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99" y="1115052"/>
            <a:ext cx="5227313" cy="43764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67961" y="5411461"/>
            <a:ext cx="4897120" cy="1237615"/>
          </a:xfrm>
          <a:custGeom>
            <a:avLst/>
            <a:gdLst/>
            <a:ahLst/>
            <a:cxnLst/>
            <a:rect l="l" t="t" r="r" b="b"/>
            <a:pathLst>
              <a:path w="4897120" h="1237615">
                <a:moveTo>
                  <a:pt x="4691013" y="0"/>
                </a:moveTo>
                <a:lnTo>
                  <a:pt x="206169" y="0"/>
                </a:lnTo>
                <a:lnTo>
                  <a:pt x="158894" y="5448"/>
                </a:lnTo>
                <a:lnTo>
                  <a:pt x="115498" y="20966"/>
                </a:lnTo>
                <a:lnTo>
                  <a:pt x="77217" y="45313"/>
                </a:lnTo>
                <a:lnTo>
                  <a:pt x="45290" y="77247"/>
                </a:lnTo>
                <a:lnTo>
                  <a:pt x="20953" y="115529"/>
                </a:lnTo>
                <a:lnTo>
                  <a:pt x="5444" y="158916"/>
                </a:lnTo>
                <a:lnTo>
                  <a:pt x="0" y="206169"/>
                </a:lnTo>
                <a:lnTo>
                  <a:pt x="0" y="1030843"/>
                </a:lnTo>
                <a:lnTo>
                  <a:pt x="5444" y="1078118"/>
                </a:lnTo>
                <a:lnTo>
                  <a:pt x="20953" y="1121514"/>
                </a:lnTo>
                <a:lnTo>
                  <a:pt x="45290" y="1159795"/>
                </a:lnTo>
                <a:lnTo>
                  <a:pt x="77217" y="1191722"/>
                </a:lnTo>
                <a:lnTo>
                  <a:pt x="115498" y="1216059"/>
                </a:lnTo>
                <a:lnTo>
                  <a:pt x="158894" y="1231568"/>
                </a:lnTo>
                <a:lnTo>
                  <a:pt x="206169" y="1237013"/>
                </a:lnTo>
                <a:lnTo>
                  <a:pt x="4691013" y="1237013"/>
                </a:lnTo>
                <a:lnTo>
                  <a:pt x="4738263" y="1231568"/>
                </a:lnTo>
                <a:lnTo>
                  <a:pt x="4781643" y="1216059"/>
                </a:lnTo>
                <a:lnTo>
                  <a:pt x="4819912" y="1191722"/>
                </a:lnTo>
                <a:lnTo>
                  <a:pt x="4851832" y="1159795"/>
                </a:lnTo>
                <a:lnTo>
                  <a:pt x="4876165" y="1121514"/>
                </a:lnTo>
                <a:lnTo>
                  <a:pt x="4891674" y="1078118"/>
                </a:lnTo>
                <a:lnTo>
                  <a:pt x="4897118" y="1030843"/>
                </a:lnTo>
                <a:lnTo>
                  <a:pt x="4897118" y="206169"/>
                </a:lnTo>
                <a:lnTo>
                  <a:pt x="4891674" y="158916"/>
                </a:lnTo>
                <a:lnTo>
                  <a:pt x="4876165" y="115529"/>
                </a:lnTo>
                <a:lnTo>
                  <a:pt x="4851832" y="77247"/>
                </a:lnTo>
                <a:lnTo>
                  <a:pt x="4819912" y="45313"/>
                </a:lnTo>
                <a:lnTo>
                  <a:pt x="4781643" y="20966"/>
                </a:lnTo>
                <a:lnTo>
                  <a:pt x="4738263" y="5448"/>
                </a:lnTo>
                <a:lnTo>
                  <a:pt x="46910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7961" y="5411461"/>
            <a:ext cx="4897120" cy="1237615"/>
          </a:xfrm>
          <a:custGeom>
            <a:avLst/>
            <a:gdLst/>
            <a:ahLst/>
            <a:cxnLst/>
            <a:rect l="l" t="t" r="r" b="b"/>
            <a:pathLst>
              <a:path w="4897120" h="1237615">
                <a:moveTo>
                  <a:pt x="0" y="206169"/>
                </a:moveTo>
                <a:lnTo>
                  <a:pt x="5444" y="158916"/>
                </a:lnTo>
                <a:lnTo>
                  <a:pt x="20953" y="115529"/>
                </a:lnTo>
                <a:lnTo>
                  <a:pt x="45290" y="77247"/>
                </a:lnTo>
                <a:lnTo>
                  <a:pt x="77217" y="45313"/>
                </a:lnTo>
                <a:lnTo>
                  <a:pt x="115498" y="20966"/>
                </a:lnTo>
                <a:lnTo>
                  <a:pt x="158894" y="5448"/>
                </a:lnTo>
                <a:lnTo>
                  <a:pt x="206169" y="0"/>
                </a:lnTo>
                <a:lnTo>
                  <a:pt x="4691013" y="0"/>
                </a:lnTo>
                <a:lnTo>
                  <a:pt x="4738263" y="5448"/>
                </a:lnTo>
                <a:lnTo>
                  <a:pt x="4781643" y="20966"/>
                </a:lnTo>
                <a:lnTo>
                  <a:pt x="4819912" y="45313"/>
                </a:lnTo>
                <a:lnTo>
                  <a:pt x="4851832" y="77247"/>
                </a:lnTo>
                <a:lnTo>
                  <a:pt x="4876165" y="115529"/>
                </a:lnTo>
                <a:lnTo>
                  <a:pt x="4891674" y="158916"/>
                </a:lnTo>
                <a:lnTo>
                  <a:pt x="4897118" y="206169"/>
                </a:lnTo>
                <a:lnTo>
                  <a:pt x="4897118" y="1030843"/>
                </a:lnTo>
                <a:lnTo>
                  <a:pt x="4891674" y="1078118"/>
                </a:lnTo>
                <a:lnTo>
                  <a:pt x="4876165" y="1121514"/>
                </a:lnTo>
                <a:lnTo>
                  <a:pt x="4851832" y="1159795"/>
                </a:lnTo>
                <a:lnTo>
                  <a:pt x="4819912" y="1191722"/>
                </a:lnTo>
                <a:lnTo>
                  <a:pt x="4781643" y="1216059"/>
                </a:lnTo>
                <a:lnTo>
                  <a:pt x="4738263" y="1231568"/>
                </a:lnTo>
                <a:lnTo>
                  <a:pt x="4691013" y="1237013"/>
                </a:lnTo>
                <a:lnTo>
                  <a:pt x="206169" y="1237013"/>
                </a:lnTo>
                <a:lnTo>
                  <a:pt x="158894" y="1231568"/>
                </a:lnTo>
                <a:lnTo>
                  <a:pt x="115498" y="1216059"/>
                </a:lnTo>
                <a:lnTo>
                  <a:pt x="77217" y="1191722"/>
                </a:lnTo>
                <a:lnTo>
                  <a:pt x="45290" y="1159795"/>
                </a:lnTo>
                <a:lnTo>
                  <a:pt x="20953" y="1121514"/>
                </a:lnTo>
                <a:lnTo>
                  <a:pt x="5444" y="1078118"/>
                </a:lnTo>
                <a:lnTo>
                  <a:pt x="0" y="1030843"/>
                </a:lnTo>
                <a:lnTo>
                  <a:pt x="0" y="206169"/>
                </a:lnTo>
                <a:close/>
              </a:path>
            </a:pathLst>
          </a:custGeom>
          <a:ln w="12699">
            <a:solidFill>
              <a:srgbClr val="2E3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84515" y="1166727"/>
            <a:ext cx="103759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528" y="3200945"/>
            <a:ext cx="10524490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AvaXMMqYW4" TargetMode="External"/><Relationship Id="rId7" Type="http://schemas.openxmlformats.org/officeDocument/2006/relationships/hyperlink" Target="https://vsimpptx.com/author/rozrobki-urokiv-obrazotvorchogo-mistectva-dlya-1-klasu-za-lmmaso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D32MZHFFBA" TargetMode="External"/><Relationship Id="rId5" Type="http://schemas.openxmlformats.org/officeDocument/2006/relationships/hyperlink" Target="https://www.youtube.com/watch?v=gHrILDmkWDs" TargetMode="External"/><Relationship Id="rId4" Type="http://schemas.openxmlformats.org/officeDocument/2006/relationships/hyperlink" Target="https://www.youtube.com/watch?v=DZho2X3l0H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999" y="2026857"/>
            <a:ext cx="6388735" cy="4796155"/>
            <a:chOff x="126999" y="2026857"/>
            <a:chExt cx="6388735" cy="47961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99" y="2026857"/>
              <a:ext cx="6388345" cy="4795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090419"/>
              <a:ext cx="6210293" cy="4617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1450" y="2071402"/>
              <a:ext cx="6249035" cy="4655820"/>
            </a:xfrm>
            <a:custGeom>
              <a:avLst/>
              <a:gdLst/>
              <a:ahLst/>
              <a:cxnLst/>
              <a:rect l="l" t="t" r="r" b="b"/>
              <a:pathLst>
                <a:path w="6249035" h="4655820">
                  <a:moveTo>
                    <a:pt x="0" y="4655795"/>
                  </a:moveTo>
                  <a:lnTo>
                    <a:pt x="6248424" y="4655795"/>
                  </a:lnTo>
                  <a:lnTo>
                    <a:pt x="6248424" y="0"/>
                  </a:lnTo>
                  <a:lnTo>
                    <a:pt x="0" y="0"/>
                  </a:lnTo>
                  <a:lnTo>
                    <a:pt x="0" y="465579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13762" y="1590154"/>
            <a:ext cx="4130040" cy="677749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 err="1">
                <a:solidFill>
                  <a:srgbClr val="295FFF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 err="1" smtClean="0">
                <a:solidFill>
                  <a:srgbClr val="295FFF"/>
                </a:solidFill>
                <a:latin typeface="Times New Roman"/>
                <a:cs typeface="Times New Roman"/>
              </a:rPr>
              <a:t>мистецтво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1763" y="2877868"/>
            <a:ext cx="1562480" cy="535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13762" y="2899679"/>
            <a:ext cx="5281930" cy="37147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8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Тема:</a:t>
            </a:r>
            <a:r>
              <a:rPr sz="2000" b="1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Балет,</a:t>
            </a:r>
            <a:r>
              <a:rPr sz="2000" b="1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театральний</a:t>
            </a:r>
            <a:r>
              <a:rPr sz="2000" b="1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костюм.</a:t>
            </a:r>
            <a:r>
              <a:rPr sz="2000" b="1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Ескіз (повторення).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Образ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балерин</a:t>
            </a:r>
            <a:r>
              <a:rPr sz="20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образотворчому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мистецтві.</a:t>
            </a:r>
            <a:r>
              <a:rPr sz="20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Малювання</a:t>
            </a:r>
            <a:r>
              <a:rPr sz="2000" b="1" i="1" u="sng" spc="-9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ескізів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-2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костюмів</a:t>
            </a:r>
            <a:r>
              <a:rPr sz="2000" b="1" i="1" u="sng" spc="-4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для</a:t>
            </a:r>
            <a:r>
              <a:rPr sz="2000" b="1" i="1" u="sng" spc="-2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виконавців</a:t>
            </a:r>
            <a:r>
              <a:rPr sz="2000" b="1" i="1" u="sng" spc="-6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балету</a:t>
            </a:r>
            <a:r>
              <a:rPr sz="2000" b="1" i="1" u="none" spc="5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фломастери,</a:t>
            </a:r>
            <a:r>
              <a:rPr sz="2000" b="1" i="1" u="none" spc="-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олівці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).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11125">
              <a:lnSpc>
                <a:spcPct val="107000"/>
              </a:lnSpc>
              <a:spcBef>
                <a:spcPts val="79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ознайомити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учнів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із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балетом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видом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театрального</a:t>
            </a:r>
            <a:r>
              <a:rPr sz="2000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мистецтва;</a:t>
            </a:r>
            <a:r>
              <a:rPr sz="2000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ознайомити</a:t>
            </a:r>
            <a:r>
              <a:rPr sz="2000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із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сценічними</a:t>
            </a:r>
            <a:r>
              <a:rPr sz="20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костюмами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балерин;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 </a:t>
            </a:r>
            <a:r>
              <a:rPr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увагу,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вміння</a:t>
            </a:r>
            <a:r>
              <a:rPr sz="2000" spc="-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аналізувати;</a:t>
            </a:r>
            <a:r>
              <a:rPr sz="2000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формувати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естетичні почуття,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смак;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прищеплювати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любов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мистецтва,</a:t>
            </a:r>
            <a:r>
              <a:rPr sz="2000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акуратність.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розпочинати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лише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з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дозволу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вчителя.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Використовувати</a:t>
            </a:r>
            <a:r>
              <a:rPr sz="2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призначенням.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Користуватися</a:t>
            </a:r>
            <a:r>
              <a:rPr sz="28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прийомами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інструментами,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як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показав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учитель.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5" name="object 5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Тримати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своє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робоче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місце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належному</a:t>
            </a:r>
            <a:r>
              <a:rPr sz="2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порядку.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35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Ознайомтеся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000" i="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послідовністю</a:t>
            </a:r>
            <a:r>
              <a:rPr sz="2000" i="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костюму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для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виконавця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балету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7479" y="1142943"/>
            <a:ext cx="11943715" cy="5634355"/>
            <a:chOff x="157479" y="1142943"/>
            <a:chExt cx="11943715" cy="5634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00" y="1894847"/>
              <a:ext cx="1907548" cy="1358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479" y="4912615"/>
              <a:ext cx="2100577" cy="1749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1142943"/>
              <a:ext cx="9906390" cy="56340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8056" y="1206506"/>
              <a:ext cx="9728191" cy="54559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9000" y="1187433"/>
              <a:ext cx="9766300" cy="5494655"/>
            </a:xfrm>
            <a:custGeom>
              <a:avLst/>
              <a:gdLst/>
              <a:ahLst/>
              <a:cxnLst/>
              <a:rect l="l" t="t" r="r" b="b"/>
              <a:pathLst>
                <a:path w="9766300" h="5494655">
                  <a:moveTo>
                    <a:pt x="0" y="5494044"/>
                  </a:moveTo>
                  <a:lnTo>
                    <a:pt x="9766286" y="5494044"/>
                  </a:lnTo>
                  <a:lnTo>
                    <a:pt x="9766286" y="0"/>
                  </a:lnTo>
                  <a:lnTo>
                    <a:pt x="0" y="0"/>
                  </a:lnTo>
                  <a:lnTo>
                    <a:pt x="0" y="549404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Послідовність</a:t>
            </a:r>
            <a:r>
              <a:rPr sz="2000" i="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костюму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для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виконавця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балету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6707" y="1216664"/>
            <a:ext cx="5309235" cy="5512435"/>
            <a:chOff x="6616707" y="1216664"/>
            <a:chExt cx="5309235" cy="5512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6707" y="1216664"/>
              <a:ext cx="4767827" cy="27586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203" y="1280160"/>
              <a:ext cx="4589775" cy="25806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1111" y="1261085"/>
              <a:ext cx="4628515" cy="2619375"/>
            </a:xfrm>
            <a:custGeom>
              <a:avLst/>
              <a:gdLst/>
              <a:ahLst/>
              <a:cxnLst/>
              <a:rect l="l" t="t" r="r" b="b"/>
              <a:pathLst>
                <a:path w="4628515" h="2619375">
                  <a:moveTo>
                    <a:pt x="0" y="2618750"/>
                  </a:moveTo>
                  <a:lnTo>
                    <a:pt x="4627943" y="2618750"/>
                  </a:lnTo>
                  <a:lnTo>
                    <a:pt x="4627943" y="0"/>
                  </a:lnTo>
                  <a:lnTo>
                    <a:pt x="0" y="0"/>
                  </a:lnTo>
                  <a:lnTo>
                    <a:pt x="0" y="261875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7721" y="3970087"/>
              <a:ext cx="4767827" cy="2758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1217" y="4033522"/>
              <a:ext cx="4589775" cy="25806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02180" y="4014508"/>
              <a:ext cx="4627880" cy="2618740"/>
            </a:xfrm>
            <a:custGeom>
              <a:avLst/>
              <a:gdLst/>
              <a:ahLst/>
              <a:cxnLst/>
              <a:rect l="l" t="t" r="r" b="b"/>
              <a:pathLst>
                <a:path w="4627880" h="2618740">
                  <a:moveTo>
                    <a:pt x="0" y="2618677"/>
                  </a:moveTo>
                  <a:lnTo>
                    <a:pt x="4627870" y="2618677"/>
                  </a:lnTo>
                  <a:lnTo>
                    <a:pt x="4627870" y="0"/>
                  </a:lnTo>
                  <a:lnTo>
                    <a:pt x="0" y="0"/>
                  </a:lnTo>
                  <a:lnTo>
                    <a:pt x="0" y="2618677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819" y="1216664"/>
            <a:ext cx="5583555" cy="5507355"/>
            <a:chOff x="83819" y="1216664"/>
            <a:chExt cx="5583555" cy="55073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216664"/>
              <a:ext cx="4767827" cy="2758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660" y="1280160"/>
              <a:ext cx="4589775" cy="25806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3618" y="1261085"/>
              <a:ext cx="4627880" cy="2619375"/>
            </a:xfrm>
            <a:custGeom>
              <a:avLst/>
              <a:gdLst/>
              <a:ahLst/>
              <a:cxnLst/>
              <a:rect l="l" t="t" r="r" b="b"/>
              <a:pathLst>
                <a:path w="4627880" h="2619375">
                  <a:moveTo>
                    <a:pt x="0" y="2618750"/>
                  </a:moveTo>
                  <a:lnTo>
                    <a:pt x="4627870" y="2618750"/>
                  </a:lnTo>
                  <a:lnTo>
                    <a:pt x="4627870" y="0"/>
                  </a:lnTo>
                  <a:lnTo>
                    <a:pt x="0" y="0"/>
                  </a:lnTo>
                  <a:lnTo>
                    <a:pt x="0" y="261875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" y="3969963"/>
              <a:ext cx="4757678" cy="27537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839" y="4033526"/>
              <a:ext cx="4579626" cy="25755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8774" y="4014503"/>
              <a:ext cx="4617720" cy="2613660"/>
            </a:xfrm>
            <a:custGeom>
              <a:avLst/>
              <a:gdLst/>
              <a:ahLst/>
              <a:cxnLst/>
              <a:rect l="l" t="t" r="r" b="b"/>
              <a:pathLst>
                <a:path w="4617720" h="2613659">
                  <a:moveTo>
                    <a:pt x="0" y="2613611"/>
                  </a:moveTo>
                  <a:lnTo>
                    <a:pt x="4617720" y="2613611"/>
                  </a:lnTo>
                  <a:lnTo>
                    <a:pt x="4617720" y="0"/>
                  </a:lnTo>
                  <a:lnTo>
                    <a:pt x="0" y="0"/>
                  </a:lnTo>
                  <a:lnTo>
                    <a:pt x="0" y="261361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19" y="6195060"/>
              <a:ext cx="414020" cy="414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Продемонструйте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власні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малюнки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415" y="995682"/>
            <a:ext cx="4348484" cy="5575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Спробуйте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сфотографуватися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вигляді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балерин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допомогою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квітів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2519" y="1285300"/>
            <a:ext cx="4930775" cy="5464175"/>
            <a:chOff x="1112519" y="1285300"/>
            <a:chExt cx="4930775" cy="5464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19" y="1285300"/>
              <a:ext cx="4930389" cy="546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018" y="1348736"/>
              <a:ext cx="4752337" cy="52857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7001" y="1329670"/>
              <a:ext cx="4790440" cy="5324475"/>
            </a:xfrm>
            <a:custGeom>
              <a:avLst/>
              <a:gdLst/>
              <a:ahLst/>
              <a:cxnLst/>
              <a:rect l="l" t="t" r="r" b="b"/>
              <a:pathLst>
                <a:path w="4790440" h="5324475">
                  <a:moveTo>
                    <a:pt x="0" y="5323874"/>
                  </a:moveTo>
                  <a:lnTo>
                    <a:pt x="4790377" y="5323874"/>
                  </a:lnTo>
                  <a:lnTo>
                    <a:pt x="4790377" y="0"/>
                  </a:lnTo>
                  <a:lnTo>
                    <a:pt x="0" y="0"/>
                  </a:lnTo>
                  <a:lnTo>
                    <a:pt x="0" y="5323874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213592" y="1285169"/>
            <a:ext cx="3813175" cy="5354955"/>
            <a:chOff x="7213592" y="1285169"/>
            <a:chExt cx="3813175" cy="53549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592" y="1285169"/>
              <a:ext cx="3812919" cy="5354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7106" y="1348732"/>
              <a:ext cx="3634740" cy="51765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58050" y="1329659"/>
              <a:ext cx="3672840" cy="5215255"/>
            </a:xfrm>
            <a:custGeom>
              <a:avLst/>
              <a:gdLst/>
              <a:ahLst/>
              <a:cxnLst/>
              <a:rect l="l" t="t" r="r" b="b"/>
              <a:pathLst>
                <a:path w="3672840" h="5215255">
                  <a:moveTo>
                    <a:pt x="0" y="5214658"/>
                  </a:moveTo>
                  <a:lnTo>
                    <a:pt x="3672815" y="5214658"/>
                  </a:lnTo>
                  <a:lnTo>
                    <a:pt x="3672815" y="0"/>
                  </a:lnTo>
                  <a:lnTo>
                    <a:pt x="0" y="0"/>
                  </a:lnTo>
                  <a:lnTo>
                    <a:pt x="0" y="521465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Рефлексія.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Оберіть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відповідну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цеглинку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лего</a:t>
            </a:r>
            <a:r>
              <a:rPr sz="2000" i="0" spc="-1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820" y="1107113"/>
            <a:ext cx="6531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b="0" i="0" spc="-29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85" dirty="0">
                <a:solidFill>
                  <a:srgbClr val="295FFF"/>
                </a:solidFill>
                <a:latin typeface="Trebuchet MS"/>
                <a:cs typeface="Trebuchet MS"/>
              </a:rPr>
              <a:t>відео</a:t>
            </a:r>
            <a:r>
              <a:rPr sz="4400" b="0" i="0" spc="-24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10" dirty="0">
                <a:solidFill>
                  <a:srgbClr val="295FFF"/>
                </a:solidFill>
                <a:latin typeface="Trebuchet MS"/>
                <a:cs typeface="Trebuchet MS"/>
              </a:rPr>
              <a:t>про</a:t>
            </a:r>
            <a:r>
              <a:rPr sz="4400" b="0" i="0" spc="-31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25" dirty="0">
                <a:solidFill>
                  <a:srgbClr val="295FFF"/>
                </a:solidFill>
                <a:latin typeface="Trebuchet MS"/>
                <a:cs typeface="Trebuchet MS"/>
              </a:rPr>
              <a:t>балет</a:t>
            </a:r>
            <a:r>
              <a:rPr sz="4400" b="0" i="0" spc="-125" dirty="0">
                <a:solidFill>
                  <a:srgbClr val="295FFF"/>
                </a:solidFill>
                <a:latin typeface="Carlito"/>
                <a:cs typeface="Carlito"/>
              </a:rPr>
              <a:t>: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98" y="1845129"/>
            <a:ext cx="6644640" cy="12623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0955">
              <a:lnSpc>
                <a:spcPct val="110700"/>
              </a:lnSpc>
              <a:spcBef>
                <a:spcPts val="270"/>
              </a:spcBef>
            </a:pP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https://www.youtube.com/watch?v=oAvaXMMqYW4</a:t>
            </a:r>
            <a:r>
              <a:rPr sz="2400" u="none" spc="-2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https://www.youtube.com/watch?v=DZho2X3l0HQ</a:t>
            </a:r>
            <a:r>
              <a:rPr sz="2400" u="none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https://www.youtube.com/watch?v=gHrILDmkWDs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685"/>
              </a:spcBef>
            </a:pPr>
            <a:r>
              <a:rPr spc="-235" dirty="0"/>
              <a:t>Переглянь</a:t>
            </a:r>
            <a:r>
              <a:rPr spc="-270" dirty="0"/>
              <a:t> </a:t>
            </a:r>
            <a:r>
              <a:rPr spc="-200" dirty="0"/>
              <a:t>послідовність</a:t>
            </a:r>
            <a:r>
              <a:rPr spc="-240" dirty="0"/>
              <a:t> </a:t>
            </a:r>
            <a:r>
              <a:rPr spc="-170" dirty="0"/>
              <a:t>виконання</a:t>
            </a:r>
            <a:r>
              <a:rPr spc="-280" dirty="0"/>
              <a:t> </a:t>
            </a:r>
            <a:r>
              <a:rPr spc="-114" dirty="0"/>
              <a:t>роботи:</a:t>
            </a:r>
          </a:p>
          <a:p>
            <a:pPr marL="59690">
              <a:lnSpc>
                <a:spcPct val="100000"/>
              </a:lnSpc>
              <a:spcBef>
                <a:spcPts val="325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https://www.youtube.com/watch?v=QD32MZHFFBA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5140"/>
              </a:lnSpc>
              <a:spcBef>
                <a:spcPts val="925"/>
              </a:spcBef>
            </a:pPr>
            <a:r>
              <a:rPr b="1" spc="-325" dirty="0">
                <a:latin typeface="Lato"/>
                <a:cs typeface="Lato"/>
              </a:rPr>
              <a:t>Використані</a:t>
            </a:r>
            <a:r>
              <a:rPr b="1" spc="-175" dirty="0">
                <a:latin typeface="Lato"/>
                <a:cs typeface="Lato"/>
              </a:rPr>
              <a:t> </a:t>
            </a:r>
            <a:r>
              <a:rPr b="1" spc="-335" dirty="0">
                <a:latin typeface="Lato"/>
                <a:cs typeface="Lato"/>
              </a:rPr>
              <a:t>джерела:</a:t>
            </a:r>
          </a:p>
          <a:p>
            <a:pPr marL="59690">
              <a:lnSpc>
                <a:spcPts val="3700"/>
              </a:lnSpc>
            </a:pP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https://vsimpptx.com/author/rozrobki-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urokiv-</a:t>
            </a:r>
            <a:endParaRPr sz="3200">
              <a:latin typeface="Carlito"/>
              <a:cs typeface="Carlito"/>
            </a:endParaRPr>
          </a:p>
          <a:p>
            <a:pPr marL="59690">
              <a:lnSpc>
                <a:spcPct val="100000"/>
              </a:lnSpc>
            </a:pPr>
            <a:r>
              <a:rPr sz="3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obrazotvorchogo-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mistectva-</a:t>
            </a: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dlya-</a:t>
            </a:r>
            <a:r>
              <a:rPr sz="3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1-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klasu-</a:t>
            </a:r>
            <a:r>
              <a:rPr sz="3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za-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lmmasol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Прослухайте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налаштуймося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731" y="2067598"/>
            <a:ext cx="4996180" cy="3182620"/>
            <a:chOff x="332731" y="2067598"/>
            <a:chExt cx="4996180" cy="318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41" y="2071408"/>
              <a:ext cx="4988558" cy="31749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541" y="2071408"/>
              <a:ext cx="4988560" cy="3175000"/>
            </a:xfrm>
            <a:custGeom>
              <a:avLst/>
              <a:gdLst/>
              <a:ahLst/>
              <a:cxnLst/>
              <a:rect l="l" t="t" r="r" b="b"/>
              <a:pathLst>
                <a:path w="4988560" h="3175000">
                  <a:moveTo>
                    <a:pt x="0" y="529199"/>
                  </a:moveTo>
                  <a:lnTo>
                    <a:pt x="2162" y="481035"/>
                  </a:lnTo>
                  <a:lnTo>
                    <a:pt x="8527" y="434082"/>
                  </a:lnTo>
                  <a:lnTo>
                    <a:pt x="18905" y="388526"/>
                  </a:lnTo>
                  <a:lnTo>
                    <a:pt x="33111" y="344555"/>
                  </a:lnTo>
                  <a:lnTo>
                    <a:pt x="50957" y="302355"/>
                  </a:lnTo>
                  <a:lnTo>
                    <a:pt x="72257" y="262114"/>
                  </a:lnTo>
                  <a:lnTo>
                    <a:pt x="96824" y="224018"/>
                  </a:lnTo>
                  <a:lnTo>
                    <a:pt x="124471" y="188254"/>
                  </a:lnTo>
                  <a:lnTo>
                    <a:pt x="155010" y="155009"/>
                  </a:lnTo>
                  <a:lnTo>
                    <a:pt x="188256" y="124469"/>
                  </a:lnTo>
                  <a:lnTo>
                    <a:pt x="224021" y="96823"/>
                  </a:lnTo>
                  <a:lnTo>
                    <a:pt x="262117" y="72257"/>
                  </a:lnTo>
                  <a:lnTo>
                    <a:pt x="302360" y="50957"/>
                  </a:lnTo>
                  <a:lnTo>
                    <a:pt x="344560" y="33111"/>
                  </a:lnTo>
                  <a:lnTo>
                    <a:pt x="388532" y="18905"/>
                  </a:lnTo>
                  <a:lnTo>
                    <a:pt x="434089" y="8526"/>
                  </a:lnTo>
                  <a:lnTo>
                    <a:pt x="481043" y="2162"/>
                  </a:lnTo>
                  <a:lnTo>
                    <a:pt x="529209" y="0"/>
                  </a:lnTo>
                  <a:lnTo>
                    <a:pt x="4459340" y="0"/>
                  </a:lnTo>
                  <a:lnTo>
                    <a:pt x="4507507" y="2162"/>
                  </a:lnTo>
                  <a:lnTo>
                    <a:pt x="4554463" y="8526"/>
                  </a:lnTo>
                  <a:lnTo>
                    <a:pt x="4600021" y="18905"/>
                  </a:lnTo>
                  <a:lnTo>
                    <a:pt x="4643994" y="33111"/>
                  </a:lnTo>
                  <a:lnTo>
                    <a:pt x="4686195" y="50957"/>
                  </a:lnTo>
                  <a:lnTo>
                    <a:pt x="4726438" y="72257"/>
                  </a:lnTo>
                  <a:lnTo>
                    <a:pt x="4764536" y="96823"/>
                  </a:lnTo>
                  <a:lnTo>
                    <a:pt x="4800301" y="124469"/>
                  </a:lnTo>
                  <a:lnTo>
                    <a:pt x="4833547" y="155009"/>
                  </a:lnTo>
                  <a:lnTo>
                    <a:pt x="4864087" y="188254"/>
                  </a:lnTo>
                  <a:lnTo>
                    <a:pt x="4891733" y="224018"/>
                  </a:lnTo>
                  <a:lnTo>
                    <a:pt x="4916300" y="262114"/>
                  </a:lnTo>
                  <a:lnTo>
                    <a:pt x="4937600" y="302355"/>
                  </a:lnTo>
                  <a:lnTo>
                    <a:pt x="4955447" y="344555"/>
                  </a:lnTo>
                  <a:lnTo>
                    <a:pt x="4969653" y="388526"/>
                  </a:lnTo>
                  <a:lnTo>
                    <a:pt x="4980031" y="434082"/>
                  </a:lnTo>
                  <a:lnTo>
                    <a:pt x="4986395" y="481035"/>
                  </a:lnTo>
                  <a:lnTo>
                    <a:pt x="4988558" y="529199"/>
                  </a:lnTo>
                  <a:lnTo>
                    <a:pt x="4988558" y="2645743"/>
                  </a:lnTo>
                  <a:lnTo>
                    <a:pt x="4986395" y="2693910"/>
                  </a:lnTo>
                  <a:lnTo>
                    <a:pt x="4980031" y="2740866"/>
                  </a:lnTo>
                  <a:lnTo>
                    <a:pt x="4969653" y="2786424"/>
                  </a:lnTo>
                  <a:lnTo>
                    <a:pt x="4955447" y="2830397"/>
                  </a:lnTo>
                  <a:lnTo>
                    <a:pt x="4937600" y="2872598"/>
                  </a:lnTo>
                  <a:lnTo>
                    <a:pt x="4916300" y="2912841"/>
                  </a:lnTo>
                  <a:lnTo>
                    <a:pt x="4891733" y="2950939"/>
                  </a:lnTo>
                  <a:lnTo>
                    <a:pt x="4864087" y="2986704"/>
                  </a:lnTo>
                  <a:lnTo>
                    <a:pt x="4833547" y="3019950"/>
                  </a:lnTo>
                  <a:lnTo>
                    <a:pt x="4800301" y="3050489"/>
                  </a:lnTo>
                  <a:lnTo>
                    <a:pt x="4764536" y="3078136"/>
                  </a:lnTo>
                  <a:lnTo>
                    <a:pt x="4726438" y="3102703"/>
                  </a:lnTo>
                  <a:lnTo>
                    <a:pt x="4686195" y="3124003"/>
                  </a:lnTo>
                  <a:lnTo>
                    <a:pt x="4643994" y="3141850"/>
                  </a:lnTo>
                  <a:lnTo>
                    <a:pt x="4600021" y="3156056"/>
                  </a:lnTo>
                  <a:lnTo>
                    <a:pt x="4554463" y="3166434"/>
                  </a:lnTo>
                  <a:lnTo>
                    <a:pt x="4507507" y="3172798"/>
                  </a:lnTo>
                  <a:lnTo>
                    <a:pt x="4459340" y="3174961"/>
                  </a:lnTo>
                  <a:lnTo>
                    <a:pt x="529209" y="3174961"/>
                  </a:lnTo>
                  <a:lnTo>
                    <a:pt x="481043" y="3172798"/>
                  </a:lnTo>
                  <a:lnTo>
                    <a:pt x="434089" y="3166434"/>
                  </a:lnTo>
                  <a:lnTo>
                    <a:pt x="388532" y="3156056"/>
                  </a:lnTo>
                  <a:lnTo>
                    <a:pt x="344560" y="3141850"/>
                  </a:lnTo>
                  <a:lnTo>
                    <a:pt x="302360" y="3124003"/>
                  </a:lnTo>
                  <a:lnTo>
                    <a:pt x="262117" y="3102703"/>
                  </a:lnTo>
                  <a:lnTo>
                    <a:pt x="224021" y="3078136"/>
                  </a:lnTo>
                  <a:lnTo>
                    <a:pt x="188256" y="3050489"/>
                  </a:lnTo>
                  <a:lnTo>
                    <a:pt x="155010" y="3019950"/>
                  </a:lnTo>
                  <a:lnTo>
                    <a:pt x="124471" y="2986704"/>
                  </a:lnTo>
                  <a:lnTo>
                    <a:pt x="96824" y="2950939"/>
                  </a:lnTo>
                  <a:lnTo>
                    <a:pt x="72257" y="2912841"/>
                  </a:lnTo>
                  <a:lnTo>
                    <a:pt x="50957" y="2872598"/>
                  </a:lnTo>
                  <a:lnTo>
                    <a:pt x="33111" y="2830397"/>
                  </a:lnTo>
                  <a:lnTo>
                    <a:pt x="18905" y="2786424"/>
                  </a:lnTo>
                  <a:lnTo>
                    <a:pt x="8527" y="2740866"/>
                  </a:lnTo>
                  <a:lnTo>
                    <a:pt x="2162" y="2693910"/>
                  </a:lnTo>
                  <a:lnTo>
                    <a:pt x="0" y="2645743"/>
                  </a:lnTo>
                  <a:lnTo>
                    <a:pt x="0" y="529199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014" y="2400975"/>
            <a:ext cx="450405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Ось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знову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лунає</a:t>
            </a:r>
            <a:r>
              <a:rPr sz="3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дзвінок,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Запрошує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всіх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3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урок,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Будемо</a:t>
            </a:r>
            <a:r>
              <a:rPr sz="3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дружно</a:t>
            </a:r>
            <a:r>
              <a:rPr sz="3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ми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працювати,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Малювати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3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фантазувати!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9896" y="1483286"/>
            <a:ext cx="6419215" cy="4831715"/>
            <a:chOff x="5549896" y="1483286"/>
            <a:chExt cx="6419215" cy="4831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896" y="1483286"/>
              <a:ext cx="6418831" cy="4831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3392" y="1546868"/>
              <a:ext cx="6240780" cy="46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4336" y="1527839"/>
              <a:ext cx="6278880" cy="4691380"/>
            </a:xfrm>
            <a:custGeom>
              <a:avLst/>
              <a:gdLst/>
              <a:ahLst/>
              <a:cxnLst/>
              <a:rect l="l" t="t" r="r" b="b"/>
              <a:pathLst>
                <a:path w="6278880" h="4691380">
                  <a:moveTo>
                    <a:pt x="0" y="4691365"/>
                  </a:moveTo>
                  <a:lnTo>
                    <a:pt x="6278855" y="4691365"/>
                  </a:lnTo>
                  <a:lnTo>
                    <a:pt x="6278855" y="0"/>
                  </a:lnTo>
                  <a:lnTo>
                    <a:pt x="0" y="0"/>
                  </a:lnTo>
                  <a:lnTo>
                    <a:pt x="0" y="46913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Дайте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відповіді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запитання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104" y="2044685"/>
            <a:ext cx="3939540" cy="1288415"/>
            <a:chOff x="198104" y="2044685"/>
            <a:chExt cx="3939540" cy="1288415"/>
          </a:xfrm>
        </p:grpSpPr>
        <p:sp>
          <p:nvSpPr>
            <p:cNvPr id="4" name="object 4"/>
            <p:cNvSpPr/>
            <p:nvPr/>
          </p:nvSpPr>
          <p:spPr>
            <a:xfrm>
              <a:off x="204454" y="2051035"/>
              <a:ext cx="3926840" cy="1275715"/>
            </a:xfrm>
            <a:custGeom>
              <a:avLst/>
              <a:gdLst/>
              <a:ahLst/>
              <a:cxnLst/>
              <a:rect l="l" t="t" r="r" b="b"/>
              <a:pathLst>
                <a:path w="3926840" h="1275714">
                  <a:moveTo>
                    <a:pt x="3714389" y="0"/>
                  </a:moveTo>
                  <a:lnTo>
                    <a:pt x="212526" y="0"/>
                  </a:lnTo>
                  <a:lnTo>
                    <a:pt x="163797" y="5612"/>
                  </a:lnTo>
                  <a:lnTo>
                    <a:pt x="119064" y="21600"/>
                  </a:lnTo>
                  <a:lnTo>
                    <a:pt x="79603" y="46685"/>
                  </a:lnTo>
                  <a:lnTo>
                    <a:pt x="46690" y="79591"/>
                  </a:lnTo>
                  <a:lnTo>
                    <a:pt x="21601" y="119042"/>
                  </a:lnTo>
                  <a:lnTo>
                    <a:pt x="5613" y="163760"/>
                  </a:lnTo>
                  <a:lnTo>
                    <a:pt x="0" y="212469"/>
                  </a:lnTo>
                  <a:lnTo>
                    <a:pt x="0" y="1062642"/>
                  </a:lnTo>
                  <a:lnTo>
                    <a:pt x="5613" y="1111344"/>
                  </a:lnTo>
                  <a:lnTo>
                    <a:pt x="21601" y="1156058"/>
                  </a:lnTo>
                  <a:lnTo>
                    <a:pt x="46690" y="1195505"/>
                  </a:lnTo>
                  <a:lnTo>
                    <a:pt x="79603" y="1228410"/>
                  </a:lnTo>
                  <a:lnTo>
                    <a:pt x="119064" y="1253494"/>
                  </a:lnTo>
                  <a:lnTo>
                    <a:pt x="163797" y="1269481"/>
                  </a:lnTo>
                  <a:lnTo>
                    <a:pt x="212526" y="1275094"/>
                  </a:lnTo>
                  <a:lnTo>
                    <a:pt x="3714389" y="1275094"/>
                  </a:lnTo>
                  <a:lnTo>
                    <a:pt x="3763115" y="1269481"/>
                  </a:lnTo>
                  <a:lnTo>
                    <a:pt x="3807837" y="1253494"/>
                  </a:lnTo>
                  <a:lnTo>
                    <a:pt x="3847283" y="1228410"/>
                  </a:lnTo>
                  <a:lnTo>
                    <a:pt x="3880180" y="1195505"/>
                  </a:lnTo>
                  <a:lnTo>
                    <a:pt x="3905254" y="1156058"/>
                  </a:lnTo>
                  <a:lnTo>
                    <a:pt x="3921232" y="1111344"/>
                  </a:lnTo>
                  <a:lnTo>
                    <a:pt x="3926841" y="1062642"/>
                  </a:lnTo>
                  <a:lnTo>
                    <a:pt x="3926841" y="212469"/>
                  </a:lnTo>
                  <a:lnTo>
                    <a:pt x="3921232" y="163760"/>
                  </a:lnTo>
                  <a:lnTo>
                    <a:pt x="3905254" y="119042"/>
                  </a:lnTo>
                  <a:lnTo>
                    <a:pt x="3880180" y="79591"/>
                  </a:lnTo>
                  <a:lnTo>
                    <a:pt x="3847283" y="46685"/>
                  </a:lnTo>
                  <a:lnTo>
                    <a:pt x="3807837" y="21600"/>
                  </a:lnTo>
                  <a:lnTo>
                    <a:pt x="3763115" y="5612"/>
                  </a:lnTo>
                  <a:lnTo>
                    <a:pt x="3714389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454" y="2051035"/>
              <a:ext cx="3926840" cy="1275715"/>
            </a:xfrm>
            <a:custGeom>
              <a:avLst/>
              <a:gdLst/>
              <a:ahLst/>
              <a:cxnLst/>
              <a:rect l="l" t="t" r="r" b="b"/>
              <a:pathLst>
                <a:path w="3926840" h="1275714">
                  <a:moveTo>
                    <a:pt x="0" y="212469"/>
                  </a:moveTo>
                  <a:lnTo>
                    <a:pt x="5613" y="163760"/>
                  </a:lnTo>
                  <a:lnTo>
                    <a:pt x="21601" y="119042"/>
                  </a:lnTo>
                  <a:lnTo>
                    <a:pt x="46690" y="79591"/>
                  </a:lnTo>
                  <a:lnTo>
                    <a:pt x="79603" y="46685"/>
                  </a:lnTo>
                  <a:lnTo>
                    <a:pt x="119064" y="21600"/>
                  </a:lnTo>
                  <a:lnTo>
                    <a:pt x="163797" y="5612"/>
                  </a:lnTo>
                  <a:lnTo>
                    <a:pt x="212526" y="0"/>
                  </a:lnTo>
                  <a:lnTo>
                    <a:pt x="3714389" y="0"/>
                  </a:lnTo>
                  <a:lnTo>
                    <a:pt x="3763115" y="5612"/>
                  </a:lnTo>
                  <a:lnTo>
                    <a:pt x="3807837" y="21600"/>
                  </a:lnTo>
                  <a:lnTo>
                    <a:pt x="3847283" y="46685"/>
                  </a:lnTo>
                  <a:lnTo>
                    <a:pt x="3880180" y="79591"/>
                  </a:lnTo>
                  <a:lnTo>
                    <a:pt x="3905254" y="119042"/>
                  </a:lnTo>
                  <a:lnTo>
                    <a:pt x="3921232" y="163760"/>
                  </a:lnTo>
                  <a:lnTo>
                    <a:pt x="3926841" y="212469"/>
                  </a:lnTo>
                  <a:lnTo>
                    <a:pt x="3926841" y="1062642"/>
                  </a:lnTo>
                  <a:lnTo>
                    <a:pt x="3921232" y="1111344"/>
                  </a:lnTo>
                  <a:lnTo>
                    <a:pt x="3905254" y="1156058"/>
                  </a:lnTo>
                  <a:lnTo>
                    <a:pt x="3880180" y="1195505"/>
                  </a:lnTo>
                  <a:lnTo>
                    <a:pt x="3847283" y="1228410"/>
                  </a:lnTo>
                  <a:lnTo>
                    <a:pt x="3807837" y="1253494"/>
                  </a:lnTo>
                  <a:lnTo>
                    <a:pt x="3763115" y="1269481"/>
                  </a:lnTo>
                  <a:lnTo>
                    <a:pt x="3714389" y="1275094"/>
                  </a:lnTo>
                  <a:lnTo>
                    <a:pt x="212526" y="1275094"/>
                  </a:lnTo>
                  <a:lnTo>
                    <a:pt x="163797" y="1269481"/>
                  </a:lnTo>
                  <a:lnTo>
                    <a:pt x="119064" y="1253494"/>
                  </a:lnTo>
                  <a:lnTo>
                    <a:pt x="79603" y="1228410"/>
                  </a:lnTo>
                  <a:lnTo>
                    <a:pt x="46690" y="1195505"/>
                  </a:lnTo>
                  <a:lnTo>
                    <a:pt x="21601" y="1156058"/>
                  </a:lnTo>
                  <a:lnTo>
                    <a:pt x="5613" y="1111344"/>
                  </a:lnTo>
                  <a:lnTo>
                    <a:pt x="0" y="1062642"/>
                  </a:lnTo>
                  <a:lnTo>
                    <a:pt x="0" y="2124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488" y="2472070"/>
            <a:ext cx="361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4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0" dirty="0">
                <a:solidFill>
                  <a:srgbClr val="FFFFFF"/>
                </a:solidFill>
                <a:latin typeface="Carlito"/>
                <a:cs typeface="Carlito"/>
              </a:rPr>
              <a:t>що</a:t>
            </a:r>
            <a:r>
              <a:rPr sz="24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0" dirty="0">
                <a:solidFill>
                  <a:srgbClr val="FFFFFF"/>
                </a:solidFill>
                <a:latin typeface="Carlito"/>
                <a:cs typeface="Carlito"/>
              </a:rPr>
              <a:t>таке</a:t>
            </a:r>
            <a:r>
              <a:rPr sz="24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0" spc="-10" dirty="0">
                <a:solidFill>
                  <a:srgbClr val="FFFFFF"/>
                </a:solidFill>
                <a:latin typeface="Carlito"/>
                <a:cs typeface="Carlito"/>
              </a:rPr>
              <a:t>театр.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104" y="4180815"/>
            <a:ext cx="4062095" cy="1635760"/>
            <a:chOff x="198104" y="4180815"/>
            <a:chExt cx="4062095" cy="1635760"/>
          </a:xfrm>
        </p:grpSpPr>
        <p:sp>
          <p:nvSpPr>
            <p:cNvPr id="8" name="object 8"/>
            <p:cNvSpPr/>
            <p:nvPr/>
          </p:nvSpPr>
          <p:spPr>
            <a:xfrm>
              <a:off x="204454" y="4187165"/>
              <a:ext cx="4049395" cy="1623060"/>
            </a:xfrm>
            <a:custGeom>
              <a:avLst/>
              <a:gdLst/>
              <a:ahLst/>
              <a:cxnLst/>
              <a:rect l="l" t="t" r="r" b="b"/>
              <a:pathLst>
                <a:path w="4049395" h="1623060">
                  <a:moveTo>
                    <a:pt x="3778251" y="0"/>
                  </a:moveTo>
                  <a:lnTo>
                    <a:pt x="270534" y="0"/>
                  </a:lnTo>
                  <a:lnTo>
                    <a:pt x="221914" y="4359"/>
                  </a:lnTo>
                  <a:lnTo>
                    <a:pt x="176150" y="16929"/>
                  </a:lnTo>
                  <a:lnTo>
                    <a:pt x="134006" y="36943"/>
                  </a:lnTo>
                  <a:lnTo>
                    <a:pt x="96247" y="63638"/>
                  </a:lnTo>
                  <a:lnTo>
                    <a:pt x="63638" y="96247"/>
                  </a:lnTo>
                  <a:lnTo>
                    <a:pt x="36943" y="134006"/>
                  </a:lnTo>
                  <a:lnTo>
                    <a:pt x="16929" y="176150"/>
                  </a:lnTo>
                  <a:lnTo>
                    <a:pt x="4359" y="221914"/>
                  </a:lnTo>
                  <a:lnTo>
                    <a:pt x="0" y="270534"/>
                  </a:lnTo>
                  <a:lnTo>
                    <a:pt x="0" y="1352598"/>
                  </a:lnTo>
                  <a:lnTo>
                    <a:pt x="4359" y="1401215"/>
                  </a:lnTo>
                  <a:lnTo>
                    <a:pt x="16929" y="1446972"/>
                  </a:lnTo>
                  <a:lnTo>
                    <a:pt x="36943" y="1489107"/>
                  </a:lnTo>
                  <a:lnTo>
                    <a:pt x="63638" y="1526854"/>
                  </a:lnTo>
                  <a:lnTo>
                    <a:pt x="96247" y="1559451"/>
                  </a:lnTo>
                  <a:lnTo>
                    <a:pt x="134006" y="1586134"/>
                  </a:lnTo>
                  <a:lnTo>
                    <a:pt x="176150" y="1606139"/>
                  </a:lnTo>
                  <a:lnTo>
                    <a:pt x="221914" y="1618702"/>
                  </a:lnTo>
                  <a:lnTo>
                    <a:pt x="270534" y="1623060"/>
                  </a:lnTo>
                  <a:lnTo>
                    <a:pt x="3778251" y="1623060"/>
                  </a:lnTo>
                  <a:lnTo>
                    <a:pt x="3826871" y="1618702"/>
                  </a:lnTo>
                  <a:lnTo>
                    <a:pt x="3872635" y="1606139"/>
                  </a:lnTo>
                  <a:lnTo>
                    <a:pt x="3914779" y="1586134"/>
                  </a:lnTo>
                  <a:lnTo>
                    <a:pt x="3952538" y="1559451"/>
                  </a:lnTo>
                  <a:lnTo>
                    <a:pt x="3985147" y="1526854"/>
                  </a:lnTo>
                  <a:lnTo>
                    <a:pt x="4011842" y="1489107"/>
                  </a:lnTo>
                  <a:lnTo>
                    <a:pt x="4031856" y="1446972"/>
                  </a:lnTo>
                  <a:lnTo>
                    <a:pt x="4044426" y="1401215"/>
                  </a:lnTo>
                  <a:lnTo>
                    <a:pt x="4048785" y="1352598"/>
                  </a:lnTo>
                  <a:lnTo>
                    <a:pt x="4048785" y="270534"/>
                  </a:lnTo>
                  <a:lnTo>
                    <a:pt x="4044426" y="221914"/>
                  </a:lnTo>
                  <a:lnTo>
                    <a:pt x="4031856" y="176150"/>
                  </a:lnTo>
                  <a:lnTo>
                    <a:pt x="4011842" y="134006"/>
                  </a:lnTo>
                  <a:lnTo>
                    <a:pt x="3985147" y="96247"/>
                  </a:lnTo>
                  <a:lnTo>
                    <a:pt x="3952538" y="63638"/>
                  </a:lnTo>
                  <a:lnTo>
                    <a:pt x="3914779" y="36943"/>
                  </a:lnTo>
                  <a:lnTo>
                    <a:pt x="3872635" y="16929"/>
                  </a:lnTo>
                  <a:lnTo>
                    <a:pt x="3826871" y="4359"/>
                  </a:lnTo>
                  <a:lnTo>
                    <a:pt x="3778251" y="0"/>
                  </a:lnTo>
                  <a:close/>
                </a:path>
              </a:pathLst>
            </a:custGeom>
            <a:solidFill>
              <a:srgbClr val="C55A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54" y="4187165"/>
              <a:ext cx="4049395" cy="1623060"/>
            </a:xfrm>
            <a:custGeom>
              <a:avLst/>
              <a:gdLst/>
              <a:ahLst/>
              <a:cxnLst/>
              <a:rect l="l" t="t" r="r" b="b"/>
              <a:pathLst>
                <a:path w="4049395" h="1623060">
                  <a:moveTo>
                    <a:pt x="0" y="270534"/>
                  </a:moveTo>
                  <a:lnTo>
                    <a:pt x="4359" y="221914"/>
                  </a:lnTo>
                  <a:lnTo>
                    <a:pt x="16929" y="176150"/>
                  </a:lnTo>
                  <a:lnTo>
                    <a:pt x="36943" y="134006"/>
                  </a:lnTo>
                  <a:lnTo>
                    <a:pt x="63638" y="96247"/>
                  </a:lnTo>
                  <a:lnTo>
                    <a:pt x="96247" y="63638"/>
                  </a:lnTo>
                  <a:lnTo>
                    <a:pt x="134006" y="36943"/>
                  </a:lnTo>
                  <a:lnTo>
                    <a:pt x="176150" y="16929"/>
                  </a:lnTo>
                  <a:lnTo>
                    <a:pt x="221914" y="4359"/>
                  </a:lnTo>
                  <a:lnTo>
                    <a:pt x="270534" y="0"/>
                  </a:lnTo>
                  <a:lnTo>
                    <a:pt x="3778251" y="0"/>
                  </a:lnTo>
                  <a:lnTo>
                    <a:pt x="3826871" y="4359"/>
                  </a:lnTo>
                  <a:lnTo>
                    <a:pt x="3872635" y="16929"/>
                  </a:lnTo>
                  <a:lnTo>
                    <a:pt x="3914779" y="36943"/>
                  </a:lnTo>
                  <a:lnTo>
                    <a:pt x="3952538" y="63638"/>
                  </a:lnTo>
                  <a:lnTo>
                    <a:pt x="3985147" y="96247"/>
                  </a:lnTo>
                  <a:lnTo>
                    <a:pt x="4011842" y="134006"/>
                  </a:lnTo>
                  <a:lnTo>
                    <a:pt x="4031856" y="176150"/>
                  </a:lnTo>
                  <a:lnTo>
                    <a:pt x="4044426" y="221914"/>
                  </a:lnTo>
                  <a:lnTo>
                    <a:pt x="4048785" y="270534"/>
                  </a:lnTo>
                  <a:lnTo>
                    <a:pt x="4048785" y="1352598"/>
                  </a:lnTo>
                  <a:lnTo>
                    <a:pt x="4044426" y="1401215"/>
                  </a:lnTo>
                  <a:lnTo>
                    <a:pt x="4031856" y="1446972"/>
                  </a:lnTo>
                  <a:lnTo>
                    <a:pt x="4011842" y="1489107"/>
                  </a:lnTo>
                  <a:lnTo>
                    <a:pt x="3985147" y="1526854"/>
                  </a:lnTo>
                  <a:lnTo>
                    <a:pt x="3952538" y="1559451"/>
                  </a:lnTo>
                  <a:lnTo>
                    <a:pt x="3914779" y="1586134"/>
                  </a:lnTo>
                  <a:lnTo>
                    <a:pt x="3872635" y="1606139"/>
                  </a:lnTo>
                  <a:lnTo>
                    <a:pt x="3826871" y="1618702"/>
                  </a:lnTo>
                  <a:lnTo>
                    <a:pt x="3778251" y="1623060"/>
                  </a:lnTo>
                  <a:lnTo>
                    <a:pt x="270534" y="1623060"/>
                  </a:lnTo>
                  <a:lnTo>
                    <a:pt x="221914" y="1618702"/>
                  </a:lnTo>
                  <a:lnTo>
                    <a:pt x="176150" y="1606139"/>
                  </a:lnTo>
                  <a:lnTo>
                    <a:pt x="134006" y="1586134"/>
                  </a:lnTo>
                  <a:lnTo>
                    <a:pt x="96247" y="1559451"/>
                  </a:lnTo>
                  <a:lnTo>
                    <a:pt x="63638" y="1526854"/>
                  </a:lnTo>
                  <a:lnTo>
                    <a:pt x="36943" y="1489107"/>
                  </a:lnTo>
                  <a:lnTo>
                    <a:pt x="16929" y="1446972"/>
                  </a:lnTo>
                  <a:lnTo>
                    <a:pt x="4359" y="1401215"/>
                  </a:lnTo>
                  <a:lnTo>
                    <a:pt x="0" y="1352598"/>
                  </a:lnTo>
                  <a:lnTo>
                    <a:pt x="0" y="27053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276" y="4417950"/>
            <a:ext cx="3714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якими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різновидами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театру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ознайомилося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на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попередньому</a:t>
            </a:r>
            <a:r>
              <a:rPr sz="2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уроці?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57700" y="1033832"/>
            <a:ext cx="7610475" cy="5723255"/>
            <a:chOff x="4457700" y="1033832"/>
            <a:chExt cx="7610475" cy="57232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700" y="1033832"/>
              <a:ext cx="7610094" cy="57228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1195" y="1097289"/>
              <a:ext cx="7432042" cy="55448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02140" y="1078212"/>
              <a:ext cx="7470775" cy="5582920"/>
            </a:xfrm>
            <a:custGeom>
              <a:avLst/>
              <a:gdLst/>
              <a:ahLst/>
              <a:cxnLst/>
              <a:rect l="l" t="t" r="r" b="b"/>
              <a:pathLst>
                <a:path w="7470775" h="5582920">
                  <a:moveTo>
                    <a:pt x="0" y="5582905"/>
                  </a:moveTo>
                  <a:lnTo>
                    <a:pt x="7470154" y="5582905"/>
                  </a:lnTo>
                  <a:lnTo>
                    <a:pt x="7470154" y="0"/>
                  </a:lnTo>
                  <a:lnTo>
                    <a:pt x="0" y="0"/>
                  </a:lnTo>
                  <a:lnTo>
                    <a:pt x="0" y="558290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1"/>
            <a:ext cx="8732520" cy="63563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462020" marR="402590" indent="-3059430">
              <a:lnSpc>
                <a:spcPts val="2400"/>
              </a:lnSpc>
              <a:spcBef>
                <a:spcPts val="45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називається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театр,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де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виконавці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«розмовляють»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мовою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музики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танцю?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79" y="1455424"/>
            <a:ext cx="10200644" cy="5115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000" y="491497"/>
            <a:ext cx="8732520" cy="50609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Цікаво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знати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40" y="1061713"/>
            <a:ext cx="6931664" cy="535686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0531" y="1475764"/>
            <a:ext cx="4813935" cy="3855720"/>
            <a:chOff x="190531" y="1475764"/>
            <a:chExt cx="4813935" cy="3855720"/>
          </a:xfrm>
        </p:grpSpPr>
        <p:sp>
          <p:nvSpPr>
            <p:cNvPr id="5" name="object 5"/>
            <p:cNvSpPr/>
            <p:nvPr/>
          </p:nvSpPr>
          <p:spPr>
            <a:xfrm>
              <a:off x="196881" y="1482114"/>
              <a:ext cx="4801235" cy="3843020"/>
            </a:xfrm>
            <a:custGeom>
              <a:avLst/>
              <a:gdLst/>
              <a:ahLst/>
              <a:cxnLst/>
              <a:rect l="l" t="t" r="r" b="b"/>
              <a:pathLst>
                <a:path w="4801235" h="3843020">
                  <a:moveTo>
                    <a:pt x="4160088" y="0"/>
                  </a:moveTo>
                  <a:lnTo>
                    <a:pt x="640509" y="0"/>
                  </a:lnTo>
                  <a:lnTo>
                    <a:pt x="592705" y="1756"/>
                  </a:lnTo>
                  <a:lnTo>
                    <a:pt x="545856" y="6944"/>
                  </a:lnTo>
                  <a:lnTo>
                    <a:pt x="500085" y="15439"/>
                  </a:lnTo>
                  <a:lnTo>
                    <a:pt x="455516" y="27117"/>
                  </a:lnTo>
                  <a:lnTo>
                    <a:pt x="412273" y="41854"/>
                  </a:lnTo>
                  <a:lnTo>
                    <a:pt x="370480" y="59527"/>
                  </a:lnTo>
                  <a:lnTo>
                    <a:pt x="330260" y="80011"/>
                  </a:lnTo>
                  <a:lnTo>
                    <a:pt x="291738" y="103183"/>
                  </a:lnTo>
                  <a:lnTo>
                    <a:pt x="255037" y="128919"/>
                  </a:lnTo>
                  <a:lnTo>
                    <a:pt x="220281" y="157095"/>
                  </a:lnTo>
                  <a:lnTo>
                    <a:pt x="187595" y="187586"/>
                  </a:lnTo>
                  <a:lnTo>
                    <a:pt x="157100" y="220270"/>
                  </a:lnTo>
                  <a:lnTo>
                    <a:pt x="128923" y="255023"/>
                  </a:lnTo>
                  <a:lnTo>
                    <a:pt x="103186" y="291719"/>
                  </a:lnTo>
                  <a:lnTo>
                    <a:pt x="80013" y="330237"/>
                  </a:lnTo>
                  <a:lnTo>
                    <a:pt x="59528" y="370450"/>
                  </a:lnTo>
                  <a:lnTo>
                    <a:pt x="41854" y="412237"/>
                  </a:lnTo>
                  <a:lnTo>
                    <a:pt x="27117" y="455473"/>
                  </a:lnTo>
                  <a:lnTo>
                    <a:pt x="15439" y="500033"/>
                  </a:lnTo>
                  <a:lnTo>
                    <a:pt x="6944" y="545795"/>
                  </a:lnTo>
                  <a:lnTo>
                    <a:pt x="1756" y="592634"/>
                  </a:lnTo>
                  <a:lnTo>
                    <a:pt x="0" y="640427"/>
                  </a:lnTo>
                  <a:lnTo>
                    <a:pt x="0" y="3202539"/>
                  </a:lnTo>
                  <a:lnTo>
                    <a:pt x="1756" y="3250334"/>
                  </a:lnTo>
                  <a:lnTo>
                    <a:pt x="6944" y="3297175"/>
                  </a:lnTo>
                  <a:lnTo>
                    <a:pt x="15439" y="3342939"/>
                  </a:lnTo>
                  <a:lnTo>
                    <a:pt x="27117" y="3387501"/>
                  </a:lnTo>
                  <a:lnTo>
                    <a:pt x="41854" y="3430738"/>
                  </a:lnTo>
                  <a:lnTo>
                    <a:pt x="59528" y="3472526"/>
                  </a:lnTo>
                  <a:lnTo>
                    <a:pt x="80013" y="3512741"/>
                  </a:lnTo>
                  <a:lnTo>
                    <a:pt x="103186" y="3551259"/>
                  </a:lnTo>
                  <a:lnTo>
                    <a:pt x="128923" y="3587956"/>
                  </a:lnTo>
                  <a:lnTo>
                    <a:pt x="157100" y="3622709"/>
                  </a:lnTo>
                  <a:lnTo>
                    <a:pt x="187595" y="3655393"/>
                  </a:lnTo>
                  <a:lnTo>
                    <a:pt x="220281" y="3685885"/>
                  </a:lnTo>
                  <a:lnTo>
                    <a:pt x="255037" y="3714061"/>
                  </a:lnTo>
                  <a:lnTo>
                    <a:pt x="291738" y="3739797"/>
                  </a:lnTo>
                  <a:lnTo>
                    <a:pt x="330260" y="3762969"/>
                  </a:lnTo>
                  <a:lnTo>
                    <a:pt x="370480" y="3783453"/>
                  </a:lnTo>
                  <a:lnTo>
                    <a:pt x="412273" y="3801126"/>
                  </a:lnTo>
                  <a:lnTo>
                    <a:pt x="455516" y="3815863"/>
                  </a:lnTo>
                  <a:lnTo>
                    <a:pt x="500085" y="3827541"/>
                  </a:lnTo>
                  <a:lnTo>
                    <a:pt x="545856" y="3836035"/>
                  </a:lnTo>
                  <a:lnTo>
                    <a:pt x="592705" y="3841223"/>
                  </a:lnTo>
                  <a:lnTo>
                    <a:pt x="640509" y="3842980"/>
                  </a:lnTo>
                  <a:lnTo>
                    <a:pt x="4160088" y="3842980"/>
                  </a:lnTo>
                  <a:lnTo>
                    <a:pt x="4207883" y="3841223"/>
                  </a:lnTo>
                  <a:lnTo>
                    <a:pt x="4254726" y="3836035"/>
                  </a:lnTo>
                  <a:lnTo>
                    <a:pt x="4300492" y="3827541"/>
                  </a:lnTo>
                  <a:lnTo>
                    <a:pt x="4345057" y="3815863"/>
                  </a:lnTo>
                  <a:lnTo>
                    <a:pt x="4388297" y="3801126"/>
                  </a:lnTo>
                  <a:lnTo>
                    <a:pt x="4430089" y="3783453"/>
                  </a:lnTo>
                  <a:lnTo>
                    <a:pt x="4470309" y="3762969"/>
                  </a:lnTo>
                  <a:lnTo>
                    <a:pt x="4508831" y="3739797"/>
                  </a:lnTo>
                  <a:lnTo>
                    <a:pt x="4545534" y="3714061"/>
                  </a:lnTo>
                  <a:lnTo>
                    <a:pt x="4580292" y="3685885"/>
                  </a:lnTo>
                  <a:lnTo>
                    <a:pt x="4612981" y="3655393"/>
                  </a:lnTo>
                  <a:lnTo>
                    <a:pt x="4643479" y="3622709"/>
                  </a:lnTo>
                  <a:lnTo>
                    <a:pt x="4671660" y="3587956"/>
                  </a:lnTo>
                  <a:lnTo>
                    <a:pt x="4697401" y="3551259"/>
                  </a:lnTo>
                  <a:lnTo>
                    <a:pt x="4720577" y="3512741"/>
                  </a:lnTo>
                  <a:lnTo>
                    <a:pt x="4741066" y="3472526"/>
                  </a:lnTo>
                  <a:lnTo>
                    <a:pt x="4758743" y="3430738"/>
                  </a:lnTo>
                  <a:lnTo>
                    <a:pt x="4773483" y="3387501"/>
                  </a:lnTo>
                  <a:lnTo>
                    <a:pt x="4785164" y="3342939"/>
                  </a:lnTo>
                  <a:lnTo>
                    <a:pt x="4793661" y="3297175"/>
                  </a:lnTo>
                  <a:lnTo>
                    <a:pt x="4798850" y="3250334"/>
                  </a:lnTo>
                  <a:lnTo>
                    <a:pt x="4800607" y="3202539"/>
                  </a:lnTo>
                  <a:lnTo>
                    <a:pt x="4800607" y="640427"/>
                  </a:lnTo>
                  <a:lnTo>
                    <a:pt x="4798850" y="592634"/>
                  </a:lnTo>
                  <a:lnTo>
                    <a:pt x="4793661" y="545795"/>
                  </a:lnTo>
                  <a:lnTo>
                    <a:pt x="4785164" y="500033"/>
                  </a:lnTo>
                  <a:lnTo>
                    <a:pt x="4773483" y="455473"/>
                  </a:lnTo>
                  <a:lnTo>
                    <a:pt x="4758743" y="412237"/>
                  </a:lnTo>
                  <a:lnTo>
                    <a:pt x="4741066" y="370450"/>
                  </a:lnTo>
                  <a:lnTo>
                    <a:pt x="4720577" y="330237"/>
                  </a:lnTo>
                  <a:lnTo>
                    <a:pt x="4697401" y="291719"/>
                  </a:lnTo>
                  <a:lnTo>
                    <a:pt x="4671660" y="255023"/>
                  </a:lnTo>
                  <a:lnTo>
                    <a:pt x="4643479" y="220270"/>
                  </a:lnTo>
                  <a:lnTo>
                    <a:pt x="4612981" y="187586"/>
                  </a:lnTo>
                  <a:lnTo>
                    <a:pt x="4580292" y="157095"/>
                  </a:lnTo>
                  <a:lnTo>
                    <a:pt x="4545534" y="128919"/>
                  </a:lnTo>
                  <a:lnTo>
                    <a:pt x="4508831" y="103183"/>
                  </a:lnTo>
                  <a:lnTo>
                    <a:pt x="4470309" y="80011"/>
                  </a:lnTo>
                  <a:lnTo>
                    <a:pt x="4430089" y="59527"/>
                  </a:lnTo>
                  <a:lnTo>
                    <a:pt x="4388297" y="41854"/>
                  </a:lnTo>
                  <a:lnTo>
                    <a:pt x="4345057" y="27117"/>
                  </a:lnTo>
                  <a:lnTo>
                    <a:pt x="4300492" y="15439"/>
                  </a:lnTo>
                  <a:lnTo>
                    <a:pt x="4254726" y="6944"/>
                  </a:lnTo>
                  <a:lnTo>
                    <a:pt x="4207883" y="1756"/>
                  </a:lnTo>
                  <a:lnTo>
                    <a:pt x="4160088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81" y="1482114"/>
              <a:ext cx="4801235" cy="3843020"/>
            </a:xfrm>
            <a:custGeom>
              <a:avLst/>
              <a:gdLst/>
              <a:ahLst/>
              <a:cxnLst/>
              <a:rect l="l" t="t" r="r" b="b"/>
              <a:pathLst>
                <a:path w="4801235" h="3843020">
                  <a:moveTo>
                    <a:pt x="0" y="640427"/>
                  </a:moveTo>
                  <a:lnTo>
                    <a:pt x="1756" y="592634"/>
                  </a:lnTo>
                  <a:lnTo>
                    <a:pt x="6944" y="545795"/>
                  </a:lnTo>
                  <a:lnTo>
                    <a:pt x="15439" y="500033"/>
                  </a:lnTo>
                  <a:lnTo>
                    <a:pt x="27117" y="455473"/>
                  </a:lnTo>
                  <a:lnTo>
                    <a:pt x="41854" y="412237"/>
                  </a:lnTo>
                  <a:lnTo>
                    <a:pt x="59528" y="370450"/>
                  </a:lnTo>
                  <a:lnTo>
                    <a:pt x="80013" y="330237"/>
                  </a:lnTo>
                  <a:lnTo>
                    <a:pt x="103186" y="291719"/>
                  </a:lnTo>
                  <a:lnTo>
                    <a:pt x="128923" y="255023"/>
                  </a:lnTo>
                  <a:lnTo>
                    <a:pt x="157100" y="220270"/>
                  </a:lnTo>
                  <a:lnTo>
                    <a:pt x="187595" y="187586"/>
                  </a:lnTo>
                  <a:lnTo>
                    <a:pt x="220281" y="157095"/>
                  </a:lnTo>
                  <a:lnTo>
                    <a:pt x="255037" y="128919"/>
                  </a:lnTo>
                  <a:lnTo>
                    <a:pt x="291738" y="103183"/>
                  </a:lnTo>
                  <a:lnTo>
                    <a:pt x="330260" y="80011"/>
                  </a:lnTo>
                  <a:lnTo>
                    <a:pt x="370480" y="59527"/>
                  </a:lnTo>
                  <a:lnTo>
                    <a:pt x="412273" y="41854"/>
                  </a:lnTo>
                  <a:lnTo>
                    <a:pt x="455516" y="27117"/>
                  </a:lnTo>
                  <a:lnTo>
                    <a:pt x="500085" y="15439"/>
                  </a:lnTo>
                  <a:lnTo>
                    <a:pt x="545856" y="6944"/>
                  </a:lnTo>
                  <a:lnTo>
                    <a:pt x="592705" y="1756"/>
                  </a:lnTo>
                  <a:lnTo>
                    <a:pt x="640509" y="0"/>
                  </a:lnTo>
                  <a:lnTo>
                    <a:pt x="4160088" y="0"/>
                  </a:lnTo>
                  <a:lnTo>
                    <a:pt x="4207883" y="1756"/>
                  </a:lnTo>
                  <a:lnTo>
                    <a:pt x="4254726" y="6944"/>
                  </a:lnTo>
                  <a:lnTo>
                    <a:pt x="4300492" y="15439"/>
                  </a:lnTo>
                  <a:lnTo>
                    <a:pt x="4345057" y="27117"/>
                  </a:lnTo>
                  <a:lnTo>
                    <a:pt x="4388297" y="41854"/>
                  </a:lnTo>
                  <a:lnTo>
                    <a:pt x="4430089" y="59527"/>
                  </a:lnTo>
                  <a:lnTo>
                    <a:pt x="4470309" y="80011"/>
                  </a:lnTo>
                  <a:lnTo>
                    <a:pt x="4508831" y="103183"/>
                  </a:lnTo>
                  <a:lnTo>
                    <a:pt x="4545534" y="128919"/>
                  </a:lnTo>
                  <a:lnTo>
                    <a:pt x="4580292" y="157095"/>
                  </a:lnTo>
                  <a:lnTo>
                    <a:pt x="4612981" y="187586"/>
                  </a:lnTo>
                  <a:lnTo>
                    <a:pt x="4643479" y="220270"/>
                  </a:lnTo>
                  <a:lnTo>
                    <a:pt x="4671660" y="255023"/>
                  </a:lnTo>
                  <a:lnTo>
                    <a:pt x="4697401" y="291719"/>
                  </a:lnTo>
                  <a:lnTo>
                    <a:pt x="4720577" y="330237"/>
                  </a:lnTo>
                  <a:lnTo>
                    <a:pt x="4741066" y="370450"/>
                  </a:lnTo>
                  <a:lnTo>
                    <a:pt x="4758743" y="412237"/>
                  </a:lnTo>
                  <a:lnTo>
                    <a:pt x="4773483" y="455473"/>
                  </a:lnTo>
                  <a:lnTo>
                    <a:pt x="4785164" y="500033"/>
                  </a:lnTo>
                  <a:lnTo>
                    <a:pt x="4793661" y="545795"/>
                  </a:lnTo>
                  <a:lnTo>
                    <a:pt x="4798850" y="592634"/>
                  </a:lnTo>
                  <a:lnTo>
                    <a:pt x="4800607" y="640427"/>
                  </a:lnTo>
                  <a:lnTo>
                    <a:pt x="4800607" y="3202539"/>
                  </a:lnTo>
                  <a:lnTo>
                    <a:pt x="4798850" y="3250334"/>
                  </a:lnTo>
                  <a:lnTo>
                    <a:pt x="4793661" y="3297175"/>
                  </a:lnTo>
                  <a:lnTo>
                    <a:pt x="4785164" y="3342939"/>
                  </a:lnTo>
                  <a:lnTo>
                    <a:pt x="4773483" y="3387501"/>
                  </a:lnTo>
                  <a:lnTo>
                    <a:pt x="4758743" y="3430738"/>
                  </a:lnTo>
                  <a:lnTo>
                    <a:pt x="4741066" y="3472526"/>
                  </a:lnTo>
                  <a:lnTo>
                    <a:pt x="4720577" y="3512741"/>
                  </a:lnTo>
                  <a:lnTo>
                    <a:pt x="4697401" y="3551259"/>
                  </a:lnTo>
                  <a:lnTo>
                    <a:pt x="4671660" y="3587956"/>
                  </a:lnTo>
                  <a:lnTo>
                    <a:pt x="4643479" y="3622709"/>
                  </a:lnTo>
                  <a:lnTo>
                    <a:pt x="4612981" y="3655393"/>
                  </a:lnTo>
                  <a:lnTo>
                    <a:pt x="4580292" y="3685885"/>
                  </a:lnTo>
                  <a:lnTo>
                    <a:pt x="4545534" y="3714061"/>
                  </a:lnTo>
                  <a:lnTo>
                    <a:pt x="4508831" y="3739797"/>
                  </a:lnTo>
                  <a:lnTo>
                    <a:pt x="4470309" y="3762969"/>
                  </a:lnTo>
                  <a:lnTo>
                    <a:pt x="4430089" y="3783453"/>
                  </a:lnTo>
                  <a:lnTo>
                    <a:pt x="4388297" y="3801126"/>
                  </a:lnTo>
                  <a:lnTo>
                    <a:pt x="4345057" y="3815863"/>
                  </a:lnTo>
                  <a:lnTo>
                    <a:pt x="4300492" y="3827541"/>
                  </a:lnTo>
                  <a:lnTo>
                    <a:pt x="4254726" y="3836035"/>
                  </a:lnTo>
                  <a:lnTo>
                    <a:pt x="4207883" y="3841223"/>
                  </a:lnTo>
                  <a:lnTo>
                    <a:pt x="4160088" y="3842980"/>
                  </a:lnTo>
                  <a:lnTo>
                    <a:pt x="640509" y="3842980"/>
                  </a:lnTo>
                  <a:lnTo>
                    <a:pt x="592705" y="3841223"/>
                  </a:lnTo>
                  <a:lnTo>
                    <a:pt x="545856" y="3836035"/>
                  </a:lnTo>
                  <a:lnTo>
                    <a:pt x="500085" y="3827541"/>
                  </a:lnTo>
                  <a:lnTo>
                    <a:pt x="455516" y="3815863"/>
                  </a:lnTo>
                  <a:lnTo>
                    <a:pt x="412273" y="3801126"/>
                  </a:lnTo>
                  <a:lnTo>
                    <a:pt x="370480" y="3783453"/>
                  </a:lnTo>
                  <a:lnTo>
                    <a:pt x="330260" y="3762969"/>
                  </a:lnTo>
                  <a:lnTo>
                    <a:pt x="291738" y="3739797"/>
                  </a:lnTo>
                  <a:lnTo>
                    <a:pt x="255037" y="3714061"/>
                  </a:lnTo>
                  <a:lnTo>
                    <a:pt x="220281" y="3685885"/>
                  </a:lnTo>
                  <a:lnTo>
                    <a:pt x="187595" y="3655393"/>
                  </a:lnTo>
                  <a:lnTo>
                    <a:pt x="157100" y="3622709"/>
                  </a:lnTo>
                  <a:lnTo>
                    <a:pt x="128923" y="3587956"/>
                  </a:lnTo>
                  <a:lnTo>
                    <a:pt x="103186" y="3551259"/>
                  </a:lnTo>
                  <a:lnTo>
                    <a:pt x="80013" y="3512741"/>
                  </a:lnTo>
                  <a:lnTo>
                    <a:pt x="59528" y="3472526"/>
                  </a:lnTo>
                  <a:lnTo>
                    <a:pt x="41854" y="3430738"/>
                  </a:lnTo>
                  <a:lnTo>
                    <a:pt x="27117" y="3387501"/>
                  </a:lnTo>
                  <a:lnTo>
                    <a:pt x="15439" y="3342939"/>
                  </a:lnTo>
                  <a:lnTo>
                    <a:pt x="6944" y="3297175"/>
                  </a:lnTo>
                  <a:lnTo>
                    <a:pt x="1756" y="3250334"/>
                  </a:lnTo>
                  <a:lnTo>
                    <a:pt x="0" y="3202539"/>
                  </a:lnTo>
                  <a:lnTo>
                    <a:pt x="0" y="640427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358" y="1906603"/>
            <a:ext cx="425132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 indent="4083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Балет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вистава,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зміст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якої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розкривається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допомогою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танцювальних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рухів</a:t>
            </a:r>
            <a:r>
              <a:rPr sz="24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під</a:t>
            </a:r>
            <a:r>
              <a:rPr sz="2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музику</a:t>
            </a:r>
            <a:endParaRPr sz="2400">
              <a:latin typeface="Carlito"/>
              <a:cs typeface="Carlito"/>
            </a:endParaRPr>
          </a:p>
          <a:p>
            <a:pPr marL="12700" marR="542290" indent="33972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Балет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виник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Італії,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а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пізніше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зачарував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Україну.</a:t>
            </a:r>
            <a:endParaRPr sz="2400">
              <a:latin typeface="Carlito"/>
              <a:cs typeface="Carlito"/>
            </a:endParaRPr>
          </a:p>
          <a:p>
            <a:pPr marL="12700" marR="5080" indent="4083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Артисти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балету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виступають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сценічних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костюмах.</a:t>
            </a:r>
            <a:r>
              <a:rPr sz="24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Костюм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балерини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називається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Arial"/>
                <a:cs typeface="Arial"/>
              </a:rPr>
              <a:t>пачка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Цікаво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знати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251" y="1907525"/>
            <a:ext cx="4577080" cy="3368675"/>
            <a:chOff x="236251" y="1907525"/>
            <a:chExt cx="4577080" cy="3368675"/>
          </a:xfrm>
        </p:grpSpPr>
        <p:sp>
          <p:nvSpPr>
            <p:cNvPr id="4" name="object 4"/>
            <p:cNvSpPr/>
            <p:nvPr/>
          </p:nvSpPr>
          <p:spPr>
            <a:xfrm>
              <a:off x="242601" y="1913875"/>
              <a:ext cx="4564380" cy="3355975"/>
            </a:xfrm>
            <a:custGeom>
              <a:avLst/>
              <a:gdLst/>
              <a:ahLst/>
              <a:cxnLst/>
              <a:rect l="l" t="t" r="r" b="b"/>
              <a:pathLst>
                <a:path w="4564380" h="3355975">
                  <a:moveTo>
                    <a:pt x="4005152" y="0"/>
                  </a:moveTo>
                  <a:lnTo>
                    <a:pt x="559214" y="0"/>
                  </a:lnTo>
                  <a:lnTo>
                    <a:pt x="510955" y="2052"/>
                  </a:lnTo>
                  <a:lnTo>
                    <a:pt x="463838" y="8097"/>
                  </a:lnTo>
                  <a:lnTo>
                    <a:pt x="418030" y="17967"/>
                  </a:lnTo>
                  <a:lnTo>
                    <a:pt x="373699" y="31495"/>
                  </a:lnTo>
                  <a:lnTo>
                    <a:pt x="331012" y="48511"/>
                  </a:lnTo>
                  <a:lnTo>
                    <a:pt x="290138" y="68850"/>
                  </a:lnTo>
                  <a:lnTo>
                    <a:pt x="251243" y="92343"/>
                  </a:lnTo>
                  <a:lnTo>
                    <a:pt x="214496" y="118822"/>
                  </a:lnTo>
                  <a:lnTo>
                    <a:pt x="180065" y="148120"/>
                  </a:lnTo>
                  <a:lnTo>
                    <a:pt x="148117" y="180068"/>
                  </a:lnTo>
                  <a:lnTo>
                    <a:pt x="118820" y="214500"/>
                  </a:lnTo>
                  <a:lnTo>
                    <a:pt x="92341" y="251246"/>
                  </a:lnTo>
                  <a:lnTo>
                    <a:pt x="68849" y="290141"/>
                  </a:lnTo>
                  <a:lnTo>
                    <a:pt x="48510" y="331015"/>
                  </a:lnTo>
                  <a:lnTo>
                    <a:pt x="31494" y="373701"/>
                  </a:lnTo>
                  <a:lnTo>
                    <a:pt x="17967" y="418031"/>
                  </a:lnTo>
                  <a:lnTo>
                    <a:pt x="8097" y="463838"/>
                  </a:lnTo>
                  <a:lnTo>
                    <a:pt x="2052" y="510953"/>
                  </a:lnTo>
                  <a:lnTo>
                    <a:pt x="0" y="559210"/>
                  </a:lnTo>
                  <a:lnTo>
                    <a:pt x="0" y="2796143"/>
                  </a:lnTo>
                  <a:lnTo>
                    <a:pt x="2052" y="2844400"/>
                  </a:lnTo>
                  <a:lnTo>
                    <a:pt x="8097" y="2891516"/>
                  </a:lnTo>
                  <a:lnTo>
                    <a:pt x="17967" y="2937322"/>
                  </a:lnTo>
                  <a:lnTo>
                    <a:pt x="31494" y="2981653"/>
                  </a:lnTo>
                  <a:lnTo>
                    <a:pt x="48510" y="3024339"/>
                  </a:lnTo>
                  <a:lnTo>
                    <a:pt x="68849" y="3065213"/>
                  </a:lnTo>
                  <a:lnTo>
                    <a:pt x="92341" y="3104107"/>
                  </a:lnTo>
                  <a:lnTo>
                    <a:pt x="118820" y="3140854"/>
                  </a:lnTo>
                  <a:lnTo>
                    <a:pt x="148117" y="3175285"/>
                  </a:lnTo>
                  <a:lnTo>
                    <a:pt x="180065" y="3207234"/>
                  </a:lnTo>
                  <a:lnTo>
                    <a:pt x="214496" y="3236531"/>
                  </a:lnTo>
                  <a:lnTo>
                    <a:pt x="251243" y="3263010"/>
                  </a:lnTo>
                  <a:lnTo>
                    <a:pt x="290138" y="3286503"/>
                  </a:lnTo>
                  <a:lnTo>
                    <a:pt x="331012" y="3306842"/>
                  </a:lnTo>
                  <a:lnTo>
                    <a:pt x="373699" y="3323859"/>
                  </a:lnTo>
                  <a:lnTo>
                    <a:pt x="418030" y="3337386"/>
                  </a:lnTo>
                  <a:lnTo>
                    <a:pt x="463838" y="3347256"/>
                  </a:lnTo>
                  <a:lnTo>
                    <a:pt x="510955" y="3353302"/>
                  </a:lnTo>
                  <a:lnTo>
                    <a:pt x="559214" y="3355354"/>
                  </a:lnTo>
                  <a:lnTo>
                    <a:pt x="4005152" y="3355354"/>
                  </a:lnTo>
                  <a:lnTo>
                    <a:pt x="4053409" y="3353302"/>
                  </a:lnTo>
                  <a:lnTo>
                    <a:pt x="4100524" y="3347256"/>
                  </a:lnTo>
                  <a:lnTo>
                    <a:pt x="4146331" y="3337386"/>
                  </a:lnTo>
                  <a:lnTo>
                    <a:pt x="4190661" y="3323859"/>
                  </a:lnTo>
                  <a:lnTo>
                    <a:pt x="4233348" y="3306842"/>
                  </a:lnTo>
                  <a:lnTo>
                    <a:pt x="4274222" y="3286503"/>
                  </a:lnTo>
                  <a:lnTo>
                    <a:pt x="4313116" y="3263010"/>
                  </a:lnTo>
                  <a:lnTo>
                    <a:pt x="4349862" y="3236531"/>
                  </a:lnTo>
                  <a:lnTo>
                    <a:pt x="4384294" y="3207234"/>
                  </a:lnTo>
                  <a:lnTo>
                    <a:pt x="4416242" y="3175285"/>
                  </a:lnTo>
                  <a:lnTo>
                    <a:pt x="4445540" y="3140854"/>
                  </a:lnTo>
                  <a:lnTo>
                    <a:pt x="4472019" y="3104107"/>
                  </a:lnTo>
                  <a:lnTo>
                    <a:pt x="4495512" y="3065213"/>
                  </a:lnTo>
                  <a:lnTo>
                    <a:pt x="4515851" y="3024339"/>
                  </a:lnTo>
                  <a:lnTo>
                    <a:pt x="4532868" y="2981653"/>
                  </a:lnTo>
                  <a:lnTo>
                    <a:pt x="4546395" y="2937322"/>
                  </a:lnTo>
                  <a:lnTo>
                    <a:pt x="4556265" y="2891516"/>
                  </a:lnTo>
                  <a:lnTo>
                    <a:pt x="4562310" y="2844400"/>
                  </a:lnTo>
                  <a:lnTo>
                    <a:pt x="4564363" y="2796143"/>
                  </a:lnTo>
                  <a:lnTo>
                    <a:pt x="4564363" y="559210"/>
                  </a:lnTo>
                  <a:lnTo>
                    <a:pt x="4562310" y="510953"/>
                  </a:lnTo>
                  <a:lnTo>
                    <a:pt x="4556265" y="463838"/>
                  </a:lnTo>
                  <a:lnTo>
                    <a:pt x="4546395" y="418031"/>
                  </a:lnTo>
                  <a:lnTo>
                    <a:pt x="4532868" y="373701"/>
                  </a:lnTo>
                  <a:lnTo>
                    <a:pt x="4515851" y="331015"/>
                  </a:lnTo>
                  <a:lnTo>
                    <a:pt x="4495512" y="290141"/>
                  </a:lnTo>
                  <a:lnTo>
                    <a:pt x="4472019" y="251246"/>
                  </a:lnTo>
                  <a:lnTo>
                    <a:pt x="4445540" y="214500"/>
                  </a:lnTo>
                  <a:lnTo>
                    <a:pt x="4416242" y="180068"/>
                  </a:lnTo>
                  <a:lnTo>
                    <a:pt x="4384294" y="148120"/>
                  </a:lnTo>
                  <a:lnTo>
                    <a:pt x="4349862" y="118822"/>
                  </a:lnTo>
                  <a:lnTo>
                    <a:pt x="4313116" y="92343"/>
                  </a:lnTo>
                  <a:lnTo>
                    <a:pt x="4274222" y="68850"/>
                  </a:lnTo>
                  <a:lnTo>
                    <a:pt x="4233348" y="48511"/>
                  </a:lnTo>
                  <a:lnTo>
                    <a:pt x="4190661" y="31495"/>
                  </a:lnTo>
                  <a:lnTo>
                    <a:pt x="4146331" y="17967"/>
                  </a:lnTo>
                  <a:lnTo>
                    <a:pt x="4100524" y="8097"/>
                  </a:lnTo>
                  <a:lnTo>
                    <a:pt x="4053409" y="2052"/>
                  </a:lnTo>
                  <a:lnTo>
                    <a:pt x="4005152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601" y="1913875"/>
              <a:ext cx="4564380" cy="3355975"/>
            </a:xfrm>
            <a:custGeom>
              <a:avLst/>
              <a:gdLst/>
              <a:ahLst/>
              <a:cxnLst/>
              <a:rect l="l" t="t" r="r" b="b"/>
              <a:pathLst>
                <a:path w="4564380" h="3355975">
                  <a:moveTo>
                    <a:pt x="0" y="559210"/>
                  </a:moveTo>
                  <a:lnTo>
                    <a:pt x="2052" y="510953"/>
                  </a:lnTo>
                  <a:lnTo>
                    <a:pt x="8097" y="463838"/>
                  </a:lnTo>
                  <a:lnTo>
                    <a:pt x="17967" y="418031"/>
                  </a:lnTo>
                  <a:lnTo>
                    <a:pt x="31494" y="373701"/>
                  </a:lnTo>
                  <a:lnTo>
                    <a:pt x="48510" y="331015"/>
                  </a:lnTo>
                  <a:lnTo>
                    <a:pt x="68849" y="290141"/>
                  </a:lnTo>
                  <a:lnTo>
                    <a:pt x="92341" y="251246"/>
                  </a:lnTo>
                  <a:lnTo>
                    <a:pt x="118820" y="214500"/>
                  </a:lnTo>
                  <a:lnTo>
                    <a:pt x="148117" y="180068"/>
                  </a:lnTo>
                  <a:lnTo>
                    <a:pt x="180065" y="148120"/>
                  </a:lnTo>
                  <a:lnTo>
                    <a:pt x="214496" y="118822"/>
                  </a:lnTo>
                  <a:lnTo>
                    <a:pt x="251243" y="92343"/>
                  </a:lnTo>
                  <a:lnTo>
                    <a:pt x="290138" y="68850"/>
                  </a:lnTo>
                  <a:lnTo>
                    <a:pt x="331012" y="48511"/>
                  </a:lnTo>
                  <a:lnTo>
                    <a:pt x="373699" y="31495"/>
                  </a:lnTo>
                  <a:lnTo>
                    <a:pt x="418030" y="17967"/>
                  </a:lnTo>
                  <a:lnTo>
                    <a:pt x="463838" y="8097"/>
                  </a:lnTo>
                  <a:lnTo>
                    <a:pt x="510955" y="2052"/>
                  </a:lnTo>
                  <a:lnTo>
                    <a:pt x="559214" y="0"/>
                  </a:lnTo>
                  <a:lnTo>
                    <a:pt x="4005152" y="0"/>
                  </a:lnTo>
                  <a:lnTo>
                    <a:pt x="4053409" y="2052"/>
                  </a:lnTo>
                  <a:lnTo>
                    <a:pt x="4100524" y="8097"/>
                  </a:lnTo>
                  <a:lnTo>
                    <a:pt x="4146331" y="17967"/>
                  </a:lnTo>
                  <a:lnTo>
                    <a:pt x="4190661" y="31495"/>
                  </a:lnTo>
                  <a:lnTo>
                    <a:pt x="4233348" y="48511"/>
                  </a:lnTo>
                  <a:lnTo>
                    <a:pt x="4274222" y="68850"/>
                  </a:lnTo>
                  <a:lnTo>
                    <a:pt x="4313116" y="92343"/>
                  </a:lnTo>
                  <a:lnTo>
                    <a:pt x="4349862" y="118822"/>
                  </a:lnTo>
                  <a:lnTo>
                    <a:pt x="4384294" y="148120"/>
                  </a:lnTo>
                  <a:lnTo>
                    <a:pt x="4416242" y="180068"/>
                  </a:lnTo>
                  <a:lnTo>
                    <a:pt x="4445540" y="214500"/>
                  </a:lnTo>
                  <a:lnTo>
                    <a:pt x="4472019" y="251246"/>
                  </a:lnTo>
                  <a:lnTo>
                    <a:pt x="4495512" y="290141"/>
                  </a:lnTo>
                  <a:lnTo>
                    <a:pt x="4515851" y="331015"/>
                  </a:lnTo>
                  <a:lnTo>
                    <a:pt x="4532868" y="373701"/>
                  </a:lnTo>
                  <a:lnTo>
                    <a:pt x="4546395" y="418031"/>
                  </a:lnTo>
                  <a:lnTo>
                    <a:pt x="4556265" y="463838"/>
                  </a:lnTo>
                  <a:lnTo>
                    <a:pt x="4562310" y="510953"/>
                  </a:lnTo>
                  <a:lnTo>
                    <a:pt x="4564363" y="559210"/>
                  </a:lnTo>
                  <a:lnTo>
                    <a:pt x="4564363" y="2796143"/>
                  </a:lnTo>
                  <a:lnTo>
                    <a:pt x="4562310" y="2844400"/>
                  </a:lnTo>
                  <a:lnTo>
                    <a:pt x="4556265" y="2891516"/>
                  </a:lnTo>
                  <a:lnTo>
                    <a:pt x="4546395" y="2937322"/>
                  </a:lnTo>
                  <a:lnTo>
                    <a:pt x="4532868" y="2981653"/>
                  </a:lnTo>
                  <a:lnTo>
                    <a:pt x="4515851" y="3024339"/>
                  </a:lnTo>
                  <a:lnTo>
                    <a:pt x="4495512" y="3065213"/>
                  </a:lnTo>
                  <a:lnTo>
                    <a:pt x="4472019" y="3104107"/>
                  </a:lnTo>
                  <a:lnTo>
                    <a:pt x="4445540" y="3140854"/>
                  </a:lnTo>
                  <a:lnTo>
                    <a:pt x="4416242" y="3175285"/>
                  </a:lnTo>
                  <a:lnTo>
                    <a:pt x="4384294" y="3207234"/>
                  </a:lnTo>
                  <a:lnTo>
                    <a:pt x="4349862" y="3236531"/>
                  </a:lnTo>
                  <a:lnTo>
                    <a:pt x="4313116" y="3263010"/>
                  </a:lnTo>
                  <a:lnTo>
                    <a:pt x="4274222" y="3286503"/>
                  </a:lnTo>
                  <a:lnTo>
                    <a:pt x="4233348" y="3306842"/>
                  </a:lnTo>
                  <a:lnTo>
                    <a:pt x="4190661" y="3323859"/>
                  </a:lnTo>
                  <a:lnTo>
                    <a:pt x="4146331" y="3337386"/>
                  </a:lnTo>
                  <a:lnTo>
                    <a:pt x="4100524" y="3347256"/>
                  </a:lnTo>
                  <a:lnTo>
                    <a:pt x="4053409" y="3353302"/>
                  </a:lnTo>
                  <a:lnTo>
                    <a:pt x="4005152" y="3355354"/>
                  </a:lnTo>
                  <a:lnTo>
                    <a:pt x="559214" y="3355354"/>
                  </a:lnTo>
                  <a:lnTo>
                    <a:pt x="510955" y="3353302"/>
                  </a:lnTo>
                  <a:lnTo>
                    <a:pt x="463838" y="3347256"/>
                  </a:lnTo>
                  <a:lnTo>
                    <a:pt x="418030" y="3337386"/>
                  </a:lnTo>
                  <a:lnTo>
                    <a:pt x="373699" y="3323859"/>
                  </a:lnTo>
                  <a:lnTo>
                    <a:pt x="331012" y="3306842"/>
                  </a:lnTo>
                  <a:lnTo>
                    <a:pt x="290138" y="3286503"/>
                  </a:lnTo>
                  <a:lnTo>
                    <a:pt x="251243" y="3263010"/>
                  </a:lnTo>
                  <a:lnTo>
                    <a:pt x="214496" y="3236531"/>
                  </a:lnTo>
                  <a:lnTo>
                    <a:pt x="180065" y="3207234"/>
                  </a:lnTo>
                  <a:lnTo>
                    <a:pt x="148117" y="3175285"/>
                  </a:lnTo>
                  <a:lnTo>
                    <a:pt x="118820" y="3140854"/>
                  </a:lnTo>
                  <a:lnTo>
                    <a:pt x="92341" y="3104107"/>
                  </a:lnTo>
                  <a:lnTo>
                    <a:pt x="68849" y="3065213"/>
                  </a:lnTo>
                  <a:lnTo>
                    <a:pt x="48510" y="3024339"/>
                  </a:lnTo>
                  <a:lnTo>
                    <a:pt x="31494" y="2981653"/>
                  </a:lnTo>
                  <a:lnTo>
                    <a:pt x="17967" y="2937322"/>
                  </a:lnTo>
                  <a:lnTo>
                    <a:pt x="8097" y="2891516"/>
                  </a:lnTo>
                  <a:lnTo>
                    <a:pt x="2052" y="2844400"/>
                  </a:lnTo>
                  <a:lnTo>
                    <a:pt x="0" y="2796143"/>
                  </a:lnTo>
                  <a:lnTo>
                    <a:pt x="0" y="55921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4504" y="2277468"/>
            <a:ext cx="40163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Танцівники</a:t>
            </a:r>
            <a:r>
              <a:rPr sz="2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хотіли</a:t>
            </a:r>
            <a:r>
              <a:rPr sz="24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зробити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свій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танець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легким,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повітряним,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тому</a:t>
            </a:r>
            <a:r>
              <a:rPr sz="24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намагалися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стати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кінчики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пальців.</a:t>
            </a: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Для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того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щоб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їм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краще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вдавалося,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винайшли</a:t>
            </a:r>
            <a:r>
              <a:rPr sz="24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спеціальне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взуття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для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балерин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Arial"/>
                <a:cs typeface="Arial"/>
              </a:rPr>
              <a:t>пуанти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9557" y="1148078"/>
            <a:ext cx="5796271" cy="5237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Цікаво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знати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0675" y="1696719"/>
            <a:ext cx="3721100" cy="4336415"/>
            <a:chOff x="200675" y="1696719"/>
            <a:chExt cx="3721100" cy="4336415"/>
          </a:xfrm>
        </p:grpSpPr>
        <p:sp>
          <p:nvSpPr>
            <p:cNvPr id="4" name="object 4"/>
            <p:cNvSpPr/>
            <p:nvPr/>
          </p:nvSpPr>
          <p:spPr>
            <a:xfrm>
              <a:off x="207025" y="1703069"/>
              <a:ext cx="3708400" cy="4323715"/>
            </a:xfrm>
            <a:custGeom>
              <a:avLst/>
              <a:gdLst/>
              <a:ahLst/>
              <a:cxnLst/>
              <a:rect l="l" t="t" r="r" b="b"/>
              <a:pathLst>
                <a:path w="3708400" h="4323715">
                  <a:moveTo>
                    <a:pt x="3090246" y="0"/>
                  </a:moveTo>
                  <a:lnTo>
                    <a:pt x="618077" y="0"/>
                  </a:lnTo>
                  <a:lnTo>
                    <a:pt x="569769" y="1859"/>
                  </a:lnTo>
                  <a:lnTo>
                    <a:pt x="522479" y="7347"/>
                  </a:lnTo>
                  <a:lnTo>
                    <a:pt x="476343" y="16325"/>
                  </a:lnTo>
                  <a:lnTo>
                    <a:pt x="431501" y="28656"/>
                  </a:lnTo>
                  <a:lnTo>
                    <a:pt x="388088" y="44202"/>
                  </a:lnTo>
                  <a:lnTo>
                    <a:pt x="346242" y="62827"/>
                  </a:lnTo>
                  <a:lnTo>
                    <a:pt x="306101" y="84392"/>
                  </a:lnTo>
                  <a:lnTo>
                    <a:pt x="267802" y="108760"/>
                  </a:lnTo>
                  <a:lnTo>
                    <a:pt x="231482" y="135794"/>
                  </a:lnTo>
                  <a:lnTo>
                    <a:pt x="197278" y="165356"/>
                  </a:lnTo>
                  <a:lnTo>
                    <a:pt x="165329" y="197308"/>
                  </a:lnTo>
                  <a:lnTo>
                    <a:pt x="135770" y="231514"/>
                  </a:lnTo>
                  <a:lnTo>
                    <a:pt x="108740" y="267835"/>
                  </a:lnTo>
                  <a:lnTo>
                    <a:pt x="84375" y="306135"/>
                  </a:lnTo>
                  <a:lnTo>
                    <a:pt x="62814" y="346276"/>
                  </a:lnTo>
                  <a:lnTo>
                    <a:pt x="44193" y="388120"/>
                  </a:lnTo>
                  <a:lnTo>
                    <a:pt x="28649" y="431530"/>
                  </a:lnTo>
                  <a:lnTo>
                    <a:pt x="16321" y="476368"/>
                  </a:lnTo>
                  <a:lnTo>
                    <a:pt x="7345" y="522497"/>
                  </a:lnTo>
                  <a:lnTo>
                    <a:pt x="1859" y="569780"/>
                  </a:lnTo>
                  <a:lnTo>
                    <a:pt x="0" y="618079"/>
                  </a:lnTo>
                  <a:lnTo>
                    <a:pt x="0" y="3704962"/>
                  </a:lnTo>
                  <a:lnTo>
                    <a:pt x="1859" y="3753271"/>
                  </a:lnTo>
                  <a:lnTo>
                    <a:pt x="7345" y="3800562"/>
                  </a:lnTo>
                  <a:lnTo>
                    <a:pt x="16321" y="3846700"/>
                  </a:lnTo>
                  <a:lnTo>
                    <a:pt x="28649" y="3891545"/>
                  </a:lnTo>
                  <a:lnTo>
                    <a:pt x="44193" y="3934961"/>
                  </a:lnTo>
                  <a:lnTo>
                    <a:pt x="62814" y="3976811"/>
                  </a:lnTo>
                  <a:lnTo>
                    <a:pt x="84375" y="4016956"/>
                  </a:lnTo>
                  <a:lnTo>
                    <a:pt x="108740" y="4055260"/>
                  </a:lnTo>
                  <a:lnTo>
                    <a:pt x="135770" y="4091585"/>
                  </a:lnTo>
                  <a:lnTo>
                    <a:pt x="165329" y="4125794"/>
                  </a:lnTo>
                  <a:lnTo>
                    <a:pt x="197278" y="4157749"/>
                  </a:lnTo>
                  <a:lnTo>
                    <a:pt x="231482" y="4187312"/>
                  </a:lnTo>
                  <a:lnTo>
                    <a:pt x="267802" y="4214348"/>
                  </a:lnTo>
                  <a:lnTo>
                    <a:pt x="306101" y="4238717"/>
                  </a:lnTo>
                  <a:lnTo>
                    <a:pt x="346242" y="4260283"/>
                  </a:lnTo>
                  <a:lnTo>
                    <a:pt x="388088" y="4278908"/>
                  </a:lnTo>
                  <a:lnTo>
                    <a:pt x="431501" y="4294454"/>
                  </a:lnTo>
                  <a:lnTo>
                    <a:pt x="476343" y="4306786"/>
                  </a:lnTo>
                  <a:lnTo>
                    <a:pt x="522479" y="4315764"/>
                  </a:lnTo>
                  <a:lnTo>
                    <a:pt x="569769" y="4321251"/>
                  </a:lnTo>
                  <a:lnTo>
                    <a:pt x="618077" y="4323111"/>
                  </a:lnTo>
                  <a:lnTo>
                    <a:pt x="3090246" y="4323111"/>
                  </a:lnTo>
                  <a:lnTo>
                    <a:pt x="3138554" y="4321251"/>
                  </a:lnTo>
                  <a:lnTo>
                    <a:pt x="3185846" y="4315764"/>
                  </a:lnTo>
                  <a:lnTo>
                    <a:pt x="3231984" y="4306786"/>
                  </a:lnTo>
                  <a:lnTo>
                    <a:pt x="3276829" y="4294454"/>
                  </a:lnTo>
                  <a:lnTo>
                    <a:pt x="3320245" y="4278908"/>
                  </a:lnTo>
                  <a:lnTo>
                    <a:pt x="3362095" y="4260283"/>
                  </a:lnTo>
                  <a:lnTo>
                    <a:pt x="3402241" y="4238717"/>
                  </a:lnTo>
                  <a:lnTo>
                    <a:pt x="3440545" y="4214348"/>
                  </a:lnTo>
                  <a:lnTo>
                    <a:pt x="3476870" y="4187312"/>
                  </a:lnTo>
                  <a:lnTo>
                    <a:pt x="3511079" y="4157749"/>
                  </a:lnTo>
                  <a:lnTo>
                    <a:pt x="3543034" y="4125794"/>
                  </a:lnTo>
                  <a:lnTo>
                    <a:pt x="3572598" y="4091585"/>
                  </a:lnTo>
                  <a:lnTo>
                    <a:pt x="3599634" y="4055260"/>
                  </a:lnTo>
                  <a:lnTo>
                    <a:pt x="3624003" y="4016956"/>
                  </a:lnTo>
                  <a:lnTo>
                    <a:pt x="3645569" y="3976811"/>
                  </a:lnTo>
                  <a:lnTo>
                    <a:pt x="3664194" y="3934961"/>
                  </a:lnTo>
                  <a:lnTo>
                    <a:pt x="3679741" y="3891545"/>
                  </a:lnTo>
                  <a:lnTo>
                    <a:pt x="3692073" y="3846700"/>
                  </a:lnTo>
                  <a:lnTo>
                    <a:pt x="3701051" y="3800562"/>
                  </a:lnTo>
                  <a:lnTo>
                    <a:pt x="3706538" y="3753271"/>
                  </a:lnTo>
                  <a:lnTo>
                    <a:pt x="3708398" y="3704962"/>
                  </a:lnTo>
                  <a:lnTo>
                    <a:pt x="3708398" y="618079"/>
                  </a:lnTo>
                  <a:lnTo>
                    <a:pt x="3706538" y="569780"/>
                  </a:lnTo>
                  <a:lnTo>
                    <a:pt x="3701051" y="522497"/>
                  </a:lnTo>
                  <a:lnTo>
                    <a:pt x="3692073" y="476368"/>
                  </a:lnTo>
                  <a:lnTo>
                    <a:pt x="3679741" y="431530"/>
                  </a:lnTo>
                  <a:lnTo>
                    <a:pt x="3664194" y="388120"/>
                  </a:lnTo>
                  <a:lnTo>
                    <a:pt x="3645569" y="346276"/>
                  </a:lnTo>
                  <a:lnTo>
                    <a:pt x="3624003" y="306135"/>
                  </a:lnTo>
                  <a:lnTo>
                    <a:pt x="3599634" y="267835"/>
                  </a:lnTo>
                  <a:lnTo>
                    <a:pt x="3572598" y="231514"/>
                  </a:lnTo>
                  <a:lnTo>
                    <a:pt x="3543034" y="197308"/>
                  </a:lnTo>
                  <a:lnTo>
                    <a:pt x="3511079" y="165356"/>
                  </a:lnTo>
                  <a:lnTo>
                    <a:pt x="3476870" y="135794"/>
                  </a:lnTo>
                  <a:lnTo>
                    <a:pt x="3440545" y="108760"/>
                  </a:lnTo>
                  <a:lnTo>
                    <a:pt x="3402241" y="84392"/>
                  </a:lnTo>
                  <a:lnTo>
                    <a:pt x="3362095" y="62827"/>
                  </a:lnTo>
                  <a:lnTo>
                    <a:pt x="3320245" y="44202"/>
                  </a:lnTo>
                  <a:lnTo>
                    <a:pt x="3276829" y="28656"/>
                  </a:lnTo>
                  <a:lnTo>
                    <a:pt x="3231984" y="16325"/>
                  </a:lnTo>
                  <a:lnTo>
                    <a:pt x="3185846" y="7347"/>
                  </a:lnTo>
                  <a:lnTo>
                    <a:pt x="3138554" y="1859"/>
                  </a:lnTo>
                  <a:lnTo>
                    <a:pt x="3090246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025" y="1703069"/>
              <a:ext cx="3708400" cy="4323715"/>
            </a:xfrm>
            <a:custGeom>
              <a:avLst/>
              <a:gdLst/>
              <a:ahLst/>
              <a:cxnLst/>
              <a:rect l="l" t="t" r="r" b="b"/>
              <a:pathLst>
                <a:path w="3708400" h="4323715">
                  <a:moveTo>
                    <a:pt x="0" y="618079"/>
                  </a:moveTo>
                  <a:lnTo>
                    <a:pt x="1859" y="569780"/>
                  </a:lnTo>
                  <a:lnTo>
                    <a:pt x="7345" y="522497"/>
                  </a:lnTo>
                  <a:lnTo>
                    <a:pt x="16321" y="476368"/>
                  </a:lnTo>
                  <a:lnTo>
                    <a:pt x="28649" y="431530"/>
                  </a:lnTo>
                  <a:lnTo>
                    <a:pt x="44193" y="388120"/>
                  </a:lnTo>
                  <a:lnTo>
                    <a:pt x="62814" y="346276"/>
                  </a:lnTo>
                  <a:lnTo>
                    <a:pt x="84375" y="306135"/>
                  </a:lnTo>
                  <a:lnTo>
                    <a:pt x="108740" y="267835"/>
                  </a:lnTo>
                  <a:lnTo>
                    <a:pt x="135770" y="231514"/>
                  </a:lnTo>
                  <a:lnTo>
                    <a:pt x="165329" y="197308"/>
                  </a:lnTo>
                  <a:lnTo>
                    <a:pt x="197278" y="165356"/>
                  </a:lnTo>
                  <a:lnTo>
                    <a:pt x="231482" y="135794"/>
                  </a:lnTo>
                  <a:lnTo>
                    <a:pt x="267802" y="108760"/>
                  </a:lnTo>
                  <a:lnTo>
                    <a:pt x="306101" y="84392"/>
                  </a:lnTo>
                  <a:lnTo>
                    <a:pt x="346242" y="62827"/>
                  </a:lnTo>
                  <a:lnTo>
                    <a:pt x="388088" y="44202"/>
                  </a:lnTo>
                  <a:lnTo>
                    <a:pt x="431501" y="28656"/>
                  </a:lnTo>
                  <a:lnTo>
                    <a:pt x="476343" y="16325"/>
                  </a:lnTo>
                  <a:lnTo>
                    <a:pt x="522479" y="7347"/>
                  </a:lnTo>
                  <a:lnTo>
                    <a:pt x="569769" y="1859"/>
                  </a:lnTo>
                  <a:lnTo>
                    <a:pt x="618077" y="0"/>
                  </a:lnTo>
                  <a:lnTo>
                    <a:pt x="3090246" y="0"/>
                  </a:lnTo>
                  <a:lnTo>
                    <a:pt x="3138554" y="1859"/>
                  </a:lnTo>
                  <a:lnTo>
                    <a:pt x="3185846" y="7347"/>
                  </a:lnTo>
                  <a:lnTo>
                    <a:pt x="3231984" y="16325"/>
                  </a:lnTo>
                  <a:lnTo>
                    <a:pt x="3276829" y="28656"/>
                  </a:lnTo>
                  <a:lnTo>
                    <a:pt x="3320245" y="44202"/>
                  </a:lnTo>
                  <a:lnTo>
                    <a:pt x="3362095" y="62827"/>
                  </a:lnTo>
                  <a:lnTo>
                    <a:pt x="3402241" y="84392"/>
                  </a:lnTo>
                  <a:lnTo>
                    <a:pt x="3440545" y="108760"/>
                  </a:lnTo>
                  <a:lnTo>
                    <a:pt x="3476870" y="135794"/>
                  </a:lnTo>
                  <a:lnTo>
                    <a:pt x="3511079" y="165356"/>
                  </a:lnTo>
                  <a:lnTo>
                    <a:pt x="3543034" y="197308"/>
                  </a:lnTo>
                  <a:lnTo>
                    <a:pt x="3572598" y="231514"/>
                  </a:lnTo>
                  <a:lnTo>
                    <a:pt x="3599634" y="267835"/>
                  </a:lnTo>
                  <a:lnTo>
                    <a:pt x="3624003" y="306135"/>
                  </a:lnTo>
                  <a:lnTo>
                    <a:pt x="3645569" y="346276"/>
                  </a:lnTo>
                  <a:lnTo>
                    <a:pt x="3664194" y="388120"/>
                  </a:lnTo>
                  <a:lnTo>
                    <a:pt x="3679741" y="431530"/>
                  </a:lnTo>
                  <a:lnTo>
                    <a:pt x="3692073" y="476368"/>
                  </a:lnTo>
                  <a:lnTo>
                    <a:pt x="3701051" y="522497"/>
                  </a:lnTo>
                  <a:lnTo>
                    <a:pt x="3706538" y="569780"/>
                  </a:lnTo>
                  <a:lnTo>
                    <a:pt x="3708398" y="618079"/>
                  </a:lnTo>
                  <a:lnTo>
                    <a:pt x="3708398" y="3704962"/>
                  </a:lnTo>
                  <a:lnTo>
                    <a:pt x="3706538" y="3753271"/>
                  </a:lnTo>
                  <a:lnTo>
                    <a:pt x="3701051" y="3800562"/>
                  </a:lnTo>
                  <a:lnTo>
                    <a:pt x="3692073" y="3846700"/>
                  </a:lnTo>
                  <a:lnTo>
                    <a:pt x="3679741" y="3891545"/>
                  </a:lnTo>
                  <a:lnTo>
                    <a:pt x="3664194" y="3934961"/>
                  </a:lnTo>
                  <a:lnTo>
                    <a:pt x="3645569" y="3976811"/>
                  </a:lnTo>
                  <a:lnTo>
                    <a:pt x="3624003" y="4016956"/>
                  </a:lnTo>
                  <a:lnTo>
                    <a:pt x="3599634" y="4055260"/>
                  </a:lnTo>
                  <a:lnTo>
                    <a:pt x="3572598" y="4091585"/>
                  </a:lnTo>
                  <a:lnTo>
                    <a:pt x="3543034" y="4125794"/>
                  </a:lnTo>
                  <a:lnTo>
                    <a:pt x="3511079" y="4157749"/>
                  </a:lnTo>
                  <a:lnTo>
                    <a:pt x="3476870" y="4187312"/>
                  </a:lnTo>
                  <a:lnTo>
                    <a:pt x="3440545" y="4214348"/>
                  </a:lnTo>
                  <a:lnTo>
                    <a:pt x="3402241" y="4238717"/>
                  </a:lnTo>
                  <a:lnTo>
                    <a:pt x="3362095" y="4260283"/>
                  </a:lnTo>
                  <a:lnTo>
                    <a:pt x="3320245" y="4278908"/>
                  </a:lnTo>
                  <a:lnTo>
                    <a:pt x="3276829" y="4294454"/>
                  </a:lnTo>
                  <a:lnTo>
                    <a:pt x="3231984" y="4306786"/>
                  </a:lnTo>
                  <a:lnTo>
                    <a:pt x="3185846" y="4315764"/>
                  </a:lnTo>
                  <a:lnTo>
                    <a:pt x="3138554" y="4321251"/>
                  </a:lnTo>
                  <a:lnTo>
                    <a:pt x="3090246" y="4323111"/>
                  </a:lnTo>
                  <a:lnTo>
                    <a:pt x="618077" y="4323111"/>
                  </a:lnTo>
                  <a:lnTo>
                    <a:pt x="569769" y="4321251"/>
                  </a:lnTo>
                  <a:lnTo>
                    <a:pt x="522479" y="4315764"/>
                  </a:lnTo>
                  <a:lnTo>
                    <a:pt x="476343" y="4306786"/>
                  </a:lnTo>
                  <a:lnTo>
                    <a:pt x="431501" y="4294454"/>
                  </a:lnTo>
                  <a:lnTo>
                    <a:pt x="388088" y="4278908"/>
                  </a:lnTo>
                  <a:lnTo>
                    <a:pt x="346242" y="4260283"/>
                  </a:lnTo>
                  <a:lnTo>
                    <a:pt x="306101" y="4238717"/>
                  </a:lnTo>
                  <a:lnTo>
                    <a:pt x="267802" y="4214348"/>
                  </a:lnTo>
                  <a:lnTo>
                    <a:pt x="231482" y="4187312"/>
                  </a:lnTo>
                  <a:lnTo>
                    <a:pt x="197278" y="4157749"/>
                  </a:lnTo>
                  <a:lnTo>
                    <a:pt x="165329" y="4125794"/>
                  </a:lnTo>
                  <a:lnTo>
                    <a:pt x="135770" y="4091585"/>
                  </a:lnTo>
                  <a:lnTo>
                    <a:pt x="108740" y="4055260"/>
                  </a:lnTo>
                  <a:lnTo>
                    <a:pt x="84375" y="4016956"/>
                  </a:lnTo>
                  <a:lnTo>
                    <a:pt x="62814" y="3976811"/>
                  </a:lnTo>
                  <a:lnTo>
                    <a:pt x="44193" y="3934961"/>
                  </a:lnTo>
                  <a:lnTo>
                    <a:pt x="28649" y="3891545"/>
                  </a:lnTo>
                  <a:lnTo>
                    <a:pt x="16321" y="3846700"/>
                  </a:lnTo>
                  <a:lnTo>
                    <a:pt x="7345" y="3800562"/>
                  </a:lnTo>
                  <a:lnTo>
                    <a:pt x="1859" y="3753271"/>
                  </a:lnTo>
                  <a:lnTo>
                    <a:pt x="0" y="3704962"/>
                  </a:lnTo>
                  <a:lnTo>
                    <a:pt x="0" y="618079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5787" y="1818313"/>
            <a:ext cx="303466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Один</a:t>
            </a:r>
            <a:r>
              <a:rPr sz="24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із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найпопулярніших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світі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балетів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це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балет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«Лускунчик»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П.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І.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Чайковського.</a:t>
            </a:r>
            <a:endParaRPr sz="2400">
              <a:latin typeface="Carlito"/>
              <a:cs typeface="Carlito"/>
            </a:endParaRPr>
          </a:p>
          <a:p>
            <a:pPr marL="12700" marR="24130" indent="27432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Під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час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вистави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на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сцені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відбувається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показ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150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різних костюмів,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пачка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виконавиці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Феї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Драже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містить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шарів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тюлю.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31642" y="1026223"/>
            <a:ext cx="7864475" cy="5438775"/>
            <a:chOff x="4231642" y="1026223"/>
            <a:chExt cx="7864475" cy="54387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642" y="1026223"/>
              <a:ext cx="7864096" cy="54383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5138" y="1089657"/>
              <a:ext cx="7686044" cy="52603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76100" y="1070626"/>
              <a:ext cx="7724140" cy="5299075"/>
            </a:xfrm>
            <a:custGeom>
              <a:avLst/>
              <a:gdLst/>
              <a:ahLst/>
              <a:cxnLst/>
              <a:rect l="l" t="t" r="r" b="b"/>
              <a:pathLst>
                <a:path w="7724140" h="5299075">
                  <a:moveTo>
                    <a:pt x="0" y="5298454"/>
                  </a:moveTo>
                  <a:lnTo>
                    <a:pt x="7724101" y="5298454"/>
                  </a:lnTo>
                  <a:lnTo>
                    <a:pt x="7724101" y="0"/>
                  </a:lnTo>
                  <a:lnTo>
                    <a:pt x="0" y="0"/>
                  </a:lnTo>
                  <a:lnTo>
                    <a:pt x="0" y="529845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55"/>
            <a:ext cx="8732520" cy="103695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14984" marR="511809" algn="ctr">
              <a:lnSpc>
                <a:spcPct val="100000"/>
              </a:lnSpc>
              <a:spcBef>
                <a:spcPts val="345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Перед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тим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виготовити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сценічний</a:t>
            </a:r>
            <a:r>
              <a:rPr sz="2000" i="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костюм,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художник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уявляє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його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та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створює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ескіз.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Спробуймо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стати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художниками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костюмерами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та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придумаймо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костюм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для</a:t>
            </a:r>
            <a:r>
              <a:rPr sz="2000" i="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виконавців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балету.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05806" y="1600258"/>
            <a:ext cx="3302635" cy="5055235"/>
            <a:chOff x="8305806" y="1600258"/>
            <a:chExt cx="3302635" cy="5055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806" y="1600258"/>
              <a:ext cx="3302245" cy="50548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9302" y="1663694"/>
              <a:ext cx="3124193" cy="48768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50264" y="1644634"/>
              <a:ext cx="3162935" cy="4914900"/>
            </a:xfrm>
            <a:custGeom>
              <a:avLst/>
              <a:gdLst/>
              <a:ahLst/>
              <a:cxnLst/>
              <a:rect l="l" t="t" r="r" b="b"/>
              <a:pathLst>
                <a:path w="3162934" h="4914900">
                  <a:moveTo>
                    <a:pt x="0" y="4914900"/>
                  </a:moveTo>
                  <a:lnTo>
                    <a:pt x="3162324" y="4914900"/>
                  </a:lnTo>
                  <a:lnTo>
                    <a:pt x="3162324" y="0"/>
                  </a:lnTo>
                  <a:lnTo>
                    <a:pt x="0" y="0"/>
                  </a:lnTo>
                  <a:lnTo>
                    <a:pt x="0" y="491490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60520" y="1607879"/>
            <a:ext cx="4003675" cy="5055235"/>
            <a:chOff x="4160520" y="1607879"/>
            <a:chExt cx="4003675" cy="50552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520" y="1607879"/>
              <a:ext cx="4003426" cy="50548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4016" y="1671314"/>
              <a:ext cx="3825246" cy="48768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04960" y="1652278"/>
              <a:ext cx="3863340" cy="4914900"/>
            </a:xfrm>
            <a:custGeom>
              <a:avLst/>
              <a:gdLst/>
              <a:ahLst/>
              <a:cxnLst/>
              <a:rect l="l" t="t" r="r" b="b"/>
              <a:pathLst>
                <a:path w="3863340" h="4914900">
                  <a:moveTo>
                    <a:pt x="0" y="4914900"/>
                  </a:moveTo>
                  <a:lnTo>
                    <a:pt x="3863340" y="4914900"/>
                  </a:lnTo>
                  <a:lnTo>
                    <a:pt x="3863340" y="0"/>
                  </a:lnTo>
                  <a:lnTo>
                    <a:pt x="0" y="0"/>
                  </a:lnTo>
                  <a:lnTo>
                    <a:pt x="0" y="491490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7164" y="3869704"/>
              <a:ext cx="1562735" cy="2547620"/>
            </a:xfrm>
            <a:custGeom>
              <a:avLst/>
              <a:gdLst/>
              <a:ahLst/>
              <a:cxnLst/>
              <a:rect l="l" t="t" r="r" b="b"/>
              <a:pathLst>
                <a:path w="1562734" h="2547620">
                  <a:moveTo>
                    <a:pt x="1301721" y="0"/>
                  </a:moveTo>
                  <a:lnTo>
                    <a:pt x="260311" y="0"/>
                  </a:lnTo>
                  <a:lnTo>
                    <a:pt x="213530" y="4195"/>
                  </a:lnTo>
                  <a:lnTo>
                    <a:pt x="169496" y="16290"/>
                  </a:lnTo>
                  <a:lnTo>
                    <a:pt x="128945" y="35549"/>
                  </a:lnTo>
                  <a:lnTo>
                    <a:pt x="92612" y="61235"/>
                  </a:lnTo>
                  <a:lnTo>
                    <a:pt x="61235" y="92612"/>
                  </a:lnTo>
                  <a:lnTo>
                    <a:pt x="35549" y="128945"/>
                  </a:lnTo>
                  <a:lnTo>
                    <a:pt x="16290" y="169496"/>
                  </a:lnTo>
                  <a:lnTo>
                    <a:pt x="4195" y="213530"/>
                  </a:lnTo>
                  <a:lnTo>
                    <a:pt x="0" y="260311"/>
                  </a:lnTo>
                  <a:lnTo>
                    <a:pt x="0" y="2287280"/>
                  </a:lnTo>
                  <a:lnTo>
                    <a:pt x="4195" y="2334062"/>
                  </a:lnTo>
                  <a:lnTo>
                    <a:pt x="16290" y="2378097"/>
                  </a:lnTo>
                  <a:lnTo>
                    <a:pt x="35549" y="2418650"/>
                  </a:lnTo>
                  <a:lnTo>
                    <a:pt x="61235" y="2454983"/>
                  </a:lnTo>
                  <a:lnTo>
                    <a:pt x="92612" y="2486361"/>
                  </a:lnTo>
                  <a:lnTo>
                    <a:pt x="128945" y="2512047"/>
                  </a:lnTo>
                  <a:lnTo>
                    <a:pt x="169496" y="2531306"/>
                  </a:lnTo>
                  <a:lnTo>
                    <a:pt x="213530" y="2543401"/>
                  </a:lnTo>
                  <a:lnTo>
                    <a:pt x="260311" y="2547597"/>
                  </a:lnTo>
                  <a:lnTo>
                    <a:pt x="1301721" y="2547597"/>
                  </a:lnTo>
                  <a:lnTo>
                    <a:pt x="1348529" y="2543401"/>
                  </a:lnTo>
                  <a:lnTo>
                    <a:pt x="1392584" y="2531306"/>
                  </a:lnTo>
                  <a:lnTo>
                    <a:pt x="1433152" y="2512047"/>
                  </a:lnTo>
                  <a:lnTo>
                    <a:pt x="1469495" y="2486361"/>
                  </a:lnTo>
                  <a:lnTo>
                    <a:pt x="1500881" y="2454983"/>
                  </a:lnTo>
                  <a:lnTo>
                    <a:pt x="1526571" y="2418650"/>
                  </a:lnTo>
                  <a:lnTo>
                    <a:pt x="1545833" y="2378097"/>
                  </a:lnTo>
                  <a:lnTo>
                    <a:pt x="1557929" y="2334062"/>
                  </a:lnTo>
                  <a:lnTo>
                    <a:pt x="1562124" y="2287280"/>
                  </a:lnTo>
                  <a:lnTo>
                    <a:pt x="1562124" y="260311"/>
                  </a:lnTo>
                  <a:lnTo>
                    <a:pt x="1557929" y="213530"/>
                  </a:lnTo>
                  <a:lnTo>
                    <a:pt x="1545833" y="169496"/>
                  </a:lnTo>
                  <a:lnTo>
                    <a:pt x="1526571" y="128945"/>
                  </a:lnTo>
                  <a:lnTo>
                    <a:pt x="1500881" y="92612"/>
                  </a:lnTo>
                  <a:lnTo>
                    <a:pt x="1469495" y="61235"/>
                  </a:lnTo>
                  <a:lnTo>
                    <a:pt x="1433152" y="35549"/>
                  </a:lnTo>
                  <a:lnTo>
                    <a:pt x="1392584" y="16290"/>
                  </a:lnTo>
                  <a:lnTo>
                    <a:pt x="1348529" y="4195"/>
                  </a:lnTo>
                  <a:lnTo>
                    <a:pt x="1301721" y="0"/>
                  </a:lnTo>
                  <a:close/>
                </a:path>
              </a:pathLst>
            </a:custGeom>
            <a:solidFill>
              <a:srgbClr val="FBF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7164" y="3869704"/>
              <a:ext cx="1562735" cy="2547620"/>
            </a:xfrm>
            <a:custGeom>
              <a:avLst/>
              <a:gdLst/>
              <a:ahLst/>
              <a:cxnLst/>
              <a:rect l="l" t="t" r="r" b="b"/>
              <a:pathLst>
                <a:path w="1562734" h="2547620">
                  <a:moveTo>
                    <a:pt x="0" y="260311"/>
                  </a:moveTo>
                  <a:lnTo>
                    <a:pt x="4195" y="213530"/>
                  </a:lnTo>
                  <a:lnTo>
                    <a:pt x="16290" y="169496"/>
                  </a:lnTo>
                  <a:lnTo>
                    <a:pt x="35549" y="128945"/>
                  </a:lnTo>
                  <a:lnTo>
                    <a:pt x="61235" y="92612"/>
                  </a:lnTo>
                  <a:lnTo>
                    <a:pt x="92612" y="61235"/>
                  </a:lnTo>
                  <a:lnTo>
                    <a:pt x="128945" y="35549"/>
                  </a:lnTo>
                  <a:lnTo>
                    <a:pt x="169496" y="16290"/>
                  </a:lnTo>
                  <a:lnTo>
                    <a:pt x="213530" y="4195"/>
                  </a:lnTo>
                  <a:lnTo>
                    <a:pt x="260311" y="0"/>
                  </a:lnTo>
                  <a:lnTo>
                    <a:pt x="1301721" y="0"/>
                  </a:lnTo>
                  <a:lnTo>
                    <a:pt x="1348529" y="4195"/>
                  </a:lnTo>
                  <a:lnTo>
                    <a:pt x="1392584" y="16290"/>
                  </a:lnTo>
                  <a:lnTo>
                    <a:pt x="1433152" y="35549"/>
                  </a:lnTo>
                  <a:lnTo>
                    <a:pt x="1469495" y="61235"/>
                  </a:lnTo>
                  <a:lnTo>
                    <a:pt x="1500881" y="92612"/>
                  </a:lnTo>
                  <a:lnTo>
                    <a:pt x="1526571" y="128945"/>
                  </a:lnTo>
                  <a:lnTo>
                    <a:pt x="1545833" y="169496"/>
                  </a:lnTo>
                  <a:lnTo>
                    <a:pt x="1557929" y="213530"/>
                  </a:lnTo>
                  <a:lnTo>
                    <a:pt x="1562124" y="260311"/>
                  </a:lnTo>
                  <a:lnTo>
                    <a:pt x="1562124" y="2287280"/>
                  </a:lnTo>
                  <a:lnTo>
                    <a:pt x="1557929" y="2334062"/>
                  </a:lnTo>
                  <a:lnTo>
                    <a:pt x="1545833" y="2378097"/>
                  </a:lnTo>
                  <a:lnTo>
                    <a:pt x="1526571" y="2418650"/>
                  </a:lnTo>
                  <a:lnTo>
                    <a:pt x="1500881" y="2454983"/>
                  </a:lnTo>
                  <a:lnTo>
                    <a:pt x="1469495" y="2486361"/>
                  </a:lnTo>
                  <a:lnTo>
                    <a:pt x="1433152" y="2512047"/>
                  </a:lnTo>
                  <a:lnTo>
                    <a:pt x="1392584" y="2531306"/>
                  </a:lnTo>
                  <a:lnTo>
                    <a:pt x="1348529" y="2543401"/>
                  </a:lnTo>
                  <a:lnTo>
                    <a:pt x="1301721" y="2547597"/>
                  </a:lnTo>
                  <a:lnTo>
                    <a:pt x="260311" y="2547597"/>
                  </a:lnTo>
                  <a:lnTo>
                    <a:pt x="213530" y="2543401"/>
                  </a:lnTo>
                  <a:lnTo>
                    <a:pt x="169496" y="2531306"/>
                  </a:lnTo>
                  <a:lnTo>
                    <a:pt x="128945" y="2512047"/>
                  </a:lnTo>
                  <a:lnTo>
                    <a:pt x="92612" y="2486361"/>
                  </a:lnTo>
                  <a:lnTo>
                    <a:pt x="61235" y="2454983"/>
                  </a:lnTo>
                  <a:lnTo>
                    <a:pt x="35549" y="2418650"/>
                  </a:lnTo>
                  <a:lnTo>
                    <a:pt x="16290" y="2378097"/>
                  </a:lnTo>
                  <a:lnTo>
                    <a:pt x="4195" y="2334062"/>
                  </a:lnTo>
                  <a:lnTo>
                    <a:pt x="0" y="2287280"/>
                  </a:lnTo>
                  <a:lnTo>
                    <a:pt x="0" y="260311"/>
                  </a:lnTo>
                  <a:close/>
                </a:path>
              </a:pathLst>
            </a:custGeom>
            <a:ln w="12699">
              <a:solidFill>
                <a:srgbClr val="FBF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46228" y="4596140"/>
              <a:ext cx="228600" cy="1506220"/>
            </a:xfrm>
            <a:custGeom>
              <a:avLst/>
              <a:gdLst/>
              <a:ahLst/>
              <a:cxnLst/>
              <a:rect l="l" t="t" r="r" b="b"/>
              <a:pathLst>
                <a:path w="228600" h="1506220">
                  <a:moveTo>
                    <a:pt x="190451" y="0"/>
                  </a:moveTo>
                  <a:lnTo>
                    <a:pt x="38075" y="0"/>
                  </a:lnTo>
                  <a:lnTo>
                    <a:pt x="23230" y="2986"/>
                  </a:lnTo>
                  <a:lnTo>
                    <a:pt x="11130" y="11137"/>
                  </a:lnTo>
                  <a:lnTo>
                    <a:pt x="2984" y="23238"/>
                  </a:lnTo>
                  <a:lnTo>
                    <a:pt x="0" y="38075"/>
                  </a:lnTo>
                  <a:lnTo>
                    <a:pt x="0" y="1468118"/>
                  </a:lnTo>
                  <a:lnTo>
                    <a:pt x="2984" y="1482928"/>
                  </a:lnTo>
                  <a:lnTo>
                    <a:pt x="11130" y="1495032"/>
                  </a:lnTo>
                  <a:lnTo>
                    <a:pt x="23230" y="1503198"/>
                  </a:lnTo>
                  <a:lnTo>
                    <a:pt x="38075" y="1506194"/>
                  </a:lnTo>
                  <a:lnTo>
                    <a:pt x="190451" y="1506194"/>
                  </a:lnTo>
                  <a:lnTo>
                    <a:pt x="205299" y="1503198"/>
                  </a:lnTo>
                  <a:lnTo>
                    <a:pt x="217426" y="1495032"/>
                  </a:lnTo>
                  <a:lnTo>
                    <a:pt x="225601" y="1482928"/>
                  </a:lnTo>
                  <a:lnTo>
                    <a:pt x="228600" y="1468118"/>
                  </a:lnTo>
                  <a:lnTo>
                    <a:pt x="228600" y="38075"/>
                  </a:lnTo>
                  <a:lnTo>
                    <a:pt x="225601" y="23238"/>
                  </a:lnTo>
                  <a:lnTo>
                    <a:pt x="217426" y="11137"/>
                  </a:lnTo>
                  <a:lnTo>
                    <a:pt x="205299" y="2986"/>
                  </a:lnTo>
                  <a:lnTo>
                    <a:pt x="190451" y="0"/>
                  </a:lnTo>
                  <a:close/>
                </a:path>
              </a:pathLst>
            </a:custGeom>
            <a:solidFill>
              <a:srgbClr val="FBF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46228" y="4596140"/>
              <a:ext cx="228600" cy="1506220"/>
            </a:xfrm>
            <a:custGeom>
              <a:avLst/>
              <a:gdLst/>
              <a:ahLst/>
              <a:cxnLst/>
              <a:rect l="l" t="t" r="r" b="b"/>
              <a:pathLst>
                <a:path w="228600" h="1506220">
                  <a:moveTo>
                    <a:pt x="0" y="38075"/>
                  </a:moveTo>
                  <a:lnTo>
                    <a:pt x="2984" y="23238"/>
                  </a:lnTo>
                  <a:lnTo>
                    <a:pt x="11130" y="11137"/>
                  </a:lnTo>
                  <a:lnTo>
                    <a:pt x="23230" y="2986"/>
                  </a:lnTo>
                  <a:lnTo>
                    <a:pt x="38075" y="0"/>
                  </a:lnTo>
                  <a:lnTo>
                    <a:pt x="190451" y="0"/>
                  </a:lnTo>
                  <a:lnTo>
                    <a:pt x="205299" y="2986"/>
                  </a:lnTo>
                  <a:lnTo>
                    <a:pt x="217426" y="11137"/>
                  </a:lnTo>
                  <a:lnTo>
                    <a:pt x="225601" y="23238"/>
                  </a:lnTo>
                  <a:lnTo>
                    <a:pt x="228600" y="38075"/>
                  </a:lnTo>
                  <a:lnTo>
                    <a:pt x="228600" y="1468118"/>
                  </a:lnTo>
                  <a:lnTo>
                    <a:pt x="225601" y="1482928"/>
                  </a:lnTo>
                  <a:lnTo>
                    <a:pt x="217426" y="1495032"/>
                  </a:lnTo>
                  <a:lnTo>
                    <a:pt x="205299" y="1503198"/>
                  </a:lnTo>
                  <a:lnTo>
                    <a:pt x="190451" y="1506194"/>
                  </a:lnTo>
                  <a:lnTo>
                    <a:pt x="38075" y="1506194"/>
                  </a:lnTo>
                  <a:lnTo>
                    <a:pt x="23230" y="1503198"/>
                  </a:lnTo>
                  <a:lnTo>
                    <a:pt x="11130" y="1495032"/>
                  </a:lnTo>
                  <a:lnTo>
                    <a:pt x="2984" y="1482928"/>
                  </a:lnTo>
                  <a:lnTo>
                    <a:pt x="0" y="1468118"/>
                  </a:lnTo>
                  <a:lnTo>
                    <a:pt x="0" y="38075"/>
                  </a:lnTo>
                  <a:close/>
                </a:path>
              </a:pathLst>
            </a:custGeom>
            <a:ln w="12699">
              <a:solidFill>
                <a:srgbClr val="FBF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4828" y="1672565"/>
              <a:ext cx="1287780" cy="475615"/>
            </a:xfrm>
            <a:custGeom>
              <a:avLst/>
              <a:gdLst/>
              <a:ahLst/>
              <a:cxnLst/>
              <a:rect l="l" t="t" r="r" b="b"/>
              <a:pathLst>
                <a:path w="1287779" h="475614">
                  <a:moveTo>
                    <a:pt x="1208635" y="0"/>
                  </a:moveTo>
                  <a:lnTo>
                    <a:pt x="79077" y="0"/>
                  </a:lnTo>
                  <a:lnTo>
                    <a:pt x="48305" y="6220"/>
                  </a:lnTo>
                  <a:lnTo>
                    <a:pt x="23168" y="23184"/>
                  </a:lnTo>
                  <a:lnTo>
                    <a:pt x="6217" y="48343"/>
                  </a:lnTo>
                  <a:lnTo>
                    <a:pt x="0" y="79150"/>
                  </a:lnTo>
                  <a:lnTo>
                    <a:pt x="0" y="395898"/>
                  </a:lnTo>
                  <a:lnTo>
                    <a:pt x="6217" y="426673"/>
                  </a:lnTo>
                  <a:lnTo>
                    <a:pt x="23168" y="451816"/>
                  </a:lnTo>
                  <a:lnTo>
                    <a:pt x="48305" y="468774"/>
                  </a:lnTo>
                  <a:lnTo>
                    <a:pt x="79077" y="474994"/>
                  </a:lnTo>
                  <a:lnTo>
                    <a:pt x="1208635" y="474994"/>
                  </a:lnTo>
                  <a:lnTo>
                    <a:pt x="1239410" y="468774"/>
                  </a:lnTo>
                  <a:lnTo>
                    <a:pt x="1264553" y="451816"/>
                  </a:lnTo>
                  <a:lnTo>
                    <a:pt x="1281511" y="426673"/>
                  </a:lnTo>
                  <a:lnTo>
                    <a:pt x="1287731" y="395898"/>
                  </a:lnTo>
                  <a:lnTo>
                    <a:pt x="1287731" y="79150"/>
                  </a:lnTo>
                  <a:lnTo>
                    <a:pt x="1281511" y="48343"/>
                  </a:lnTo>
                  <a:lnTo>
                    <a:pt x="1264553" y="23184"/>
                  </a:lnTo>
                  <a:lnTo>
                    <a:pt x="1239410" y="6220"/>
                  </a:lnTo>
                  <a:lnTo>
                    <a:pt x="1208635" y="0"/>
                  </a:lnTo>
                  <a:close/>
                </a:path>
              </a:pathLst>
            </a:custGeom>
            <a:solidFill>
              <a:srgbClr val="FBF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4828" y="1672565"/>
              <a:ext cx="1287780" cy="475615"/>
            </a:xfrm>
            <a:custGeom>
              <a:avLst/>
              <a:gdLst/>
              <a:ahLst/>
              <a:cxnLst/>
              <a:rect l="l" t="t" r="r" b="b"/>
              <a:pathLst>
                <a:path w="1287779" h="475614">
                  <a:moveTo>
                    <a:pt x="0" y="79150"/>
                  </a:moveTo>
                  <a:lnTo>
                    <a:pt x="6217" y="48343"/>
                  </a:lnTo>
                  <a:lnTo>
                    <a:pt x="23168" y="23184"/>
                  </a:lnTo>
                  <a:lnTo>
                    <a:pt x="48305" y="6220"/>
                  </a:lnTo>
                  <a:lnTo>
                    <a:pt x="79077" y="0"/>
                  </a:lnTo>
                  <a:lnTo>
                    <a:pt x="1208635" y="0"/>
                  </a:lnTo>
                  <a:lnTo>
                    <a:pt x="1239410" y="6220"/>
                  </a:lnTo>
                  <a:lnTo>
                    <a:pt x="1264553" y="23184"/>
                  </a:lnTo>
                  <a:lnTo>
                    <a:pt x="1281511" y="48343"/>
                  </a:lnTo>
                  <a:lnTo>
                    <a:pt x="1287731" y="79150"/>
                  </a:lnTo>
                  <a:lnTo>
                    <a:pt x="1287731" y="395898"/>
                  </a:lnTo>
                  <a:lnTo>
                    <a:pt x="1281511" y="426673"/>
                  </a:lnTo>
                  <a:lnTo>
                    <a:pt x="1264553" y="451816"/>
                  </a:lnTo>
                  <a:lnTo>
                    <a:pt x="1239410" y="468774"/>
                  </a:lnTo>
                  <a:lnTo>
                    <a:pt x="1208635" y="474994"/>
                  </a:lnTo>
                  <a:lnTo>
                    <a:pt x="79077" y="474994"/>
                  </a:lnTo>
                  <a:lnTo>
                    <a:pt x="48305" y="468774"/>
                  </a:lnTo>
                  <a:lnTo>
                    <a:pt x="23168" y="451816"/>
                  </a:lnTo>
                  <a:lnTo>
                    <a:pt x="6217" y="426673"/>
                  </a:lnTo>
                  <a:lnTo>
                    <a:pt x="0" y="395898"/>
                  </a:lnTo>
                  <a:lnTo>
                    <a:pt x="0" y="79150"/>
                  </a:lnTo>
                  <a:close/>
                </a:path>
              </a:pathLst>
            </a:custGeom>
            <a:ln w="12699">
              <a:solidFill>
                <a:srgbClr val="FBF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3060" y="1600258"/>
            <a:ext cx="3665854" cy="5055235"/>
            <a:chOff x="353060" y="1600258"/>
            <a:chExt cx="3665854" cy="505523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060" y="1600258"/>
              <a:ext cx="3665482" cy="50548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560" y="1663694"/>
              <a:ext cx="3487411" cy="48768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478" y="1644634"/>
              <a:ext cx="3526154" cy="4914900"/>
            </a:xfrm>
            <a:custGeom>
              <a:avLst/>
              <a:gdLst/>
              <a:ahLst/>
              <a:cxnLst/>
              <a:rect l="l" t="t" r="r" b="b"/>
              <a:pathLst>
                <a:path w="3526154" h="4914900">
                  <a:moveTo>
                    <a:pt x="0" y="4914900"/>
                  </a:moveTo>
                  <a:lnTo>
                    <a:pt x="3525579" y="4914900"/>
                  </a:lnTo>
                  <a:lnTo>
                    <a:pt x="3525579" y="0"/>
                  </a:lnTo>
                  <a:lnTo>
                    <a:pt x="0" y="0"/>
                  </a:lnTo>
                  <a:lnTo>
                    <a:pt x="0" y="491490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3804" y="1664992"/>
              <a:ext cx="1490980" cy="304800"/>
            </a:xfrm>
            <a:custGeom>
              <a:avLst/>
              <a:gdLst/>
              <a:ahLst/>
              <a:cxnLst/>
              <a:rect l="l" t="t" r="r" b="b"/>
              <a:pathLst>
                <a:path w="1490979" h="304800">
                  <a:moveTo>
                    <a:pt x="1490971" y="0"/>
                  </a:moveTo>
                  <a:lnTo>
                    <a:pt x="0" y="0"/>
                  </a:lnTo>
                  <a:lnTo>
                    <a:pt x="0" y="304753"/>
                  </a:lnTo>
                  <a:lnTo>
                    <a:pt x="1490971" y="304753"/>
                  </a:lnTo>
                  <a:lnTo>
                    <a:pt x="1490971" y="0"/>
                  </a:lnTo>
                  <a:close/>
                </a:path>
              </a:pathLst>
            </a:custGeom>
            <a:solidFill>
              <a:srgbClr val="FBF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3804" y="1664992"/>
              <a:ext cx="1490980" cy="304800"/>
            </a:xfrm>
            <a:custGeom>
              <a:avLst/>
              <a:gdLst/>
              <a:ahLst/>
              <a:cxnLst/>
              <a:rect l="l" t="t" r="r" b="b"/>
              <a:pathLst>
                <a:path w="1490979" h="304800">
                  <a:moveTo>
                    <a:pt x="0" y="304753"/>
                  </a:moveTo>
                  <a:lnTo>
                    <a:pt x="1490971" y="304753"/>
                  </a:lnTo>
                  <a:lnTo>
                    <a:pt x="1490971" y="0"/>
                  </a:lnTo>
                  <a:lnTo>
                    <a:pt x="0" y="0"/>
                  </a:lnTo>
                  <a:lnTo>
                    <a:pt x="0" y="304753"/>
                  </a:lnTo>
                  <a:close/>
                </a:path>
              </a:pathLst>
            </a:custGeom>
            <a:ln w="12699">
              <a:solidFill>
                <a:srgbClr val="FBF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4590" y="5030485"/>
              <a:ext cx="1440180" cy="891540"/>
            </a:xfrm>
            <a:custGeom>
              <a:avLst/>
              <a:gdLst/>
              <a:ahLst/>
              <a:cxnLst/>
              <a:rect l="l" t="t" r="r" b="b"/>
              <a:pathLst>
                <a:path w="1440179" h="891539">
                  <a:moveTo>
                    <a:pt x="1440180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1440180" y="891540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FBF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4590" y="5030485"/>
              <a:ext cx="1440180" cy="891540"/>
            </a:xfrm>
            <a:custGeom>
              <a:avLst/>
              <a:gdLst/>
              <a:ahLst/>
              <a:cxnLst/>
              <a:rect l="l" t="t" r="r" b="b"/>
              <a:pathLst>
                <a:path w="1440179" h="891539">
                  <a:moveTo>
                    <a:pt x="0" y="891540"/>
                  </a:moveTo>
                  <a:lnTo>
                    <a:pt x="1440180" y="891540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12699">
              <a:solidFill>
                <a:srgbClr val="FBF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Фізкультхвилинка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5379" y="1242005"/>
            <a:ext cx="9756775" cy="5565775"/>
            <a:chOff x="1135379" y="1242005"/>
            <a:chExt cx="9756775" cy="5565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379" y="1242005"/>
              <a:ext cx="9756391" cy="55655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880" y="1305566"/>
              <a:ext cx="9578340" cy="5387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79861" y="1286517"/>
              <a:ext cx="9616440" cy="5426075"/>
            </a:xfrm>
            <a:custGeom>
              <a:avLst/>
              <a:gdLst/>
              <a:ahLst/>
              <a:cxnLst/>
              <a:rect l="l" t="t" r="r" b="b"/>
              <a:pathLst>
                <a:path w="9616440" h="5426075">
                  <a:moveTo>
                    <a:pt x="0" y="5425464"/>
                  </a:moveTo>
                  <a:lnTo>
                    <a:pt x="9616415" y="5425464"/>
                  </a:lnTo>
                  <a:lnTo>
                    <a:pt x="9616415" y="0"/>
                  </a:lnTo>
                  <a:lnTo>
                    <a:pt x="0" y="0"/>
                  </a:lnTo>
                  <a:lnTo>
                    <a:pt x="0" y="5425464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Широкоэкранный</PresentationFormat>
  <Paragraphs>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Carlito</vt:lpstr>
      <vt:lpstr>Lato</vt:lpstr>
      <vt:lpstr>Times New Roman</vt:lpstr>
      <vt:lpstr>Trebuchet MS</vt:lpstr>
      <vt:lpstr>Verdana</vt:lpstr>
      <vt:lpstr>Office Theme</vt:lpstr>
      <vt:lpstr>Презентация PowerPoint</vt:lpstr>
      <vt:lpstr>Прослухайте вірш та налаштуймося на роботу</vt:lpstr>
      <vt:lpstr>Пригадайте, що таке театр.</vt:lpstr>
      <vt:lpstr>Пригадайте, як називається театр, де виконавці «розмовляють» мовою музики і танцю?</vt:lpstr>
      <vt:lpstr>Цікаво знати</vt:lpstr>
      <vt:lpstr>Цікаво знати</vt:lpstr>
      <vt:lpstr>Цікаво знати</vt:lpstr>
      <vt:lpstr>Перед тим як виготовити сценічний костюм, художник уявляє його та створює ескіз. Спробуймо і ми стати художниками – костюмерами та придумаймо костюм для виконавців балету.</vt:lpstr>
      <vt:lpstr>Фізкультхвилинка</vt:lpstr>
      <vt:lpstr>Правила безпеки на уроці образотворчого мистецтва</vt:lpstr>
      <vt:lpstr>Презентация PowerPoint</vt:lpstr>
      <vt:lpstr>Ознайомтеся із послідовністю малювання костюму для виконавця балету</vt:lpstr>
      <vt:lpstr>Послідовність малювання костюму для виконавця балету</vt:lpstr>
      <vt:lpstr>Продемонструйте власні малюнки</vt:lpstr>
      <vt:lpstr>Спробуйте сфотографуватися у вигляді балерин за допомогою квітів</vt:lpstr>
      <vt:lpstr>Рефлексія. Оберіть відповідну цеглинку лего...</vt:lpstr>
      <vt:lpstr>Переглянь відео про балет: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2024-09-12T15:28:18Z</dcterms:created>
  <dcterms:modified xsi:type="dcterms:W3CDTF">2024-09-12T15:30:16Z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2024-09-12T00:00:00Z</vt:filetime>
  </property>
  <property fmtid="{D5CDD505-2E9C-101B-9397-08002B2CF9AE}" pid="5" name="Producer">
    <vt:lpwstr>3-Heights(TM) PDF Security Shell 4.8.25.2 (http://www.pdf-tools.com)</vt:lpwstr>
  </property>
</Properties>
</file>