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295F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295F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6862" y="1953822"/>
            <a:ext cx="4192904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57529" y="2445933"/>
            <a:ext cx="5981700" cy="246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295F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jp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jp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jp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jp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2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1.jpg"/><Relationship Id="rId5" Type="http://schemas.openxmlformats.org/officeDocument/2006/relationships/image" Target="../media/image66.png"/><Relationship Id="rId10" Type="http://schemas.openxmlformats.org/officeDocument/2006/relationships/hyperlink" Target="https://learningapps.org/watch?v=po94w76b322" TargetMode="External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4466" y="432146"/>
            <a:ext cx="1385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Математика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3988" y="427067"/>
            <a:ext cx="4345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</a:rPr>
              <a:t>Розділ</a:t>
            </a:r>
            <a:r>
              <a:rPr sz="2400" spc="-5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1.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Числа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першого</a:t>
            </a:r>
            <a:r>
              <a:rPr sz="2400" spc="-6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десятка</a:t>
            </a:r>
            <a:endParaRPr sz="2400"/>
          </a:p>
        </p:txBody>
      </p:sp>
      <p:grpSp>
        <p:nvGrpSpPr>
          <p:cNvPr id="7" name="object 7"/>
          <p:cNvGrpSpPr/>
          <p:nvPr/>
        </p:nvGrpSpPr>
        <p:grpSpPr>
          <a:xfrm>
            <a:off x="96535" y="2085362"/>
            <a:ext cx="6182995" cy="4683760"/>
            <a:chOff x="96535" y="2085362"/>
            <a:chExt cx="6182995" cy="4683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619" y="2123448"/>
              <a:ext cx="6106162" cy="46075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5585" y="2104412"/>
              <a:ext cx="6144895" cy="4645660"/>
            </a:xfrm>
            <a:custGeom>
              <a:avLst/>
              <a:gdLst/>
              <a:ahLst/>
              <a:cxnLst/>
              <a:rect l="l" t="t" r="r" b="b"/>
              <a:pathLst>
                <a:path w="6144895" h="4645659">
                  <a:moveTo>
                    <a:pt x="0" y="4645645"/>
                  </a:moveTo>
                  <a:lnTo>
                    <a:pt x="6144274" y="4645645"/>
                  </a:lnTo>
                  <a:lnTo>
                    <a:pt x="6144274" y="0"/>
                  </a:lnTo>
                  <a:lnTo>
                    <a:pt x="0" y="0"/>
                  </a:lnTo>
                  <a:lnTo>
                    <a:pt x="0" y="4645645"/>
                  </a:lnTo>
                  <a:close/>
                </a:path>
              </a:pathLst>
            </a:custGeom>
            <a:ln w="38099">
              <a:solidFill>
                <a:srgbClr val="323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69138" y="1465986"/>
            <a:ext cx="4149090" cy="167674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b="1" dirty="0">
                <a:latin typeface="Times New Roman"/>
                <a:cs typeface="Times New Roman"/>
              </a:rPr>
              <a:t>Дата: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lang="uk-UA" sz="2000" b="1" spc="-10" dirty="0" smtClean="0">
                <a:solidFill>
                  <a:srgbClr val="295FFF"/>
                </a:solidFill>
                <a:latin typeface="Times New Roman"/>
                <a:cs typeface="Times New Roman"/>
              </a:rPr>
              <a:t>19</a:t>
            </a:r>
            <a:r>
              <a:rPr sz="2000" b="1" spc="-10" dirty="0" smtClean="0">
                <a:solidFill>
                  <a:srgbClr val="295FFF"/>
                </a:solidFill>
                <a:latin typeface="Times New Roman"/>
                <a:cs typeface="Times New Roman"/>
              </a:rPr>
              <a:t>.11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00" b="1" dirty="0">
                <a:latin typeface="Times New Roman"/>
                <a:cs typeface="Times New Roman"/>
              </a:rPr>
              <a:t>Клас: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uk-UA"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А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000" b="1" dirty="0">
                <a:latin typeface="Times New Roman"/>
                <a:cs typeface="Times New Roman"/>
              </a:rPr>
              <a:t>Предмет: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295FFF"/>
                </a:solidFill>
                <a:latin typeface="Times New Roman"/>
                <a:cs typeface="Times New Roman"/>
              </a:rPr>
              <a:t>Математика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00" b="1" spc="-10" dirty="0">
                <a:latin typeface="Times New Roman"/>
                <a:cs typeface="Times New Roman"/>
              </a:rPr>
              <a:t>Вчитель: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lang="uk-UA" sz="2000" i="1" spc="-15" dirty="0" err="1" smtClean="0"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Фербей</a:t>
            </a:r>
            <a:r>
              <a:rPr lang="uk-UA" sz="2000" i="1" spc="-15" dirty="0" smtClean="0"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В.М.</a:t>
            </a:r>
            <a:endParaRPr lang="uk-UA" sz="2000" dirty="0" smtClean="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60"/>
              </a:spcBef>
            </a:pPr>
            <a:r>
              <a:rPr sz="2000" b="1" dirty="0" err="1" smtClean="0">
                <a:latin typeface="Times New Roman"/>
                <a:cs typeface="Times New Roman"/>
              </a:rPr>
              <a:t>Тема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Перевіряємо</a:t>
            </a:r>
            <a:r>
              <a:rPr sz="20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свої</a:t>
            </a:r>
            <a:r>
              <a:rPr sz="20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досягнення.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98662" y="3163969"/>
            <a:ext cx="5385435" cy="6807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855980" algn="l"/>
                <a:tab pos="2065020" algn="l"/>
                <a:tab pos="2448560" algn="l"/>
                <a:tab pos="3922395" algn="l"/>
                <a:tab pos="481647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Мета: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закріпити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та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узагальнити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знання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дітей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746760" algn="l"/>
                <a:tab pos="2258060" algn="l"/>
              </a:tabLst>
            </a:pPr>
            <a:r>
              <a:rPr sz="2000" spc="-25" dirty="0">
                <a:latin typeface="Times New Roman"/>
                <a:cs typeface="Times New Roman"/>
              </a:rPr>
              <a:t>про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нумерацію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чисел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08193" y="3493200"/>
            <a:ext cx="1102995" cy="6769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265"/>
              </a:spcBef>
            </a:pPr>
            <a:r>
              <a:rPr sz="2000" spc="-10" dirty="0">
                <a:latin typeface="Times New Roman"/>
                <a:cs typeface="Times New Roman"/>
              </a:rPr>
              <a:t>першого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000" spc="-10" dirty="0">
                <a:latin typeface="Times New Roman"/>
                <a:cs typeface="Times New Roman"/>
              </a:rPr>
              <a:t>кількісної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67318" y="3493200"/>
            <a:ext cx="920115" cy="6769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2000" spc="-10" dirty="0">
                <a:latin typeface="Times New Roman"/>
                <a:cs typeface="Times New Roman"/>
              </a:rPr>
              <a:t>десятка;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60"/>
              </a:spcBef>
            </a:pPr>
            <a:r>
              <a:rPr sz="2000" spc="-10" dirty="0">
                <a:latin typeface="Times New Roman"/>
                <a:cs typeface="Times New Roman"/>
              </a:rPr>
              <a:t>лічби;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8662" y="3816568"/>
            <a:ext cx="155003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формувати </a:t>
            </a:r>
            <a:r>
              <a:rPr sz="2000" spc="-30" dirty="0">
                <a:latin typeface="Times New Roman"/>
                <a:cs typeface="Times New Roman"/>
              </a:rPr>
              <a:t>продовжувати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93302" y="3816568"/>
            <a:ext cx="91757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075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навички вчити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30703" y="4167137"/>
            <a:ext cx="1402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порівнювати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98934" y="4492606"/>
            <a:ext cx="1544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послідовності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98662" y="4472293"/>
            <a:ext cx="2204720" cy="67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100"/>
              </a:spcBef>
              <a:tabLst>
                <a:tab pos="1163320" algn="l"/>
                <a:tab pos="1684020" algn="l"/>
              </a:tabLst>
            </a:pPr>
            <a:r>
              <a:rPr sz="2000" spc="-10" dirty="0">
                <a:latin typeface="Times New Roman"/>
                <a:cs typeface="Times New Roman"/>
              </a:rPr>
              <a:t>основі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знань </a:t>
            </a:r>
            <a:r>
              <a:rPr sz="2000" spc="-10" dirty="0">
                <a:latin typeface="Times New Roman"/>
                <a:cs typeface="Times New Roman"/>
              </a:rPr>
              <a:t>натуральному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ряді,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43524" y="4795175"/>
            <a:ext cx="2651125" cy="6807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1287780" algn="l"/>
                <a:tab pos="1574800" algn="l"/>
              </a:tabLst>
            </a:pPr>
            <a:r>
              <a:rPr sz="2000" spc="-10" dirty="0">
                <a:latin typeface="Times New Roman"/>
                <a:cs typeface="Times New Roman"/>
              </a:rPr>
              <a:t>вправляти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у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складанні</a:t>
            </a:r>
            <a:endParaRPr sz="2000">
              <a:latin typeface="Times New Roman"/>
              <a:cs typeface="Times New Roman"/>
            </a:endParaRPr>
          </a:p>
          <a:p>
            <a:pPr marL="1386840">
              <a:lnSpc>
                <a:spcPct val="100000"/>
              </a:lnSpc>
              <a:spcBef>
                <a:spcPts val="180"/>
              </a:spcBef>
            </a:pPr>
            <a:r>
              <a:rPr sz="2000" spc="-10" dirty="0">
                <a:latin typeface="Times New Roman"/>
                <a:cs typeface="Times New Roman"/>
              </a:rPr>
              <a:t>додавання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567680" y="4146467"/>
            <a:ext cx="1224280" cy="13296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9525" algn="r">
              <a:lnSpc>
                <a:spcPct val="100000"/>
              </a:lnSpc>
              <a:spcBef>
                <a:spcPts val="260"/>
              </a:spcBef>
              <a:tabLst>
                <a:tab pos="858519" algn="l"/>
              </a:tabLst>
            </a:pPr>
            <a:r>
              <a:rPr sz="2000" spc="-10" dirty="0">
                <a:latin typeface="Times New Roman"/>
                <a:cs typeface="Times New Roman"/>
              </a:rPr>
              <a:t>числа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на</a:t>
            </a:r>
            <a:endParaRPr sz="2000">
              <a:latin typeface="Times New Roman"/>
              <a:cs typeface="Times New Roman"/>
            </a:endParaRPr>
          </a:p>
          <a:p>
            <a:pPr marL="980440" marR="5080" indent="-968375" algn="r">
              <a:lnSpc>
                <a:spcPct val="106700"/>
              </a:lnSpc>
              <a:spcBef>
                <a:spcPts val="5"/>
              </a:spcBef>
              <a:tabLst>
                <a:tab pos="1082040" algn="l"/>
              </a:tabLst>
            </a:pPr>
            <a:r>
              <a:rPr sz="2000" spc="-10" dirty="0">
                <a:latin typeface="Times New Roman"/>
                <a:cs typeface="Times New Roman"/>
              </a:rPr>
              <a:t>чисел</a:t>
            </a:r>
            <a:r>
              <a:rPr sz="2000" dirty="0">
                <a:latin typeface="Times New Roman"/>
                <a:cs typeface="Times New Roman"/>
              </a:rPr>
              <a:t>		</a:t>
            </a:r>
            <a:r>
              <a:rPr sz="2000" spc="-50" dirty="0">
                <a:latin typeface="Times New Roman"/>
                <a:cs typeface="Times New Roman"/>
              </a:rPr>
              <a:t>у </a:t>
            </a:r>
            <a:r>
              <a:rPr sz="2000" spc="-25" dirty="0">
                <a:latin typeface="Times New Roman"/>
                <a:cs typeface="Times New Roman"/>
              </a:rPr>
              <a:t>та</a:t>
            </a:r>
            <a:endParaRPr sz="2000">
              <a:latin typeface="Times New Roman"/>
              <a:cs typeface="Times New Roman"/>
            </a:endParaRPr>
          </a:p>
          <a:p>
            <a:pPr marR="7620" algn="r">
              <a:lnSpc>
                <a:spcPct val="100000"/>
              </a:lnSpc>
              <a:spcBef>
                <a:spcPts val="180"/>
              </a:spcBef>
            </a:pPr>
            <a:r>
              <a:rPr sz="2000" spc="-25" dirty="0">
                <a:latin typeface="Times New Roman"/>
                <a:cs typeface="Times New Roman"/>
              </a:rPr>
              <a:t>та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29936" y="5124456"/>
            <a:ext cx="1811655" cy="6769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265"/>
              </a:spcBef>
              <a:tabLst>
                <a:tab pos="1546860" algn="l"/>
              </a:tabLst>
            </a:pPr>
            <a:r>
              <a:rPr sz="2000" spc="-10" dirty="0">
                <a:latin typeface="Times New Roman"/>
                <a:cs typeface="Times New Roman"/>
              </a:rPr>
              <a:t>прикладів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на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000" spc="-10" dirty="0">
                <a:latin typeface="Times New Roman"/>
                <a:cs typeface="Times New Roman"/>
              </a:rPr>
              <a:t>розвивати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98660" y="5124456"/>
            <a:ext cx="1498600" cy="10045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розв’язуванні віднімання; пізнавальну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7131" y="5798487"/>
            <a:ext cx="1591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самостійність,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80260" y="5448062"/>
            <a:ext cx="90487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marR="5080" indent="-147955">
              <a:lnSpc>
                <a:spcPct val="1075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логічне </a:t>
            </a:r>
            <a:r>
              <a:rPr sz="2000" spc="-25" dirty="0">
                <a:latin typeface="Times New Roman"/>
                <a:cs typeface="Times New Roman"/>
              </a:rPr>
              <a:t>творчу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42247" y="5448062"/>
            <a:ext cx="124460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075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мислення, активність;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98662" y="6123281"/>
            <a:ext cx="48304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виховувати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працелюбність,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почуття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дружби.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2000" y="455921"/>
            <a:ext cx="8732520" cy="975994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31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Завдання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Розподіліть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множину</a:t>
            </a:r>
            <a:r>
              <a:rPr sz="20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дві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підмножини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за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ознаками.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Складіть</a:t>
            </a:r>
            <a:endParaRPr sz="2000">
              <a:latin typeface="Calibri"/>
              <a:cs typeface="Calibri"/>
            </a:endParaRPr>
          </a:p>
          <a:p>
            <a:pPr marL="20256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до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кожного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малюнка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дві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рівності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додавання,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дві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рівності</a:t>
            </a:r>
            <a:r>
              <a:rPr sz="20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віднімання.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5819" y="1892299"/>
            <a:ext cx="3017520" cy="4640580"/>
            <a:chOff x="845819" y="1892299"/>
            <a:chExt cx="3017520" cy="4640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819" y="1892299"/>
              <a:ext cx="3017520" cy="46405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080" y="4234182"/>
              <a:ext cx="548640" cy="4317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8279" y="4305300"/>
              <a:ext cx="370840" cy="2895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2599" y="4234182"/>
              <a:ext cx="551180" cy="431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5026" y="4305300"/>
              <a:ext cx="370840" cy="2895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7122" y="4234182"/>
              <a:ext cx="548639" cy="4317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080" y="4826000"/>
              <a:ext cx="548640" cy="4317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8279" y="4894580"/>
              <a:ext cx="370840" cy="2920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9900" y="4826000"/>
              <a:ext cx="551180" cy="4317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5026" y="4894580"/>
              <a:ext cx="370840" cy="2920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7122" y="4826000"/>
              <a:ext cx="548639" cy="4317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5699" y="5427980"/>
              <a:ext cx="548640" cy="4317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8279" y="5494020"/>
              <a:ext cx="370840" cy="2920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9900" y="5427980"/>
              <a:ext cx="551180" cy="4317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77717" y="5494020"/>
              <a:ext cx="370840" cy="2920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4580" y="5427980"/>
              <a:ext cx="548639" cy="4317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779" y="6024881"/>
              <a:ext cx="551180" cy="4317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3359" y="6096001"/>
              <a:ext cx="370840" cy="2895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2599" y="6017260"/>
              <a:ext cx="551180" cy="4317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72633" y="6101079"/>
              <a:ext cx="368300" cy="2920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9346" y="6017260"/>
              <a:ext cx="548639" cy="4317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70634" y="1964874"/>
              <a:ext cx="2542540" cy="2024380"/>
            </a:xfrm>
            <a:custGeom>
              <a:avLst/>
              <a:gdLst/>
              <a:ahLst/>
              <a:cxnLst/>
              <a:rect l="l" t="t" r="r" b="b"/>
              <a:pathLst>
                <a:path w="2542540" h="2024379">
                  <a:moveTo>
                    <a:pt x="0" y="1488905"/>
                  </a:moveTo>
                  <a:lnTo>
                    <a:pt x="1365" y="1544476"/>
                  </a:lnTo>
                  <a:lnTo>
                    <a:pt x="4499" y="1586554"/>
                  </a:lnTo>
                  <a:lnTo>
                    <a:pt x="16073" y="1657154"/>
                  </a:lnTo>
                  <a:lnTo>
                    <a:pt x="33852" y="1728078"/>
                  </a:lnTo>
                  <a:lnTo>
                    <a:pt x="60149" y="1789523"/>
                  </a:lnTo>
                  <a:lnTo>
                    <a:pt x="99020" y="1839527"/>
                  </a:lnTo>
                  <a:lnTo>
                    <a:pt x="144374" y="1881603"/>
                  </a:lnTo>
                  <a:lnTo>
                    <a:pt x="191505" y="1919215"/>
                  </a:lnTo>
                  <a:lnTo>
                    <a:pt x="240671" y="1949762"/>
                  </a:lnTo>
                  <a:lnTo>
                    <a:pt x="287794" y="1971093"/>
                  </a:lnTo>
                  <a:lnTo>
                    <a:pt x="340970" y="1985826"/>
                  </a:lnTo>
                  <a:lnTo>
                    <a:pt x="410640" y="1996324"/>
                  </a:lnTo>
                  <a:lnTo>
                    <a:pt x="485345" y="2001828"/>
                  </a:lnTo>
                  <a:lnTo>
                    <a:pt x="554006" y="2003888"/>
                  </a:lnTo>
                  <a:lnTo>
                    <a:pt x="588748" y="2002453"/>
                  </a:lnTo>
                  <a:lnTo>
                    <a:pt x="667339" y="1990046"/>
                  </a:lnTo>
                  <a:lnTo>
                    <a:pt x="712160" y="1979535"/>
                  </a:lnTo>
                  <a:lnTo>
                    <a:pt x="755856" y="1966171"/>
                  </a:lnTo>
                  <a:lnTo>
                    <a:pt x="794101" y="1949762"/>
                  </a:lnTo>
                  <a:lnTo>
                    <a:pt x="852305" y="1907677"/>
                  </a:lnTo>
                  <a:lnTo>
                    <a:pt x="898398" y="1853604"/>
                  </a:lnTo>
                  <a:lnTo>
                    <a:pt x="919475" y="1821189"/>
                  </a:lnTo>
                  <a:lnTo>
                    <a:pt x="938553" y="1785209"/>
                  </a:lnTo>
                  <a:lnTo>
                    <a:pt x="955609" y="1747368"/>
                  </a:lnTo>
                  <a:lnTo>
                    <a:pt x="970617" y="1709367"/>
                  </a:lnTo>
                  <a:lnTo>
                    <a:pt x="983002" y="1671482"/>
                  </a:lnTo>
                  <a:lnTo>
                    <a:pt x="992946" y="1632918"/>
                  </a:lnTo>
                  <a:lnTo>
                    <a:pt x="1001766" y="1593484"/>
                  </a:lnTo>
                  <a:lnTo>
                    <a:pt x="1010777" y="1552986"/>
                  </a:lnTo>
                  <a:lnTo>
                    <a:pt x="1020450" y="1510586"/>
                  </a:lnTo>
                  <a:lnTo>
                    <a:pt x="1030044" y="1466598"/>
                  </a:lnTo>
                  <a:lnTo>
                    <a:pt x="1039020" y="1422727"/>
                  </a:lnTo>
                  <a:lnTo>
                    <a:pt x="1046841" y="1380676"/>
                  </a:lnTo>
                  <a:lnTo>
                    <a:pt x="1053929" y="1334065"/>
                  </a:lnTo>
                  <a:lnTo>
                    <a:pt x="1060393" y="1284246"/>
                  </a:lnTo>
                  <a:lnTo>
                    <a:pt x="1065101" y="1244567"/>
                  </a:lnTo>
                  <a:lnTo>
                    <a:pt x="1066921" y="1228374"/>
                  </a:lnTo>
                  <a:lnTo>
                    <a:pt x="1071792" y="1189543"/>
                  </a:lnTo>
                  <a:lnTo>
                    <a:pt x="1076658" y="1150229"/>
                  </a:lnTo>
                  <a:lnTo>
                    <a:pt x="1081670" y="1111930"/>
                  </a:lnTo>
                  <a:lnTo>
                    <a:pt x="1092628" y="1043317"/>
                  </a:lnTo>
                  <a:lnTo>
                    <a:pt x="1104631" y="983736"/>
                  </a:lnTo>
                  <a:lnTo>
                    <a:pt x="1118681" y="929055"/>
                  </a:lnTo>
                  <a:lnTo>
                    <a:pt x="1127288" y="903542"/>
                  </a:lnTo>
                  <a:lnTo>
                    <a:pt x="1134766" y="879141"/>
                  </a:lnTo>
                  <a:lnTo>
                    <a:pt x="1139068" y="855683"/>
                  </a:lnTo>
                  <a:lnTo>
                    <a:pt x="1140372" y="833487"/>
                  </a:lnTo>
                  <a:lnTo>
                    <a:pt x="1139557" y="812560"/>
                  </a:lnTo>
                  <a:lnTo>
                    <a:pt x="1127071" y="771467"/>
                  </a:lnTo>
                  <a:lnTo>
                    <a:pt x="1103994" y="739174"/>
                  </a:lnTo>
                  <a:lnTo>
                    <a:pt x="1050919" y="687378"/>
                  </a:lnTo>
                  <a:lnTo>
                    <a:pt x="1023887" y="660994"/>
                  </a:lnTo>
                  <a:lnTo>
                    <a:pt x="990964" y="629267"/>
                  </a:lnTo>
                  <a:lnTo>
                    <a:pt x="953869" y="593808"/>
                  </a:lnTo>
                  <a:lnTo>
                    <a:pt x="914323" y="556226"/>
                  </a:lnTo>
                  <a:lnTo>
                    <a:pt x="874046" y="518133"/>
                  </a:lnTo>
                  <a:lnTo>
                    <a:pt x="834758" y="481139"/>
                  </a:lnTo>
                  <a:lnTo>
                    <a:pt x="798179" y="446855"/>
                  </a:lnTo>
                  <a:lnTo>
                    <a:pt x="727703" y="381856"/>
                  </a:lnTo>
                  <a:lnTo>
                    <a:pt x="651510" y="312413"/>
                  </a:lnTo>
                  <a:lnTo>
                    <a:pt x="590481" y="257113"/>
                  </a:lnTo>
                  <a:lnTo>
                    <a:pt x="565497" y="234549"/>
                  </a:lnTo>
                  <a:lnTo>
                    <a:pt x="523445" y="195945"/>
                  </a:lnTo>
                  <a:lnTo>
                    <a:pt x="488069" y="163374"/>
                  </a:lnTo>
                  <a:lnTo>
                    <a:pt x="457314" y="135334"/>
                  </a:lnTo>
                  <a:lnTo>
                    <a:pt x="403577" y="88254"/>
                  </a:lnTo>
                  <a:lnTo>
                    <a:pt x="362208" y="54707"/>
                  </a:lnTo>
                  <a:lnTo>
                    <a:pt x="330283" y="32700"/>
                  </a:lnTo>
                  <a:lnTo>
                    <a:pt x="285634" y="14026"/>
                  </a:lnTo>
                  <a:lnTo>
                    <a:pt x="240216" y="4379"/>
                  </a:lnTo>
                  <a:lnTo>
                    <a:pt x="200524" y="2090"/>
                  </a:lnTo>
                  <a:lnTo>
                    <a:pt x="187314" y="1126"/>
                  </a:lnTo>
                  <a:lnTo>
                    <a:pt x="173976" y="54"/>
                  </a:lnTo>
                  <a:lnTo>
                    <a:pt x="160894" y="0"/>
                  </a:lnTo>
                  <a:lnTo>
                    <a:pt x="148447" y="2090"/>
                  </a:lnTo>
                  <a:lnTo>
                    <a:pt x="104298" y="30016"/>
                  </a:lnTo>
                  <a:lnTo>
                    <a:pt x="90251" y="77912"/>
                  </a:lnTo>
                  <a:lnTo>
                    <a:pt x="80223" y="142323"/>
                  </a:lnTo>
                  <a:lnTo>
                    <a:pt x="73955" y="210432"/>
                  </a:lnTo>
                  <a:lnTo>
                    <a:pt x="71483" y="251231"/>
                  </a:lnTo>
                  <a:lnTo>
                    <a:pt x="68221" y="302544"/>
                  </a:lnTo>
                  <a:lnTo>
                    <a:pt x="65385" y="345120"/>
                  </a:lnTo>
                  <a:lnTo>
                    <a:pt x="62271" y="393878"/>
                  </a:lnTo>
                  <a:lnTo>
                    <a:pt x="58935" y="446642"/>
                  </a:lnTo>
                  <a:lnTo>
                    <a:pt x="55432" y="501240"/>
                  </a:lnTo>
                  <a:lnTo>
                    <a:pt x="51818" y="555497"/>
                  </a:lnTo>
                  <a:lnTo>
                    <a:pt x="48148" y="607240"/>
                  </a:lnTo>
                  <a:lnTo>
                    <a:pt x="44226" y="657267"/>
                  </a:lnTo>
                  <a:lnTo>
                    <a:pt x="39969" y="707540"/>
                  </a:lnTo>
                  <a:lnTo>
                    <a:pt x="35601" y="757492"/>
                  </a:lnTo>
                  <a:lnTo>
                    <a:pt x="31347" y="806559"/>
                  </a:lnTo>
                  <a:lnTo>
                    <a:pt x="27429" y="854175"/>
                  </a:lnTo>
                  <a:lnTo>
                    <a:pt x="24074" y="899775"/>
                  </a:lnTo>
                  <a:lnTo>
                    <a:pt x="20837" y="949476"/>
                  </a:lnTo>
                  <a:lnTo>
                    <a:pt x="18203" y="994518"/>
                  </a:lnTo>
                  <a:lnTo>
                    <a:pt x="15988" y="1038762"/>
                  </a:lnTo>
                  <a:lnTo>
                    <a:pt x="14006" y="1086069"/>
                  </a:lnTo>
                  <a:lnTo>
                    <a:pt x="12071" y="1140299"/>
                  </a:lnTo>
                  <a:lnTo>
                    <a:pt x="10312" y="1185990"/>
                  </a:lnTo>
                  <a:lnTo>
                    <a:pt x="8097" y="1237253"/>
                  </a:lnTo>
                  <a:lnTo>
                    <a:pt x="5708" y="1291567"/>
                  </a:lnTo>
                  <a:lnTo>
                    <a:pt x="3423" y="1346410"/>
                  </a:lnTo>
                  <a:lnTo>
                    <a:pt x="1524" y="1399262"/>
                  </a:lnTo>
                  <a:lnTo>
                    <a:pt x="289" y="1447600"/>
                  </a:lnTo>
                  <a:lnTo>
                    <a:pt x="0" y="1488905"/>
                  </a:lnTo>
                  <a:close/>
                </a:path>
                <a:path w="2542540" h="2024379">
                  <a:moveTo>
                    <a:pt x="1172077" y="48798"/>
                  </a:moveTo>
                  <a:lnTo>
                    <a:pt x="1116083" y="48575"/>
                  </a:lnTo>
                  <a:lnTo>
                    <a:pt x="1103139" y="47563"/>
                  </a:lnTo>
                  <a:lnTo>
                    <a:pt x="1108625" y="48170"/>
                  </a:lnTo>
                  <a:lnTo>
                    <a:pt x="1107923" y="52803"/>
                  </a:lnTo>
                  <a:lnTo>
                    <a:pt x="1096812" y="60826"/>
                  </a:lnTo>
                  <a:lnTo>
                    <a:pt x="1087617" y="71379"/>
                  </a:lnTo>
                  <a:lnTo>
                    <a:pt x="1080537" y="86699"/>
                  </a:lnTo>
                  <a:lnTo>
                    <a:pt x="1075773" y="109020"/>
                  </a:lnTo>
                  <a:lnTo>
                    <a:pt x="1074391" y="138570"/>
                  </a:lnTo>
                  <a:lnTo>
                    <a:pt x="1075857" y="174379"/>
                  </a:lnTo>
                  <a:lnTo>
                    <a:pt x="1078301" y="216604"/>
                  </a:lnTo>
                  <a:lnTo>
                    <a:pt x="1079851" y="265401"/>
                  </a:lnTo>
                  <a:lnTo>
                    <a:pt x="1079842" y="313279"/>
                  </a:lnTo>
                  <a:lnTo>
                    <a:pt x="1079364" y="369466"/>
                  </a:lnTo>
                  <a:lnTo>
                    <a:pt x="1078890" y="427781"/>
                  </a:lnTo>
                  <a:lnTo>
                    <a:pt x="1078894" y="482045"/>
                  </a:lnTo>
                  <a:lnTo>
                    <a:pt x="1079851" y="526078"/>
                  </a:lnTo>
                  <a:lnTo>
                    <a:pt x="1081122" y="564324"/>
                  </a:lnTo>
                  <a:lnTo>
                    <a:pt x="1086702" y="612211"/>
                  </a:lnTo>
                  <a:lnTo>
                    <a:pt x="1111967" y="658822"/>
                  </a:lnTo>
                  <a:lnTo>
                    <a:pt x="1156888" y="704073"/>
                  </a:lnTo>
                  <a:lnTo>
                    <a:pt x="1204359" y="736168"/>
                  </a:lnTo>
                  <a:lnTo>
                    <a:pt x="1230439" y="745891"/>
                  </a:lnTo>
                  <a:lnTo>
                    <a:pt x="1254372" y="754969"/>
                  </a:lnTo>
                  <a:lnTo>
                    <a:pt x="1272223" y="766602"/>
                  </a:lnTo>
                  <a:lnTo>
                    <a:pt x="1281859" y="779781"/>
                  </a:lnTo>
                  <a:lnTo>
                    <a:pt x="1285605" y="793277"/>
                  </a:lnTo>
                  <a:lnTo>
                    <a:pt x="1286696" y="810494"/>
                  </a:lnTo>
                  <a:lnTo>
                    <a:pt x="1288371" y="834834"/>
                  </a:lnTo>
                  <a:lnTo>
                    <a:pt x="1293336" y="913011"/>
                  </a:lnTo>
                  <a:lnTo>
                    <a:pt x="1295104" y="958145"/>
                  </a:lnTo>
                  <a:lnTo>
                    <a:pt x="1296381" y="999280"/>
                  </a:lnTo>
                  <a:lnTo>
                    <a:pt x="1296921" y="1040817"/>
                  </a:lnTo>
                  <a:lnTo>
                    <a:pt x="1296861" y="1084002"/>
                  </a:lnTo>
                  <a:lnTo>
                    <a:pt x="1296561" y="1117918"/>
                  </a:lnTo>
                  <a:lnTo>
                    <a:pt x="1296381" y="1131649"/>
                  </a:lnTo>
                  <a:lnTo>
                    <a:pt x="1295545" y="1167723"/>
                  </a:lnTo>
                  <a:lnTo>
                    <a:pt x="1294152" y="1205315"/>
                  </a:lnTo>
                  <a:lnTo>
                    <a:pt x="1293874" y="1242170"/>
                  </a:lnTo>
                  <a:lnTo>
                    <a:pt x="1300599" y="1307119"/>
                  </a:lnTo>
                  <a:lnTo>
                    <a:pt x="1315811" y="1362536"/>
                  </a:lnTo>
                  <a:lnTo>
                    <a:pt x="1360077" y="1399327"/>
                  </a:lnTo>
                  <a:lnTo>
                    <a:pt x="1433384" y="1417478"/>
                  </a:lnTo>
                  <a:lnTo>
                    <a:pt x="1464832" y="1428408"/>
                  </a:lnTo>
                  <a:lnTo>
                    <a:pt x="1510966" y="1457509"/>
                  </a:lnTo>
                  <a:lnTo>
                    <a:pt x="1540983" y="1492562"/>
                  </a:lnTo>
                  <a:lnTo>
                    <a:pt x="1549965" y="1536200"/>
                  </a:lnTo>
                  <a:lnTo>
                    <a:pt x="1548439" y="1560264"/>
                  </a:lnTo>
                  <a:lnTo>
                    <a:pt x="1544915" y="1584789"/>
                  </a:lnTo>
                  <a:lnTo>
                    <a:pt x="1537904" y="1610216"/>
                  </a:lnTo>
                  <a:lnTo>
                    <a:pt x="1527189" y="1636688"/>
                  </a:lnTo>
                  <a:lnTo>
                    <a:pt x="1516317" y="1663266"/>
                  </a:lnTo>
                  <a:lnTo>
                    <a:pt x="1508833" y="1689012"/>
                  </a:lnTo>
                  <a:lnTo>
                    <a:pt x="1505870" y="1714385"/>
                  </a:lnTo>
                  <a:lnTo>
                    <a:pt x="1505376" y="1739514"/>
                  </a:lnTo>
                  <a:lnTo>
                    <a:pt x="1506611" y="1763464"/>
                  </a:lnTo>
                  <a:lnTo>
                    <a:pt x="1511682" y="1803775"/>
                  </a:lnTo>
                  <a:lnTo>
                    <a:pt x="1528913" y="1853531"/>
                  </a:lnTo>
                  <a:lnTo>
                    <a:pt x="1551702" y="1900897"/>
                  </a:lnTo>
                  <a:lnTo>
                    <a:pt x="1580979" y="1945684"/>
                  </a:lnTo>
                  <a:lnTo>
                    <a:pt x="1614128" y="1974341"/>
                  </a:lnTo>
                  <a:lnTo>
                    <a:pt x="1653271" y="1993836"/>
                  </a:lnTo>
                  <a:lnTo>
                    <a:pt x="1699609" y="2006391"/>
                  </a:lnTo>
                  <a:lnTo>
                    <a:pt x="1753435" y="2013898"/>
                  </a:lnTo>
                  <a:lnTo>
                    <a:pt x="1785127" y="2018084"/>
                  </a:lnTo>
                  <a:lnTo>
                    <a:pt x="1819886" y="2022190"/>
                  </a:lnTo>
                  <a:lnTo>
                    <a:pt x="1854512" y="2024152"/>
                  </a:lnTo>
                  <a:lnTo>
                    <a:pt x="1885803" y="2021909"/>
                  </a:lnTo>
                  <a:lnTo>
                    <a:pt x="1935634" y="2008193"/>
                  </a:lnTo>
                  <a:lnTo>
                    <a:pt x="1982035" y="1973903"/>
                  </a:lnTo>
                  <a:lnTo>
                    <a:pt x="2008464" y="1942287"/>
                  </a:lnTo>
                  <a:lnTo>
                    <a:pt x="2036119" y="1902163"/>
                  </a:lnTo>
                  <a:lnTo>
                    <a:pt x="2062770" y="1858796"/>
                  </a:lnTo>
                  <a:lnTo>
                    <a:pt x="2086185" y="1817449"/>
                  </a:lnTo>
                  <a:lnTo>
                    <a:pt x="2105431" y="1777871"/>
                  </a:lnTo>
                  <a:lnTo>
                    <a:pt x="2121812" y="1737775"/>
                  </a:lnTo>
                  <a:lnTo>
                    <a:pt x="2136455" y="1699403"/>
                  </a:lnTo>
                  <a:lnTo>
                    <a:pt x="2150486" y="1665000"/>
                  </a:lnTo>
                  <a:lnTo>
                    <a:pt x="2163508" y="1636167"/>
                  </a:lnTo>
                  <a:lnTo>
                    <a:pt x="2175236" y="1611368"/>
                  </a:lnTo>
                  <a:lnTo>
                    <a:pt x="2186590" y="1588349"/>
                  </a:lnTo>
                  <a:lnTo>
                    <a:pt x="2198492" y="1564855"/>
                  </a:lnTo>
                  <a:lnTo>
                    <a:pt x="2210496" y="1538978"/>
                  </a:lnTo>
                  <a:lnTo>
                    <a:pt x="2235252" y="1487998"/>
                  </a:lnTo>
                  <a:lnTo>
                    <a:pt x="2268995" y="1455531"/>
                  </a:lnTo>
                  <a:lnTo>
                    <a:pt x="2311676" y="1441549"/>
                  </a:lnTo>
                  <a:lnTo>
                    <a:pt x="2360062" y="1432278"/>
                  </a:lnTo>
                  <a:lnTo>
                    <a:pt x="2414283" y="1427805"/>
                  </a:lnTo>
                  <a:lnTo>
                    <a:pt x="2439162" y="1424403"/>
                  </a:lnTo>
                  <a:lnTo>
                    <a:pt x="2484511" y="1416665"/>
                  </a:lnTo>
                  <a:lnTo>
                    <a:pt x="2519245" y="1400409"/>
                  </a:lnTo>
                  <a:lnTo>
                    <a:pt x="2539112" y="1366999"/>
                  </a:lnTo>
                  <a:lnTo>
                    <a:pt x="2542522" y="1345145"/>
                  </a:lnTo>
                  <a:lnTo>
                    <a:pt x="2539325" y="1320107"/>
                  </a:lnTo>
                  <a:lnTo>
                    <a:pt x="2527040" y="1290591"/>
                  </a:lnTo>
                  <a:lnTo>
                    <a:pt x="2507241" y="1256956"/>
                  </a:lnTo>
                  <a:lnTo>
                    <a:pt x="2484441" y="1221822"/>
                  </a:lnTo>
                  <a:lnTo>
                    <a:pt x="2463155" y="1187811"/>
                  </a:lnTo>
                  <a:lnTo>
                    <a:pt x="2443808" y="1155064"/>
                  </a:lnTo>
                  <a:lnTo>
                    <a:pt x="2424277" y="1122368"/>
                  </a:lnTo>
                  <a:lnTo>
                    <a:pt x="2405134" y="1090316"/>
                  </a:lnTo>
                  <a:lnTo>
                    <a:pt x="2370259" y="1030936"/>
                  </a:lnTo>
                  <a:lnTo>
                    <a:pt x="2339115" y="976821"/>
                  </a:lnTo>
                  <a:lnTo>
                    <a:pt x="2304280" y="912811"/>
                  </a:lnTo>
                  <a:lnTo>
                    <a:pt x="2284443" y="875475"/>
                  </a:lnTo>
                  <a:lnTo>
                    <a:pt x="2265741" y="838873"/>
                  </a:lnTo>
                  <a:lnTo>
                    <a:pt x="2239284" y="780389"/>
                  </a:lnTo>
                  <a:lnTo>
                    <a:pt x="2224895" y="737387"/>
                  </a:lnTo>
                  <a:lnTo>
                    <a:pt x="2222632" y="718523"/>
                  </a:lnTo>
                  <a:lnTo>
                    <a:pt x="2223943" y="700703"/>
                  </a:lnTo>
                  <a:lnTo>
                    <a:pt x="2246644" y="658447"/>
                  </a:lnTo>
                  <a:lnTo>
                    <a:pt x="2298434" y="640912"/>
                  </a:lnTo>
                  <a:lnTo>
                    <a:pt x="2314785" y="634307"/>
                  </a:lnTo>
                  <a:lnTo>
                    <a:pt x="2351504" y="603726"/>
                  </a:lnTo>
                  <a:lnTo>
                    <a:pt x="2364921" y="554633"/>
                  </a:lnTo>
                  <a:lnTo>
                    <a:pt x="2363606" y="535359"/>
                  </a:lnTo>
                  <a:lnTo>
                    <a:pt x="2329589" y="484210"/>
                  </a:lnTo>
                  <a:lnTo>
                    <a:pt x="2306793" y="465929"/>
                  </a:lnTo>
                  <a:lnTo>
                    <a:pt x="2280185" y="440079"/>
                  </a:lnTo>
                  <a:lnTo>
                    <a:pt x="2245527" y="406357"/>
                  </a:lnTo>
                  <a:lnTo>
                    <a:pt x="2205062" y="366991"/>
                  </a:lnTo>
                  <a:lnTo>
                    <a:pt x="2161035" y="324212"/>
                  </a:lnTo>
                  <a:lnTo>
                    <a:pt x="2115687" y="280246"/>
                  </a:lnTo>
                  <a:lnTo>
                    <a:pt x="2071263" y="237322"/>
                  </a:lnTo>
                  <a:lnTo>
                    <a:pt x="2030004" y="197670"/>
                  </a:lnTo>
                  <a:lnTo>
                    <a:pt x="1994156" y="163517"/>
                  </a:lnTo>
                  <a:lnTo>
                    <a:pt x="1965960" y="137092"/>
                  </a:lnTo>
                  <a:lnTo>
                    <a:pt x="1926993" y="101583"/>
                  </a:lnTo>
                  <a:lnTo>
                    <a:pt x="1881743" y="72810"/>
                  </a:lnTo>
                  <a:lnTo>
                    <a:pt x="1872473" y="62698"/>
                  </a:lnTo>
                  <a:lnTo>
                    <a:pt x="1793577" y="44811"/>
                  </a:lnTo>
                  <a:lnTo>
                    <a:pt x="1714380" y="43152"/>
                  </a:lnTo>
                  <a:lnTo>
                    <a:pt x="1662608" y="42983"/>
                  </a:lnTo>
                  <a:lnTo>
                    <a:pt x="1605243" y="43162"/>
                  </a:lnTo>
                  <a:lnTo>
                    <a:pt x="1544178" y="43620"/>
                  </a:lnTo>
                  <a:lnTo>
                    <a:pt x="1481305" y="44288"/>
                  </a:lnTo>
                  <a:lnTo>
                    <a:pt x="1418516" y="45095"/>
                  </a:lnTo>
                  <a:lnTo>
                    <a:pt x="1357705" y="45972"/>
                  </a:lnTo>
                  <a:lnTo>
                    <a:pt x="1300763" y="46851"/>
                  </a:lnTo>
                  <a:lnTo>
                    <a:pt x="1249583" y="47661"/>
                  </a:lnTo>
                  <a:lnTo>
                    <a:pt x="1206057" y="48333"/>
                  </a:lnTo>
                  <a:lnTo>
                    <a:pt x="1172077" y="48798"/>
                  </a:lnTo>
                  <a:close/>
                </a:path>
              </a:pathLst>
            </a:custGeom>
            <a:ln w="12699">
              <a:solidFill>
                <a:srgbClr val="40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8590275" y="1907540"/>
            <a:ext cx="2926080" cy="4640580"/>
            <a:chOff x="8590275" y="1907540"/>
            <a:chExt cx="2926080" cy="4640580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90275" y="1907540"/>
              <a:ext cx="2926079" cy="464058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45885" y="4249416"/>
              <a:ext cx="548640" cy="4317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8617" y="4310386"/>
              <a:ext cx="370840" cy="2920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47853" y="4241808"/>
              <a:ext cx="551180" cy="4317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52659" y="4310386"/>
              <a:ext cx="370840" cy="2920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4923" y="4249416"/>
              <a:ext cx="548640" cy="4317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45885" y="4833620"/>
              <a:ext cx="548640" cy="4317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0991" y="4907281"/>
              <a:ext cx="370840" cy="28955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45311" y="4848860"/>
              <a:ext cx="551180" cy="4317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52659" y="4919980"/>
              <a:ext cx="370840" cy="2895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44755" y="4843779"/>
              <a:ext cx="551180" cy="4317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53493" y="5443220"/>
              <a:ext cx="548640" cy="4317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60841" y="5527041"/>
              <a:ext cx="370840" cy="2895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45311" y="5443220"/>
              <a:ext cx="551180" cy="43179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52659" y="5516880"/>
              <a:ext cx="370840" cy="28955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44755" y="5433061"/>
              <a:ext cx="551180" cy="43179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53493" y="6037580"/>
              <a:ext cx="548640" cy="43179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60841" y="6111240"/>
              <a:ext cx="370840" cy="28955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45311" y="6027419"/>
              <a:ext cx="551180" cy="43179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52659" y="6111240"/>
              <a:ext cx="370840" cy="28955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44755" y="6045200"/>
              <a:ext cx="551180" cy="4317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891482" y="1985034"/>
              <a:ext cx="2510790" cy="2016760"/>
            </a:xfrm>
            <a:custGeom>
              <a:avLst/>
              <a:gdLst/>
              <a:ahLst/>
              <a:cxnLst/>
              <a:rect l="l" t="t" r="r" b="b"/>
              <a:pathLst>
                <a:path w="2510790" h="2016760">
                  <a:moveTo>
                    <a:pt x="167570" y="0"/>
                  </a:moveTo>
                  <a:lnTo>
                    <a:pt x="123496" y="23993"/>
                  </a:lnTo>
                  <a:lnTo>
                    <a:pt x="108134" y="72868"/>
                  </a:lnTo>
                  <a:lnTo>
                    <a:pt x="99355" y="144237"/>
                  </a:lnTo>
                  <a:lnTo>
                    <a:pt x="99205" y="186709"/>
                  </a:lnTo>
                  <a:lnTo>
                    <a:pt x="101612" y="233912"/>
                  </a:lnTo>
                  <a:lnTo>
                    <a:pt x="104892" y="287370"/>
                  </a:lnTo>
                  <a:lnTo>
                    <a:pt x="107365" y="348605"/>
                  </a:lnTo>
                  <a:lnTo>
                    <a:pt x="108314" y="396902"/>
                  </a:lnTo>
                  <a:lnTo>
                    <a:pt x="109162" y="451931"/>
                  </a:lnTo>
                  <a:lnTo>
                    <a:pt x="109903" y="510189"/>
                  </a:lnTo>
                  <a:lnTo>
                    <a:pt x="110531" y="568172"/>
                  </a:lnTo>
                  <a:lnTo>
                    <a:pt x="111041" y="622378"/>
                  </a:lnTo>
                  <a:lnTo>
                    <a:pt x="111425" y="669304"/>
                  </a:lnTo>
                  <a:lnTo>
                    <a:pt x="110371" y="726840"/>
                  </a:lnTo>
                  <a:lnTo>
                    <a:pt x="108134" y="774990"/>
                  </a:lnTo>
                  <a:lnTo>
                    <a:pt x="107542" y="816392"/>
                  </a:lnTo>
                  <a:lnTo>
                    <a:pt x="116536" y="887296"/>
                  </a:lnTo>
                  <a:lnTo>
                    <a:pt x="137277" y="939570"/>
                  </a:lnTo>
                  <a:lnTo>
                    <a:pt x="207573" y="967650"/>
                  </a:lnTo>
                  <a:lnTo>
                    <a:pt x="259298" y="973221"/>
                  </a:lnTo>
                  <a:lnTo>
                    <a:pt x="317920" y="975891"/>
                  </a:lnTo>
                  <a:lnTo>
                    <a:pt x="378612" y="977007"/>
                  </a:lnTo>
                  <a:lnTo>
                    <a:pt x="436550" y="977914"/>
                  </a:lnTo>
                  <a:lnTo>
                    <a:pt x="717581" y="969904"/>
                  </a:lnTo>
                  <a:lnTo>
                    <a:pt x="769319" y="968602"/>
                  </a:lnTo>
                  <a:lnTo>
                    <a:pt x="820398" y="967628"/>
                  </a:lnTo>
                  <a:lnTo>
                    <a:pt x="868903" y="966505"/>
                  </a:lnTo>
                  <a:lnTo>
                    <a:pt x="912920" y="964758"/>
                  </a:lnTo>
                  <a:lnTo>
                    <a:pt x="986819" y="957926"/>
                  </a:lnTo>
                  <a:lnTo>
                    <a:pt x="1035448" y="946335"/>
                  </a:lnTo>
                  <a:lnTo>
                    <a:pt x="1074406" y="915349"/>
                  </a:lnTo>
                  <a:lnTo>
                    <a:pt x="1103733" y="864852"/>
                  </a:lnTo>
                  <a:lnTo>
                    <a:pt x="1107116" y="833603"/>
                  </a:lnTo>
                  <a:lnTo>
                    <a:pt x="1101511" y="797403"/>
                  </a:lnTo>
                  <a:lnTo>
                    <a:pt x="1088503" y="756432"/>
                  </a:lnTo>
                  <a:lnTo>
                    <a:pt x="1067711" y="712973"/>
                  </a:lnTo>
                  <a:lnTo>
                    <a:pt x="1038755" y="669304"/>
                  </a:lnTo>
                  <a:lnTo>
                    <a:pt x="989389" y="616884"/>
                  </a:lnTo>
                  <a:lnTo>
                    <a:pt x="923829" y="557566"/>
                  </a:lnTo>
                  <a:lnTo>
                    <a:pt x="866546" y="509019"/>
                  </a:lnTo>
                  <a:lnTo>
                    <a:pt x="842013" y="488911"/>
                  </a:lnTo>
                  <a:lnTo>
                    <a:pt x="601142" y="272527"/>
                  </a:lnTo>
                  <a:lnTo>
                    <a:pt x="561050" y="235424"/>
                  </a:lnTo>
                  <a:lnTo>
                    <a:pt x="523552" y="199958"/>
                  </a:lnTo>
                  <a:lnTo>
                    <a:pt x="488840" y="167013"/>
                  </a:lnTo>
                  <a:lnTo>
                    <a:pt x="457105" y="137476"/>
                  </a:lnTo>
                  <a:lnTo>
                    <a:pt x="428539" y="112233"/>
                  </a:lnTo>
                  <a:lnTo>
                    <a:pt x="398142" y="87870"/>
                  </a:lnTo>
                  <a:lnTo>
                    <a:pt x="351675" y="56421"/>
                  </a:lnTo>
                  <a:lnTo>
                    <a:pt x="332162" y="44074"/>
                  </a:lnTo>
                  <a:lnTo>
                    <a:pt x="315105" y="32975"/>
                  </a:lnTo>
                  <a:lnTo>
                    <a:pt x="276017" y="12070"/>
                  </a:lnTo>
                  <a:lnTo>
                    <a:pt x="232938" y="4372"/>
                  </a:lnTo>
                  <a:lnTo>
                    <a:pt x="227865" y="4078"/>
                  </a:lnTo>
                  <a:lnTo>
                    <a:pt x="167570" y="0"/>
                  </a:lnTo>
                  <a:close/>
                </a:path>
                <a:path w="2510790" h="2016760">
                  <a:moveTo>
                    <a:pt x="1134420" y="44787"/>
                  </a:moveTo>
                  <a:lnTo>
                    <a:pt x="1093336" y="45745"/>
                  </a:lnTo>
                  <a:lnTo>
                    <a:pt x="1056418" y="78505"/>
                  </a:lnTo>
                  <a:lnTo>
                    <a:pt x="1045163" y="130458"/>
                  </a:lnTo>
                  <a:lnTo>
                    <a:pt x="1041249" y="209243"/>
                  </a:lnTo>
                  <a:lnTo>
                    <a:pt x="1042481" y="261614"/>
                  </a:lnTo>
                  <a:lnTo>
                    <a:pt x="1044585" y="314869"/>
                  </a:lnTo>
                  <a:lnTo>
                    <a:pt x="1046253" y="361681"/>
                  </a:lnTo>
                  <a:lnTo>
                    <a:pt x="1047135" y="399884"/>
                  </a:lnTo>
                  <a:lnTo>
                    <a:pt x="1047959" y="433544"/>
                  </a:lnTo>
                  <a:lnTo>
                    <a:pt x="1048912" y="464351"/>
                  </a:lnTo>
                  <a:lnTo>
                    <a:pt x="1050185" y="493995"/>
                  </a:lnTo>
                  <a:lnTo>
                    <a:pt x="1049968" y="522435"/>
                  </a:lnTo>
                  <a:lnTo>
                    <a:pt x="1050213" y="573987"/>
                  </a:lnTo>
                  <a:lnTo>
                    <a:pt x="1075761" y="622072"/>
                  </a:lnTo>
                  <a:lnTo>
                    <a:pt x="1126637" y="666548"/>
                  </a:lnTo>
                  <a:lnTo>
                    <a:pt x="1150550" y="686513"/>
                  </a:lnTo>
                  <a:lnTo>
                    <a:pt x="1171947" y="702948"/>
                  </a:lnTo>
                  <a:lnTo>
                    <a:pt x="1192884" y="716608"/>
                  </a:lnTo>
                  <a:lnTo>
                    <a:pt x="1211678" y="731259"/>
                  </a:lnTo>
                  <a:lnTo>
                    <a:pt x="1236885" y="776229"/>
                  </a:lnTo>
                  <a:lnTo>
                    <a:pt x="1247583" y="837927"/>
                  </a:lnTo>
                  <a:lnTo>
                    <a:pt x="1250713" y="871039"/>
                  </a:lnTo>
                  <a:lnTo>
                    <a:pt x="1256319" y="907963"/>
                  </a:lnTo>
                  <a:lnTo>
                    <a:pt x="1262715" y="948484"/>
                  </a:lnTo>
                  <a:lnTo>
                    <a:pt x="1263109" y="986392"/>
                  </a:lnTo>
                  <a:lnTo>
                    <a:pt x="1250713" y="1015477"/>
                  </a:lnTo>
                  <a:lnTo>
                    <a:pt x="1200334" y="1042550"/>
                  </a:lnTo>
                  <a:lnTo>
                    <a:pt x="1154576" y="1047622"/>
                  </a:lnTo>
                  <a:lnTo>
                    <a:pt x="1082335" y="1051560"/>
                  </a:lnTo>
                  <a:lnTo>
                    <a:pt x="1002179" y="1053450"/>
                  </a:lnTo>
                  <a:lnTo>
                    <a:pt x="952768" y="1053578"/>
                  </a:lnTo>
                  <a:lnTo>
                    <a:pt x="899231" y="1053328"/>
                  </a:lnTo>
                  <a:lnTo>
                    <a:pt x="843138" y="1052826"/>
                  </a:lnTo>
                  <a:lnTo>
                    <a:pt x="786061" y="1052198"/>
                  </a:lnTo>
                  <a:lnTo>
                    <a:pt x="729572" y="1051569"/>
                  </a:lnTo>
                  <a:lnTo>
                    <a:pt x="675242" y="1051065"/>
                  </a:lnTo>
                  <a:lnTo>
                    <a:pt x="624642" y="1050812"/>
                  </a:lnTo>
                  <a:lnTo>
                    <a:pt x="579344" y="1050935"/>
                  </a:lnTo>
                  <a:lnTo>
                    <a:pt x="540919" y="1051560"/>
                  </a:lnTo>
                  <a:lnTo>
                    <a:pt x="462477" y="1054579"/>
                  </a:lnTo>
                  <a:lnTo>
                    <a:pt x="408377" y="1058815"/>
                  </a:lnTo>
                  <a:lnTo>
                    <a:pt x="366416" y="1064444"/>
                  </a:lnTo>
                  <a:lnTo>
                    <a:pt x="324389" y="1071640"/>
                  </a:lnTo>
                  <a:lnTo>
                    <a:pt x="280878" y="1079258"/>
                  </a:lnTo>
                  <a:lnTo>
                    <a:pt x="241757" y="1087639"/>
                  </a:lnTo>
                  <a:lnTo>
                    <a:pt x="172142" y="1115641"/>
                  </a:lnTo>
                  <a:lnTo>
                    <a:pt x="139874" y="1138015"/>
                  </a:lnTo>
                  <a:lnTo>
                    <a:pt x="109876" y="1164854"/>
                  </a:lnTo>
                  <a:lnTo>
                    <a:pt x="82902" y="1196178"/>
                  </a:lnTo>
                  <a:lnTo>
                    <a:pt x="59707" y="1232007"/>
                  </a:lnTo>
                  <a:lnTo>
                    <a:pt x="40237" y="1273307"/>
                  </a:lnTo>
                  <a:lnTo>
                    <a:pt x="24169" y="1319767"/>
                  </a:lnTo>
                  <a:lnTo>
                    <a:pt x="11852" y="1369498"/>
                  </a:lnTo>
                  <a:lnTo>
                    <a:pt x="3636" y="1420611"/>
                  </a:lnTo>
                  <a:lnTo>
                    <a:pt x="0" y="1475388"/>
                  </a:lnTo>
                  <a:lnTo>
                    <a:pt x="618" y="1533903"/>
                  </a:lnTo>
                  <a:lnTo>
                    <a:pt x="4762" y="1590920"/>
                  </a:lnTo>
                  <a:lnTo>
                    <a:pt x="11701" y="1641201"/>
                  </a:lnTo>
                  <a:lnTo>
                    <a:pt x="21320" y="1682803"/>
                  </a:lnTo>
                  <a:lnTo>
                    <a:pt x="49555" y="1750871"/>
                  </a:lnTo>
                  <a:lnTo>
                    <a:pt x="88681" y="1810688"/>
                  </a:lnTo>
                  <a:lnTo>
                    <a:pt x="138604" y="1862280"/>
                  </a:lnTo>
                  <a:lnTo>
                    <a:pt x="200347" y="1908829"/>
                  </a:lnTo>
                  <a:lnTo>
                    <a:pt x="235455" y="1930739"/>
                  </a:lnTo>
                  <a:lnTo>
                    <a:pt x="273950" y="1950238"/>
                  </a:lnTo>
                  <a:lnTo>
                    <a:pt x="316379" y="1966033"/>
                  </a:lnTo>
                  <a:lnTo>
                    <a:pt x="364705" y="1977952"/>
                  </a:lnTo>
                  <a:lnTo>
                    <a:pt x="417939" y="1986604"/>
                  </a:lnTo>
                  <a:lnTo>
                    <a:pt x="472528" y="1991989"/>
                  </a:lnTo>
                  <a:lnTo>
                    <a:pt x="524917" y="1994105"/>
                  </a:lnTo>
                  <a:lnTo>
                    <a:pt x="571429" y="1992303"/>
                  </a:lnTo>
                  <a:lnTo>
                    <a:pt x="614901" y="1986819"/>
                  </a:lnTo>
                  <a:lnTo>
                    <a:pt x="661510" y="1978980"/>
                  </a:lnTo>
                  <a:lnTo>
                    <a:pt x="717435" y="1970111"/>
                  </a:lnTo>
                  <a:lnTo>
                    <a:pt x="762959" y="1962947"/>
                  </a:lnTo>
                  <a:lnTo>
                    <a:pt x="814353" y="1954175"/>
                  </a:lnTo>
                  <a:lnTo>
                    <a:pt x="868994" y="1944748"/>
                  </a:lnTo>
                  <a:lnTo>
                    <a:pt x="924263" y="1935614"/>
                  </a:lnTo>
                  <a:lnTo>
                    <a:pt x="977536" y="1927726"/>
                  </a:lnTo>
                  <a:lnTo>
                    <a:pt x="1026191" y="1922032"/>
                  </a:lnTo>
                  <a:lnTo>
                    <a:pt x="1077839" y="1917461"/>
                  </a:lnTo>
                  <a:lnTo>
                    <a:pt x="1125222" y="1914489"/>
                  </a:lnTo>
                  <a:lnTo>
                    <a:pt x="1170441" y="1913395"/>
                  </a:lnTo>
                  <a:lnTo>
                    <a:pt x="1215595" y="1914457"/>
                  </a:lnTo>
                  <a:lnTo>
                    <a:pt x="1262783" y="1917954"/>
                  </a:lnTo>
                  <a:lnTo>
                    <a:pt x="1336671" y="1929475"/>
                  </a:lnTo>
                  <a:lnTo>
                    <a:pt x="1419683" y="1947029"/>
                  </a:lnTo>
                  <a:lnTo>
                    <a:pt x="1487397" y="1963085"/>
                  </a:lnTo>
                  <a:lnTo>
                    <a:pt x="1515395" y="1970111"/>
                  </a:lnTo>
                  <a:lnTo>
                    <a:pt x="1567612" y="1982000"/>
                  </a:lnTo>
                  <a:lnTo>
                    <a:pt x="1615163" y="1993641"/>
                  </a:lnTo>
                  <a:lnTo>
                    <a:pt x="1659940" y="2003515"/>
                  </a:lnTo>
                  <a:lnTo>
                    <a:pt x="1703835" y="2010107"/>
                  </a:lnTo>
                  <a:lnTo>
                    <a:pt x="1746942" y="2014425"/>
                  </a:lnTo>
                  <a:lnTo>
                    <a:pt x="1788335" y="2016686"/>
                  </a:lnTo>
                  <a:lnTo>
                    <a:pt x="1828575" y="2014674"/>
                  </a:lnTo>
                  <a:lnTo>
                    <a:pt x="1868226" y="2006175"/>
                  </a:lnTo>
                  <a:lnTo>
                    <a:pt x="1908764" y="1991602"/>
                  </a:lnTo>
                  <a:lnTo>
                    <a:pt x="1949440" y="1971830"/>
                  </a:lnTo>
                  <a:lnTo>
                    <a:pt x="1987604" y="1945173"/>
                  </a:lnTo>
                  <a:lnTo>
                    <a:pt x="2020601" y="1909943"/>
                  </a:lnTo>
                  <a:lnTo>
                    <a:pt x="2042794" y="1871620"/>
                  </a:lnTo>
                  <a:lnTo>
                    <a:pt x="2062107" y="1824500"/>
                  </a:lnTo>
                  <a:lnTo>
                    <a:pt x="2078744" y="1774076"/>
                  </a:lnTo>
                  <a:lnTo>
                    <a:pt x="2092913" y="1725837"/>
                  </a:lnTo>
                  <a:lnTo>
                    <a:pt x="2104818" y="1685275"/>
                  </a:lnTo>
                  <a:lnTo>
                    <a:pt x="2112884" y="1646963"/>
                  </a:lnTo>
                  <a:lnTo>
                    <a:pt x="2114830" y="1616348"/>
                  </a:lnTo>
                  <a:lnTo>
                    <a:pt x="2117805" y="1589107"/>
                  </a:lnTo>
                  <a:lnTo>
                    <a:pt x="2151524" y="1528936"/>
                  </a:lnTo>
                  <a:lnTo>
                    <a:pt x="2181286" y="1496006"/>
                  </a:lnTo>
                  <a:lnTo>
                    <a:pt x="2213926" y="1466454"/>
                  </a:lnTo>
                  <a:lnTo>
                    <a:pt x="2274598" y="1433919"/>
                  </a:lnTo>
                  <a:lnTo>
                    <a:pt x="2304328" y="1431330"/>
                  </a:lnTo>
                  <a:lnTo>
                    <a:pt x="2333548" y="1431379"/>
                  </a:lnTo>
                  <a:lnTo>
                    <a:pt x="2361490" y="1428603"/>
                  </a:lnTo>
                  <a:lnTo>
                    <a:pt x="2415885" y="1417061"/>
                  </a:lnTo>
                  <a:lnTo>
                    <a:pt x="2461653" y="1396453"/>
                  </a:lnTo>
                  <a:lnTo>
                    <a:pt x="2499041" y="1360627"/>
                  </a:lnTo>
                  <a:lnTo>
                    <a:pt x="2510287" y="1336979"/>
                  </a:lnTo>
                  <a:lnTo>
                    <a:pt x="2509805" y="1308232"/>
                  </a:lnTo>
                  <a:lnTo>
                    <a:pt x="2492670" y="1272488"/>
                  </a:lnTo>
                  <a:lnTo>
                    <a:pt x="2462741" y="1230766"/>
                  </a:lnTo>
                  <a:lnTo>
                    <a:pt x="2428286" y="1186647"/>
                  </a:lnTo>
                  <a:lnTo>
                    <a:pt x="2397572" y="1143713"/>
                  </a:lnTo>
                  <a:lnTo>
                    <a:pt x="2371427" y="1102852"/>
                  </a:lnTo>
                  <a:lnTo>
                    <a:pt x="2345915" y="1062098"/>
                  </a:lnTo>
                  <a:lnTo>
                    <a:pt x="2322155" y="1021076"/>
                  </a:lnTo>
                  <a:lnTo>
                    <a:pt x="2301267" y="979413"/>
                  </a:lnTo>
                  <a:lnTo>
                    <a:pt x="2282285" y="935748"/>
                  </a:lnTo>
                  <a:lnTo>
                    <a:pt x="2264979" y="890808"/>
                  </a:lnTo>
                  <a:lnTo>
                    <a:pt x="2251782" y="847020"/>
                  </a:lnTo>
                  <a:lnTo>
                    <a:pt x="2245123" y="806811"/>
                  </a:lnTo>
                  <a:lnTo>
                    <a:pt x="2247502" y="772130"/>
                  </a:lnTo>
                  <a:lnTo>
                    <a:pt x="2256944" y="741192"/>
                  </a:lnTo>
                  <a:lnTo>
                    <a:pt x="2269496" y="710990"/>
                  </a:lnTo>
                  <a:lnTo>
                    <a:pt x="2281205" y="678521"/>
                  </a:lnTo>
                  <a:lnTo>
                    <a:pt x="2297262" y="655137"/>
                  </a:lnTo>
                  <a:lnTo>
                    <a:pt x="2321425" y="635611"/>
                  </a:lnTo>
                  <a:lnTo>
                    <a:pt x="2341983" y="612932"/>
                  </a:lnTo>
                  <a:lnTo>
                    <a:pt x="2325426" y="530059"/>
                  </a:lnTo>
                  <a:lnTo>
                    <a:pt x="2283074" y="471681"/>
                  </a:lnTo>
                  <a:lnTo>
                    <a:pt x="2254123" y="435463"/>
                  </a:lnTo>
                  <a:lnTo>
                    <a:pt x="2221157" y="395974"/>
                  </a:lnTo>
                  <a:lnTo>
                    <a:pt x="2185052" y="354279"/>
                  </a:lnTo>
                  <a:lnTo>
                    <a:pt x="2146683" y="311440"/>
                  </a:lnTo>
                  <a:lnTo>
                    <a:pt x="2106926" y="268520"/>
                  </a:lnTo>
                  <a:lnTo>
                    <a:pt x="2066657" y="226580"/>
                  </a:lnTo>
                  <a:lnTo>
                    <a:pt x="2026752" y="186685"/>
                  </a:lnTo>
                  <a:lnTo>
                    <a:pt x="1988087" y="149897"/>
                  </a:lnTo>
                  <a:lnTo>
                    <a:pt x="1951537" y="117278"/>
                  </a:lnTo>
                  <a:lnTo>
                    <a:pt x="1917979" y="89891"/>
                  </a:lnTo>
                  <a:lnTo>
                    <a:pt x="1831718" y="42520"/>
                  </a:lnTo>
                  <a:lnTo>
                    <a:pt x="1780450" y="35564"/>
                  </a:lnTo>
                  <a:lnTo>
                    <a:pt x="1733649" y="41525"/>
                  </a:lnTo>
                  <a:lnTo>
                    <a:pt x="1690478" y="53998"/>
                  </a:lnTo>
                  <a:lnTo>
                    <a:pt x="1650101" y="66578"/>
                  </a:lnTo>
                  <a:lnTo>
                    <a:pt x="1611682" y="72859"/>
                  </a:lnTo>
                  <a:lnTo>
                    <a:pt x="1560217" y="75391"/>
                  </a:lnTo>
                  <a:lnTo>
                    <a:pt x="1516408" y="78825"/>
                  </a:lnTo>
                  <a:lnTo>
                    <a:pt x="1476107" y="81279"/>
                  </a:lnTo>
                  <a:lnTo>
                    <a:pt x="1435166" y="80869"/>
                  </a:lnTo>
                  <a:lnTo>
                    <a:pt x="1392848" y="75938"/>
                  </a:lnTo>
                  <a:lnTo>
                    <a:pt x="1351210" y="67848"/>
                  </a:lnTo>
                  <a:lnTo>
                    <a:pt x="1310456" y="59251"/>
                  </a:lnTo>
                  <a:lnTo>
                    <a:pt x="1270793" y="52797"/>
                  </a:lnTo>
                  <a:lnTo>
                    <a:pt x="1232282" y="48794"/>
                  </a:lnTo>
                  <a:lnTo>
                    <a:pt x="1195851" y="46008"/>
                  </a:lnTo>
                  <a:lnTo>
                    <a:pt x="1162798" y="44614"/>
                  </a:lnTo>
                  <a:lnTo>
                    <a:pt x="1134420" y="44787"/>
                  </a:lnTo>
                  <a:close/>
                </a:path>
              </a:pathLst>
            </a:custGeom>
            <a:ln w="12699">
              <a:solidFill>
                <a:srgbClr val="40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564" y="4749799"/>
            <a:ext cx="2260597" cy="17246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03947" y="1490948"/>
            <a:ext cx="9684385" cy="4869180"/>
            <a:chOff x="2403947" y="1490948"/>
            <a:chExt cx="9684385" cy="48691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9294" y="3888738"/>
              <a:ext cx="2448562" cy="24485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3947" y="1490948"/>
              <a:ext cx="7578507" cy="48691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7918" y="2153949"/>
              <a:ext cx="754711" cy="7344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9884" y="2133547"/>
              <a:ext cx="4498719" cy="7877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8822" y="2560261"/>
              <a:ext cx="3685800" cy="7877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2716" y="2986993"/>
              <a:ext cx="2235451" cy="7877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0351" y="3434109"/>
              <a:ext cx="754711" cy="73440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2317" y="3413707"/>
              <a:ext cx="3472433" cy="7877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58633" y="3840421"/>
              <a:ext cx="3482602" cy="7877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3866" y="4287555"/>
              <a:ext cx="754711" cy="7344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5814" y="4267150"/>
              <a:ext cx="3426713" cy="7877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2982" y="4714278"/>
              <a:ext cx="754711" cy="73440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64948" y="4693869"/>
              <a:ext cx="4811133" cy="7877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5991" y="5140961"/>
              <a:ext cx="754711" cy="73440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97958" y="5120639"/>
              <a:ext cx="4745095" cy="7877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38793" y="5547361"/>
              <a:ext cx="1379474" cy="78770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356634" y="496561"/>
            <a:ext cx="8732520" cy="7645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54610" algn="ctr">
              <a:lnSpc>
                <a:spcPct val="100000"/>
              </a:lnSpc>
              <a:spcBef>
                <a:spcPts val="168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Рефлексія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навчально-пізнавальної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діяльності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учнів.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17694" y="2216165"/>
            <a:ext cx="474218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 marR="160655" indent="-457834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1033780" algn="l"/>
              </a:tabLst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Розкажіть</a:t>
            </a:r>
            <a:r>
              <a:rPr sz="2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про</a:t>
            </a:r>
            <a:r>
              <a:rPr sz="2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результати 	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власних</a:t>
            </a:r>
            <a:r>
              <a:rPr sz="28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навчальних</a:t>
            </a:r>
            <a:endParaRPr sz="2800">
              <a:latin typeface="Calibri"/>
              <a:cs typeface="Calibri"/>
            </a:endParaRPr>
          </a:p>
          <a:p>
            <a:pPr marL="1757680">
              <a:lnSpc>
                <a:spcPct val="100000"/>
              </a:lnSpc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досягнень:</a:t>
            </a:r>
            <a:endParaRPr sz="2800">
              <a:latin typeface="Calibri"/>
              <a:cs typeface="Calibri"/>
            </a:endParaRPr>
          </a:p>
          <a:p>
            <a:pPr marL="863600" marR="633095" lvl="1" indent="-224154">
              <a:lnSpc>
                <a:spcPct val="100000"/>
              </a:lnSpc>
              <a:buFont typeface="Wingdings"/>
              <a:buChar char=""/>
              <a:tabLst>
                <a:tab pos="863600" algn="l"/>
                <a:tab pos="1097280" algn="l"/>
              </a:tabLst>
            </a:pP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	Я</a:t>
            </a:r>
            <a:r>
              <a:rPr sz="28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все</a:t>
            </a:r>
            <a:r>
              <a:rPr sz="2800" b="1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зрозумів/ла…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і</a:t>
            </a:r>
            <a:r>
              <a:rPr sz="2800" b="1" spc="-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мені</a:t>
            </a:r>
            <a:r>
              <a:rPr sz="2800" b="1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було</a:t>
            </a:r>
            <a:r>
              <a:rPr sz="2800" b="1" spc="-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цікаво…</a:t>
            </a:r>
            <a:endParaRPr sz="2800">
              <a:latin typeface="Calibri"/>
              <a:cs typeface="Calibri"/>
            </a:endParaRPr>
          </a:p>
          <a:p>
            <a:pPr marL="1160780" lvl="2" indent="-4572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1160780" algn="l"/>
              </a:tabLst>
            </a:pP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Мені</a:t>
            </a:r>
            <a:r>
              <a:rPr sz="2800" b="1" spc="-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було</a:t>
            </a:r>
            <a:r>
              <a:rPr sz="2800" b="1" spc="-11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важко…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"/>
              <a:tabLst>
                <a:tab pos="469900" algn="l"/>
              </a:tabLst>
            </a:pP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В</a:t>
            </a:r>
            <a:r>
              <a:rPr sz="28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мене</a:t>
            </a:r>
            <a:r>
              <a:rPr sz="2800" b="1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все</a:t>
            </a:r>
            <a:r>
              <a:rPr sz="2800" b="1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добре</a:t>
            </a:r>
            <a:r>
              <a:rPr sz="2800" b="1" spc="-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вийшло…</a:t>
            </a:r>
            <a:endParaRPr sz="2800">
              <a:latin typeface="Calibri"/>
              <a:cs typeface="Calibri"/>
            </a:endParaRPr>
          </a:p>
          <a:p>
            <a:pPr marL="502920" indent="-457834">
              <a:lnSpc>
                <a:spcPct val="100000"/>
              </a:lnSpc>
              <a:buFont typeface="Wingdings"/>
              <a:buChar char=""/>
              <a:tabLst>
                <a:tab pos="502920" algn="l"/>
              </a:tabLst>
            </a:pP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Мені</a:t>
            </a:r>
            <a:r>
              <a:rPr sz="2800" b="1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ще</a:t>
            </a:r>
            <a:r>
              <a:rPr sz="2800" b="1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слід</a:t>
            </a:r>
            <a:r>
              <a:rPr sz="2800" b="1" spc="-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попрацювати</a:t>
            </a:r>
            <a:endParaRPr sz="2800">
              <a:latin typeface="Calibri"/>
              <a:cs typeface="Calibri"/>
            </a:endParaRPr>
          </a:p>
          <a:p>
            <a:pPr marL="214376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над</a:t>
            </a:r>
            <a:r>
              <a:rPr sz="28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FFFF00"/>
                </a:solidFill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2602" y="1523993"/>
            <a:ext cx="11518900" cy="2011680"/>
            <a:chOff x="482602" y="1523993"/>
            <a:chExt cx="11518900" cy="2011680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2602" y="1523993"/>
              <a:ext cx="2252971" cy="201168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02133" y="1523997"/>
              <a:ext cx="2499366" cy="1765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1"/>
            <a:ext cx="8732520" cy="7645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i="1" spc="-10" dirty="0">
                <a:solidFill>
                  <a:srgbClr val="FFFFFF"/>
                </a:solidFill>
                <a:latin typeface="Calibri"/>
                <a:cs typeface="Calibri"/>
              </a:rPr>
              <a:t>Рекомендовані</a:t>
            </a:r>
            <a:r>
              <a:rPr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FFFFFF"/>
                </a:solidFill>
                <a:latin typeface="Calibri"/>
                <a:cs typeface="Calibri"/>
              </a:rPr>
              <a:t>тренувальні</a:t>
            </a:r>
            <a:r>
              <a:rPr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i="1" spc="-10" dirty="0">
                <a:solidFill>
                  <a:srgbClr val="FFFFFF"/>
                </a:solidFill>
                <a:latin typeface="Calibri"/>
                <a:cs typeface="Calibri"/>
              </a:rPr>
              <a:t>вправи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444" y="1798312"/>
            <a:ext cx="2755891" cy="398780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78410" y="1722158"/>
            <a:ext cx="6802120" cy="3977640"/>
            <a:chOff x="4978410" y="1722158"/>
            <a:chExt cx="6802120" cy="3977640"/>
          </a:xfrm>
        </p:grpSpPr>
        <p:sp>
          <p:nvSpPr>
            <p:cNvPr id="5" name="object 5"/>
            <p:cNvSpPr/>
            <p:nvPr/>
          </p:nvSpPr>
          <p:spPr>
            <a:xfrm>
              <a:off x="4984760" y="1728508"/>
              <a:ext cx="6789420" cy="3964940"/>
            </a:xfrm>
            <a:custGeom>
              <a:avLst/>
              <a:gdLst/>
              <a:ahLst/>
              <a:cxnLst/>
              <a:rect l="l" t="t" r="r" b="b"/>
              <a:pathLst>
                <a:path w="6789420" h="3964940">
                  <a:moveTo>
                    <a:pt x="6128638" y="0"/>
                  </a:moveTo>
                  <a:lnTo>
                    <a:pt x="660800" y="0"/>
                  </a:lnTo>
                  <a:lnTo>
                    <a:pt x="613614" y="1659"/>
                  </a:lnTo>
                  <a:lnTo>
                    <a:pt x="567323" y="6562"/>
                  </a:lnTo>
                  <a:lnTo>
                    <a:pt x="522038" y="14598"/>
                  </a:lnTo>
                  <a:lnTo>
                    <a:pt x="477871" y="25653"/>
                  </a:lnTo>
                  <a:lnTo>
                    <a:pt x="434935" y="39617"/>
                  </a:lnTo>
                  <a:lnTo>
                    <a:pt x="393341" y="56378"/>
                  </a:lnTo>
                  <a:lnTo>
                    <a:pt x="353200" y="75823"/>
                  </a:lnTo>
                  <a:lnTo>
                    <a:pt x="314626" y="97840"/>
                  </a:lnTo>
                  <a:lnTo>
                    <a:pt x="277729" y="122319"/>
                  </a:lnTo>
                  <a:lnTo>
                    <a:pt x="242622" y="149146"/>
                  </a:lnTo>
                  <a:lnTo>
                    <a:pt x="209417" y="178210"/>
                  </a:lnTo>
                  <a:lnTo>
                    <a:pt x="178225" y="209399"/>
                  </a:lnTo>
                  <a:lnTo>
                    <a:pt x="149158" y="242601"/>
                  </a:lnTo>
                  <a:lnTo>
                    <a:pt x="122328" y="277705"/>
                  </a:lnTo>
                  <a:lnTo>
                    <a:pt x="97848" y="314598"/>
                  </a:lnTo>
                  <a:lnTo>
                    <a:pt x="75828" y="353168"/>
                  </a:lnTo>
                  <a:lnTo>
                    <a:pt x="56382" y="393303"/>
                  </a:lnTo>
                  <a:lnTo>
                    <a:pt x="39620" y="434893"/>
                  </a:lnTo>
                  <a:lnTo>
                    <a:pt x="25655" y="477824"/>
                  </a:lnTo>
                  <a:lnTo>
                    <a:pt x="14599" y="521984"/>
                  </a:lnTo>
                  <a:lnTo>
                    <a:pt x="6563" y="567263"/>
                  </a:lnTo>
                  <a:lnTo>
                    <a:pt x="1659" y="613548"/>
                  </a:lnTo>
                  <a:lnTo>
                    <a:pt x="0" y="660727"/>
                  </a:lnTo>
                  <a:lnTo>
                    <a:pt x="0" y="3304120"/>
                  </a:lnTo>
                  <a:lnTo>
                    <a:pt x="1659" y="3351306"/>
                  </a:lnTo>
                  <a:lnTo>
                    <a:pt x="6563" y="3397597"/>
                  </a:lnTo>
                  <a:lnTo>
                    <a:pt x="14599" y="3442882"/>
                  </a:lnTo>
                  <a:lnTo>
                    <a:pt x="25655" y="3487049"/>
                  </a:lnTo>
                  <a:lnTo>
                    <a:pt x="39620" y="3529985"/>
                  </a:lnTo>
                  <a:lnTo>
                    <a:pt x="56382" y="3571579"/>
                  </a:lnTo>
                  <a:lnTo>
                    <a:pt x="75828" y="3611719"/>
                  </a:lnTo>
                  <a:lnTo>
                    <a:pt x="97848" y="3650294"/>
                  </a:lnTo>
                  <a:lnTo>
                    <a:pt x="122328" y="3687190"/>
                  </a:lnTo>
                  <a:lnTo>
                    <a:pt x="149158" y="3722297"/>
                  </a:lnTo>
                  <a:lnTo>
                    <a:pt x="178225" y="3755502"/>
                  </a:lnTo>
                  <a:lnTo>
                    <a:pt x="209417" y="3786694"/>
                  </a:lnTo>
                  <a:lnTo>
                    <a:pt x="242622" y="3815760"/>
                  </a:lnTo>
                  <a:lnTo>
                    <a:pt x="277729" y="3842590"/>
                  </a:lnTo>
                  <a:lnTo>
                    <a:pt x="314626" y="3867070"/>
                  </a:lnTo>
                  <a:lnTo>
                    <a:pt x="353200" y="3889089"/>
                  </a:lnTo>
                  <a:lnTo>
                    <a:pt x="393341" y="3908535"/>
                  </a:lnTo>
                  <a:lnTo>
                    <a:pt x="434935" y="3925297"/>
                  </a:lnTo>
                  <a:lnTo>
                    <a:pt x="477871" y="3939262"/>
                  </a:lnTo>
                  <a:lnTo>
                    <a:pt x="522038" y="3950318"/>
                  </a:lnTo>
                  <a:lnTo>
                    <a:pt x="567323" y="3958354"/>
                  </a:lnTo>
                  <a:lnTo>
                    <a:pt x="613614" y="3963257"/>
                  </a:lnTo>
                  <a:lnTo>
                    <a:pt x="660800" y="3964917"/>
                  </a:lnTo>
                  <a:lnTo>
                    <a:pt x="6128638" y="3964917"/>
                  </a:lnTo>
                  <a:lnTo>
                    <a:pt x="6175823" y="3963257"/>
                  </a:lnTo>
                  <a:lnTo>
                    <a:pt x="6222114" y="3958354"/>
                  </a:lnTo>
                  <a:lnTo>
                    <a:pt x="6267399" y="3950318"/>
                  </a:lnTo>
                  <a:lnTo>
                    <a:pt x="6311565" y="3939262"/>
                  </a:lnTo>
                  <a:lnTo>
                    <a:pt x="6354500" y="3925297"/>
                  </a:lnTo>
                  <a:lnTo>
                    <a:pt x="6396094" y="3908535"/>
                  </a:lnTo>
                  <a:lnTo>
                    <a:pt x="6436233" y="3889089"/>
                  </a:lnTo>
                  <a:lnTo>
                    <a:pt x="6474806" y="3867070"/>
                  </a:lnTo>
                  <a:lnTo>
                    <a:pt x="6511702" y="3842590"/>
                  </a:lnTo>
                  <a:lnTo>
                    <a:pt x="6546808" y="3815760"/>
                  </a:lnTo>
                  <a:lnTo>
                    <a:pt x="6580012" y="3786694"/>
                  </a:lnTo>
                  <a:lnTo>
                    <a:pt x="6611203" y="3755502"/>
                  </a:lnTo>
                  <a:lnTo>
                    <a:pt x="6640269" y="3722297"/>
                  </a:lnTo>
                  <a:lnTo>
                    <a:pt x="6667097" y="3687190"/>
                  </a:lnTo>
                  <a:lnTo>
                    <a:pt x="6691576" y="3650294"/>
                  </a:lnTo>
                  <a:lnTo>
                    <a:pt x="6713595" y="3611719"/>
                  </a:lnTo>
                  <a:lnTo>
                    <a:pt x="6733040" y="3571579"/>
                  </a:lnTo>
                  <a:lnTo>
                    <a:pt x="6749801" y="3529985"/>
                  </a:lnTo>
                  <a:lnTo>
                    <a:pt x="6763766" y="3487049"/>
                  </a:lnTo>
                  <a:lnTo>
                    <a:pt x="6774821" y="3442882"/>
                  </a:lnTo>
                  <a:lnTo>
                    <a:pt x="6782857" y="3397597"/>
                  </a:lnTo>
                  <a:lnTo>
                    <a:pt x="6787760" y="3351306"/>
                  </a:lnTo>
                  <a:lnTo>
                    <a:pt x="6789420" y="3304120"/>
                  </a:lnTo>
                  <a:lnTo>
                    <a:pt x="6789420" y="660727"/>
                  </a:lnTo>
                  <a:lnTo>
                    <a:pt x="6787760" y="613548"/>
                  </a:lnTo>
                  <a:lnTo>
                    <a:pt x="6782857" y="567263"/>
                  </a:lnTo>
                  <a:lnTo>
                    <a:pt x="6774821" y="521984"/>
                  </a:lnTo>
                  <a:lnTo>
                    <a:pt x="6763766" y="477824"/>
                  </a:lnTo>
                  <a:lnTo>
                    <a:pt x="6749801" y="434893"/>
                  </a:lnTo>
                  <a:lnTo>
                    <a:pt x="6733040" y="393303"/>
                  </a:lnTo>
                  <a:lnTo>
                    <a:pt x="6713595" y="353168"/>
                  </a:lnTo>
                  <a:lnTo>
                    <a:pt x="6691576" y="314598"/>
                  </a:lnTo>
                  <a:lnTo>
                    <a:pt x="6667097" y="277705"/>
                  </a:lnTo>
                  <a:lnTo>
                    <a:pt x="6640269" y="242601"/>
                  </a:lnTo>
                  <a:lnTo>
                    <a:pt x="6611203" y="209399"/>
                  </a:lnTo>
                  <a:lnTo>
                    <a:pt x="6580012" y="178210"/>
                  </a:lnTo>
                  <a:lnTo>
                    <a:pt x="6546808" y="149146"/>
                  </a:lnTo>
                  <a:lnTo>
                    <a:pt x="6511702" y="122319"/>
                  </a:lnTo>
                  <a:lnTo>
                    <a:pt x="6474806" y="97840"/>
                  </a:lnTo>
                  <a:lnTo>
                    <a:pt x="6436233" y="75823"/>
                  </a:lnTo>
                  <a:lnTo>
                    <a:pt x="6396094" y="56378"/>
                  </a:lnTo>
                  <a:lnTo>
                    <a:pt x="6354500" y="39617"/>
                  </a:lnTo>
                  <a:lnTo>
                    <a:pt x="6311565" y="25653"/>
                  </a:lnTo>
                  <a:lnTo>
                    <a:pt x="6267399" y="14598"/>
                  </a:lnTo>
                  <a:lnTo>
                    <a:pt x="6222114" y="6562"/>
                  </a:lnTo>
                  <a:lnTo>
                    <a:pt x="6175823" y="1659"/>
                  </a:lnTo>
                  <a:lnTo>
                    <a:pt x="6128638" y="0"/>
                  </a:lnTo>
                  <a:close/>
                </a:path>
              </a:pathLst>
            </a:custGeom>
            <a:solidFill>
              <a:srgbClr val="78B6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84760" y="1728508"/>
              <a:ext cx="6789420" cy="3964940"/>
            </a:xfrm>
            <a:custGeom>
              <a:avLst/>
              <a:gdLst/>
              <a:ahLst/>
              <a:cxnLst/>
              <a:rect l="l" t="t" r="r" b="b"/>
              <a:pathLst>
                <a:path w="6789420" h="3964940">
                  <a:moveTo>
                    <a:pt x="0" y="660727"/>
                  </a:moveTo>
                  <a:lnTo>
                    <a:pt x="1659" y="613548"/>
                  </a:lnTo>
                  <a:lnTo>
                    <a:pt x="6563" y="567263"/>
                  </a:lnTo>
                  <a:lnTo>
                    <a:pt x="14599" y="521984"/>
                  </a:lnTo>
                  <a:lnTo>
                    <a:pt x="25655" y="477824"/>
                  </a:lnTo>
                  <a:lnTo>
                    <a:pt x="39620" y="434893"/>
                  </a:lnTo>
                  <a:lnTo>
                    <a:pt x="56382" y="393303"/>
                  </a:lnTo>
                  <a:lnTo>
                    <a:pt x="75828" y="353168"/>
                  </a:lnTo>
                  <a:lnTo>
                    <a:pt x="97848" y="314598"/>
                  </a:lnTo>
                  <a:lnTo>
                    <a:pt x="122328" y="277705"/>
                  </a:lnTo>
                  <a:lnTo>
                    <a:pt x="149158" y="242601"/>
                  </a:lnTo>
                  <a:lnTo>
                    <a:pt x="178225" y="209399"/>
                  </a:lnTo>
                  <a:lnTo>
                    <a:pt x="209417" y="178210"/>
                  </a:lnTo>
                  <a:lnTo>
                    <a:pt x="242622" y="149146"/>
                  </a:lnTo>
                  <a:lnTo>
                    <a:pt x="277729" y="122319"/>
                  </a:lnTo>
                  <a:lnTo>
                    <a:pt x="314626" y="97840"/>
                  </a:lnTo>
                  <a:lnTo>
                    <a:pt x="353200" y="75823"/>
                  </a:lnTo>
                  <a:lnTo>
                    <a:pt x="393341" y="56378"/>
                  </a:lnTo>
                  <a:lnTo>
                    <a:pt x="434935" y="39617"/>
                  </a:lnTo>
                  <a:lnTo>
                    <a:pt x="477871" y="25653"/>
                  </a:lnTo>
                  <a:lnTo>
                    <a:pt x="522038" y="14598"/>
                  </a:lnTo>
                  <a:lnTo>
                    <a:pt x="567323" y="6562"/>
                  </a:lnTo>
                  <a:lnTo>
                    <a:pt x="613614" y="1659"/>
                  </a:lnTo>
                  <a:lnTo>
                    <a:pt x="660800" y="0"/>
                  </a:lnTo>
                  <a:lnTo>
                    <a:pt x="6128638" y="0"/>
                  </a:lnTo>
                  <a:lnTo>
                    <a:pt x="6175823" y="1659"/>
                  </a:lnTo>
                  <a:lnTo>
                    <a:pt x="6222114" y="6562"/>
                  </a:lnTo>
                  <a:lnTo>
                    <a:pt x="6267399" y="14598"/>
                  </a:lnTo>
                  <a:lnTo>
                    <a:pt x="6311565" y="25653"/>
                  </a:lnTo>
                  <a:lnTo>
                    <a:pt x="6354500" y="39617"/>
                  </a:lnTo>
                  <a:lnTo>
                    <a:pt x="6396094" y="56378"/>
                  </a:lnTo>
                  <a:lnTo>
                    <a:pt x="6436233" y="75823"/>
                  </a:lnTo>
                  <a:lnTo>
                    <a:pt x="6474806" y="97840"/>
                  </a:lnTo>
                  <a:lnTo>
                    <a:pt x="6511702" y="122319"/>
                  </a:lnTo>
                  <a:lnTo>
                    <a:pt x="6546808" y="149146"/>
                  </a:lnTo>
                  <a:lnTo>
                    <a:pt x="6580012" y="178210"/>
                  </a:lnTo>
                  <a:lnTo>
                    <a:pt x="6611203" y="209399"/>
                  </a:lnTo>
                  <a:lnTo>
                    <a:pt x="6640269" y="242601"/>
                  </a:lnTo>
                  <a:lnTo>
                    <a:pt x="6667097" y="277705"/>
                  </a:lnTo>
                  <a:lnTo>
                    <a:pt x="6691576" y="314598"/>
                  </a:lnTo>
                  <a:lnTo>
                    <a:pt x="6713595" y="353168"/>
                  </a:lnTo>
                  <a:lnTo>
                    <a:pt x="6733040" y="393303"/>
                  </a:lnTo>
                  <a:lnTo>
                    <a:pt x="6749801" y="434893"/>
                  </a:lnTo>
                  <a:lnTo>
                    <a:pt x="6763766" y="477824"/>
                  </a:lnTo>
                  <a:lnTo>
                    <a:pt x="6774821" y="521984"/>
                  </a:lnTo>
                  <a:lnTo>
                    <a:pt x="6782857" y="567263"/>
                  </a:lnTo>
                  <a:lnTo>
                    <a:pt x="6787760" y="613548"/>
                  </a:lnTo>
                  <a:lnTo>
                    <a:pt x="6789420" y="660727"/>
                  </a:lnTo>
                  <a:lnTo>
                    <a:pt x="6789420" y="3304120"/>
                  </a:lnTo>
                  <a:lnTo>
                    <a:pt x="6787760" y="3351306"/>
                  </a:lnTo>
                  <a:lnTo>
                    <a:pt x="6782857" y="3397597"/>
                  </a:lnTo>
                  <a:lnTo>
                    <a:pt x="6774821" y="3442882"/>
                  </a:lnTo>
                  <a:lnTo>
                    <a:pt x="6763766" y="3487049"/>
                  </a:lnTo>
                  <a:lnTo>
                    <a:pt x="6749801" y="3529985"/>
                  </a:lnTo>
                  <a:lnTo>
                    <a:pt x="6733040" y="3571579"/>
                  </a:lnTo>
                  <a:lnTo>
                    <a:pt x="6713595" y="3611719"/>
                  </a:lnTo>
                  <a:lnTo>
                    <a:pt x="6691576" y="3650294"/>
                  </a:lnTo>
                  <a:lnTo>
                    <a:pt x="6667097" y="3687190"/>
                  </a:lnTo>
                  <a:lnTo>
                    <a:pt x="6640269" y="3722297"/>
                  </a:lnTo>
                  <a:lnTo>
                    <a:pt x="6611203" y="3755502"/>
                  </a:lnTo>
                  <a:lnTo>
                    <a:pt x="6580012" y="3786694"/>
                  </a:lnTo>
                  <a:lnTo>
                    <a:pt x="6546808" y="3815760"/>
                  </a:lnTo>
                  <a:lnTo>
                    <a:pt x="6511702" y="3842590"/>
                  </a:lnTo>
                  <a:lnTo>
                    <a:pt x="6474806" y="3867070"/>
                  </a:lnTo>
                  <a:lnTo>
                    <a:pt x="6436233" y="3889089"/>
                  </a:lnTo>
                  <a:lnTo>
                    <a:pt x="6396094" y="3908535"/>
                  </a:lnTo>
                  <a:lnTo>
                    <a:pt x="6354500" y="3925297"/>
                  </a:lnTo>
                  <a:lnTo>
                    <a:pt x="6311565" y="3939262"/>
                  </a:lnTo>
                  <a:lnTo>
                    <a:pt x="6267399" y="3950318"/>
                  </a:lnTo>
                  <a:lnTo>
                    <a:pt x="6222114" y="3958354"/>
                  </a:lnTo>
                  <a:lnTo>
                    <a:pt x="6175823" y="3963257"/>
                  </a:lnTo>
                  <a:lnTo>
                    <a:pt x="6128638" y="3964917"/>
                  </a:lnTo>
                  <a:lnTo>
                    <a:pt x="660800" y="3964917"/>
                  </a:lnTo>
                  <a:lnTo>
                    <a:pt x="613614" y="3963257"/>
                  </a:lnTo>
                  <a:lnTo>
                    <a:pt x="567323" y="3958354"/>
                  </a:lnTo>
                  <a:lnTo>
                    <a:pt x="522038" y="3950318"/>
                  </a:lnTo>
                  <a:lnTo>
                    <a:pt x="477871" y="3939262"/>
                  </a:lnTo>
                  <a:lnTo>
                    <a:pt x="434935" y="3925297"/>
                  </a:lnTo>
                  <a:lnTo>
                    <a:pt x="393341" y="3908535"/>
                  </a:lnTo>
                  <a:lnTo>
                    <a:pt x="353200" y="3889089"/>
                  </a:lnTo>
                  <a:lnTo>
                    <a:pt x="314626" y="3867070"/>
                  </a:lnTo>
                  <a:lnTo>
                    <a:pt x="277729" y="3842590"/>
                  </a:lnTo>
                  <a:lnTo>
                    <a:pt x="242622" y="3815760"/>
                  </a:lnTo>
                  <a:lnTo>
                    <a:pt x="209417" y="3786694"/>
                  </a:lnTo>
                  <a:lnTo>
                    <a:pt x="178225" y="3755502"/>
                  </a:lnTo>
                  <a:lnTo>
                    <a:pt x="149158" y="3722297"/>
                  </a:lnTo>
                  <a:lnTo>
                    <a:pt x="122328" y="3687190"/>
                  </a:lnTo>
                  <a:lnTo>
                    <a:pt x="97848" y="3650294"/>
                  </a:lnTo>
                  <a:lnTo>
                    <a:pt x="75828" y="3611719"/>
                  </a:lnTo>
                  <a:lnTo>
                    <a:pt x="56382" y="3571579"/>
                  </a:lnTo>
                  <a:lnTo>
                    <a:pt x="39620" y="3529985"/>
                  </a:lnTo>
                  <a:lnTo>
                    <a:pt x="25655" y="3487049"/>
                  </a:lnTo>
                  <a:lnTo>
                    <a:pt x="14599" y="3442882"/>
                  </a:lnTo>
                  <a:lnTo>
                    <a:pt x="6563" y="3397597"/>
                  </a:lnTo>
                  <a:lnTo>
                    <a:pt x="1659" y="3351306"/>
                  </a:lnTo>
                  <a:lnTo>
                    <a:pt x="0" y="3304120"/>
                  </a:lnTo>
                  <a:lnTo>
                    <a:pt x="0" y="660727"/>
                  </a:lnTo>
                  <a:close/>
                </a:path>
              </a:pathLst>
            </a:custGeom>
            <a:ln w="12699">
              <a:solidFill>
                <a:srgbClr val="5381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5257529" y="2445933"/>
            <a:ext cx="59817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954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Підручник</a:t>
            </a:r>
            <a:r>
              <a:rPr spc="-8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ст.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spc="-25" dirty="0">
                <a:solidFill>
                  <a:schemeClr val="tx1"/>
                </a:solidFill>
              </a:rPr>
              <a:t>44,</a:t>
            </a:r>
            <a:r>
              <a:rPr b="0" i="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chemeClr val="tx1"/>
                </a:solidFill>
              </a:rPr>
              <a:t>друкований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зошит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ст.43 </a:t>
            </a:r>
            <a:r>
              <a:rPr dirty="0">
                <a:solidFill>
                  <a:schemeClr val="tx1"/>
                </a:solidFill>
              </a:rPr>
              <a:t>завдання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1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-</a:t>
            </a:r>
            <a:r>
              <a:rPr b="0" i="0" spc="-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chemeClr val="tx1"/>
                </a:solidFill>
              </a:rPr>
              <a:t>2</a:t>
            </a:r>
            <a:r>
              <a:rPr spc="-25" dirty="0" smtClean="0">
                <a:solidFill>
                  <a:schemeClr val="tx1"/>
                </a:solidFill>
              </a:rPr>
              <a:t>.</a:t>
            </a:r>
            <a:endParaRPr spc="-25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63440" y="1320838"/>
            <a:ext cx="4531360" cy="5153660"/>
            <a:chOff x="4663440" y="1320838"/>
            <a:chExt cx="4531360" cy="5153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3440" y="2517138"/>
              <a:ext cx="4531364" cy="395732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74628" y="1339888"/>
              <a:ext cx="3911600" cy="1321435"/>
            </a:xfrm>
            <a:custGeom>
              <a:avLst/>
              <a:gdLst/>
              <a:ahLst/>
              <a:cxnLst/>
              <a:rect l="l" t="t" r="r" b="b"/>
              <a:pathLst>
                <a:path w="3911600" h="1321435">
                  <a:moveTo>
                    <a:pt x="1629771" y="1061691"/>
                  </a:moveTo>
                  <a:lnTo>
                    <a:pt x="651857" y="1061691"/>
                  </a:lnTo>
                  <a:lnTo>
                    <a:pt x="1668121" y="1321308"/>
                  </a:lnTo>
                  <a:lnTo>
                    <a:pt x="1629771" y="1061691"/>
                  </a:lnTo>
                  <a:close/>
                </a:path>
                <a:path w="3911600" h="1321435">
                  <a:moveTo>
                    <a:pt x="3734665" y="0"/>
                  </a:moveTo>
                  <a:lnTo>
                    <a:pt x="176881" y="0"/>
                  </a:lnTo>
                  <a:lnTo>
                    <a:pt x="129870" y="6320"/>
                  </a:lnTo>
                  <a:lnTo>
                    <a:pt x="87619" y="24155"/>
                  </a:lnTo>
                  <a:lnTo>
                    <a:pt x="51819" y="51816"/>
                  </a:lnTo>
                  <a:lnTo>
                    <a:pt x="24156" y="87614"/>
                  </a:lnTo>
                  <a:lnTo>
                    <a:pt x="6320" y="129859"/>
                  </a:lnTo>
                  <a:lnTo>
                    <a:pt x="0" y="176863"/>
                  </a:lnTo>
                  <a:lnTo>
                    <a:pt x="0" y="884755"/>
                  </a:lnTo>
                  <a:lnTo>
                    <a:pt x="6320" y="931764"/>
                  </a:lnTo>
                  <a:lnTo>
                    <a:pt x="24156" y="974022"/>
                  </a:lnTo>
                  <a:lnTo>
                    <a:pt x="51819" y="1009838"/>
                  </a:lnTo>
                  <a:lnTo>
                    <a:pt x="87619" y="1037516"/>
                  </a:lnTo>
                  <a:lnTo>
                    <a:pt x="129870" y="1055365"/>
                  </a:lnTo>
                  <a:lnTo>
                    <a:pt x="176881" y="1061691"/>
                  </a:lnTo>
                  <a:lnTo>
                    <a:pt x="3734665" y="1061691"/>
                  </a:lnTo>
                  <a:lnTo>
                    <a:pt x="3781677" y="1055365"/>
                  </a:lnTo>
                  <a:lnTo>
                    <a:pt x="3823927" y="1037516"/>
                  </a:lnTo>
                  <a:lnTo>
                    <a:pt x="3859728" y="1009838"/>
                  </a:lnTo>
                  <a:lnTo>
                    <a:pt x="3887390" y="974022"/>
                  </a:lnTo>
                  <a:lnTo>
                    <a:pt x="3905226" y="931764"/>
                  </a:lnTo>
                  <a:lnTo>
                    <a:pt x="3911547" y="884755"/>
                  </a:lnTo>
                  <a:lnTo>
                    <a:pt x="3911547" y="176863"/>
                  </a:lnTo>
                  <a:lnTo>
                    <a:pt x="3905226" y="129859"/>
                  </a:lnTo>
                  <a:lnTo>
                    <a:pt x="3887390" y="87614"/>
                  </a:lnTo>
                  <a:lnTo>
                    <a:pt x="3859728" y="51816"/>
                  </a:lnTo>
                  <a:lnTo>
                    <a:pt x="3823927" y="24155"/>
                  </a:lnTo>
                  <a:lnTo>
                    <a:pt x="3781677" y="6320"/>
                  </a:lnTo>
                  <a:lnTo>
                    <a:pt x="3734665" y="0"/>
                  </a:lnTo>
                  <a:close/>
                </a:path>
              </a:pathLst>
            </a:custGeom>
            <a:solidFill>
              <a:srgbClr val="78B6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74628" y="1339888"/>
              <a:ext cx="3911600" cy="1321435"/>
            </a:xfrm>
            <a:custGeom>
              <a:avLst/>
              <a:gdLst/>
              <a:ahLst/>
              <a:cxnLst/>
              <a:rect l="l" t="t" r="r" b="b"/>
              <a:pathLst>
                <a:path w="3911600" h="1321435">
                  <a:moveTo>
                    <a:pt x="0" y="176863"/>
                  </a:moveTo>
                  <a:lnTo>
                    <a:pt x="6320" y="129859"/>
                  </a:lnTo>
                  <a:lnTo>
                    <a:pt x="24156" y="87614"/>
                  </a:lnTo>
                  <a:lnTo>
                    <a:pt x="51819" y="51816"/>
                  </a:lnTo>
                  <a:lnTo>
                    <a:pt x="87619" y="24155"/>
                  </a:lnTo>
                  <a:lnTo>
                    <a:pt x="129870" y="6320"/>
                  </a:lnTo>
                  <a:lnTo>
                    <a:pt x="176881" y="0"/>
                  </a:lnTo>
                  <a:lnTo>
                    <a:pt x="651857" y="0"/>
                  </a:lnTo>
                  <a:lnTo>
                    <a:pt x="1629771" y="0"/>
                  </a:lnTo>
                  <a:lnTo>
                    <a:pt x="3734665" y="0"/>
                  </a:lnTo>
                  <a:lnTo>
                    <a:pt x="3781677" y="6320"/>
                  </a:lnTo>
                  <a:lnTo>
                    <a:pt x="3823927" y="24155"/>
                  </a:lnTo>
                  <a:lnTo>
                    <a:pt x="3859728" y="51816"/>
                  </a:lnTo>
                  <a:lnTo>
                    <a:pt x="3887390" y="87614"/>
                  </a:lnTo>
                  <a:lnTo>
                    <a:pt x="3905226" y="129859"/>
                  </a:lnTo>
                  <a:lnTo>
                    <a:pt x="3911547" y="176863"/>
                  </a:lnTo>
                  <a:lnTo>
                    <a:pt x="3911547" y="619359"/>
                  </a:lnTo>
                  <a:lnTo>
                    <a:pt x="3911547" y="884755"/>
                  </a:lnTo>
                  <a:lnTo>
                    <a:pt x="3905226" y="931764"/>
                  </a:lnTo>
                  <a:lnTo>
                    <a:pt x="3887390" y="974022"/>
                  </a:lnTo>
                  <a:lnTo>
                    <a:pt x="3859728" y="1009838"/>
                  </a:lnTo>
                  <a:lnTo>
                    <a:pt x="3823927" y="1037516"/>
                  </a:lnTo>
                  <a:lnTo>
                    <a:pt x="3781677" y="1055365"/>
                  </a:lnTo>
                  <a:lnTo>
                    <a:pt x="3734665" y="1061691"/>
                  </a:lnTo>
                  <a:lnTo>
                    <a:pt x="1629771" y="1061691"/>
                  </a:lnTo>
                  <a:lnTo>
                    <a:pt x="1668121" y="1321308"/>
                  </a:lnTo>
                  <a:lnTo>
                    <a:pt x="651857" y="1061691"/>
                  </a:lnTo>
                  <a:lnTo>
                    <a:pt x="176881" y="1061691"/>
                  </a:lnTo>
                  <a:lnTo>
                    <a:pt x="129870" y="1055365"/>
                  </a:lnTo>
                  <a:lnTo>
                    <a:pt x="87619" y="1037516"/>
                  </a:lnTo>
                  <a:lnTo>
                    <a:pt x="51819" y="1009838"/>
                  </a:lnTo>
                  <a:lnTo>
                    <a:pt x="24156" y="974022"/>
                  </a:lnTo>
                  <a:lnTo>
                    <a:pt x="6320" y="931764"/>
                  </a:lnTo>
                  <a:lnTo>
                    <a:pt x="0" y="884755"/>
                  </a:lnTo>
                  <a:lnTo>
                    <a:pt x="0" y="619359"/>
                  </a:lnTo>
                  <a:lnTo>
                    <a:pt x="0" y="176863"/>
                  </a:lnTo>
                  <a:close/>
                </a:path>
              </a:pathLst>
            </a:custGeom>
            <a:ln w="38099">
              <a:solidFill>
                <a:srgbClr val="5381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8286" y="1404584"/>
              <a:ext cx="1722372" cy="6759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2746" y="1404584"/>
              <a:ext cx="782649" cy="6759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3740" y="1404584"/>
              <a:ext cx="495656" cy="6759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7722" y="1404584"/>
              <a:ext cx="1493774" cy="6759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6062" y="1770344"/>
              <a:ext cx="1539492" cy="6759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43978" y="1770344"/>
              <a:ext cx="2024627" cy="6759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67038" y="1770344"/>
              <a:ext cx="500685" cy="675931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380701" y="424189"/>
            <a:ext cx="8811895" cy="571500"/>
          </a:xfrm>
          <a:prstGeom prst="rect">
            <a:avLst/>
          </a:prstGeom>
          <a:solidFill>
            <a:srgbClr val="2E3142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25"/>
              </a:spcBef>
            </a:pPr>
            <a:r>
              <a:rPr sz="2000" dirty="0">
                <a:solidFill>
                  <a:srgbClr val="FFFFFF"/>
                </a:solidFill>
              </a:rPr>
              <a:t>Online</a:t>
            </a:r>
            <a:r>
              <a:rPr sz="2000" b="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завдання.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4" name="object 14">
            <a:hlinkClick r:id="rId10"/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9559" y="1744984"/>
            <a:ext cx="4267193" cy="458977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9415777" y="1869448"/>
            <a:ext cx="2598420" cy="4538980"/>
            <a:chOff x="9415777" y="1869448"/>
            <a:chExt cx="2598420" cy="453898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15777" y="1869448"/>
              <a:ext cx="2598413" cy="453897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67615" y="2265674"/>
              <a:ext cx="1064259" cy="106425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467689" y="1472161"/>
            <a:ext cx="2921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marR="5080" indent="-1841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Відскануй</a:t>
            </a:r>
            <a:r>
              <a:rPr sz="2400" b="1" spc="-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QR-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код</a:t>
            </a:r>
            <a:r>
              <a:rPr sz="2400" b="1" spc="-1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00"/>
                </a:solidFill>
                <a:latin typeface="Calibri"/>
                <a:cs typeface="Calibri"/>
              </a:rPr>
              <a:t>або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натисни</a:t>
            </a:r>
            <a:r>
              <a:rPr sz="2400" b="1" spc="-8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жовтий</a:t>
            </a:r>
            <a:r>
              <a:rPr sz="2400" b="1" spc="-1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круг!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2000" y="412765"/>
            <a:ext cx="8732520" cy="6883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solidFill>
                  <a:srgbClr val="FFFFFF"/>
                </a:solidFill>
              </a:rPr>
              <a:t>Емоційне</a:t>
            </a:r>
            <a:r>
              <a:rPr sz="2000" spc="-45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налаштування.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6576053" y="1722158"/>
            <a:ext cx="5283835" cy="3088640"/>
            <a:chOff x="6576053" y="1722158"/>
            <a:chExt cx="5283835" cy="3088640"/>
          </a:xfrm>
        </p:grpSpPr>
        <p:sp>
          <p:nvSpPr>
            <p:cNvPr id="4" name="object 4"/>
            <p:cNvSpPr/>
            <p:nvPr/>
          </p:nvSpPr>
          <p:spPr>
            <a:xfrm>
              <a:off x="6592531" y="1728508"/>
              <a:ext cx="5182235" cy="3075940"/>
            </a:xfrm>
            <a:custGeom>
              <a:avLst/>
              <a:gdLst/>
              <a:ahLst/>
              <a:cxnLst/>
              <a:rect l="l" t="t" r="r" b="b"/>
              <a:pathLst>
                <a:path w="5182234" h="3075940">
                  <a:moveTo>
                    <a:pt x="4668944" y="0"/>
                  </a:moveTo>
                  <a:lnTo>
                    <a:pt x="512722" y="0"/>
                  </a:lnTo>
                  <a:lnTo>
                    <a:pt x="466051" y="2094"/>
                  </a:lnTo>
                  <a:lnTo>
                    <a:pt x="420554" y="8256"/>
                  </a:lnTo>
                  <a:lnTo>
                    <a:pt x="376413" y="18306"/>
                  </a:lnTo>
                  <a:lnTo>
                    <a:pt x="333808" y="32063"/>
                  </a:lnTo>
                  <a:lnTo>
                    <a:pt x="292921" y="49345"/>
                  </a:lnTo>
                  <a:lnTo>
                    <a:pt x="253932" y="69973"/>
                  </a:lnTo>
                  <a:lnTo>
                    <a:pt x="217022" y="93765"/>
                  </a:lnTo>
                  <a:lnTo>
                    <a:pt x="182373" y="120540"/>
                  </a:lnTo>
                  <a:lnTo>
                    <a:pt x="150165" y="150119"/>
                  </a:lnTo>
                  <a:lnTo>
                    <a:pt x="120578" y="182319"/>
                  </a:lnTo>
                  <a:lnTo>
                    <a:pt x="93795" y="216961"/>
                  </a:lnTo>
                  <a:lnTo>
                    <a:pt x="69996" y="253864"/>
                  </a:lnTo>
                  <a:lnTo>
                    <a:pt x="49362" y="292847"/>
                  </a:lnTo>
                  <a:lnTo>
                    <a:pt x="32074" y="333728"/>
                  </a:lnTo>
                  <a:lnTo>
                    <a:pt x="18313" y="376328"/>
                  </a:lnTo>
                  <a:lnTo>
                    <a:pt x="8259" y="420466"/>
                  </a:lnTo>
                  <a:lnTo>
                    <a:pt x="2095" y="465960"/>
                  </a:lnTo>
                  <a:lnTo>
                    <a:pt x="0" y="512630"/>
                  </a:lnTo>
                  <a:lnTo>
                    <a:pt x="0" y="2563173"/>
                  </a:lnTo>
                  <a:lnTo>
                    <a:pt x="2095" y="2609852"/>
                  </a:lnTo>
                  <a:lnTo>
                    <a:pt x="8259" y="2655354"/>
                  </a:lnTo>
                  <a:lnTo>
                    <a:pt x="18313" y="2699499"/>
                  </a:lnTo>
                  <a:lnTo>
                    <a:pt x="32074" y="2742106"/>
                  </a:lnTo>
                  <a:lnTo>
                    <a:pt x="49362" y="2782994"/>
                  </a:lnTo>
                  <a:lnTo>
                    <a:pt x="69996" y="2821982"/>
                  </a:lnTo>
                  <a:lnTo>
                    <a:pt x="93795" y="2858890"/>
                  </a:lnTo>
                  <a:lnTo>
                    <a:pt x="120578" y="2893537"/>
                  </a:lnTo>
                  <a:lnTo>
                    <a:pt x="150165" y="2925741"/>
                  </a:lnTo>
                  <a:lnTo>
                    <a:pt x="182373" y="2955323"/>
                  </a:lnTo>
                  <a:lnTo>
                    <a:pt x="217022" y="2982102"/>
                  </a:lnTo>
                  <a:lnTo>
                    <a:pt x="253932" y="3005897"/>
                  </a:lnTo>
                  <a:lnTo>
                    <a:pt x="292921" y="3026526"/>
                  </a:lnTo>
                  <a:lnTo>
                    <a:pt x="333808" y="3043810"/>
                  </a:lnTo>
                  <a:lnTo>
                    <a:pt x="376413" y="3057568"/>
                  </a:lnTo>
                  <a:lnTo>
                    <a:pt x="420554" y="3067619"/>
                  </a:lnTo>
                  <a:lnTo>
                    <a:pt x="466051" y="3073782"/>
                  </a:lnTo>
                  <a:lnTo>
                    <a:pt x="512722" y="3075877"/>
                  </a:lnTo>
                  <a:lnTo>
                    <a:pt x="4668944" y="3075877"/>
                  </a:lnTo>
                  <a:lnTo>
                    <a:pt x="4715616" y="3073782"/>
                  </a:lnTo>
                  <a:lnTo>
                    <a:pt x="4761112" y="3067619"/>
                  </a:lnTo>
                  <a:lnTo>
                    <a:pt x="4805252" y="3057568"/>
                  </a:lnTo>
                  <a:lnTo>
                    <a:pt x="4847856" y="3043810"/>
                  </a:lnTo>
                  <a:lnTo>
                    <a:pt x="4888742" y="3026526"/>
                  </a:lnTo>
                  <a:lnTo>
                    <a:pt x="4927730" y="3005897"/>
                  </a:lnTo>
                  <a:lnTo>
                    <a:pt x="4964638" y="2982102"/>
                  </a:lnTo>
                  <a:lnTo>
                    <a:pt x="4999286" y="2955323"/>
                  </a:lnTo>
                  <a:lnTo>
                    <a:pt x="5031493" y="2925741"/>
                  </a:lnTo>
                  <a:lnTo>
                    <a:pt x="5061077" y="2893537"/>
                  </a:lnTo>
                  <a:lnTo>
                    <a:pt x="5087859" y="2858890"/>
                  </a:lnTo>
                  <a:lnTo>
                    <a:pt x="5111656" y="2821982"/>
                  </a:lnTo>
                  <a:lnTo>
                    <a:pt x="5132289" y="2782994"/>
                  </a:lnTo>
                  <a:lnTo>
                    <a:pt x="5149576" y="2742106"/>
                  </a:lnTo>
                  <a:lnTo>
                    <a:pt x="5163336" y="2699499"/>
                  </a:lnTo>
                  <a:lnTo>
                    <a:pt x="5173389" y="2655354"/>
                  </a:lnTo>
                  <a:lnTo>
                    <a:pt x="5179553" y="2609852"/>
                  </a:lnTo>
                  <a:lnTo>
                    <a:pt x="5181648" y="2563173"/>
                  </a:lnTo>
                  <a:lnTo>
                    <a:pt x="5181648" y="512630"/>
                  </a:lnTo>
                  <a:lnTo>
                    <a:pt x="5179553" y="465960"/>
                  </a:lnTo>
                  <a:lnTo>
                    <a:pt x="5173389" y="420466"/>
                  </a:lnTo>
                  <a:lnTo>
                    <a:pt x="5163336" y="376328"/>
                  </a:lnTo>
                  <a:lnTo>
                    <a:pt x="5149576" y="333728"/>
                  </a:lnTo>
                  <a:lnTo>
                    <a:pt x="5132289" y="292847"/>
                  </a:lnTo>
                  <a:lnTo>
                    <a:pt x="5111656" y="253864"/>
                  </a:lnTo>
                  <a:lnTo>
                    <a:pt x="5087859" y="216961"/>
                  </a:lnTo>
                  <a:lnTo>
                    <a:pt x="5061077" y="182319"/>
                  </a:lnTo>
                  <a:lnTo>
                    <a:pt x="5031493" y="150119"/>
                  </a:lnTo>
                  <a:lnTo>
                    <a:pt x="4999286" y="120540"/>
                  </a:lnTo>
                  <a:lnTo>
                    <a:pt x="4964638" y="93765"/>
                  </a:lnTo>
                  <a:lnTo>
                    <a:pt x="4927730" y="69973"/>
                  </a:lnTo>
                  <a:lnTo>
                    <a:pt x="4888742" y="49345"/>
                  </a:lnTo>
                  <a:lnTo>
                    <a:pt x="4847856" y="32063"/>
                  </a:lnTo>
                  <a:lnTo>
                    <a:pt x="4805252" y="18306"/>
                  </a:lnTo>
                  <a:lnTo>
                    <a:pt x="4761112" y="8256"/>
                  </a:lnTo>
                  <a:lnTo>
                    <a:pt x="4715616" y="2094"/>
                  </a:lnTo>
                  <a:lnTo>
                    <a:pt x="4668944" y="0"/>
                  </a:lnTo>
                  <a:close/>
                </a:path>
              </a:pathLst>
            </a:custGeom>
            <a:solidFill>
              <a:srgbClr val="78B6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92531" y="1728508"/>
              <a:ext cx="5182235" cy="3075940"/>
            </a:xfrm>
            <a:custGeom>
              <a:avLst/>
              <a:gdLst/>
              <a:ahLst/>
              <a:cxnLst/>
              <a:rect l="l" t="t" r="r" b="b"/>
              <a:pathLst>
                <a:path w="5182234" h="3075940">
                  <a:moveTo>
                    <a:pt x="0" y="512630"/>
                  </a:moveTo>
                  <a:lnTo>
                    <a:pt x="2095" y="465960"/>
                  </a:lnTo>
                  <a:lnTo>
                    <a:pt x="8259" y="420466"/>
                  </a:lnTo>
                  <a:lnTo>
                    <a:pt x="18313" y="376328"/>
                  </a:lnTo>
                  <a:lnTo>
                    <a:pt x="32074" y="333728"/>
                  </a:lnTo>
                  <a:lnTo>
                    <a:pt x="49362" y="292847"/>
                  </a:lnTo>
                  <a:lnTo>
                    <a:pt x="69996" y="253864"/>
                  </a:lnTo>
                  <a:lnTo>
                    <a:pt x="93795" y="216961"/>
                  </a:lnTo>
                  <a:lnTo>
                    <a:pt x="120578" y="182319"/>
                  </a:lnTo>
                  <a:lnTo>
                    <a:pt x="150165" y="150119"/>
                  </a:lnTo>
                  <a:lnTo>
                    <a:pt x="182373" y="120540"/>
                  </a:lnTo>
                  <a:lnTo>
                    <a:pt x="217022" y="93765"/>
                  </a:lnTo>
                  <a:lnTo>
                    <a:pt x="253932" y="69973"/>
                  </a:lnTo>
                  <a:lnTo>
                    <a:pt x="292921" y="49345"/>
                  </a:lnTo>
                  <a:lnTo>
                    <a:pt x="333808" y="32063"/>
                  </a:lnTo>
                  <a:lnTo>
                    <a:pt x="376413" y="18306"/>
                  </a:lnTo>
                  <a:lnTo>
                    <a:pt x="420554" y="8256"/>
                  </a:lnTo>
                  <a:lnTo>
                    <a:pt x="466051" y="2094"/>
                  </a:lnTo>
                  <a:lnTo>
                    <a:pt x="512722" y="0"/>
                  </a:lnTo>
                  <a:lnTo>
                    <a:pt x="4668944" y="0"/>
                  </a:lnTo>
                  <a:lnTo>
                    <a:pt x="4715616" y="2094"/>
                  </a:lnTo>
                  <a:lnTo>
                    <a:pt x="4761112" y="8256"/>
                  </a:lnTo>
                  <a:lnTo>
                    <a:pt x="4805252" y="18306"/>
                  </a:lnTo>
                  <a:lnTo>
                    <a:pt x="4847856" y="32063"/>
                  </a:lnTo>
                  <a:lnTo>
                    <a:pt x="4888742" y="49345"/>
                  </a:lnTo>
                  <a:lnTo>
                    <a:pt x="4927730" y="69973"/>
                  </a:lnTo>
                  <a:lnTo>
                    <a:pt x="4964638" y="93765"/>
                  </a:lnTo>
                  <a:lnTo>
                    <a:pt x="4999286" y="120540"/>
                  </a:lnTo>
                  <a:lnTo>
                    <a:pt x="5031493" y="150119"/>
                  </a:lnTo>
                  <a:lnTo>
                    <a:pt x="5061077" y="182319"/>
                  </a:lnTo>
                  <a:lnTo>
                    <a:pt x="5087859" y="216961"/>
                  </a:lnTo>
                  <a:lnTo>
                    <a:pt x="5111656" y="253864"/>
                  </a:lnTo>
                  <a:lnTo>
                    <a:pt x="5132289" y="292847"/>
                  </a:lnTo>
                  <a:lnTo>
                    <a:pt x="5149576" y="333728"/>
                  </a:lnTo>
                  <a:lnTo>
                    <a:pt x="5163336" y="376328"/>
                  </a:lnTo>
                  <a:lnTo>
                    <a:pt x="5173389" y="420466"/>
                  </a:lnTo>
                  <a:lnTo>
                    <a:pt x="5179553" y="465960"/>
                  </a:lnTo>
                  <a:lnTo>
                    <a:pt x="5181648" y="512630"/>
                  </a:lnTo>
                  <a:lnTo>
                    <a:pt x="5181648" y="2563173"/>
                  </a:lnTo>
                  <a:lnTo>
                    <a:pt x="5179553" y="2609852"/>
                  </a:lnTo>
                  <a:lnTo>
                    <a:pt x="5173389" y="2655354"/>
                  </a:lnTo>
                  <a:lnTo>
                    <a:pt x="5163336" y="2699499"/>
                  </a:lnTo>
                  <a:lnTo>
                    <a:pt x="5149576" y="2742106"/>
                  </a:lnTo>
                  <a:lnTo>
                    <a:pt x="5132289" y="2782994"/>
                  </a:lnTo>
                  <a:lnTo>
                    <a:pt x="5111656" y="2821982"/>
                  </a:lnTo>
                  <a:lnTo>
                    <a:pt x="5087859" y="2858890"/>
                  </a:lnTo>
                  <a:lnTo>
                    <a:pt x="5061077" y="2893537"/>
                  </a:lnTo>
                  <a:lnTo>
                    <a:pt x="5031493" y="2925741"/>
                  </a:lnTo>
                  <a:lnTo>
                    <a:pt x="4999286" y="2955323"/>
                  </a:lnTo>
                  <a:lnTo>
                    <a:pt x="4964638" y="2982102"/>
                  </a:lnTo>
                  <a:lnTo>
                    <a:pt x="4927730" y="3005897"/>
                  </a:lnTo>
                  <a:lnTo>
                    <a:pt x="4888742" y="3026526"/>
                  </a:lnTo>
                  <a:lnTo>
                    <a:pt x="4847856" y="3043810"/>
                  </a:lnTo>
                  <a:lnTo>
                    <a:pt x="4805252" y="3057568"/>
                  </a:lnTo>
                  <a:lnTo>
                    <a:pt x="4761112" y="3067619"/>
                  </a:lnTo>
                  <a:lnTo>
                    <a:pt x="4715616" y="3073782"/>
                  </a:lnTo>
                  <a:lnTo>
                    <a:pt x="4668944" y="3075877"/>
                  </a:lnTo>
                  <a:lnTo>
                    <a:pt x="512722" y="3075877"/>
                  </a:lnTo>
                  <a:lnTo>
                    <a:pt x="466051" y="3073782"/>
                  </a:lnTo>
                  <a:lnTo>
                    <a:pt x="420554" y="3067619"/>
                  </a:lnTo>
                  <a:lnTo>
                    <a:pt x="376413" y="3057568"/>
                  </a:lnTo>
                  <a:lnTo>
                    <a:pt x="333808" y="3043810"/>
                  </a:lnTo>
                  <a:lnTo>
                    <a:pt x="292921" y="3026526"/>
                  </a:lnTo>
                  <a:lnTo>
                    <a:pt x="253932" y="3005897"/>
                  </a:lnTo>
                  <a:lnTo>
                    <a:pt x="217022" y="2982102"/>
                  </a:lnTo>
                  <a:lnTo>
                    <a:pt x="182373" y="2955323"/>
                  </a:lnTo>
                  <a:lnTo>
                    <a:pt x="150165" y="2925741"/>
                  </a:lnTo>
                  <a:lnTo>
                    <a:pt x="120578" y="2893537"/>
                  </a:lnTo>
                  <a:lnTo>
                    <a:pt x="93795" y="2858890"/>
                  </a:lnTo>
                  <a:lnTo>
                    <a:pt x="69996" y="2821982"/>
                  </a:lnTo>
                  <a:lnTo>
                    <a:pt x="49362" y="2782994"/>
                  </a:lnTo>
                  <a:lnTo>
                    <a:pt x="32074" y="2742106"/>
                  </a:lnTo>
                  <a:lnTo>
                    <a:pt x="18313" y="2699499"/>
                  </a:lnTo>
                  <a:lnTo>
                    <a:pt x="8259" y="2655354"/>
                  </a:lnTo>
                  <a:lnTo>
                    <a:pt x="2095" y="2609852"/>
                  </a:lnTo>
                  <a:lnTo>
                    <a:pt x="0" y="2563173"/>
                  </a:lnTo>
                  <a:lnTo>
                    <a:pt x="0" y="512630"/>
                  </a:lnTo>
                  <a:close/>
                </a:path>
              </a:pathLst>
            </a:custGeom>
            <a:ln w="12699">
              <a:solidFill>
                <a:srgbClr val="5381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6053" y="1808423"/>
              <a:ext cx="5283458" cy="7877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2111" y="2235155"/>
              <a:ext cx="4831470" cy="7877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3739" y="2661869"/>
              <a:ext cx="4305671" cy="7877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2279" y="3088583"/>
              <a:ext cx="4717170" cy="7877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61697" y="3088583"/>
              <a:ext cx="561618" cy="78770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786215" y="1889102"/>
            <a:ext cx="484124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marR="5080" indent="-22669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Урок</a:t>
            </a:r>
            <a:r>
              <a:rPr sz="2800" b="1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сьогодні</a:t>
            </a:r>
            <a:r>
              <a:rPr sz="2800" b="1" spc="-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в</a:t>
            </a:r>
            <a:r>
              <a:rPr sz="2800" b="1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нас</a:t>
            </a:r>
            <a:r>
              <a:rPr sz="2800" b="1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незвичний,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Веселий</a:t>
            </a:r>
            <a:r>
              <a:rPr sz="2800" b="1" spc="-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він,</a:t>
            </a:r>
            <a:r>
              <a:rPr sz="2800" b="1" spc="-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математичний.</a:t>
            </a:r>
            <a:endParaRPr sz="2800">
              <a:latin typeface="Calibri"/>
              <a:cs typeface="Calibri"/>
            </a:endParaRPr>
          </a:p>
          <a:p>
            <a:pPr marL="248920" marR="238760" indent="25146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Ігри,</a:t>
            </a:r>
            <a:r>
              <a:rPr sz="2800" b="1" spc="-9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конкурси,</a:t>
            </a:r>
            <a:r>
              <a:rPr sz="2800" b="1" spc="-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змагання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На</a:t>
            </a:r>
            <a:r>
              <a:rPr sz="2800" b="1" spc="-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кмітливість</a:t>
            </a:r>
            <a:r>
              <a:rPr sz="2800" b="1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та</a:t>
            </a:r>
            <a:r>
              <a:rPr sz="2800" b="1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на</a:t>
            </a:r>
            <a:r>
              <a:rPr sz="28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знання.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0699" y="1562106"/>
            <a:ext cx="5900420" cy="4917440"/>
            <a:chOff x="520699" y="1562106"/>
            <a:chExt cx="5900420" cy="491744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1059" y="1724653"/>
              <a:ext cx="5196846" cy="350520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699" y="1562106"/>
              <a:ext cx="5900422" cy="383285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9319" y="3114042"/>
              <a:ext cx="2631442" cy="33578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2664" y="3009904"/>
              <a:ext cx="2382524" cy="34696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142" y="1766919"/>
            <a:ext cx="9904730" cy="4616450"/>
            <a:chOff x="231142" y="1766919"/>
            <a:chExt cx="9904730" cy="4616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8551" y="1766919"/>
              <a:ext cx="7446696" cy="4414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142" y="2397754"/>
              <a:ext cx="2755891" cy="39852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6557" y="2115855"/>
              <a:ext cx="754711" cy="7344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8821" y="2095453"/>
              <a:ext cx="4521451" cy="7877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9775" y="2522167"/>
              <a:ext cx="4366644" cy="7877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2615" y="2948881"/>
              <a:ext cx="4643506" cy="7877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4701" y="3375613"/>
              <a:ext cx="1661541" cy="7877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48505" y="3375613"/>
              <a:ext cx="561618" cy="7877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5415" y="3822748"/>
              <a:ext cx="754711" cy="7344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7679" y="3802327"/>
              <a:ext cx="2370069" cy="7877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00143" y="3802327"/>
              <a:ext cx="1694434" cy="7877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26957" y="3802327"/>
              <a:ext cx="1854458" cy="7877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60242" y="4229041"/>
              <a:ext cx="4546982" cy="78770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356634" y="496561"/>
            <a:ext cx="8732520" cy="7645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53975" algn="ctr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Повідомлення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теми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уроку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та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мотивація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навчально-пізнавальної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діяльності</a:t>
            </a:r>
            <a:r>
              <a:rPr sz="20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учнів.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1606" y="2176160"/>
            <a:ext cx="477583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 marR="184150" indent="-241935" algn="just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"/>
              <a:tabLst>
                <a:tab pos="485140" algn="l"/>
                <a:tab pos="560705" algn="l"/>
              </a:tabLst>
            </a:pP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	Сьогодні</a:t>
            </a:r>
            <a:r>
              <a:rPr sz="2800" b="1" spc="-10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ми</a:t>
            </a:r>
            <a:r>
              <a:rPr sz="2800" b="1" spc="-9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закріпимо</a:t>
            </a:r>
            <a:r>
              <a:rPr sz="2800" b="1" spc="-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00"/>
                </a:solidFill>
                <a:latin typeface="Calibri"/>
                <a:cs typeface="Calibri"/>
              </a:rPr>
              <a:t>та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узагальнимо</a:t>
            </a:r>
            <a:r>
              <a:rPr sz="2800" b="1" spc="-10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знання</a:t>
            </a:r>
            <a:r>
              <a:rPr sz="2800" b="1" spc="-9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00"/>
                </a:solidFill>
                <a:latin typeface="Calibri"/>
                <a:cs typeface="Calibri"/>
              </a:rPr>
              <a:t>про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нумерацію</a:t>
            </a:r>
            <a:r>
              <a:rPr sz="2800" b="1" spc="-9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чисел</a:t>
            </a:r>
            <a:r>
              <a:rPr sz="2800" b="1" spc="-1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першого</a:t>
            </a:r>
            <a:endParaRPr sz="2800">
              <a:latin typeface="Calibri"/>
              <a:cs typeface="Calibri"/>
            </a:endParaRPr>
          </a:p>
          <a:p>
            <a:pPr marL="1887220">
              <a:lnSpc>
                <a:spcPct val="100000"/>
              </a:lnSpc>
            </a:pP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десятка.</a:t>
            </a:r>
            <a:endParaRPr sz="2800">
              <a:latin typeface="Calibri"/>
              <a:cs typeface="Calibri"/>
            </a:endParaRPr>
          </a:p>
          <a:p>
            <a:pPr marL="329565" marR="5080" indent="-317500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"/>
              <a:tabLst>
                <a:tab pos="492125" algn="l"/>
                <a:tab pos="3609340" algn="l"/>
              </a:tabLst>
            </a:pP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Бажаю</a:t>
            </a:r>
            <a:r>
              <a:rPr sz="2800" b="1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всім</a:t>
            </a:r>
            <a:r>
              <a:rPr sz="2800" b="1" spc="-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творчої</a:t>
            </a:r>
            <a:r>
              <a:rPr sz="2800" b="1" spc="-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наснаги, 	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упевненості</a:t>
            </a:r>
            <a:r>
              <a:rPr sz="2800" b="1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в</a:t>
            </a:r>
            <a:r>
              <a:rPr sz="2800" b="1" spc="-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FF00"/>
                </a:solidFill>
                <a:latin typeface="Calibri"/>
                <a:cs typeface="Calibri"/>
              </a:rPr>
              <a:t>своїх</a:t>
            </a:r>
            <a:r>
              <a:rPr sz="2800" b="1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sz="2800" b="1" spc="-10" dirty="0">
                <a:solidFill>
                  <a:srgbClr val="FFFF00"/>
                </a:solidFill>
                <a:latin typeface="Calibri"/>
                <a:cs typeface="Calibri"/>
              </a:rPr>
              <a:t>силах.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42688" y="1259842"/>
            <a:ext cx="3449311" cy="35407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9925" y="471201"/>
            <a:ext cx="8732520" cy="72136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2069" algn="ctr">
              <a:lnSpc>
                <a:spcPct val="100000"/>
              </a:lnSpc>
              <a:spcBef>
                <a:spcPts val="31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Додаткові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завдання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з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підручника.</a:t>
            </a:r>
            <a:endParaRPr sz="2000">
              <a:latin typeface="Calibri"/>
              <a:cs typeface="Calibri"/>
            </a:endParaRPr>
          </a:p>
          <a:p>
            <a:pPr marR="437515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Завдання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Назвіть</a:t>
            </a:r>
            <a:r>
              <a:rPr sz="20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пропущені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числа.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15" y="5727715"/>
            <a:ext cx="1054100" cy="1130300"/>
          </a:xfrm>
          <a:custGeom>
            <a:avLst/>
            <a:gdLst/>
            <a:ahLst/>
            <a:cxnLst/>
            <a:rect l="l" t="t" r="r" b="b"/>
            <a:pathLst>
              <a:path w="1054100" h="1130300">
                <a:moveTo>
                  <a:pt x="1054060" y="0"/>
                </a:moveTo>
                <a:lnTo>
                  <a:pt x="0" y="0"/>
                </a:lnTo>
                <a:lnTo>
                  <a:pt x="0" y="1130284"/>
                </a:lnTo>
                <a:lnTo>
                  <a:pt x="1054060" y="1130284"/>
                </a:lnTo>
                <a:lnTo>
                  <a:pt x="1054060" y="0"/>
                </a:lnTo>
                <a:close/>
              </a:path>
            </a:pathLst>
          </a:custGeom>
          <a:solidFill>
            <a:srgbClr val="2E3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671" y="5738781"/>
            <a:ext cx="88265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Підручник.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207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Сторінка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4730"/>
              </a:lnSpc>
            </a:pP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44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10360" y="4529709"/>
            <a:ext cx="9751060" cy="1683385"/>
            <a:chOff x="1610360" y="4529709"/>
            <a:chExt cx="9751060" cy="16833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0360" y="4564379"/>
              <a:ext cx="3048006" cy="16484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953" y="4541519"/>
              <a:ext cx="3848106" cy="16459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3751" y="4529709"/>
              <a:ext cx="2867668" cy="163487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31961" y="5174002"/>
            <a:ext cx="478155" cy="533400"/>
          </a:xfrm>
          <a:prstGeom prst="rect">
            <a:avLst/>
          </a:prstGeom>
          <a:solidFill>
            <a:srgbClr val="FFFF65"/>
          </a:solidFill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4155"/>
              </a:lnSpc>
            </a:pPr>
            <a:r>
              <a:rPr sz="3800" spc="-50" dirty="0">
                <a:latin typeface="Calibri"/>
                <a:cs typeface="Calibri"/>
              </a:rPr>
              <a:t>1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9714" y="5143500"/>
            <a:ext cx="477520" cy="534035"/>
          </a:xfrm>
          <a:prstGeom prst="rect">
            <a:avLst/>
          </a:prstGeom>
          <a:solidFill>
            <a:srgbClr val="FFFF65"/>
          </a:solidFill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4160"/>
              </a:lnSpc>
            </a:pPr>
            <a:r>
              <a:rPr sz="3800" spc="-50" dirty="0">
                <a:latin typeface="Calibri"/>
                <a:cs typeface="Calibri"/>
              </a:rPr>
              <a:t>3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4738" y="5112997"/>
            <a:ext cx="477520" cy="530860"/>
          </a:xfrm>
          <a:prstGeom prst="rect">
            <a:avLst/>
          </a:prstGeom>
          <a:solidFill>
            <a:srgbClr val="FFFF65"/>
          </a:solidFill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4140"/>
              </a:lnSpc>
            </a:pPr>
            <a:r>
              <a:rPr sz="3800" spc="-50" dirty="0">
                <a:latin typeface="Calibri"/>
                <a:cs typeface="Calibri"/>
              </a:rPr>
              <a:t>5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79270" y="5123211"/>
            <a:ext cx="480059" cy="533400"/>
          </a:xfrm>
          <a:prstGeom prst="rect">
            <a:avLst/>
          </a:prstGeom>
          <a:solidFill>
            <a:srgbClr val="FFFF65"/>
          </a:solidFill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ts val="4155"/>
              </a:lnSpc>
            </a:pPr>
            <a:r>
              <a:rPr sz="3800" spc="-50" dirty="0">
                <a:latin typeface="Calibri"/>
                <a:cs typeface="Calibri"/>
              </a:rPr>
              <a:t>6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86800" y="5123211"/>
            <a:ext cx="477520" cy="533400"/>
          </a:xfrm>
          <a:prstGeom prst="rect">
            <a:avLst/>
          </a:prstGeom>
          <a:solidFill>
            <a:srgbClr val="FFFF65"/>
          </a:solidFill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ts val="4155"/>
              </a:lnSpc>
            </a:pPr>
            <a:r>
              <a:rPr sz="3800" spc="-50" dirty="0">
                <a:latin typeface="Calibri"/>
                <a:cs typeface="Calibri"/>
              </a:rPr>
              <a:t>8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95319" y="5123211"/>
            <a:ext cx="695960" cy="533400"/>
          </a:xfrm>
          <a:prstGeom prst="rect">
            <a:avLst/>
          </a:prstGeom>
          <a:solidFill>
            <a:srgbClr val="FFFF65"/>
          </a:solidFill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4155"/>
              </a:lnSpc>
            </a:pPr>
            <a:r>
              <a:rPr sz="3800" spc="-25" dirty="0">
                <a:latin typeface="Calibri"/>
                <a:cs typeface="Calibri"/>
              </a:rPr>
              <a:t>10</a:t>
            </a:r>
            <a:endParaRPr sz="3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03220" y="1437637"/>
            <a:ext cx="6858000" cy="30784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9925" y="471201"/>
            <a:ext cx="8732520" cy="72136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170" marR="2405380" indent="2456815">
              <a:lnSpc>
                <a:spcPct val="100000"/>
              </a:lnSpc>
              <a:spcBef>
                <a:spcPts val="31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Додаткові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завдання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з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підручника.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Завдання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Згадайте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склад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чисел.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Які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числа</a:t>
            </a:r>
            <a:r>
              <a:rPr sz="20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пропущені?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15" y="5727715"/>
            <a:ext cx="1054100" cy="1130300"/>
          </a:xfrm>
          <a:custGeom>
            <a:avLst/>
            <a:gdLst/>
            <a:ahLst/>
            <a:cxnLst/>
            <a:rect l="l" t="t" r="r" b="b"/>
            <a:pathLst>
              <a:path w="1054100" h="1130300">
                <a:moveTo>
                  <a:pt x="1054060" y="0"/>
                </a:moveTo>
                <a:lnTo>
                  <a:pt x="0" y="0"/>
                </a:lnTo>
                <a:lnTo>
                  <a:pt x="0" y="1130284"/>
                </a:lnTo>
                <a:lnTo>
                  <a:pt x="1054060" y="1130284"/>
                </a:lnTo>
                <a:lnTo>
                  <a:pt x="1054060" y="0"/>
                </a:lnTo>
                <a:close/>
              </a:path>
            </a:pathLst>
          </a:custGeom>
          <a:solidFill>
            <a:srgbClr val="2E3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671" y="5738781"/>
            <a:ext cx="88265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Підручник.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207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Сторінка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4730"/>
              </a:lnSpc>
            </a:pP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44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6880" y="1653533"/>
            <a:ext cx="11272520" cy="3917315"/>
            <a:chOff x="436880" y="1653533"/>
            <a:chExt cx="11272520" cy="39173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880" y="1653533"/>
              <a:ext cx="11272522" cy="3916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06508" y="2669554"/>
              <a:ext cx="284480" cy="305435"/>
            </a:xfrm>
            <a:custGeom>
              <a:avLst/>
              <a:gdLst/>
              <a:ahLst/>
              <a:cxnLst/>
              <a:rect l="l" t="t" r="r" b="b"/>
              <a:pathLst>
                <a:path w="284480" h="305435">
                  <a:moveTo>
                    <a:pt x="142231" y="0"/>
                  </a:moveTo>
                  <a:lnTo>
                    <a:pt x="97263" y="7767"/>
                  </a:lnTo>
                  <a:lnTo>
                    <a:pt x="58218" y="29397"/>
                  </a:lnTo>
                  <a:lnTo>
                    <a:pt x="27433" y="62381"/>
                  </a:lnTo>
                  <a:lnTo>
                    <a:pt x="7248" y="104210"/>
                  </a:lnTo>
                  <a:lnTo>
                    <a:pt x="0" y="152375"/>
                  </a:lnTo>
                  <a:lnTo>
                    <a:pt x="7248" y="200569"/>
                  </a:lnTo>
                  <a:lnTo>
                    <a:pt x="27433" y="242419"/>
                  </a:lnTo>
                  <a:lnTo>
                    <a:pt x="58218" y="275416"/>
                  </a:lnTo>
                  <a:lnTo>
                    <a:pt x="97263" y="297054"/>
                  </a:lnTo>
                  <a:lnTo>
                    <a:pt x="142231" y="304824"/>
                  </a:lnTo>
                  <a:lnTo>
                    <a:pt x="187198" y="297054"/>
                  </a:lnTo>
                  <a:lnTo>
                    <a:pt x="226243" y="275416"/>
                  </a:lnTo>
                  <a:lnTo>
                    <a:pt x="257028" y="242419"/>
                  </a:lnTo>
                  <a:lnTo>
                    <a:pt x="277214" y="200569"/>
                  </a:lnTo>
                  <a:lnTo>
                    <a:pt x="284462" y="152375"/>
                  </a:lnTo>
                  <a:lnTo>
                    <a:pt x="277214" y="104210"/>
                  </a:lnTo>
                  <a:lnTo>
                    <a:pt x="257028" y="62381"/>
                  </a:lnTo>
                  <a:lnTo>
                    <a:pt x="226243" y="29397"/>
                  </a:lnTo>
                  <a:lnTo>
                    <a:pt x="187198" y="7767"/>
                  </a:lnTo>
                  <a:lnTo>
                    <a:pt x="142231" y="0"/>
                  </a:lnTo>
                  <a:close/>
                </a:path>
              </a:pathLst>
            </a:custGeom>
            <a:solidFill>
              <a:srgbClr val="D1E6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32883" y="2541272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libri"/>
                <a:cs typeface="Calibri"/>
              </a:rPr>
              <a:t>7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32594" y="2669554"/>
            <a:ext cx="287655" cy="305435"/>
          </a:xfrm>
          <a:custGeom>
            <a:avLst/>
            <a:gdLst/>
            <a:ahLst/>
            <a:cxnLst/>
            <a:rect l="l" t="t" r="r" b="b"/>
            <a:pathLst>
              <a:path w="287654" h="305435">
                <a:moveTo>
                  <a:pt x="143505" y="0"/>
                </a:moveTo>
                <a:lnTo>
                  <a:pt x="98131" y="7767"/>
                </a:lnTo>
                <a:lnTo>
                  <a:pt x="58735" y="29397"/>
                </a:lnTo>
                <a:lnTo>
                  <a:pt x="27676" y="62381"/>
                </a:lnTo>
                <a:lnTo>
                  <a:pt x="7312" y="104210"/>
                </a:lnTo>
                <a:lnTo>
                  <a:pt x="0" y="152375"/>
                </a:lnTo>
                <a:lnTo>
                  <a:pt x="7312" y="200569"/>
                </a:lnTo>
                <a:lnTo>
                  <a:pt x="27676" y="242419"/>
                </a:lnTo>
                <a:lnTo>
                  <a:pt x="58735" y="275416"/>
                </a:lnTo>
                <a:lnTo>
                  <a:pt x="98131" y="297054"/>
                </a:lnTo>
                <a:lnTo>
                  <a:pt x="143505" y="304824"/>
                </a:lnTo>
                <a:lnTo>
                  <a:pt x="188854" y="297054"/>
                </a:lnTo>
                <a:lnTo>
                  <a:pt x="228251" y="275416"/>
                </a:lnTo>
                <a:lnTo>
                  <a:pt x="259326" y="242419"/>
                </a:lnTo>
                <a:lnTo>
                  <a:pt x="279709" y="200569"/>
                </a:lnTo>
                <a:lnTo>
                  <a:pt x="287030" y="152375"/>
                </a:lnTo>
                <a:lnTo>
                  <a:pt x="279709" y="104210"/>
                </a:lnTo>
                <a:lnTo>
                  <a:pt x="259326" y="62381"/>
                </a:lnTo>
                <a:lnTo>
                  <a:pt x="228251" y="29397"/>
                </a:lnTo>
                <a:lnTo>
                  <a:pt x="188854" y="7767"/>
                </a:lnTo>
                <a:lnTo>
                  <a:pt x="143505" y="0"/>
                </a:lnTo>
                <a:close/>
              </a:path>
            </a:pathLst>
          </a:custGeom>
          <a:solidFill>
            <a:srgbClr val="D1E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60885" y="2541272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71958" y="2669554"/>
            <a:ext cx="284480" cy="305435"/>
          </a:xfrm>
          <a:custGeom>
            <a:avLst/>
            <a:gdLst/>
            <a:ahLst/>
            <a:cxnLst/>
            <a:rect l="l" t="t" r="r" b="b"/>
            <a:pathLst>
              <a:path w="284479" h="305435">
                <a:moveTo>
                  <a:pt x="142225" y="0"/>
                </a:moveTo>
                <a:lnTo>
                  <a:pt x="97230" y="7767"/>
                </a:lnTo>
                <a:lnTo>
                  <a:pt x="58182" y="29397"/>
                </a:lnTo>
                <a:lnTo>
                  <a:pt x="27410" y="62381"/>
                </a:lnTo>
                <a:lnTo>
                  <a:pt x="7240" y="104210"/>
                </a:lnTo>
                <a:lnTo>
                  <a:pt x="0" y="152375"/>
                </a:lnTo>
                <a:lnTo>
                  <a:pt x="7240" y="200569"/>
                </a:lnTo>
                <a:lnTo>
                  <a:pt x="27410" y="242419"/>
                </a:lnTo>
                <a:lnTo>
                  <a:pt x="58182" y="275416"/>
                </a:lnTo>
                <a:lnTo>
                  <a:pt x="97230" y="297054"/>
                </a:lnTo>
                <a:lnTo>
                  <a:pt x="142225" y="304824"/>
                </a:lnTo>
                <a:lnTo>
                  <a:pt x="187193" y="297054"/>
                </a:lnTo>
                <a:lnTo>
                  <a:pt x="226237" y="275416"/>
                </a:lnTo>
                <a:lnTo>
                  <a:pt x="257020" y="242419"/>
                </a:lnTo>
                <a:lnTo>
                  <a:pt x="277204" y="200569"/>
                </a:lnTo>
                <a:lnTo>
                  <a:pt x="284451" y="152375"/>
                </a:lnTo>
                <a:lnTo>
                  <a:pt x="277204" y="104210"/>
                </a:lnTo>
                <a:lnTo>
                  <a:pt x="257020" y="62381"/>
                </a:lnTo>
                <a:lnTo>
                  <a:pt x="226237" y="29397"/>
                </a:lnTo>
                <a:lnTo>
                  <a:pt x="187193" y="7767"/>
                </a:lnTo>
                <a:lnTo>
                  <a:pt x="142225" y="0"/>
                </a:lnTo>
                <a:close/>
              </a:path>
            </a:pathLst>
          </a:custGeom>
          <a:solidFill>
            <a:srgbClr val="D1E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00465" y="2541272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23860" y="2669554"/>
            <a:ext cx="287655" cy="305435"/>
          </a:xfrm>
          <a:custGeom>
            <a:avLst/>
            <a:gdLst/>
            <a:ahLst/>
            <a:cxnLst/>
            <a:rect l="l" t="t" r="r" b="b"/>
            <a:pathLst>
              <a:path w="287654" h="305435">
                <a:moveTo>
                  <a:pt x="143524" y="0"/>
                </a:moveTo>
                <a:lnTo>
                  <a:pt x="98175" y="7767"/>
                </a:lnTo>
                <a:lnTo>
                  <a:pt x="58779" y="29397"/>
                </a:lnTo>
                <a:lnTo>
                  <a:pt x="27704" y="62381"/>
                </a:lnTo>
                <a:lnTo>
                  <a:pt x="7321" y="104210"/>
                </a:lnTo>
                <a:lnTo>
                  <a:pt x="0" y="152375"/>
                </a:lnTo>
                <a:lnTo>
                  <a:pt x="7321" y="200569"/>
                </a:lnTo>
                <a:lnTo>
                  <a:pt x="27704" y="242419"/>
                </a:lnTo>
                <a:lnTo>
                  <a:pt x="58779" y="275416"/>
                </a:lnTo>
                <a:lnTo>
                  <a:pt x="98175" y="297054"/>
                </a:lnTo>
                <a:lnTo>
                  <a:pt x="143524" y="304824"/>
                </a:lnTo>
                <a:lnTo>
                  <a:pt x="188870" y="297054"/>
                </a:lnTo>
                <a:lnTo>
                  <a:pt x="228262" y="275416"/>
                </a:lnTo>
                <a:lnTo>
                  <a:pt x="259332" y="242419"/>
                </a:lnTo>
                <a:lnTo>
                  <a:pt x="279711" y="200569"/>
                </a:lnTo>
                <a:lnTo>
                  <a:pt x="287030" y="152375"/>
                </a:lnTo>
                <a:lnTo>
                  <a:pt x="279711" y="104210"/>
                </a:lnTo>
                <a:lnTo>
                  <a:pt x="259332" y="62381"/>
                </a:lnTo>
                <a:lnTo>
                  <a:pt x="228262" y="29397"/>
                </a:lnTo>
                <a:lnTo>
                  <a:pt x="188870" y="7767"/>
                </a:lnTo>
                <a:lnTo>
                  <a:pt x="143524" y="0"/>
                </a:lnTo>
                <a:close/>
              </a:path>
            </a:pathLst>
          </a:custGeom>
          <a:solidFill>
            <a:srgbClr val="D1E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53090" y="2541272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76194" y="2626321"/>
            <a:ext cx="287655" cy="305435"/>
          </a:xfrm>
          <a:custGeom>
            <a:avLst/>
            <a:gdLst/>
            <a:ahLst/>
            <a:cxnLst/>
            <a:rect l="l" t="t" r="r" b="b"/>
            <a:pathLst>
              <a:path w="287654" h="305435">
                <a:moveTo>
                  <a:pt x="143505" y="0"/>
                </a:moveTo>
                <a:lnTo>
                  <a:pt x="98131" y="7769"/>
                </a:lnTo>
                <a:lnTo>
                  <a:pt x="58735" y="29407"/>
                </a:lnTo>
                <a:lnTo>
                  <a:pt x="27676" y="62405"/>
                </a:lnTo>
                <a:lnTo>
                  <a:pt x="7312" y="104255"/>
                </a:lnTo>
                <a:lnTo>
                  <a:pt x="0" y="152448"/>
                </a:lnTo>
                <a:lnTo>
                  <a:pt x="7312" y="200613"/>
                </a:lnTo>
                <a:lnTo>
                  <a:pt x="27676" y="242442"/>
                </a:lnTo>
                <a:lnTo>
                  <a:pt x="58735" y="275426"/>
                </a:lnTo>
                <a:lnTo>
                  <a:pt x="98131" y="297056"/>
                </a:lnTo>
                <a:lnTo>
                  <a:pt x="143505" y="304824"/>
                </a:lnTo>
                <a:lnTo>
                  <a:pt x="188854" y="297056"/>
                </a:lnTo>
                <a:lnTo>
                  <a:pt x="228251" y="275426"/>
                </a:lnTo>
                <a:lnTo>
                  <a:pt x="259326" y="242442"/>
                </a:lnTo>
                <a:lnTo>
                  <a:pt x="279709" y="200613"/>
                </a:lnTo>
                <a:lnTo>
                  <a:pt x="287030" y="152448"/>
                </a:lnTo>
                <a:lnTo>
                  <a:pt x="279709" y="104255"/>
                </a:lnTo>
                <a:lnTo>
                  <a:pt x="259326" y="62405"/>
                </a:lnTo>
                <a:lnTo>
                  <a:pt x="228251" y="29407"/>
                </a:lnTo>
                <a:lnTo>
                  <a:pt x="188854" y="7769"/>
                </a:lnTo>
                <a:lnTo>
                  <a:pt x="143505" y="0"/>
                </a:lnTo>
                <a:close/>
              </a:path>
            </a:pathLst>
          </a:custGeom>
          <a:solidFill>
            <a:srgbClr val="D1E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105776" y="2498702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32594" y="4544074"/>
            <a:ext cx="287655" cy="305435"/>
          </a:xfrm>
          <a:custGeom>
            <a:avLst/>
            <a:gdLst/>
            <a:ahLst/>
            <a:cxnLst/>
            <a:rect l="l" t="t" r="r" b="b"/>
            <a:pathLst>
              <a:path w="287654" h="305435">
                <a:moveTo>
                  <a:pt x="143505" y="0"/>
                </a:moveTo>
                <a:lnTo>
                  <a:pt x="98131" y="7767"/>
                </a:lnTo>
                <a:lnTo>
                  <a:pt x="58735" y="29397"/>
                </a:lnTo>
                <a:lnTo>
                  <a:pt x="27676" y="62381"/>
                </a:lnTo>
                <a:lnTo>
                  <a:pt x="7312" y="104210"/>
                </a:lnTo>
                <a:lnTo>
                  <a:pt x="0" y="152375"/>
                </a:lnTo>
                <a:lnTo>
                  <a:pt x="7312" y="200569"/>
                </a:lnTo>
                <a:lnTo>
                  <a:pt x="27676" y="242419"/>
                </a:lnTo>
                <a:lnTo>
                  <a:pt x="58735" y="275416"/>
                </a:lnTo>
                <a:lnTo>
                  <a:pt x="98131" y="297054"/>
                </a:lnTo>
                <a:lnTo>
                  <a:pt x="143505" y="304824"/>
                </a:lnTo>
                <a:lnTo>
                  <a:pt x="188854" y="297054"/>
                </a:lnTo>
                <a:lnTo>
                  <a:pt x="228251" y="275416"/>
                </a:lnTo>
                <a:lnTo>
                  <a:pt x="259326" y="242419"/>
                </a:lnTo>
                <a:lnTo>
                  <a:pt x="279709" y="200569"/>
                </a:lnTo>
                <a:lnTo>
                  <a:pt x="287030" y="152375"/>
                </a:lnTo>
                <a:lnTo>
                  <a:pt x="279709" y="104210"/>
                </a:lnTo>
                <a:lnTo>
                  <a:pt x="259326" y="62381"/>
                </a:lnTo>
                <a:lnTo>
                  <a:pt x="228251" y="29397"/>
                </a:lnTo>
                <a:lnTo>
                  <a:pt x="188854" y="7767"/>
                </a:lnTo>
                <a:lnTo>
                  <a:pt x="143505" y="0"/>
                </a:lnTo>
                <a:close/>
              </a:path>
            </a:pathLst>
          </a:custGeom>
          <a:solidFill>
            <a:srgbClr val="D1E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60885" y="4416794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89561" y="4544074"/>
            <a:ext cx="285115" cy="305435"/>
          </a:xfrm>
          <a:custGeom>
            <a:avLst/>
            <a:gdLst/>
            <a:ahLst/>
            <a:cxnLst/>
            <a:rect l="l" t="t" r="r" b="b"/>
            <a:pathLst>
              <a:path w="285114" h="305435">
                <a:moveTo>
                  <a:pt x="142317" y="0"/>
                </a:moveTo>
                <a:lnTo>
                  <a:pt x="97312" y="7767"/>
                </a:lnTo>
                <a:lnTo>
                  <a:pt x="58241" y="29397"/>
                </a:lnTo>
                <a:lnTo>
                  <a:pt x="27442" y="62381"/>
                </a:lnTo>
                <a:lnTo>
                  <a:pt x="7249" y="104210"/>
                </a:lnTo>
                <a:lnTo>
                  <a:pt x="0" y="152375"/>
                </a:lnTo>
                <a:lnTo>
                  <a:pt x="7249" y="200569"/>
                </a:lnTo>
                <a:lnTo>
                  <a:pt x="27442" y="242419"/>
                </a:lnTo>
                <a:lnTo>
                  <a:pt x="58241" y="275416"/>
                </a:lnTo>
                <a:lnTo>
                  <a:pt x="97312" y="297054"/>
                </a:lnTo>
                <a:lnTo>
                  <a:pt x="142317" y="304824"/>
                </a:lnTo>
                <a:lnTo>
                  <a:pt x="187284" y="297054"/>
                </a:lnTo>
                <a:lnTo>
                  <a:pt x="226328" y="275416"/>
                </a:lnTo>
                <a:lnTo>
                  <a:pt x="257111" y="242419"/>
                </a:lnTo>
                <a:lnTo>
                  <a:pt x="277295" y="200569"/>
                </a:lnTo>
                <a:lnTo>
                  <a:pt x="284543" y="152375"/>
                </a:lnTo>
                <a:lnTo>
                  <a:pt x="277295" y="104210"/>
                </a:lnTo>
                <a:lnTo>
                  <a:pt x="257111" y="62381"/>
                </a:lnTo>
                <a:lnTo>
                  <a:pt x="226328" y="29397"/>
                </a:lnTo>
                <a:lnTo>
                  <a:pt x="187284" y="7767"/>
                </a:lnTo>
                <a:lnTo>
                  <a:pt x="142317" y="0"/>
                </a:lnTo>
                <a:close/>
              </a:path>
            </a:pathLst>
          </a:custGeom>
          <a:solidFill>
            <a:srgbClr val="D1E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17155" y="4416794"/>
            <a:ext cx="231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libri"/>
                <a:cs typeface="Calibri"/>
              </a:rPr>
              <a:t>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076194" y="4602504"/>
            <a:ext cx="287655" cy="302260"/>
          </a:xfrm>
          <a:custGeom>
            <a:avLst/>
            <a:gdLst/>
            <a:ahLst/>
            <a:cxnLst/>
            <a:rect l="l" t="t" r="r" b="b"/>
            <a:pathLst>
              <a:path w="287654" h="302260">
                <a:moveTo>
                  <a:pt x="143505" y="0"/>
                </a:moveTo>
                <a:lnTo>
                  <a:pt x="98131" y="7702"/>
                </a:lnTo>
                <a:lnTo>
                  <a:pt x="58735" y="29152"/>
                </a:lnTo>
                <a:lnTo>
                  <a:pt x="27676" y="61860"/>
                </a:lnTo>
                <a:lnTo>
                  <a:pt x="7312" y="103337"/>
                </a:lnTo>
                <a:lnTo>
                  <a:pt x="0" y="151095"/>
                </a:lnTo>
                <a:lnTo>
                  <a:pt x="7312" y="198852"/>
                </a:lnTo>
                <a:lnTo>
                  <a:pt x="27676" y="240342"/>
                </a:lnTo>
                <a:lnTo>
                  <a:pt x="58735" y="273068"/>
                </a:lnTo>
                <a:lnTo>
                  <a:pt x="98131" y="294535"/>
                </a:lnTo>
                <a:lnTo>
                  <a:pt x="143505" y="302245"/>
                </a:lnTo>
                <a:lnTo>
                  <a:pt x="188854" y="294535"/>
                </a:lnTo>
                <a:lnTo>
                  <a:pt x="228251" y="273068"/>
                </a:lnTo>
                <a:lnTo>
                  <a:pt x="259326" y="240342"/>
                </a:lnTo>
                <a:lnTo>
                  <a:pt x="279709" y="198852"/>
                </a:lnTo>
                <a:lnTo>
                  <a:pt x="287030" y="151095"/>
                </a:lnTo>
                <a:lnTo>
                  <a:pt x="279709" y="103337"/>
                </a:lnTo>
                <a:lnTo>
                  <a:pt x="259326" y="61860"/>
                </a:lnTo>
                <a:lnTo>
                  <a:pt x="228251" y="29152"/>
                </a:lnTo>
                <a:lnTo>
                  <a:pt x="188854" y="7702"/>
                </a:lnTo>
                <a:lnTo>
                  <a:pt x="143505" y="0"/>
                </a:lnTo>
                <a:close/>
              </a:path>
            </a:pathLst>
          </a:custGeom>
          <a:solidFill>
            <a:srgbClr val="D1E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105776" y="4473271"/>
            <a:ext cx="231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9925" y="471201"/>
            <a:ext cx="8732520" cy="72136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09220" algn="ctr">
              <a:lnSpc>
                <a:spcPct val="100000"/>
              </a:lnSpc>
              <a:spcBef>
                <a:spcPts val="31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Додаткові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завдання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з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підручника.</a:t>
            </a:r>
            <a:endParaRPr sz="2000">
              <a:latin typeface="Calibri"/>
              <a:cs typeface="Calibri"/>
            </a:endParaRPr>
          </a:p>
          <a:p>
            <a:pPr marR="127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Завдання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Позначте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кількість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ґудзиків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числом.</a:t>
            </a:r>
            <a:r>
              <a:rPr sz="20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Назвіть</a:t>
            </a:r>
            <a:r>
              <a:rPr sz="20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найменше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число.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15" y="5727715"/>
            <a:ext cx="1054100" cy="1130300"/>
          </a:xfrm>
          <a:custGeom>
            <a:avLst/>
            <a:gdLst/>
            <a:ahLst/>
            <a:cxnLst/>
            <a:rect l="l" t="t" r="r" b="b"/>
            <a:pathLst>
              <a:path w="1054100" h="1130300">
                <a:moveTo>
                  <a:pt x="1054060" y="0"/>
                </a:moveTo>
                <a:lnTo>
                  <a:pt x="0" y="0"/>
                </a:lnTo>
                <a:lnTo>
                  <a:pt x="0" y="1130284"/>
                </a:lnTo>
                <a:lnTo>
                  <a:pt x="1054060" y="1130284"/>
                </a:lnTo>
                <a:lnTo>
                  <a:pt x="1054060" y="0"/>
                </a:lnTo>
                <a:close/>
              </a:path>
            </a:pathLst>
          </a:custGeom>
          <a:solidFill>
            <a:srgbClr val="2E3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671" y="5738781"/>
            <a:ext cx="88265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Підручник.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207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Сторінка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4730"/>
              </a:lnSpc>
            </a:pP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44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9579" y="1849117"/>
            <a:ext cx="11328400" cy="3436620"/>
            <a:chOff x="449579" y="1849117"/>
            <a:chExt cx="11328400" cy="34366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79" y="1849117"/>
              <a:ext cx="11328391" cy="2628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42808" y="4479279"/>
              <a:ext cx="848360" cy="787400"/>
            </a:xfrm>
            <a:custGeom>
              <a:avLst/>
              <a:gdLst/>
              <a:ahLst/>
              <a:cxnLst/>
              <a:rect l="l" t="t" r="r" b="b"/>
              <a:pathLst>
                <a:path w="848360" h="787400">
                  <a:moveTo>
                    <a:pt x="424117" y="0"/>
                  </a:moveTo>
                  <a:lnTo>
                    <a:pt x="374642" y="2649"/>
                  </a:lnTo>
                  <a:lnTo>
                    <a:pt x="326848" y="10399"/>
                  </a:lnTo>
                  <a:lnTo>
                    <a:pt x="281051" y="22955"/>
                  </a:lnTo>
                  <a:lnTo>
                    <a:pt x="237569" y="40021"/>
                  </a:lnTo>
                  <a:lnTo>
                    <a:pt x="196720" y="61301"/>
                  </a:lnTo>
                  <a:lnTo>
                    <a:pt x="158823" y="86500"/>
                  </a:lnTo>
                  <a:lnTo>
                    <a:pt x="124193" y="115321"/>
                  </a:lnTo>
                  <a:lnTo>
                    <a:pt x="93150" y="147471"/>
                  </a:lnTo>
                  <a:lnTo>
                    <a:pt x="66012" y="182651"/>
                  </a:lnTo>
                  <a:lnTo>
                    <a:pt x="43095" y="220569"/>
                  </a:lnTo>
                  <a:lnTo>
                    <a:pt x="24717" y="260926"/>
                  </a:lnTo>
                  <a:lnTo>
                    <a:pt x="11197" y="303428"/>
                  </a:lnTo>
                  <a:lnTo>
                    <a:pt x="2852" y="347780"/>
                  </a:lnTo>
                  <a:lnTo>
                    <a:pt x="0" y="393685"/>
                  </a:lnTo>
                  <a:lnTo>
                    <a:pt x="2852" y="439603"/>
                  </a:lnTo>
                  <a:lnTo>
                    <a:pt x="11197" y="483964"/>
                  </a:lnTo>
                  <a:lnTo>
                    <a:pt x="24717" y="526472"/>
                  </a:lnTo>
                  <a:lnTo>
                    <a:pt x="43095" y="566833"/>
                  </a:lnTo>
                  <a:lnTo>
                    <a:pt x="66012" y="604751"/>
                  </a:lnTo>
                  <a:lnTo>
                    <a:pt x="93150" y="639931"/>
                  </a:lnTo>
                  <a:lnTo>
                    <a:pt x="124193" y="672078"/>
                  </a:lnTo>
                  <a:lnTo>
                    <a:pt x="158823" y="700897"/>
                  </a:lnTo>
                  <a:lnTo>
                    <a:pt x="196720" y="726092"/>
                  </a:lnTo>
                  <a:lnTo>
                    <a:pt x="237569" y="747368"/>
                  </a:lnTo>
                  <a:lnTo>
                    <a:pt x="281051" y="764429"/>
                  </a:lnTo>
                  <a:lnTo>
                    <a:pt x="326848" y="776982"/>
                  </a:lnTo>
                  <a:lnTo>
                    <a:pt x="374642" y="784730"/>
                  </a:lnTo>
                  <a:lnTo>
                    <a:pt x="424117" y="787378"/>
                  </a:lnTo>
                  <a:lnTo>
                    <a:pt x="473595" y="784730"/>
                  </a:lnTo>
                  <a:lnTo>
                    <a:pt x="521395" y="776982"/>
                  </a:lnTo>
                  <a:lnTo>
                    <a:pt x="567198" y="764429"/>
                  </a:lnTo>
                  <a:lnTo>
                    <a:pt x="610687" y="747368"/>
                  </a:lnTo>
                  <a:lnTo>
                    <a:pt x="651542" y="726092"/>
                  </a:lnTo>
                  <a:lnTo>
                    <a:pt x="689447" y="700897"/>
                  </a:lnTo>
                  <a:lnTo>
                    <a:pt x="724083" y="672078"/>
                  </a:lnTo>
                  <a:lnTo>
                    <a:pt x="755133" y="639931"/>
                  </a:lnTo>
                  <a:lnTo>
                    <a:pt x="782278" y="604751"/>
                  </a:lnTo>
                  <a:lnTo>
                    <a:pt x="805200" y="566833"/>
                  </a:lnTo>
                  <a:lnTo>
                    <a:pt x="823582" y="526472"/>
                  </a:lnTo>
                  <a:lnTo>
                    <a:pt x="837106" y="483964"/>
                  </a:lnTo>
                  <a:lnTo>
                    <a:pt x="845454" y="439603"/>
                  </a:lnTo>
                  <a:lnTo>
                    <a:pt x="848307" y="393685"/>
                  </a:lnTo>
                  <a:lnTo>
                    <a:pt x="845454" y="347780"/>
                  </a:lnTo>
                  <a:lnTo>
                    <a:pt x="837106" y="303428"/>
                  </a:lnTo>
                  <a:lnTo>
                    <a:pt x="823582" y="260926"/>
                  </a:lnTo>
                  <a:lnTo>
                    <a:pt x="805200" y="220569"/>
                  </a:lnTo>
                  <a:lnTo>
                    <a:pt x="782278" y="182651"/>
                  </a:lnTo>
                  <a:lnTo>
                    <a:pt x="755133" y="147471"/>
                  </a:lnTo>
                  <a:lnTo>
                    <a:pt x="724083" y="115321"/>
                  </a:lnTo>
                  <a:lnTo>
                    <a:pt x="689447" y="86500"/>
                  </a:lnTo>
                  <a:lnTo>
                    <a:pt x="651542" y="61301"/>
                  </a:lnTo>
                  <a:lnTo>
                    <a:pt x="610687" y="40021"/>
                  </a:lnTo>
                  <a:lnTo>
                    <a:pt x="567198" y="22955"/>
                  </a:lnTo>
                  <a:lnTo>
                    <a:pt x="521395" y="10399"/>
                  </a:lnTo>
                  <a:lnTo>
                    <a:pt x="473595" y="2649"/>
                  </a:lnTo>
                  <a:lnTo>
                    <a:pt x="424117" y="0"/>
                  </a:lnTo>
                  <a:close/>
                </a:path>
              </a:pathLst>
            </a:custGeom>
            <a:solidFill>
              <a:srgbClr val="F4B0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2808" y="4479279"/>
              <a:ext cx="848360" cy="787400"/>
            </a:xfrm>
            <a:custGeom>
              <a:avLst/>
              <a:gdLst/>
              <a:ahLst/>
              <a:cxnLst/>
              <a:rect l="l" t="t" r="r" b="b"/>
              <a:pathLst>
                <a:path w="848360" h="787400">
                  <a:moveTo>
                    <a:pt x="0" y="393685"/>
                  </a:moveTo>
                  <a:lnTo>
                    <a:pt x="2852" y="347780"/>
                  </a:lnTo>
                  <a:lnTo>
                    <a:pt x="11197" y="303428"/>
                  </a:lnTo>
                  <a:lnTo>
                    <a:pt x="24717" y="260926"/>
                  </a:lnTo>
                  <a:lnTo>
                    <a:pt x="43095" y="220569"/>
                  </a:lnTo>
                  <a:lnTo>
                    <a:pt x="66012" y="182651"/>
                  </a:lnTo>
                  <a:lnTo>
                    <a:pt x="93150" y="147471"/>
                  </a:lnTo>
                  <a:lnTo>
                    <a:pt x="124193" y="115321"/>
                  </a:lnTo>
                  <a:lnTo>
                    <a:pt x="158823" y="86500"/>
                  </a:lnTo>
                  <a:lnTo>
                    <a:pt x="196720" y="61301"/>
                  </a:lnTo>
                  <a:lnTo>
                    <a:pt x="237569" y="40021"/>
                  </a:lnTo>
                  <a:lnTo>
                    <a:pt x="281051" y="22955"/>
                  </a:lnTo>
                  <a:lnTo>
                    <a:pt x="326848" y="10399"/>
                  </a:lnTo>
                  <a:lnTo>
                    <a:pt x="374642" y="2649"/>
                  </a:lnTo>
                  <a:lnTo>
                    <a:pt x="424117" y="0"/>
                  </a:lnTo>
                  <a:lnTo>
                    <a:pt x="473595" y="2649"/>
                  </a:lnTo>
                  <a:lnTo>
                    <a:pt x="521395" y="10399"/>
                  </a:lnTo>
                  <a:lnTo>
                    <a:pt x="567198" y="22955"/>
                  </a:lnTo>
                  <a:lnTo>
                    <a:pt x="610687" y="40021"/>
                  </a:lnTo>
                  <a:lnTo>
                    <a:pt x="651542" y="61301"/>
                  </a:lnTo>
                  <a:lnTo>
                    <a:pt x="689447" y="86500"/>
                  </a:lnTo>
                  <a:lnTo>
                    <a:pt x="724083" y="115321"/>
                  </a:lnTo>
                  <a:lnTo>
                    <a:pt x="755133" y="147471"/>
                  </a:lnTo>
                  <a:lnTo>
                    <a:pt x="782278" y="182651"/>
                  </a:lnTo>
                  <a:lnTo>
                    <a:pt x="805200" y="220569"/>
                  </a:lnTo>
                  <a:lnTo>
                    <a:pt x="823582" y="260926"/>
                  </a:lnTo>
                  <a:lnTo>
                    <a:pt x="837106" y="303428"/>
                  </a:lnTo>
                  <a:lnTo>
                    <a:pt x="845454" y="347780"/>
                  </a:lnTo>
                  <a:lnTo>
                    <a:pt x="848307" y="393685"/>
                  </a:lnTo>
                  <a:lnTo>
                    <a:pt x="845454" y="439603"/>
                  </a:lnTo>
                  <a:lnTo>
                    <a:pt x="837106" y="483964"/>
                  </a:lnTo>
                  <a:lnTo>
                    <a:pt x="823582" y="526472"/>
                  </a:lnTo>
                  <a:lnTo>
                    <a:pt x="805200" y="566833"/>
                  </a:lnTo>
                  <a:lnTo>
                    <a:pt x="782278" y="604751"/>
                  </a:lnTo>
                  <a:lnTo>
                    <a:pt x="755133" y="639931"/>
                  </a:lnTo>
                  <a:lnTo>
                    <a:pt x="724083" y="672078"/>
                  </a:lnTo>
                  <a:lnTo>
                    <a:pt x="689447" y="700897"/>
                  </a:lnTo>
                  <a:lnTo>
                    <a:pt x="651542" y="726092"/>
                  </a:lnTo>
                  <a:lnTo>
                    <a:pt x="610687" y="747368"/>
                  </a:lnTo>
                  <a:lnTo>
                    <a:pt x="567198" y="764429"/>
                  </a:lnTo>
                  <a:lnTo>
                    <a:pt x="521395" y="776982"/>
                  </a:lnTo>
                  <a:lnTo>
                    <a:pt x="473595" y="784730"/>
                  </a:lnTo>
                  <a:lnTo>
                    <a:pt x="424117" y="787378"/>
                  </a:lnTo>
                  <a:lnTo>
                    <a:pt x="374642" y="784730"/>
                  </a:lnTo>
                  <a:lnTo>
                    <a:pt x="326848" y="776982"/>
                  </a:lnTo>
                  <a:lnTo>
                    <a:pt x="281051" y="764429"/>
                  </a:lnTo>
                  <a:lnTo>
                    <a:pt x="237569" y="747368"/>
                  </a:lnTo>
                  <a:lnTo>
                    <a:pt x="196720" y="726092"/>
                  </a:lnTo>
                  <a:lnTo>
                    <a:pt x="158823" y="700897"/>
                  </a:lnTo>
                  <a:lnTo>
                    <a:pt x="124193" y="672078"/>
                  </a:lnTo>
                  <a:lnTo>
                    <a:pt x="93150" y="639931"/>
                  </a:lnTo>
                  <a:lnTo>
                    <a:pt x="66012" y="604751"/>
                  </a:lnTo>
                  <a:lnTo>
                    <a:pt x="43095" y="566833"/>
                  </a:lnTo>
                  <a:lnTo>
                    <a:pt x="24717" y="526472"/>
                  </a:lnTo>
                  <a:lnTo>
                    <a:pt x="11197" y="483964"/>
                  </a:lnTo>
                  <a:lnTo>
                    <a:pt x="2852" y="439603"/>
                  </a:lnTo>
                  <a:lnTo>
                    <a:pt x="0" y="393685"/>
                  </a:lnTo>
                  <a:close/>
                </a:path>
              </a:pathLst>
            </a:custGeom>
            <a:ln w="38099">
              <a:solidFill>
                <a:srgbClr val="295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25064" y="4522496"/>
            <a:ext cx="2832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>
                <a:latin typeface="Calibri"/>
                <a:cs typeface="Calibri"/>
              </a:rPr>
              <a:t>3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74370" y="4551669"/>
            <a:ext cx="883919" cy="823594"/>
            <a:chOff x="5674370" y="4551669"/>
            <a:chExt cx="883919" cy="823594"/>
          </a:xfrm>
        </p:grpSpPr>
        <p:sp>
          <p:nvSpPr>
            <p:cNvPr id="11" name="object 11"/>
            <p:cNvSpPr/>
            <p:nvPr/>
          </p:nvSpPr>
          <p:spPr>
            <a:xfrm>
              <a:off x="5693420" y="4570719"/>
              <a:ext cx="845819" cy="785495"/>
            </a:xfrm>
            <a:custGeom>
              <a:avLst/>
              <a:gdLst/>
              <a:ahLst/>
              <a:cxnLst/>
              <a:rect l="l" t="t" r="r" b="b"/>
              <a:pathLst>
                <a:path w="845820" h="785495">
                  <a:moveTo>
                    <a:pt x="422910" y="0"/>
                  </a:moveTo>
                  <a:lnTo>
                    <a:pt x="373584" y="2639"/>
                  </a:lnTo>
                  <a:lnTo>
                    <a:pt x="325932" y="10362"/>
                  </a:lnTo>
                  <a:lnTo>
                    <a:pt x="280269" y="22874"/>
                  </a:lnTo>
                  <a:lnTo>
                    <a:pt x="236913" y="39881"/>
                  </a:lnTo>
                  <a:lnTo>
                    <a:pt x="196181" y="61088"/>
                  </a:lnTo>
                  <a:lnTo>
                    <a:pt x="158390" y="86203"/>
                  </a:lnTo>
                  <a:lnTo>
                    <a:pt x="123857" y="114930"/>
                  </a:lnTo>
                  <a:lnTo>
                    <a:pt x="92900" y="146977"/>
                  </a:lnTo>
                  <a:lnTo>
                    <a:pt x="65835" y="182047"/>
                  </a:lnTo>
                  <a:lnTo>
                    <a:pt x="42980" y="219849"/>
                  </a:lnTo>
                  <a:lnTo>
                    <a:pt x="24652" y="260087"/>
                  </a:lnTo>
                  <a:lnTo>
                    <a:pt x="11167" y="302467"/>
                  </a:lnTo>
                  <a:lnTo>
                    <a:pt x="2844" y="346695"/>
                  </a:lnTo>
                  <a:lnTo>
                    <a:pt x="0" y="392478"/>
                  </a:lnTo>
                  <a:lnTo>
                    <a:pt x="2844" y="438244"/>
                  </a:lnTo>
                  <a:lnTo>
                    <a:pt x="11167" y="482458"/>
                  </a:lnTo>
                  <a:lnTo>
                    <a:pt x="24652" y="524826"/>
                  </a:lnTo>
                  <a:lnTo>
                    <a:pt x="42980" y="565054"/>
                  </a:lnTo>
                  <a:lnTo>
                    <a:pt x="65835" y="602847"/>
                  </a:lnTo>
                  <a:lnTo>
                    <a:pt x="92900" y="637912"/>
                  </a:lnTo>
                  <a:lnTo>
                    <a:pt x="123857" y="669954"/>
                  </a:lnTo>
                  <a:lnTo>
                    <a:pt x="158390" y="698678"/>
                  </a:lnTo>
                  <a:lnTo>
                    <a:pt x="196181" y="723791"/>
                  </a:lnTo>
                  <a:lnTo>
                    <a:pt x="236913" y="744998"/>
                  </a:lnTo>
                  <a:lnTo>
                    <a:pt x="280269" y="762004"/>
                  </a:lnTo>
                  <a:lnTo>
                    <a:pt x="325932" y="774516"/>
                  </a:lnTo>
                  <a:lnTo>
                    <a:pt x="373584" y="782239"/>
                  </a:lnTo>
                  <a:lnTo>
                    <a:pt x="422910" y="784878"/>
                  </a:lnTo>
                  <a:lnTo>
                    <a:pt x="472224" y="782239"/>
                  </a:lnTo>
                  <a:lnTo>
                    <a:pt x="519870" y="774516"/>
                  </a:lnTo>
                  <a:lnTo>
                    <a:pt x="565528" y="762004"/>
                  </a:lnTo>
                  <a:lnTo>
                    <a:pt x="608882" y="744998"/>
                  </a:lnTo>
                  <a:lnTo>
                    <a:pt x="649614" y="723791"/>
                  </a:lnTo>
                  <a:lnTo>
                    <a:pt x="687406" y="698678"/>
                  </a:lnTo>
                  <a:lnTo>
                    <a:pt x="721941" y="669954"/>
                  </a:lnTo>
                  <a:lnTo>
                    <a:pt x="752902" y="637912"/>
                  </a:lnTo>
                  <a:lnTo>
                    <a:pt x="779970" y="602847"/>
                  </a:lnTo>
                  <a:lnTo>
                    <a:pt x="802829" y="565054"/>
                  </a:lnTo>
                  <a:lnTo>
                    <a:pt x="821161" y="524826"/>
                  </a:lnTo>
                  <a:lnTo>
                    <a:pt x="834649" y="482458"/>
                  </a:lnTo>
                  <a:lnTo>
                    <a:pt x="842974" y="438244"/>
                  </a:lnTo>
                  <a:lnTo>
                    <a:pt x="845820" y="392478"/>
                  </a:lnTo>
                  <a:lnTo>
                    <a:pt x="842974" y="346695"/>
                  </a:lnTo>
                  <a:lnTo>
                    <a:pt x="834649" y="302467"/>
                  </a:lnTo>
                  <a:lnTo>
                    <a:pt x="821161" y="260087"/>
                  </a:lnTo>
                  <a:lnTo>
                    <a:pt x="802829" y="219849"/>
                  </a:lnTo>
                  <a:lnTo>
                    <a:pt x="779970" y="182047"/>
                  </a:lnTo>
                  <a:lnTo>
                    <a:pt x="752902" y="146977"/>
                  </a:lnTo>
                  <a:lnTo>
                    <a:pt x="721941" y="114930"/>
                  </a:lnTo>
                  <a:lnTo>
                    <a:pt x="687406" y="86203"/>
                  </a:lnTo>
                  <a:lnTo>
                    <a:pt x="649614" y="61088"/>
                  </a:lnTo>
                  <a:lnTo>
                    <a:pt x="608882" y="39881"/>
                  </a:lnTo>
                  <a:lnTo>
                    <a:pt x="565528" y="22874"/>
                  </a:lnTo>
                  <a:lnTo>
                    <a:pt x="519870" y="10362"/>
                  </a:lnTo>
                  <a:lnTo>
                    <a:pt x="472224" y="263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9C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93420" y="4570719"/>
              <a:ext cx="845819" cy="785495"/>
            </a:xfrm>
            <a:custGeom>
              <a:avLst/>
              <a:gdLst/>
              <a:ahLst/>
              <a:cxnLst/>
              <a:rect l="l" t="t" r="r" b="b"/>
              <a:pathLst>
                <a:path w="845820" h="785495">
                  <a:moveTo>
                    <a:pt x="0" y="392478"/>
                  </a:moveTo>
                  <a:lnTo>
                    <a:pt x="2844" y="346695"/>
                  </a:lnTo>
                  <a:lnTo>
                    <a:pt x="11167" y="302467"/>
                  </a:lnTo>
                  <a:lnTo>
                    <a:pt x="24652" y="260087"/>
                  </a:lnTo>
                  <a:lnTo>
                    <a:pt x="42980" y="219849"/>
                  </a:lnTo>
                  <a:lnTo>
                    <a:pt x="65835" y="182047"/>
                  </a:lnTo>
                  <a:lnTo>
                    <a:pt x="92900" y="146977"/>
                  </a:lnTo>
                  <a:lnTo>
                    <a:pt x="123857" y="114930"/>
                  </a:lnTo>
                  <a:lnTo>
                    <a:pt x="158390" y="86203"/>
                  </a:lnTo>
                  <a:lnTo>
                    <a:pt x="196181" y="61088"/>
                  </a:lnTo>
                  <a:lnTo>
                    <a:pt x="236913" y="39881"/>
                  </a:lnTo>
                  <a:lnTo>
                    <a:pt x="280269" y="22874"/>
                  </a:lnTo>
                  <a:lnTo>
                    <a:pt x="325932" y="10362"/>
                  </a:lnTo>
                  <a:lnTo>
                    <a:pt x="373584" y="2639"/>
                  </a:lnTo>
                  <a:lnTo>
                    <a:pt x="422910" y="0"/>
                  </a:lnTo>
                  <a:lnTo>
                    <a:pt x="472224" y="2639"/>
                  </a:lnTo>
                  <a:lnTo>
                    <a:pt x="519870" y="10362"/>
                  </a:lnTo>
                  <a:lnTo>
                    <a:pt x="565528" y="22874"/>
                  </a:lnTo>
                  <a:lnTo>
                    <a:pt x="608882" y="39881"/>
                  </a:lnTo>
                  <a:lnTo>
                    <a:pt x="649614" y="61088"/>
                  </a:lnTo>
                  <a:lnTo>
                    <a:pt x="687406" y="86203"/>
                  </a:lnTo>
                  <a:lnTo>
                    <a:pt x="721941" y="114930"/>
                  </a:lnTo>
                  <a:lnTo>
                    <a:pt x="752902" y="146977"/>
                  </a:lnTo>
                  <a:lnTo>
                    <a:pt x="779970" y="182047"/>
                  </a:lnTo>
                  <a:lnTo>
                    <a:pt x="802829" y="219849"/>
                  </a:lnTo>
                  <a:lnTo>
                    <a:pt x="821161" y="260087"/>
                  </a:lnTo>
                  <a:lnTo>
                    <a:pt x="834649" y="302467"/>
                  </a:lnTo>
                  <a:lnTo>
                    <a:pt x="842974" y="346695"/>
                  </a:lnTo>
                  <a:lnTo>
                    <a:pt x="845820" y="392478"/>
                  </a:lnTo>
                  <a:lnTo>
                    <a:pt x="842974" y="438244"/>
                  </a:lnTo>
                  <a:lnTo>
                    <a:pt x="834649" y="482458"/>
                  </a:lnTo>
                  <a:lnTo>
                    <a:pt x="821161" y="524826"/>
                  </a:lnTo>
                  <a:lnTo>
                    <a:pt x="802829" y="565054"/>
                  </a:lnTo>
                  <a:lnTo>
                    <a:pt x="779970" y="602847"/>
                  </a:lnTo>
                  <a:lnTo>
                    <a:pt x="752902" y="637912"/>
                  </a:lnTo>
                  <a:lnTo>
                    <a:pt x="721941" y="669954"/>
                  </a:lnTo>
                  <a:lnTo>
                    <a:pt x="687406" y="698678"/>
                  </a:lnTo>
                  <a:lnTo>
                    <a:pt x="649614" y="723791"/>
                  </a:lnTo>
                  <a:lnTo>
                    <a:pt x="608882" y="744998"/>
                  </a:lnTo>
                  <a:lnTo>
                    <a:pt x="565528" y="762004"/>
                  </a:lnTo>
                  <a:lnTo>
                    <a:pt x="519870" y="774516"/>
                  </a:lnTo>
                  <a:lnTo>
                    <a:pt x="472224" y="782239"/>
                  </a:lnTo>
                  <a:lnTo>
                    <a:pt x="422910" y="784878"/>
                  </a:lnTo>
                  <a:lnTo>
                    <a:pt x="373584" y="782239"/>
                  </a:lnTo>
                  <a:lnTo>
                    <a:pt x="325932" y="774516"/>
                  </a:lnTo>
                  <a:lnTo>
                    <a:pt x="280269" y="762004"/>
                  </a:lnTo>
                  <a:lnTo>
                    <a:pt x="236913" y="744998"/>
                  </a:lnTo>
                  <a:lnTo>
                    <a:pt x="196181" y="723791"/>
                  </a:lnTo>
                  <a:lnTo>
                    <a:pt x="158390" y="698678"/>
                  </a:lnTo>
                  <a:lnTo>
                    <a:pt x="123857" y="669954"/>
                  </a:lnTo>
                  <a:lnTo>
                    <a:pt x="92900" y="637912"/>
                  </a:lnTo>
                  <a:lnTo>
                    <a:pt x="65835" y="602847"/>
                  </a:lnTo>
                  <a:lnTo>
                    <a:pt x="42980" y="565054"/>
                  </a:lnTo>
                  <a:lnTo>
                    <a:pt x="24652" y="524826"/>
                  </a:lnTo>
                  <a:lnTo>
                    <a:pt x="11167" y="482458"/>
                  </a:lnTo>
                  <a:lnTo>
                    <a:pt x="2844" y="438244"/>
                  </a:lnTo>
                  <a:lnTo>
                    <a:pt x="0" y="392478"/>
                  </a:lnTo>
                  <a:close/>
                </a:path>
              </a:pathLst>
            </a:custGeom>
            <a:ln w="38099">
              <a:solidFill>
                <a:srgbClr val="295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74330" y="4612552"/>
            <a:ext cx="2832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>
                <a:latin typeface="Calibri"/>
                <a:cs typeface="Calibri"/>
              </a:rPr>
              <a:t>7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522421" y="4551669"/>
            <a:ext cx="883919" cy="823594"/>
            <a:chOff x="9522421" y="4551669"/>
            <a:chExt cx="883919" cy="823594"/>
          </a:xfrm>
        </p:grpSpPr>
        <p:sp>
          <p:nvSpPr>
            <p:cNvPr id="15" name="object 15"/>
            <p:cNvSpPr/>
            <p:nvPr/>
          </p:nvSpPr>
          <p:spPr>
            <a:xfrm>
              <a:off x="9541471" y="4570719"/>
              <a:ext cx="845819" cy="785495"/>
            </a:xfrm>
            <a:custGeom>
              <a:avLst/>
              <a:gdLst/>
              <a:ahLst/>
              <a:cxnLst/>
              <a:rect l="l" t="t" r="r" b="b"/>
              <a:pathLst>
                <a:path w="845820" h="785495">
                  <a:moveTo>
                    <a:pt x="422910" y="0"/>
                  </a:moveTo>
                  <a:lnTo>
                    <a:pt x="373598" y="2639"/>
                  </a:lnTo>
                  <a:lnTo>
                    <a:pt x="325955" y="10362"/>
                  </a:lnTo>
                  <a:lnTo>
                    <a:pt x="280298" y="22874"/>
                  </a:lnTo>
                  <a:lnTo>
                    <a:pt x="236945" y="39881"/>
                  </a:lnTo>
                  <a:lnTo>
                    <a:pt x="196213" y="61088"/>
                  </a:lnTo>
                  <a:lnTo>
                    <a:pt x="158421" y="86203"/>
                  </a:lnTo>
                  <a:lnTo>
                    <a:pt x="123885" y="114930"/>
                  </a:lnTo>
                  <a:lnTo>
                    <a:pt x="92923" y="146977"/>
                  </a:lnTo>
                  <a:lnTo>
                    <a:pt x="65853" y="182047"/>
                  </a:lnTo>
                  <a:lnTo>
                    <a:pt x="42993" y="219849"/>
                  </a:lnTo>
                  <a:lnTo>
                    <a:pt x="24660" y="260087"/>
                  </a:lnTo>
                  <a:lnTo>
                    <a:pt x="11171" y="302467"/>
                  </a:lnTo>
                  <a:lnTo>
                    <a:pt x="2845" y="346695"/>
                  </a:lnTo>
                  <a:lnTo>
                    <a:pt x="0" y="392478"/>
                  </a:lnTo>
                  <a:lnTo>
                    <a:pt x="2845" y="438244"/>
                  </a:lnTo>
                  <a:lnTo>
                    <a:pt x="11171" y="482458"/>
                  </a:lnTo>
                  <a:lnTo>
                    <a:pt x="24660" y="524826"/>
                  </a:lnTo>
                  <a:lnTo>
                    <a:pt x="42993" y="565054"/>
                  </a:lnTo>
                  <a:lnTo>
                    <a:pt x="65853" y="602847"/>
                  </a:lnTo>
                  <a:lnTo>
                    <a:pt x="92923" y="637912"/>
                  </a:lnTo>
                  <a:lnTo>
                    <a:pt x="123885" y="669954"/>
                  </a:lnTo>
                  <a:lnTo>
                    <a:pt x="158421" y="698678"/>
                  </a:lnTo>
                  <a:lnTo>
                    <a:pt x="196213" y="723791"/>
                  </a:lnTo>
                  <a:lnTo>
                    <a:pt x="236945" y="744998"/>
                  </a:lnTo>
                  <a:lnTo>
                    <a:pt x="280298" y="762004"/>
                  </a:lnTo>
                  <a:lnTo>
                    <a:pt x="325955" y="774516"/>
                  </a:lnTo>
                  <a:lnTo>
                    <a:pt x="373598" y="782239"/>
                  </a:lnTo>
                  <a:lnTo>
                    <a:pt x="422910" y="784878"/>
                  </a:lnTo>
                  <a:lnTo>
                    <a:pt x="472238" y="782239"/>
                  </a:lnTo>
                  <a:lnTo>
                    <a:pt x="519893" y="774516"/>
                  </a:lnTo>
                  <a:lnTo>
                    <a:pt x="565557" y="762004"/>
                  </a:lnTo>
                  <a:lnTo>
                    <a:pt x="608914" y="744998"/>
                  </a:lnTo>
                  <a:lnTo>
                    <a:pt x="649646" y="723791"/>
                  </a:lnTo>
                  <a:lnTo>
                    <a:pt x="687437" y="698678"/>
                  </a:lnTo>
                  <a:lnTo>
                    <a:pt x="721969" y="669954"/>
                  </a:lnTo>
                  <a:lnTo>
                    <a:pt x="752925" y="637912"/>
                  </a:lnTo>
                  <a:lnTo>
                    <a:pt x="779988" y="602847"/>
                  </a:lnTo>
                  <a:lnTo>
                    <a:pt x="802842" y="565054"/>
                  </a:lnTo>
                  <a:lnTo>
                    <a:pt x="821169" y="524826"/>
                  </a:lnTo>
                  <a:lnTo>
                    <a:pt x="834652" y="482458"/>
                  </a:lnTo>
                  <a:lnTo>
                    <a:pt x="842975" y="438244"/>
                  </a:lnTo>
                  <a:lnTo>
                    <a:pt x="845820" y="392478"/>
                  </a:lnTo>
                  <a:lnTo>
                    <a:pt x="842975" y="346695"/>
                  </a:lnTo>
                  <a:lnTo>
                    <a:pt x="834652" y="302467"/>
                  </a:lnTo>
                  <a:lnTo>
                    <a:pt x="821169" y="260087"/>
                  </a:lnTo>
                  <a:lnTo>
                    <a:pt x="802842" y="219849"/>
                  </a:lnTo>
                  <a:lnTo>
                    <a:pt x="779988" y="182047"/>
                  </a:lnTo>
                  <a:lnTo>
                    <a:pt x="752925" y="146977"/>
                  </a:lnTo>
                  <a:lnTo>
                    <a:pt x="721969" y="114930"/>
                  </a:lnTo>
                  <a:lnTo>
                    <a:pt x="687437" y="86203"/>
                  </a:lnTo>
                  <a:lnTo>
                    <a:pt x="649646" y="61088"/>
                  </a:lnTo>
                  <a:lnTo>
                    <a:pt x="608914" y="39881"/>
                  </a:lnTo>
                  <a:lnTo>
                    <a:pt x="565557" y="22874"/>
                  </a:lnTo>
                  <a:lnTo>
                    <a:pt x="519893" y="10362"/>
                  </a:lnTo>
                  <a:lnTo>
                    <a:pt x="472238" y="2639"/>
                  </a:lnTo>
                  <a:lnTo>
                    <a:pt x="42291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41471" y="4570719"/>
              <a:ext cx="845819" cy="785495"/>
            </a:xfrm>
            <a:custGeom>
              <a:avLst/>
              <a:gdLst/>
              <a:ahLst/>
              <a:cxnLst/>
              <a:rect l="l" t="t" r="r" b="b"/>
              <a:pathLst>
                <a:path w="845820" h="785495">
                  <a:moveTo>
                    <a:pt x="0" y="392478"/>
                  </a:moveTo>
                  <a:lnTo>
                    <a:pt x="2845" y="346695"/>
                  </a:lnTo>
                  <a:lnTo>
                    <a:pt x="11171" y="302467"/>
                  </a:lnTo>
                  <a:lnTo>
                    <a:pt x="24660" y="260087"/>
                  </a:lnTo>
                  <a:lnTo>
                    <a:pt x="42993" y="219849"/>
                  </a:lnTo>
                  <a:lnTo>
                    <a:pt x="65853" y="182047"/>
                  </a:lnTo>
                  <a:lnTo>
                    <a:pt x="92923" y="146977"/>
                  </a:lnTo>
                  <a:lnTo>
                    <a:pt x="123885" y="114930"/>
                  </a:lnTo>
                  <a:lnTo>
                    <a:pt x="158421" y="86203"/>
                  </a:lnTo>
                  <a:lnTo>
                    <a:pt x="196213" y="61088"/>
                  </a:lnTo>
                  <a:lnTo>
                    <a:pt x="236945" y="39881"/>
                  </a:lnTo>
                  <a:lnTo>
                    <a:pt x="280298" y="22874"/>
                  </a:lnTo>
                  <a:lnTo>
                    <a:pt x="325955" y="10362"/>
                  </a:lnTo>
                  <a:lnTo>
                    <a:pt x="373598" y="2639"/>
                  </a:lnTo>
                  <a:lnTo>
                    <a:pt x="422910" y="0"/>
                  </a:lnTo>
                  <a:lnTo>
                    <a:pt x="472238" y="2639"/>
                  </a:lnTo>
                  <a:lnTo>
                    <a:pt x="519893" y="10362"/>
                  </a:lnTo>
                  <a:lnTo>
                    <a:pt x="565557" y="22874"/>
                  </a:lnTo>
                  <a:lnTo>
                    <a:pt x="608914" y="39881"/>
                  </a:lnTo>
                  <a:lnTo>
                    <a:pt x="649646" y="61088"/>
                  </a:lnTo>
                  <a:lnTo>
                    <a:pt x="687437" y="86203"/>
                  </a:lnTo>
                  <a:lnTo>
                    <a:pt x="721969" y="114930"/>
                  </a:lnTo>
                  <a:lnTo>
                    <a:pt x="752925" y="146977"/>
                  </a:lnTo>
                  <a:lnTo>
                    <a:pt x="779988" y="182047"/>
                  </a:lnTo>
                  <a:lnTo>
                    <a:pt x="802842" y="219849"/>
                  </a:lnTo>
                  <a:lnTo>
                    <a:pt x="821169" y="260087"/>
                  </a:lnTo>
                  <a:lnTo>
                    <a:pt x="834652" y="302467"/>
                  </a:lnTo>
                  <a:lnTo>
                    <a:pt x="842975" y="346695"/>
                  </a:lnTo>
                  <a:lnTo>
                    <a:pt x="845820" y="392478"/>
                  </a:lnTo>
                  <a:lnTo>
                    <a:pt x="842975" y="438244"/>
                  </a:lnTo>
                  <a:lnTo>
                    <a:pt x="834652" y="482458"/>
                  </a:lnTo>
                  <a:lnTo>
                    <a:pt x="821169" y="524826"/>
                  </a:lnTo>
                  <a:lnTo>
                    <a:pt x="802842" y="565054"/>
                  </a:lnTo>
                  <a:lnTo>
                    <a:pt x="779988" y="602847"/>
                  </a:lnTo>
                  <a:lnTo>
                    <a:pt x="752925" y="637912"/>
                  </a:lnTo>
                  <a:lnTo>
                    <a:pt x="721969" y="669954"/>
                  </a:lnTo>
                  <a:lnTo>
                    <a:pt x="687437" y="698678"/>
                  </a:lnTo>
                  <a:lnTo>
                    <a:pt x="649646" y="723791"/>
                  </a:lnTo>
                  <a:lnTo>
                    <a:pt x="608914" y="744998"/>
                  </a:lnTo>
                  <a:lnTo>
                    <a:pt x="565557" y="762004"/>
                  </a:lnTo>
                  <a:lnTo>
                    <a:pt x="519893" y="774516"/>
                  </a:lnTo>
                  <a:lnTo>
                    <a:pt x="472238" y="782239"/>
                  </a:lnTo>
                  <a:lnTo>
                    <a:pt x="422910" y="784878"/>
                  </a:lnTo>
                  <a:lnTo>
                    <a:pt x="373598" y="782239"/>
                  </a:lnTo>
                  <a:lnTo>
                    <a:pt x="325955" y="774516"/>
                  </a:lnTo>
                  <a:lnTo>
                    <a:pt x="280298" y="762004"/>
                  </a:lnTo>
                  <a:lnTo>
                    <a:pt x="236945" y="744998"/>
                  </a:lnTo>
                  <a:lnTo>
                    <a:pt x="196213" y="723791"/>
                  </a:lnTo>
                  <a:lnTo>
                    <a:pt x="158421" y="698678"/>
                  </a:lnTo>
                  <a:lnTo>
                    <a:pt x="123885" y="669954"/>
                  </a:lnTo>
                  <a:lnTo>
                    <a:pt x="92923" y="637912"/>
                  </a:lnTo>
                  <a:lnTo>
                    <a:pt x="65853" y="602847"/>
                  </a:lnTo>
                  <a:lnTo>
                    <a:pt x="42993" y="565054"/>
                  </a:lnTo>
                  <a:lnTo>
                    <a:pt x="24660" y="524826"/>
                  </a:lnTo>
                  <a:lnTo>
                    <a:pt x="11171" y="482458"/>
                  </a:lnTo>
                  <a:lnTo>
                    <a:pt x="2845" y="438244"/>
                  </a:lnTo>
                  <a:lnTo>
                    <a:pt x="0" y="392478"/>
                  </a:lnTo>
                  <a:close/>
                </a:path>
              </a:pathLst>
            </a:custGeom>
            <a:ln w="38099">
              <a:solidFill>
                <a:srgbClr val="295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823811" y="4612552"/>
            <a:ext cx="2832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0" dirty="0">
                <a:latin typeface="Calibri"/>
                <a:cs typeface="Calibri"/>
              </a:rPr>
              <a:t>5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5285" y="2030754"/>
            <a:ext cx="11062335" cy="2283460"/>
          </a:xfrm>
          <a:custGeom>
            <a:avLst/>
            <a:gdLst/>
            <a:ahLst/>
            <a:cxnLst/>
            <a:rect l="l" t="t" r="r" b="b"/>
            <a:pathLst>
              <a:path w="11062335" h="2283460">
                <a:moveTo>
                  <a:pt x="0" y="393265"/>
                </a:moveTo>
                <a:lnTo>
                  <a:pt x="2946" y="345853"/>
                </a:lnTo>
                <a:lnTo>
                  <a:pt x="11548" y="300196"/>
                </a:lnTo>
                <a:lnTo>
                  <a:pt x="25452" y="256648"/>
                </a:lnTo>
                <a:lnTo>
                  <a:pt x="44303" y="215565"/>
                </a:lnTo>
                <a:lnTo>
                  <a:pt x="67746" y="177299"/>
                </a:lnTo>
                <a:lnTo>
                  <a:pt x="95427" y="142208"/>
                </a:lnTo>
                <a:lnTo>
                  <a:pt x="126990" y="110644"/>
                </a:lnTo>
                <a:lnTo>
                  <a:pt x="162082" y="82963"/>
                </a:lnTo>
                <a:lnTo>
                  <a:pt x="200347" y="59520"/>
                </a:lnTo>
                <a:lnTo>
                  <a:pt x="241430" y="40669"/>
                </a:lnTo>
                <a:lnTo>
                  <a:pt x="284978" y="26764"/>
                </a:lnTo>
                <a:lnTo>
                  <a:pt x="330635" y="18162"/>
                </a:lnTo>
                <a:lnTo>
                  <a:pt x="378047" y="15215"/>
                </a:lnTo>
                <a:lnTo>
                  <a:pt x="3142390" y="15215"/>
                </a:lnTo>
                <a:lnTo>
                  <a:pt x="3189816" y="18162"/>
                </a:lnTo>
                <a:lnTo>
                  <a:pt x="3235483" y="26764"/>
                </a:lnTo>
                <a:lnTo>
                  <a:pt x="3279036" y="40669"/>
                </a:lnTo>
                <a:lnTo>
                  <a:pt x="3320123" y="59520"/>
                </a:lnTo>
                <a:lnTo>
                  <a:pt x="3358387" y="82963"/>
                </a:lnTo>
                <a:lnTo>
                  <a:pt x="3393476" y="110644"/>
                </a:lnTo>
                <a:lnTo>
                  <a:pt x="3425036" y="142208"/>
                </a:lnTo>
                <a:lnTo>
                  <a:pt x="3452712" y="177299"/>
                </a:lnTo>
                <a:lnTo>
                  <a:pt x="3476149" y="215565"/>
                </a:lnTo>
                <a:lnTo>
                  <a:pt x="3494995" y="256648"/>
                </a:lnTo>
                <a:lnTo>
                  <a:pt x="3508895" y="300196"/>
                </a:lnTo>
                <a:lnTo>
                  <a:pt x="3517494" y="345853"/>
                </a:lnTo>
                <a:lnTo>
                  <a:pt x="3520440" y="393265"/>
                </a:lnTo>
                <a:lnTo>
                  <a:pt x="3520440" y="1905371"/>
                </a:lnTo>
                <a:lnTo>
                  <a:pt x="3517494" y="1952787"/>
                </a:lnTo>
                <a:lnTo>
                  <a:pt x="3508895" y="1998446"/>
                </a:lnTo>
                <a:lnTo>
                  <a:pt x="3494995" y="2041995"/>
                </a:lnTo>
                <a:lnTo>
                  <a:pt x="3476149" y="2083080"/>
                </a:lnTo>
                <a:lnTo>
                  <a:pt x="3452712" y="2121345"/>
                </a:lnTo>
                <a:lnTo>
                  <a:pt x="3425036" y="2156436"/>
                </a:lnTo>
                <a:lnTo>
                  <a:pt x="3393476" y="2187998"/>
                </a:lnTo>
                <a:lnTo>
                  <a:pt x="3358387" y="2215678"/>
                </a:lnTo>
                <a:lnTo>
                  <a:pt x="3320123" y="2239120"/>
                </a:lnTo>
                <a:lnTo>
                  <a:pt x="3279036" y="2257970"/>
                </a:lnTo>
                <a:lnTo>
                  <a:pt x="3235483" y="2271873"/>
                </a:lnTo>
                <a:lnTo>
                  <a:pt x="3189816" y="2280475"/>
                </a:lnTo>
                <a:lnTo>
                  <a:pt x="3142390" y="2283421"/>
                </a:lnTo>
                <a:lnTo>
                  <a:pt x="378047" y="2283421"/>
                </a:lnTo>
                <a:lnTo>
                  <a:pt x="330635" y="2280475"/>
                </a:lnTo>
                <a:lnTo>
                  <a:pt x="284978" y="2271873"/>
                </a:lnTo>
                <a:lnTo>
                  <a:pt x="241430" y="2257970"/>
                </a:lnTo>
                <a:lnTo>
                  <a:pt x="200347" y="2239120"/>
                </a:lnTo>
                <a:lnTo>
                  <a:pt x="162082" y="2215678"/>
                </a:lnTo>
                <a:lnTo>
                  <a:pt x="126990" y="2187998"/>
                </a:lnTo>
                <a:lnTo>
                  <a:pt x="95427" y="2156436"/>
                </a:lnTo>
                <a:lnTo>
                  <a:pt x="67746" y="2121345"/>
                </a:lnTo>
                <a:lnTo>
                  <a:pt x="44303" y="2083080"/>
                </a:lnTo>
                <a:lnTo>
                  <a:pt x="25452" y="2041995"/>
                </a:lnTo>
                <a:lnTo>
                  <a:pt x="11548" y="1998446"/>
                </a:lnTo>
                <a:lnTo>
                  <a:pt x="2946" y="1952787"/>
                </a:lnTo>
                <a:lnTo>
                  <a:pt x="0" y="1905371"/>
                </a:lnTo>
                <a:lnTo>
                  <a:pt x="0" y="393265"/>
                </a:lnTo>
                <a:close/>
              </a:path>
              <a:path w="11062335" h="2283460">
                <a:moveTo>
                  <a:pt x="3779544" y="378049"/>
                </a:moveTo>
                <a:lnTo>
                  <a:pt x="3782490" y="330623"/>
                </a:lnTo>
                <a:lnTo>
                  <a:pt x="3791093" y="284956"/>
                </a:lnTo>
                <a:lnTo>
                  <a:pt x="3804997" y="241403"/>
                </a:lnTo>
                <a:lnTo>
                  <a:pt x="3823849" y="200317"/>
                </a:lnTo>
                <a:lnTo>
                  <a:pt x="3847292" y="162052"/>
                </a:lnTo>
                <a:lnTo>
                  <a:pt x="3874973" y="126963"/>
                </a:lnTo>
                <a:lnTo>
                  <a:pt x="3906537" y="95403"/>
                </a:lnTo>
                <a:lnTo>
                  <a:pt x="3941628" y="67728"/>
                </a:lnTo>
                <a:lnTo>
                  <a:pt x="3979893" y="44290"/>
                </a:lnTo>
                <a:lnTo>
                  <a:pt x="4020977" y="25444"/>
                </a:lnTo>
                <a:lnTo>
                  <a:pt x="4064525" y="11544"/>
                </a:lnTo>
                <a:lnTo>
                  <a:pt x="4110182" y="2945"/>
                </a:lnTo>
                <a:lnTo>
                  <a:pt x="4157594" y="0"/>
                </a:lnTo>
                <a:lnTo>
                  <a:pt x="6921935" y="0"/>
                </a:lnTo>
                <a:lnTo>
                  <a:pt x="6969346" y="2945"/>
                </a:lnTo>
                <a:lnTo>
                  <a:pt x="7015003" y="11544"/>
                </a:lnTo>
                <a:lnTo>
                  <a:pt x="7058551" y="25444"/>
                </a:lnTo>
                <a:lnTo>
                  <a:pt x="7099635" y="44290"/>
                </a:lnTo>
                <a:lnTo>
                  <a:pt x="7137900" y="67728"/>
                </a:lnTo>
                <a:lnTo>
                  <a:pt x="7172992" y="95403"/>
                </a:lnTo>
                <a:lnTo>
                  <a:pt x="7204555" y="126963"/>
                </a:lnTo>
                <a:lnTo>
                  <a:pt x="7232236" y="162052"/>
                </a:lnTo>
                <a:lnTo>
                  <a:pt x="7255680" y="200317"/>
                </a:lnTo>
                <a:lnTo>
                  <a:pt x="7274531" y="241403"/>
                </a:lnTo>
                <a:lnTo>
                  <a:pt x="7288435" y="284956"/>
                </a:lnTo>
                <a:lnTo>
                  <a:pt x="7297038" y="330623"/>
                </a:lnTo>
                <a:lnTo>
                  <a:pt x="7299984" y="378049"/>
                </a:lnTo>
                <a:lnTo>
                  <a:pt x="7299984" y="1890101"/>
                </a:lnTo>
                <a:lnTo>
                  <a:pt x="7297038" y="1937524"/>
                </a:lnTo>
                <a:lnTo>
                  <a:pt x="7288435" y="1983191"/>
                </a:lnTo>
                <a:lnTo>
                  <a:pt x="7274531" y="2026747"/>
                </a:lnTo>
                <a:lnTo>
                  <a:pt x="7255680" y="2067838"/>
                </a:lnTo>
                <a:lnTo>
                  <a:pt x="7232236" y="2106108"/>
                </a:lnTo>
                <a:lnTo>
                  <a:pt x="7204555" y="2141204"/>
                </a:lnTo>
                <a:lnTo>
                  <a:pt x="7172992" y="2172771"/>
                </a:lnTo>
                <a:lnTo>
                  <a:pt x="7137900" y="2200454"/>
                </a:lnTo>
                <a:lnTo>
                  <a:pt x="7099635" y="2223899"/>
                </a:lnTo>
                <a:lnTo>
                  <a:pt x="7058551" y="2242751"/>
                </a:lnTo>
                <a:lnTo>
                  <a:pt x="7015003" y="2256656"/>
                </a:lnTo>
                <a:lnTo>
                  <a:pt x="6969346" y="2265259"/>
                </a:lnTo>
                <a:lnTo>
                  <a:pt x="6921935" y="2268205"/>
                </a:lnTo>
                <a:lnTo>
                  <a:pt x="4157594" y="2268205"/>
                </a:lnTo>
                <a:lnTo>
                  <a:pt x="4110182" y="2265259"/>
                </a:lnTo>
                <a:lnTo>
                  <a:pt x="4064525" y="2256656"/>
                </a:lnTo>
                <a:lnTo>
                  <a:pt x="4020977" y="2242751"/>
                </a:lnTo>
                <a:lnTo>
                  <a:pt x="3979893" y="2223899"/>
                </a:lnTo>
                <a:lnTo>
                  <a:pt x="3941628" y="2200454"/>
                </a:lnTo>
                <a:lnTo>
                  <a:pt x="3906537" y="2172771"/>
                </a:lnTo>
                <a:lnTo>
                  <a:pt x="3874973" y="2141204"/>
                </a:lnTo>
                <a:lnTo>
                  <a:pt x="3847292" y="2106108"/>
                </a:lnTo>
                <a:lnTo>
                  <a:pt x="3823849" y="2067838"/>
                </a:lnTo>
                <a:lnTo>
                  <a:pt x="3804997" y="2026747"/>
                </a:lnTo>
                <a:lnTo>
                  <a:pt x="3791093" y="1983191"/>
                </a:lnTo>
                <a:lnTo>
                  <a:pt x="3782490" y="1937524"/>
                </a:lnTo>
                <a:lnTo>
                  <a:pt x="3779544" y="1890101"/>
                </a:lnTo>
                <a:lnTo>
                  <a:pt x="3779544" y="378049"/>
                </a:lnTo>
                <a:close/>
              </a:path>
              <a:path w="11062335" h="2283460">
                <a:moveTo>
                  <a:pt x="7541294" y="378049"/>
                </a:moveTo>
                <a:lnTo>
                  <a:pt x="7544241" y="330623"/>
                </a:lnTo>
                <a:lnTo>
                  <a:pt x="7552843" y="284956"/>
                </a:lnTo>
                <a:lnTo>
                  <a:pt x="7566748" y="241403"/>
                </a:lnTo>
                <a:lnTo>
                  <a:pt x="7585599" y="200317"/>
                </a:lnTo>
                <a:lnTo>
                  <a:pt x="7609042" y="162052"/>
                </a:lnTo>
                <a:lnTo>
                  <a:pt x="7636723" y="126963"/>
                </a:lnTo>
                <a:lnTo>
                  <a:pt x="7668287" y="95403"/>
                </a:lnTo>
                <a:lnTo>
                  <a:pt x="7703379" y="67728"/>
                </a:lnTo>
                <a:lnTo>
                  <a:pt x="7741644" y="44290"/>
                </a:lnTo>
                <a:lnTo>
                  <a:pt x="7782728" y="25444"/>
                </a:lnTo>
                <a:lnTo>
                  <a:pt x="7826275" y="11544"/>
                </a:lnTo>
                <a:lnTo>
                  <a:pt x="7871932" y="2945"/>
                </a:lnTo>
                <a:lnTo>
                  <a:pt x="7919344" y="0"/>
                </a:lnTo>
                <a:lnTo>
                  <a:pt x="10683630" y="0"/>
                </a:lnTo>
                <a:lnTo>
                  <a:pt x="10731057" y="2945"/>
                </a:lnTo>
                <a:lnTo>
                  <a:pt x="10776726" y="11544"/>
                </a:lnTo>
                <a:lnTo>
                  <a:pt x="10820284" y="25444"/>
                </a:lnTo>
                <a:lnTo>
                  <a:pt x="10861375" y="44290"/>
                </a:lnTo>
                <a:lnTo>
                  <a:pt x="10899645" y="67728"/>
                </a:lnTo>
                <a:lnTo>
                  <a:pt x="10934741" y="95403"/>
                </a:lnTo>
                <a:lnTo>
                  <a:pt x="10966306" y="126963"/>
                </a:lnTo>
                <a:lnTo>
                  <a:pt x="10993988" y="162052"/>
                </a:lnTo>
                <a:lnTo>
                  <a:pt x="11017432" y="200317"/>
                </a:lnTo>
                <a:lnTo>
                  <a:pt x="11036283" y="241403"/>
                </a:lnTo>
                <a:lnTo>
                  <a:pt x="11050186" y="284956"/>
                </a:lnTo>
                <a:lnTo>
                  <a:pt x="11058788" y="330623"/>
                </a:lnTo>
                <a:lnTo>
                  <a:pt x="11061734" y="378049"/>
                </a:lnTo>
                <a:lnTo>
                  <a:pt x="11061734" y="1890101"/>
                </a:lnTo>
                <a:lnTo>
                  <a:pt x="11058788" y="1937524"/>
                </a:lnTo>
                <a:lnTo>
                  <a:pt x="11050186" y="1983191"/>
                </a:lnTo>
                <a:lnTo>
                  <a:pt x="11036283" y="2026747"/>
                </a:lnTo>
                <a:lnTo>
                  <a:pt x="11017432" y="2067838"/>
                </a:lnTo>
                <a:lnTo>
                  <a:pt x="10993988" y="2106108"/>
                </a:lnTo>
                <a:lnTo>
                  <a:pt x="10966306" y="2141204"/>
                </a:lnTo>
                <a:lnTo>
                  <a:pt x="10934741" y="2172771"/>
                </a:lnTo>
                <a:lnTo>
                  <a:pt x="10899645" y="2200454"/>
                </a:lnTo>
                <a:lnTo>
                  <a:pt x="10861375" y="2223899"/>
                </a:lnTo>
                <a:lnTo>
                  <a:pt x="10820284" y="2242751"/>
                </a:lnTo>
                <a:lnTo>
                  <a:pt x="10776726" y="2256656"/>
                </a:lnTo>
                <a:lnTo>
                  <a:pt x="10731057" y="2265259"/>
                </a:lnTo>
                <a:lnTo>
                  <a:pt x="10683630" y="2268205"/>
                </a:lnTo>
                <a:lnTo>
                  <a:pt x="7919344" y="2268205"/>
                </a:lnTo>
                <a:lnTo>
                  <a:pt x="7871932" y="2265259"/>
                </a:lnTo>
                <a:lnTo>
                  <a:pt x="7826275" y="2256656"/>
                </a:lnTo>
                <a:lnTo>
                  <a:pt x="7782728" y="2242751"/>
                </a:lnTo>
                <a:lnTo>
                  <a:pt x="7741644" y="2223899"/>
                </a:lnTo>
                <a:lnTo>
                  <a:pt x="7703379" y="2200454"/>
                </a:lnTo>
                <a:lnTo>
                  <a:pt x="7668287" y="2172771"/>
                </a:lnTo>
                <a:lnTo>
                  <a:pt x="7636723" y="2141204"/>
                </a:lnTo>
                <a:lnTo>
                  <a:pt x="7609042" y="2106108"/>
                </a:lnTo>
                <a:lnTo>
                  <a:pt x="7585599" y="2067838"/>
                </a:lnTo>
                <a:lnTo>
                  <a:pt x="7566748" y="2026747"/>
                </a:lnTo>
                <a:lnTo>
                  <a:pt x="7552843" y="1983191"/>
                </a:lnTo>
                <a:lnTo>
                  <a:pt x="7544241" y="1937524"/>
                </a:lnTo>
                <a:lnTo>
                  <a:pt x="7541294" y="1890101"/>
                </a:lnTo>
                <a:lnTo>
                  <a:pt x="7541294" y="378049"/>
                </a:lnTo>
                <a:close/>
              </a:path>
            </a:pathLst>
          </a:custGeom>
          <a:ln w="38099">
            <a:solidFill>
              <a:srgbClr val="5B9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380" y="2075174"/>
            <a:ext cx="11122651" cy="33223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09925" y="471193"/>
            <a:ext cx="8732520" cy="909319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19045">
              <a:lnSpc>
                <a:spcPts val="225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Додаткові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завдання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з</a:t>
            </a:r>
            <a:r>
              <a:rPr sz="20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підручника.</a:t>
            </a:r>
            <a:endParaRPr sz="20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Завдання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4.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Чаклун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перетворив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числа</a:t>
            </a:r>
            <a:r>
              <a:rPr sz="20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літери.</a:t>
            </a:r>
            <a:endParaRPr sz="20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Спробуй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«розчаклувати»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числа</a:t>
            </a:r>
            <a:r>
              <a:rPr sz="20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та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порівняти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їх.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15" y="5727715"/>
            <a:ext cx="1054100" cy="1130300"/>
          </a:xfrm>
          <a:custGeom>
            <a:avLst/>
            <a:gdLst/>
            <a:ahLst/>
            <a:cxnLst/>
            <a:rect l="l" t="t" r="r" b="b"/>
            <a:pathLst>
              <a:path w="1054100" h="1130300">
                <a:moveTo>
                  <a:pt x="1054060" y="0"/>
                </a:moveTo>
                <a:lnTo>
                  <a:pt x="0" y="0"/>
                </a:lnTo>
                <a:lnTo>
                  <a:pt x="0" y="1130284"/>
                </a:lnTo>
                <a:lnTo>
                  <a:pt x="1054060" y="1130284"/>
                </a:lnTo>
                <a:lnTo>
                  <a:pt x="1054060" y="0"/>
                </a:lnTo>
                <a:close/>
              </a:path>
            </a:pathLst>
          </a:custGeom>
          <a:solidFill>
            <a:srgbClr val="2E3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671" y="5738781"/>
            <a:ext cx="882650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Підручник.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2070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Сторінка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4730"/>
              </a:lnSpc>
            </a:pP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44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4745" y="3890976"/>
            <a:ext cx="2279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0" dirty="0">
                <a:latin typeface="Calibri"/>
                <a:cs typeface="Calibri"/>
              </a:rPr>
              <a:t>&gt;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8644" y="3877404"/>
            <a:ext cx="2279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0" dirty="0">
                <a:latin typeface="Calibri"/>
                <a:cs typeface="Calibri"/>
              </a:rPr>
              <a:t>&lt;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994" y="4666288"/>
            <a:ext cx="2279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0" dirty="0">
                <a:latin typeface="Calibri"/>
                <a:cs typeface="Calibri"/>
              </a:rPr>
              <a:t>&lt;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8456" y="4666288"/>
            <a:ext cx="2279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0" dirty="0">
                <a:latin typeface="Calibri"/>
                <a:cs typeface="Calibri"/>
              </a:rPr>
              <a:t>&gt;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9783" y="3890977"/>
            <a:ext cx="2279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0" dirty="0">
                <a:latin typeface="Calibri"/>
                <a:cs typeface="Calibri"/>
              </a:rPr>
              <a:t>&gt;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6067" y="4666288"/>
            <a:ext cx="2279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0" dirty="0">
                <a:latin typeface="Calibri"/>
                <a:cs typeface="Calibri"/>
              </a:rPr>
              <a:t>&gt;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870" y="118208"/>
            <a:ext cx="1427480" cy="86550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525"/>
              </a:spcBef>
            </a:pPr>
            <a:r>
              <a:rPr sz="2400" spc="-10" dirty="0">
                <a:solidFill>
                  <a:srgbClr val="FFFFFF"/>
                </a:solidFill>
              </a:rPr>
              <a:t>Сьогодні</a:t>
            </a:r>
            <a:endParaRPr sz="2400"/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spc="-10" dirty="0">
                <a:solidFill>
                  <a:srgbClr val="FFFFFF"/>
                </a:solidFill>
              </a:rPr>
              <a:t>17.11.2023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356634" y="496568"/>
            <a:ext cx="8732520" cy="485140"/>
          </a:xfrm>
          <a:custGeom>
            <a:avLst/>
            <a:gdLst/>
            <a:ahLst/>
            <a:cxnLst/>
            <a:rect l="l" t="t" r="r" b="b"/>
            <a:pathLst>
              <a:path w="8732520" h="485140">
                <a:moveTo>
                  <a:pt x="8732520" y="0"/>
                </a:moveTo>
                <a:lnTo>
                  <a:pt x="0" y="0"/>
                </a:lnTo>
                <a:lnTo>
                  <a:pt x="0" y="485131"/>
                </a:lnTo>
                <a:lnTo>
                  <a:pt x="8732520" y="485131"/>
                </a:lnTo>
                <a:lnTo>
                  <a:pt x="8732520" y="0"/>
                </a:lnTo>
                <a:close/>
              </a:path>
            </a:pathLst>
          </a:custGeom>
          <a:solidFill>
            <a:srgbClr val="2E3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Фізкультхвилинка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100" y="1267457"/>
              <a:ext cx="11813535" cy="53289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5980" y="466063"/>
            <a:ext cx="8732520" cy="73723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Математичний</a:t>
            </a:r>
            <a:r>
              <a:rPr sz="20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диктант.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3835" y="1455417"/>
            <a:ext cx="9027157" cy="52374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35029" y="2746669"/>
            <a:ext cx="7265034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Запишіть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попереднє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число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до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числа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8.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arabicParenR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Запишіть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наступне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число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до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числа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9.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arabicParenR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Запишіть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числа,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більші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від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але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менші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за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9.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arabicParenR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Запишіть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числа,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менші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за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6,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але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більші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від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3.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Запишіть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числа,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між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якими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стоїть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число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9.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arabicParenR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Запишіть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число,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яке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стоїть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між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числами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і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9.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142" y="2397754"/>
            <a:ext cx="2755891" cy="398526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МАТЕМАТИЧНИЙ</a:t>
            </a:r>
            <a:r>
              <a:rPr spc="-45" dirty="0"/>
              <a:t> </a:t>
            </a:r>
            <a:r>
              <a:rPr spc="-10" dirty="0"/>
              <a:t>ДИКТАНТ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331</Words>
  <Application>Microsoft Office PowerPoint</Application>
  <PresentationFormat>Широкоэкранный</PresentationFormat>
  <Paragraphs>106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Calibri</vt:lpstr>
      <vt:lpstr>Times New Roman</vt:lpstr>
      <vt:lpstr>Wingdings</vt:lpstr>
      <vt:lpstr>Office Theme</vt:lpstr>
      <vt:lpstr>Розділ 1. Числа першого десятка</vt:lpstr>
      <vt:lpstr>Емоційне налаштування.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Сьогодні 17.11.2023</vt:lpstr>
      <vt:lpstr>МАТЕМАТИЧНИЙ ДИКТАНТ</vt:lpstr>
      <vt:lpstr>Презентация PowerPoint</vt:lpstr>
      <vt:lpstr>Презентация PowerPoint</vt:lpstr>
      <vt:lpstr>Рекомендовані тренувальні вправи</vt:lpstr>
      <vt:lpstr>Online завдання.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</cp:revision>
  <dcterms:created xsi:type="dcterms:W3CDTF">2024-09-13T14:25:03Z</dcterms:created>
  <dcterms:modified xsi:type="dcterms:W3CDTF">2024-09-13T14:47:32Z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2024-09-13T00:00:00Z</vt:filetime>
  </property>
  <property fmtid="{D5CDD505-2E9C-101B-9397-08002B2CF9AE}" pid="5" name="Producer">
    <vt:lpwstr>GPL Ghostscript 9.53.3</vt:lpwstr>
  </property>
</Properties>
</file>