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6" r:id="rId3"/>
    <p:sldId id="257" r:id="rId4"/>
    <p:sldId id="268" r:id="rId5"/>
    <p:sldId id="263" r:id="rId6"/>
    <p:sldId id="265" r:id="rId7"/>
    <p:sldId id="256" r:id="rId8"/>
    <p:sldId id="273" r:id="rId9"/>
    <p:sldId id="272" r:id="rId10"/>
    <p:sldId id="271" r:id="rId11"/>
    <p:sldId id="270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2fe791_652a6bc998974c899ccd48141ee32e2c.jpg_srz_807_591_85_22_0.50_1.20_0.jpe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95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err="1" smtClean="0"/>
              <a:t>Стрембицька</a:t>
            </a:r>
            <a:r>
              <a:rPr lang="uk-UA" sz="4400" b="1" dirty="0" smtClean="0"/>
              <a:t> Л.А.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7 клас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Українська мова</a:t>
            </a:r>
          </a:p>
          <a:p>
            <a:pPr algn="ctr"/>
            <a:r>
              <a:rPr lang="uk-UA" sz="4400" b="1" smtClean="0">
                <a:solidFill>
                  <a:srgbClr val="00B0F0"/>
                </a:solidFill>
              </a:rPr>
              <a:t>Двадцять </a:t>
            </a:r>
            <a:r>
              <a:rPr lang="uk-UA" sz="4400" b="1" smtClean="0">
                <a:solidFill>
                  <a:srgbClr val="00B0F0"/>
                </a:solidFill>
              </a:rPr>
              <a:t>четверте</a:t>
            </a:r>
            <a:r>
              <a:rPr lang="uk-UA" sz="4400" b="1" smtClean="0">
                <a:solidFill>
                  <a:srgbClr val="00B0F0"/>
                </a:solidFill>
              </a:rPr>
              <a:t> </a:t>
            </a:r>
            <a:r>
              <a:rPr lang="uk-UA" sz="4400" b="1" dirty="0" smtClean="0">
                <a:solidFill>
                  <a:srgbClr val="00B0F0"/>
                </a:solidFill>
              </a:rPr>
              <a:t>вересня</a:t>
            </a:r>
          </a:p>
          <a:p>
            <a:pPr algn="ctr"/>
            <a:r>
              <a:rPr lang="uk-UA" sz="4400" b="1" dirty="0" smtClean="0">
                <a:solidFill>
                  <a:srgbClr val="00B0F0"/>
                </a:solidFill>
              </a:rPr>
              <a:t>Класна робота</a:t>
            </a:r>
          </a:p>
          <a:p>
            <a:endParaRPr lang="ru-RU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81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5.Веди читацький щоденник.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457200"/>
            <a:ext cx="441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переказувати текст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381000" y="1600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1.Уважно прочитай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00400"/>
            <a:ext cx="5334000" cy="1676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Уяви одну або декілька картинок прочитаного.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533400"/>
            <a:ext cx="5181600" cy="2590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3.Зверни увагу на слова автора, які найчастіше передають основну думку тексту.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типовой процесс 6"/>
          <p:cNvSpPr/>
          <p:nvPr/>
        </p:nvSpPr>
        <p:spPr>
          <a:xfrm>
            <a:off x="609600" y="3429000"/>
            <a:ext cx="51816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4.Переказуючи, заглядай в книгу.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1600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Перевір себе: перекажи самостійно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029200" cy="563562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виразно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609600" y="1371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Старайся уявити те,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609600" y="3276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Визнач своє і автора відношення до події і героїв.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типовой процесс 1"/>
          <p:cNvSpPr/>
          <p:nvPr/>
        </p:nvSpPr>
        <p:spPr>
          <a:xfrm>
            <a:off x="533400" y="1143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Читай швидко, вимовляючи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2743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Дотримуйся пауз при комах, в кінці речення, між абзацами.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правильно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1524000"/>
            <a:ext cx="51816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1.Стеж за словами на рядку, не переставляй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533400" y="3429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Намагайся зрозуміти те, про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9906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При читанні будь уважним до кожного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609600" y="27432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Старайся прочитати про себе не шепотіти й не ворушити губами.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3400" y="304800"/>
            <a:ext cx="502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Читання – це віконце, через яке діти бачать, пізнають світ і самих себе. </a:t>
            </a:r>
          </a:p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В. Сухомлинський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Книги – кораблі думки, які плавають хвилями часу і несуть свій дорогоцінний вантаж від покоління до покоління. </a:t>
            </a: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Ф. Бекон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u="sng" dirty="0" smtClean="0"/>
              <a:t>Домашнє завдання:</a:t>
            </a:r>
          </a:p>
          <a:p>
            <a:r>
              <a:rPr lang="uk-UA" sz="4400" dirty="0" smtClean="0"/>
              <a:t>1.Опрацювати матеріал підручника стор.31-33</a:t>
            </a:r>
          </a:p>
          <a:p>
            <a:r>
              <a:rPr lang="uk-UA" sz="4400" dirty="0" smtClean="0"/>
              <a:t>2.Виконати письмово завд.1 на стор.33</a:t>
            </a:r>
            <a:endParaRPr lang="ru-RU" sz="4400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1510209">
            <a:off x="505977" y="51991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685801"/>
            <a:ext cx="51579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Поради читачам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2819401"/>
            <a:ext cx="48768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Пам'ятки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Для розвитку ключових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компетентностей учнів</a:t>
            </a:r>
            <a:endParaRPr lang="ru-RU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85800" y="14478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 прочитав книжку. Після цього подумай: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21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46613" y="685800"/>
            <a:ext cx="99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</a:t>
            </a:r>
            <a:r>
              <a:rPr lang="uk-UA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Блок-схема: типовой процесс 8"/>
          <p:cNvSpPr/>
          <p:nvPr/>
        </p:nvSpPr>
        <p:spPr>
          <a:xfrm>
            <a:off x="685800" y="3124200"/>
            <a:ext cx="51054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1.Про що і про кого може йти мова в книжці?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295400"/>
            <a:ext cx="51054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Чи хотілося тобі прочитати її? 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609600" y="2895600"/>
            <a:ext cx="51054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Яка основна думка твору?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762000" y="1219200"/>
            <a:ext cx="48768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4.Познач слова, зміст яких тобі не відомий.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762000" y="2819400"/>
            <a:ext cx="48768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Назви дійових осіб.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3716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Чи охоче ти читав книжку? Чому?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7.Чого вчить цей твір?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2819400"/>
            <a:ext cx="5334000" cy="2514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Чи хотілося б тобі прочитати інші твори цього автора або книжку на подібну тему?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95400" y="457200"/>
            <a:ext cx="411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 працювати </a:t>
            </a:r>
          </a:p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книгою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050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1.З книгою поводься</a:t>
            </a: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 обережністю й охайно.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429000"/>
            <a:ext cx="5334000" cy="914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2.Використовуй закладки.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3.Не слинь палець для перегортання сторінок, не згортай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76600"/>
            <a:ext cx="53340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4.Читай виразно і зрозуміло.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262</TotalTime>
  <Words>332</Words>
  <Application>Microsoft Office PowerPoint</Application>
  <PresentationFormat>Экран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Вчись читати виразно</vt:lpstr>
      <vt:lpstr>Слайд 15</vt:lpstr>
      <vt:lpstr>Вчись читати правильно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</cp:lastModifiedBy>
  <cp:revision>36</cp:revision>
  <dcterms:created xsi:type="dcterms:W3CDTF">2015-08-23T15:56:17Z</dcterms:created>
  <dcterms:modified xsi:type="dcterms:W3CDTF">2024-09-23T14:56:38Z</dcterms:modified>
</cp:coreProperties>
</file>