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28"/>
  </p:normalViewPr>
  <p:slideViewPr>
    <p:cSldViewPr snapToGrid="0" snapToObjects="1">
      <p:cViewPr varScale="1">
        <p:scale>
          <a:sx n="118" d="100"/>
          <a:sy n="118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8719-6EFC-6E4D-BDC6-97ABA24C2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99311-7F64-F24E-AD94-40BAD565C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EE15B-6BB0-0143-84A0-B7C95174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114-5AA2-2942-8176-D2FA9A7AC49D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4D05C-306F-B54B-AFD5-1F3F42E1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359E7-75F3-0B43-A084-4F09E00F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488F-EFAA-9645-8A57-D76CA403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9711-8FEF-664E-AFE4-745C25B1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CA14A-B559-724E-B5F2-CAB950F1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6DEF8-2946-FF46-B47A-A4581DF8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114-5AA2-2942-8176-D2FA9A7AC49D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DE911-0FE4-1B4A-B31B-BA90E85F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26C5-3B47-BE4F-97D6-67C2F730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488F-EFAA-9645-8A57-D76CA403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7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8E94A-D67C-3F4B-B619-CDDB9F485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6779E-0CB0-C740-8C03-4AF3517D8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593FF-61C1-C74B-9597-3E94BD68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114-5AA2-2942-8176-D2FA9A7AC49D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E386C-B336-EE4E-99D5-0AC6726E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4D2E1-5763-7248-8C8B-93FB2102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488F-EFAA-9645-8A57-D76CA403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8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F1BC-C5F2-344E-9851-96B93B87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E111-E89A-8D47-B8E2-1EE19DD0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1235A-1D6E-D844-BEC1-34BFDDD1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114-5AA2-2942-8176-D2FA9A7AC49D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3CFE3-0475-FB47-9E3A-7843844B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A157B-5C09-934D-AC92-2F64C9D7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488F-EFAA-9645-8A57-D76CA403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3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DD62-B760-6049-931C-995079872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AF524-816A-E840-A85D-9CC80EB09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77E42-283F-BF45-B675-CA109863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114-5AA2-2942-8176-D2FA9A7AC49D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A9005-28A7-094D-BDC7-CAC51807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8E3C8-9E83-8D42-90CD-9246C3B1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488F-EFAA-9645-8A57-D76CA403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5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C3C3-4C1A-3842-81B7-A81947BF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7E47-84A8-684B-B415-3FD5B6AE8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EA5D2-999A-3C45-A995-7385FE144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D98A1-5854-0644-A21D-884CA533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114-5AA2-2942-8176-D2FA9A7AC49D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2FD1D-4798-EC4B-96F1-88AB2721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66BC1-C3A6-9741-A998-20CAC921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488F-EFAA-9645-8A57-D76CA403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5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7517-3193-A04C-A1A4-F53DCB59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FC545-7428-7946-9CCC-6F4314EE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45B0A-CA03-6645-8E39-96855F99F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238B5-21FB-D14A-AD3D-034B9C75A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77BDE-1B6A-4D49-B17A-68BBDFD88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A8A43-F9F6-BB45-B223-CB700569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114-5AA2-2942-8176-D2FA9A7AC49D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649EE-2A15-B345-B688-5B83D45D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3B78E-670E-C048-B0A5-3C4D3B8E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488F-EFAA-9645-8A57-D76CA403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0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3A9B-644F-5447-90C2-489618C3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5CE22-CC6F-FB46-8030-4097FB77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114-5AA2-2942-8176-D2FA9A7AC49D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2232C-B22E-0249-9FFF-4B45C75A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BB851-2AAA-2347-B4CE-9E719127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488F-EFAA-9645-8A57-D76CA403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2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A57F5-C611-AF40-90FD-41BA93EF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114-5AA2-2942-8176-D2FA9A7AC49D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2B6D3-3E2B-DC45-B7BF-46A95E2B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F8BF3-CE74-134C-A737-6F51766A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488F-EFAA-9645-8A57-D76CA403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4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FE3E-82CC-714C-82EE-7F67A277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6941-9371-1644-BD30-8B908DD6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9F8A0-AA6D-E541-A021-08865910C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010EF-428B-4342-A096-C2EAC64F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114-5AA2-2942-8176-D2FA9A7AC49D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864C9-D761-AE40-90B0-D6EAC02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5A910-54D2-5243-9AF5-23A10A32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488F-EFAA-9645-8A57-D76CA403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BFF7-9A09-2847-B880-AB12A800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60BBA-1B10-B94B-B705-2C293F804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BBC2D-23F5-3F4C-8056-433C3ADD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409C9-821A-6448-A213-46620870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114-5AA2-2942-8176-D2FA9A7AC49D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8425A-FAB6-C643-8E55-220B12F2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79C71-3072-534A-90A2-A0CAF8E3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488F-EFAA-9645-8A57-D76CA403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7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F6E97-DD94-F047-9050-3489D826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EE31A-F323-FD4C-AF09-E5BA2EC3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55499-AAB1-9740-A557-FDCC27B72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D114-5AA2-2942-8176-D2FA9A7AC49D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7A953-CF0B-9A41-86AE-CD45D6446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48E52-DB83-5046-B557-AA3D4E9A6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4488F-EFAA-9645-8A57-D76CA403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3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wer and transportation nexus: transportation electrification and  autonomous driving – State Key Laboratory of Internet of Things for Smart  City | University of Macau">
            <a:extLst>
              <a:ext uri="{FF2B5EF4-FFF2-40B4-BE49-F238E27FC236}">
                <a16:creationId xmlns:a16="http://schemas.microsoft.com/office/drawing/2014/main" id="{78765539-1BDF-3149-95A3-78A98D099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535" y="794853"/>
            <a:ext cx="5832929" cy="526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984999-A0A6-2D41-ABEE-7FB3CA567ABC}"/>
              </a:ext>
            </a:extLst>
          </p:cNvPr>
          <p:cNvSpPr txBox="1"/>
          <p:nvPr/>
        </p:nvSpPr>
        <p:spPr>
          <a:xfrm>
            <a:off x="7108371" y="5529943"/>
            <a:ext cx="190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US" altLang="zh-CN" dirty="0"/>
              <a:t>SKL-IOTSC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3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 Sam</dc:creator>
  <cp:lastModifiedBy>You Sam</cp:lastModifiedBy>
  <cp:revision>1</cp:revision>
  <dcterms:created xsi:type="dcterms:W3CDTF">2022-01-12T11:07:26Z</dcterms:created>
  <dcterms:modified xsi:type="dcterms:W3CDTF">2022-01-12T11:09:06Z</dcterms:modified>
</cp:coreProperties>
</file>