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D48100-505C-4057-82D8-BD1C3798655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777D8E-FAF0-44DD-BAB4-F660D95232B0}">
      <dgm:prSet/>
      <dgm:spPr/>
      <dgm:t>
        <a:bodyPr/>
        <a:lstStyle/>
        <a:p>
          <a:r>
            <a:rPr lang="en-GB"/>
            <a:t>Strategy:</a:t>
          </a:r>
          <a:endParaRPr lang="en-US"/>
        </a:p>
      </dgm:t>
    </dgm:pt>
    <dgm:pt modelId="{23CFA40A-C2F6-445A-B45C-944884275999}" type="parTrans" cxnId="{79EDAEF2-0AAF-4141-B0A9-2574E12CC334}">
      <dgm:prSet/>
      <dgm:spPr/>
      <dgm:t>
        <a:bodyPr/>
        <a:lstStyle/>
        <a:p>
          <a:endParaRPr lang="en-US"/>
        </a:p>
      </dgm:t>
    </dgm:pt>
    <dgm:pt modelId="{8FE3EF9D-3425-48AF-AEE3-61DD0D1BF30F}" type="sibTrans" cxnId="{79EDAEF2-0AAF-4141-B0A9-2574E12CC334}">
      <dgm:prSet/>
      <dgm:spPr/>
      <dgm:t>
        <a:bodyPr/>
        <a:lstStyle/>
        <a:p>
          <a:endParaRPr lang="en-US"/>
        </a:p>
      </dgm:t>
    </dgm:pt>
    <dgm:pt modelId="{4C6F99E6-A68C-40F6-91DD-0DA8F2AC974D}">
      <dgm:prSet/>
      <dgm:spPr/>
      <dgm:t>
        <a:bodyPr/>
        <a:lstStyle/>
        <a:p>
          <a:r>
            <a:rPr lang="en-GB"/>
            <a:t>Using clustering divide the neighborhoods by similarities</a:t>
          </a:r>
          <a:endParaRPr lang="en-US"/>
        </a:p>
      </dgm:t>
    </dgm:pt>
    <dgm:pt modelId="{22D5A2A8-9D88-469C-A1F5-D4630E93B8F1}" type="parTrans" cxnId="{B7CCB9BF-FA28-4668-9D38-E5EE58F38ABA}">
      <dgm:prSet/>
      <dgm:spPr/>
      <dgm:t>
        <a:bodyPr/>
        <a:lstStyle/>
        <a:p>
          <a:endParaRPr lang="en-US"/>
        </a:p>
      </dgm:t>
    </dgm:pt>
    <dgm:pt modelId="{3DA4828E-3C00-4A7B-8072-88B623A325B3}" type="sibTrans" cxnId="{B7CCB9BF-FA28-4668-9D38-E5EE58F38ABA}">
      <dgm:prSet/>
      <dgm:spPr/>
      <dgm:t>
        <a:bodyPr/>
        <a:lstStyle/>
        <a:p>
          <a:endParaRPr lang="en-US"/>
        </a:p>
      </dgm:t>
    </dgm:pt>
    <dgm:pt modelId="{AE753395-C67B-4F04-98AD-02D6EBB82399}">
      <dgm:prSet/>
      <dgm:spPr/>
      <dgm:t>
        <a:bodyPr/>
        <a:lstStyle/>
        <a:p>
          <a:r>
            <a:rPr lang="en-GB"/>
            <a:t>Find the one where Thai restaurant are very popular </a:t>
          </a:r>
          <a:endParaRPr lang="en-US"/>
        </a:p>
      </dgm:t>
    </dgm:pt>
    <dgm:pt modelId="{81169AF0-FAF9-464B-B850-5A0D325D910B}" type="parTrans" cxnId="{6C795902-2980-4BE0-B716-C4140A32D45A}">
      <dgm:prSet/>
      <dgm:spPr/>
      <dgm:t>
        <a:bodyPr/>
        <a:lstStyle/>
        <a:p>
          <a:endParaRPr lang="en-US"/>
        </a:p>
      </dgm:t>
    </dgm:pt>
    <dgm:pt modelId="{85186761-452A-45C9-90A5-72F5CCF4EE99}" type="sibTrans" cxnId="{6C795902-2980-4BE0-B716-C4140A32D45A}">
      <dgm:prSet/>
      <dgm:spPr/>
      <dgm:t>
        <a:bodyPr/>
        <a:lstStyle/>
        <a:p>
          <a:endParaRPr lang="en-US"/>
        </a:p>
      </dgm:t>
    </dgm:pt>
    <dgm:pt modelId="{867D6F3E-6E46-4EE4-9F53-9200765E0E8C}">
      <dgm:prSet/>
      <dgm:spPr/>
      <dgm:t>
        <a:bodyPr/>
        <a:lstStyle/>
        <a:p>
          <a:r>
            <a:rPr lang="en-GB"/>
            <a:t>Find the neighborhood that is the most similar to the previous one without a Thai restaurant</a:t>
          </a:r>
          <a:endParaRPr lang="en-US"/>
        </a:p>
      </dgm:t>
    </dgm:pt>
    <dgm:pt modelId="{C2DCFE71-0DA7-42E2-99B6-608203A646D9}" type="parTrans" cxnId="{BA9BBB42-4561-4C20-B01C-502F4C3B24C2}">
      <dgm:prSet/>
      <dgm:spPr/>
      <dgm:t>
        <a:bodyPr/>
        <a:lstStyle/>
        <a:p>
          <a:endParaRPr lang="en-US"/>
        </a:p>
      </dgm:t>
    </dgm:pt>
    <dgm:pt modelId="{38DA2F6D-B8E3-435B-B61F-B64C8C646097}" type="sibTrans" cxnId="{BA9BBB42-4561-4C20-B01C-502F4C3B24C2}">
      <dgm:prSet/>
      <dgm:spPr/>
      <dgm:t>
        <a:bodyPr/>
        <a:lstStyle/>
        <a:p>
          <a:endParaRPr lang="en-US"/>
        </a:p>
      </dgm:t>
    </dgm:pt>
    <dgm:pt modelId="{2AF10610-F063-4DD6-A2AE-6C6BD9386DD7}" type="pres">
      <dgm:prSet presAssocID="{79D48100-505C-4057-82D8-BD1C3798655F}" presName="vert0" presStyleCnt="0">
        <dgm:presLayoutVars>
          <dgm:dir/>
          <dgm:animOne val="branch"/>
          <dgm:animLvl val="lvl"/>
        </dgm:presLayoutVars>
      </dgm:prSet>
      <dgm:spPr/>
    </dgm:pt>
    <dgm:pt modelId="{4BF2736E-9F84-4A19-AB60-392F266970AF}" type="pres">
      <dgm:prSet presAssocID="{C9777D8E-FAF0-44DD-BAB4-F660D95232B0}" presName="thickLine" presStyleLbl="alignNode1" presStyleIdx="0" presStyleCnt="1"/>
      <dgm:spPr/>
    </dgm:pt>
    <dgm:pt modelId="{09CA13B7-2E3A-4325-B388-4AEA9318125F}" type="pres">
      <dgm:prSet presAssocID="{C9777D8E-FAF0-44DD-BAB4-F660D95232B0}" presName="horz1" presStyleCnt="0"/>
      <dgm:spPr/>
    </dgm:pt>
    <dgm:pt modelId="{6D884130-7F5D-442A-89F6-9D2AB85CCECD}" type="pres">
      <dgm:prSet presAssocID="{C9777D8E-FAF0-44DD-BAB4-F660D95232B0}" presName="tx1" presStyleLbl="revTx" presStyleIdx="0" presStyleCnt="4"/>
      <dgm:spPr/>
    </dgm:pt>
    <dgm:pt modelId="{E53E0862-EF3A-45A6-BDE8-C998FE8034F8}" type="pres">
      <dgm:prSet presAssocID="{C9777D8E-FAF0-44DD-BAB4-F660D95232B0}" presName="vert1" presStyleCnt="0"/>
      <dgm:spPr/>
    </dgm:pt>
    <dgm:pt modelId="{2F054552-C5F3-4A6F-878C-8322F80F8687}" type="pres">
      <dgm:prSet presAssocID="{4C6F99E6-A68C-40F6-91DD-0DA8F2AC974D}" presName="vertSpace2a" presStyleCnt="0"/>
      <dgm:spPr/>
    </dgm:pt>
    <dgm:pt modelId="{EA282FA4-A122-4A27-92A3-BF316371475F}" type="pres">
      <dgm:prSet presAssocID="{4C6F99E6-A68C-40F6-91DD-0DA8F2AC974D}" presName="horz2" presStyleCnt="0"/>
      <dgm:spPr/>
    </dgm:pt>
    <dgm:pt modelId="{563766B7-70D7-4F3C-BFBC-D6F1FA44AC09}" type="pres">
      <dgm:prSet presAssocID="{4C6F99E6-A68C-40F6-91DD-0DA8F2AC974D}" presName="horzSpace2" presStyleCnt="0"/>
      <dgm:spPr/>
    </dgm:pt>
    <dgm:pt modelId="{1CD46F8B-8F21-491F-8542-870A24FA1005}" type="pres">
      <dgm:prSet presAssocID="{4C6F99E6-A68C-40F6-91DD-0DA8F2AC974D}" presName="tx2" presStyleLbl="revTx" presStyleIdx="1" presStyleCnt="4"/>
      <dgm:spPr/>
    </dgm:pt>
    <dgm:pt modelId="{F2EC0C60-2705-478D-AB14-C64EC8A346B7}" type="pres">
      <dgm:prSet presAssocID="{4C6F99E6-A68C-40F6-91DD-0DA8F2AC974D}" presName="vert2" presStyleCnt="0"/>
      <dgm:spPr/>
    </dgm:pt>
    <dgm:pt modelId="{868A1E88-2830-41B0-A948-038B6F07143C}" type="pres">
      <dgm:prSet presAssocID="{4C6F99E6-A68C-40F6-91DD-0DA8F2AC974D}" presName="thinLine2b" presStyleLbl="callout" presStyleIdx="0" presStyleCnt="3"/>
      <dgm:spPr/>
    </dgm:pt>
    <dgm:pt modelId="{0A06534C-8D00-431B-A17E-2FAE5B4EEE78}" type="pres">
      <dgm:prSet presAssocID="{4C6F99E6-A68C-40F6-91DD-0DA8F2AC974D}" presName="vertSpace2b" presStyleCnt="0"/>
      <dgm:spPr/>
    </dgm:pt>
    <dgm:pt modelId="{11FBAB0D-D91D-4541-A002-DE05243C0726}" type="pres">
      <dgm:prSet presAssocID="{AE753395-C67B-4F04-98AD-02D6EBB82399}" presName="horz2" presStyleCnt="0"/>
      <dgm:spPr/>
    </dgm:pt>
    <dgm:pt modelId="{92365C2D-6A3E-4B28-9E57-215386067974}" type="pres">
      <dgm:prSet presAssocID="{AE753395-C67B-4F04-98AD-02D6EBB82399}" presName="horzSpace2" presStyleCnt="0"/>
      <dgm:spPr/>
    </dgm:pt>
    <dgm:pt modelId="{9B2DC400-441F-41D0-A838-2F0C5AF0E2F1}" type="pres">
      <dgm:prSet presAssocID="{AE753395-C67B-4F04-98AD-02D6EBB82399}" presName="tx2" presStyleLbl="revTx" presStyleIdx="2" presStyleCnt="4"/>
      <dgm:spPr/>
    </dgm:pt>
    <dgm:pt modelId="{58E2651D-AF19-4B7D-A87E-60ED73739E90}" type="pres">
      <dgm:prSet presAssocID="{AE753395-C67B-4F04-98AD-02D6EBB82399}" presName="vert2" presStyleCnt="0"/>
      <dgm:spPr/>
    </dgm:pt>
    <dgm:pt modelId="{F0D21BBC-A0D7-4E1F-8007-8756525B7D9E}" type="pres">
      <dgm:prSet presAssocID="{AE753395-C67B-4F04-98AD-02D6EBB82399}" presName="thinLine2b" presStyleLbl="callout" presStyleIdx="1" presStyleCnt="3"/>
      <dgm:spPr/>
    </dgm:pt>
    <dgm:pt modelId="{80F039A5-9498-4F2D-A345-EDD415160B7B}" type="pres">
      <dgm:prSet presAssocID="{AE753395-C67B-4F04-98AD-02D6EBB82399}" presName="vertSpace2b" presStyleCnt="0"/>
      <dgm:spPr/>
    </dgm:pt>
    <dgm:pt modelId="{40DF4A5E-8CB6-4B7B-8BDE-88B4B70B4593}" type="pres">
      <dgm:prSet presAssocID="{867D6F3E-6E46-4EE4-9F53-9200765E0E8C}" presName="horz2" presStyleCnt="0"/>
      <dgm:spPr/>
    </dgm:pt>
    <dgm:pt modelId="{A7D07F94-B771-422B-A2A3-B49C23850FB8}" type="pres">
      <dgm:prSet presAssocID="{867D6F3E-6E46-4EE4-9F53-9200765E0E8C}" presName="horzSpace2" presStyleCnt="0"/>
      <dgm:spPr/>
    </dgm:pt>
    <dgm:pt modelId="{1987F3E7-E211-4143-8E3C-BA5ACC847EFB}" type="pres">
      <dgm:prSet presAssocID="{867D6F3E-6E46-4EE4-9F53-9200765E0E8C}" presName="tx2" presStyleLbl="revTx" presStyleIdx="3" presStyleCnt="4"/>
      <dgm:spPr/>
    </dgm:pt>
    <dgm:pt modelId="{6FA4553D-8654-4329-852D-4F116B98BBFA}" type="pres">
      <dgm:prSet presAssocID="{867D6F3E-6E46-4EE4-9F53-9200765E0E8C}" presName="vert2" presStyleCnt="0"/>
      <dgm:spPr/>
    </dgm:pt>
    <dgm:pt modelId="{759855B5-90D8-4BE0-AAE5-FB4C606EDC89}" type="pres">
      <dgm:prSet presAssocID="{867D6F3E-6E46-4EE4-9F53-9200765E0E8C}" presName="thinLine2b" presStyleLbl="callout" presStyleIdx="2" presStyleCnt="3"/>
      <dgm:spPr/>
    </dgm:pt>
    <dgm:pt modelId="{F11AC518-ACCA-4338-88E7-765A68E00486}" type="pres">
      <dgm:prSet presAssocID="{867D6F3E-6E46-4EE4-9F53-9200765E0E8C}" presName="vertSpace2b" presStyleCnt="0"/>
      <dgm:spPr/>
    </dgm:pt>
  </dgm:ptLst>
  <dgm:cxnLst>
    <dgm:cxn modelId="{6C795902-2980-4BE0-B716-C4140A32D45A}" srcId="{C9777D8E-FAF0-44DD-BAB4-F660D95232B0}" destId="{AE753395-C67B-4F04-98AD-02D6EBB82399}" srcOrd="1" destOrd="0" parTransId="{81169AF0-FAF9-464B-B850-5A0D325D910B}" sibTransId="{85186761-452A-45C9-90A5-72F5CCF4EE99}"/>
    <dgm:cxn modelId="{D26C1E05-044E-4ACB-BF50-62CEFC4C66C7}" type="presOf" srcId="{C9777D8E-FAF0-44DD-BAB4-F660D95232B0}" destId="{6D884130-7F5D-442A-89F6-9D2AB85CCECD}" srcOrd="0" destOrd="0" presId="urn:microsoft.com/office/officeart/2008/layout/LinedList"/>
    <dgm:cxn modelId="{BA9BBB42-4561-4C20-B01C-502F4C3B24C2}" srcId="{C9777D8E-FAF0-44DD-BAB4-F660D95232B0}" destId="{867D6F3E-6E46-4EE4-9F53-9200765E0E8C}" srcOrd="2" destOrd="0" parTransId="{C2DCFE71-0DA7-42E2-99B6-608203A646D9}" sibTransId="{38DA2F6D-B8E3-435B-B61F-B64C8C646097}"/>
    <dgm:cxn modelId="{8E2AD949-1BCE-45CD-8373-55DFA3F13E13}" type="presOf" srcId="{867D6F3E-6E46-4EE4-9F53-9200765E0E8C}" destId="{1987F3E7-E211-4143-8E3C-BA5ACC847EFB}" srcOrd="0" destOrd="0" presId="urn:microsoft.com/office/officeart/2008/layout/LinedList"/>
    <dgm:cxn modelId="{6747B44B-ED42-487C-B174-4FDAF256982A}" type="presOf" srcId="{4C6F99E6-A68C-40F6-91DD-0DA8F2AC974D}" destId="{1CD46F8B-8F21-491F-8542-870A24FA1005}" srcOrd="0" destOrd="0" presId="urn:microsoft.com/office/officeart/2008/layout/LinedList"/>
    <dgm:cxn modelId="{2994519F-6820-4BF1-B75A-3D03B04D7F25}" type="presOf" srcId="{AE753395-C67B-4F04-98AD-02D6EBB82399}" destId="{9B2DC400-441F-41D0-A838-2F0C5AF0E2F1}" srcOrd="0" destOrd="0" presId="urn:microsoft.com/office/officeart/2008/layout/LinedList"/>
    <dgm:cxn modelId="{B7CCB9BF-FA28-4668-9D38-E5EE58F38ABA}" srcId="{C9777D8E-FAF0-44DD-BAB4-F660D95232B0}" destId="{4C6F99E6-A68C-40F6-91DD-0DA8F2AC974D}" srcOrd="0" destOrd="0" parTransId="{22D5A2A8-9D88-469C-A1F5-D4630E93B8F1}" sibTransId="{3DA4828E-3C00-4A7B-8072-88B623A325B3}"/>
    <dgm:cxn modelId="{9E6460DC-BBF2-47AC-B86C-A5FB68E8D919}" type="presOf" srcId="{79D48100-505C-4057-82D8-BD1C3798655F}" destId="{2AF10610-F063-4DD6-A2AE-6C6BD9386DD7}" srcOrd="0" destOrd="0" presId="urn:microsoft.com/office/officeart/2008/layout/LinedList"/>
    <dgm:cxn modelId="{79EDAEF2-0AAF-4141-B0A9-2574E12CC334}" srcId="{79D48100-505C-4057-82D8-BD1C3798655F}" destId="{C9777D8E-FAF0-44DD-BAB4-F660D95232B0}" srcOrd="0" destOrd="0" parTransId="{23CFA40A-C2F6-445A-B45C-944884275999}" sibTransId="{8FE3EF9D-3425-48AF-AEE3-61DD0D1BF30F}"/>
    <dgm:cxn modelId="{6A4FB5AE-02F1-45FF-9830-5D7D89C5A2A7}" type="presParOf" srcId="{2AF10610-F063-4DD6-A2AE-6C6BD9386DD7}" destId="{4BF2736E-9F84-4A19-AB60-392F266970AF}" srcOrd="0" destOrd="0" presId="urn:microsoft.com/office/officeart/2008/layout/LinedList"/>
    <dgm:cxn modelId="{5A539841-77D4-4BEA-A0F0-DEAEFBE6C186}" type="presParOf" srcId="{2AF10610-F063-4DD6-A2AE-6C6BD9386DD7}" destId="{09CA13B7-2E3A-4325-B388-4AEA9318125F}" srcOrd="1" destOrd="0" presId="urn:microsoft.com/office/officeart/2008/layout/LinedList"/>
    <dgm:cxn modelId="{40B1D4B0-8D2C-4FA9-A888-C5EF6C202D13}" type="presParOf" srcId="{09CA13B7-2E3A-4325-B388-4AEA9318125F}" destId="{6D884130-7F5D-442A-89F6-9D2AB85CCECD}" srcOrd="0" destOrd="0" presId="urn:microsoft.com/office/officeart/2008/layout/LinedList"/>
    <dgm:cxn modelId="{5BFFEB0D-7770-4A26-8007-171B7AA2EE13}" type="presParOf" srcId="{09CA13B7-2E3A-4325-B388-4AEA9318125F}" destId="{E53E0862-EF3A-45A6-BDE8-C998FE8034F8}" srcOrd="1" destOrd="0" presId="urn:microsoft.com/office/officeart/2008/layout/LinedList"/>
    <dgm:cxn modelId="{3650E9B2-87FD-4EA1-942B-A07976CB3B0F}" type="presParOf" srcId="{E53E0862-EF3A-45A6-BDE8-C998FE8034F8}" destId="{2F054552-C5F3-4A6F-878C-8322F80F8687}" srcOrd="0" destOrd="0" presId="urn:microsoft.com/office/officeart/2008/layout/LinedList"/>
    <dgm:cxn modelId="{0EE9D681-FCC1-4A27-A3DE-50C55642AD9A}" type="presParOf" srcId="{E53E0862-EF3A-45A6-BDE8-C998FE8034F8}" destId="{EA282FA4-A122-4A27-92A3-BF316371475F}" srcOrd="1" destOrd="0" presId="urn:microsoft.com/office/officeart/2008/layout/LinedList"/>
    <dgm:cxn modelId="{246AFDEA-B2A8-45A5-A7A2-B47C5050EDC6}" type="presParOf" srcId="{EA282FA4-A122-4A27-92A3-BF316371475F}" destId="{563766B7-70D7-4F3C-BFBC-D6F1FA44AC09}" srcOrd="0" destOrd="0" presId="urn:microsoft.com/office/officeart/2008/layout/LinedList"/>
    <dgm:cxn modelId="{2636BA78-F6A9-46DA-BD65-020460233BEA}" type="presParOf" srcId="{EA282FA4-A122-4A27-92A3-BF316371475F}" destId="{1CD46F8B-8F21-491F-8542-870A24FA1005}" srcOrd="1" destOrd="0" presId="urn:microsoft.com/office/officeart/2008/layout/LinedList"/>
    <dgm:cxn modelId="{ADC0CCFB-4E5B-41D3-B934-6D1C9F5DDA13}" type="presParOf" srcId="{EA282FA4-A122-4A27-92A3-BF316371475F}" destId="{F2EC0C60-2705-478D-AB14-C64EC8A346B7}" srcOrd="2" destOrd="0" presId="urn:microsoft.com/office/officeart/2008/layout/LinedList"/>
    <dgm:cxn modelId="{1896CAC6-8DF1-40A3-8FD3-151100780F60}" type="presParOf" srcId="{E53E0862-EF3A-45A6-BDE8-C998FE8034F8}" destId="{868A1E88-2830-41B0-A948-038B6F07143C}" srcOrd="2" destOrd="0" presId="urn:microsoft.com/office/officeart/2008/layout/LinedList"/>
    <dgm:cxn modelId="{66A4B494-36C7-4E0D-901A-35410AC4606F}" type="presParOf" srcId="{E53E0862-EF3A-45A6-BDE8-C998FE8034F8}" destId="{0A06534C-8D00-431B-A17E-2FAE5B4EEE78}" srcOrd="3" destOrd="0" presId="urn:microsoft.com/office/officeart/2008/layout/LinedList"/>
    <dgm:cxn modelId="{81B19FEB-2A48-4614-9E4F-6FA959C58C77}" type="presParOf" srcId="{E53E0862-EF3A-45A6-BDE8-C998FE8034F8}" destId="{11FBAB0D-D91D-4541-A002-DE05243C0726}" srcOrd="4" destOrd="0" presId="urn:microsoft.com/office/officeart/2008/layout/LinedList"/>
    <dgm:cxn modelId="{04732093-1BD8-419D-991C-02F5C5841386}" type="presParOf" srcId="{11FBAB0D-D91D-4541-A002-DE05243C0726}" destId="{92365C2D-6A3E-4B28-9E57-215386067974}" srcOrd="0" destOrd="0" presId="urn:microsoft.com/office/officeart/2008/layout/LinedList"/>
    <dgm:cxn modelId="{E48026F1-43AC-4C58-9CF9-46D1735BD8DB}" type="presParOf" srcId="{11FBAB0D-D91D-4541-A002-DE05243C0726}" destId="{9B2DC400-441F-41D0-A838-2F0C5AF0E2F1}" srcOrd="1" destOrd="0" presId="urn:microsoft.com/office/officeart/2008/layout/LinedList"/>
    <dgm:cxn modelId="{605F84C2-6EDE-4EC1-9BCE-3FAA3C7769E1}" type="presParOf" srcId="{11FBAB0D-D91D-4541-A002-DE05243C0726}" destId="{58E2651D-AF19-4B7D-A87E-60ED73739E90}" srcOrd="2" destOrd="0" presId="urn:microsoft.com/office/officeart/2008/layout/LinedList"/>
    <dgm:cxn modelId="{155F71BD-41C3-47E2-B95D-DF19B0F7DEC8}" type="presParOf" srcId="{E53E0862-EF3A-45A6-BDE8-C998FE8034F8}" destId="{F0D21BBC-A0D7-4E1F-8007-8756525B7D9E}" srcOrd="5" destOrd="0" presId="urn:microsoft.com/office/officeart/2008/layout/LinedList"/>
    <dgm:cxn modelId="{AD8EFB4E-697C-43FD-8E67-018E8FE1D68C}" type="presParOf" srcId="{E53E0862-EF3A-45A6-BDE8-C998FE8034F8}" destId="{80F039A5-9498-4F2D-A345-EDD415160B7B}" srcOrd="6" destOrd="0" presId="urn:microsoft.com/office/officeart/2008/layout/LinedList"/>
    <dgm:cxn modelId="{EC0E3C9E-C4FC-4E05-A555-78003666C640}" type="presParOf" srcId="{E53E0862-EF3A-45A6-BDE8-C998FE8034F8}" destId="{40DF4A5E-8CB6-4B7B-8BDE-88B4B70B4593}" srcOrd="7" destOrd="0" presId="urn:microsoft.com/office/officeart/2008/layout/LinedList"/>
    <dgm:cxn modelId="{1E8134BF-1C5D-4695-8418-AD73AE6F058C}" type="presParOf" srcId="{40DF4A5E-8CB6-4B7B-8BDE-88B4B70B4593}" destId="{A7D07F94-B771-422B-A2A3-B49C23850FB8}" srcOrd="0" destOrd="0" presId="urn:microsoft.com/office/officeart/2008/layout/LinedList"/>
    <dgm:cxn modelId="{0A932CF7-3CE6-42E8-9D97-711BC5B1C64A}" type="presParOf" srcId="{40DF4A5E-8CB6-4B7B-8BDE-88B4B70B4593}" destId="{1987F3E7-E211-4143-8E3C-BA5ACC847EFB}" srcOrd="1" destOrd="0" presId="urn:microsoft.com/office/officeart/2008/layout/LinedList"/>
    <dgm:cxn modelId="{571D7E3A-34AA-428A-BF9C-227DE8FB4030}" type="presParOf" srcId="{40DF4A5E-8CB6-4B7B-8BDE-88B4B70B4593}" destId="{6FA4553D-8654-4329-852D-4F116B98BBFA}" srcOrd="2" destOrd="0" presId="urn:microsoft.com/office/officeart/2008/layout/LinedList"/>
    <dgm:cxn modelId="{4D0FE49A-24CD-47C9-AD20-A2E57B131311}" type="presParOf" srcId="{E53E0862-EF3A-45A6-BDE8-C998FE8034F8}" destId="{759855B5-90D8-4BE0-AAE5-FB4C606EDC89}" srcOrd="8" destOrd="0" presId="urn:microsoft.com/office/officeart/2008/layout/LinedList"/>
    <dgm:cxn modelId="{339A94CF-50DB-42BA-AAD9-70401D6C4F53}" type="presParOf" srcId="{E53E0862-EF3A-45A6-BDE8-C998FE8034F8}" destId="{F11AC518-ACCA-4338-88E7-765A68E0048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0961E6-04B5-4CE1-B3C0-575EF50D5FC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8572CF1-D70C-4CF2-8B60-7B6677944859}">
      <dgm:prSet/>
      <dgm:spPr/>
      <dgm:t>
        <a:bodyPr/>
        <a:lstStyle/>
        <a:p>
          <a:r>
            <a:rPr lang="en-GB"/>
            <a:t>Results:</a:t>
          </a:r>
          <a:endParaRPr lang="en-US"/>
        </a:p>
      </dgm:t>
    </dgm:pt>
    <dgm:pt modelId="{C234C151-22F5-45C9-B7AD-4DC401EE1BC6}" type="parTrans" cxnId="{6559CB56-5332-4BD6-BC3B-D2B7C271FBFD}">
      <dgm:prSet/>
      <dgm:spPr/>
      <dgm:t>
        <a:bodyPr/>
        <a:lstStyle/>
        <a:p>
          <a:endParaRPr lang="en-US"/>
        </a:p>
      </dgm:t>
    </dgm:pt>
    <dgm:pt modelId="{0E73C166-909B-4576-8CFC-A4437C65DFDF}" type="sibTrans" cxnId="{6559CB56-5332-4BD6-BC3B-D2B7C271FBFD}">
      <dgm:prSet/>
      <dgm:spPr/>
      <dgm:t>
        <a:bodyPr/>
        <a:lstStyle/>
        <a:p>
          <a:endParaRPr lang="en-US"/>
        </a:p>
      </dgm:t>
    </dgm:pt>
    <dgm:pt modelId="{53317D47-FE69-4C67-9BB9-45431DFEF534}">
      <dgm:prSet/>
      <dgm:spPr/>
      <dgm:t>
        <a:bodyPr/>
        <a:lstStyle/>
        <a:p>
          <a:r>
            <a:rPr lang="en-GB"/>
            <a:t>The neighbourhood where Thai restaurants are the most popular is High Park and the  most similar that doesn’t have a Thai restaurant is Northwood Park.</a:t>
          </a:r>
          <a:endParaRPr lang="en-US"/>
        </a:p>
      </dgm:t>
    </dgm:pt>
    <dgm:pt modelId="{7940C4DB-76D3-42BC-8B48-FAB2445A678A}" type="parTrans" cxnId="{285FD886-B5C4-49FF-9B81-F790C067DBCA}">
      <dgm:prSet/>
      <dgm:spPr/>
      <dgm:t>
        <a:bodyPr/>
        <a:lstStyle/>
        <a:p>
          <a:endParaRPr lang="en-US"/>
        </a:p>
      </dgm:t>
    </dgm:pt>
    <dgm:pt modelId="{F5AFD5D8-8858-4AD6-A4AC-4FBE10B324FE}" type="sibTrans" cxnId="{285FD886-B5C4-49FF-9B81-F790C067DBCA}">
      <dgm:prSet/>
      <dgm:spPr/>
      <dgm:t>
        <a:bodyPr/>
        <a:lstStyle/>
        <a:p>
          <a:endParaRPr lang="en-US"/>
        </a:p>
      </dgm:t>
    </dgm:pt>
    <dgm:pt modelId="{E5D83A06-85C7-46DD-8086-EA9095A4E1F6}">
      <dgm:prSet/>
      <dgm:spPr/>
      <dgm:t>
        <a:bodyPr/>
        <a:lstStyle/>
        <a:p>
          <a:r>
            <a:rPr lang="en-GB"/>
            <a:t>Conclusion:</a:t>
          </a:r>
          <a:endParaRPr lang="en-US"/>
        </a:p>
      </dgm:t>
    </dgm:pt>
    <dgm:pt modelId="{110AD10D-F2C5-499D-B7DE-71B85F24E7E3}" type="parTrans" cxnId="{64499F1F-9B4C-4BC9-AEC3-0C5BEB5B62F4}">
      <dgm:prSet/>
      <dgm:spPr/>
      <dgm:t>
        <a:bodyPr/>
        <a:lstStyle/>
        <a:p>
          <a:endParaRPr lang="en-US"/>
        </a:p>
      </dgm:t>
    </dgm:pt>
    <dgm:pt modelId="{E563EB62-CF2A-4BC7-A155-F57B8D6E4456}" type="sibTrans" cxnId="{64499F1F-9B4C-4BC9-AEC3-0C5BEB5B62F4}">
      <dgm:prSet/>
      <dgm:spPr/>
      <dgm:t>
        <a:bodyPr/>
        <a:lstStyle/>
        <a:p>
          <a:endParaRPr lang="en-US"/>
        </a:p>
      </dgm:t>
    </dgm:pt>
    <dgm:pt modelId="{653FFB21-9B74-4705-ADF1-659CD35713DA}">
      <dgm:prSet/>
      <dgm:spPr/>
      <dgm:t>
        <a:bodyPr/>
        <a:lstStyle/>
        <a:p>
          <a:r>
            <a:rPr lang="en-GB"/>
            <a:t>The client should open its restaurant in Northwood Park</a:t>
          </a:r>
          <a:endParaRPr lang="en-US"/>
        </a:p>
      </dgm:t>
    </dgm:pt>
    <dgm:pt modelId="{C449C4D3-CCCE-4E6E-83C6-C3FF3379D62E}" type="parTrans" cxnId="{0B16ED6A-BB34-49D4-AAA4-478496C4FC06}">
      <dgm:prSet/>
      <dgm:spPr/>
      <dgm:t>
        <a:bodyPr/>
        <a:lstStyle/>
        <a:p>
          <a:endParaRPr lang="en-US"/>
        </a:p>
      </dgm:t>
    </dgm:pt>
    <dgm:pt modelId="{56E1BA18-4E1B-45CB-8F83-E4897BD4D480}" type="sibTrans" cxnId="{0B16ED6A-BB34-49D4-AAA4-478496C4FC06}">
      <dgm:prSet/>
      <dgm:spPr/>
      <dgm:t>
        <a:bodyPr/>
        <a:lstStyle/>
        <a:p>
          <a:endParaRPr lang="en-US"/>
        </a:p>
      </dgm:t>
    </dgm:pt>
    <dgm:pt modelId="{0C31D007-A4AC-446E-B243-D4CCB6F2EC21}" type="pres">
      <dgm:prSet presAssocID="{880961E6-04B5-4CE1-B3C0-575EF50D5FC2}" presName="vert0" presStyleCnt="0">
        <dgm:presLayoutVars>
          <dgm:dir/>
          <dgm:animOne val="branch"/>
          <dgm:animLvl val="lvl"/>
        </dgm:presLayoutVars>
      </dgm:prSet>
      <dgm:spPr/>
    </dgm:pt>
    <dgm:pt modelId="{80247244-B436-4385-8F79-65D524C06365}" type="pres">
      <dgm:prSet presAssocID="{E8572CF1-D70C-4CF2-8B60-7B6677944859}" presName="thickLine" presStyleLbl="alignNode1" presStyleIdx="0" presStyleCnt="4"/>
      <dgm:spPr/>
    </dgm:pt>
    <dgm:pt modelId="{1C838B65-6F63-4D48-A0A0-FA9C16E95983}" type="pres">
      <dgm:prSet presAssocID="{E8572CF1-D70C-4CF2-8B60-7B6677944859}" presName="horz1" presStyleCnt="0"/>
      <dgm:spPr/>
    </dgm:pt>
    <dgm:pt modelId="{709FCF56-F918-4540-8179-E870540320E4}" type="pres">
      <dgm:prSet presAssocID="{E8572CF1-D70C-4CF2-8B60-7B6677944859}" presName="tx1" presStyleLbl="revTx" presStyleIdx="0" presStyleCnt="4"/>
      <dgm:spPr/>
    </dgm:pt>
    <dgm:pt modelId="{81A886C0-D093-4AC5-B0AC-B5967903C755}" type="pres">
      <dgm:prSet presAssocID="{E8572CF1-D70C-4CF2-8B60-7B6677944859}" presName="vert1" presStyleCnt="0"/>
      <dgm:spPr/>
    </dgm:pt>
    <dgm:pt modelId="{D6D107E8-DCB5-4AEF-9AF3-CE016C6C2D35}" type="pres">
      <dgm:prSet presAssocID="{53317D47-FE69-4C67-9BB9-45431DFEF534}" presName="thickLine" presStyleLbl="alignNode1" presStyleIdx="1" presStyleCnt="4"/>
      <dgm:spPr/>
    </dgm:pt>
    <dgm:pt modelId="{79C7E554-5174-4169-8119-2426F2F59014}" type="pres">
      <dgm:prSet presAssocID="{53317D47-FE69-4C67-9BB9-45431DFEF534}" presName="horz1" presStyleCnt="0"/>
      <dgm:spPr/>
    </dgm:pt>
    <dgm:pt modelId="{6A8A241D-1485-4CC0-B9B4-40EB725C0BCA}" type="pres">
      <dgm:prSet presAssocID="{53317D47-FE69-4C67-9BB9-45431DFEF534}" presName="tx1" presStyleLbl="revTx" presStyleIdx="1" presStyleCnt="4"/>
      <dgm:spPr/>
    </dgm:pt>
    <dgm:pt modelId="{60B84F4D-927F-4507-BF06-7914EBF07516}" type="pres">
      <dgm:prSet presAssocID="{53317D47-FE69-4C67-9BB9-45431DFEF534}" presName="vert1" presStyleCnt="0"/>
      <dgm:spPr/>
    </dgm:pt>
    <dgm:pt modelId="{2660F01C-3F69-4F2E-A469-AE4619C7B147}" type="pres">
      <dgm:prSet presAssocID="{E5D83A06-85C7-46DD-8086-EA9095A4E1F6}" presName="thickLine" presStyleLbl="alignNode1" presStyleIdx="2" presStyleCnt="4"/>
      <dgm:spPr/>
    </dgm:pt>
    <dgm:pt modelId="{EAAB7C37-6306-4836-A162-54F7CCF5E921}" type="pres">
      <dgm:prSet presAssocID="{E5D83A06-85C7-46DD-8086-EA9095A4E1F6}" presName="horz1" presStyleCnt="0"/>
      <dgm:spPr/>
    </dgm:pt>
    <dgm:pt modelId="{F45BBE72-13AF-4AA2-9190-30F306FD7DB8}" type="pres">
      <dgm:prSet presAssocID="{E5D83A06-85C7-46DD-8086-EA9095A4E1F6}" presName="tx1" presStyleLbl="revTx" presStyleIdx="2" presStyleCnt="4"/>
      <dgm:spPr/>
    </dgm:pt>
    <dgm:pt modelId="{E9729D57-6D72-4996-8030-9F11980A3201}" type="pres">
      <dgm:prSet presAssocID="{E5D83A06-85C7-46DD-8086-EA9095A4E1F6}" presName="vert1" presStyleCnt="0"/>
      <dgm:spPr/>
    </dgm:pt>
    <dgm:pt modelId="{BCF6467B-63E5-4524-AAFC-CE0F73F1096D}" type="pres">
      <dgm:prSet presAssocID="{653FFB21-9B74-4705-ADF1-659CD35713DA}" presName="thickLine" presStyleLbl="alignNode1" presStyleIdx="3" presStyleCnt="4"/>
      <dgm:spPr/>
    </dgm:pt>
    <dgm:pt modelId="{363B90E5-1794-4994-9B3F-6D6A1AA12F2F}" type="pres">
      <dgm:prSet presAssocID="{653FFB21-9B74-4705-ADF1-659CD35713DA}" presName="horz1" presStyleCnt="0"/>
      <dgm:spPr/>
    </dgm:pt>
    <dgm:pt modelId="{C7EAE0D3-CDE0-48FB-8603-3A503A70755F}" type="pres">
      <dgm:prSet presAssocID="{653FFB21-9B74-4705-ADF1-659CD35713DA}" presName="tx1" presStyleLbl="revTx" presStyleIdx="3" presStyleCnt="4"/>
      <dgm:spPr/>
    </dgm:pt>
    <dgm:pt modelId="{F1C2E1DC-4307-49F7-A62B-3C767D84B424}" type="pres">
      <dgm:prSet presAssocID="{653FFB21-9B74-4705-ADF1-659CD35713DA}" presName="vert1" presStyleCnt="0"/>
      <dgm:spPr/>
    </dgm:pt>
  </dgm:ptLst>
  <dgm:cxnLst>
    <dgm:cxn modelId="{64499F1F-9B4C-4BC9-AEC3-0C5BEB5B62F4}" srcId="{880961E6-04B5-4CE1-B3C0-575EF50D5FC2}" destId="{E5D83A06-85C7-46DD-8086-EA9095A4E1F6}" srcOrd="2" destOrd="0" parTransId="{110AD10D-F2C5-499D-B7DE-71B85F24E7E3}" sibTransId="{E563EB62-CF2A-4BC7-A155-F57B8D6E4456}"/>
    <dgm:cxn modelId="{0B16ED6A-BB34-49D4-AAA4-478496C4FC06}" srcId="{880961E6-04B5-4CE1-B3C0-575EF50D5FC2}" destId="{653FFB21-9B74-4705-ADF1-659CD35713DA}" srcOrd="3" destOrd="0" parTransId="{C449C4D3-CCCE-4E6E-83C6-C3FF3379D62E}" sibTransId="{56E1BA18-4E1B-45CB-8F83-E4897BD4D480}"/>
    <dgm:cxn modelId="{5A16FB6A-9E9A-4105-B308-B9881658E827}" type="presOf" srcId="{653FFB21-9B74-4705-ADF1-659CD35713DA}" destId="{C7EAE0D3-CDE0-48FB-8603-3A503A70755F}" srcOrd="0" destOrd="0" presId="urn:microsoft.com/office/officeart/2008/layout/LinedList"/>
    <dgm:cxn modelId="{832D0750-4AB8-4169-A233-3E285B22EBD1}" type="presOf" srcId="{E8572CF1-D70C-4CF2-8B60-7B6677944859}" destId="{709FCF56-F918-4540-8179-E870540320E4}" srcOrd="0" destOrd="0" presId="urn:microsoft.com/office/officeart/2008/layout/LinedList"/>
    <dgm:cxn modelId="{6559CB56-5332-4BD6-BC3B-D2B7C271FBFD}" srcId="{880961E6-04B5-4CE1-B3C0-575EF50D5FC2}" destId="{E8572CF1-D70C-4CF2-8B60-7B6677944859}" srcOrd="0" destOrd="0" parTransId="{C234C151-22F5-45C9-B7AD-4DC401EE1BC6}" sibTransId="{0E73C166-909B-4576-8CFC-A4437C65DFDF}"/>
    <dgm:cxn modelId="{285FD886-B5C4-49FF-9B81-F790C067DBCA}" srcId="{880961E6-04B5-4CE1-B3C0-575EF50D5FC2}" destId="{53317D47-FE69-4C67-9BB9-45431DFEF534}" srcOrd="1" destOrd="0" parTransId="{7940C4DB-76D3-42BC-8B48-FAB2445A678A}" sibTransId="{F5AFD5D8-8858-4AD6-A4AC-4FBE10B324FE}"/>
    <dgm:cxn modelId="{33FE8F94-F3B7-457D-9846-8698164BD3D2}" type="presOf" srcId="{53317D47-FE69-4C67-9BB9-45431DFEF534}" destId="{6A8A241D-1485-4CC0-B9B4-40EB725C0BCA}" srcOrd="0" destOrd="0" presId="urn:microsoft.com/office/officeart/2008/layout/LinedList"/>
    <dgm:cxn modelId="{34E0BFB3-1FA8-4D6A-9147-EF0713B80003}" type="presOf" srcId="{E5D83A06-85C7-46DD-8086-EA9095A4E1F6}" destId="{F45BBE72-13AF-4AA2-9190-30F306FD7DB8}" srcOrd="0" destOrd="0" presId="urn:microsoft.com/office/officeart/2008/layout/LinedList"/>
    <dgm:cxn modelId="{0FD2F0CB-C832-4449-8A3F-4E0A524A06E5}" type="presOf" srcId="{880961E6-04B5-4CE1-B3C0-575EF50D5FC2}" destId="{0C31D007-A4AC-446E-B243-D4CCB6F2EC21}" srcOrd="0" destOrd="0" presId="urn:microsoft.com/office/officeart/2008/layout/LinedList"/>
    <dgm:cxn modelId="{092CAD57-96AC-4F18-A38E-7EB0B1510F98}" type="presParOf" srcId="{0C31D007-A4AC-446E-B243-D4CCB6F2EC21}" destId="{80247244-B436-4385-8F79-65D524C06365}" srcOrd="0" destOrd="0" presId="urn:microsoft.com/office/officeart/2008/layout/LinedList"/>
    <dgm:cxn modelId="{84B31CE2-757F-467B-9F4F-B695A98332CE}" type="presParOf" srcId="{0C31D007-A4AC-446E-B243-D4CCB6F2EC21}" destId="{1C838B65-6F63-4D48-A0A0-FA9C16E95983}" srcOrd="1" destOrd="0" presId="urn:microsoft.com/office/officeart/2008/layout/LinedList"/>
    <dgm:cxn modelId="{9E18B818-C545-4331-9B14-E428EEF5F7A8}" type="presParOf" srcId="{1C838B65-6F63-4D48-A0A0-FA9C16E95983}" destId="{709FCF56-F918-4540-8179-E870540320E4}" srcOrd="0" destOrd="0" presId="urn:microsoft.com/office/officeart/2008/layout/LinedList"/>
    <dgm:cxn modelId="{15533F0C-E7C6-45D3-8981-0EB90F1B97AF}" type="presParOf" srcId="{1C838B65-6F63-4D48-A0A0-FA9C16E95983}" destId="{81A886C0-D093-4AC5-B0AC-B5967903C755}" srcOrd="1" destOrd="0" presId="urn:microsoft.com/office/officeart/2008/layout/LinedList"/>
    <dgm:cxn modelId="{FC8EBCB5-4238-437C-BEAA-F9242A80ECE9}" type="presParOf" srcId="{0C31D007-A4AC-446E-B243-D4CCB6F2EC21}" destId="{D6D107E8-DCB5-4AEF-9AF3-CE016C6C2D35}" srcOrd="2" destOrd="0" presId="urn:microsoft.com/office/officeart/2008/layout/LinedList"/>
    <dgm:cxn modelId="{323ED87B-D4F8-41FB-BC1C-1F90F2FECB93}" type="presParOf" srcId="{0C31D007-A4AC-446E-B243-D4CCB6F2EC21}" destId="{79C7E554-5174-4169-8119-2426F2F59014}" srcOrd="3" destOrd="0" presId="urn:microsoft.com/office/officeart/2008/layout/LinedList"/>
    <dgm:cxn modelId="{2DAA778A-756F-4B4D-B929-3598F644EC48}" type="presParOf" srcId="{79C7E554-5174-4169-8119-2426F2F59014}" destId="{6A8A241D-1485-4CC0-B9B4-40EB725C0BCA}" srcOrd="0" destOrd="0" presId="urn:microsoft.com/office/officeart/2008/layout/LinedList"/>
    <dgm:cxn modelId="{75517924-67C3-433C-907A-28193F54FA2B}" type="presParOf" srcId="{79C7E554-5174-4169-8119-2426F2F59014}" destId="{60B84F4D-927F-4507-BF06-7914EBF07516}" srcOrd="1" destOrd="0" presId="urn:microsoft.com/office/officeart/2008/layout/LinedList"/>
    <dgm:cxn modelId="{2225DF69-01C3-418F-9378-D29AE046BE1F}" type="presParOf" srcId="{0C31D007-A4AC-446E-B243-D4CCB6F2EC21}" destId="{2660F01C-3F69-4F2E-A469-AE4619C7B147}" srcOrd="4" destOrd="0" presId="urn:microsoft.com/office/officeart/2008/layout/LinedList"/>
    <dgm:cxn modelId="{598E98D0-B53B-42E3-A1B2-FC72ED7EC280}" type="presParOf" srcId="{0C31D007-A4AC-446E-B243-D4CCB6F2EC21}" destId="{EAAB7C37-6306-4836-A162-54F7CCF5E921}" srcOrd="5" destOrd="0" presId="urn:microsoft.com/office/officeart/2008/layout/LinedList"/>
    <dgm:cxn modelId="{0DB1D6D3-00E1-4750-B30D-F837B177D2FF}" type="presParOf" srcId="{EAAB7C37-6306-4836-A162-54F7CCF5E921}" destId="{F45BBE72-13AF-4AA2-9190-30F306FD7DB8}" srcOrd="0" destOrd="0" presId="urn:microsoft.com/office/officeart/2008/layout/LinedList"/>
    <dgm:cxn modelId="{77DDE409-F336-448F-8AFE-EEA9A64AC6AE}" type="presParOf" srcId="{EAAB7C37-6306-4836-A162-54F7CCF5E921}" destId="{E9729D57-6D72-4996-8030-9F11980A3201}" srcOrd="1" destOrd="0" presId="urn:microsoft.com/office/officeart/2008/layout/LinedList"/>
    <dgm:cxn modelId="{80B7274A-B4AF-4B26-82CD-1C07B6B27DE1}" type="presParOf" srcId="{0C31D007-A4AC-446E-B243-D4CCB6F2EC21}" destId="{BCF6467B-63E5-4524-AAFC-CE0F73F1096D}" srcOrd="6" destOrd="0" presId="urn:microsoft.com/office/officeart/2008/layout/LinedList"/>
    <dgm:cxn modelId="{BC374590-4426-4810-9EA6-6AD14F989308}" type="presParOf" srcId="{0C31D007-A4AC-446E-B243-D4CCB6F2EC21}" destId="{363B90E5-1794-4994-9B3F-6D6A1AA12F2F}" srcOrd="7" destOrd="0" presId="urn:microsoft.com/office/officeart/2008/layout/LinedList"/>
    <dgm:cxn modelId="{F81E4E56-B72D-473A-99A1-5BFB3E50F807}" type="presParOf" srcId="{363B90E5-1794-4994-9B3F-6D6A1AA12F2F}" destId="{C7EAE0D3-CDE0-48FB-8603-3A503A70755F}" srcOrd="0" destOrd="0" presId="urn:microsoft.com/office/officeart/2008/layout/LinedList"/>
    <dgm:cxn modelId="{3A53904F-92DC-4770-8D79-403869CBE4B9}" type="presParOf" srcId="{363B90E5-1794-4994-9B3F-6D6A1AA12F2F}" destId="{F1C2E1DC-4307-49F7-A62B-3C767D84B4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2736E-9F84-4A19-AB60-392F266970AF}">
      <dsp:nvSpPr>
        <dsp:cNvPr id="0" name=""/>
        <dsp:cNvSpPr/>
      </dsp:nvSpPr>
      <dsp:spPr>
        <a:xfrm>
          <a:off x="0" y="0"/>
          <a:ext cx="683111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84130-7F5D-442A-89F6-9D2AB85CCECD}">
      <dsp:nvSpPr>
        <dsp:cNvPr id="0" name=""/>
        <dsp:cNvSpPr/>
      </dsp:nvSpPr>
      <dsp:spPr>
        <a:xfrm>
          <a:off x="0" y="0"/>
          <a:ext cx="1366223" cy="6059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Strategy:</a:t>
          </a:r>
          <a:endParaRPr lang="en-US" sz="2300" kern="1200"/>
        </a:p>
      </dsp:txBody>
      <dsp:txXfrm>
        <a:off x="0" y="0"/>
        <a:ext cx="1366223" cy="6059900"/>
      </dsp:txXfrm>
    </dsp:sp>
    <dsp:sp modelId="{1CD46F8B-8F21-491F-8542-870A24FA1005}">
      <dsp:nvSpPr>
        <dsp:cNvPr id="0" name=""/>
        <dsp:cNvSpPr/>
      </dsp:nvSpPr>
      <dsp:spPr>
        <a:xfrm>
          <a:off x="1468690" y="94685"/>
          <a:ext cx="5362427" cy="1893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Using clustering divide the neighborhoods by similarities</a:t>
          </a:r>
          <a:endParaRPr lang="en-US" sz="3000" kern="1200"/>
        </a:p>
      </dsp:txBody>
      <dsp:txXfrm>
        <a:off x="1468690" y="94685"/>
        <a:ext cx="5362427" cy="1893719"/>
      </dsp:txXfrm>
    </dsp:sp>
    <dsp:sp modelId="{868A1E88-2830-41B0-A948-038B6F07143C}">
      <dsp:nvSpPr>
        <dsp:cNvPr id="0" name=""/>
        <dsp:cNvSpPr/>
      </dsp:nvSpPr>
      <dsp:spPr>
        <a:xfrm>
          <a:off x="1366223" y="1988405"/>
          <a:ext cx="54648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2DC400-441F-41D0-A838-2F0C5AF0E2F1}">
      <dsp:nvSpPr>
        <dsp:cNvPr id="0" name=""/>
        <dsp:cNvSpPr/>
      </dsp:nvSpPr>
      <dsp:spPr>
        <a:xfrm>
          <a:off x="1468690" y="2083090"/>
          <a:ext cx="5362427" cy="1893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Find the one where Thai restaurant are very popular </a:t>
          </a:r>
          <a:endParaRPr lang="en-US" sz="3000" kern="1200"/>
        </a:p>
      </dsp:txBody>
      <dsp:txXfrm>
        <a:off x="1468690" y="2083090"/>
        <a:ext cx="5362427" cy="1893719"/>
      </dsp:txXfrm>
    </dsp:sp>
    <dsp:sp modelId="{F0D21BBC-A0D7-4E1F-8007-8756525B7D9E}">
      <dsp:nvSpPr>
        <dsp:cNvPr id="0" name=""/>
        <dsp:cNvSpPr/>
      </dsp:nvSpPr>
      <dsp:spPr>
        <a:xfrm>
          <a:off x="1366223" y="3976810"/>
          <a:ext cx="54648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7F3E7-E211-4143-8E3C-BA5ACC847EFB}">
      <dsp:nvSpPr>
        <dsp:cNvPr id="0" name=""/>
        <dsp:cNvSpPr/>
      </dsp:nvSpPr>
      <dsp:spPr>
        <a:xfrm>
          <a:off x="1468690" y="4071495"/>
          <a:ext cx="5362427" cy="1893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Find the neighborhood that is the most similar to the previous one without a Thai restaurant</a:t>
          </a:r>
          <a:endParaRPr lang="en-US" sz="3000" kern="1200"/>
        </a:p>
      </dsp:txBody>
      <dsp:txXfrm>
        <a:off x="1468690" y="4071495"/>
        <a:ext cx="5362427" cy="1893719"/>
      </dsp:txXfrm>
    </dsp:sp>
    <dsp:sp modelId="{759855B5-90D8-4BE0-AAE5-FB4C606EDC89}">
      <dsp:nvSpPr>
        <dsp:cNvPr id="0" name=""/>
        <dsp:cNvSpPr/>
      </dsp:nvSpPr>
      <dsp:spPr>
        <a:xfrm>
          <a:off x="1366223" y="5965215"/>
          <a:ext cx="54648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47244-B436-4385-8F79-65D524C06365}">
      <dsp:nvSpPr>
        <dsp:cNvPr id="0" name=""/>
        <dsp:cNvSpPr/>
      </dsp:nvSpPr>
      <dsp:spPr>
        <a:xfrm>
          <a:off x="0" y="0"/>
          <a:ext cx="683111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FCF56-F918-4540-8179-E870540320E4}">
      <dsp:nvSpPr>
        <dsp:cNvPr id="0" name=""/>
        <dsp:cNvSpPr/>
      </dsp:nvSpPr>
      <dsp:spPr>
        <a:xfrm>
          <a:off x="0" y="0"/>
          <a:ext cx="6831118" cy="151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Results:</a:t>
          </a:r>
          <a:endParaRPr lang="en-US" sz="2400" kern="1200"/>
        </a:p>
      </dsp:txBody>
      <dsp:txXfrm>
        <a:off x="0" y="0"/>
        <a:ext cx="6831118" cy="1514975"/>
      </dsp:txXfrm>
    </dsp:sp>
    <dsp:sp modelId="{D6D107E8-DCB5-4AEF-9AF3-CE016C6C2D35}">
      <dsp:nvSpPr>
        <dsp:cNvPr id="0" name=""/>
        <dsp:cNvSpPr/>
      </dsp:nvSpPr>
      <dsp:spPr>
        <a:xfrm>
          <a:off x="0" y="1514975"/>
          <a:ext cx="6831118" cy="0"/>
        </a:xfrm>
        <a:prstGeom prst="line">
          <a:avLst/>
        </a:prstGeom>
        <a:solidFill>
          <a:schemeClr val="accent2">
            <a:hueOff val="-502318"/>
            <a:satOff val="-206"/>
            <a:lumOff val="2353"/>
            <a:alphaOff val="0"/>
          </a:schemeClr>
        </a:solidFill>
        <a:ln w="12700" cap="flat" cmpd="sng" algn="ctr">
          <a:solidFill>
            <a:schemeClr val="accent2">
              <a:hueOff val="-502318"/>
              <a:satOff val="-206"/>
              <a:lumOff val="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A241D-1485-4CC0-B9B4-40EB725C0BCA}">
      <dsp:nvSpPr>
        <dsp:cNvPr id="0" name=""/>
        <dsp:cNvSpPr/>
      </dsp:nvSpPr>
      <dsp:spPr>
        <a:xfrm>
          <a:off x="0" y="1514975"/>
          <a:ext cx="6831118" cy="151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The neighbourhood where Thai restaurants are the most popular is High Park and the  most similar that doesn’t have a Thai restaurant is Northwood Park.</a:t>
          </a:r>
          <a:endParaRPr lang="en-US" sz="2400" kern="1200"/>
        </a:p>
      </dsp:txBody>
      <dsp:txXfrm>
        <a:off x="0" y="1514975"/>
        <a:ext cx="6831118" cy="1514975"/>
      </dsp:txXfrm>
    </dsp:sp>
    <dsp:sp modelId="{2660F01C-3F69-4F2E-A469-AE4619C7B147}">
      <dsp:nvSpPr>
        <dsp:cNvPr id="0" name=""/>
        <dsp:cNvSpPr/>
      </dsp:nvSpPr>
      <dsp:spPr>
        <a:xfrm>
          <a:off x="0" y="3029950"/>
          <a:ext cx="6831118" cy="0"/>
        </a:xfrm>
        <a:prstGeom prst="line">
          <a:avLst/>
        </a:prstGeom>
        <a:solidFill>
          <a:schemeClr val="accent2">
            <a:hueOff val="-1004636"/>
            <a:satOff val="-411"/>
            <a:lumOff val="4707"/>
            <a:alphaOff val="0"/>
          </a:schemeClr>
        </a:solidFill>
        <a:ln w="12700" cap="flat" cmpd="sng" algn="ctr">
          <a:solidFill>
            <a:schemeClr val="accent2">
              <a:hueOff val="-1004636"/>
              <a:satOff val="-411"/>
              <a:lumOff val="47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BBE72-13AF-4AA2-9190-30F306FD7DB8}">
      <dsp:nvSpPr>
        <dsp:cNvPr id="0" name=""/>
        <dsp:cNvSpPr/>
      </dsp:nvSpPr>
      <dsp:spPr>
        <a:xfrm>
          <a:off x="0" y="3029950"/>
          <a:ext cx="6831118" cy="151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Conclusion:</a:t>
          </a:r>
          <a:endParaRPr lang="en-US" sz="2400" kern="1200"/>
        </a:p>
      </dsp:txBody>
      <dsp:txXfrm>
        <a:off x="0" y="3029950"/>
        <a:ext cx="6831118" cy="1514975"/>
      </dsp:txXfrm>
    </dsp:sp>
    <dsp:sp modelId="{BCF6467B-63E5-4524-AAFC-CE0F73F1096D}">
      <dsp:nvSpPr>
        <dsp:cNvPr id="0" name=""/>
        <dsp:cNvSpPr/>
      </dsp:nvSpPr>
      <dsp:spPr>
        <a:xfrm>
          <a:off x="0" y="4544925"/>
          <a:ext cx="6831118" cy="0"/>
        </a:xfrm>
        <a:prstGeom prst="line">
          <a:avLst/>
        </a:prstGeom>
        <a:solidFill>
          <a:schemeClr val="accent2">
            <a:hueOff val="-1506954"/>
            <a:satOff val="-617"/>
            <a:lumOff val="7060"/>
            <a:alphaOff val="0"/>
          </a:schemeClr>
        </a:solidFill>
        <a:ln w="12700" cap="flat" cmpd="sng" algn="ctr">
          <a:solidFill>
            <a:schemeClr val="accent2">
              <a:hueOff val="-1506954"/>
              <a:satOff val="-617"/>
              <a:lumOff val="70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AE0D3-CDE0-48FB-8603-3A503A70755F}">
      <dsp:nvSpPr>
        <dsp:cNvPr id="0" name=""/>
        <dsp:cNvSpPr/>
      </dsp:nvSpPr>
      <dsp:spPr>
        <a:xfrm>
          <a:off x="0" y="4544925"/>
          <a:ext cx="6831118" cy="151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The client should open its restaurant in Northwood Park</a:t>
          </a:r>
          <a:endParaRPr lang="en-US" sz="2400" kern="1200"/>
        </a:p>
      </dsp:txBody>
      <dsp:txXfrm>
        <a:off x="0" y="4544925"/>
        <a:ext cx="6831118" cy="1514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8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8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>
              <a:buFont typeface="+mj-lt"/>
              <a:buAutoNum type="arabicPeriod"/>
              <a:defRPr/>
            </a:lvl1pPr>
            <a:lvl2pPr marL="228600" indent="-228600">
              <a:buFont typeface="+mj-lt"/>
              <a:buAutoNum type="arabicPeriod"/>
              <a:defRPr/>
            </a:lvl2pPr>
            <a:lvl3pPr marL="228600">
              <a:buFont typeface="+mj-lt"/>
              <a:buAutoNum type="arabicPeriod"/>
              <a:defRPr/>
            </a:lvl3pPr>
            <a:lvl4pPr marL="228600" indent="-228600">
              <a:buFont typeface="+mj-lt"/>
              <a:buAutoNum type="arabicPeriod"/>
              <a:defRPr/>
            </a:lvl4pPr>
            <a:lvl5pPr marL="2286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1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6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6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5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9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3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7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1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92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02F97-1A97-4956-BFCD-BB28B739FA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14849" r="-1" b="85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72187E-89D9-4EF4-AA7C-E201A9036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949" y="3522133"/>
            <a:ext cx="7974719" cy="2288382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Where to open a Thai restaurant in 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B0EF6-9DBD-48A9-B204-F1EAF2D95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949" y="725465"/>
            <a:ext cx="7974719" cy="2796668"/>
          </a:xfrm>
        </p:spPr>
        <p:txBody>
          <a:bodyPr anchor="b"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A minimalist clustering approach to: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1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148B-7C68-47B6-BDF5-6488CF4B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1"/>
            <a:ext cx="3932237" cy="2209799"/>
          </a:xfrm>
        </p:spPr>
        <p:txBody>
          <a:bodyPr>
            <a:normAutofit fontScale="90000"/>
          </a:bodyPr>
          <a:lstStyle/>
          <a:p>
            <a:r>
              <a:rPr lang="en-GB" dirty="0"/>
              <a:t>The client wants to open a Thai restaurant</a:t>
            </a:r>
          </a:p>
        </p:txBody>
      </p:sp>
      <p:pic>
        <p:nvPicPr>
          <p:cNvPr id="6" name="Picture Placeholder 5" descr="A picture containing water, sky, outdoor, boat&#10;&#10;Description automatically generated">
            <a:extLst>
              <a:ext uri="{FF2B5EF4-FFF2-40B4-BE49-F238E27FC236}">
                <a16:creationId xmlns:a16="http://schemas.microsoft.com/office/drawing/2014/main" id="{1127AEEC-82F8-45FE-B0F8-41F694F7EE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1" r="104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5776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01CD53-28FC-491C-9022-F74BE327C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25D6CE-B5F2-4E0D-894F-9521E2433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4FAEE13-B57A-42F4-8B4C-A7E31E98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6FD4E3B-38F9-4574-9095-47B609AB2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6CE41A1-EB3F-4840-8ACE-3EF73C19E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AB8B661-BD44-40C0-9B98-4B4DBDBD3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ECC28A1-79A1-4F9D-AAF1-47D642489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01FD91-5FAC-499E-8D9A-9677877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8B98376-AE21-4ADF-8EFF-189F81407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5DACE9-70B0-4CAF-A216-AC704A513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113450E-4023-4BA4-A3D4-E32C0B3F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B3EDD59-155A-421E-8250-55A5E3188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9913D27-A66C-4C2A-968B-DE97A9B4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BC33CCA-C456-41C7-9AE9-66EEAEAB5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269BA35-2287-449A-9C3A-854BC3F7C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347F624-0A13-4AB8-AD09-F44DB01D9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A27126F-B8E2-46DF-9183-2882F7B44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9A014C1-4C01-4DD4-913C-143C03FAA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2535D18-5B5A-479B-9D1F-9D5D4D11D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A8071C6-FA9E-478C-8592-8B6BBEFAE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DB22494-68A3-4667-9EFA-CC2340589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290FA2C-0D13-416D-B70B-76E541CA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B083CC1-0DB7-489B-876F-2E9ABC37F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F9C39F9-AC1B-4B07-9506-7CE368982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D5E4589-1264-4ADA-960F-23B496012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19F3D3-010B-4565-B6C8-9E975FF71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0B80ED3-4FB2-4B4B-BD00-392EA45D2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7C5B764-679D-4049-99AE-B23985979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E340E87-53FC-4F62-8A49-D8F292366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1528898-B883-48F0-B62E-660D4282B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8CE4872-CDA7-4F63-9B3D-DF1CFC634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9B84E06-1DBF-4F55-9B5E-F2F1E38EB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D739D9D-4A11-49F5-B045-708F7DED1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73AA755-E8F6-4691-A61E-FEBAAAF58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EA27C2C-E20B-48C0-A55F-CE58B267A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DAB4220-FF0A-46E7-A074-A5E6C236D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92821D4-1F6A-43A4-BD55-E99560DB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70B7024-4644-41B1-B5FD-671FEBEBF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CE360C4-C466-44C4-A2E3-4CF21EBB9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3A2C5B3-1CE2-480F-94DF-593AF087C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CA777C-634D-4BFD-B193-B3D6A785B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C660B4E-2D12-45DF-A8C3-01BBE2F84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13A507C-D667-425C-BC17-37A754AAD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8D90C4A-4AFD-4F87-8417-04E71FB3D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E7930D7-6A2B-42BA-9A47-33181C44F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DF58043-B333-44B7-B352-7864DE1BE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1DCA8E6-E862-474B-93E7-8B8193022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F98343-EECC-41EE-A45E-67ED9C0A7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CF235E0-BD16-47B9-838D-3EFF87F05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5DBD286-FD7F-41A0-B09B-ADE92217F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DF6B11E-5507-4440-B56A-83C4B3994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F2EA945-C41F-4B30-AD99-C7454FD1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2902474-D243-40DF-A382-E3F47769A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6442AB6-AEBB-4E32-83DC-806F5DAA1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49EA146-1867-476A-A0E1-5A3AC2A71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1CAC92A-483B-4C52-B71F-95B6C0498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265B398-32C6-4184-8BC2-233C96252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A128F4C-95B5-4306-9876-D5F9672C3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D3663D8-D19D-4248-B7B8-CA2733B4E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704CEA6-B9DA-4499-A894-1F4BB5247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7AAE972-FFA8-4F9F-94E4-CF6C66653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580DF83-1906-4979-8E31-8EDB5FD4D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42B1D20-D329-4285-AED2-DABDCE902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9016B79-9C59-4CEA-A85C-3E4C8877B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Flowchart: Document 8">
            <a:extLst>
              <a:ext uri="{FF2B5EF4-FFF2-40B4-BE49-F238E27FC236}">
                <a16:creationId xmlns:a16="http://schemas.microsoft.com/office/drawing/2014/main" id="{6B91DA8E-00B5-4214-AFE5-535E4705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85106" y="-465509"/>
            <a:ext cx="6858001" cy="778901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F4895B41-BEE9-4672-9F02-92B7118D6D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5777117"/>
              </p:ext>
            </p:extLst>
          </p:nvPr>
        </p:nvGraphicFramePr>
        <p:xfrm>
          <a:off x="5165512" y="185047"/>
          <a:ext cx="6831118" cy="6059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507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01CD53-28FC-491C-9022-F74BE327C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25D6CE-B5F2-4E0D-894F-9521E2433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4FAEE13-B57A-42F4-8B4C-A7E31E98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6FD4E3B-38F9-4574-9095-47B609AB2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6CE41A1-EB3F-4840-8ACE-3EF73C19E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AB8B661-BD44-40C0-9B98-4B4DBDBD3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ECC28A1-79A1-4F9D-AAF1-47D642489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601FD91-5FAC-499E-8D9A-9677877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8B98376-AE21-4ADF-8EFF-189F81407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B5DACE9-70B0-4CAF-A216-AC704A513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113450E-4023-4BA4-A3D4-E32C0B3F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B3EDD59-155A-421E-8250-55A5E3188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9913D27-A66C-4C2A-968B-DE97A9B4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BC33CCA-C456-41C7-9AE9-66EEAEAB5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69BA35-2287-449A-9C3A-854BC3F7C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347F624-0A13-4AB8-AD09-F44DB01D9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A27126F-B8E2-46DF-9183-2882F7B44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9A014C1-4C01-4DD4-913C-143C03FAA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2535D18-5B5A-479B-9D1F-9D5D4D11D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8071C6-FA9E-478C-8592-8B6BBEFAE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DB22494-68A3-4667-9EFA-CC2340589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290FA2C-0D13-416D-B70B-76E541CA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B083CC1-0DB7-489B-876F-2E9ABC37F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F9C39F9-AC1B-4B07-9506-7CE368982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D5E4589-1264-4ADA-960F-23B496012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719F3D3-010B-4565-B6C8-9E975FF71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0B80ED3-4FB2-4B4B-BD00-392EA45D2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7C5B764-679D-4049-99AE-B23985979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340E87-53FC-4F62-8A49-D8F292366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1528898-B883-48F0-B62E-660D4282B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8CE4872-CDA7-4F63-9B3D-DF1CFC634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F9B84E06-1DBF-4F55-9B5E-F2F1E38EB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D739D9D-4A11-49F5-B045-708F7DED1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73AA755-E8F6-4691-A61E-FEBAAAF58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EA27C2C-E20B-48C0-A55F-CE58B267A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AB4220-FF0A-46E7-A074-A5E6C236D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92821D4-1F6A-43A4-BD55-E99560DB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70B7024-4644-41B1-B5FD-671FEBEBF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CE360C4-C466-44C4-A2E3-4CF21EBB9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3A2C5B3-1CE2-480F-94DF-593AF087C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DCA777C-634D-4BFD-B193-B3D6A785B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C660B4E-2D12-45DF-A8C3-01BBE2F84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13A507C-D667-425C-BC17-37A754AAD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8D90C4A-4AFD-4F87-8417-04E71FB3D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E7930D7-6A2B-42BA-9A47-33181C44F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DF58043-B333-44B7-B352-7864DE1BE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1DCA8E6-E862-474B-93E7-8B8193022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5F98343-EECC-41EE-A45E-67ED9C0A7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CF235E0-BD16-47B9-838D-3EFF87F05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5DBD286-FD7F-41A0-B09B-ADE92217F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DF6B11E-5507-4440-B56A-83C4B3994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F2EA945-C41F-4B30-AD99-C7454FD1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2902474-D243-40DF-A382-E3F47769A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6442AB6-AEBB-4E32-83DC-806F5DAA1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49EA146-1867-476A-A0E1-5A3AC2A71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1CAC92A-483B-4C52-B71F-95B6C0498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265B398-32C6-4184-8BC2-233C96252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A128F4C-95B5-4306-9876-D5F9672C3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3663D8-D19D-4248-B7B8-CA2733B4E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704CEA6-B9DA-4499-A894-1F4BB5247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7AAE972-FFA8-4F9F-94E4-CF6C66653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580DF83-1906-4979-8E31-8EDB5FD4D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2B1D20-D329-4285-AED2-DABDCE902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9016B79-9C59-4CEA-A85C-3E4C8877B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Flowchart: Document 8">
            <a:extLst>
              <a:ext uri="{FF2B5EF4-FFF2-40B4-BE49-F238E27FC236}">
                <a16:creationId xmlns:a16="http://schemas.microsoft.com/office/drawing/2014/main" id="{6B91DA8E-00B5-4214-AFE5-535E4705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85106" y="-465509"/>
            <a:ext cx="6858001" cy="778901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CCDFDEC0-9AD0-4BD5-93FD-A6D27B09C6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467498"/>
              </p:ext>
            </p:extLst>
          </p:nvPr>
        </p:nvGraphicFramePr>
        <p:xfrm>
          <a:off x="5165512" y="185047"/>
          <a:ext cx="6831118" cy="6059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1390401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81634"/>
      </a:dk2>
      <a:lt2>
        <a:srgbClr val="F0F3F2"/>
      </a:lt2>
      <a:accent1>
        <a:srgbClr val="DE3261"/>
      </a:accent1>
      <a:accent2>
        <a:srgbClr val="CC2097"/>
      </a:accent2>
      <a:accent3>
        <a:srgbClr val="CB32DE"/>
      </a:accent3>
      <a:accent4>
        <a:srgbClr val="7220CC"/>
      </a:accent4>
      <a:accent5>
        <a:srgbClr val="3C32DE"/>
      </a:accent5>
      <a:accent6>
        <a:srgbClr val="205ECC"/>
      </a:accent6>
      <a:hlink>
        <a:srgbClr val="6D53C5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95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Posterama</vt:lpstr>
      <vt:lpstr>SineVTI</vt:lpstr>
      <vt:lpstr>Where to open a Thai restaurant in Toronto</vt:lpstr>
      <vt:lpstr>The client wants to open a Thai restaurant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open a Thai restaurant in Toronto</dc:title>
  <dc:creator>Gnonhoue Dokonon, Kenan</dc:creator>
  <cp:lastModifiedBy>Gnonhoue Dokonon, Kenan</cp:lastModifiedBy>
  <cp:revision>1</cp:revision>
  <dcterms:created xsi:type="dcterms:W3CDTF">2021-03-12T16:21:56Z</dcterms:created>
  <dcterms:modified xsi:type="dcterms:W3CDTF">2021-03-12T16:23:16Z</dcterms:modified>
</cp:coreProperties>
</file>