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1"/>
  </p:sldMasterIdLst>
  <p:notesMasterIdLst>
    <p:notesMasterId r:id="rId13"/>
  </p:notesMasterIdLst>
  <p:handoutMasterIdLst>
    <p:handoutMasterId r:id="rId14"/>
  </p:handoutMasterIdLst>
  <p:sldIdLst>
    <p:sldId id="535" r:id="rId2"/>
    <p:sldId id="487" r:id="rId3"/>
    <p:sldId id="538" r:id="rId4"/>
    <p:sldId id="539" r:id="rId5"/>
    <p:sldId id="540" r:id="rId6"/>
    <p:sldId id="541" r:id="rId7"/>
    <p:sldId id="542" r:id="rId8"/>
    <p:sldId id="544" r:id="rId9"/>
    <p:sldId id="543" r:id="rId10"/>
    <p:sldId id="545" r:id="rId11"/>
    <p:sldId id="537" r:id="rId12"/>
  </p:sldIdLst>
  <p:sldSz cx="9144000" cy="6858000" type="screen4x3"/>
  <p:notesSz cx="6805613" cy="9939338"/>
  <p:defaultTextStyle>
    <a:defPPr>
      <a:defRPr lang="ja-JP"/>
    </a:defPPr>
    <a:lvl1pPr algn="ctr" rtl="0" fontAlgn="ctr">
      <a:spcBef>
        <a:spcPct val="0"/>
      </a:spcBef>
      <a:spcAft>
        <a:spcPct val="0"/>
      </a:spcAft>
      <a:defRPr kumimoji="1" kern="1200">
        <a:solidFill>
          <a:srgbClr val="000000"/>
        </a:solidFill>
        <a:latin typeface="ＭＳ Ｐゴシック" panose="020B0600070205080204" pitchFamily="50" charset="-128"/>
        <a:ea typeface="ＭＳ Ｐゴシック" panose="020B0600070205080204" pitchFamily="50" charset="-128"/>
        <a:cs typeface="+mn-cs"/>
      </a:defRPr>
    </a:lvl1pPr>
    <a:lvl2pPr marL="457200" algn="ctr" rtl="0" fontAlgn="ctr">
      <a:spcBef>
        <a:spcPct val="0"/>
      </a:spcBef>
      <a:spcAft>
        <a:spcPct val="0"/>
      </a:spcAft>
      <a:defRPr kumimoji="1" kern="1200">
        <a:solidFill>
          <a:srgbClr val="000000"/>
        </a:solidFill>
        <a:latin typeface="ＭＳ Ｐゴシック" panose="020B0600070205080204" pitchFamily="50" charset="-128"/>
        <a:ea typeface="ＭＳ Ｐゴシック" panose="020B0600070205080204" pitchFamily="50" charset="-128"/>
        <a:cs typeface="+mn-cs"/>
      </a:defRPr>
    </a:lvl2pPr>
    <a:lvl3pPr marL="914400" algn="ctr" rtl="0" fontAlgn="ctr">
      <a:spcBef>
        <a:spcPct val="0"/>
      </a:spcBef>
      <a:spcAft>
        <a:spcPct val="0"/>
      </a:spcAft>
      <a:defRPr kumimoji="1" kern="1200">
        <a:solidFill>
          <a:srgbClr val="000000"/>
        </a:solidFill>
        <a:latin typeface="ＭＳ Ｐゴシック" panose="020B0600070205080204" pitchFamily="50" charset="-128"/>
        <a:ea typeface="ＭＳ Ｐゴシック" panose="020B0600070205080204" pitchFamily="50" charset="-128"/>
        <a:cs typeface="+mn-cs"/>
      </a:defRPr>
    </a:lvl3pPr>
    <a:lvl4pPr marL="1371600" algn="ctr" rtl="0" fontAlgn="ctr">
      <a:spcBef>
        <a:spcPct val="0"/>
      </a:spcBef>
      <a:spcAft>
        <a:spcPct val="0"/>
      </a:spcAft>
      <a:defRPr kumimoji="1" kern="1200">
        <a:solidFill>
          <a:srgbClr val="000000"/>
        </a:solidFill>
        <a:latin typeface="ＭＳ Ｐゴシック" panose="020B0600070205080204" pitchFamily="50" charset="-128"/>
        <a:ea typeface="ＭＳ Ｐゴシック" panose="020B0600070205080204" pitchFamily="50" charset="-128"/>
        <a:cs typeface="+mn-cs"/>
      </a:defRPr>
    </a:lvl4pPr>
    <a:lvl5pPr marL="1828800" algn="ctr" rtl="0" fontAlgn="ctr">
      <a:spcBef>
        <a:spcPct val="0"/>
      </a:spcBef>
      <a:spcAft>
        <a:spcPct val="0"/>
      </a:spcAft>
      <a:defRPr kumimoji="1" kern="1200">
        <a:solidFill>
          <a:srgbClr val="000000"/>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kumimoji="1" kern="1200">
        <a:solidFill>
          <a:srgbClr val="000000"/>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kumimoji="1" kern="1200">
        <a:solidFill>
          <a:srgbClr val="000000"/>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kumimoji="1" kern="1200">
        <a:solidFill>
          <a:srgbClr val="000000"/>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kumimoji="1" kern="1200">
        <a:solidFill>
          <a:srgbClr val="000000"/>
        </a:solidFill>
        <a:latin typeface="ＭＳ Ｐゴシック" panose="020B0600070205080204" pitchFamily="50" charset="-128"/>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4073">
          <p15:clr>
            <a:srgbClr val="A4A3A4"/>
          </p15:clr>
        </p15:guide>
        <p15:guide id="2" orient="horz" pos="551">
          <p15:clr>
            <a:srgbClr val="A4A3A4"/>
          </p15:clr>
        </p15:guide>
        <p15:guide id="3" pos="5641">
          <p15:clr>
            <a:srgbClr val="A4A3A4"/>
          </p15:clr>
        </p15:guide>
        <p15:guide id="4" pos="122">
          <p15:clr>
            <a:srgbClr val="A4A3A4"/>
          </p15:clr>
        </p15:guide>
        <p15:guide id="5" pos="2880">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6ABA"/>
    <a:srgbClr val="1782DB"/>
    <a:srgbClr val="1BA12B"/>
    <a:srgbClr val="8B8807"/>
    <a:srgbClr val="C07000"/>
    <a:srgbClr val="E73440"/>
    <a:srgbClr val="7E7D7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97" autoAdjust="0"/>
    <p:restoredTop sz="94772" autoAdjust="0"/>
  </p:normalViewPr>
  <p:slideViewPr>
    <p:cSldViewPr>
      <p:cViewPr varScale="1">
        <p:scale>
          <a:sx n="107" d="100"/>
          <a:sy n="107" d="100"/>
        </p:scale>
        <p:origin x="126" y="2748"/>
      </p:cViewPr>
      <p:guideLst>
        <p:guide orient="horz" pos="4073"/>
        <p:guide orient="horz" pos="551"/>
        <p:guide pos="5641"/>
        <p:guide pos="12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56" d="100"/>
          <a:sy n="56" d="100"/>
        </p:scale>
        <p:origin x="2376" y="78"/>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panose="020B0604020202020204" pitchFamily="34" charset="0"/>
              </a:defRPr>
            </a:lvl1pPr>
          </a:lstStyle>
          <a:p>
            <a:endParaRPr lang="en-GB" altLang="ja-JP"/>
          </a:p>
        </p:txBody>
      </p:sp>
      <p:sp>
        <p:nvSpPr>
          <p:cNvPr id="393219" name="Rectangle 3"/>
          <p:cNvSpPr>
            <a:spLocks noGrp="1" noChangeArrowheads="1"/>
          </p:cNvSpPr>
          <p:nvPr>
            <p:ph type="dt" sz="quarter"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panose="020B0604020202020204" pitchFamily="34" charset="0"/>
              </a:defRPr>
            </a:lvl1pPr>
          </a:lstStyle>
          <a:p>
            <a:endParaRPr lang="en-GB" altLang="ja-JP"/>
          </a:p>
        </p:txBody>
      </p:sp>
      <p:sp>
        <p:nvSpPr>
          <p:cNvPr id="393220" name="Rectangle 4"/>
          <p:cNvSpPr>
            <a:spLocks noGrp="1" noChangeArrowheads="1"/>
          </p:cNvSpPr>
          <p:nvPr>
            <p:ph type="ftr" sz="quarter" idx="2"/>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panose="020B0604020202020204" pitchFamily="34" charset="0"/>
              </a:defRPr>
            </a:lvl1pPr>
          </a:lstStyle>
          <a:p>
            <a:r>
              <a:rPr lang="en-GB" altLang="ja-JP" smtClean="0"/>
              <a:t>Copyright 2014 FUJITSU LIMITED</a:t>
            </a:r>
            <a:endParaRPr lang="en-GB" altLang="ja-JP"/>
          </a:p>
        </p:txBody>
      </p:sp>
      <p:sp>
        <p:nvSpPr>
          <p:cNvPr id="393221" name="Rectangle 5"/>
          <p:cNvSpPr>
            <a:spLocks noGrp="1" noChangeArrowheads="1"/>
          </p:cNvSpPr>
          <p:nvPr>
            <p:ph type="sldNum" sz="quarter" idx="3"/>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panose="020B0604020202020204" pitchFamily="34" charset="0"/>
              </a:defRPr>
            </a:lvl1pPr>
          </a:lstStyle>
          <a:p>
            <a:fld id="{322ACF4A-1BFA-4286-AD20-8719374D0473}" type="slidenum">
              <a:rPr lang="en-GB" altLang="ja-JP"/>
              <a:pPr/>
              <a:t>‹#›</a:t>
            </a:fld>
            <a:endParaRPr lang="en-GB" altLang="ja-JP"/>
          </a:p>
        </p:txBody>
      </p:sp>
      <p:sp>
        <p:nvSpPr>
          <p:cNvPr id="2" name="テキスト ボックス 1"/>
          <p:cNvSpPr txBox="1"/>
          <p:nvPr/>
        </p:nvSpPr>
        <p:spPr bwMode="gray">
          <a:xfrm>
            <a:off x="53975" y="53975"/>
            <a:ext cx="2085975" cy="153888"/>
          </a:xfrm>
          <a:prstGeom prst="rect">
            <a:avLst/>
          </a:prstGeom>
          <a:noFill/>
        </p:spPr>
        <p:txBody>
          <a:bodyPr vert="horz" lIns="0" tIns="0" rIns="0" bIns="0" rtlCol="0">
            <a:spAutoFit/>
          </a:bodyPr>
          <a:lstStyle/>
          <a:p>
            <a:pPr algn="l"/>
            <a:r>
              <a:rPr kumimoji="1" lang="en-US" altLang="ja-JP" sz="1000" b="1" smtClean="0">
                <a:latin typeface="Arial" panose="020B0604020202020204" pitchFamily="34" charset="0"/>
                <a:sym typeface="Arial" panose="020B0604020202020204" pitchFamily="34" charset="0"/>
              </a:rPr>
              <a:t>FUJITSU CONFIDENTIAL</a:t>
            </a:r>
            <a:endParaRPr kumimoji="1" lang="ja-JP" altLang="en-US" sz="1000" b="1">
              <a:latin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68297882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panose="020B0604020202020204" pitchFamily="34" charset="0"/>
              </a:defRPr>
            </a:lvl1pPr>
          </a:lstStyle>
          <a:p>
            <a:endParaRPr lang="en-US" altLang="ja-JP"/>
          </a:p>
        </p:txBody>
      </p:sp>
      <p:sp>
        <p:nvSpPr>
          <p:cNvPr id="167939" name="Rectangle 3"/>
          <p:cNvSpPr>
            <a:spLocks noGrp="1" noChangeArrowheads="1"/>
          </p:cNvSpPr>
          <p:nvPr>
            <p:ph type="dt"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panose="020B0604020202020204" pitchFamily="34" charset="0"/>
              </a:defRPr>
            </a:lvl1pPr>
          </a:lstStyle>
          <a:p>
            <a:endParaRPr lang="en-US" altLang="ja-JP"/>
          </a:p>
        </p:txBody>
      </p:sp>
      <p:sp>
        <p:nvSpPr>
          <p:cNvPr id="167940" name="Rectangle 4"/>
          <p:cNvSpPr>
            <a:spLocks noGrp="1" noRot="1" noChangeAspect="1" noChangeArrowheads="1" noTextEdit="1"/>
          </p:cNvSpPr>
          <p:nvPr>
            <p:ph type="sldImg" idx="2"/>
          </p:nvPr>
        </p:nvSpPr>
        <p:spPr bwMode="auto">
          <a:xfrm>
            <a:off x="917575" y="744538"/>
            <a:ext cx="4972050" cy="37290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9450" y="4721225"/>
            <a:ext cx="544671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67942" name="Rectangle 6"/>
          <p:cNvSpPr>
            <a:spLocks noGrp="1" noChangeArrowheads="1"/>
          </p:cNvSpPr>
          <p:nvPr>
            <p:ph type="ftr" sz="quarter" idx="4"/>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panose="020B0604020202020204" pitchFamily="34" charset="0"/>
              </a:defRPr>
            </a:lvl1pPr>
          </a:lstStyle>
          <a:p>
            <a:r>
              <a:rPr lang="en-US" altLang="ja-JP" smtClean="0"/>
              <a:t>Copyright 2014 FUJITSU LIMITED</a:t>
            </a:r>
            <a:endParaRPr lang="en-US" altLang="ja-JP"/>
          </a:p>
        </p:txBody>
      </p:sp>
      <p:sp>
        <p:nvSpPr>
          <p:cNvPr id="167943" name="Rectangle 7"/>
          <p:cNvSpPr>
            <a:spLocks noGrp="1" noChangeArrowheads="1"/>
          </p:cNvSpPr>
          <p:nvPr>
            <p:ph type="sldNum" sz="quarter" idx="5"/>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panose="020B0604020202020204" pitchFamily="34" charset="0"/>
              </a:defRPr>
            </a:lvl1pPr>
          </a:lstStyle>
          <a:p>
            <a:fld id="{B2F01B94-F602-40D4-A9FF-675F102806C1}" type="slidenum">
              <a:rPr lang="en-US" altLang="ja-JP"/>
              <a:pPr/>
              <a:t>‹#›</a:t>
            </a:fld>
            <a:endParaRPr lang="en-US" altLang="ja-JP"/>
          </a:p>
        </p:txBody>
      </p:sp>
      <p:sp>
        <p:nvSpPr>
          <p:cNvPr id="2" name="テキスト ボックス 1"/>
          <p:cNvSpPr txBox="1"/>
          <p:nvPr/>
        </p:nvSpPr>
        <p:spPr bwMode="gray">
          <a:xfrm>
            <a:off x="53975" y="53975"/>
            <a:ext cx="2085975" cy="153888"/>
          </a:xfrm>
          <a:prstGeom prst="rect">
            <a:avLst/>
          </a:prstGeom>
          <a:noFill/>
        </p:spPr>
        <p:txBody>
          <a:bodyPr vert="horz" lIns="0" tIns="0" rIns="0" bIns="0" rtlCol="0">
            <a:spAutoFit/>
          </a:bodyPr>
          <a:lstStyle/>
          <a:p>
            <a:pPr algn="l"/>
            <a:r>
              <a:rPr kumimoji="1" lang="en-US" altLang="ja-JP" sz="1000" b="1" i="0" u="none" baseline="0" smtClean="0">
                <a:solidFill>
                  <a:srgbClr val="000000"/>
                </a:solidFill>
                <a:latin typeface="Arial" panose="020B0604020202020204" pitchFamily="34" charset="0"/>
                <a:sym typeface="Arial" panose="020B0604020202020204" pitchFamily="34" charset="0"/>
              </a:rPr>
              <a:t>FUJITSU CONFIDENTIAL</a:t>
            </a:r>
            <a:endParaRPr kumimoji="1" lang="ja-JP" altLang="en-US" sz="1000" b="1" i="0" u="none" baseline="0">
              <a:solidFill>
                <a:srgbClr val="000000"/>
              </a:solidFill>
              <a:latin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832950115"/>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smtClean="0"/>
              <a:t>Copyright 2014 FUJITSU LIMITED</a:t>
            </a:r>
            <a:endParaRPr lang="en-US" altLang="ja-JP"/>
          </a:p>
        </p:txBody>
      </p:sp>
      <p:sp>
        <p:nvSpPr>
          <p:cNvPr id="7" name="Rectangle 7"/>
          <p:cNvSpPr>
            <a:spLocks noGrp="1" noChangeArrowheads="1"/>
          </p:cNvSpPr>
          <p:nvPr>
            <p:ph type="sldNum" sz="quarter" idx="5"/>
          </p:nvPr>
        </p:nvSpPr>
        <p:spPr>
          <a:ln/>
        </p:spPr>
        <p:txBody>
          <a:bodyPr/>
          <a:lstStyle/>
          <a:p>
            <a:fld id="{3D19DC1F-7497-4733-AE72-9AAF2A671937}" type="slidenum">
              <a:rPr lang="en-US" altLang="ja-JP"/>
              <a:pPr/>
              <a:t>0</a:t>
            </a:fld>
            <a:endParaRPr lang="en-US" altLang="ja-JP"/>
          </a:p>
        </p:txBody>
      </p:sp>
      <p:sp>
        <p:nvSpPr>
          <p:cNvPr id="620546" name="Rectangle 2"/>
          <p:cNvSpPr>
            <a:spLocks noGrp="1" noRot="1" noChangeAspect="1" noChangeArrowheads="1" noTextEdit="1"/>
          </p:cNvSpPr>
          <p:nvPr>
            <p:ph type="sldImg"/>
          </p:nvPr>
        </p:nvSpPr>
        <p:spPr>
          <a:ln/>
        </p:spPr>
      </p:sp>
      <p:sp>
        <p:nvSpPr>
          <p:cNvPr id="620547" name="Rectangle 3"/>
          <p:cNvSpPr>
            <a:spLocks noGrp="1" noChangeArrowheads="1"/>
          </p:cNvSpPr>
          <p:nvPr>
            <p:ph type="body" idx="1"/>
          </p:nvPr>
        </p:nvSpPr>
        <p:spPr/>
        <p:txBody>
          <a:bodyPr/>
          <a:lstStyle/>
          <a:p>
            <a:endParaRPr lang="en-GB" altLang="ja-JP"/>
          </a:p>
        </p:txBody>
      </p:sp>
    </p:spTree>
    <p:extLst>
      <p:ext uri="{BB962C8B-B14F-4D97-AF65-F5344CB8AC3E}">
        <p14:creationId xmlns:p14="http://schemas.microsoft.com/office/powerpoint/2010/main" val="1629929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smtClean="0"/>
              <a:t>Copyright 2014 FUJITSU LIMITED</a:t>
            </a:r>
            <a:endParaRPr lang="en-US" altLang="ja-JP"/>
          </a:p>
        </p:txBody>
      </p:sp>
      <p:sp>
        <p:nvSpPr>
          <p:cNvPr id="7" name="Rectangle 7"/>
          <p:cNvSpPr>
            <a:spLocks noGrp="1" noChangeArrowheads="1"/>
          </p:cNvSpPr>
          <p:nvPr>
            <p:ph type="sldNum" sz="quarter" idx="5"/>
          </p:nvPr>
        </p:nvSpPr>
        <p:spPr>
          <a:ln/>
        </p:spPr>
        <p:txBody>
          <a:bodyPr/>
          <a:lstStyle/>
          <a:p>
            <a:fld id="{EBBEBED9-04D6-4D93-9326-F8ABF729A240}" type="slidenum">
              <a:rPr lang="en-US" altLang="ja-JP"/>
              <a:pPr/>
              <a:t>1</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450" y="4721225"/>
            <a:ext cx="5626100" cy="4891088"/>
          </a:xfrm>
        </p:spPr>
        <p:txBody>
          <a:bodyPr/>
          <a:lstStyle/>
          <a:p>
            <a:pPr>
              <a:spcBef>
                <a:spcPct val="20000"/>
              </a:spcBef>
              <a:buClr>
                <a:srgbClr val="FF0000"/>
              </a:buClr>
              <a:buSzPct val="80000"/>
              <a:buFont typeface="Wingdings" panose="05000000000000000000" pitchFamily="2" charset="2"/>
              <a:buNone/>
            </a:pPr>
            <a:endParaRPr lang="en-GB" altLang="ja-JP"/>
          </a:p>
        </p:txBody>
      </p:sp>
    </p:spTree>
    <p:extLst>
      <p:ext uri="{BB962C8B-B14F-4D97-AF65-F5344CB8AC3E}">
        <p14:creationId xmlns:p14="http://schemas.microsoft.com/office/powerpoint/2010/main" val="3633526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lang="en-US" altLang="ja-JP" smtClean="0"/>
              <a:t>Copyright 2014 FUJITSU LIMITED</a:t>
            </a:r>
            <a:endParaRPr lang="en-US" altLang="ja-JP"/>
          </a:p>
        </p:txBody>
      </p:sp>
      <p:sp>
        <p:nvSpPr>
          <p:cNvPr id="5" name="スライド番号プレースホルダー 4"/>
          <p:cNvSpPr>
            <a:spLocks noGrp="1"/>
          </p:cNvSpPr>
          <p:nvPr>
            <p:ph type="sldNum" sz="quarter" idx="11"/>
          </p:nvPr>
        </p:nvSpPr>
        <p:spPr/>
        <p:txBody>
          <a:bodyPr/>
          <a:lstStyle/>
          <a:p>
            <a:fld id="{B2F01B94-F602-40D4-A9FF-675F102806C1}" type="slidenum">
              <a:rPr lang="en-US" altLang="ja-JP" smtClean="0"/>
              <a:pPr/>
              <a:t>10</a:t>
            </a:fld>
            <a:endParaRPr lang="en-US" altLang="ja-JP"/>
          </a:p>
        </p:txBody>
      </p:sp>
    </p:spTree>
    <p:extLst>
      <p:ext uri="{BB962C8B-B14F-4D97-AF65-F5344CB8AC3E}">
        <p14:creationId xmlns:p14="http://schemas.microsoft.com/office/powerpoint/2010/main" val="3512946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178" name="Picture 10" descr="TitleGray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46638"/>
          </a:xfrm>
          <a:prstGeom prst="rect">
            <a:avLst/>
          </a:prstGeom>
          <a:noFill/>
          <a:extLst>
            <a:ext uri="{909E8E84-426E-40DD-AFC4-6F175D3DCCD1}">
              <a14:hiddenFill xmlns:a14="http://schemas.microsoft.com/office/drawing/2010/main">
                <a:solidFill>
                  <a:srgbClr val="FFFFFF"/>
                </a:solidFill>
              </a14:hiddenFill>
            </a:ext>
          </a:extLst>
        </p:spPr>
      </p:pic>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anose="05000000000000000000" pitchFamily="2" charset="2"/>
              <a:buNone/>
              <a:defRPr sz="2800"/>
            </a:lvl1pPr>
          </a:lstStyle>
          <a:p>
            <a:pPr lvl="0"/>
            <a:r>
              <a:rPr lang="ja-JP" altLang="en-US" noProof="0" smtClean="0"/>
              <a:t>マスタ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000000"/>
                </a:solidFill>
              </a:defRPr>
            </a:lvl1pPr>
          </a:lstStyle>
          <a:p>
            <a:pPr lvl="0"/>
            <a:r>
              <a:rPr lang="en-US" altLang="ja-JP" noProof="0" smtClean="0"/>
              <a:t/>
            </a:r>
            <a:br>
              <a:rPr lang="en-US" altLang="ja-JP" noProof="0" smtClean="0"/>
            </a:br>
            <a:r>
              <a:rPr lang="ja-JP" altLang="en-US" noProof="0" smtClean="0"/>
              <a:t>マスタ タイトルの書式設定</a:t>
            </a:r>
            <a:endParaRPr lang="de-DE" altLang="ja-JP" noProof="0" smtClean="0"/>
          </a:p>
        </p:txBody>
      </p:sp>
      <p:grpSp>
        <p:nvGrpSpPr>
          <p:cNvPr id="647182" name="Group 14"/>
          <p:cNvGrpSpPr>
            <a:grpSpLocks noChangeAspect="1"/>
          </p:cNvGrpSpPr>
          <p:nvPr userDrawn="1"/>
        </p:nvGrpSpPr>
        <p:grpSpPr bwMode="auto">
          <a:xfrm>
            <a:off x="7308850" y="185738"/>
            <a:ext cx="1647825" cy="920750"/>
            <a:chOff x="4604" y="117"/>
            <a:chExt cx="1038" cy="580"/>
          </a:xfrm>
        </p:grpSpPr>
        <p:sp>
          <p:nvSpPr>
            <p:cNvPr id="647181" name="AutoShape 13"/>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183" name="Freeform 15"/>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4" name="Freeform 16"/>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5" name="Freeform 17"/>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6" name="Freeform 18"/>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7" name="Freeform 19"/>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8" name="Freeform 20"/>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9" name="Freeform 21"/>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0" name="Freeform 22"/>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1" name="Freeform 23"/>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2" name="Freeform 24"/>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3" name="Freeform 25"/>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4" name="Freeform 26"/>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5" name="Freeform 27"/>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6" name="Freeform 28"/>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7" name="Freeform 29"/>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8" name="Freeform 30"/>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9" name="Freeform 31"/>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0" name="Freeform 32"/>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1" name="Freeform 33"/>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2" name="Freeform 34"/>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3" name="Freeform 35"/>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4" name="Freeform 36"/>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5" name="Freeform 37"/>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6" name="Freeform 38"/>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7" name="Freeform 39"/>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8" name="Freeform 40"/>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9" name="Freeform 41"/>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10" name="Freeform 42"/>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11" name="Freeform 43"/>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12" name="Freeform 44"/>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215" name="Rectangle 47"/>
          <p:cNvSpPr>
            <a:spLocks noGrp="1" noChangeArrowheads="1"/>
          </p:cNvSpPr>
          <p:nvPr>
            <p:ph type="ftr" sz="quarter" idx="3"/>
          </p:nvPr>
        </p:nvSpPr>
        <p:spPr/>
        <p:txBody>
          <a:bodyPr/>
          <a:lstStyle>
            <a:lvl1pPr>
              <a:defRPr/>
            </a:lvl1pPr>
          </a:lstStyle>
          <a:p>
            <a:r>
              <a:rPr lang="de-DE" altLang="ja-JP" smtClean="0"/>
              <a:t>Copyright 2014 FUJITSU LIMITED</a:t>
            </a:r>
            <a:endParaRPr lang="de-DE" altLang="ja-JP"/>
          </a:p>
        </p:txBody>
      </p:sp>
      <p:sp>
        <p:nvSpPr>
          <p:cNvPr id="2" name="テキスト ボックス 1"/>
          <p:cNvSpPr txBox="1"/>
          <p:nvPr userDrawn="1"/>
        </p:nvSpPr>
        <p:spPr bwMode="gray">
          <a:xfrm>
            <a:off x="190500" y="6675438"/>
            <a:ext cx="2798763" cy="153888"/>
          </a:xfrm>
          <a:prstGeom prst="rect">
            <a:avLst/>
          </a:prstGeom>
          <a:noFill/>
        </p:spPr>
        <p:txBody>
          <a:bodyPr vert="horz" lIns="0" tIns="0" rIns="0" bIns="0" rtlCol="0">
            <a:spAutoFit/>
          </a:bodyPr>
          <a:lstStyle/>
          <a:p>
            <a:pPr algn="l"/>
            <a:r>
              <a:rPr kumimoji="1" lang="en-US" altLang="ja-JP" sz="1000" b="1" i="0" u="none" baseline="0" dirty="0" smtClean="0">
                <a:solidFill>
                  <a:srgbClr val="000000"/>
                </a:solidFill>
                <a:latin typeface="Arial" panose="020B0604020202020204" pitchFamily="34" charset="0"/>
                <a:sym typeface="Arial" panose="020B0604020202020204" pitchFamily="34" charset="0"/>
              </a:rPr>
              <a:t>FUJITSU CONFIDENTIAL</a:t>
            </a:r>
            <a:endParaRPr kumimoji="1" lang="ja-JP" altLang="en-US" sz="1000" b="1" i="0" u="none" baseline="0" dirty="0">
              <a:solidFill>
                <a:srgbClr val="000000"/>
              </a:solidFill>
              <a:latin typeface="Arial" panose="020B0604020202020204" pitchFamily="34" charset="0"/>
              <a:sym typeface="Arial" panose="020B0604020202020204" pitchFamily="34" charset="0"/>
            </a:endParaRPr>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fld id="{F3DB02F8-8A90-481A-A54F-22E59C76248E}" type="slidenum">
              <a:rPr lang="de-DE" altLang="ja-JP"/>
              <a:pPr/>
              <a:t>‹#›</a:t>
            </a:fld>
            <a:endParaRPr lang="de-DE" altLang="ja-JP"/>
          </a:p>
        </p:txBody>
      </p:sp>
      <p:sp>
        <p:nvSpPr>
          <p:cNvPr id="5" name="フッター プレースホルダー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4065481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59575" y="-1588"/>
            <a:ext cx="2195513" cy="6464301"/>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68275" y="-1588"/>
            <a:ext cx="6438900" cy="646430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fld id="{E4F4C307-61A1-43A4-B0A2-42291298F095}" type="slidenum">
              <a:rPr lang="de-DE" altLang="ja-JP"/>
              <a:pPr/>
              <a:t>‹#›</a:t>
            </a:fld>
            <a:endParaRPr lang="de-DE" altLang="ja-JP"/>
          </a:p>
        </p:txBody>
      </p:sp>
      <p:sp>
        <p:nvSpPr>
          <p:cNvPr id="5" name="フッター プレースホルダー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175146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fld id="{36F5AEE7-F11C-43B6-BB9C-81B89048B11F}" type="slidenum">
              <a:rPr lang="de-DE" altLang="ja-JP"/>
              <a:pPr/>
              <a:t>‹#›</a:t>
            </a:fld>
            <a:endParaRPr lang="de-DE" altLang="ja-JP"/>
          </a:p>
        </p:txBody>
      </p:sp>
      <p:sp>
        <p:nvSpPr>
          <p:cNvPr id="5" name="フッター プレースホルダー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846344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ja-JP" altLang="en-US" smtClean="0"/>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fld id="{D7DBF84B-793D-4F72-AEF9-A31ACFA0EA71}" type="slidenum">
              <a:rPr lang="de-DE" altLang="ja-JP"/>
              <a:pPr/>
              <a:t>‹#›</a:t>
            </a:fld>
            <a:endParaRPr lang="de-DE" altLang="ja-JP"/>
          </a:p>
        </p:txBody>
      </p:sp>
      <p:sp>
        <p:nvSpPr>
          <p:cNvPr id="5" name="フッター プレースホルダー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708909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68275" y="869950"/>
            <a:ext cx="4316413" cy="559276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37088" y="869950"/>
            <a:ext cx="4318000" cy="559276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スライド番号プレースホルダー 4"/>
          <p:cNvSpPr>
            <a:spLocks noGrp="1"/>
          </p:cNvSpPr>
          <p:nvPr>
            <p:ph type="sldNum" sz="quarter" idx="10"/>
          </p:nvPr>
        </p:nvSpPr>
        <p:spPr/>
        <p:txBody>
          <a:bodyPr/>
          <a:lstStyle>
            <a:lvl1pPr>
              <a:defRPr/>
            </a:lvl1pPr>
          </a:lstStyle>
          <a:p>
            <a:fld id="{4F2F958F-D948-41F2-A08A-0C56164FD18F}" type="slidenum">
              <a:rPr lang="de-DE" altLang="ja-JP"/>
              <a:pPr/>
              <a:t>‹#›</a:t>
            </a:fld>
            <a:endParaRPr lang="de-DE" altLang="ja-JP"/>
          </a:p>
        </p:txBody>
      </p:sp>
      <p:sp>
        <p:nvSpPr>
          <p:cNvPr id="6" name="フッター プレースホルダー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144290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スライド番号プレースホルダー 6"/>
          <p:cNvSpPr>
            <a:spLocks noGrp="1"/>
          </p:cNvSpPr>
          <p:nvPr>
            <p:ph type="sldNum" sz="quarter" idx="10"/>
          </p:nvPr>
        </p:nvSpPr>
        <p:spPr/>
        <p:txBody>
          <a:bodyPr/>
          <a:lstStyle>
            <a:lvl1pPr>
              <a:defRPr/>
            </a:lvl1pPr>
          </a:lstStyle>
          <a:p>
            <a:fld id="{37461C7F-4FE0-4225-AD19-0CC70419A3E7}" type="slidenum">
              <a:rPr lang="de-DE" altLang="ja-JP"/>
              <a:pPr/>
              <a:t>‹#›</a:t>
            </a:fld>
            <a:endParaRPr lang="de-DE" altLang="ja-JP"/>
          </a:p>
        </p:txBody>
      </p:sp>
      <p:sp>
        <p:nvSpPr>
          <p:cNvPr id="8" name="フッター プレースホルダー 7"/>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61865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スライド番号プレースホルダー 2"/>
          <p:cNvSpPr>
            <a:spLocks noGrp="1"/>
          </p:cNvSpPr>
          <p:nvPr>
            <p:ph type="sldNum" sz="quarter" idx="10"/>
          </p:nvPr>
        </p:nvSpPr>
        <p:spPr/>
        <p:txBody>
          <a:bodyPr/>
          <a:lstStyle>
            <a:lvl1pPr>
              <a:defRPr/>
            </a:lvl1pPr>
          </a:lstStyle>
          <a:p>
            <a:fld id="{A387B5A5-AFE2-4334-9A9E-5C3245408A37}" type="slidenum">
              <a:rPr lang="de-DE" altLang="ja-JP"/>
              <a:pPr/>
              <a:t>‹#›</a:t>
            </a:fld>
            <a:endParaRPr lang="de-DE" altLang="ja-JP"/>
          </a:p>
        </p:txBody>
      </p:sp>
      <p:sp>
        <p:nvSpPr>
          <p:cNvPr id="4" name="フッター プレースホルダー 3"/>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336145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lvl1pPr>
              <a:defRPr/>
            </a:lvl1pPr>
          </a:lstStyle>
          <a:p>
            <a:fld id="{96454026-9302-4C94-B4F2-8C891E0EC392}" type="slidenum">
              <a:rPr lang="de-DE" altLang="ja-JP"/>
              <a:pPr/>
              <a:t>‹#›</a:t>
            </a:fld>
            <a:endParaRPr lang="de-DE" altLang="ja-JP"/>
          </a:p>
        </p:txBody>
      </p:sp>
      <p:sp>
        <p:nvSpPr>
          <p:cNvPr id="3" name="フッター プレースホルダー 2"/>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856449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fld id="{530FD91B-1416-4333-AF46-B1736457895C}" type="slidenum">
              <a:rPr lang="de-DE" altLang="ja-JP"/>
              <a:pPr/>
              <a:t>‹#›</a:t>
            </a:fld>
            <a:endParaRPr lang="de-DE" altLang="ja-JP"/>
          </a:p>
        </p:txBody>
      </p:sp>
      <p:sp>
        <p:nvSpPr>
          <p:cNvPr id="6" name="フッター プレースホルダー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420776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fld id="{459E4B3B-1446-4057-B250-5C130D416C44}" type="slidenum">
              <a:rPr lang="de-DE" altLang="ja-JP"/>
              <a:pPr/>
              <a:t>‹#›</a:t>
            </a:fld>
            <a:endParaRPr lang="de-DE" altLang="ja-JP"/>
          </a:p>
        </p:txBody>
      </p:sp>
      <p:sp>
        <p:nvSpPr>
          <p:cNvPr id="6" name="フッター プレースホルダー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717297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8" name="Picture 34" descr="ContentGray20_L15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smtClean="0"/>
              <a:t>マスタテキスト</a:t>
            </a:r>
            <a:r>
              <a:rPr lang="en-US" altLang="ja-JP" smtClean="0"/>
              <a:t>24</a:t>
            </a:r>
            <a:r>
              <a:rPr lang="ja-JP" altLang="en-US" smtClean="0"/>
              <a:t>ｐああああああああああああああああああああああああああああああああああああああああああああああああああ</a:t>
            </a:r>
          </a:p>
          <a:p>
            <a:pPr lvl="1"/>
            <a:r>
              <a:rPr lang="ja-JP" altLang="en-US" smtClean="0"/>
              <a:t>マスタテキスト</a:t>
            </a:r>
            <a:r>
              <a:rPr lang="en-US" altLang="ja-JP" smtClean="0"/>
              <a:t>20</a:t>
            </a:r>
            <a:r>
              <a:rPr lang="ja-JP" altLang="en-US" smtClean="0"/>
              <a:t>ｐああああああああああああああああああああああああああああああああああああああああああああ</a:t>
            </a:r>
          </a:p>
          <a:p>
            <a:pPr lvl="2"/>
            <a:r>
              <a:rPr lang="ja-JP" altLang="en-US" smtClean="0"/>
              <a:t>マスタテキスト</a:t>
            </a:r>
            <a:r>
              <a:rPr lang="en-US" altLang="ja-JP" smtClean="0"/>
              <a:t>18</a:t>
            </a:r>
            <a:r>
              <a:rPr lang="ja-JP" altLang="en-US" smtClean="0"/>
              <a:t>ｐああああああああああああああああああああああああああああああああああああああああああああああ</a:t>
            </a:r>
          </a:p>
          <a:p>
            <a:pPr lvl="3"/>
            <a:r>
              <a:rPr lang="ja-JP" altLang="en-US" smtClean="0"/>
              <a:t>マスタテキスト</a:t>
            </a:r>
            <a:r>
              <a:rPr lang="en-US" altLang="ja-JP" smtClean="0"/>
              <a:t>16</a:t>
            </a:r>
            <a:r>
              <a:rPr lang="ja-JP" altLang="en-US" smtClean="0"/>
              <a:t>ｐあああああああああああああああああああああああああああああああああああああああああああああああ</a:t>
            </a:r>
          </a:p>
        </p:txBody>
      </p:sp>
      <p:grpSp>
        <p:nvGrpSpPr>
          <p:cNvPr id="646163" name="Group 19"/>
          <p:cNvGrpSpPr>
            <a:grpSpLocks noChangeAspect="1"/>
          </p:cNvGrpSpPr>
          <p:nvPr userDrawn="1"/>
        </p:nvGrpSpPr>
        <p:grpSpPr bwMode="auto">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6EB20D55-6D9E-4055-8221-4B9DC4DD512F}" type="slidenum">
              <a:rPr lang="de-DE" altLang="ja-JP"/>
              <a:pPr/>
              <a:t>‹#›</a:t>
            </a:fld>
            <a:endParaRPr lang="de-DE" altLang="ja-JP"/>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r>
              <a:rPr lang="de-DE" altLang="ja-JP" smtClean="0"/>
              <a:t>Copyright 2014 FUJITSU LIMITED</a:t>
            </a:r>
            <a:endParaRPr lang="de-DE" altLang="ja-JP"/>
          </a:p>
        </p:txBody>
      </p:sp>
      <p:sp>
        <p:nvSpPr>
          <p:cNvPr id="2" name="テキスト ボックス 1"/>
          <p:cNvSpPr txBox="1"/>
          <p:nvPr userDrawn="1"/>
        </p:nvSpPr>
        <p:spPr bwMode="gray">
          <a:xfrm>
            <a:off x="190500" y="6675438"/>
            <a:ext cx="2798763" cy="153888"/>
          </a:xfrm>
          <a:prstGeom prst="rect">
            <a:avLst/>
          </a:prstGeom>
          <a:noFill/>
        </p:spPr>
        <p:txBody>
          <a:bodyPr vert="horz" lIns="0" tIns="0" rIns="0" bIns="0" rtlCol="0">
            <a:spAutoFit/>
          </a:bodyPr>
          <a:lstStyle/>
          <a:p>
            <a:pPr algn="l"/>
            <a:r>
              <a:rPr kumimoji="1" lang="en-US" altLang="ja-JP" sz="1000" b="1" i="0" u="none" baseline="0" smtClean="0">
                <a:solidFill>
                  <a:srgbClr val="000000"/>
                </a:solidFill>
                <a:latin typeface="Arial" panose="020B0604020202020204" pitchFamily="34" charset="0"/>
                <a:sym typeface="Arial" panose="020B0604020202020204" pitchFamily="34" charset="0"/>
              </a:rPr>
              <a:t>FUJITSU CONFIDENTIAL</a:t>
            </a:r>
            <a:endParaRPr kumimoji="1" lang="ja-JP" altLang="en-US" sz="1000" b="1" i="0" u="none" baseline="0">
              <a:solidFill>
                <a:srgbClr val="000000"/>
              </a:solidFill>
              <a:latin typeface="Arial" panose="020B0604020202020204" pitchFamily="34" charset="0"/>
              <a:sym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p:txStyles>
    <p:titleStyle>
      <a:lvl1pPr algn="l" rtl="0" fontAlgn="base">
        <a:spcBef>
          <a:spcPct val="0"/>
        </a:spcBef>
        <a:spcAft>
          <a:spcPct val="0"/>
        </a:spcAft>
        <a:tabLst>
          <a:tab pos="3676650" algn="l"/>
        </a:tabLst>
        <a:defRPr kumimoji="1" sz="3200" kern="1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50" charset="-128"/>
        </a:defRPr>
      </a:lvl2pPr>
      <a:lvl3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50" charset="-128"/>
        </a:defRPr>
      </a:lvl3pPr>
      <a:lvl4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50" charset="-128"/>
        </a:defRPr>
      </a:lvl4pPr>
      <a:lvl5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50" charset="-128"/>
        </a:defRPr>
      </a:lvl5pPr>
      <a:lvl6pPr marL="4572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50" charset="-128"/>
        </a:defRPr>
      </a:lvl6pPr>
      <a:lvl7pPr marL="9144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50" charset="-128"/>
        </a:defRPr>
      </a:lvl7pPr>
      <a:lvl8pPr marL="13716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50" charset="-128"/>
        </a:defRPr>
      </a:lvl8pPr>
      <a:lvl9pPr marL="18288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50"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anose="05000000000000000000" pitchFamily="2" charset="2"/>
        <a:buChar char="n"/>
        <a:defRPr kumimoji="1" sz="2400" kern="12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anose="05000000000000000000" pitchFamily="2" charset="2"/>
        <a:buChar char="n"/>
        <a:defRPr kumimoji="1" sz="2000" kern="12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kern="1200">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kern="1200">
          <a:solidFill>
            <a:srgbClr val="000000"/>
          </a:solidFill>
          <a:latin typeface="+mn-lt"/>
          <a:ea typeface="+mn-ea"/>
          <a:cs typeface="+mn-cs"/>
        </a:defRPr>
      </a:lvl4pPr>
      <a:lvl5pPr marL="2305050" indent="365125" algn="l" defTabSz="457200" rtl="0" fontAlgn="base">
        <a:spcBef>
          <a:spcPct val="0"/>
        </a:spcBef>
        <a:spcAft>
          <a:spcPct val="0"/>
        </a:spcAft>
        <a:buBlip>
          <a:blip r:embed="rId14"/>
        </a:buBlip>
        <a:defRPr kumimoji="1"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7"/>
          <p:cNvSpPr>
            <a:spLocks noGrp="1" noChangeArrowheads="1"/>
          </p:cNvSpPr>
          <p:nvPr>
            <p:ph type="ftr" sz="quarter" idx="3"/>
          </p:nvPr>
        </p:nvSpPr>
        <p:spPr/>
        <p:txBody>
          <a:bodyPr/>
          <a:lstStyle/>
          <a:p>
            <a:r>
              <a:rPr lang="de-DE" altLang="ja-JP" smtClean="0"/>
              <a:t>Copyright 2014 FUJITSU LIMITED</a:t>
            </a:r>
            <a:endParaRPr lang="de-DE" altLang="ja-JP"/>
          </a:p>
        </p:txBody>
      </p:sp>
      <p:sp>
        <p:nvSpPr>
          <p:cNvPr id="551938" name="Rectangle 2"/>
          <p:cNvSpPr>
            <a:spLocks noGrp="1" noChangeArrowheads="1"/>
          </p:cNvSpPr>
          <p:nvPr>
            <p:ph type="ctrTitle"/>
          </p:nvPr>
        </p:nvSpPr>
        <p:spPr/>
        <p:txBody>
          <a:bodyPr/>
          <a:lstStyle/>
          <a:p>
            <a:endParaRPr lang="ja-JP" altLang="ja-JP"/>
          </a:p>
        </p:txBody>
      </p:sp>
      <p:sp>
        <p:nvSpPr>
          <p:cNvPr id="551939" name="Rectangle 3"/>
          <p:cNvSpPr>
            <a:spLocks noGrp="1" noChangeArrowheads="1"/>
          </p:cNvSpPr>
          <p:nvPr>
            <p:ph type="subTitle" idx="1"/>
            <p:custDataLst>
              <p:tags r:id="rId1"/>
            </p:custDataLst>
          </p:nvPr>
        </p:nvSpPr>
        <p:spPr/>
        <p:txBody>
          <a:bodyPr/>
          <a:lstStyle/>
          <a:p>
            <a:endParaRPr lang="ja-JP" altLang="ja-JP"/>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6F5AEE7-F11C-43B6-BB9C-81B89048B11F}" type="slidenum">
              <a:rPr lang="de-DE" altLang="ja-JP" smtClean="0"/>
              <a:pPr/>
              <a:t>9</a:t>
            </a:fld>
            <a:endParaRPr lang="de-DE" altLang="ja-JP"/>
          </a:p>
        </p:txBody>
      </p:sp>
      <p:sp>
        <p:nvSpPr>
          <p:cNvPr id="5" name="フッター プレースホルダー 4"/>
          <p:cNvSpPr>
            <a:spLocks noGrp="1"/>
          </p:cNvSpPr>
          <p:nvPr>
            <p:ph type="ftr" sz="quarter" idx="11"/>
          </p:nvPr>
        </p:nvSpPr>
        <p:spPr/>
        <p:txBody>
          <a:bodyPr/>
          <a:lstStyle/>
          <a:p>
            <a:r>
              <a:rPr lang="de-DE" altLang="ja-JP" smtClean="0"/>
              <a:t>Copyright 2010 FUJITSU LIMITED</a:t>
            </a:r>
            <a:endParaRPr lang="de-DE" altLang="ja-JP"/>
          </a:p>
        </p:txBody>
      </p:sp>
      <p:cxnSp>
        <p:nvCxnSpPr>
          <p:cNvPr id="7" name="直線矢印コネクタ 6"/>
          <p:cNvCxnSpPr/>
          <p:nvPr/>
        </p:nvCxnSpPr>
        <p:spPr bwMode="auto">
          <a:xfrm>
            <a:off x="323528" y="2276872"/>
            <a:ext cx="8136904" cy="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8" name="右矢印 7"/>
          <p:cNvSpPr/>
          <p:nvPr/>
        </p:nvSpPr>
        <p:spPr bwMode="auto">
          <a:xfrm>
            <a:off x="1907704" y="2708920"/>
            <a:ext cx="864096" cy="432048"/>
          </a:xfrm>
          <a:prstGeom prst="rightArrow">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9" name="右矢印 8"/>
          <p:cNvSpPr/>
          <p:nvPr/>
        </p:nvSpPr>
        <p:spPr bwMode="auto">
          <a:xfrm>
            <a:off x="2843808" y="3267819"/>
            <a:ext cx="864096" cy="432048"/>
          </a:xfrm>
          <a:prstGeom prst="rightArrow">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10" name="右矢印 9"/>
          <p:cNvSpPr/>
          <p:nvPr/>
        </p:nvSpPr>
        <p:spPr bwMode="auto">
          <a:xfrm>
            <a:off x="3868490" y="3785793"/>
            <a:ext cx="864096" cy="432048"/>
          </a:xfrm>
          <a:prstGeom prst="rightArrow">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11" name="右矢印 10"/>
          <p:cNvSpPr/>
          <p:nvPr/>
        </p:nvSpPr>
        <p:spPr bwMode="auto">
          <a:xfrm>
            <a:off x="4935538" y="4310856"/>
            <a:ext cx="864096" cy="432048"/>
          </a:xfrm>
          <a:prstGeom prst="rightArrow">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12" name="右矢印 11"/>
          <p:cNvSpPr/>
          <p:nvPr/>
        </p:nvSpPr>
        <p:spPr bwMode="auto">
          <a:xfrm>
            <a:off x="5940152" y="4797152"/>
            <a:ext cx="864096" cy="432048"/>
          </a:xfrm>
          <a:prstGeom prst="rightArrow">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13" name="テキスト ボックス 12"/>
          <p:cNvSpPr txBox="1"/>
          <p:nvPr/>
        </p:nvSpPr>
        <p:spPr>
          <a:xfrm>
            <a:off x="7164288" y="1628615"/>
            <a:ext cx="1107996" cy="369332"/>
          </a:xfrm>
          <a:prstGeom prst="rect">
            <a:avLst/>
          </a:prstGeom>
          <a:noFill/>
        </p:spPr>
        <p:txBody>
          <a:bodyPr wrap="none" rtlCol="0">
            <a:spAutoFit/>
          </a:bodyPr>
          <a:lstStyle/>
          <a:p>
            <a:r>
              <a:rPr kumimoji="1" lang="en-US" altLang="ja-JP" dirty="0" smtClean="0"/>
              <a:t>12</a:t>
            </a:r>
            <a:r>
              <a:rPr kumimoji="1" lang="ja-JP" altLang="en-US" dirty="0" smtClean="0"/>
              <a:t>月</a:t>
            </a:r>
            <a:r>
              <a:rPr kumimoji="1" lang="en-US" altLang="ja-JP" dirty="0" smtClean="0"/>
              <a:t>20</a:t>
            </a:r>
            <a:r>
              <a:rPr kumimoji="1" lang="ja-JP" altLang="en-US" dirty="0" smtClean="0"/>
              <a:t>日</a:t>
            </a:r>
            <a:endParaRPr kumimoji="1" lang="ja-JP" altLang="en-US" dirty="0"/>
          </a:p>
        </p:txBody>
      </p:sp>
      <p:sp>
        <p:nvSpPr>
          <p:cNvPr id="14" name="テキスト ボックス 13"/>
          <p:cNvSpPr txBox="1"/>
          <p:nvPr/>
        </p:nvSpPr>
        <p:spPr>
          <a:xfrm>
            <a:off x="5857780" y="1628615"/>
            <a:ext cx="1107996" cy="369332"/>
          </a:xfrm>
          <a:prstGeom prst="rect">
            <a:avLst/>
          </a:prstGeom>
          <a:noFill/>
        </p:spPr>
        <p:txBody>
          <a:bodyPr wrap="none" rtlCol="0">
            <a:spAutoFit/>
          </a:bodyPr>
          <a:lstStyle/>
          <a:p>
            <a:r>
              <a:rPr kumimoji="1" lang="en-US" altLang="ja-JP" dirty="0" smtClean="0"/>
              <a:t>12</a:t>
            </a:r>
            <a:r>
              <a:rPr kumimoji="1" lang="ja-JP" altLang="en-US" dirty="0" smtClean="0"/>
              <a:t>月</a:t>
            </a:r>
            <a:r>
              <a:rPr kumimoji="1" lang="en-US" altLang="ja-JP" dirty="0" smtClean="0"/>
              <a:t>10</a:t>
            </a:r>
            <a:r>
              <a:rPr kumimoji="1" lang="ja-JP" altLang="en-US" dirty="0" smtClean="0"/>
              <a:t>日</a:t>
            </a:r>
            <a:endParaRPr kumimoji="1" lang="ja-JP" altLang="en-US" dirty="0"/>
          </a:p>
        </p:txBody>
      </p:sp>
    </p:spTree>
    <p:extLst>
      <p:ext uri="{BB962C8B-B14F-4D97-AF65-F5344CB8AC3E}">
        <p14:creationId xmlns:p14="http://schemas.microsoft.com/office/powerpoint/2010/main" val="4041151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スライド番号プレースホルダー 3"/>
          <p:cNvSpPr>
            <a:spLocks noGrp="1"/>
          </p:cNvSpPr>
          <p:nvPr>
            <p:ph type="sldNum" sz="quarter" idx="10"/>
          </p:nvPr>
        </p:nvSpPr>
        <p:spPr/>
        <p:txBody>
          <a:bodyPr/>
          <a:lstStyle/>
          <a:p>
            <a:fld id="{548B1919-0D6D-4430-B4C1-5D979D3A1052}" type="slidenum">
              <a:rPr lang="de-DE" altLang="ja-JP"/>
              <a:pPr/>
              <a:t>10</a:t>
            </a:fld>
            <a:endParaRPr lang="de-DE" altLang="ja-JP"/>
          </a:p>
        </p:txBody>
      </p:sp>
      <p:sp>
        <p:nvSpPr>
          <p:cNvPr id="37" name="フッター プレースホルダー 4"/>
          <p:cNvSpPr>
            <a:spLocks noGrp="1"/>
          </p:cNvSpPr>
          <p:nvPr>
            <p:ph type="ftr" sz="quarter" idx="11"/>
          </p:nvPr>
        </p:nvSpPr>
        <p:spPr/>
        <p:txBody>
          <a:bodyPr/>
          <a:lstStyle/>
          <a:p>
            <a:r>
              <a:rPr lang="de-DE" altLang="ja-JP"/>
              <a:t>Copyright 2010 FUJITSU LIMITED</a:t>
            </a:r>
          </a:p>
        </p:txBody>
      </p:sp>
      <p:grpSp>
        <p:nvGrpSpPr>
          <p:cNvPr id="649254" name="Group 38" descr="Message Lockup"/>
          <p:cNvGrpSpPr>
            <a:grpSpLocks/>
          </p:cNvGrpSpPr>
          <p:nvPr/>
        </p:nvGrpSpPr>
        <p:grpSpPr bwMode="auto">
          <a:xfrm>
            <a:off x="0" y="0"/>
            <a:ext cx="9144000" cy="6858000"/>
            <a:chOff x="0" y="0"/>
            <a:chExt cx="5760" cy="4320"/>
          </a:xfrm>
        </p:grpSpPr>
        <p:sp>
          <p:nvSpPr>
            <p:cNvPr id="649220" name="Rectangle 4"/>
            <p:cNvSpPr>
              <a:spLocks noChangeArrowheads="1"/>
            </p:cNvSpPr>
            <p:nvPr/>
          </p:nvSpPr>
          <p:spPr bwMode="gray">
            <a:xfrm>
              <a:off x="0" y="0"/>
              <a:ext cx="5760" cy="4320"/>
            </a:xfrm>
            <a:prstGeom prst="rect">
              <a:avLst/>
            </a:prstGeom>
            <a:solidFill>
              <a:srgbClr val="FFFFFF"/>
            </a:solidFill>
            <a:ln>
              <a:noFill/>
            </a:ln>
            <a:effectLst/>
            <a:extLs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a:p>
          </p:txBody>
        </p:sp>
        <p:grpSp>
          <p:nvGrpSpPr>
            <p:cNvPr id="649223" name="Group 7"/>
            <p:cNvGrpSpPr>
              <a:grpSpLocks noChangeAspect="1"/>
            </p:cNvGrpSpPr>
            <p:nvPr/>
          </p:nvGrpSpPr>
          <p:grpSpPr bwMode="auto">
            <a:xfrm>
              <a:off x="0" y="0"/>
              <a:ext cx="5760" cy="4320"/>
              <a:chOff x="0" y="0"/>
              <a:chExt cx="5760" cy="4320"/>
            </a:xfrm>
          </p:grpSpPr>
          <p:sp>
            <p:nvSpPr>
              <p:cNvPr id="649222" name="AutoShape 6"/>
              <p:cNvSpPr>
                <a:spLocks noChangeAspect="1" noChangeArrowheads="1" noTextEdit="1"/>
              </p:cNvSpPr>
              <p:nvPr/>
            </p:nvSpPr>
            <p:spPr bwMode="gray">
              <a:xfrm>
                <a:off x="0" y="0"/>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9224" name="Freeform 8"/>
              <p:cNvSpPr>
                <a:spLocks/>
              </p:cNvSpPr>
              <p:nvPr/>
            </p:nvSpPr>
            <p:spPr bwMode="gray">
              <a:xfrm>
                <a:off x="1217" y="2598"/>
                <a:ext cx="97" cy="159"/>
              </a:xfrm>
              <a:custGeom>
                <a:avLst/>
                <a:gdLst>
                  <a:gd name="T0" fmla="*/ 0 w 484"/>
                  <a:gd name="T1" fmla="*/ 764 h 795"/>
                  <a:gd name="T2" fmla="*/ 0 w 484"/>
                  <a:gd name="T3" fmla="*/ 672 h 795"/>
                  <a:gd name="T4" fmla="*/ 186 w 484"/>
                  <a:gd name="T5" fmla="*/ 715 h 795"/>
                  <a:gd name="T6" fmla="*/ 371 w 484"/>
                  <a:gd name="T7" fmla="*/ 593 h 795"/>
                  <a:gd name="T8" fmla="*/ 339 w 484"/>
                  <a:gd name="T9" fmla="*/ 515 h 795"/>
                  <a:gd name="T10" fmla="*/ 284 w 484"/>
                  <a:gd name="T11" fmla="*/ 472 h 795"/>
                  <a:gd name="T12" fmla="*/ 212 w 484"/>
                  <a:gd name="T13" fmla="*/ 436 h 795"/>
                  <a:gd name="T14" fmla="*/ 65 w 484"/>
                  <a:gd name="T15" fmla="*/ 337 h 795"/>
                  <a:gd name="T16" fmla="*/ 13 w 484"/>
                  <a:gd name="T17" fmla="*/ 199 h 795"/>
                  <a:gd name="T18" fmla="*/ 94 w 484"/>
                  <a:gd name="T19" fmla="*/ 43 h 795"/>
                  <a:gd name="T20" fmla="*/ 269 w 484"/>
                  <a:gd name="T21" fmla="*/ 0 h 795"/>
                  <a:gd name="T22" fmla="*/ 430 w 484"/>
                  <a:gd name="T23" fmla="*/ 26 h 795"/>
                  <a:gd name="T24" fmla="*/ 430 w 484"/>
                  <a:gd name="T25" fmla="*/ 111 h 795"/>
                  <a:gd name="T26" fmla="*/ 274 w 484"/>
                  <a:gd name="T27" fmla="*/ 78 h 795"/>
                  <a:gd name="T28" fmla="*/ 169 w 484"/>
                  <a:gd name="T29" fmla="*/ 103 h 795"/>
                  <a:gd name="T30" fmla="*/ 126 w 484"/>
                  <a:gd name="T31" fmla="*/ 186 h 795"/>
                  <a:gd name="T32" fmla="*/ 156 w 484"/>
                  <a:gd name="T33" fmla="*/ 264 h 795"/>
                  <a:gd name="T34" fmla="*/ 286 w 484"/>
                  <a:gd name="T35" fmla="*/ 345 h 795"/>
                  <a:gd name="T36" fmla="*/ 391 w 484"/>
                  <a:gd name="T37" fmla="*/ 406 h 795"/>
                  <a:gd name="T38" fmla="*/ 464 w 484"/>
                  <a:gd name="T39" fmla="*/ 486 h 795"/>
                  <a:gd name="T40" fmla="*/ 484 w 484"/>
                  <a:gd name="T41" fmla="*/ 581 h 795"/>
                  <a:gd name="T42" fmla="*/ 193 w 484"/>
                  <a:gd name="T43" fmla="*/ 795 h 795"/>
                  <a:gd name="T44" fmla="*/ 0 w 484"/>
                  <a:gd name="T45" fmla="*/ 764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4" h="795">
                    <a:moveTo>
                      <a:pt x="0" y="764"/>
                    </a:moveTo>
                    <a:cubicBezTo>
                      <a:pt x="0" y="672"/>
                      <a:pt x="0" y="672"/>
                      <a:pt x="0" y="672"/>
                    </a:cubicBezTo>
                    <a:cubicBezTo>
                      <a:pt x="50" y="700"/>
                      <a:pt x="113" y="715"/>
                      <a:pt x="186" y="715"/>
                    </a:cubicBezTo>
                    <a:cubicBezTo>
                      <a:pt x="309" y="715"/>
                      <a:pt x="371" y="674"/>
                      <a:pt x="371" y="593"/>
                    </a:cubicBezTo>
                    <a:cubicBezTo>
                      <a:pt x="371" y="562"/>
                      <a:pt x="361" y="536"/>
                      <a:pt x="339" y="515"/>
                    </a:cubicBezTo>
                    <a:cubicBezTo>
                      <a:pt x="323" y="498"/>
                      <a:pt x="305" y="484"/>
                      <a:pt x="284" y="472"/>
                    </a:cubicBezTo>
                    <a:cubicBezTo>
                      <a:pt x="265" y="462"/>
                      <a:pt x="241" y="450"/>
                      <a:pt x="212" y="436"/>
                    </a:cubicBezTo>
                    <a:cubicBezTo>
                      <a:pt x="142" y="402"/>
                      <a:pt x="93" y="369"/>
                      <a:pt x="65" y="337"/>
                    </a:cubicBezTo>
                    <a:cubicBezTo>
                      <a:pt x="30" y="299"/>
                      <a:pt x="13" y="253"/>
                      <a:pt x="13" y="199"/>
                    </a:cubicBezTo>
                    <a:cubicBezTo>
                      <a:pt x="13" y="129"/>
                      <a:pt x="40" y="77"/>
                      <a:pt x="94" y="43"/>
                    </a:cubicBezTo>
                    <a:cubicBezTo>
                      <a:pt x="140" y="14"/>
                      <a:pt x="198" y="0"/>
                      <a:pt x="269" y="0"/>
                    </a:cubicBezTo>
                    <a:cubicBezTo>
                      <a:pt x="318" y="0"/>
                      <a:pt x="372" y="8"/>
                      <a:pt x="430" y="26"/>
                    </a:cubicBezTo>
                    <a:cubicBezTo>
                      <a:pt x="430" y="111"/>
                      <a:pt x="430" y="111"/>
                      <a:pt x="430" y="111"/>
                    </a:cubicBezTo>
                    <a:cubicBezTo>
                      <a:pt x="381" y="89"/>
                      <a:pt x="329" y="78"/>
                      <a:pt x="274" y="78"/>
                    </a:cubicBezTo>
                    <a:cubicBezTo>
                      <a:pt x="232" y="78"/>
                      <a:pt x="197" y="86"/>
                      <a:pt x="169" y="103"/>
                    </a:cubicBezTo>
                    <a:cubicBezTo>
                      <a:pt x="141" y="120"/>
                      <a:pt x="126" y="148"/>
                      <a:pt x="126" y="186"/>
                    </a:cubicBezTo>
                    <a:cubicBezTo>
                      <a:pt x="126" y="218"/>
                      <a:pt x="136" y="244"/>
                      <a:pt x="156" y="264"/>
                    </a:cubicBezTo>
                    <a:cubicBezTo>
                      <a:pt x="176" y="285"/>
                      <a:pt x="219" y="312"/>
                      <a:pt x="286" y="345"/>
                    </a:cubicBezTo>
                    <a:cubicBezTo>
                      <a:pt x="338" y="372"/>
                      <a:pt x="374" y="392"/>
                      <a:pt x="391" y="406"/>
                    </a:cubicBezTo>
                    <a:cubicBezTo>
                      <a:pt x="426" y="430"/>
                      <a:pt x="450" y="457"/>
                      <a:pt x="464" y="486"/>
                    </a:cubicBezTo>
                    <a:cubicBezTo>
                      <a:pt x="478" y="512"/>
                      <a:pt x="484" y="544"/>
                      <a:pt x="484" y="581"/>
                    </a:cubicBezTo>
                    <a:cubicBezTo>
                      <a:pt x="484" y="724"/>
                      <a:pt x="387" y="795"/>
                      <a:pt x="193" y="795"/>
                    </a:cubicBezTo>
                    <a:cubicBezTo>
                      <a:pt x="114" y="795"/>
                      <a:pt x="50" y="785"/>
                      <a:pt x="0" y="76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25" name="Freeform 9"/>
              <p:cNvSpPr>
                <a:spLocks/>
              </p:cNvSpPr>
              <p:nvPr/>
            </p:nvSpPr>
            <p:spPr bwMode="gray">
              <a:xfrm>
                <a:off x="1349" y="2526"/>
                <a:ext cx="115"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7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60"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7" y="439"/>
                    </a:cubicBezTo>
                    <a:cubicBezTo>
                      <a:pt x="256" y="439"/>
                      <a:pt x="196"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26" name="Freeform 10"/>
              <p:cNvSpPr>
                <a:spLocks noEditPoints="1"/>
              </p:cNvSpPr>
              <p:nvPr/>
            </p:nvSpPr>
            <p:spPr bwMode="gray">
              <a:xfrm>
                <a:off x="1499" y="2598"/>
                <a:ext cx="117" cy="159"/>
              </a:xfrm>
              <a:custGeom>
                <a:avLst/>
                <a:gdLst>
                  <a:gd name="T0" fmla="*/ 456 w 585"/>
                  <a:gd name="T1" fmla="*/ 298 h 795"/>
                  <a:gd name="T2" fmla="*/ 456 w 585"/>
                  <a:gd name="T3" fmla="*/ 259 h 795"/>
                  <a:gd name="T4" fmla="*/ 432 w 585"/>
                  <a:gd name="T5" fmla="*/ 144 h 795"/>
                  <a:gd name="T6" fmla="*/ 283 w 585"/>
                  <a:gd name="T7" fmla="*/ 81 h 795"/>
                  <a:gd name="T8" fmla="*/ 73 w 585"/>
                  <a:gd name="T9" fmla="*/ 123 h 795"/>
                  <a:gd name="T10" fmla="*/ 73 w 585"/>
                  <a:gd name="T11" fmla="*/ 33 h 795"/>
                  <a:gd name="T12" fmla="*/ 296 w 585"/>
                  <a:gd name="T13" fmla="*/ 0 h 795"/>
                  <a:gd name="T14" fmla="*/ 539 w 585"/>
                  <a:gd name="T15" fmla="*/ 80 h 795"/>
                  <a:gd name="T16" fmla="*/ 582 w 585"/>
                  <a:gd name="T17" fmla="*/ 209 h 795"/>
                  <a:gd name="T18" fmla="*/ 585 w 585"/>
                  <a:gd name="T19" fmla="*/ 303 h 795"/>
                  <a:gd name="T20" fmla="*/ 585 w 585"/>
                  <a:gd name="T21" fmla="*/ 760 h 795"/>
                  <a:gd name="T22" fmla="*/ 305 w 585"/>
                  <a:gd name="T23" fmla="*/ 795 h 795"/>
                  <a:gd name="T24" fmla="*/ 86 w 585"/>
                  <a:gd name="T25" fmla="*/ 752 h 795"/>
                  <a:gd name="T26" fmla="*/ 0 w 585"/>
                  <a:gd name="T27" fmla="*/ 583 h 795"/>
                  <a:gd name="T28" fmla="*/ 99 w 585"/>
                  <a:gd name="T29" fmla="*/ 380 h 795"/>
                  <a:gd name="T30" fmla="*/ 350 w 585"/>
                  <a:gd name="T31" fmla="*/ 310 h 795"/>
                  <a:gd name="T32" fmla="*/ 456 w 585"/>
                  <a:gd name="T33" fmla="*/ 298 h 795"/>
                  <a:gd name="T34" fmla="*/ 456 w 585"/>
                  <a:gd name="T35" fmla="*/ 372 h 795"/>
                  <a:gd name="T36" fmla="*/ 278 w 585"/>
                  <a:gd name="T37" fmla="*/ 399 h 795"/>
                  <a:gd name="T38" fmla="*/ 132 w 585"/>
                  <a:gd name="T39" fmla="*/ 570 h 795"/>
                  <a:gd name="T40" fmla="*/ 175 w 585"/>
                  <a:gd name="T41" fmla="*/ 679 h 795"/>
                  <a:gd name="T42" fmla="*/ 325 w 585"/>
                  <a:gd name="T43" fmla="*/ 718 h 795"/>
                  <a:gd name="T44" fmla="*/ 456 w 585"/>
                  <a:gd name="T45" fmla="*/ 700 h 795"/>
                  <a:gd name="T46" fmla="*/ 456 w 585"/>
                  <a:gd name="T47" fmla="*/ 37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5" h="795">
                    <a:moveTo>
                      <a:pt x="456" y="298"/>
                    </a:moveTo>
                    <a:cubicBezTo>
                      <a:pt x="456" y="259"/>
                      <a:pt x="456" y="259"/>
                      <a:pt x="456" y="259"/>
                    </a:cubicBezTo>
                    <a:cubicBezTo>
                      <a:pt x="456" y="209"/>
                      <a:pt x="448" y="171"/>
                      <a:pt x="432" y="144"/>
                    </a:cubicBezTo>
                    <a:cubicBezTo>
                      <a:pt x="409" y="102"/>
                      <a:pt x="359" y="81"/>
                      <a:pt x="283" y="81"/>
                    </a:cubicBezTo>
                    <a:cubicBezTo>
                      <a:pt x="214" y="81"/>
                      <a:pt x="144" y="95"/>
                      <a:pt x="73" y="123"/>
                    </a:cubicBezTo>
                    <a:cubicBezTo>
                      <a:pt x="73" y="33"/>
                      <a:pt x="73" y="33"/>
                      <a:pt x="73" y="33"/>
                    </a:cubicBezTo>
                    <a:cubicBezTo>
                      <a:pt x="145" y="11"/>
                      <a:pt x="219" y="0"/>
                      <a:pt x="296" y="0"/>
                    </a:cubicBezTo>
                    <a:cubicBezTo>
                      <a:pt x="414" y="0"/>
                      <a:pt x="495" y="27"/>
                      <a:pt x="539" y="80"/>
                    </a:cubicBezTo>
                    <a:cubicBezTo>
                      <a:pt x="562" y="109"/>
                      <a:pt x="577" y="152"/>
                      <a:pt x="582" y="209"/>
                    </a:cubicBezTo>
                    <a:cubicBezTo>
                      <a:pt x="584" y="230"/>
                      <a:pt x="585" y="261"/>
                      <a:pt x="585" y="303"/>
                    </a:cubicBezTo>
                    <a:cubicBezTo>
                      <a:pt x="585" y="760"/>
                      <a:pt x="585" y="760"/>
                      <a:pt x="585" y="760"/>
                    </a:cubicBezTo>
                    <a:cubicBezTo>
                      <a:pt x="497" y="783"/>
                      <a:pt x="404" y="795"/>
                      <a:pt x="305" y="795"/>
                    </a:cubicBezTo>
                    <a:cubicBezTo>
                      <a:pt x="211" y="795"/>
                      <a:pt x="138" y="781"/>
                      <a:pt x="86" y="752"/>
                    </a:cubicBezTo>
                    <a:cubicBezTo>
                      <a:pt x="29" y="719"/>
                      <a:pt x="0" y="663"/>
                      <a:pt x="0" y="583"/>
                    </a:cubicBezTo>
                    <a:cubicBezTo>
                      <a:pt x="0" y="491"/>
                      <a:pt x="33" y="423"/>
                      <a:pt x="99" y="380"/>
                    </a:cubicBezTo>
                    <a:cubicBezTo>
                      <a:pt x="149" y="347"/>
                      <a:pt x="233" y="324"/>
                      <a:pt x="350" y="310"/>
                    </a:cubicBezTo>
                    <a:cubicBezTo>
                      <a:pt x="372" y="307"/>
                      <a:pt x="407" y="303"/>
                      <a:pt x="456" y="298"/>
                    </a:cubicBezTo>
                    <a:moveTo>
                      <a:pt x="456" y="372"/>
                    </a:moveTo>
                    <a:cubicBezTo>
                      <a:pt x="378" y="379"/>
                      <a:pt x="318" y="389"/>
                      <a:pt x="278" y="399"/>
                    </a:cubicBezTo>
                    <a:cubicBezTo>
                      <a:pt x="180" y="423"/>
                      <a:pt x="132" y="480"/>
                      <a:pt x="132" y="570"/>
                    </a:cubicBezTo>
                    <a:cubicBezTo>
                      <a:pt x="132" y="619"/>
                      <a:pt x="146" y="655"/>
                      <a:pt x="175" y="679"/>
                    </a:cubicBezTo>
                    <a:cubicBezTo>
                      <a:pt x="206" y="705"/>
                      <a:pt x="256" y="718"/>
                      <a:pt x="325" y="718"/>
                    </a:cubicBezTo>
                    <a:cubicBezTo>
                      <a:pt x="372" y="718"/>
                      <a:pt x="415" y="711"/>
                      <a:pt x="456" y="700"/>
                    </a:cubicBezTo>
                    <a:lnTo>
                      <a:pt x="456" y="3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27" name="Freeform 11"/>
              <p:cNvSpPr>
                <a:spLocks noEditPoints="1"/>
              </p:cNvSpPr>
              <p:nvPr/>
            </p:nvSpPr>
            <p:spPr bwMode="gray">
              <a:xfrm>
                <a:off x="1662" y="2598"/>
                <a:ext cx="119" cy="227"/>
              </a:xfrm>
              <a:custGeom>
                <a:avLst/>
                <a:gdLst>
                  <a:gd name="T0" fmla="*/ 129 w 592"/>
                  <a:gd name="T1" fmla="*/ 742 h 1136"/>
                  <a:gd name="T2" fmla="*/ 129 w 592"/>
                  <a:gd name="T3" fmla="*/ 1136 h 1136"/>
                  <a:gd name="T4" fmla="*/ 0 w 592"/>
                  <a:gd name="T5" fmla="*/ 1136 h 1136"/>
                  <a:gd name="T6" fmla="*/ 0 w 592"/>
                  <a:gd name="T7" fmla="*/ 30 h 1136"/>
                  <a:gd name="T8" fmla="*/ 260 w 592"/>
                  <a:gd name="T9" fmla="*/ 0 h 1136"/>
                  <a:gd name="T10" fmla="*/ 528 w 592"/>
                  <a:gd name="T11" fmla="*/ 118 h 1136"/>
                  <a:gd name="T12" fmla="*/ 592 w 592"/>
                  <a:gd name="T13" fmla="*/ 396 h 1136"/>
                  <a:gd name="T14" fmla="*/ 511 w 592"/>
                  <a:gd name="T15" fmla="*/ 691 h 1136"/>
                  <a:gd name="T16" fmla="*/ 287 w 592"/>
                  <a:gd name="T17" fmla="*/ 795 h 1136"/>
                  <a:gd name="T18" fmla="*/ 180 w 592"/>
                  <a:gd name="T19" fmla="*/ 775 h 1136"/>
                  <a:gd name="T20" fmla="*/ 129 w 592"/>
                  <a:gd name="T21" fmla="*/ 742 h 1136"/>
                  <a:gd name="T22" fmla="*/ 129 w 592"/>
                  <a:gd name="T23" fmla="*/ 653 h 1136"/>
                  <a:gd name="T24" fmla="*/ 272 w 592"/>
                  <a:gd name="T25" fmla="*/ 718 h 1136"/>
                  <a:gd name="T26" fmla="*/ 418 w 592"/>
                  <a:gd name="T27" fmla="*/ 618 h 1136"/>
                  <a:gd name="T28" fmla="*/ 461 w 592"/>
                  <a:gd name="T29" fmla="*/ 395 h 1136"/>
                  <a:gd name="T30" fmla="*/ 403 w 592"/>
                  <a:gd name="T31" fmla="*/ 147 h 1136"/>
                  <a:gd name="T32" fmla="*/ 241 w 592"/>
                  <a:gd name="T33" fmla="*/ 78 h 1136"/>
                  <a:gd name="T34" fmla="*/ 129 w 592"/>
                  <a:gd name="T35" fmla="*/ 87 h 1136"/>
                  <a:gd name="T36" fmla="*/ 129 w 592"/>
                  <a:gd name="T37" fmla="*/ 653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2" h="1136">
                    <a:moveTo>
                      <a:pt x="129" y="742"/>
                    </a:moveTo>
                    <a:cubicBezTo>
                      <a:pt x="129" y="1136"/>
                      <a:pt x="129" y="1136"/>
                      <a:pt x="129" y="1136"/>
                    </a:cubicBezTo>
                    <a:cubicBezTo>
                      <a:pt x="0" y="1136"/>
                      <a:pt x="0" y="1136"/>
                      <a:pt x="0" y="1136"/>
                    </a:cubicBezTo>
                    <a:cubicBezTo>
                      <a:pt x="0" y="30"/>
                      <a:pt x="0" y="30"/>
                      <a:pt x="0" y="30"/>
                    </a:cubicBezTo>
                    <a:cubicBezTo>
                      <a:pt x="89" y="10"/>
                      <a:pt x="175" y="0"/>
                      <a:pt x="260" y="0"/>
                    </a:cubicBezTo>
                    <a:cubicBezTo>
                      <a:pt x="391" y="0"/>
                      <a:pt x="480" y="39"/>
                      <a:pt x="528" y="118"/>
                    </a:cubicBezTo>
                    <a:cubicBezTo>
                      <a:pt x="571" y="188"/>
                      <a:pt x="592" y="281"/>
                      <a:pt x="592" y="396"/>
                    </a:cubicBezTo>
                    <a:cubicBezTo>
                      <a:pt x="592" y="518"/>
                      <a:pt x="565" y="616"/>
                      <a:pt x="511" y="691"/>
                    </a:cubicBezTo>
                    <a:cubicBezTo>
                      <a:pt x="460" y="761"/>
                      <a:pt x="385" y="795"/>
                      <a:pt x="287" y="795"/>
                    </a:cubicBezTo>
                    <a:cubicBezTo>
                      <a:pt x="245" y="795"/>
                      <a:pt x="209" y="789"/>
                      <a:pt x="180" y="775"/>
                    </a:cubicBezTo>
                    <a:cubicBezTo>
                      <a:pt x="166" y="769"/>
                      <a:pt x="149" y="758"/>
                      <a:pt x="129" y="742"/>
                    </a:cubicBezTo>
                    <a:moveTo>
                      <a:pt x="129" y="653"/>
                    </a:moveTo>
                    <a:cubicBezTo>
                      <a:pt x="172" y="696"/>
                      <a:pt x="220" y="718"/>
                      <a:pt x="272" y="718"/>
                    </a:cubicBezTo>
                    <a:cubicBezTo>
                      <a:pt x="338" y="718"/>
                      <a:pt x="387" y="684"/>
                      <a:pt x="418" y="618"/>
                    </a:cubicBezTo>
                    <a:cubicBezTo>
                      <a:pt x="447" y="557"/>
                      <a:pt x="461" y="483"/>
                      <a:pt x="461" y="395"/>
                    </a:cubicBezTo>
                    <a:cubicBezTo>
                      <a:pt x="461" y="284"/>
                      <a:pt x="442" y="202"/>
                      <a:pt x="403" y="147"/>
                    </a:cubicBezTo>
                    <a:cubicBezTo>
                      <a:pt x="372" y="101"/>
                      <a:pt x="318" y="78"/>
                      <a:pt x="241" y="78"/>
                    </a:cubicBezTo>
                    <a:cubicBezTo>
                      <a:pt x="207" y="78"/>
                      <a:pt x="170" y="81"/>
                      <a:pt x="129" y="87"/>
                    </a:cubicBezTo>
                    <a:lnTo>
                      <a:pt x="129" y="6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28" name="Freeform 12"/>
              <p:cNvSpPr>
                <a:spLocks noEditPoints="1"/>
              </p:cNvSpPr>
              <p:nvPr/>
            </p:nvSpPr>
            <p:spPr bwMode="gray">
              <a:xfrm>
                <a:off x="1816" y="2547"/>
                <a:ext cx="32" cy="206"/>
              </a:xfrm>
              <a:custGeom>
                <a:avLst/>
                <a:gdLst>
                  <a:gd name="T0" fmla="*/ 78 w 157"/>
                  <a:gd name="T1" fmla="*/ 0 h 1031"/>
                  <a:gd name="T2" fmla="*/ 137 w 157"/>
                  <a:gd name="T3" fmla="*/ 26 h 1031"/>
                  <a:gd name="T4" fmla="*/ 157 w 157"/>
                  <a:gd name="T5" fmla="*/ 79 h 1031"/>
                  <a:gd name="T6" fmla="*/ 131 w 157"/>
                  <a:gd name="T7" fmla="*/ 139 h 1031"/>
                  <a:gd name="T8" fmla="*/ 78 w 157"/>
                  <a:gd name="T9" fmla="*/ 159 h 1031"/>
                  <a:gd name="T10" fmla="*/ 20 w 157"/>
                  <a:gd name="T11" fmla="*/ 133 h 1031"/>
                  <a:gd name="T12" fmla="*/ 0 w 157"/>
                  <a:gd name="T13" fmla="*/ 78 h 1031"/>
                  <a:gd name="T14" fmla="*/ 25 w 157"/>
                  <a:gd name="T15" fmla="*/ 20 h 1031"/>
                  <a:gd name="T16" fmla="*/ 78 w 157"/>
                  <a:gd name="T17" fmla="*/ 0 h 1031"/>
                  <a:gd name="T18" fmla="*/ 15 w 157"/>
                  <a:gd name="T19" fmla="*/ 277 h 1031"/>
                  <a:gd name="T20" fmla="*/ 144 w 157"/>
                  <a:gd name="T21" fmla="*/ 277 h 1031"/>
                  <a:gd name="T22" fmla="*/ 144 w 157"/>
                  <a:gd name="T23" fmla="*/ 1031 h 1031"/>
                  <a:gd name="T24" fmla="*/ 15 w 157"/>
                  <a:gd name="T25" fmla="*/ 1031 h 1031"/>
                  <a:gd name="T26" fmla="*/ 15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8" y="0"/>
                    </a:moveTo>
                    <a:cubicBezTo>
                      <a:pt x="102" y="0"/>
                      <a:pt x="121" y="9"/>
                      <a:pt x="137" y="26"/>
                    </a:cubicBezTo>
                    <a:cubicBezTo>
                      <a:pt x="150" y="42"/>
                      <a:pt x="157" y="59"/>
                      <a:pt x="157" y="79"/>
                    </a:cubicBezTo>
                    <a:cubicBezTo>
                      <a:pt x="157" y="103"/>
                      <a:pt x="148" y="123"/>
                      <a:pt x="131" y="139"/>
                    </a:cubicBezTo>
                    <a:cubicBezTo>
                      <a:pt x="116" y="152"/>
                      <a:pt x="99" y="159"/>
                      <a:pt x="78" y="159"/>
                    </a:cubicBezTo>
                    <a:cubicBezTo>
                      <a:pt x="54" y="159"/>
                      <a:pt x="35" y="150"/>
                      <a:pt x="20" y="133"/>
                    </a:cubicBezTo>
                    <a:cubicBezTo>
                      <a:pt x="6" y="118"/>
                      <a:pt x="0" y="99"/>
                      <a:pt x="0" y="78"/>
                    </a:cubicBezTo>
                    <a:cubicBezTo>
                      <a:pt x="0" y="56"/>
                      <a:pt x="8" y="37"/>
                      <a:pt x="25" y="20"/>
                    </a:cubicBezTo>
                    <a:cubicBezTo>
                      <a:pt x="40" y="7"/>
                      <a:pt x="58" y="0"/>
                      <a:pt x="78" y="0"/>
                    </a:cubicBezTo>
                    <a:moveTo>
                      <a:pt x="15" y="277"/>
                    </a:moveTo>
                    <a:cubicBezTo>
                      <a:pt x="144" y="277"/>
                      <a:pt x="144" y="277"/>
                      <a:pt x="144" y="277"/>
                    </a:cubicBezTo>
                    <a:cubicBezTo>
                      <a:pt x="144" y="1031"/>
                      <a:pt x="144" y="1031"/>
                      <a:pt x="144" y="1031"/>
                    </a:cubicBezTo>
                    <a:cubicBezTo>
                      <a:pt x="15" y="1031"/>
                      <a:pt x="15" y="1031"/>
                      <a:pt x="15" y="1031"/>
                    </a:cubicBezTo>
                    <a:lnTo>
                      <a:pt x="15"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29" name="Freeform 13"/>
              <p:cNvSpPr>
                <a:spLocks/>
              </p:cNvSpPr>
              <p:nvPr/>
            </p:nvSpPr>
            <p:spPr bwMode="gray">
              <a:xfrm>
                <a:off x="1894" y="2598"/>
                <a:ext cx="114" cy="155"/>
              </a:xfrm>
              <a:custGeom>
                <a:avLst/>
                <a:gdLst>
                  <a:gd name="T0" fmla="*/ 0 w 573"/>
                  <a:gd name="T1" fmla="*/ 775 h 775"/>
                  <a:gd name="T2" fmla="*/ 0 w 573"/>
                  <a:gd name="T3" fmla="*/ 30 h 775"/>
                  <a:gd name="T4" fmla="*/ 302 w 573"/>
                  <a:gd name="T5" fmla="*/ 0 h 775"/>
                  <a:gd name="T6" fmla="*/ 550 w 573"/>
                  <a:gd name="T7" fmla="*/ 119 h 775"/>
                  <a:gd name="T8" fmla="*/ 573 w 573"/>
                  <a:gd name="T9" fmla="*/ 312 h 775"/>
                  <a:gd name="T10" fmla="*/ 573 w 573"/>
                  <a:gd name="T11" fmla="*/ 775 h 775"/>
                  <a:gd name="T12" fmla="*/ 444 w 573"/>
                  <a:gd name="T13" fmla="*/ 775 h 775"/>
                  <a:gd name="T14" fmla="*/ 444 w 573"/>
                  <a:gd name="T15" fmla="*/ 320 h 775"/>
                  <a:gd name="T16" fmla="*/ 421 w 573"/>
                  <a:gd name="T17" fmla="*/ 140 h 775"/>
                  <a:gd name="T18" fmla="*/ 290 w 573"/>
                  <a:gd name="T19" fmla="*/ 78 h 775"/>
                  <a:gd name="T20" fmla="*/ 130 w 573"/>
                  <a:gd name="T21" fmla="*/ 94 h 775"/>
                  <a:gd name="T22" fmla="*/ 130 w 573"/>
                  <a:gd name="T23" fmla="*/ 775 h 775"/>
                  <a:gd name="T24" fmla="*/ 0 w 573"/>
                  <a:gd name="T25"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3" h="775">
                    <a:moveTo>
                      <a:pt x="0" y="775"/>
                    </a:moveTo>
                    <a:cubicBezTo>
                      <a:pt x="0" y="30"/>
                      <a:pt x="0" y="30"/>
                      <a:pt x="0" y="30"/>
                    </a:cubicBezTo>
                    <a:cubicBezTo>
                      <a:pt x="120" y="10"/>
                      <a:pt x="220" y="0"/>
                      <a:pt x="302" y="0"/>
                    </a:cubicBezTo>
                    <a:cubicBezTo>
                      <a:pt x="434" y="0"/>
                      <a:pt x="516" y="39"/>
                      <a:pt x="550" y="119"/>
                    </a:cubicBezTo>
                    <a:cubicBezTo>
                      <a:pt x="565" y="155"/>
                      <a:pt x="573" y="220"/>
                      <a:pt x="573" y="312"/>
                    </a:cubicBezTo>
                    <a:cubicBezTo>
                      <a:pt x="573" y="775"/>
                      <a:pt x="573" y="775"/>
                      <a:pt x="573" y="775"/>
                    </a:cubicBezTo>
                    <a:cubicBezTo>
                      <a:pt x="444" y="775"/>
                      <a:pt x="444" y="775"/>
                      <a:pt x="444" y="775"/>
                    </a:cubicBezTo>
                    <a:cubicBezTo>
                      <a:pt x="444" y="320"/>
                      <a:pt x="444" y="320"/>
                      <a:pt x="444" y="320"/>
                    </a:cubicBezTo>
                    <a:cubicBezTo>
                      <a:pt x="444" y="230"/>
                      <a:pt x="436" y="171"/>
                      <a:pt x="421" y="140"/>
                    </a:cubicBezTo>
                    <a:cubicBezTo>
                      <a:pt x="400" y="99"/>
                      <a:pt x="356" y="78"/>
                      <a:pt x="290" y="78"/>
                    </a:cubicBezTo>
                    <a:cubicBezTo>
                      <a:pt x="237" y="78"/>
                      <a:pt x="184" y="83"/>
                      <a:pt x="130" y="94"/>
                    </a:cubicBezTo>
                    <a:cubicBezTo>
                      <a:pt x="130" y="775"/>
                      <a:pt x="130" y="775"/>
                      <a:pt x="130"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30" name="Freeform 14"/>
              <p:cNvSpPr>
                <a:spLocks noEditPoints="1"/>
              </p:cNvSpPr>
              <p:nvPr/>
            </p:nvSpPr>
            <p:spPr bwMode="gray">
              <a:xfrm>
                <a:off x="2044" y="2598"/>
                <a:ext cx="119" cy="229"/>
              </a:xfrm>
              <a:custGeom>
                <a:avLst/>
                <a:gdLst>
                  <a:gd name="T0" fmla="*/ 466 w 595"/>
                  <a:gd name="T1" fmla="*/ 707 h 1147"/>
                  <a:gd name="T2" fmla="*/ 418 w 595"/>
                  <a:gd name="T3" fmla="*/ 752 h 1147"/>
                  <a:gd name="T4" fmla="*/ 268 w 595"/>
                  <a:gd name="T5" fmla="*/ 795 h 1147"/>
                  <a:gd name="T6" fmla="*/ 102 w 595"/>
                  <a:gd name="T7" fmla="*/ 740 h 1147"/>
                  <a:gd name="T8" fmla="*/ 0 w 595"/>
                  <a:gd name="T9" fmla="*/ 433 h 1147"/>
                  <a:gd name="T10" fmla="*/ 75 w 595"/>
                  <a:gd name="T11" fmla="*/ 137 h 1147"/>
                  <a:gd name="T12" fmla="*/ 356 w 595"/>
                  <a:gd name="T13" fmla="*/ 0 h 1147"/>
                  <a:gd name="T14" fmla="*/ 595 w 595"/>
                  <a:gd name="T15" fmla="*/ 30 h 1147"/>
                  <a:gd name="T16" fmla="*/ 595 w 595"/>
                  <a:gd name="T17" fmla="*/ 628 h 1147"/>
                  <a:gd name="T18" fmla="*/ 580 w 595"/>
                  <a:gd name="T19" fmla="*/ 881 h 1147"/>
                  <a:gd name="T20" fmla="*/ 441 w 595"/>
                  <a:gd name="T21" fmla="*/ 1099 h 1147"/>
                  <a:gd name="T22" fmla="*/ 200 w 595"/>
                  <a:gd name="T23" fmla="*/ 1147 h 1147"/>
                  <a:gd name="T24" fmla="*/ 103 w 595"/>
                  <a:gd name="T25" fmla="*/ 1141 h 1147"/>
                  <a:gd name="T26" fmla="*/ 103 w 595"/>
                  <a:gd name="T27" fmla="*/ 1064 h 1147"/>
                  <a:gd name="T28" fmla="*/ 199 w 595"/>
                  <a:gd name="T29" fmla="*/ 1069 h 1147"/>
                  <a:gd name="T30" fmla="*/ 357 w 595"/>
                  <a:gd name="T31" fmla="*/ 1041 h 1147"/>
                  <a:gd name="T32" fmla="*/ 454 w 595"/>
                  <a:gd name="T33" fmla="*/ 896 h 1147"/>
                  <a:gd name="T34" fmla="*/ 466 w 595"/>
                  <a:gd name="T35" fmla="*/ 748 h 1147"/>
                  <a:gd name="T36" fmla="*/ 466 w 595"/>
                  <a:gd name="T37" fmla="*/ 707 h 1147"/>
                  <a:gd name="T38" fmla="*/ 466 w 595"/>
                  <a:gd name="T39" fmla="*/ 85 h 1147"/>
                  <a:gd name="T40" fmla="*/ 369 w 595"/>
                  <a:gd name="T41" fmla="*/ 78 h 1147"/>
                  <a:gd name="T42" fmla="*/ 242 w 595"/>
                  <a:gd name="T43" fmla="*/ 111 h 1147"/>
                  <a:gd name="T44" fmla="*/ 159 w 595"/>
                  <a:gd name="T45" fmla="*/ 244 h 1147"/>
                  <a:gd name="T46" fmla="*/ 132 w 595"/>
                  <a:gd name="T47" fmla="*/ 438 h 1147"/>
                  <a:gd name="T48" fmla="*/ 183 w 595"/>
                  <a:gd name="T49" fmla="*/ 662 h 1147"/>
                  <a:gd name="T50" fmla="*/ 286 w 595"/>
                  <a:gd name="T51" fmla="*/ 718 h 1147"/>
                  <a:gd name="T52" fmla="*/ 388 w 595"/>
                  <a:gd name="T53" fmla="*/ 683 h 1147"/>
                  <a:gd name="T54" fmla="*/ 455 w 595"/>
                  <a:gd name="T55" fmla="*/ 592 h 1147"/>
                  <a:gd name="T56" fmla="*/ 466 w 595"/>
                  <a:gd name="T57" fmla="*/ 505 h 1147"/>
                  <a:gd name="T58" fmla="*/ 466 w 595"/>
                  <a:gd name="T59" fmla="*/ 85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5" h="1147">
                    <a:moveTo>
                      <a:pt x="466" y="707"/>
                    </a:moveTo>
                    <a:cubicBezTo>
                      <a:pt x="446" y="728"/>
                      <a:pt x="430" y="743"/>
                      <a:pt x="418" y="752"/>
                    </a:cubicBezTo>
                    <a:cubicBezTo>
                      <a:pt x="378" y="781"/>
                      <a:pt x="329" y="795"/>
                      <a:pt x="268" y="795"/>
                    </a:cubicBezTo>
                    <a:cubicBezTo>
                      <a:pt x="201" y="795"/>
                      <a:pt x="146" y="777"/>
                      <a:pt x="102" y="740"/>
                    </a:cubicBezTo>
                    <a:cubicBezTo>
                      <a:pt x="34" y="683"/>
                      <a:pt x="0" y="581"/>
                      <a:pt x="0" y="433"/>
                    </a:cubicBezTo>
                    <a:cubicBezTo>
                      <a:pt x="0" y="313"/>
                      <a:pt x="25" y="215"/>
                      <a:pt x="75" y="137"/>
                    </a:cubicBezTo>
                    <a:cubicBezTo>
                      <a:pt x="133" y="46"/>
                      <a:pt x="226" y="0"/>
                      <a:pt x="356" y="0"/>
                    </a:cubicBezTo>
                    <a:cubicBezTo>
                      <a:pt x="433" y="0"/>
                      <a:pt x="513" y="10"/>
                      <a:pt x="595" y="30"/>
                    </a:cubicBezTo>
                    <a:cubicBezTo>
                      <a:pt x="595" y="628"/>
                      <a:pt x="595" y="628"/>
                      <a:pt x="595" y="628"/>
                    </a:cubicBezTo>
                    <a:cubicBezTo>
                      <a:pt x="595" y="739"/>
                      <a:pt x="590" y="823"/>
                      <a:pt x="580" y="881"/>
                    </a:cubicBezTo>
                    <a:cubicBezTo>
                      <a:pt x="563" y="986"/>
                      <a:pt x="516" y="1059"/>
                      <a:pt x="441" y="1099"/>
                    </a:cubicBezTo>
                    <a:cubicBezTo>
                      <a:pt x="380" y="1131"/>
                      <a:pt x="299" y="1147"/>
                      <a:pt x="200" y="1147"/>
                    </a:cubicBezTo>
                    <a:cubicBezTo>
                      <a:pt x="172" y="1147"/>
                      <a:pt x="140" y="1145"/>
                      <a:pt x="103" y="1141"/>
                    </a:cubicBezTo>
                    <a:cubicBezTo>
                      <a:pt x="103" y="1064"/>
                      <a:pt x="103" y="1064"/>
                      <a:pt x="103" y="1064"/>
                    </a:cubicBezTo>
                    <a:cubicBezTo>
                      <a:pt x="136" y="1068"/>
                      <a:pt x="168" y="1069"/>
                      <a:pt x="199" y="1069"/>
                    </a:cubicBezTo>
                    <a:cubicBezTo>
                      <a:pt x="270" y="1069"/>
                      <a:pt x="322" y="1060"/>
                      <a:pt x="357" y="1041"/>
                    </a:cubicBezTo>
                    <a:cubicBezTo>
                      <a:pt x="408" y="1014"/>
                      <a:pt x="440" y="966"/>
                      <a:pt x="454" y="896"/>
                    </a:cubicBezTo>
                    <a:cubicBezTo>
                      <a:pt x="462" y="857"/>
                      <a:pt x="466" y="808"/>
                      <a:pt x="466" y="748"/>
                    </a:cubicBezTo>
                    <a:lnTo>
                      <a:pt x="466" y="707"/>
                    </a:lnTo>
                    <a:close/>
                    <a:moveTo>
                      <a:pt x="466" y="85"/>
                    </a:moveTo>
                    <a:cubicBezTo>
                      <a:pt x="430" y="80"/>
                      <a:pt x="398" y="78"/>
                      <a:pt x="369" y="78"/>
                    </a:cubicBezTo>
                    <a:cubicBezTo>
                      <a:pt x="315" y="78"/>
                      <a:pt x="272" y="89"/>
                      <a:pt x="242" y="111"/>
                    </a:cubicBezTo>
                    <a:cubicBezTo>
                      <a:pt x="207" y="136"/>
                      <a:pt x="179" y="180"/>
                      <a:pt x="159" y="244"/>
                    </a:cubicBezTo>
                    <a:cubicBezTo>
                      <a:pt x="141" y="299"/>
                      <a:pt x="132" y="364"/>
                      <a:pt x="132" y="438"/>
                    </a:cubicBezTo>
                    <a:cubicBezTo>
                      <a:pt x="132" y="540"/>
                      <a:pt x="149" y="615"/>
                      <a:pt x="183" y="662"/>
                    </a:cubicBezTo>
                    <a:cubicBezTo>
                      <a:pt x="209" y="699"/>
                      <a:pt x="243" y="718"/>
                      <a:pt x="286" y="718"/>
                    </a:cubicBezTo>
                    <a:cubicBezTo>
                      <a:pt x="323" y="718"/>
                      <a:pt x="357" y="706"/>
                      <a:pt x="388" y="683"/>
                    </a:cubicBezTo>
                    <a:cubicBezTo>
                      <a:pt x="420" y="660"/>
                      <a:pt x="442" y="629"/>
                      <a:pt x="455" y="592"/>
                    </a:cubicBezTo>
                    <a:cubicBezTo>
                      <a:pt x="462" y="572"/>
                      <a:pt x="466" y="543"/>
                      <a:pt x="466" y="505"/>
                    </a:cubicBezTo>
                    <a:lnTo>
                      <a:pt x="466"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31" name="Freeform 15"/>
              <p:cNvSpPr>
                <a:spLocks/>
              </p:cNvSpPr>
              <p:nvPr/>
            </p:nvSpPr>
            <p:spPr bwMode="gray">
              <a:xfrm>
                <a:off x="228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5 w 332"/>
                  <a:gd name="T17" fmla="*/ 873 h 958"/>
                  <a:gd name="T18" fmla="*/ 290 w 332"/>
                  <a:gd name="T19" fmla="*/ 875 h 958"/>
                  <a:gd name="T20" fmla="*/ 332 w 332"/>
                  <a:gd name="T21" fmla="*/ 875 h 958"/>
                  <a:gd name="T22" fmla="*/ 332 w 332"/>
                  <a:gd name="T23" fmla="*/ 958 h 958"/>
                  <a:gd name="T24" fmla="*/ 263 w 332"/>
                  <a:gd name="T25" fmla="*/ 958 h 958"/>
                  <a:gd name="T26" fmla="*/ 132 w 332"/>
                  <a:gd name="T27" fmla="*/ 945 h 958"/>
                  <a:gd name="T28" fmla="*/ 12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9" y="858"/>
                      <a:pt x="203" y="869"/>
                      <a:pt x="235" y="873"/>
                    </a:cubicBezTo>
                    <a:cubicBezTo>
                      <a:pt x="245" y="875"/>
                      <a:pt x="264" y="875"/>
                      <a:pt x="290" y="875"/>
                    </a:cubicBezTo>
                    <a:cubicBezTo>
                      <a:pt x="332" y="875"/>
                      <a:pt x="332" y="875"/>
                      <a:pt x="332" y="875"/>
                    </a:cubicBezTo>
                    <a:cubicBezTo>
                      <a:pt x="332" y="958"/>
                      <a:pt x="332" y="958"/>
                      <a:pt x="332" y="958"/>
                    </a:cubicBezTo>
                    <a:cubicBezTo>
                      <a:pt x="263" y="958"/>
                      <a:pt x="263" y="958"/>
                      <a:pt x="263" y="958"/>
                    </a:cubicBezTo>
                    <a:cubicBezTo>
                      <a:pt x="207" y="958"/>
                      <a:pt x="164" y="953"/>
                      <a:pt x="132" y="945"/>
                    </a:cubicBezTo>
                    <a:cubicBezTo>
                      <a:pt x="67" y="927"/>
                      <a:pt x="27" y="884"/>
                      <a:pt x="12"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32" name="Freeform 16"/>
              <p:cNvSpPr>
                <a:spLocks noEditPoints="1"/>
              </p:cNvSpPr>
              <p:nvPr/>
            </p:nvSpPr>
            <p:spPr bwMode="gray">
              <a:xfrm>
                <a:off x="2374"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6 w 634"/>
                  <a:gd name="T19" fmla="*/ 176 h 795"/>
                  <a:gd name="T20" fmla="*/ 132 w 634"/>
                  <a:gd name="T21" fmla="*/ 394 h 795"/>
                  <a:gd name="T22" fmla="*/ 166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09" y="0"/>
                      <a:pt x="318" y="0"/>
                    </a:cubicBezTo>
                    <a:moveTo>
                      <a:pt x="318" y="78"/>
                    </a:moveTo>
                    <a:cubicBezTo>
                      <a:pt x="245" y="78"/>
                      <a:pt x="194" y="110"/>
                      <a:pt x="166" y="176"/>
                    </a:cubicBezTo>
                    <a:cubicBezTo>
                      <a:pt x="144" y="230"/>
                      <a:pt x="132" y="303"/>
                      <a:pt x="132" y="394"/>
                    </a:cubicBezTo>
                    <a:cubicBezTo>
                      <a:pt x="132" y="490"/>
                      <a:pt x="144" y="565"/>
                      <a:pt x="166"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33" name="Freeform 17"/>
              <p:cNvSpPr>
                <a:spLocks/>
              </p:cNvSpPr>
              <p:nvPr/>
            </p:nvSpPr>
            <p:spPr bwMode="gray">
              <a:xfrm>
                <a:off x="2538" y="2598"/>
                <a:ext cx="195" cy="155"/>
              </a:xfrm>
              <a:custGeom>
                <a:avLst/>
                <a:gdLst>
                  <a:gd name="T0" fmla="*/ 0 w 974"/>
                  <a:gd name="T1" fmla="*/ 775 h 775"/>
                  <a:gd name="T2" fmla="*/ 0 w 974"/>
                  <a:gd name="T3" fmla="*/ 30 h 775"/>
                  <a:gd name="T4" fmla="*/ 278 w 974"/>
                  <a:gd name="T5" fmla="*/ 0 h 775"/>
                  <a:gd name="T6" fmla="*/ 480 w 974"/>
                  <a:gd name="T7" fmla="*/ 49 h 775"/>
                  <a:gd name="T8" fmla="*/ 722 w 974"/>
                  <a:gd name="T9" fmla="*/ 0 h 775"/>
                  <a:gd name="T10" fmla="*/ 952 w 974"/>
                  <a:gd name="T11" fmla="*/ 119 h 775"/>
                  <a:gd name="T12" fmla="*/ 974 w 974"/>
                  <a:gd name="T13" fmla="*/ 312 h 775"/>
                  <a:gd name="T14" fmla="*/ 974 w 974"/>
                  <a:gd name="T15" fmla="*/ 775 h 775"/>
                  <a:gd name="T16" fmla="*/ 845 w 974"/>
                  <a:gd name="T17" fmla="*/ 775 h 775"/>
                  <a:gd name="T18" fmla="*/ 845 w 974"/>
                  <a:gd name="T19" fmla="*/ 320 h 775"/>
                  <a:gd name="T20" fmla="*/ 824 w 974"/>
                  <a:gd name="T21" fmla="*/ 141 h 775"/>
                  <a:gd name="T22" fmla="*/ 705 w 974"/>
                  <a:gd name="T23" fmla="*/ 78 h 775"/>
                  <a:gd name="T24" fmla="*/ 551 w 974"/>
                  <a:gd name="T25" fmla="*/ 113 h 775"/>
                  <a:gd name="T26" fmla="*/ 551 w 974"/>
                  <a:gd name="T27" fmla="*/ 775 h 775"/>
                  <a:gd name="T28" fmla="*/ 422 w 974"/>
                  <a:gd name="T29" fmla="*/ 775 h 775"/>
                  <a:gd name="T30" fmla="*/ 422 w 974"/>
                  <a:gd name="T31" fmla="*/ 314 h 775"/>
                  <a:gd name="T32" fmla="*/ 401 w 974"/>
                  <a:gd name="T33" fmla="*/ 141 h 775"/>
                  <a:gd name="T34" fmla="*/ 278 w 974"/>
                  <a:gd name="T35" fmla="*/ 78 h 775"/>
                  <a:gd name="T36" fmla="*/ 128 w 974"/>
                  <a:gd name="T37" fmla="*/ 94 h 775"/>
                  <a:gd name="T38" fmla="*/ 128 w 974"/>
                  <a:gd name="T39" fmla="*/ 775 h 775"/>
                  <a:gd name="T40" fmla="*/ 0 w 974"/>
                  <a:gd name="T41"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4" h="775">
                    <a:moveTo>
                      <a:pt x="0" y="775"/>
                    </a:moveTo>
                    <a:cubicBezTo>
                      <a:pt x="0" y="30"/>
                      <a:pt x="0" y="30"/>
                      <a:pt x="0" y="30"/>
                    </a:cubicBezTo>
                    <a:cubicBezTo>
                      <a:pt x="117" y="10"/>
                      <a:pt x="210" y="0"/>
                      <a:pt x="278" y="0"/>
                    </a:cubicBezTo>
                    <a:cubicBezTo>
                      <a:pt x="367" y="0"/>
                      <a:pt x="435" y="16"/>
                      <a:pt x="480" y="49"/>
                    </a:cubicBezTo>
                    <a:cubicBezTo>
                      <a:pt x="561" y="16"/>
                      <a:pt x="642" y="0"/>
                      <a:pt x="722" y="0"/>
                    </a:cubicBezTo>
                    <a:cubicBezTo>
                      <a:pt x="843" y="0"/>
                      <a:pt x="920" y="40"/>
                      <a:pt x="952" y="119"/>
                    </a:cubicBezTo>
                    <a:cubicBezTo>
                      <a:pt x="967" y="156"/>
                      <a:pt x="974" y="220"/>
                      <a:pt x="974" y="312"/>
                    </a:cubicBezTo>
                    <a:cubicBezTo>
                      <a:pt x="974" y="775"/>
                      <a:pt x="974" y="775"/>
                      <a:pt x="974" y="775"/>
                    </a:cubicBezTo>
                    <a:cubicBezTo>
                      <a:pt x="845" y="775"/>
                      <a:pt x="845" y="775"/>
                      <a:pt x="845" y="775"/>
                    </a:cubicBezTo>
                    <a:cubicBezTo>
                      <a:pt x="845" y="320"/>
                      <a:pt x="845" y="320"/>
                      <a:pt x="845" y="320"/>
                    </a:cubicBezTo>
                    <a:cubicBezTo>
                      <a:pt x="845" y="231"/>
                      <a:pt x="838" y="172"/>
                      <a:pt x="824" y="141"/>
                    </a:cubicBezTo>
                    <a:cubicBezTo>
                      <a:pt x="805" y="99"/>
                      <a:pt x="765" y="78"/>
                      <a:pt x="705" y="78"/>
                    </a:cubicBezTo>
                    <a:cubicBezTo>
                      <a:pt x="654" y="78"/>
                      <a:pt x="603" y="90"/>
                      <a:pt x="551" y="113"/>
                    </a:cubicBezTo>
                    <a:cubicBezTo>
                      <a:pt x="551" y="775"/>
                      <a:pt x="551" y="775"/>
                      <a:pt x="551" y="775"/>
                    </a:cubicBezTo>
                    <a:cubicBezTo>
                      <a:pt x="422" y="775"/>
                      <a:pt x="422" y="775"/>
                      <a:pt x="422" y="775"/>
                    </a:cubicBezTo>
                    <a:cubicBezTo>
                      <a:pt x="422" y="314"/>
                      <a:pt x="422" y="314"/>
                      <a:pt x="422" y="314"/>
                    </a:cubicBezTo>
                    <a:cubicBezTo>
                      <a:pt x="422" y="229"/>
                      <a:pt x="415" y="171"/>
                      <a:pt x="401" y="141"/>
                    </a:cubicBezTo>
                    <a:cubicBezTo>
                      <a:pt x="382" y="99"/>
                      <a:pt x="341" y="78"/>
                      <a:pt x="278" y="78"/>
                    </a:cubicBezTo>
                    <a:cubicBezTo>
                      <a:pt x="231" y="78"/>
                      <a:pt x="181" y="83"/>
                      <a:pt x="128" y="94"/>
                    </a:cubicBezTo>
                    <a:cubicBezTo>
                      <a:pt x="128" y="775"/>
                      <a:pt x="128" y="775"/>
                      <a:pt x="128"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34" name="Freeform 18"/>
              <p:cNvSpPr>
                <a:spLocks noEditPoints="1"/>
              </p:cNvSpPr>
              <p:nvPr/>
            </p:nvSpPr>
            <p:spPr bwMode="gray">
              <a:xfrm>
                <a:off x="2768" y="2598"/>
                <a:ext cx="127" cy="159"/>
              </a:xfrm>
              <a:custGeom>
                <a:avLst/>
                <a:gdLst>
                  <a:gd name="T0" fmla="*/ 318 w 635"/>
                  <a:gd name="T1" fmla="*/ 0 h 795"/>
                  <a:gd name="T2" fmla="*/ 559 w 635"/>
                  <a:gd name="T3" fmla="*/ 107 h 795"/>
                  <a:gd name="T4" fmla="*/ 635 w 635"/>
                  <a:gd name="T5" fmla="*/ 398 h 795"/>
                  <a:gd name="T6" fmla="*/ 559 w 635"/>
                  <a:gd name="T7" fmla="*/ 688 h 795"/>
                  <a:gd name="T8" fmla="*/ 319 w 635"/>
                  <a:gd name="T9" fmla="*/ 795 h 795"/>
                  <a:gd name="T10" fmla="*/ 0 w 635"/>
                  <a:gd name="T11" fmla="*/ 393 h 795"/>
                  <a:gd name="T12" fmla="*/ 77 w 635"/>
                  <a:gd name="T13" fmla="*/ 107 h 795"/>
                  <a:gd name="T14" fmla="*/ 318 w 635"/>
                  <a:gd name="T15" fmla="*/ 0 h 795"/>
                  <a:gd name="T16" fmla="*/ 318 w 635"/>
                  <a:gd name="T17" fmla="*/ 78 h 795"/>
                  <a:gd name="T18" fmla="*/ 167 w 635"/>
                  <a:gd name="T19" fmla="*/ 176 h 795"/>
                  <a:gd name="T20" fmla="*/ 132 w 635"/>
                  <a:gd name="T21" fmla="*/ 394 h 795"/>
                  <a:gd name="T22" fmla="*/ 167 w 635"/>
                  <a:gd name="T23" fmla="*/ 619 h 795"/>
                  <a:gd name="T24" fmla="*/ 318 w 635"/>
                  <a:gd name="T25" fmla="*/ 718 h 795"/>
                  <a:gd name="T26" fmla="*/ 468 w 635"/>
                  <a:gd name="T27" fmla="*/ 619 h 795"/>
                  <a:gd name="T28" fmla="*/ 503 w 635"/>
                  <a:gd name="T29" fmla="*/ 398 h 795"/>
                  <a:gd name="T30" fmla="*/ 468 w 635"/>
                  <a:gd name="T31" fmla="*/ 176 h 795"/>
                  <a:gd name="T32" fmla="*/ 318 w 635"/>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5" h="795">
                    <a:moveTo>
                      <a:pt x="318" y="0"/>
                    </a:moveTo>
                    <a:cubicBezTo>
                      <a:pt x="426" y="0"/>
                      <a:pt x="506" y="36"/>
                      <a:pt x="559" y="107"/>
                    </a:cubicBezTo>
                    <a:cubicBezTo>
                      <a:pt x="609" y="176"/>
                      <a:pt x="635" y="273"/>
                      <a:pt x="635" y="398"/>
                    </a:cubicBezTo>
                    <a:cubicBezTo>
                      <a:pt x="635" y="521"/>
                      <a:pt x="609" y="618"/>
                      <a:pt x="559" y="688"/>
                    </a:cubicBezTo>
                    <a:cubicBezTo>
                      <a:pt x="507" y="760"/>
                      <a:pt x="427" y="795"/>
                      <a:pt x="319" y="795"/>
                    </a:cubicBezTo>
                    <a:cubicBezTo>
                      <a:pt x="107" y="795"/>
                      <a:pt x="0" y="661"/>
                      <a:pt x="0" y="393"/>
                    </a:cubicBezTo>
                    <a:cubicBezTo>
                      <a:pt x="0" y="271"/>
                      <a:pt x="26" y="176"/>
                      <a:pt x="77" y="107"/>
                    </a:cubicBezTo>
                    <a:cubicBezTo>
                      <a:pt x="129" y="36"/>
                      <a:pt x="209"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35" name="Freeform 19"/>
              <p:cNvSpPr>
                <a:spLocks/>
              </p:cNvSpPr>
              <p:nvPr/>
            </p:nvSpPr>
            <p:spPr bwMode="gray">
              <a:xfrm>
                <a:off x="2934"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4"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36" name="Freeform 20"/>
              <p:cNvSpPr>
                <a:spLocks/>
              </p:cNvSpPr>
              <p:nvPr/>
            </p:nvSpPr>
            <p:spPr bwMode="gray">
              <a:xfrm>
                <a:off x="3028"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3"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37" name="Freeform 21"/>
              <p:cNvSpPr>
                <a:spLocks noEditPoints="1"/>
              </p:cNvSpPr>
              <p:nvPr/>
            </p:nvSpPr>
            <p:spPr bwMode="gray">
              <a:xfrm>
                <a:off x="3110" y="2598"/>
                <a:ext cx="127" cy="159"/>
              </a:xfrm>
              <a:custGeom>
                <a:avLst/>
                <a:gdLst>
                  <a:gd name="T0" fmla="*/ 317 w 634"/>
                  <a:gd name="T1" fmla="*/ 0 h 795"/>
                  <a:gd name="T2" fmla="*/ 558 w 634"/>
                  <a:gd name="T3" fmla="*/ 107 h 795"/>
                  <a:gd name="T4" fmla="*/ 634 w 634"/>
                  <a:gd name="T5" fmla="*/ 398 h 795"/>
                  <a:gd name="T6" fmla="*/ 558 w 634"/>
                  <a:gd name="T7" fmla="*/ 688 h 795"/>
                  <a:gd name="T8" fmla="*/ 318 w 634"/>
                  <a:gd name="T9" fmla="*/ 795 h 795"/>
                  <a:gd name="T10" fmla="*/ 0 w 634"/>
                  <a:gd name="T11" fmla="*/ 393 h 795"/>
                  <a:gd name="T12" fmla="*/ 76 w 634"/>
                  <a:gd name="T13" fmla="*/ 107 h 795"/>
                  <a:gd name="T14" fmla="*/ 317 w 634"/>
                  <a:gd name="T15" fmla="*/ 0 h 795"/>
                  <a:gd name="T16" fmla="*/ 317 w 634"/>
                  <a:gd name="T17" fmla="*/ 78 h 795"/>
                  <a:gd name="T18" fmla="*/ 166 w 634"/>
                  <a:gd name="T19" fmla="*/ 176 h 795"/>
                  <a:gd name="T20" fmla="*/ 132 w 634"/>
                  <a:gd name="T21" fmla="*/ 394 h 795"/>
                  <a:gd name="T22" fmla="*/ 166 w 634"/>
                  <a:gd name="T23" fmla="*/ 619 h 795"/>
                  <a:gd name="T24" fmla="*/ 317 w 634"/>
                  <a:gd name="T25" fmla="*/ 718 h 795"/>
                  <a:gd name="T26" fmla="*/ 468 w 634"/>
                  <a:gd name="T27" fmla="*/ 619 h 795"/>
                  <a:gd name="T28" fmla="*/ 502 w 634"/>
                  <a:gd name="T29" fmla="*/ 398 h 795"/>
                  <a:gd name="T30" fmla="*/ 468 w 634"/>
                  <a:gd name="T31" fmla="*/ 176 h 795"/>
                  <a:gd name="T32" fmla="*/ 317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7" y="0"/>
                    </a:moveTo>
                    <a:cubicBezTo>
                      <a:pt x="425" y="0"/>
                      <a:pt x="505" y="36"/>
                      <a:pt x="558" y="107"/>
                    </a:cubicBezTo>
                    <a:cubicBezTo>
                      <a:pt x="608" y="176"/>
                      <a:pt x="634" y="273"/>
                      <a:pt x="634" y="398"/>
                    </a:cubicBezTo>
                    <a:cubicBezTo>
                      <a:pt x="634" y="521"/>
                      <a:pt x="608" y="618"/>
                      <a:pt x="558" y="688"/>
                    </a:cubicBezTo>
                    <a:cubicBezTo>
                      <a:pt x="506" y="760"/>
                      <a:pt x="426" y="795"/>
                      <a:pt x="318" y="795"/>
                    </a:cubicBezTo>
                    <a:cubicBezTo>
                      <a:pt x="106" y="795"/>
                      <a:pt x="0" y="661"/>
                      <a:pt x="0" y="393"/>
                    </a:cubicBezTo>
                    <a:cubicBezTo>
                      <a:pt x="0" y="271"/>
                      <a:pt x="25" y="176"/>
                      <a:pt x="76" y="107"/>
                    </a:cubicBezTo>
                    <a:cubicBezTo>
                      <a:pt x="128" y="36"/>
                      <a:pt x="209" y="0"/>
                      <a:pt x="317" y="0"/>
                    </a:cubicBezTo>
                    <a:moveTo>
                      <a:pt x="317" y="78"/>
                    </a:moveTo>
                    <a:cubicBezTo>
                      <a:pt x="244" y="78"/>
                      <a:pt x="194" y="110"/>
                      <a:pt x="166" y="176"/>
                    </a:cubicBezTo>
                    <a:cubicBezTo>
                      <a:pt x="143" y="230"/>
                      <a:pt x="132" y="303"/>
                      <a:pt x="132" y="394"/>
                    </a:cubicBezTo>
                    <a:cubicBezTo>
                      <a:pt x="132" y="490"/>
                      <a:pt x="143" y="565"/>
                      <a:pt x="166" y="619"/>
                    </a:cubicBezTo>
                    <a:cubicBezTo>
                      <a:pt x="194" y="685"/>
                      <a:pt x="244" y="718"/>
                      <a:pt x="317" y="718"/>
                    </a:cubicBezTo>
                    <a:cubicBezTo>
                      <a:pt x="390" y="718"/>
                      <a:pt x="440" y="685"/>
                      <a:pt x="468" y="619"/>
                    </a:cubicBezTo>
                    <a:cubicBezTo>
                      <a:pt x="490" y="565"/>
                      <a:pt x="502" y="491"/>
                      <a:pt x="502" y="398"/>
                    </a:cubicBezTo>
                    <a:cubicBezTo>
                      <a:pt x="502" y="302"/>
                      <a:pt x="490" y="228"/>
                      <a:pt x="468" y="176"/>
                    </a:cubicBezTo>
                    <a:cubicBezTo>
                      <a:pt x="439" y="110"/>
                      <a:pt x="389" y="78"/>
                      <a:pt x="317"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38" name="Freeform 22"/>
              <p:cNvSpPr>
                <a:spLocks/>
              </p:cNvSpPr>
              <p:nvPr/>
            </p:nvSpPr>
            <p:spPr bwMode="gray">
              <a:xfrm>
                <a:off x="3253" y="2602"/>
                <a:ext cx="195"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8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7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8" y="0"/>
                      <a:pt x="558" y="0"/>
                      <a:pt x="558"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7" y="266"/>
                      <a:pt x="517" y="266"/>
                      <a:pt x="517" y="266"/>
                    </a:cubicBezTo>
                    <a:cubicBezTo>
                      <a:pt x="509"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39" name="Freeform 23"/>
              <p:cNvSpPr>
                <a:spLocks/>
              </p:cNvSpPr>
              <p:nvPr/>
            </p:nvSpPr>
            <p:spPr bwMode="gray">
              <a:xfrm>
                <a:off x="3525" y="2602"/>
                <a:ext cx="194"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9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8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9" y="0"/>
                      <a:pt x="559" y="0"/>
                      <a:pt x="559"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8" y="266"/>
                      <a:pt x="518" y="266"/>
                      <a:pt x="518" y="266"/>
                    </a:cubicBezTo>
                    <a:cubicBezTo>
                      <a:pt x="510"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40" name="Freeform 24"/>
              <p:cNvSpPr>
                <a:spLocks noEditPoints="1"/>
              </p:cNvSpPr>
              <p:nvPr/>
            </p:nvSpPr>
            <p:spPr bwMode="gray">
              <a:xfrm>
                <a:off x="3745" y="2547"/>
                <a:ext cx="31" cy="206"/>
              </a:xfrm>
              <a:custGeom>
                <a:avLst/>
                <a:gdLst>
                  <a:gd name="T0" fmla="*/ 79 w 157"/>
                  <a:gd name="T1" fmla="*/ 0 h 1031"/>
                  <a:gd name="T2" fmla="*/ 137 w 157"/>
                  <a:gd name="T3" fmla="*/ 26 h 1031"/>
                  <a:gd name="T4" fmla="*/ 157 w 157"/>
                  <a:gd name="T5" fmla="*/ 79 h 1031"/>
                  <a:gd name="T6" fmla="*/ 132 w 157"/>
                  <a:gd name="T7" fmla="*/ 139 h 1031"/>
                  <a:gd name="T8" fmla="*/ 78 w 157"/>
                  <a:gd name="T9" fmla="*/ 159 h 1031"/>
                  <a:gd name="T10" fmla="*/ 20 w 157"/>
                  <a:gd name="T11" fmla="*/ 133 h 1031"/>
                  <a:gd name="T12" fmla="*/ 0 w 157"/>
                  <a:gd name="T13" fmla="*/ 78 h 1031"/>
                  <a:gd name="T14" fmla="*/ 26 w 157"/>
                  <a:gd name="T15" fmla="*/ 20 h 1031"/>
                  <a:gd name="T16" fmla="*/ 79 w 157"/>
                  <a:gd name="T17" fmla="*/ 0 h 1031"/>
                  <a:gd name="T18" fmla="*/ 16 w 157"/>
                  <a:gd name="T19" fmla="*/ 277 h 1031"/>
                  <a:gd name="T20" fmla="*/ 144 w 157"/>
                  <a:gd name="T21" fmla="*/ 277 h 1031"/>
                  <a:gd name="T22" fmla="*/ 144 w 157"/>
                  <a:gd name="T23" fmla="*/ 1031 h 1031"/>
                  <a:gd name="T24" fmla="*/ 16 w 157"/>
                  <a:gd name="T25" fmla="*/ 1031 h 1031"/>
                  <a:gd name="T26" fmla="*/ 16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9" y="0"/>
                    </a:moveTo>
                    <a:cubicBezTo>
                      <a:pt x="102" y="0"/>
                      <a:pt x="122" y="9"/>
                      <a:pt x="137" y="26"/>
                    </a:cubicBezTo>
                    <a:cubicBezTo>
                      <a:pt x="151" y="42"/>
                      <a:pt x="157" y="59"/>
                      <a:pt x="157" y="79"/>
                    </a:cubicBezTo>
                    <a:cubicBezTo>
                      <a:pt x="157" y="103"/>
                      <a:pt x="149" y="123"/>
                      <a:pt x="132" y="139"/>
                    </a:cubicBezTo>
                    <a:cubicBezTo>
                      <a:pt x="117" y="152"/>
                      <a:pt x="99" y="159"/>
                      <a:pt x="78" y="159"/>
                    </a:cubicBezTo>
                    <a:cubicBezTo>
                      <a:pt x="55" y="159"/>
                      <a:pt x="35" y="150"/>
                      <a:pt x="20" y="133"/>
                    </a:cubicBezTo>
                    <a:cubicBezTo>
                      <a:pt x="6" y="118"/>
                      <a:pt x="0" y="99"/>
                      <a:pt x="0" y="78"/>
                    </a:cubicBezTo>
                    <a:cubicBezTo>
                      <a:pt x="0" y="56"/>
                      <a:pt x="9" y="37"/>
                      <a:pt x="26" y="20"/>
                    </a:cubicBezTo>
                    <a:cubicBezTo>
                      <a:pt x="41" y="7"/>
                      <a:pt x="58" y="0"/>
                      <a:pt x="79" y="0"/>
                    </a:cubicBezTo>
                    <a:moveTo>
                      <a:pt x="16" y="277"/>
                    </a:moveTo>
                    <a:cubicBezTo>
                      <a:pt x="144" y="277"/>
                      <a:pt x="144" y="277"/>
                      <a:pt x="144" y="277"/>
                    </a:cubicBezTo>
                    <a:cubicBezTo>
                      <a:pt x="144" y="1031"/>
                      <a:pt x="144" y="1031"/>
                      <a:pt x="144" y="1031"/>
                    </a:cubicBezTo>
                    <a:cubicBezTo>
                      <a:pt x="16" y="1031"/>
                      <a:pt x="16" y="1031"/>
                      <a:pt x="16" y="1031"/>
                    </a:cubicBezTo>
                    <a:lnTo>
                      <a:pt x="16"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41" name="Freeform 25"/>
              <p:cNvSpPr>
                <a:spLocks/>
              </p:cNvSpPr>
              <p:nvPr/>
            </p:nvSpPr>
            <p:spPr bwMode="gray">
              <a:xfrm>
                <a:off x="382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4 w 332"/>
                  <a:gd name="T17" fmla="*/ 873 h 958"/>
                  <a:gd name="T18" fmla="*/ 289 w 332"/>
                  <a:gd name="T19" fmla="*/ 875 h 958"/>
                  <a:gd name="T20" fmla="*/ 332 w 332"/>
                  <a:gd name="T21" fmla="*/ 875 h 958"/>
                  <a:gd name="T22" fmla="*/ 332 w 332"/>
                  <a:gd name="T23" fmla="*/ 958 h 958"/>
                  <a:gd name="T24" fmla="*/ 262 w 332"/>
                  <a:gd name="T25" fmla="*/ 958 h 958"/>
                  <a:gd name="T26" fmla="*/ 132 w 332"/>
                  <a:gd name="T27" fmla="*/ 945 h 958"/>
                  <a:gd name="T28" fmla="*/ 11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8" y="858"/>
                      <a:pt x="202" y="869"/>
                      <a:pt x="234" y="873"/>
                    </a:cubicBezTo>
                    <a:cubicBezTo>
                      <a:pt x="245" y="875"/>
                      <a:pt x="263" y="875"/>
                      <a:pt x="289" y="875"/>
                    </a:cubicBezTo>
                    <a:cubicBezTo>
                      <a:pt x="332" y="875"/>
                      <a:pt x="332" y="875"/>
                      <a:pt x="332" y="875"/>
                    </a:cubicBezTo>
                    <a:cubicBezTo>
                      <a:pt x="332" y="958"/>
                      <a:pt x="332" y="958"/>
                      <a:pt x="332" y="958"/>
                    </a:cubicBezTo>
                    <a:cubicBezTo>
                      <a:pt x="262" y="958"/>
                      <a:pt x="262" y="958"/>
                      <a:pt x="262" y="958"/>
                    </a:cubicBezTo>
                    <a:cubicBezTo>
                      <a:pt x="207" y="958"/>
                      <a:pt x="163" y="953"/>
                      <a:pt x="132" y="945"/>
                    </a:cubicBezTo>
                    <a:cubicBezTo>
                      <a:pt x="66" y="927"/>
                      <a:pt x="26" y="884"/>
                      <a:pt x="11"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42" name="Freeform 26"/>
              <p:cNvSpPr>
                <a:spLocks/>
              </p:cNvSpPr>
              <p:nvPr/>
            </p:nvSpPr>
            <p:spPr bwMode="gray">
              <a:xfrm>
                <a:off x="3918" y="2526"/>
                <a:ext cx="114"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6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59"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6" y="439"/>
                    </a:cubicBezTo>
                    <a:cubicBezTo>
                      <a:pt x="256" y="439"/>
                      <a:pt x="197"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43" name="Freeform 27"/>
              <p:cNvSpPr>
                <a:spLocks/>
              </p:cNvSpPr>
              <p:nvPr/>
            </p:nvSpPr>
            <p:spPr bwMode="gray">
              <a:xfrm>
                <a:off x="4128" y="2602"/>
                <a:ext cx="126" cy="223"/>
              </a:xfrm>
              <a:custGeom>
                <a:avLst/>
                <a:gdLst>
                  <a:gd name="T0" fmla="*/ 56 w 126"/>
                  <a:gd name="T1" fmla="*/ 153 h 223"/>
                  <a:gd name="T2" fmla="*/ 0 w 126"/>
                  <a:gd name="T3" fmla="*/ 0 h 223"/>
                  <a:gd name="T4" fmla="*/ 27 w 126"/>
                  <a:gd name="T5" fmla="*/ 0 h 223"/>
                  <a:gd name="T6" fmla="*/ 67 w 126"/>
                  <a:gd name="T7" fmla="*/ 120 h 223"/>
                  <a:gd name="T8" fmla="*/ 104 w 126"/>
                  <a:gd name="T9" fmla="*/ 0 h 223"/>
                  <a:gd name="T10" fmla="*/ 126 w 126"/>
                  <a:gd name="T11" fmla="*/ 0 h 223"/>
                  <a:gd name="T12" fmla="*/ 51 w 126"/>
                  <a:gd name="T13" fmla="*/ 223 h 223"/>
                  <a:gd name="T14" fmla="*/ 29 w 126"/>
                  <a:gd name="T15" fmla="*/ 223 h 223"/>
                  <a:gd name="T16" fmla="*/ 56 w 126"/>
                  <a:gd name="T17" fmla="*/ 15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223">
                    <a:moveTo>
                      <a:pt x="56" y="153"/>
                    </a:moveTo>
                    <a:lnTo>
                      <a:pt x="0" y="0"/>
                    </a:lnTo>
                    <a:lnTo>
                      <a:pt x="27" y="0"/>
                    </a:lnTo>
                    <a:lnTo>
                      <a:pt x="67" y="120"/>
                    </a:lnTo>
                    <a:lnTo>
                      <a:pt x="104" y="0"/>
                    </a:lnTo>
                    <a:lnTo>
                      <a:pt x="126" y="0"/>
                    </a:lnTo>
                    <a:lnTo>
                      <a:pt x="51" y="223"/>
                    </a:lnTo>
                    <a:lnTo>
                      <a:pt x="29" y="223"/>
                    </a:lnTo>
                    <a:lnTo>
                      <a:pt x="56"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44" name="Freeform 28"/>
              <p:cNvSpPr>
                <a:spLocks noEditPoints="1"/>
              </p:cNvSpPr>
              <p:nvPr/>
            </p:nvSpPr>
            <p:spPr bwMode="gray">
              <a:xfrm>
                <a:off x="4270"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7 w 634"/>
                  <a:gd name="T19" fmla="*/ 176 h 795"/>
                  <a:gd name="T20" fmla="*/ 132 w 634"/>
                  <a:gd name="T21" fmla="*/ 394 h 795"/>
                  <a:gd name="T22" fmla="*/ 167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10"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45" name="Freeform 29"/>
              <p:cNvSpPr>
                <a:spLocks/>
              </p:cNvSpPr>
              <p:nvPr/>
            </p:nvSpPr>
            <p:spPr bwMode="gray">
              <a:xfrm>
                <a:off x="4433" y="2602"/>
                <a:ext cx="110" cy="155"/>
              </a:xfrm>
              <a:custGeom>
                <a:avLst/>
                <a:gdLst>
                  <a:gd name="T0" fmla="*/ 0 w 550"/>
                  <a:gd name="T1" fmla="*/ 0 h 774"/>
                  <a:gd name="T2" fmla="*/ 129 w 550"/>
                  <a:gd name="T3" fmla="*/ 0 h 774"/>
                  <a:gd name="T4" fmla="*/ 129 w 550"/>
                  <a:gd name="T5" fmla="*/ 465 h 774"/>
                  <a:gd name="T6" fmla="*/ 152 w 550"/>
                  <a:gd name="T7" fmla="*/ 636 h 774"/>
                  <a:gd name="T8" fmla="*/ 206 w 550"/>
                  <a:gd name="T9" fmla="*/ 685 h 774"/>
                  <a:gd name="T10" fmla="*/ 289 w 550"/>
                  <a:gd name="T11" fmla="*/ 697 h 774"/>
                  <a:gd name="T12" fmla="*/ 422 w 550"/>
                  <a:gd name="T13" fmla="*/ 677 h 774"/>
                  <a:gd name="T14" fmla="*/ 422 w 550"/>
                  <a:gd name="T15" fmla="*/ 0 h 774"/>
                  <a:gd name="T16" fmla="*/ 550 w 550"/>
                  <a:gd name="T17" fmla="*/ 0 h 774"/>
                  <a:gd name="T18" fmla="*/ 550 w 550"/>
                  <a:gd name="T19" fmla="*/ 742 h 774"/>
                  <a:gd name="T20" fmla="*/ 281 w 550"/>
                  <a:gd name="T21" fmla="*/ 774 h 774"/>
                  <a:gd name="T22" fmla="*/ 90 w 550"/>
                  <a:gd name="T23" fmla="*/ 734 h 774"/>
                  <a:gd name="T24" fmla="*/ 7 w 550"/>
                  <a:gd name="T25" fmla="*/ 593 h 774"/>
                  <a:gd name="T26" fmla="*/ 0 w 550"/>
                  <a:gd name="T27" fmla="*/ 475 h 774"/>
                  <a:gd name="T28" fmla="*/ 0 w 550"/>
                  <a:gd name="T29" fmla="*/ 0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0" h="774">
                    <a:moveTo>
                      <a:pt x="0" y="0"/>
                    </a:moveTo>
                    <a:cubicBezTo>
                      <a:pt x="129" y="0"/>
                      <a:pt x="129" y="0"/>
                      <a:pt x="129" y="0"/>
                    </a:cubicBezTo>
                    <a:cubicBezTo>
                      <a:pt x="129" y="465"/>
                      <a:pt x="129" y="465"/>
                      <a:pt x="129" y="465"/>
                    </a:cubicBezTo>
                    <a:cubicBezTo>
                      <a:pt x="129" y="550"/>
                      <a:pt x="137" y="608"/>
                      <a:pt x="152" y="636"/>
                    </a:cubicBezTo>
                    <a:cubicBezTo>
                      <a:pt x="165" y="660"/>
                      <a:pt x="183" y="676"/>
                      <a:pt x="206" y="685"/>
                    </a:cubicBezTo>
                    <a:cubicBezTo>
                      <a:pt x="225" y="693"/>
                      <a:pt x="253" y="697"/>
                      <a:pt x="289" y="697"/>
                    </a:cubicBezTo>
                    <a:cubicBezTo>
                      <a:pt x="331" y="697"/>
                      <a:pt x="375" y="690"/>
                      <a:pt x="422" y="677"/>
                    </a:cubicBezTo>
                    <a:cubicBezTo>
                      <a:pt x="422" y="0"/>
                      <a:pt x="422" y="0"/>
                      <a:pt x="422" y="0"/>
                    </a:cubicBezTo>
                    <a:cubicBezTo>
                      <a:pt x="550" y="0"/>
                      <a:pt x="550" y="0"/>
                      <a:pt x="550" y="0"/>
                    </a:cubicBezTo>
                    <a:cubicBezTo>
                      <a:pt x="550" y="742"/>
                      <a:pt x="550" y="742"/>
                      <a:pt x="550" y="742"/>
                    </a:cubicBezTo>
                    <a:cubicBezTo>
                      <a:pt x="455" y="763"/>
                      <a:pt x="365" y="774"/>
                      <a:pt x="281" y="774"/>
                    </a:cubicBezTo>
                    <a:cubicBezTo>
                      <a:pt x="196" y="774"/>
                      <a:pt x="132" y="761"/>
                      <a:pt x="90" y="734"/>
                    </a:cubicBezTo>
                    <a:cubicBezTo>
                      <a:pt x="43" y="704"/>
                      <a:pt x="15" y="657"/>
                      <a:pt x="7" y="593"/>
                    </a:cubicBezTo>
                    <a:cubicBezTo>
                      <a:pt x="2" y="563"/>
                      <a:pt x="0" y="523"/>
                      <a:pt x="0" y="475"/>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46" name="Freeform 30"/>
              <p:cNvSpPr>
                <a:spLocks/>
              </p:cNvSpPr>
              <p:nvPr/>
            </p:nvSpPr>
            <p:spPr bwMode="gray">
              <a:xfrm>
                <a:off x="2479" y="1143"/>
                <a:ext cx="496" cy="383"/>
              </a:xfrm>
              <a:custGeom>
                <a:avLst/>
                <a:gdLst>
                  <a:gd name="T0" fmla="*/ 1006 w 2477"/>
                  <a:gd name="T1" fmla="*/ 801 h 1913"/>
                  <a:gd name="T2" fmla="*/ 627 w 2477"/>
                  <a:gd name="T3" fmla="*/ 673 h 1913"/>
                  <a:gd name="T4" fmla="*/ 1 w 2477"/>
                  <a:gd name="T5" fmla="*/ 1294 h 1913"/>
                  <a:gd name="T6" fmla="*/ 627 w 2477"/>
                  <a:gd name="T7" fmla="*/ 1912 h 1913"/>
                  <a:gd name="T8" fmla="*/ 1103 w 2477"/>
                  <a:gd name="T9" fmla="*/ 1696 h 1913"/>
                  <a:gd name="T10" fmla="*/ 1103 w 2477"/>
                  <a:gd name="T11" fmla="*/ 1355 h 1913"/>
                  <a:gd name="T12" fmla="*/ 807 w 2477"/>
                  <a:gd name="T13" fmla="*/ 1643 h 1913"/>
                  <a:gd name="T14" fmla="*/ 627 w 2477"/>
                  <a:gd name="T15" fmla="*/ 1681 h 1913"/>
                  <a:gd name="T16" fmla="*/ 235 w 2477"/>
                  <a:gd name="T17" fmla="*/ 1294 h 1913"/>
                  <a:gd name="T18" fmla="*/ 627 w 2477"/>
                  <a:gd name="T19" fmla="*/ 905 h 1913"/>
                  <a:gd name="T20" fmla="*/ 902 w 2477"/>
                  <a:gd name="T21" fmla="*/ 1019 h 1913"/>
                  <a:gd name="T22" fmla="*/ 1145 w 2477"/>
                  <a:gd name="T23" fmla="*/ 1298 h 1913"/>
                  <a:gd name="T24" fmla="*/ 1708 w 2477"/>
                  <a:gd name="T25" fmla="*/ 1544 h 1913"/>
                  <a:gd name="T26" fmla="*/ 2477 w 2477"/>
                  <a:gd name="T27" fmla="*/ 777 h 1913"/>
                  <a:gd name="T28" fmla="*/ 1708 w 2477"/>
                  <a:gd name="T29" fmla="*/ 0 h 1913"/>
                  <a:gd name="T30" fmla="*/ 1103 w 2477"/>
                  <a:gd name="T31" fmla="*/ 309 h 1913"/>
                  <a:gd name="T32" fmla="*/ 1103 w 2477"/>
                  <a:gd name="T33" fmla="*/ 771 h 1913"/>
                  <a:gd name="T34" fmla="*/ 1708 w 2477"/>
                  <a:gd name="T35" fmla="*/ 244 h 1913"/>
                  <a:gd name="T36" fmla="*/ 2236 w 2477"/>
                  <a:gd name="T37" fmla="*/ 777 h 1913"/>
                  <a:gd name="T38" fmla="*/ 1708 w 2477"/>
                  <a:gd name="T39" fmla="*/ 1305 h 1913"/>
                  <a:gd name="T40" fmla="*/ 1365 w 2477"/>
                  <a:gd name="T41" fmla="*/ 1179 h 1913"/>
                  <a:gd name="T42" fmla="*/ 1006 w 2477"/>
                  <a:gd name="T43" fmla="*/ 801 h 1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77" h="1913">
                    <a:moveTo>
                      <a:pt x="1006" y="801"/>
                    </a:moveTo>
                    <a:cubicBezTo>
                      <a:pt x="916" y="722"/>
                      <a:pt x="771" y="674"/>
                      <a:pt x="627" y="673"/>
                    </a:cubicBezTo>
                    <a:cubicBezTo>
                      <a:pt x="283" y="672"/>
                      <a:pt x="2" y="944"/>
                      <a:pt x="1" y="1294"/>
                    </a:cubicBezTo>
                    <a:cubicBezTo>
                      <a:pt x="0" y="1638"/>
                      <a:pt x="283" y="1911"/>
                      <a:pt x="627" y="1912"/>
                    </a:cubicBezTo>
                    <a:cubicBezTo>
                      <a:pt x="820" y="1913"/>
                      <a:pt x="988" y="1834"/>
                      <a:pt x="1103" y="1696"/>
                    </a:cubicBezTo>
                    <a:cubicBezTo>
                      <a:pt x="1103" y="1355"/>
                      <a:pt x="1103" y="1355"/>
                      <a:pt x="1103" y="1355"/>
                    </a:cubicBezTo>
                    <a:cubicBezTo>
                      <a:pt x="1042" y="1461"/>
                      <a:pt x="918" y="1597"/>
                      <a:pt x="807" y="1643"/>
                    </a:cubicBezTo>
                    <a:cubicBezTo>
                      <a:pt x="751" y="1666"/>
                      <a:pt x="694" y="1681"/>
                      <a:pt x="627" y="1681"/>
                    </a:cubicBezTo>
                    <a:cubicBezTo>
                      <a:pt x="412" y="1681"/>
                      <a:pt x="235" y="1514"/>
                      <a:pt x="235" y="1294"/>
                    </a:cubicBezTo>
                    <a:cubicBezTo>
                      <a:pt x="235" y="1091"/>
                      <a:pt x="398" y="904"/>
                      <a:pt x="627" y="905"/>
                    </a:cubicBezTo>
                    <a:cubicBezTo>
                      <a:pt x="734" y="905"/>
                      <a:pt x="831" y="949"/>
                      <a:pt x="902" y="1019"/>
                    </a:cubicBezTo>
                    <a:cubicBezTo>
                      <a:pt x="976" y="1090"/>
                      <a:pt x="1090" y="1239"/>
                      <a:pt x="1145" y="1298"/>
                    </a:cubicBezTo>
                    <a:cubicBezTo>
                      <a:pt x="1285" y="1449"/>
                      <a:pt x="1486" y="1543"/>
                      <a:pt x="1708" y="1544"/>
                    </a:cubicBezTo>
                    <a:cubicBezTo>
                      <a:pt x="2132" y="1545"/>
                      <a:pt x="2477" y="1201"/>
                      <a:pt x="2477" y="777"/>
                    </a:cubicBezTo>
                    <a:cubicBezTo>
                      <a:pt x="2477" y="353"/>
                      <a:pt x="2132" y="0"/>
                      <a:pt x="1708" y="0"/>
                    </a:cubicBezTo>
                    <a:cubicBezTo>
                      <a:pt x="1461" y="0"/>
                      <a:pt x="1244" y="129"/>
                      <a:pt x="1103" y="309"/>
                    </a:cubicBezTo>
                    <a:cubicBezTo>
                      <a:pt x="1103" y="771"/>
                      <a:pt x="1103" y="771"/>
                      <a:pt x="1103" y="771"/>
                    </a:cubicBezTo>
                    <a:cubicBezTo>
                      <a:pt x="1210" y="478"/>
                      <a:pt x="1404" y="244"/>
                      <a:pt x="1708" y="244"/>
                    </a:cubicBezTo>
                    <a:cubicBezTo>
                      <a:pt x="2000" y="244"/>
                      <a:pt x="2237" y="485"/>
                      <a:pt x="2236" y="777"/>
                    </a:cubicBezTo>
                    <a:cubicBezTo>
                      <a:pt x="2235" y="1069"/>
                      <a:pt x="2000" y="1305"/>
                      <a:pt x="1708" y="1305"/>
                    </a:cubicBezTo>
                    <a:cubicBezTo>
                      <a:pt x="1578" y="1304"/>
                      <a:pt x="1457" y="1257"/>
                      <a:pt x="1365" y="1179"/>
                    </a:cubicBezTo>
                    <a:cubicBezTo>
                      <a:pt x="1251" y="1090"/>
                      <a:pt x="1124" y="901"/>
                      <a:pt x="1006" y="801"/>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47" name="Freeform 31"/>
              <p:cNvSpPr>
                <a:spLocks/>
              </p:cNvSpPr>
              <p:nvPr/>
            </p:nvSpPr>
            <p:spPr bwMode="gray">
              <a:xfrm>
                <a:off x="1671" y="1560"/>
                <a:ext cx="340" cy="556"/>
              </a:xfrm>
              <a:custGeom>
                <a:avLst/>
                <a:gdLst>
                  <a:gd name="T0" fmla="*/ 0 w 1700"/>
                  <a:gd name="T1" fmla="*/ 0 h 2777"/>
                  <a:gd name="T2" fmla="*/ 1700 w 1700"/>
                  <a:gd name="T3" fmla="*/ 0 h 2777"/>
                  <a:gd name="T4" fmla="*/ 1700 w 1700"/>
                  <a:gd name="T5" fmla="*/ 473 h 2777"/>
                  <a:gd name="T6" fmla="*/ 1429 w 1700"/>
                  <a:gd name="T7" fmla="*/ 286 h 2777"/>
                  <a:gd name="T8" fmla="*/ 642 w 1700"/>
                  <a:gd name="T9" fmla="*/ 286 h 2777"/>
                  <a:gd name="T10" fmla="*/ 642 w 1700"/>
                  <a:gd name="T11" fmla="*/ 1104 h 2777"/>
                  <a:gd name="T12" fmla="*/ 1495 w 1700"/>
                  <a:gd name="T13" fmla="*/ 1104 h 2777"/>
                  <a:gd name="T14" fmla="*/ 1495 w 1700"/>
                  <a:gd name="T15" fmla="*/ 1537 h 2777"/>
                  <a:gd name="T16" fmla="*/ 1262 w 1700"/>
                  <a:gd name="T17" fmla="*/ 1398 h 2777"/>
                  <a:gd name="T18" fmla="*/ 642 w 1700"/>
                  <a:gd name="T19" fmla="*/ 1398 h 2777"/>
                  <a:gd name="T20" fmla="*/ 642 w 1700"/>
                  <a:gd name="T21" fmla="*/ 2515 h 2777"/>
                  <a:gd name="T22" fmla="*/ 820 w 1700"/>
                  <a:gd name="T23" fmla="*/ 2777 h 2777"/>
                  <a:gd name="T24" fmla="*/ 11 w 1700"/>
                  <a:gd name="T25" fmla="*/ 2777 h 2777"/>
                  <a:gd name="T26" fmla="*/ 181 w 1700"/>
                  <a:gd name="T27" fmla="*/ 2515 h 2777"/>
                  <a:gd name="T28" fmla="*/ 181 w 1700"/>
                  <a:gd name="T29" fmla="*/ 291 h 2777"/>
                  <a:gd name="T30" fmla="*/ 0 w 1700"/>
                  <a:gd name="T31"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00" h="2777">
                    <a:moveTo>
                      <a:pt x="0" y="0"/>
                    </a:moveTo>
                    <a:cubicBezTo>
                      <a:pt x="1700" y="0"/>
                      <a:pt x="1700" y="0"/>
                      <a:pt x="1700" y="0"/>
                    </a:cubicBezTo>
                    <a:cubicBezTo>
                      <a:pt x="1700" y="473"/>
                      <a:pt x="1700" y="473"/>
                      <a:pt x="1700" y="473"/>
                    </a:cubicBezTo>
                    <a:cubicBezTo>
                      <a:pt x="1700" y="473"/>
                      <a:pt x="1613" y="287"/>
                      <a:pt x="1429" y="286"/>
                    </a:cubicBezTo>
                    <a:cubicBezTo>
                      <a:pt x="642" y="286"/>
                      <a:pt x="642" y="286"/>
                      <a:pt x="642" y="286"/>
                    </a:cubicBezTo>
                    <a:cubicBezTo>
                      <a:pt x="642" y="1104"/>
                      <a:pt x="642" y="1104"/>
                      <a:pt x="642" y="1104"/>
                    </a:cubicBezTo>
                    <a:cubicBezTo>
                      <a:pt x="1495" y="1104"/>
                      <a:pt x="1495" y="1104"/>
                      <a:pt x="1495" y="1104"/>
                    </a:cubicBezTo>
                    <a:cubicBezTo>
                      <a:pt x="1495" y="1537"/>
                      <a:pt x="1495" y="1537"/>
                      <a:pt x="1495" y="1537"/>
                    </a:cubicBezTo>
                    <a:cubicBezTo>
                      <a:pt x="1495" y="1537"/>
                      <a:pt x="1468" y="1399"/>
                      <a:pt x="1262" y="1398"/>
                    </a:cubicBezTo>
                    <a:cubicBezTo>
                      <a:pt x="642" y="1398"/>
                      <a:pt x="642" y="1398"/>
                      <a:pt x="642" y="1398"/>
                    </a:cubicBezTo>
                    <a:cubicBezTo>
                      <a:pt x="642" y="2515"/>
                      <a:pt x="642" y="2515"/>
                      <a:pt x="642" y="2515"/>
                    </a:cubicBezTo>
                    <a:cubicBezTo>
                      <a:pt x="642" y="2679"/>
                      <a:pt x="820" y="2777"/>
                      <a:pt x="820" y="2777"/>
                    </a:cubicBezTo>
                    <a:cubicBezTo>
                      <a:pt x="11" y="2777"/>
                      <a:pt x="11" y="2777"/>
                      <a:pt x="11" y="2777"/>
                    </a:cubicBezTo>
                    <a:cubicBezTo>
                      <a:pt x="11" y="2777"/>
                      <a:pt x="181" y="2691"/>
                      <a:pt x="181" y="2515"/>
                    </a:cubicBezTo>
                    <a:cubicBezTo>
                      <a:pt x="181" y="291"/>
                      <a:pt x="181" y="291"/>
                      <a:pt x="181" y="291"/>
                    </a:cubicBezTo>
                    <a:cubicBezTo>
                      <a:pt x="181" y="104"/>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48" name="Freeform 32"/>
              <p:cNvSpPr>
                <a:spLocks/>
              </p:cNvSpPr>
              <p:nvPr/>
            </p:nvSpPr>
            <p:spPr bwMode="gray">
              <a:xfrm>
                <a:off x="2475" y="1560"/>
                <a:ext cx="224" cy="775"/>
              </a:xfrm>
              <a:custGeom>
                <a:avLst/>
                <a:gdLst>
                  <a:gd name="T0" fmla="*/ 257 w 1123"/>
                  <a:gd name="T1" fmla="*/ 0 h 3872"/>
                  <a:gd name="T2" fmla="*/ 1123 w 1123"/>
                  <a:gd name="T3" fmla="*/ 0 h 3872"/>
                  <a:gd name="T4" fmla="*/ 929 w 1123"/>
                  <a:gd name="T5" fmla="*/ 242 h 3872"/>
                  <a:gd name="T6" fmla="*/ 929 w 1123"/>
                  <a:gd name="T7" fmla="*/ 2847 h 3872"/>
                  <a:gd name="T8" fmla="*/ 0 w 1123"/>
                  <a:gd name="T9" fmla="*/ 3869 h 3872"/>
                  <a:gd name="T10" fmla="*/ 443 w 1123"/>
                  <a:gd name="T11" fmla="*/ 2847 h 3872"/>
                  <a:gd name="T12" fmla="*/ 443 w 1123"/>
                  <a:gd name="T13" fmla="*/ 242 h 3872"/>
                  <a:gd name="T14" fmla="*/ 257 w 1123"/>
                  <a:gd name="T15" fmla="*/ 0 h 38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3" h="3872">
                    <a:moveTo>
                      <a:pt x="257" y="0"/>
                    </a:moveTo>
                    <a:cubicBezTo>
                      <a:pt x="1123" y="0"/>
                      <a:pt x="1123" y="0"/>
                      <a:pt x="1123" y="0"/>
                    </a:cubicBezTo>
                    <a:cubicBezTo>
                      <a:pt x="1123" y="0"/>
                      <a:pt x="929" y="92"/>
                      <a:pt x="929" y="242"/>
                    </a:cubicBezTo>
                    <a:cubicBezTo>
                      <a:pt x="929" y="2847"/>
                      <a:pt x="929" y="2847"/>
                      <a:pt x="929" y="2847"/>
                    </a:cubicBezTo>
                    <a:cubicBezTo>
                      <a:pt x="929" y="3727"/>
                      <a:pt x="46" y="3872"/>
                      <a:pt x="0" y="3869"/>
                    </a:cubicBezTo>
                    <a:cubicBezTo>
                      <a:pt x="75" y="3821"/>
                      <a:pt x="442" y="3508"/>
                      <a:pt x="443" y="2847"/>
                    </a:cubicBezTo>
                    <a:cubicBezTo>
                      <a:pt x="443" y="242"/>
                      <a:pt x="443" y="242"/>
                      <a:pt x="443" y="242"/>
                    </a:cubicBezTo>
                    <a:cubicBezTo>
                      <a:pt x="444" y="100"/>
                      <a:pt x="257" y="0"/>
                      <a:pt x="25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49" name="Freeform 33"/>
              <p:cNvSpPr>
                <a:spLocks/>
              </p:cNvSpPr>
              <p:nvPr/>
            </p:nvSpPr>
            <p:spPr bwMode="gray">
              <a:xfrm>
                <a:off x="2723" y="1560"/>
                <a:ext cx="174" cy="556"/>
              </a:xfrm>
              <a:custGeom>
                <a:avLst/>
                <a:gdLst>
                  <a:gd name="T0" fmla="*/ 0 w 868"/>
                  <a:gd name="T1" fmla="*/ 0 h 2778"/>
                  <a:gd name="T2" fmla="*/ 868 w 868"/>
                  <a:gd name="T3" fmla="*/ 0 h 2778"/>
                  <a:gd name="T4" fmla="*/ 675 w 868"/>
                  <a:gd name="T5" fmla="*/ 245 h 2778"/>
                  <a:gd name="T6" fmla="*/ 675 w 868"/>
                  <a:gd name="T7" fmla="*/ 2514 h 2778"/>
                  <a:gd name="T8" fmla="*/ 868 w 868"/>
                  <a:gd name="T9" fmla="*/ 2778 h 2778"/>
                  <a:gd name="T10" fmla="*/ 0 w 868"/>
                  <a:gd name="T11" fmla="*/ 2778 h 2778"/>
                  <a:gd name="T12" fmla="*/ 193 w 868"/>
                  <a:gd name="T13" fmla="*/ 2514 h 2778"/>
                  <a:gd name="T14" fmla="*/ 193 w 868"/>
                  <a:gd name="T15" fmla="*/ 245 h 2778"/>
                  <a:gd name="T16" fmla="*/ 0 w 868"/>
                  <a:gd name="T17" fmla="*/ 0 h 2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 h="2778">
                    <a:moveTo>
                      <a:pt x="0" y="0"/>
                    </a:moveTo>
                    <a:cubicBezTo>
                      <a:pt x="868" y="0"/>
                      <a:pt x="868" y="0"/>
                      <a:pt x="868" y="0"/>
                    </a:cubicBezTo>
                    <a:cubicBezTo>
                      <a:pt x="868" y="0"/>
                      <a:pt x="675" y="92"/>
                      <a:pt x="675" y="245"/>
                    </a:cubicBezTo>
                    <a:cubicBezTo>
                      <a:pt x="675" y="2514"/>
                      <a:pt x="675" y="2514"/>
                      <a:pt x="675" y="2514"/>
                    </a:cubicBezTo>
                    <a:cubicBezTo>
                      <a:pt x="675" y="2677"/>
                      <a:pt x="868" y="2778"/>
                      <a:pt x="868" y="2778"/>
                    </a:cubicBezTo>
                    <a:cubicBezTo>
                      <a:pt x="0" y="2778"/>
                      <a:pt x="0" y="2778"/>
                      <a:pt x="0" y="2778"/>
                    </a:cubicBezTo>
                    <a:cubicBezTo>
                      <a:pt x="0" y="2778"/>
                      <a:pt x="193" y="2677"/>
                      <a:pt x="193" y="2514"/>
                    </a:cubicBezTo>
                    <a:cubicBezTo>
                      <a:pt x="193" y="245"/>
                      <a:pt x="193" y="245"/>
                      <a:pt x="193" y="245"/>
                    </a:cubicBezTo>
                    <a:cubicBezTo>
                      <a:pt x="193" y="92"/>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50" name="Freeform 34"/>
              <p:cNvSpPr>
                <a:spLocks/>
              </p:cNvSpPr>
              <p:nvPr/>
            </p:nvSpPr>
            <p:spPr bwMode="gray">
              <a:xfrm>
                <a:off x="2898" y="1560"/>
                <a:ext cx="416" cy="556"/>
              </a:xfrm>
              <a:custGeom>
                <a:avLst/>
                <a:gdLst>
                  <a:gd name="T0" fmla="*/ 170 w 2079"/>
                  <a:gd name="T1" fmla="*/ 0 h 2777"/>
                  <a:gd name="T2" fmla="*/ 2079 w 2079"/>
                  <a:gd name="T3" fmla="*/ 0 h 2777"/>
                  <a:gd name="T4" fmla="*/ 1917 w 2079"/>
                  <a:gd name="T5" fmla="*/ 505 h 2777"/>
                  <a:gd name="T6" fmla="*/ 1684 w 2079"/>
                  <a:gd name="T7" fmla="*/ 293 h 2777"/>
                  <a:gd name="T8" fmla="*/ 1288 w 2079"/>
                  <a:gd name="T9" fmla="*/ 293 h 2777"/>
                  <a:gd name="T10" fmla="*/ 1288 w 2079"/>
                  <a:gd name="T11" fmla="*/ 2515 h 2777"/>
                  <a:gd name="T12" fmla="*/ 1474 w 2079"/>
                  <a:gd name="T13" fmla="*/ 2777 h 2777"/>
                  <a:gd name="T14" fmla="*/ 624 w 2079"/>
                  <a:gd name="T15" fmla="*/ 2777 h 2777"/>
                  <a:gd name="T16" fmla="*/ 808 w 2079"/>
                  <a:gd name="T17" fmla="*/ 2515 h 2777"/>
                  <a:gd name="T18" fmla="*/ 808 w 2079"/>
                  <a:gd name="T19" fmla="*/ 293 h 2777"/>
                  <a:gd name="T20" fmla="*/ 330 w 2079"/>
                  <a:gd name="T21" fmla="*/ 293 h 2777"/>
                  <a:gd name="T22" fmla="*/ 0 w 2079"/>
                  <a:gd name="T23" fmla="*/ 547 h 2777"/>
                  <a:gd name="T24" fmla="*/ 170 w 2079"/>
                  <a:gd name="T25"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9" h="2777">
                    <a:moveTo>
                      <a:pt x="170" y="0"/>
                    </a:moveTo>
                    <a:cubicBezTo>
                      <a:pt x="2079" y="0"/>
                      <a:pt x="2079" y="0"/>
                      <a:pt x="2079" y="0"/>
                    </a:cubicBezTo>
                    <a:cubicBezTo>
                      <a:pt x="1917" y="505"/>
                      <a:pt x="1917" y="505"/>
                      <a:pt x="1917" y="505"/>
                    </a:cubicBezTo>
                    <a:cubicBezTo>
                      <a:pt x="1917" y="505"/>
                      <a:pt x="1869" y="293"/>
                      <a:pt x="1684" y="293"/>
                    </a:cubicBezTo>
                    <a:cubicBezTo>
                      <a:pt x="1288" y="293"/>
                      <a:pt x="1288" y="293"/>
                      <a:pt x="1288" y="293"/>
                    </a:cubicBezTo>
                    <a:cubicBezTo>
                      <a:pt x="1288" y="2515"/>
                      <a:pt x="1288" y="2515"/>
                      <a:pt x="1288" y="2515"/>
                    </a:cubicBezTo>
                    <a:cubicBezTo>
                      <a:pt x="1288" y="2656"/>
                      <a:pt x="1474" y="2777"/>
                      <a:pt x="1474" y="2777"/>
                    </a:cubicBezTo>
                    <a:cubicBezTo>
                      <a:pt x="624" y="2777"/>
                      <a:pt x="624" y="2777"/>
                      <a:pt x="624" y="2777"/>
                    </a:cubicBezTo>
                    <a:cubicBezTo>
                      <a:pt x="624" y="2777"/>
                      <a:pt x="809" y="2668"/>
                      <a:pt x="808" y="2515"/>
                    </a:cubicBezTo>
                    <a:cubicBezTo>
                      <a:pt x="808" y="293"/>
                      <a:pt x="808" y="293"/>
                      <a:pt x="808" y="293"/>
                    </a:cubicBezTo>
                    <a:cubicBezTo>
                      <a:pt x="330" y="293"/>
                      <a:pt x="330" y="293"/>
                      <a:pt x="330" y="293"/>
                    </a:cubicBezTo>
                    <a:cubicBezTo>
                      <a:pt x="195" y="293"/>
                      <a:pt x="0" y="547"/>
                      <a:pt x="0" y="547"/>
                    </a:cubicBezTo>
                    <a:lnTo>
                      <a:pt x="17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51" name="Freeform 35"/>
              <p:cNvSpPr>
                <a:spLocks/>
              </p:cNvSpPr>
              <p:nvPr/>
            </p:nvSpPr>
            <p:spPr bwMode="gray">
              <a:xfrm>
                <a:off x="3654" y="1560"/>
                <a:ext cx="465" cy="564"/>
              </a:xfrm>
              <a:custGeom>
                <a:avLst/>
                <a:gdLst>
                  <a:gd name="T0" fmla="*/ 1488 w 2324"/>
                  <a:gd name="T1" fmla="*/ 0 h 2820"/>
                  <a:gd name="T2" fmla="*/ 2324 w 2324"/>
                  <a:gd name="T3" fmla="*/ 0 h 2820"/>
                  <a:gd name="T4" fmla="*/ 2145 w 2324"/>
                  <a:gd name="T5" fmla="*/ 244 h 2820"/>
                  <a:gd name="T6" fmla="*/ 2145 w 2324"/>
                  <a:gd name="T7" fmla="*/ 1926 h 2820"/>
                  <a:gd name="T8" fmla="*/ 1185 w 2324"/>
                  <a:gd name="T9" fmla="*/ 2820 h 2820"/>
                  <a:gd name="T10" fmla="*/ 185 w 2324"/>
                  <a:gd name="T11" fmla="*/ 1926 h 2820"/>
                  <a:gd name="T12" fmla="*/ 185 w 2324"/>
                  <a:gd name="T13" fmla="*/ 244 h 2820"/>
                  <a:gd name="T14" fmla="*/ 0 w 2324"/>
                  <a:gd name="T15" fmla="*/ 0 h 2820"/>
                  <a:gd name="T16" fmla="*/ 861 w 2324"/>
                  <a:gd name="T17" fmla="*/ 0 h 2820"/>
                  <a:gd name="T18" fmla="*/ 669 w 2324"/>
                  <a:gd name="T19" fmla="*/ 244 h 2820"/>
                  <a:gd name="T20" fmla="*/ 669 w 2324"/>
                  <a:gd name="T21" fmla="*/ 1926 h 2820"/>
                  <a:gd name="T22" fmla="*/ 1185 w 2324"/>
                  <a:gd name="T23" fmla="*/ 2519 h 2820"/>
                  <a:gd name="T24" fmla="*/ 1677 w 2324"/>
                  <a:gd name="T25" fmla="*/ 1926 h 2820"/>
                  <a:gd name="T26" fmla="*/ 1677 w 2324"/>
                  <a:gd name="T27" fmla="*/ 244 h 2820"/>
                  <a:gd name="T28" fmla="*/ 1488 w 2324"/>
                  <a:gd name="T29" fmla="*/ 0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24" h="2820">
                    <a:moveTo>
                      <a:pt x="1488" y="0"/>
                    </a:moveTo>
                    <a:cubicBezTo>
                      <a:pt x="2324" y="0"/>
                      <a:pt x="2324" y="0"/>
                      <a:pt x="2324" y="0"/>
                    </a:cubicBezTo>
                    <a:cubicBezTo>
                      <a:pt x="2324" y="0"/>
                      <a:pt x="2145" y="94"/>
                      <a:pt x="2145" y="244"/>
                    </a:cubicBezTo>
                    <a:cubicBezTo>
                      <a:pt x="2145" y="1926"/>
                      <a:pt x="2145" y="1926"/>
                      <a:pt x="2145" y="1926"/>
                    </a:cubicBezTo>
                    <a:cubicBezTo>
                      <a:pt x="2144" y="2610"/>
                      <a:pt x="1578" y="2820"/>
                      <a:pt x="1185" y="2820"/>
                    </a:cubicBezTo>
                    <a:cubicBezTo>
                      <a:pt x="795" y="2820"/>
                      <a:pt x="184" y="2607"/>
                      <a:pt x="185" y="1926"/>
                    </a:cubicBezTo>
                    <a:cubicBezTo>
                      <a:pt x="185" y="244"/>
                      <a:pt x="185" y="244"/>
                      <a:pt x="185" y="244"/>
                    </a:cubicBezTo>
                    <a:cubicBezTo>
                      <a:pt x="185" y="94"/>
                      <a:pt x="0" y="0"/>
                      <a:pt x="0" y="0"/>
                    </a:cubicBezTo>
                    <a:cubicBezTo>
                      <a:pt x="861" y="0"/>
                      <a:pt x="861" y="0"/>
                      <a:pt x="861" y="0"/>
                    </a:cubicBezTo>
                    <a:cubicBezTo>
                      <a:pt x="861" y="0"/>
                      <a:pt x="669" y="92"/>
                      <a:pt x="669" y="244"/>
                    </a:cubicBezTo>
                    <a:cubicBezTo>
                      <a:pt x="669" y="1926"/>
                      <a:pt x="669" y="1926"/>
                      <a:pt x="669" y="1926"/>
                    </a:cubicBezTo>
                    <a:cubicBezTo>
                      <a:pt x="669" y="2285"/>
                      <a:pt x="907" y="2519"/>
                      <a:pt x="1185" y="2519"/>
                    </a:cubicBezTo>
                    <a:cubicBezTo>
                      <a:pt x="1464" y="2519"/>
                      <a:pt x="1676" y="2275"/>
                      <a:pt x="1677" y="1926"/>
                    </a:cubicBezTo>
                    <a:cubicBezTo>
                      <a:pt x="1677" y="244"/>
                      <a:pt x="1677" y="244"/>
                      <a:pt x="1677" y="244"/>
                    </a:cubicBezTo>
                    <a:cubicBezTo>
                      <a:pt x="1677" y="94"/>
                      <a:pt x="1488" y="0"/>
                      <a:pt x="1488"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52" name="Freeform 36"/>
              <p:cNvSpPr>
                <a:spLocks/>
              </p:cNvSpPr>
              <p:nvPr/>
            </p:nvSpPr>
            <p:spPr bwMode="gray">
              <a:xfrm>
                <a:off x="2027" y="1560"/>
                <a:ext cx="469" cy="566"/>
              </a:xfrm>
              <a:custGeom>
                <a:avLst/>
                <a:gdLst>
                  <a:gd name="T0" fmla="*/ 1495 w 2347"/>
                  <a:gd name="T1" fmla="*/ 0 h 2827"/>
                  <a:gd name="T2" fmla="*/ 2347 w 2347"/>
                  <a:gd name="T3" fmla="*/ 0 h 2827"/>
                  <a:gd name="T4" fmla="*/ 2166 w 2347"/>
                  <a:gd name="T5" fmla="*/ 247 h 2827"/>
                  <a:gd name="T6" fmla="*/ 2166 w 2347"/>
                  <a:gd name="T7" fmla="*/ 1925 h 2827"/>
                  <a:gd name="T8" fmla="*/ 1176 w 2347"/>
                  <a:gd name="T9" fmla="*/ 2827 h 2827"/>
                  <a:gd name="T10" fmla="*/ 175 w 2347"/>
                  <a:gd name="T11" fmla="*/ 1925 h 2827"/>
                  <a:gd name="T12" fmla="*/ 174 w 2347"/>
                  <a:gd name="T13" fmla="*/ 247 h 2827"/>
                  <a:gd name="T14" fmla="*/ 0 w 2347"/>
                  <a:gd name="T15" fmla="*/ 0 h 2827"/>
                  <a:gd name="T16" fmla="*/ 860 w 2347"/>
                  <a:gd name="T17" fmla="*/ 0 h 2827"/>
                  <a:gd name="T18" fmla="*/ 661 w 2347"/>
                  <a:gd name="T19" fmla="*/ 247 h 2827"/>
                  <a:gd name="T20" fmla="*/ 660 w 2347"/>
                  <a:gd name="T21" fmla="*/ 1925 h 2827"/>
                  <a:gd name="T22" fmla="*/ 1176 w 2347"/>
                  <a:gd name="T23" fmla="*/ 2527 h 2827"/>
                  <a:gd name="T24" fmla="*/ 1678 w 2347"/>
                  <a:gd name="T25" fmla="*/ 1925 h 2827"/>
                  <a:gd name="T26" fmla="*/ 1679 w 2347"/>
                  <a:gd name="T27" fmla="*/ 247 h 2827"/>
                  <a:gd name="T28" fmla="*/ 1495 w 2347"/>
                  <a:gd name="T29" fmla="*/ 0 h 2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47" h="2827">
                    <a:moveTo>
                      <a:pt x="1495" y="0"/>
                    </a:moveTo>
                    <a:cubicBezTo>
                      <a:pt x="2347" y="0"/>
                      <a:pt x="2347" y="0"/>
                      <a:pt x="2347" y="0"/>
                    </a:cubicBezTo>
                    <a:cubicBezTo>
                      <a:pt x="2347" y="0"/>
                      <a:pt x="2166" y="98"/>
                      <a:pt x="2166" y="247"/>
                    </a:cubicBezTo>
                    <a:cubicBezTo>
                      <a:pt x="2166" y="248"/>
                      <a:pt x="2166" y="1925"/>
                      <a:pt x="2166" y="1925"/>
                    </a:cubicBezTo>
                    <a:cubicBezTo>
                      <a:pt x="2166" y="2611"/>
                      <a:pt x="1573" y="2827"/>
                      <a:pt x="1176" y="2827"/>
                    </a:cubicBezTo>
                    <a:cubicBezTo>
                      <a:pt x="786" y="2827"/>
                      <a:pt x="175" y="2608"/>
                      <a:pt x="175" y="1925"/>
                    </a:cubicBezTo>
                    <a:cubicBezTo>
                      <a:pt x="174" y="247"/>
                      <a:pt x="174" y="247"/>
                      <a:pt x="174" y="247"/>
                    </a:cubicBezTo>
                    <a:cubicBezTo>
                      <a:pt x="174" y="97"/>
                      <a:pt x="0" y="0"/>
                      <a:pt x="0" y="0"/>
                    </a:cubicBezTo>
                    <a:cubicBezTo>
                      <a:pt x="860" y="0"/>
                      <a:pt x="860" y="0"/>
                      <a:pt x="860" y="0"/>
                    </a:cubicBezTo>
                    <a:cubicBezTo>
                      <a:pt x="860" y="0"/>
                      <a:pt x="661" y="98"/>
                      <a:pt x="661" y="247"/>
                    </a:cubicBezTo>
                    <a:cubicBezTo>
                      <a:pt x="660" y="1925"/>
                      <a:pt x="660" y="1925"/>
                      <a:pt x="660" y="1925"/>
                    </a:cubicBezTo>
                    <a:cubicBezTo>
                      <a:pt x="660" y="2280"/>
                      <a:pt x="897" y="2525"/>
                      <a:pt x="1176" y="2527"/>
                    </a:cubicBezTo>
                    <a:cubicBezTo>
                      <a:pt x="1454" y="2528"/>
                      <a:pt x="1678" y="2277"/>
                      <a:pt x="1678" y="1925"/>
                    </a:cubicBezTo>
                    <a:cubicBezTo>
                      <a:pt x="1679" y="247"/>
                      <a:pt x="1679" y="247"/>
                      <a:pt x="1679" y="247"/>
                    </a:cubicBezTo>
                    <a:cubicBezTo>
                      <a:pt x="1679" y="97"/>
                      <a:pt x="1495" y="0"/>
                      <a:pt x="1495"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53" name="Freeform 37"/>
              <p:cNvSpPr>
                <a:spLocks/>
              </p:cNvSpPr>
              <p:nvPr/>
            </p:nvSpPr>
            <p:spPr bwMode="gray">
              <a:xfrm>
                <a:off x="3295" y="1549"/>
                <a:ext cx="358" cy="577"/>
              </a:xfrm>
              <a:custGeom>
                <a:avLst/>
                <a:gdLst>
                  <a:gd name="T0" fmla="*/ 1537 w 1788"/>
                  <a:gd name="T1" fmla="*/ 501 h 2885"/>
                  <a:gd name="T2" fmla="*/ 1067 w 1788"/>
                  <a:gd name="T3" fmla="*/ 289 h 2885"/>
                  <a:gd name="T4" fmla="*/ 528 w 1788"/>
                  <a:gd name="T5" fmla="*/ 709 h 2885"/>
                  <a:gd name="T6" fmla="*/ 1042 w 1788"/>
                  <a:gd name="T7" fmla="*/ 1230 h 2885"/>
                  <a:gd name="T8" fmla="*/ 1786 w 1788"/>
                  <a:gd name="T9" fmla="*/ 2067 h 2885"/>
                  <a:gd name="T10" fmla="*/ 681 w 1788"/>
                  <a:gd name="T11" fmla="*/ 2885 h 2885"/>
                  <a:gd name="T12" fmla="*/ 162 w 1788"/>
                  <a:gd name="T13" fmla="*/ 2813 h 2885"/>
                  <a:gd name="T14" fmla="*/ 0 w 1788"/>
                  <a:gd name="T15" fmla="*/ 2280 h 2885"/>
                  <a:gd name="T16" fmla="*/ 689 w 1788"/>
                  <a:gd name="T17" fmla="*/ 2582 h 2885"/>
                  <a:gd name="T18" fmla="*/ 1311 w 1788"/>
                  <a:gd name="T19" fmla="*/ 2126 h 2885"/>
                  <a:gd name="T20" fmla="*/ 48 w 1788"/>
                  <a:gd name="T21" fmla="*/ 765 h 2885"/>
                  <a:gd name="T22" fmla="*/ 1019 w 1788"/>
                  <a:gd name="T23" fmla="*/ 0 h 2885"/>
                  <a:gd name="T24" fmla="*/ 1537 w 1788"/>
                  <a:gd name="T25" fmla="*/ 72 h 2885"/>
                  <a:gd name="T26" fmla="*/ 1537 w 1788"/>
                  <a:gd name="T27" fmla="*/ 501 h 2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8" h="2885">
                    <a:moveTo>
                      <a:pt x="1537" y="501"/>
                    </a:moveTo>
                    <a:cubicBezTo>
                      <a:pt x="1537" y="501"/>
                      <a:pt x="1416" y="290"/>
                      <a:pt x="1067" y="289"/>
                    </a:cubicBezTo>
                    <a:cubicBezTo>
                      <a:pt x="718" y="288"/>
                      <a:pt x="529" y="471"/>
                      <a:pt x="528" y="709"/>
                    </a:cubicBezTo>
                    <a:cubicBezTo>
                      <a:pt x="527" y="978"/>
                      <a:pt x="729" y="1079"/>
                      <a:pt x="1042" y="1230"/>
                    </a:cubicBezTo>
                    <a:cubicBezTo>
                      <a:pt x="1340" y="1373"/>
                      <a:pt x="1788" y="1570"/>
                      <a:pt x="1786" y="2067"/>
                    </a:cubicBezTo>
                    <a:cubicBezTo>
                      <a:pt x="1785" y="2513"/>
                      <a:pt x="1390" y="2885"/>
                      <a:pt x="681" y="2885"/>
                    </a:cubicBezTo>
                    <a:cubicBezTo>
                      <a:pt x="463" y="2884"/>
                      <a:pt x="162" y="2813"/>
                      <a:pt x="162" y="2813"/>
                    </a:cubicBezTo>
                    <a:cubicBezTo>
                      <a:pt x="0" y="2280"/>
                      <a:pt x="0" y="2280"/>
                      <a:pt x="0" y="2280"/>
                    </a:cubicBezTo>
                    <a:cubicBezTo>
                      <a:pt x="150" y="2426"/>
                      <a:pt x="416" y="2582"/>
                      <a:pt x="689" y="2582"/>
                    </a:cubicBezTo>
                    <a:cubicBezTo>
                      <a:pt x="973" y="2582"/>
                      <a:pt x="1311" y="2407"/>
                      <a:pt x="1311" y="2126"/>
                    </a:cubicBezTo>
                    <a:cubicBezTo>
                      <a:pt x="1311" y="1583"/>
                      <a:pt x="48" y="1674"/>
                      <a:pt x="48" y="765"/>
                    </a:cubicBezTo>
                    <a:cubicBezTo>
                      <a:pt x="48" y="453"/>
                      <a:pt x="266" y="0"/>
                      <a:pt x="1019" y="0"/>
                    </a:cubicBezTo>
                    <a:cubicBezTo>
                      <a:pt x="1264" y="0"/>
                      <a:pt x="1537" y="72"/>
                      <a:pt x="1537" y="72"/>
                    </a:cubicBezTo>
                    <a:lnTo>
                      <a:pt x="1537" y="50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p:cNvSpPr/>
          <p:nvPr/>
        </p:nvSpPr>
        <p:spPr bwMode="auto">
          <a:xfrm>
            <a:off x="1237178" y="2706258"/>
            <a:ext cx="1750646" cy="1874870"/>
          </a:xfrm>
          <a:prstGeom prst="rect">
            <a:avLst/>
          </a:prstGeom>
          <a:noFill/>
          <a:ln w="9525" cap="flat" cmpd="sng" algn="ctr">
            <a:solidFill>
              <a:srgbClr val="57564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5" name="フッター プレースホルダー 4"/>
          <p:cNvSpPr>
            <a:spLocks noGrp="1"/>
          </p:cNvSpPr>
          <p:nvPr>
            <p:ph type="ftr" sz="quarter" idx="11"/>
          </p:nvPr>
        </p:nvSpPr>
        <p:spPr/>
        <p:txBody>
          <a:bodyPr/>
          <a:lstStyle/>
          <a:p>
            <a:r>
              <a:rPr lang="de-DE" altLang="ja-JP" smtClean="0"/>
              <a:t>Copyright 2014 FUJITSU LIMITED</a:t>
            </a:r>
            <a:endParaRPr lang="de-DE" altLang="ja-JP"/>
          </a:p>
        </p:txBody>
      </p:sp>
      <p:sp>
        <p:nvSpPr>
          <p:cNvPr id="386080" name="Rectangle 32"/>
          <p:cNvSpPr>
            <a:spLocks noGrp="1" noChangeArrowheads="1"/>
          </p:cNvSpPr>
          <p:nvPr>
            <p:ph type="body" idx="1"/>
          </p:nvPr>
        </p:nvSpPr>
        <p:spPr>
          <a:xfrm>
            <a:off x="168275" y="869951"/>
            <a:ext cx="8786813" cy="830858"/>
          </a:xfrm>
        </p:spPr>
        <p:txBody>
          <a:bodyPr/>
          <a:lstStyle/>
          <a:p>
            <a:endParaRPr lang="ja-JP" altLang="ja-JP" dirty="0"/>
          </a:p>
        </p:txBody>
      </p:sp>
      <p:sp>
        <p:nvSpPr>
          <p:cNvPr id="386089" name="Rectangle 41"/>
          <p:cNvSpPr>
            <a:spLocks noGrp="1" noChangeArrowheads="1"/>
          </p:cNvSpPr>
          <p:nvPr>
            <p:ph type="title"/>
          </p:nvPr>
        </p:nvSpPr>
        <p:spPr/>
        <p:txBody>
          <a:bodyPr/>
          <a:lstStyle/>
          <a:p>
            <a:endParaRPr lang="ja-JP" altLang="ja-JP"/>
          </a:p>
        </p:txBody>
      </p:sp>
      <p:sp>
        <p:nvSpPr>
          <p:cNvPr id="6" name="正方形/長方形 5"/>
          <p:cNvSpPr/>
          <p:nvPr/>
        </p:nvSpPr>
        <p:spPr bwMode="auto">
          <a:xfrm>
            <a:off x="4964882" y="2095352"/>
            <a:ext cx="349994" cy="469552"/>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ja-JP" altLang="en-US" dirty="0"/>
              <a:t>スマホ</a:t>
            </a:r>
            <a:endParaRPr kumimoji="1" lang="ja-JP" altLang="en-US" sz="18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7" name="スマイル 6"/>
          <p:cNvSpPr/>
          <p:nvPr/>
        </p:nvSpPr>
        <p:spPr bwMode="auto">
          <a:xfrm>
            <a:off x="7452320" y="2016968"/>
            <a:ext cx="648072" cy="648072"/>
          </a:xfrm>
          <a:prstGeom prst="smileyFac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10" name="スマイル 9"/>
          <p:cNvSpPr/>
          <p:nvPr/>
        </p:nvSpPr>
        <p:spPr bwMode="auto">
          <a:xfrm>
            <a:off x="7452320" y="2871688"/>
            <a:ext cx="648072" cy="648072"/>
          </a:xfrm>
          <a:prstGeom prst="smileyFac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11" name="スマイル 10"/>
          <p:cNvSpPr/>
          <p:nvPr/>
        </p:nvSpPr>
        <p:spPr bwMode="auto">
          <a:xfrm>
            <a:off x="7452320" y="3726408"/>
            <a:ext cx="648072" cy="648072"/>
          </a:xfrm>
          <a:prstGeom prst="smileyFac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12" name="スマイル 11"/>
          <p:cNvSpPr/>
          <p:nvPr/>
        </p:nvSpPr>
        <p:spPr bwMode="auto">
          <a:xfrm>
            <a:off x="7452320" y="4581128"/>
            <a:ext cx="648072" cy="648072"/>
          </a:xfrm>
          <a:prstGeom prst="smileyFac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13" name="正方形/長方形 12"/>
          <p:cNvSpPr/>
          <p:nvPr/>
        </p:nvSpPr>
        <p:spPr bwMode="auto">
          <a:xfrm>
            <a:off x="4964882" y="2933576"/>
            <a:ext cx="349994" cy="469552"/>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ja-JP" altLang="en-US" dirty="0"/>
              <a:t>スマホ</a:t>
            </a:r>
            <a:endParaRPr kumimoji="1" lang="ja-JP" altLang="en-US" sz="18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14" name="正方形/長方形 13"/>
          <p:cNvSpPr/>
          <p:nvPr/>
        </p:nvSpPr>
        <p:spPr bwMode="auto">
          <a:xfrm>
            <a:off x="4964882" y="3814836"/>
            <a:ext cx="349994" cy="469552"/>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ja-JP" altLang="en-US" dirty="0"/>
              <a:t>スマホ</a:t>
            </a:r>
            <a:endParaRPr kumimoji="1" lang="ja-JP" altLang="en-US" sz="18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15" name="正方形/長方形 14"/>
          <p:cNvSpPr/>
          <p:nvPr/>
        </p:nvSpPr>
        <p:spPr bwMode="auto">
          <a:xfrm>
            <a:off x="4964882" y="4680323"/>
            <a:ext cx="349994" cy="469552"/>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ja-JP" altLang="en-US" dirty="0"/>
              <a:t>スマホ</a:t>
            </a:r>
            <a:endParaRPr kumimoji="1" lang="ja-JP" altLang="en-US" sz="18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8" name="テキスト ボックス 7"/>
          <p:cNvSpPr txBox="1"/>
          <p:nvPr/>
        </p:nvSpPr>
        <p:spPr>
          <a:xfrm>
            <a:off x="4427984" y="5706431"/>
            <a:ext cx="1160895" cy="646331"/>
          </a:xfrm>
          <a:prstGeom prst="rect">
            <a:avLst/>
          </a:prstGeom>
          <a:noFill/>
        </p:spPr>
        <p:txBody>
          <a:bodyPr wrap="none" rtlCol="0">
            <a:spAutoFit/>
          </a:bodyPr>
          <a:lstStyle/>
          <a:p>
            <a:r>
              <a:rPr kumimoji="1" lang="ja-JP" altLang="en-US" dirty="0" smtClean="0"/>
              <a:t>スマホ</a:t>
            </a:r>
            <a:r>
              <a:rPr lang="en-US" altLang="ja-JP" dirty="0" smtClean="0"/>
              <a:t>4</a:t>
            </a:r>
            <a:r>
              <a:rPr kumimoji="1" lang="ja-JP" altLang="en-US" dirty="0" smtClean="0"/>
              <a:t>台</a:t>
            </a:r>
            <a:endParaRPr kumimoji="1" lang="en-US" altLang="ja-JP" dirty="0" smtClean="0"/>
          </a:p>
          <a:p>
            <a:r>
              <a:rPr kumimoji="1" lang="en-US" altLang="ja-JP" dirty="0" smtClean="0"/>
              <a:t>(</a:t>
            </a:r>
            <a:r>
              <a:rPr kumimoji="1" lang="ja-JP" altLang="en-US" dirty="0" smtClean="0"/>
              <a:t>予備</a:t>
            </a:r>
            <a:r>
              <a:rPr lang="en-US" altLang="ja-JP" dirty="0" smtClean="0"/>
              <a:t>4</a:t>
            </a:r>
            <a:r>
              <a:rPr lang="ja-JP" altLang="en-US" dirty="0" smtClean="0"/>
              <a:t>台</a:t>
            </a:r>
            <a:r>
              <a:rPr kumimoji="1" lang="en-US" altLang="ja-JP" dirty="0" smtClean="0"/>
              <a:t>)</a:t>
            </a:r>
            <a:endParaRPr kumimoji="1" lang="ja-JP" altLang="en-US" dirty="0"/>
          </a:p>
        </p:txBody>
      </p:sp>
      <p:sp>
        <p:nvSpPr>
          <p:cNvPr id="9" name="円/楕円 8"/>
          <p:cNvSpPr/>
          <p:nvPr/>
        </p:nvSpPr>
        <p:spPr bwMode="auto">
          <a:xfrm>
            <a:off x="6012160" y="2016968"/>
            <a:ext cx="215996" cy="261291"/>
          </a:xfrm>
          <a:prstGeom prst="ellips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18" name="円/楕円 17"/>
          <p:cNvSpPr/>
          <p:nvPr/>
        </p:nvSpPr>
        <p:spPr bwMode="auto">
          <a:xfrm>
            <a:off x="6228156" y="2290437"/>
            <a:ext cx="215996" cy="261291"/>
          </a:xfrm>
          <a:prstGeom prst="ellips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19" name="円/楕円 18"/>
          <p:cNvSpPr/>
          <p:nvPr/>
        </p:nvSpPr>
        <p:spPr bwMode="auto">
          <a:xfrm>
            <a:off x="6012160" y="2941658"/>
            <a:ext cx="215996" cy="261291"/>
          </a:xfrm>
          <a:prstGeom prst="ellips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20" name="円/楕円 19"/>
          <p:cNvSpPr/>
          <p:nvPr/>
        </p:nvSpPr>
        <p:spPr bwMode="auto">
          <a:xfrm>
            <a:off x="6228156" y="3215127"/>
            <a:ext cx="215996" cy="261291"/>
          </a:xfrm>
          <a:prstGeom prst="ellips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21" name="円/楕円 20"/>
          <p:cNvSpPr/>
          <p:nvPr/>
        </p:nvSpPr>
        <p:spPr bwMode="auto">
          <a:xfrm>
            <a:off x="6012160" y="3807571"/>
            <a:ext cx="215996" cy="261291"/>
          </a:xfrm>
          <a:prstGeom prst="ellips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22" name="円/楕円 21"/>
          <p:cNvSpPr/>
          <p:nvPr/>
        </p:nvSpPr>
        <p:spPr bwMode="auto">
          <a:xfrm>
            <a:off x="6228156" y="4081040"/>
            <a:ext cx="215996" cy="261291"/>
          </a:xfrm>
          <a:prstGeom prst="ellips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23" name="円/楕円 22"/>
          <p:cNvSpPr/>
          <p:nvPr/>
        </p:nvSpPr>
        <p:spPr bwMode="auto">
          <a:xfrm>
            <a:off x="6012160" y="4633098"/>
            <a:ext cx="215996" cy="261291"/>
          </a:xfrm>
          <a:prstGeom prst="ellips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24" name="円/楕円 23"/>
          <p:cNvSpPr/>
          <p:nvPr/>
        </p:nvSpPr>
        <p:spPr bwMode="auto">
          <a:xfrm>
            <a:off x="6228156" y="4906567"/>
            <a:ext cx="215996" cy="261291"/>
          </a:xfrm>
          <a:prstGeom prst="ellips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25" name="テキスト ボックス 24"/>
          <p:cNvSpPr txBox="1"/>
          <p:nvPr/>
        </p:nvSpPr>
        <p:spPr>
          <a:xfrm>
            <a:off x="5527623" y="5706431"/>
            <a:ext cx="1471877" cy="646331"/>
          </a:xfrm>
          <a:prstGeom prst="rect">
            <a:avLst/>
          </a:prstGeom>
          <a:noFill/>
        </p:spPr>
        <p:txBody>
          <a:bodyPr wrap="none" rtlCol="0">
            <a:spAutoFit/>
          </a:bodyPr>
          <a:lstStyle/>
          <a:p>
            <a:r>
              <a:rPr kumimoji="1" lang="ja-JP" altLang="en-US" dirty="0" smtClean="0"/>
              <a:t>ガジェット８つ</a:t>
            </a:r>
            <a:endParaRPr kumimoji="1" lang="en-US" altLang="ja-JP" dirty="0" smtClean="0"/>
          </a:p>
          <a:p>
            <a:r>
              <a:rPr kumimoji="1" lang="en-US" altLang="ja-JP" dirty="0" smtClean="0"/>
              <a:t>(</a:t>
            </a:r>
            <a:r>
              <a:rPr lang="ja-JP" altLang="en-US" dirty="0" smtClean="0"/>
              <a:t>予備</a:t>
            </a:r>
            <a:r>
              <a:rPr lang="en-US" altLang="ja-JP" dirty="0" smtClean="0"/>
              <a:t>4</a:t>
            </a:r>
            <a:r>
              <a:rPr lang="ja-JP" altLang="en-US" dirty="0" smtClean="0"/>
              <a:t>台</a:t>
            </a:r>
            <a:r>
              <a:rPr kumimoji="1" lang="en-US" altLang="ja-JP" dirty="0" smtClean="0"/>
              <a:t>)</a:t>
            </a:r>
            <a:endParaRPr kumimoji="1" lang="ja-JP" altLang="en-US" dirty="0"/>
          </a:p>
        </p:txBody>
      </p:sp>
      <p:sp>
        <p:nvSpPr>
          <p:cNvPr id="26" name="テキスト ボックス 25"/>
          <p:cNvSpPr txBox="1"/>
          <p:nvPr/>
        </p:nvSpPr>
        <p:spPr>
          <a:xfrm>
            <a:off x="7353765" y="5706431"/>
            <a:ext cx="1348446" cy="646331"/>
          </a:xfrm>
          <a:prstGeom prst="rect">
            <a:avLst/>
          </a:prstGeom>
          <a:noFill/>
        </p:spPr>
        <p:txBody>
          <a:bodyPr wrap="none" rtlCol="0">
            <a:spAutoFit/>
          </a:bodyPr>
          <a:lstStyle/>
          <a:p>
            <a:r>
              <a:rPr lang="ja-JP" altLang="en-US" dirty="0" smtClean="0"/>
              <a:t>プレイヤ</a:t>
            </a:r>
            <a:r>
              <a:rPr lang="en-US" altLang="ja-JP" dirty="0" smtClean="0"/>
              <a:t>4</a:t>
            </a:r>
            <a:r>
              <a:rPr lang="ja-JP" altLang="en-US" dirty="0" smtClean="0"/>
              <a:t>人</a:t>
            </a:r>
            <a:endParaRPr lang="en-US" altLang="ja-JP" dirty="0" smtClean="0"/>
          </a:p>
          <a:p>
            <a:r>
              <a:rPr kumimoji="1" lang="en-US" altLang="ja-JP" dirty="0" smtClean="0"/>
              <a:t>×n</a:t>
            </a:r>
            <a:r>
              <a:rPr lang="ja-JP" altLang="en-US" dirty="0"/>
              <a:t>回</a:t>
            </a:r>
            <a:endParaRPr kumimoji="1" lang="ja-JP" altLang="en-US" dirty="0"/>
          </a:p>
        </p:txBody>
      </p:sp>
      <p:sp>
        <p:nvSpPr>
          <p:cNvPr id="17" name="正方形/長方形 16"/>
          <p:cNvSpPr/>
          <p:nvPr/>
        </p:nvSpPr>
        <p:spPr bwMode="auto">
          <a:xfrm>
            <a:off x="229969" y="2455392"/>
            <a:ext cx="669623" cy="2341760"/>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rPr>
              <a:t>ビル</a:t>
            </a:r>
          </a:p>
        </p:txBody>
      </p:sp>
      <p:sp>
        <p:nvSpPr>
          <p:cNvPr id="29" name="正方形/長方形 28"/>
          <p:cNvSpPr/>
          <p:nvPr/>
        </p:nvSpPr>
        <p:spPr bwMode="auto">
          <a:xfrm>
            <a:off x="1400435" y="3212976"/>
            <a:ext cx="651285" cy="830687"/>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rPr>
              <a:t>プロジェ</a:t>
            </a:r>
            <a:endParaRPr kumimoji="1" lang="en-US" altLang="ja-JP" sz="18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rPr>
              <a:t>クタ</a:t>
            </a:r>
          </a:p>
        </p:txBody>
      </p:sp>
      <p:sp>
        <p:nvSpPr>
          <p:cNvPr id="30" name="正方形/長方形 29"/>
          <p:cNvSpPr/>
          <p:nvPr/>
        </p:nvSpPr>
        <p:spPr bwMode="auto">
          <a:xfrm>
            <a:off x="2227361" y="3233897"/>
            <a:ext cx="651285" cy="830687"/>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rPr>
              <a:t>PC</a:t>
            </a:r>
            <a:endParaRPr kumimoji="1" lang="ja-JP" altLang="en-US" sz="18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31" name="正方形/長方形 30"/>
          <p:cNvSpPr/>
          <p:nvPr/>
        </p:nvSpPr>
        <p:spPr bwMode="auto">
          <a:xfrm>
            <a:off x="3670349" y="3233897"/>
            <a:ext cx="651285" cy="830687"/>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err="1" smtClean="0">
                <a:ln>
                  <a:noFill/>
                </a:ln>
                <a:solidFill>
                  <a:srgbClr val="000000"/>
                </a:solidFill>
                <a:effectLst/>
                <a:latin typeface="ＭＳ Ｐゴシック" panose="020B0600070205080204" pitchFamily="50" charset="-128"/>
                <a:ea typeface="ＭＳ Ｐゴシック" panose="020B0600070205080204" pitchFamily="50" charset="-128"/>
              </a:rPr>
              <a:t>Wifi</a:t>
            </a:r>
            <a:endParaRPr kumimoji="1" lang="en-US" altLang="ja-JP" sz="18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a:p>
            <a:pPr marL="0" marR="0" indent="0" algn="ctr" defTabSz="914400" rtl="0" eaLnBrk="1" fontAlgn="ctr" latinLnBrk="0" hangingPunct="1">
              <a:lnSpc>
                <a:spcPct val="100000"/>
              </a:lnSpc>
              <a:spcBef>
                <a:spcPct val="0"/>
              </a:spcBef>
              <a:spcAft>
                <a:spcPct val="0"/>
              </a:spcAft>
              <a:buClrTx/>
              <a:buSzTx/>
              <a:buFontTx/>
              <a:buNone/>
              <a:tabLst/>
            </a:pPr>
            <a:r>
              <a:rPr lang="en-US" altLang="ja-JP" dirty="0" smtClean="0"/>
              <a:t>A</a:t>
            </a:r>
            <a:r>
              <a:rPr lang="en-US" altLang="ja-JP" dirty="0"/>
              <a:t>P</a:t>
            </a:r>
            <a:endParaRPr kumimoji="1" lang="ja-JP" altLang="en-US" sz="18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27" name="テキスト ボックス 26"/>
          <p:cNvSpPr txBox="1"/>
          <p:nvPr/>
        </p:nvSpPr>
        <p:spPr>
          <a:xfrm>
            <a:off x="1833658" y="4768632"/>
            <a:ext cx="646331" cy="369332"/>
          </a:xfrm>
          <a:prstGeom prst="rect">
            <a:avLst/>
          </a:prstGeom>
          <a:noFill/>
        </p:spPr>
        <p:txBody>
          <a:bodyPr wrap="none" rtlCol="0">
            <a:spAutoFit/>
          </a:bodyPr>
          <a:lstStyle/>
          <a:p>
            <a:r>
              <a:rPr kumimoji="1" lang="ja-JP" altLang="en-US" dirty="0" smtClean="0"/>
              <a:t>電源</a:t>
            </a:r>
            <a:endParaRPr kumimoji="1" lang="ja-JP" altLang="en-US" dirty="0"/>
          </a:p>
        </p:txBody>
      </p:sp>
      <p:cxnSp>
        <p:nvCxnSpPr>
          <p:cNvPr id="33" name="直線コネクタ 32"/>
          <p:cNvCxnSpPr>
            <a:stCxn id="6" idx="1"/>
            <a:endCxn id="31" idx="3"/>
          </p:cNvCxnSpPr>
          <p:nvPr/>
        </p:nvCxnSpPr>
        <p:spPr bwMode="auto">
          <a:xfrm flipH="1">
            <a:off x="4321634" y="2330128"/>
            <a:ext cx="643248" cy="1319113"/>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6" name="直線コネクタ 35"/>
          <p:cNvCxnSpPr>
            <a:stCxn id="13" idx="1"/>
            <a:endCxn id="31" idx="3"/>
          </p:cNvCxnSpPr>
          <p:nvPr/>
        </p:nvCxnSpPr>
        <p:spPr bwMode="auto">
          <a:xfrm flipH="1">
            <a:off x="4321634" y="3168352"/>
            <a:ext cx="643248" cy="480889"/>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8" name="直線コネクタ 37"/>
          <p:cNvCxnSpPr>
            <a:stCxn id="31" idx="3"/>
            <a:endCxn id="14" idx="1"/>
          </p:cNvCxnSpPr>
          <p:nvPr/>
        </p:nvCxnSpPr>
        <p:spPr bwMode="auto">
          <a:xfrm>
            <a:off x="4321634" y="3649241"/>
            <a:ext cx="643248" cy="400371"/>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0" name="直線コネクタ 39"/>
          <p:cNvCxnSpPr>
            <a:stCxn id="31" idx="3"/>
            <a:endCxn id="15" idx="1"/>
          </p:cNvCxnSpPr>
          <p:nvPr/>
        </p:nvCxnSpPr>
        <p:spPr bwMode="auto">
          <a:xfrm>
            <a:off x="4321634" y="3649241"/>
            <a:ext cx="643248" cy="1265858"/>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2" name="直線コネクタ 41"/>
          <p:cNvCxnSpPr>
            <a:stCxn id="30" idx="3"/>
            <a:endCxn id="31" idx="1"/>
          </p:cNvCxnSpPr>
          <p:nvPr/>
        </p:nvCxnSpPr>
        <p:spPr bwMode="auto">
          <a:xfrm>
            <a:off x="2878646" y="3649241"/>
            <a:ext cx="791703" cy="0"/>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4" name="直線コネクタ 43"/>
          <p:cNvCxnSpPr>
            <a:stCxn id="30" idx="1"/>
            <a:endCxn id="29" idx="3"/>
          </p:cNvCxnSpPr>
          <p:nvPr/>
        </p:nvCxnSpPr>
        <p:spPr bwMode="auto">
          <a:xfrm flipH="1" flipV="1">
            <a:off x="2051720" y="3628320"/>
            <a:ext cx="175641" cy="20921"/>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6" name="直線コネクタ 45"/>
          <p:cNvCxnSpPr>
            <a:stCxn id="17" idx="3"/>
            <a:endCxn id="29" idx="1"/>
          </p:cNvCxnSpPr>
          <p:nvPr/>
        </p:nvCxnSpPr>
        <p:spPr bwMode="auto">
          <a:xfrm>
            <a:off x="899592" y="3626272"/>
            <a:ext cx="500843" cy="2048"/>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55" name="テキスト ボックス 54"/>
          <p:cNvSpPr txBox="1"/>
          <p:nvPr/>
        </p:nvSpPr>
        <p:spPr>
          <a:xfrm>
            <a:off x="4115907" y="2478874"/>
            <a:ext cx="522900" cy="369332"/>
          </a:xfrm>
          <a:prstGeom prst="rect">
            <a:avLst/>
          </a:prstGeom>
          <a:noFill/>
        </p:spPr>
        <p:txBody>
          <a:bodyPr wrap="none" rtlCol="0">
            <a:spAutoFit/>
          </a:bodyPr>
          <a:lstStyle/>
          <a:p>
            <a:r>
              <a:rPr kumimoji="1" lang="en-US" altLang="ja-JP" dirty="0" err="1" smtClean="0"/>
              <a:t>Wifi</a:t>
            </a:r>
            <a:endParaRPr kumimoji="1" lang="ja-JP" altLang="en-US" dirty="0"/>
          </a:p>
        </p:txBody>
      </p:sp>
      <p:sp>
        <p:nvSpPr>
          <p:cNvPr id="61" name="テキスト ボックス 60"/>
          <p:cNvSpPr txBox="1"/>
          <p:nvPr/>
        </p:nvSpPr>
        <p:spPr>
          <a:xfrm>
            <a:off x="3709645" y="4768632"/>
            <a:ext cx="646331" cy="369332"/>
          </a:xfrm>
          <a:prstGeom prst="rect">
            <a:avLst/>
          </a:prstGeom>
          <a:noFill/>
        </p:spPr>
        <p:txBody>
          <a:bodyPr wrap="none" rtlCol="0">
            <a:spAutoFit/>
          </a:bodyPr>
          <a:lstStyle/>
          <a:p>
            <a:r>
              <a:rPr kumimoji="1" lang="ja-JP" altLang="en-US" dirty="0" smtClean="0"/>
              <a:t>電源</a:t>
            </a:r>
            <a:endParaRPr kumimoji="1" lang="ja-JP" altLang="en-US" dirty="0"/>
          </a:p>
        </p:txBody>
      </p:sp>
      <p:sp>
        <p:nvSpPr>
          <p:cNvPr id="62" name="テキスト ボックス 61"/>
          <p:cNvSpPr txBox="1"/>
          <p:nvPr/>
        </p:nvSpPr>
        <p:spPr>
          <a:xfrm>
            <a:off x="4685266" y="5328050"/>
            <a:ext cx="646331" cy="369332"/>
          </a:xfrm>
          <a:prstGeom prst="rect">
            <a:avLst/>
          </a:prstGeom>
          <a:noFill/>
        </p:spPr>
        <p:txBody>
          <a:bodyPr wrap="none" rtlCol="0">
            <a:spAutoFit/>
          </a:bodyPr>
          <a:lstStyle/>
          <a:p>
            <a:r>
              <a:rPr kumimoji="1" lang="ja-JP" altLang="en-US" dirty="0" smtClean="0"/>
              <a:t>充電</a:t>
            </a:r>
            <a:endParaRPr kumimoji="1" lang="ja-JP" altLang="en-US" dirty="0"/>
          </a:p>
        </p:txBody>
      </p:sp>
      <p:sp>
        <p:nvSpPr>
          <p:cNvPr id="386085" name="テキスト ボックス 386084"/>
          <p:cNvSpPr txBox="1"/>
          <p:nvPr/>
        </p:nvSpPr>
        <p:spPr>
          <a:xfrm>
            <a:off x="2864307" y="3792019"/>
            <a:ext cx="1055096" cy="923330"/>
          </a:xfrm>
          <a:prstGeom prst="rect">
            <a:avLst/>
          </a:prstGeom>
          <a:noFill/>
        </p:spPr>
        <p:txBody>
          <a:bodyPr wrap="none" rtlCol="0">
            <a:spAutoFit/>
          </a:bodyPr>
          <a:lstStyle/>
          <a:p>
            <a:r>
              <a:rPr kumimoji="1" lang="en-US" altLang="ja-JP" dirty="0" smtClean="0"/>
              <a:t>LAN</a:t>
            </a:r>
          </a:p>
          <a:p>
            <a:r>
              <a:rPr kumimoji="1" lang="ja-JP" altLang="en-US" dirty="0" smtClean="0"/>
              <a:t>ケーブル</a:t>
            </a:r>
            <a:endParaRPr kumimoji="1" lang="en-US" altLang="ja-JP" dirty="0" smtClean="0"/>
          </a:p>
          <a:p>
            <a:r>
              <a:rPr lang="en-US" altLang="ja-JP" dirty="0" smtClean="0"/>
              <a:t>100m</a:t>
            </a:r>
            <a:endParaRPr kumimoji="1" lang="ja-JP" altLang="en-US" dirty="0"/>
          </a:p>
        </p:txBody>
      </p:sp>
      <p:sp>
        <p:nvSpPr>
          <p:cNvPr id="16" name="スライド番号プレースホルダー 15"/>
          <p:cNvSpPr>
            <a:spLocks noGrp="1"/>
          </p:cNvSpPr>
          <p:nvPr>
            <p:ph type="sldNum" sz="quarter" idx="10"/>
          </p:nvPr>
        </p:nvSpPr>
        <p:spPr/>
        <p:txBody>
          <a:bodyPr/>
          <a:lstStyle/>
          <a:p>
            <a:fld id="{36F5AEE7-F11C-43B6-BB9C-81B89048B11F}" type="slidenum">
              <a:rPr lang="de-DE" altLang="ja-JP" smtClean="0"/>
              <a:pPr/>
              <a:t>1</a:t>
            </a:fld>
            <a:endParaRPr lang="de-DE" altLang="ja-JP"/>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a:xfrm>
            <a:off x="168275" y="869951"/>
            <a:ext cx="8786813" cy="686842"/>
          </a:xfrm>
        </p:spPr>
        <p:txBody>
          <a:bodyPr/>
          <a:lstStyle/>
          <a:p>
            <a:endParaRPr kumimoji="1" lang="ja-JP" altLang="en-US" dirty="0"/>
          </a:p>
        </p:txBody>
      </p:sp>
      <p:sp>
        <p:nvSpPr>
          <p:cNvPr id="5" name="フッター プレースホルダー 4"/>
          <p:cNvSpPr>
            <a:spLocks noGrp="1"/>
          </p:cNvSpPr>
          <p:nvPr>
            <p:ph type="ftr" sz="quarter" idx="11"/>
          </p:nvPr>
        </p:nvSpPr>
        <p:spPr/>
        <p:txBody>
          <a:bodyPr/>
          <a:lstStyle/>
          <a:p>
            <a:r>
              <a:rPr lang="de-DE" altLang="ja-JP" smtClean="0"/>
              <a:t>Copyright 2010 FUJITSU LIMITED</a:t>
            </a:r>
            <a:endParaRPr lang="de-DE" altLang="ja-JP"/>
          </a:p>
        </p:txBody>
      </p:sp>
      <p:sp>
        <p:nvSpPr>
          <p:cNvPr id="6" name="正方形/長方形 5"/>
          <p:cNvSpPr/>
          <p:nvPr/>
        </p:nvSpPr>
        <p:spPr bwMode="auto">
          <a:xfrm>
            <a:off x="755576" y="2708920"/>
            <a:ext cx="2376264" cy="2160240"/>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8" name="テキスト ボックス 7"/>
          <p:cNvSpPr txBox="1"/>
          <p:nvPr/>
        </p:nvSpPr>
        <p:spPr>
          <a:xfrm>
            <a:off x="1547664" y="2333754"/>
            <a:ext cx="646331" cy="369332"/>
          </a:xfrm>
          <a:prstGeom prst="rect">
            <a:avLst/>
          </a:prstGeom>
          <a:noFill/>
        </p:spPr>
        <p:txBody>
          <a:bodyPr wrap="none" rtlCol="0">
            <a:spAutoFit/>
          </a:bodyPr>
          <a:lstStyle/>
          <a:p>
            <a:r>
              <a:rPr kumimoji="1" lang="en-US" altLang="ja-JP" dirty="0" smtClean="0"/>
              <a:t>1080</a:t>
            </a:r>
            <a:endParaRPr kumimoji="1" lang="ja-JP" altLang="en-US" dirty="0"/>
          </a:p>
        </p:txBody>
      </p:sp>
      <p:sp>
        <p:nvSpPr>
          <p:cNvPr id="9" name="テキスト ボックス 8"/>
          <p:cNvSpPr txBox="1"/>
          <p:nvPr/>
        </p:nvSpPr>
        <p:spPr>
          <a:xfrm>
            <a:off x="3203848" y="3604374"/>
            <a:ext cx="646331" cy="369332"/>
          </a:xfrm>
          <a:prstGeom prst="rect">
            <a:avLst/>
          </a:prstGeom>
          <a:noFill/>
        </p:spPr>
        <p:txBody>
          <a:bodyPr wrap="none" rtlCol="0">
            <a:spAutoFit/>
          </a:bodyPr>
          <a:lstStyle/>
          <a:p>
            <a:r>
              <a:rPr kumimoji="1" lang="en-US" altLang="ja-JP" dirty="0" smtClean="0"/>
              <a:t>1080</a:t>
            </a:r>
            <a:endParaRPr kumimoji="1" lang="ja-JP" altLang="en-US" dirty="0"/>
          </a:p>
        </p:txBody>
      </p:sp>
      <p:sp>
        <p:nvSpPr>
          <p:cNvPr id="10" name="テキスト ボックス 9"/>
          <p:cNvSpPr txBox="1"/>
          <p:nvPr/>
        </p:nvSpPr>
        <p:spPr>
          <a:xfrm>
            <a:off x="4589604" y="2204864"/>
            <a:ext cx="4169731" cy="1200329"/>
          </a:xfrm>
          <a:prstGeom prst="rect">
            <a:avLst/>
          </a:prstGeom>
          <a:noFill/>
        </p:spPr>
        <p:txBody>
          <a:bodyPr wrap="none" rtlCol="0">
            <a:spAutoFit/>
          </a:bodyPr>
          <a:lstStyle/>
          <a:p>
            <a:pPr algn="l"/>
            <a:r>
              <a:rPr lang="ja-JP" altLang="en-US" dirty="0" smtClean="0"/>
              <a:t>背景画像：　　　　　　　　　　　　　　　壁と空</a:t>
            </a:r>
            <a:endParaRPr kumimoji="1" lang="en-US" altLang="ja-JP" dirty="0" smtClean="0"/>
          </a:p>
          <a:p>
            <a:pPr algn="l"/>
            <a:r>
              <a:rPr lang="ja-JP" altLang="en-US" dirty="0" smtClean="0"/>
              <a:t>壁を這い上がる</a:t>
            </a:r>
            <a:r>
              <a:rPr kumimoji="1" lang="ja-JP" altLang="en-US" dirty="0" smtClean="0"/>
              <a:t>サンタの画像：　　</a:t>
            </a:r>
            <a:r>
              <a:rPr kumimoji="1" lang="en-US" altLang="ja-JP" dirty="0" smtClean="0"/>
              <a:t>4</a:t>
            </a:r>
            <a:r>
              <a:rPr kumimoji="1" lang="ja-JP" altLang="en-US" dirty="0" smtClean="0"/>
              <a:t>種類</a:t>
            </a:r>
            <a:endParaRPr kumimoji="1" lang="en-US" altLang="ja-JP" dirty="0" smtClean="0"/>
          </a:p>
          <a:p>
            <a:pPr algn="l"/>
            <a:endParaRPr lang="en-US" altLang="ja-JP" dirty="0"/>
          </a:p>
          <a:p>
            <a:pPr algn="l"/>
            <a:r>
              <a:rPr kumimoji="1" lang="ja-JP" altLang="en-US" dirty="0" smtClean="0"/>
              <a:t>ソリが飛び立つアニメーション</a:t>
            </a:r>
            <a:endParaRPr kumimoji="1" lang="en-US" altLang="ja-JP" dirty="0" smtClean="0"/>
          </a:p>
        </p:txBody>
      </p:sp>
      <p:sp>
        <p:nvSpPr>
          <p:cNvPr id="12" name="正方形/長方形 11"/>
          <p:cNvSpPr/>
          <p:nvPr/>
        </p:nvSpPr>
        <p:spPr bwMode="auto">
          <a:xfrm>
            <a:off x="914310" y="3294270"/>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13" name="正方形/長方形 12"/>
          <p:cNvSpPr/>
          <p:nvPr/>
        </p:nvSpPr>
        <p:spPr bwMode="auto">
          <a:xfrm>
            <a:off x="1279657" y="3294270"/>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14" name="正方形/長方形 13"/>
          <p:cNvSpPr/>
          <p:nvPr/>
        </p:nvSpPr>
        <p:spPr bwMode="auto">
          <a:xfrm>
            <a:off x="1645004" y="3294270"/>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15" name="正方形/長方形 14"/>
          <p:cNvSpPr/>
          <p:nvPr/>
        </p:nvSpPr>
        <p:spPr bwMode="auto">
          <a:xfrm>
            <a:off x="2008538" y="3294270"/>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16" name="正方形/長方形 15"/>
          <p:cNvSpPr/>
          <p:nvPr/>
        </p:nvSpPr>
        <p:spPr bwMode="auto">
          <a:xfrm>
            <a:off x="2373885" y="3294270"/>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17" name="正方形/長方形 16"/>
          <p:cNvSpPr/>
          <p:nvPr/>
        </p:nvSpPr>
        <p:spPr bwMode="auto">
          <a:xfrm>
            <a:off x="2739232" y="3294270"/>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18" name="正方形/長方形 17"/>
          <p:cNvSpPr/>
          <p:nvPr/>
        </p:nvSpPr>
        <p:spPr bwMode="auto">
          <a:xfrm>
            <a:off x="793918" y="3444618"/>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19" name="正方形/長方形 18"/>
          <p:cNvSpPr/>
          <p:nvPr/>
        </p:nvSpPr>
        <p:spPr bwMode="auto">
          <a:xfrm>
            <a:off x="1159265" y="3444618"/>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20" name="正方形/長方形 19"/>
          <p:cNvSpPr/>
          <p:nvPr/>
        </p:nvSpPr>
        <p:spPr bwMode="auto">
          <a:xfrm>
            <a:off x="1524612" y="3444618"/>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21" name="正方形/長方形 20"/>
          <p:cNvSpPr/>
          <p:nvPr/>
        </p:nvSpPr>
        <p:spPr bwMode="auto">
          <a:xfrm>
            <a:off x="1888146" y="3444618"/>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22" name="正方形/長方形 21"/>
          <p:cNvSpPr/>
          <p:nvPr/>
        </p:nvSpPr>
        <p:spPr bwMode="auto">
          <a:xfrm>
            <a:off x="2253493" y="3444618"/>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23" name="正方形/長方形 22"/>
          <p:cNvSpPr/>
          <p:nvPr/>
        </p:nvSpPr>
        <p:spPr bwMode="auto">
          <a:xfrm>
            <a:off x="2618840" y="3444618"/>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24" name="正方形/長方形 23"/>
          <p:cNvSpPr/>
          <p:nvPr/>
        </p:nvSpPr>
        <p:spPr bwMode="auto">
          <a:xfrm>
            <a:off x="914310" y="3579634"/>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25" name="正方形/長方形 24"/>
          <p:cNvSpPr/>
          <p:nvPr/>
        </p:nvSpPr>
        <p:spPr bwMode="auto">
          <a:xfrm>
            <a:off x="1279657" y="3579634"/>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26" name="正方形/長方形 25"/>
          <p:cNvSpPr/>
          <p:nvPr/>
        </p:nvSpPr>
        <p:spPr bwMode="auto">
          <a:xfrm>
            <a:off x="1645004" y="3579634"/>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27" name="正方形/長方形 26"/>
          <p:cNvSpPr/>
          <p:nvPr/>
        </p:nvSpPr>
        <p:spPr bwMode="auto">
          <a:xfrm>
            <a:off x="2008538" y="3579634"/>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28" name="正方形/長方形 27"/>
          <p:cNvSpPr/>
          <p:nvPr/>
        </p:nvSpPr>
        <p:spPr bwMode="auto">
          <a:xfrm>
            <a:off x="2373885" y="3579634"/>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29" name="正方形/長方形 28"/>
          <p:cNvSpPr/>
          <p:nvPr/>
        </p:nvSpPr>
        <p:spPr bwMode="auto">
          <a:xfrm>
            <a:off x="2739232" y="3579634"/>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30" name="正方形/長方形 29"/>
          <p:cNvSpPr/>
          <p:nvPr/>
        </p:nvSpPr>
        <p:spPr bwMode="auto">
          <a:xfrm>
            <a:off x="793918" y="3714650"/>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31" name="正方形/長方形 30"/>
          <p:cNvSpPr/>
          <p:nvPr/>
        </p:nvSpPr>
        <p:spPr bwMode="auto">
          <a:xfrm>
            <a:off x="1159265" y="3714650"/>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32" name="正方形/長方形 31"/>
          <p:cNvSpPr/>
          <p:nvPr/>
        </p:nvSpPr>
        <p:spPr bwMode="auto">
          <a:xfrm>
            <a:off x="1524612" y="3714650"/>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33" name="正方形/長方形 32"/>
          <p:cNvSpPr/>
          <p:nvPr/>
        </p:nvSpPr>
        <p:spPr bwMode="auto">
          <a:xfrm>
            <a:off x="1888146" y="3714650"/>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34" name="正方形/長方形 33"/>
          <p:cNvSpPr/>
          <p:nvPr/>
        </p:nvSpPr>
        <p:spPr bwMode="auto">
          <a:xfrm>
            <a:off x="2253493" y="3714650"/>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35" name="正方形/長方形 34"/>
          <p:cNvSpPr/>
          <p:nvPr/>
        </p:nvSpPr>
        <p:spPr bwMode="auto">
          <a:xfrm>
            <a:off x="2618840" y="3714650"/>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36" name="正方形/長方形 35"/>
          <p:cNvSpPr/>
          <p:nvPr/>
        </p:nvSpPr>
        <p:spPr bwMode="auto">
          <a:xfrm>
            <a:off x="914310" y="3864998"/>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37" name="正方形/長方形 36"/>
          <p:cNvSpPr/>
          <p:nvPr/>
        </p:nvSpPr>
        <p:spPr bwMode="auto">
          <a:xfrm>
            <a:off x="1279657" y="3864998"/>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38" name="正方形/長方形 37"/>
          <p:cNvSpPr/>
          <p:nvPr/>
        </p:nvSpPr>
        <p:spPr bwMode="auto">
          <a:xfrm>
            <a:off x="1645004" y="3864998"/>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39" name="正方形/長方形 38"/>
          <p:cNvSpPr/>
          <p:nvPr/>
        </p:nvSpPr>
        <p:spPr bwMode="auto">
          <a:xfrm>
            <a:off x="2008538" y="3864998"/>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40" name="正方形/長方形 39"/>
          <p:cNvSpPr/>
          <p:nvPr/>
        </p:nvSpPr>
        <p:spPr bwMode="auto">
          <a:xfrm>
            <a:off x="2373885" y="3864998"/>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41" name="正方形/長方形 40"/>
          <p:cNvSpPr/>
          <p:nvPr/>
        </p:nvSpPr>
        <p:spPr bwMode="auto">
          <a:xfrm>
            <a:off x="2739232" y="3864998"/>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42" name="正方形/長方形 41"/>
          <p:cNvSpPr/>
          <p:nvPr/>
        </p:nvSpPr>
        <p:spPr bwMode="auto">
          <a:xfrm>
            <a:off x="793918" y="4017195"/>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43" name="正方形/長方形 42"/>
          <p:cNvSpPr/>
          <p:nvPr/>
        </p:nvSpPr>
        <p:spPr bwMode="auto">
          <a:xfrm>
            <a:off x="1159265" y="4017195"/>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44" name="正方形/長方形 43"/>
          <p:cNvSpPr/>
          <p:nvPr/>
        </p:nvSpPr>
        <p:spPr bwMode="auto">
          <a:xfrm>
            <a:off x="1524612" y="4017195"/>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45" name="正方形/長方形 44"/>
          <p:cNvSpPr/>
          <p:nvPr/>
        </p:nvSpPr>
        <p:spPr bwMode="auto">
          <a:xfrm>
            <a:off x="1888146" y="4017195"/>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46" name="正方形/長方形 45"/>
          <p:cNvSpPr/>
          <p:nvPr/>
        </p:nvSpPr>
        <p:spPr bwMode="auto">
          <a:xfrm>
            <a:off x="2253493" y="4017195"/>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47" name="正方形/長方形 46"/>
          <p:cNvSpPr/>
          <p:nvPr/>
        </p:nvSpPr>
        <p:spPr bwMode="auto">
          <a:xfrm>
            <a:off x="2618840" y="4017195"/>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48" name="正方形/長方形 47"/>
          <p:cNvSpPr/>
          <p:nvPr/>
        </p:nvSpPr>
        <p:spPr bwMode="auto">
          <a:xfrm>
            <a:off x="914310" y="4145275"/>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49" name="正方形/長方形 48"/>
          <p:cNvSpPr/>
          <p:nvPr/>
        </p:nvSpPr>
        <p:spPr bwMode="auto">
          <a:xfrm>
            <a:off x="1279657" y="4145275"/>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50" name="正方形/長方形 49"/>
          <p:cNvSpPr/>
          <p:nvPr/>
        </p:nvSpPr>
        <p:spPr bwMode="auto">
          <a:xfrm>
            <a:off x="1645004" y="4145275"/>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51" name="正方形/長方形 50"/>
          <p:cNvSpPr/>
          <p:nvPr/>
        </p:nvSpPr>
        <p:spPr bwMode="auto">
          <a:xfrm>
            <a:off x="2008538" y="4145275"/>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52" name="正方形/長方形 51"/>
          <p:cNvSpPr/>
          <p:nvPr/>
        </p:nvSpPr>
        <p:spPr bwMode="auto">
          <a:xfrm>
            <a:off x="2373885" y="4145275"/>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53" name="正方形/長方形 52"/>
          <p:cNvSpPr/>
          <p:nvPr/>
        </p:nvSpPr>
        <p:spPr bwMode="auto">
          <a:xfrm>
            <a:off x="2739232" y="4145275"/>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54" name="正方形/長方形 53"/>
          <p:cNvSpPr/>
          <p:nvPr/>
        </p:nvSpPr>
        <p:spPr bwMode="auto">
          <a:xfrm>
            <a:off x="793918" y="4282870"/>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55" name="正方形/長方形 54"/>
          <p:cNvSpPr/>
          <p:nvPr/>
        </p:nvSpPr>
        <p:spPr bwMode="auto">
          <a:xfrm>
            <a:off x="1159265" y="4282870"/>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56" name="正方形/長方形 55"/>
          <p:cNvSpPr/>
          <p:nvPr/>
        </p:nvSpPr>
        <p:spPr bwMode="auto">
          <a:xfrm>
            <a:off x="1524612" y="4282870"/>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57" name="正方形/長方形 56"/>
          <p:cNvSpPr/>
          <p:nvPr/>
        </p:nvSpPr>
        <p:spPr bwMode="auto">
          <a:xfrm>
            <a:off x="1888146" y="4282870"/>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58" name="正方形/長方形 57"/>
          <p:cNvSpPr/>
          <p:nvPr/>
        </p:nvSpPr>
        <p:spPr bwMode="auto">
          <a:xfrm>
            <a:off x="2253493" y="4282870"/>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59" name="正方形/長方形 58"/>
          <p:cNvSpPr/>
          <p:nvPr/>
        </p:nvSpPr>
        <p:spPr bwMode="auto">
          <a:xfrm>
            <a:off x="2618840" y="4282870"/>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60" name="正方形/長方形 59"/>
          <p:cNvSpPr/>
          <p:nvPr/>
        </p:nvSpPr>
        <p:spPr bwMode="auto">
          <a:xfrm>
            <a:off x="914310" y="4436686"/>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61" name="正方形/長方形 60"/>
          <p:cNvSpPr/>
          <p:nvPr/>
        </p:nvSpPr>
        <p:spPr bwMode="auto">
          <a:xfrm>
            <a:off x="1279657" y="4436686"/>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62" name="正方形/長方形 61"/>
          <p:cNvSpPr/>
          <p:nvPr/>
        </p:nvSpPr>
        <p:spPr bwMode="auto">
          <a:xfrm>
            <a:off x="1645004" y="4436686"/>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63" name="正方形/長方形 62"/>
          <p:cNvSpPr/>
          <p:nvPr/>
        </p:nvSpPr>
        <p:spPr bwMode="auto">
          <a:xfrm>
            <a:off x="2008538" y="4436686"/>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64" name="正方形/長方形 63"/>
          <p:cNvSpPr/>
          <p:nvPr/>
        </p:nvSpPr>
        <p:spPr bwMode="auto">
          <a:xfrm>
            <a:off x="2373885" y="4436686"/>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65" name="正方形/長方形 64"/>
          <p:cNvSpPr/>
          <p:nvPr/>
        </p:nvSpPr>
        <p:spPr bwMode="auto">
          <a:xfrm>
            <a:off x="2739232" y="4436686"/>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66" name="正方形/長方形 65"/>
          <p:cNvSpPr/>
          <p:nvPr/>
        </p:nvSpPr>
        <p:spPr bwMode="auto">
          <a:xfrm>
            <a:off x="755576" y="4577749"/>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67" name="正方形/長方形 66"/>
          <p:cNvSpPr/>
          <p:nvPr/>
        </p:nvSpPr>
        <p:spPr bwMode="auto">
          <a:xfrm>
            <a:off x="1120923" y="4577749"/>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68" name="正方形/長方形 67"/>
          <p:cNvSpPr/>
          <p:nvPr/>
        </p:nvSpPr>
        <p:spPr bwMode="auto">
          <a:xfrm>
            <a:off x="1486270" y="4577749"/>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69" name="正方形/長方形 68"/>
          <p:cNvSpPr/>
          <p:nvPr/>
        </p:nvSpPr>
        <p:spPr bwMode="auto">
          <a:xfrm>
            <a:off x="1849804" y="4577749"/>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70" name="正方形/長方形 69"/>
          <p:cNvSpPr/>
          <p:nvPr/>
        </p:nvSpPr>
        <p:spPr bwMode="auto">
          <a:xfrm>
            <a:off x="2215151" y="4577749"/>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71" name="正方形/長方形 70"/>
          <p:cNvSpPr/>
          <p:nvPr/>
        </p:nvSpPr>
        <p:spPr bwMode="auto">
          <a:xfrm>
            <a:off x="2580498" y="4577749"/>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72" name="正方形/長方形 71"/>
          <p:cNvSpPr/>
          <p:nvPr/>
        </p:nvSpPr>
        <p:spPr bwMode="auto">
          <a:xfrm>
            <a:off x="914310" y="4718812"/>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73" name="正方形/長方形 72"/>
          <p:cNvSpPr/>
          <p:nvPr/>
        </p:nvSpPr>
        <p:spPr bwMode="auto">
          <a:xfrm>
            <a:off x="1279657" y="4718812"/>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74" name="正方形/長方形 73"/>
          <p:cNvSpPr/>
          <p:nvPr/>
        </p:nvSpPr>
        <p:spPr bwMode="auto">
          <a:xfrm>
            <a:off x="1645004" y="4718812"/>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75" name="正方形/長方形 74"/>
          <p:cNvSpPr/>
          <p:nvPr/>
        </p:nvSpPr>
        <p:spPr bwMode="auto">
          <a:xfrm>
            <a:off x="2008538" y="4718812"/>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76" name="正方形/長方形 75"/>
          <p:cNvSpPr/>
          <p:nvPr/>
        </p:nvSpPr>
        <p:spPr bwMode="auto">
          <a:xfrm>
            <a:off x="2373885" y="4718812"/>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77" name="正方形/長方形 76"/>
          <p:cNvSpPr/>
          <p:nvPr/>
        </p:nvSpPr>
        <p:spPr bwMode="auto">
          <a:xfrm>
            <a:off x="2739232" y="4718812"/>
            <a:ext cx="365347" cy="150348"/>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79" name="フローチャート: 手操作入力 78"/>
          <p:cNvSpPr/>
          <p:nvPr/>
        </p:nvSpPr>
        <p:spPr bwMode="auto">
          <a:xfrm>
            <a:off x="2193995" y="2924944"/>
            <a:ext cx="790192" cy="369326"/>
          </a:xfrm>
          <a:prstGeom prst="flowChartManualInpu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pic>
        <p:nvPicPr>
          <p:cNvPr id="654338" name="Picture 2" descr="http://d13n9ry8xcpemi.cloudfront.net/photo/odai/400/03b04bdb266932bb4cbda7d5911ebe72_400.jpg"/>
          <p:cNvPicPr>
            <a:picLocks noChangeAspect="1" noChangeArrowheads="1"/>
          </p:cNvPicPr>
          <p:nvPr/>
        </p:nvPicPr>
        <p:blipFill rotWithShape="1">
          <a:blip r:embed="rId2">
            <a:extLst>
              <a:ext uri="{28A0092B-C50C-407E-A947-70E740481C1C}">
                <a14:useLocalDpi xmlns:a14="http://schemas.microsoft.com/office/drawing/2010/main" val="0"/>
              </a:ext>
            </a:extLst>
          </a:blip>
          <a:srcRect l="32087" t="7592" r="22610" b="26259"/>
          <a:stretch/>
        </p:blipFill>
        <p:spPr bwMode="auto">
          <a:xfrm>
            <a:off x="1005161" y="3449720"/>
            <a:ext cx="599116" cy="1310566"/>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2" descr="http://d13n9ry8xcpemi.cloudfront.net/photo/odai/400/03b04bdb266932bb4cbda7d5911ebe72_400.jpg"/>
          <p:cNvPicPr>
            <a:picLocks noChangeAspect="1" noChangeArrowheads="1"/>
          </p:cNvPicPr>
          <p:nvPr/>
        </p:nvPicPr>
        <p:blipFill rotWithShape="1">
          <a:blip r:embed="rId2">
            <a:extLst>
              <a:ext uri="{28A0092B-C50C-407E-A947-70E740481C1C}">
                <a14:useLocalDpi xmlns:a14="http://schemas.microsoft.com/office/drawing/2010/main" val="0"/>
              </a:ext>
            </a:extLst>
          </a:blip>
          <a:srcRect l="32087" t="7592" r="22610" b="26259"/>
          <a:stretch/>
        </p:blipFill>
        <p:spPr bwMode="auto">
          <a:xfrm>
            <a:off x="1423298" y="3702761"/>
            <a:ext cx="599116" cy="1310566"/>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 descr="http://d13n9ry8xcpemi.cloudfront.net/photo/odai/400/03b04bdb266932bb4cbda7d5911ebe72_400.jpg"/>
          <p:cNvPicPr>
            <a:picLocks noChangeAspect="1" noChangeArrowheads="1"/>
          </p:cNvPicPr>
          <p:nvPr/>
        </p:nvPicPr>
        <p:blipFill rotWithShape="1">
          <a:blip r:embed="rId2">
            <a:extLst>
              <a:ext uri="{28A0092B-C50C-407E-A947-70E740481C1C}">
                <a14:useLocalDpi xmlns:a14="http://schemas.microsoft.com/office/drawing/2010/main" val="0"/>
              </a:ext>
            </a:extLst>
          </a:blip>
          <a:srcRect l="32087" t="7592" r="22610" b="26259"/>
          <a:stretch/>
        </p:blipFill>
        <p:spPr bwMode="auto">
          <a:xfrm>
            <a:off x="2299420" y="3774618"/>
            <a:ext cx="599116" cy="1310566"/>
          </a:xfrm>
          <a:prstGeom prst="rect">
            <a:avLst/>
          </a:prstGeom>
          <a:noFill/>
          <a:extLst>
            <a:ext uri="{909E8E84-426E-40DD-AFC4-6F175D3DCCD1}">
              <a14:hiddenFill xmlns:a14="http://schemas.microsoft.com/office/drawing/2010/main">
                <a:solidFill>
                  <a:srgbClr val="FFFFFF"/>
                </a:solidFill>
              </a14:hiddenFill>
            </a:ext>
          </a:extLst>
        </p:spPr>
      </p:pic>
      <p:sp>
        <p:nvSpPr>
          <p:cNvPr id="654336" name="スライド番号プレースホルダー 654335"/>
          <p:cNvSpPr>
            <a:spLocks noGrp="1"/>
          </p:cNvSpPr>
          <p:nvPr>
            <p:ph type="sldNum" sz="quarter" idx="10"/>
          </p:nvPr>
        </p:nvSpPr>
        <p:spPr/>
        <p:txBody>
          <a:bodyPr/>
          <a:lstStyle/>
          <a:p>
            <a:fld id="{36F5AEE7-F11C-43B6-BB9C-81B89048B11F}" type="slidenum">
              <a:rPr lang="de-DE" altLang="ja-JP" smtClean="0"/>
              <a:pPr/>
              <a:t>2</a:t>
            </a:fld>
            <a:endParaRPr lang="de-DE" altLang="ja-JP"/>
          </a:p>
        </p:txBody>
      </p:sp>
    </p:spTree>
    <p:extLst>
      <p:ext uri="{BB962C8B-B14F-4D97-AF65-F5344CB8AC3E}">
        <p14:creationId xmlns:p14="http://schemas.microsoft.com/office/powerpoint/2010/main" val="2402172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bwMode="auto">
          <a:xfrm>
            <a:off x="1691680" y="2060848"/>
            <a:ext cx="5976664" cy="3744416"/>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10" name="円/楕円 9"/>
          <p:cNvSpPr/>
          <p:nvPr/>
        </p:nvSpPr>
        <p:spPr bwMode="auto">
          <a:xfrm>
            <a:off x="5407430" y="3261680"/>
            <a:ext cx="1152128" cy="1080120"/>
          </a:xfrm>
          <a:prstGeom prst="ellips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5" name="フッター プレースホルダー 4"/>
          <p:cNvSpPr>
            <a:spLocks noGrp="1"/>
          </p:cNvSpPr>
          <p:nvPr>
            <p:ph type="ftr" sz="quarter" idx="11"/>
          </p:nvPr>
        </p:nvSpPr>
        <p:spPr/>
        <p:txBody>
          <a:bodyPr/>
          <a:lstStyle/>
          <a:p>
            <a:r>
              <a:rPr lang="de-DE" altLang="ja-JP" smtClean="0"/>
              <a:t>Copyright 2010 FUJITSU LIMITED</a:t>
            </a:r>
            <a:endParaRPr lang="de-DE" altLang="ja-JP"/>
          </a:p>
        </p:txBody>
      </p:sp>
      <p:sp>
        <p:nvSpPr>
          <p:cNvPr id="7" name="円/楕円 6"/>
          <p:cNvSpPr/>
          <p:nvPr/>
        </p:nvSpPr>
        <p:spPr bwMode="auto">
          <a:xfrm>
            <a:off x="5407430" y="2284332"/>
            <a:ext cx="1152128" cy="1080120"/>
          </a:xfrm>
          <a:prstGeom prst="ellips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rPr>
              <a:t>HW</a:t>
            </a:r>
            <a:endParaRPr lang="en-US" altLang="ja-JP" dirty="0"/>
          </a:p>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rPr>
              <a:t>山田、角岡</a:t>
            </a:r>
            <a:endParaRPr kumimoji="1" lang="ja-JP" altLang="en-US" sz="18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8" name="円/楕円 7"/>
          <p:cNvSpPr/>
          <p:nvPr/>
        </p:nvSpPr>
        <p:spPr bwMode="auto">
          <a:xfrm>
            <a:off x="4489328" y="3755256"/>
            <a:ext cx="1152128" cy="1080120"/>
          </a:xfrm>
          <a:prstGeom prst="ellips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rPr>
              <a:t>UI</a:t>
            </a:r>
            <a:r>
              <a:rPr kumimoji="1" lang="ja-JP" altLang="en-US" sz="1800" b="0" i="0" u="none" strike="noStrike" cap="none" normalizeH="0" baseline="0" dirty="0" err="1" smtClean="0">
                <a:ln>
                  <a:noFill/>
                </a:ln>
                <a:solidFill>
                  <a:srgbClr val="000000"/>
                </a:solidFill>
                <a:effectLst/>
                <a:latin typeface="ＭＳ Ｐゴシック" panose="020B0600070205080204" pitchFamily="50" charset="-128"/>
                <a:ea typeface="ＭＳ Ｐゴシック" panose="020B0600070205080204" pitchFamily="50" charset="-128"/>
              </a:rPr>
              <a:t>、</a:t>
            </a:r>
            <a:r>
              <a:rPr kumimoji="1" lang="en-US" altLang="ja-JP" sz="18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rPr>
              <a:t>UX</a:t>
            </a:r>
          </a:p>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rPr>
              <a:t>デザインパーツ</a:t>
            </a:r>
            <a:endParaRPr kumimoji="1" lang="en-US" altLang="ja-JP" sz="18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rPr>
              <a:t>IMJ</a:t>
            </a:r>
            <a:endParaRPr kumimoji="1" lang="ja-JP" altLang="en-US" sz="18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9" name="円/楕円 8"/>
          <p:cNvSpPr/>
          <p:nvPr/>
        </p:nvSpPr>
        <p:spPr bwMode="auto">
          <a:xfrm>
            <a:off x="6316701" y="3789040"/>
            <a:ext cx="1152128" cy="1080120"/>
          </a:xfrm>
          <a:prstGeom prst="ellips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rPr>
              <a:t>Software</a:t>
            </a:r>
          </a:p>
          <a:p>
            <a:pPr marL="0" marR="0" indent="0" algn="ctr" defTabSz="914400" rtl="0" eaLnBrk="1" fontAlgn="ctr" latinLnBrk="0" hangingPunct="1">
              <a:lnSpc>
                <a:spcPct val="100000"/>
              </a:lnSpc>
              <a:spcBef>
                <a:spcPct val="0"/>
              </a:spcBef>
              <a:spcAft>
                <a:spcPct val="0"/>
              </a:spcAft>
              <a:buClrTx/>
              <a:buSzTx/>
              <a:buFontTx/>
              <a:buNone/>
              <a:tabLst/>
            </a:pPr>
            <a:r>
              <a:rPr lang="ja-JP" altLang="en-US" dirty="0" smtClean="0"/>
              <a:t>角岡、後藤、</a:t>
            </a:r>
            <a:endParaRPr lang="en-US" altLang="ja-JP" dirty="0" smtClean="0"/>
          </a:p>
          <a:p>
            <a:pPr marL="0" marR="0" indent="0" algn="ctr" defTabSz="914400" rtl="0" eaLnBrk="1" fontAlgn="ctr" latinLnBrk="0" hangingPunct="1">
              <a:lnSpc>
                <a:spcPct val="100000"/>
              </a:lnSpc>
              <a:spcBef>
                <a:spcPct val="0"/>
              </a:spcBef>
              <a:spcAft>
                <a:spcPct val="0"/>
              </a:spcAft>
              <a:buClrTx/>
              <a:buSzTx/>
              <a:buFontTx/>
              <a:buNone/>
              <a:tabLst/>
            </a:pPr>
            <a:r>
              <a:rPr lang="en-US" altLang="ja-JP" dirty="0" smtClean="0"/>
              <a:t>SI</a:t>
            </a:r>
            <a:r>
              <a:rPr lang="ja-JP" altLang="en-US" dirty="0" smtClean="0"/>
              <a:t>技　岡田、津田</a:t>
            </a:r>
            <a:endParaRPr lang="en-US" altLang="ja-JP" dirty="0" smtClean="0"/>
          </a:p>
        </p:txBody>
      </p:sp>
      <p:sp>
        <p:nvSpPr>
          <p:cNvPr id="12" name="正方形/長方形 11"/>
          <p:cNvSpPr/>
          <p:nvPr/>
        </p:nvSpPr>
        <p:spPr bwMode="auto">
          <a:xfrm>
            <a:off x="4300538" y="4941168"/>
            <a:ext cx="3151782" cy="576064"/>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rPr>
              <a:t>FRI</a:t>
            </a:r>
            <a:r>
              <a:rPr kumimoji="1" lang="ja-JP" altLang="en-US" sz="18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rPr>
              <a:t>　　インフラ　</a:t>
            </a:r>
            <a:r>
              <a:rPr kumimoji="1" lang="en-US" altLang="ja-JP" sz="18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rPr>
              <a:t>NW</a:t>
            </a:r>
            <a:r>
              <a:rPr lang="ja-JP" altLang="en-US" dirty="0"/>
              <a:t>　</a:t>
            </a:r>
            <a:r>
              <a:rPr lang="en-US" altLang="ja-JP" dirty="0" smtClean="0"/>
              <a:t>LAN</a:t>
            </a:r>
            <a:endParaRPr kumimoji="1" lang="en-US" altLang="ja-JP" sz="18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13" name="正方形/長方形 12"/>
          <p:cNvSpPr/>
          <p:nvPr/>
        </p:nvSpPr>
        <p:spPr bwMode="auto">
          <a:xfrm>
            <a:off x="2411760" y="2421991"/>
            <a:ext cx="1328479" cy="3007872"/>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rPr>
              <a:t>ペーパー</a:t>
            </a:r>
            <a:endParaRPr kumimoji="1" lang="en-US" altLang="ja-JP" sz="18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a:p>
            <a:pPr marL="0" marR="0" indent="0" algn="ctr" defTabSz="914400" rtl="0" eaLnBrk="1" fontAlgn="ctr" latinLnBrk="0" hangingPunct="1">
              <a:lnSpc>
                <a:spcPct val="100000"/>
              </a:lnSpc>
              <a:spcBef>
                <a:spcPct val="0"/>
              </a:spcBef>
              <a:spcAft>
                <a:spcPct val="0"/>
              </a:spcAft>
              <a:buClrTx/>
              <a:buSzTx/>
              <a:buFontTx/>
              <a:buNone/>
              <a:tabLst/>
            </a:pPr>
            <a:r>
              <a:rPr lang="ja-JP" altLang="en-US" dirty="0" smtClean="0"/>
              <a:t>（パンフレット）</a:t>
            </a:r>
            <a:endParaRPr lang="en-US" altLang="ja-JP" dirty="0" smtClean="0"/>
          </a:p>
          <a:p>
            <a:pPr marL="0" marR="0" indent="0" algn="ctr" defTabSz="914400" rtl="0" eaLnBrk="1" fontAlgn="ctr" latinLnBrk="0" hangingPunct="1">
              <a:lnSpc>
                <a:spcPct val="100000"/>
              </a:lnSpc>
              <a:spcBef>
                <a:spcPct val="0"/>
              </a:spcBef>
              <a:spcAft>
                <a:spcPct val="0"/>
              </a:spcAft>
              <a:buClrTx/>
              <a:buSzTx/>
              <a:buFontTx/>
              <a:buNone/>
              <a:tabLst/>
            </a:pPr>
            <a:endParaRPr lang="en-US" altLang="ja-JP" dirty="0"/>
          </a:p>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rPr>
              <a:t>パネル</a:t>
            </a:r>
            <a:endParaRPr kumimoji="1" lang="en-US" altLang="ja-JP" sz="18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rPr>
              <a:t>（技術説明など）</a:t>
            </a:r>
            <a:endParaRPr kumimoji="1" lang="ja-JP" altLang="en-US" sz="18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14" name="テキスト ボックス 13"/>
          <p:cNvSpPr txBox="1"/>
          <p:nvPr/>
        </p:nvSpPr>
        <p:spPr>
          <a:xfrm>
            <a:off x="4952290" y="3441822"/>
            <a:ext cx="2082621" cy="923330"/>
          </a:xfrm>
          <a:prstGeom prst="rect">
            <a:avLst/>
          </a:prstGeom>
          <a:noFill/>
        </p:spPr>
        <p:txBody>
          <a:bodyPr wrap="none" rtlCol="0">
            <a:spAutoFit/>
          </a:bodyPr>
          <a:lstStyle/>
          <a:p>
            <a:r>
              <a:rPr kumimoji="1" lang="ja-JP" altLang="en-US" dirty="0" smtClean="0"/>
              <a:t>ストーリー・</a:t>
            </a:r>
            <a:r>
              <a:rPr lang="ja-JP" altLang="en-US" dirty="0" smtClean="0"/>
              <a:t>シナリオ</a:t>
            </a:r>
            <a:endParaRPr lang="en-US" altLang="ja-JP" dirty="0" smtClean="0"/>
          </a:p>
          <a:p>
            <a:r>
              <a:rPr lang="ja-JP" altLang="en-US" dirty="0"/>
              <a:t>ディレクション</a:t>
            </a:r>
            <a:endParaRPr lang="en-US" altLang="ja-JP" dirty="0" smtClean="0"/>
          </a:p>
          <a:p>
            <a:r>
              <a:rPr lang="en-US" altLang="ja-JP" dirty="0" smtClean="0"/>
              <a:t>IM</a:t>
            </a:r>
            <a:r>
              <a:rPr lang="en-US" altLang="ja-JP" dirty="0"/>
              <a:t>J</a:t>
            </a:r>
            <a:endParaRPr lang="en-US" altLang="ja-JP" dirty="0" smtClean="0"/>
          </a:p>
        </p:txBody>
      </p:sp>
      <p:sp>
        <p:nvSpPr>
          <p:cNvPr id="15" name="正方形/長方形 14"/>
          <p:cNvSpPr/>
          <p:nvPr/>
        </p:nvSpPr>
        <p:spPr bwMode="auto">
          <a:xfrm>
            <a:off x="2357810" y="1626883"/>
            <a:ext cx="3151782" cy="576064"/>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rPr>
              <a:t>FRI</a:t>
            </a:r>
            <a:r>
              <a:rPr kumimoji="1" lang="ja-JP" altLang="en-US" sz="18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rPr>
              <a:t>　　</a:t>
            </a:r>
            <a:r>
              <a:rPr kumimoji="1" lang="en-US" altLang="ja-JP" sz="18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rPr>
              <a:t>IMJ  LABS</a:t>
            </a:r>
          </a:p>
        </p:txBody>
      </p:sp>
      <p:sp>
        <p:nvSpPr>
          <p:cNvPr id="19" name="スライド番号プレースホルダー 18"/>
          <p:cNvSpPr>
            <a:spLocks noGrp="1"/>
          </p:cNvSpPr>
          <p:nvPr>
            <p:ph type="sldNum" sz="quarter" idx="10"/>
          </p:nvPr>
        </p:nvSpPr>
        <p:spPr/>
        <p:txBody>
          <a:bodyPr/>
          <a:lstStyle/>
          <a:p>
            <a:fld id="{36F5AEE7-F11C-43B6-BB9C-81B89048B11F}" type="slidenum">
              <a:rPr lang="de-DE" altLang="ja-JP" smtClean="0"/>
              <a:pPr/>
              <a:t>3</a:t>
            </a:fld>
            <a:endParaRPr lang="de-DE" altLang="ja-JP"/>
          </a:p>
        </p:txBody>
      </p:sp>
    </p:spTree>
    <p:extLst>
      <p:ext uri="{BB962C8B-B14F-4D97-AF65-F5344CB8AC3E}">
        <p14:creationId xmlns:p14="http://schemas.microsoft.com/office/powerpoint/2010/main" val="1638299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en-US" altLang="ja-JP" dirty="0" smtClean="0"/>
              <a:t>BGM</a:t>
            </a:r>
          </a:p>
          <a:p>
            <a:pPr lvl="1"/>
            <a:r>
              <a:rPr lang="ja-JP" altLang="en-US" dirty="0" smtClean="0"/>
              <a:t>サウンド</a:t>
            </a:r>
            <a:r>
              <a:rPr lang="ja-JP" altLang="en-US" dirty="0"/>
              <a:t>エフェクト</a:t>
            </a:r>
            <a:endParaRPr kumimoji="1" lang="en-US" altLang="ja-JP" dirty="0" smtClean="0"/>
          </a:p>
          <a:p>
            <a:r>
              <a:rPr kumimoji="1" lang="ja-JP" altLang="en-US" dirty="0" smtClean="0"/>
              <a:t>生音演奏</a:t>
            </a:r>
            <a:endParaRPr kumimoji="1" lang="en-US" altLang="ja-JP" dirty="0" smtClean="0"/>
          </a:p>
          <a:p>
            <a:endParaRPr lang="en-US" altLang="ja-JP" dirty="0"/>
          </a:p>
          <a:p>
            <a:endParaRPr kumimoji="1" lang="en-US" altLang="ja-JP" dirty="0" smtClean="0"/>
          </a:p>
          <a:p>
            <a:r>
              <a:rPr lang="ja-JP" altLang="en-US" dirty="0"/>
              <a:t>前日</a:t>
            </a:r>
            <a:r>
              <a:rPr lang="ja-JP" altLang="en-US" dirty="0" smtClean="0"/>
              <a:t>に</a:t>
            </a:r>
            <a:endParaRPr kumimoji="1" lang="ja-JP" altLang="en-US" dirty="0"/>
          </a:p>
        </p:txBody>
      </p:sp>
      <p:sp>
        <p:nvSpPr>
          <p:cNvPr id="5" name="フッター プレースホルダー 4"/>
          <p:cNvSpPr>
            <a:spLocks noGrp="1"/>
          </p:cNvSpPr>
          <p:nvPr>
            <p:ph type="ftr" sz="quarter" idx="11"/>
          </p:nvPr>
        </p:nvSpPr>
        <p:spPr/>
        <p:txBody>
          <a:bodyPr/>
          <a:lstStyle/>
          <a:p>
            <a:r>
              <a:rPr lang="de-DE" altLang="ja-JP" smtClean="0"/>
              <a:t>Copyright 2010 FUJITSU LIMITED</a:t>
            </a:r>
            <a:endParaRPr lang="de-DE" altLang="ja-JP"/>
          </a:p>
        </p:txBody>
      </p:sp>
      <p:sp>
        <p:nvSpPr>
          <p:cNvPr id="9" name="スライド番号プレースホルダー 8"/>
          <p:cNvSpPr>
            <a:spLocks noGrp="1"/>
          </p:cNvSpPr>
          <p:nvPr>
            <p:ph type="sldNum" sz="quarter" idx="10"/>
          </p:nvPr>
        </p:nvSpPr>
        <p:spPr/>
        <p:txBody>
          <a:bodyPr/>
          <a:lstStyle/>
          <a:p>
            <a:fld id="{36F5AEE7-F11C-43B6-BB9C-81B89048B11F}" type="slidenum">
              <a:rPr lang="de-DE" altLang="ja-JP" smtClean="0"/>
              <a:pPr/>
              <a:t>4</a:t>
            </a:fld>
            <a:endParaRPr lang="de-DE" altLang="ja-JP"/>
          </a:p>
        </p:txBody>
      </p:sp>
    </p:spTree>
    <p:extLst>
      <p:ext uri="{BB962C8B-B14F-4D97-AF65-F5344CB8AC3E}">
        <p14:creationId xmlns:p14="http://schemas.microsoft.com/office/powerpoint/2010/main" val="3899990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a:xfrm>
            <a:off x="168275" y="869951"/>
            <a:ext cx="8786813" cy="681054"/>
          </a:xfrm>
        </p:spPr>
        <p:txBody>
          <a:bodyPr/>
          <a:lstStyle/>
          <a:p>
            <a:endParaRPr kumimoji="1" lang="ja-JP" altLang="en-US" dirty="0"/>
          </a:p>
        </p:txBody>
      </p:sp>
      <p:sp>
        <p:nvSpPr>
          <p:cNvPr id="5" name="フッター プレースホルダー 4"/>
          <p:cNvSpPr>
            <a:spLocks noGrp="1"/>
          </p:cNvSpPr>
          <p:nvPr>
            <p:ph type="ftr" sz="quarter" idx="11"/>
          </p:nvPr>
        </p:nvSpPr>
        <p:spPr/>
        <p:txBody>
          <a:bodyPr/>
          <a:lstStyle/>
          <a:p>
            <a:r>
              <a:rPr lang="de-DE" altLang="ja-JP" smtClean="0"/>
              <a:t>Copyright 2010 FUJITSU LIMITED</a:t>
            </a:r>
            <a:endParaRPr lang="de-DE" altLang="ja-JP"/>
          </a:p>
        </p:txBody>
      </p:sp>
      <p:sp>
        <p:nvSpPr>
          <p:cNvPr id="6" name="正方形/長方形 5"/>
          <p:cNvSpPr/>
          <p:nvPr/>
        </p:nvSpPr>
        <p:spPr bwMode="auto">
          <a:xfrm>
            <a:off x="5508104" y="1700808"/>
            <a:ext cx="792088" cy="3888432"/>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rPr>
              <a:t>WEB</a:t>
            </a:r>
          </a:p>
          <a:p>
            <a:pPr marL="0" marR="0" indent="0" algn="ctr" defTabSz="914400" rtl="0" eaLnBrk="1" fontAlgn="ctr" latinLnBrk="0" hangingPunct="1">
              <a:lnSpc>
                <a:spcPct val="100000"/>
              </a:lnSpc>
              <a:spcBef>
                <a:spcPct val="0"/>
              </a:spcBef>
              <a:spcAft>
                <a:spcPct val="0"/>
              </a:spcAft>
              <a:buClrTx/>
              <a:buSzTx/>
              <a:buFontTx/>
              <a:buNone/>
              <a:tabLst/>
            </a:pPr>
            <a:r>
              <a:rPr lang="ja-JP" altLang="en-US" dirty="0"/>
              <a:t>サーバ</a:t>
            </a:r>
            <a:endParaRPr kumimoji="1" lang="ja-JP" altLang="en-US" sz="18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7" name="正方形/長方形 6"/>
          <p:cNvSpPr/>
          <p:nvPr/>
        </p:nvSpPr>
        <p:spPr bwMode="auto">
          <a:xfrm>
            <a:off x="7235900" y="1733972"/>
            <a:ext cx="792088" cy="1839044"/>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ja-JP" altLang="en-US" dirty="0" smtClean="0"/>
              <a:t>リスト</a:t>
            </a:r>
            <a:endParaRPr lang="en-US" altLang="ja-JP" dirty="0" smtClean="0"/>
          </a:p>
          <a:p>
            <a:pPr marL="0" marR="0" indent="0" algn="ctr" defTabSz="914400" rtl="0" eaLnBrk="1" fontAlgn="ctr" latinLnBrk="0" hangingPunct="1">
              <a:lnSpc>
                <a:spcPct val="100000"/>
              </a:lnSpc>
              <a:spcBef>
                <a:spcPct val="0"/>
              </a:spcBef>
              <a:spcAft>
                <a:spcPct val="0"/>
              </a:spcAft>
              <a:buClrTx/>
              <a:buSzTx/>
              <a:buFontTx/>
              <a:buNone/>
              <a:tabLst/>
            </a:pPr>
            <a:r>
              <a:rPr lang="ja-JP" altLang="en-US" dirty="0" smtClean="0"/>
              <a:t>ガジェット</a:t>
            </a:r>
            <a:endParaRPr kumimoji="1" lang="ja-JP" altLang="en-US" sz="18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cxnSp>
        <p:nvCxnSpPr>
          <p:cNvPr id="9" name="直線矢印コネクタ 8"/>
          <p:cNvCxnSpPr/>
          <p:nvPr/>
        </p:nvCxnSpPr>
        <p:spPr bwMode="auto">
          <a:xfrm flipH="1">
            <a:off x="6300192" y="2924944"/>
            <a:ext cx="931404" cy="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1" name="正方形/長方形 10"/>
          <p:cNvSpPr/>
          <p:nvPr/>
        </p:nvSpPr>
        <p:spPr>
          <a:xfrm>
            <a:off x="6295888" y="2307958"/>
            <a:ext cx="935708" cy="646331"/>
          </a:xfrm>
          <a:prstGeom prst="rect">
            <a:avLst/>
          </a:prstGeom>
        </p:spPr>
        <p:txBody>
          <a:bodyPr wrap="square">
            <a:spAutoFit/>
          </a:bodyPr>
          <a:lstStyle/>
          <a:p>
            <a:r>
              <a:rPr lang="en-US" altLang="ja-JP" dirty="0"/>
              <a:t>WEB</a:t>
            </a:r>
          </a:p>
          <a:p>
            <a:r>
              <a:rPr lang="en-US" altLang="ja-JP" dirty="0"/>
              <a:t>IF</a:t>
            </a:r>
            <a:endParaRPr lang="ja-JP" altLang="en-US" dirty="0"/>
          </a:p>
        </p:txBody>
      </p:sp>
      <p:sp>
        <p:nvSpPr>
          <p:cNvPr id="12" name="正方形/長方形 11"/>
          <p:cNvSpPr/>
          <p:nvPr/>
        </p:nvSpPr>
        <p:spPr bwMode="auto">
          <a:xfrm>
            <a:off x="2483768" y="4714238"/>
            <a:ext cx="2493280" cy="925057"/>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rPr>
              <a:t>chrome</a:t>
            </a:r>
            <a:endParaRPr kumimoji="1" lang="ja-JP" altLang="en-US" sz="18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13" name="正方形/長方形 12"/>
          <p:cNvSpPr/>
          <p:nvPr/>
        </p:nvSpPr>
        <p:spPr bwMode="auto">
          <a:xfrm>
            <a:off x="2483768" y="2420888"/>
            <a:ext cx="1224136" cy="1008112"/>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rPr>
              <a:t>index.html</a:t>
            </a:r>
            <a:endParaRPr kumimoji="1" lang="ja-JP" altLang="en-US" sz="18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14" name="正方形/長方形 13"/>
          <p:cNvSpPr/>
          <p:nvPr/>
        </p:nvSpPr>
        <p:spPr bwMode="auto">
          <a:xfrm>
            <a:off x="2483768" y="4143290"/>
            <a:ext cx="2556482" cy="360041"/>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err="1" smtClean="0">
                <a:ln>
                  <a:noFill/>
                </a:ln>
                <a:solidFill>
                  <a:srgbClr val="000000"/>
                </a:solidFill>
                <a:effectLst/>
                <a:latin typeface="ＭＳ Ｐゴシック" panose="020B0600070205080204" pitchFamily="50" charset="-128"/>
                <a:ea typeface="ＭＳ Ｐゴシック" panose="020B0600070205080204" pitchFamily="50" charset="-128"/>
              </a:rPr>
              <a:t>jqueryl</a:t>
            </a:r>
            <a:endParaRPr kumimoji="1" lang="ja-JP" altLang="en-US" sz="18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cxnSp>
        <p:nvCxnSpPr>
          <p:cNvPr id="16" name="直線矢印コネクタ 15"/>
          <p:cNvCxnSpPr/>
          <p:nvPr/>
        </p:nvCxnSpPr>
        <p:spPr bwMode="auto">
          <a:xfrm>
            <a:off x="3730408" y="2631123"/>
            <a:ext cx="1773392" cy="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8" name="直線矢印コネクタ 17"/>
          <p:cNvCxnSpPr/>
          <p:nvPr/>
        </p:nvCxnSpPr>
        <p:spPr bwMode="auto">
          <a:xfrm flipH="1">
            <a:off x="3707904" y="2780928"/>
            <a:ext cx="1795896" cy="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9" name="テキスト ボックス 18"/>
          <p:cNvSpPr txBox="1"/>
          <p:nvPr/>
        </p:nvSpPr>
        <p:spPr>
          <a:xfrm>
            <a:off x="4098925" y="2291135"/>
            <a:ext cx="780984" cy="369332"/>
          </a:xfrm>
          <a:prstGeom prst="rect">
            <a:avLst/>
          </a:prstGeom>
          <a:noFill/>
        </p:spPr>
        <p:txBody>
          <a:bodyPr wrap="none" rtlCol="0">
            <a:spAutoFit/>
          </a:bodyPr>
          <a:lstStyle/>
          <a:p>
            <a:r>
              <a:rPr kumimoji="1" lang="en-US" altLang="ja-JP" dirty="0" smtClean="0"/>
              <a:t>polling</a:t>
            </a:r>
            <a:endParaRPr kumimoji="1" lang="ja-JP" altLang="en-US" dirty="0"/>
          </a:p>
        </p:txBody>
      </p:sp>
      <p:sp>
        <p:nvSpPr>
          <p:cNvPr id="22" name="テキスト ボックス 21"/>
          <p:cNvSpPr txBox="1"/>
          <p:nvPr/>
        </p:nvSpPr>
        <p:spPr>
          <a:xfrm>
            <a:off x="3889464" y="2780928"/>
            <a:ext cx="1402948" cy="923330"/>
          </a:xfrm>
          <a:prstGeom prst="rect">
            <a:avLst/>
          </a:prstGeom>
          <a:noFill/>
        </p:spPr>
        <p:txBody>
          <a:bodyPr wrap="none" rtlCol="0">
            <a:spAutoFit/>
          </a:bodyPr>
          <a:lstStyle/>
          <a:p>
            <a:r>
              <a:rPr lang="en-US" altLang="ja-JP" dirty="0" smtClean="0"/>
              <a:t>up-event</a:t>
            </a:r>
          </a:p>
          <a:p>
            <a:r>
              <a:rPr kumimoji="1" lang="en-US" altLang="ja-JP" dirty="0" smtClean="0"/>
              <a:t>down-event</a:t>
            </a:r>
          </a:p>
          <a:p>
            <a:r>
              <a:rPr kumimoji="1" lang="ja-JP" altLang="en-US" dirty="0" smtClean="0"/>
              <a:t>管理イベント</a:t>
            </a:r>
            <a:endParaRPr kumimoji="1" lang="ja-JP" altLang="en-US" dirty="0"/>
          </a:p>
        </p:txBody>
      </p:sp>
      <p:sp>
        <p:nvSpPr>
          <p:cNvPr id="24" name="正方形/長方形 23"/>
          <p:cNvSpPr/>
          <p:nvPr/>
        </p:nvSpPr>
        <p:spPr bwMode="auto">
          <a:xfrm>
            <a:off x="7231596" y="4149080"/>
            <a:ext cx="796392" cy="1440160"/>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rPr>
              <a:t>管理用</a:t>
            </a:r>
            <a:endParaRPr kumimoji="1" lang="en-US" altLang="ja-JP" sz="18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a:p>
            <a:pPr marL="0" marR="0" indent="0" algn="ctr" defTabSz="914400" rtl="0" eaLnBrk="1" fontAlgn="ctr" latinLnBrk="0" hangingPunct="1">
              <a:lnSpc>
                <a:spcPct val="100000"/>
              </a:lnSpc>
              <a:spcBef>
                <a:spcPct val="0"/>
              </a:spcBef>
              <a:spcAft>
                <a:spcPct val="0"/>
              </a:spcAft>
              <a:buClrTx/>
              <a:buSzTx/>
              <a:buFontTx/>
              <a:buNone/>
              <a:tabLst/>
            </a:pPr>
            <a:r>
              <a:rPr lang="en-US" altLang="ja-JP" dirty="0" smtClean="0"/>
              <a:t>P</a:t>
            </a:r>
            <a:r>
              <a:rPr lang="en-US" altLang="ja-JP" dirty="0"/>
              <a:t>C</a:t>
            </a:r>
            <a:endParaRPr kumimoji="1" lang="ja-JP" altLang="en-US" sz="18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cxnSp>
        <p:nvCxnSpPr>
          <p:cNvPr id="28" name="直線矢印コネクタ 27"/>
          <p:cNvCxnSpPr/>
          <p:nvPr/>
        </p:nvCxnSpPr>
        <p:spPr bwMode="auto">
          <a:xfrm flipH="1">
            <a:off x="6295888" y="4714238"/>
            <a:ext cx="935708" cy="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1" name="正方形/長方形 30"/>
          <p:cNvSpPr/>
          <p:nvPr/>
        </p:nvSpPr>
        <p:spPr>
          <a:xfrm>
            <a:off x="6295888" y="4121476"/>
            <a:ext cx="935708" cy="646331"/>
          </a:xfrm>
          <a:prstGeom prst="rect">
            <a:avLst/>
          </a:prstGeom>
        </p:spPr>
        <p:txBody>
          <a:bodyPr wrap="square">
            <a:spAutoFit/>
          </a:bodyPr>
          <a:lstStyle/>
          <a:p>
            <a:r>
              <a:rPr lang="en-US" altLang="ja-JP" dirty="0"/>
              <a:t>WEB</a:t>
            </a:r>
          </a:p>
          <a:p>
            <a:r>
              <a:rPr lang="en-US" altLang="ja-JP" dirty="0"/>
              <a:t>IF</a:t>
            </a:r>
            <a:endParaRPr lang="ja-JP" altLang="en-US" dirty="0"/>
          </a:p>
        </p:txBody>
      </p:sp>
      <p:sp>
        <p:nvSpPr>
          <p:cNvPr id="35" name="スライド番号プレースホルダー 34"/>
          <p:cNvSpPr>
            <a:spLocks noGrp="1"/>
          </p:cNvSpPr>
          <p:nvPr>
            <p:ph type="sldNum" sz="quarter" idx="10"/>
          </p:nvPr>
        </p:nvSpPr>
        <p:spPr/>
        <p:txBody>
          <a:bodyPr/>
          <a:lstStyle/>
          <a:p>
            <a:fld id="{36F5AEE7-F11C-43B6-BB9C-81B89048B11F}" type="slidenum">
              <a:rPr lang="de-DE" altLang="ja-JP" smtClean="0"/>
              <a:pPr/>
              <a:t>5</a:t>
            </a:fld>
            <a:endParaRPr lang="de-DE" altLang="ja-JP"/>
          </a:p>
        </p:txBody>
      </p:sp>
    </p:spTree>
    <p:extLst>
      <p:ext uri="{BB962C8B-B14F-4D97-AF65-F5344CB8AC3E}">
        <p14:creationId xmlns:p14="http://schemas.microsoft.com/office/powerpoint/2010/main" val="2487074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a:xfrm>
            <a:off x="168275" y="869951"/>
            <a:ext cx="8786813" cy="542826"/>
          </a:xfrm>
        </p:spPr>
        <p:txBody>
          <a:bodyPr/>
          <a:lstStyle/>
          <a:p>
            <a:r>
              <a:rPr kumimoji="1" lang="en-US" altLang="ja-JP" dirty="0" smtClean="0"/>
              <a:t>http://github.com/sumioka/santa</a:t>
            </a:r>
            <a:endParaRPr kumimoji="1" lang="ja-JP" altLang="en-US" dirty="0"/>
          </a:p>
        </p:txBody>
      </p:sp>
      <p:sp>
        <p:nvSpPr>
          <p:cNvPr id="5" name="フッター プレースホルダー 4"/>
          <p:cNvSpPr>
            <a:spLocks noGrp="1"/>
          </p:cNvSpPr>
          <p:nvPr>
            <p:ph type="ftr" sz="quarter" idx="11"/>
          </p:nvPr>
        </p:nvSpPr>
        <p:spPr/>
        <p:txBody>
          <a:bodyPr/>
          <a:lstStyle/>
          <a:p>
            <a:r>
              <a:rPr lang="de-DE" altLang="ja-JP" smtClean="0"/>
              <a:t>Copyright 2010 FUJITSU LIMITED</a:t>
            </a:r>
            <a:endParaRPr lang="de-DE" altLang="ja-JP"/>
          </a:p>
        </p:txBody>
      </p:sp>
      <p:sp>
        <p:nvSpPr>
          <p:cNvPr id="6" name="正方形/長方形 5"/>
          <p:cNvSpPr/>
          <p:nvPr/>
        </p:nvSpPr>
        <p:spPr bwMode="auto">
          <a:xfrm>
            <a:off x="179512" y="1628800"/>
            <a:ext cx="5904656" cy="4680520"/>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7" name="正方形/長方形 6"/>
          <p:cNvSpPr/>
          <p:nvPr/>
        </p:nvSpPr>
        <p:spPr bwMode="auto">
          <a:xfrm>
            <a:off x="395536" y="2420888"/>
            <a:ext cx="5616624" cy="3024336"/>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8" name="正方形/長方形 7"/>
          <p:cNvSpPr/>
          <p:nvPr/>
        </p:nvSpPr>
        <p:spPr bwMode="auto">
          <a:xfrm>
            <a:off x="611560" y="3068960"/>
            <a:ext cx="864096" cy="576064"/>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9" name="正方形/長方形 8"/>
          <p:cNvSpPr/>
          <p:nvPr/>
        </p:nvSpPr>
        <p:spPr bwMode="auto">
          <a:xfrm>
            <a:off x="395536" y="1772816"/>
            <a:ext cx="5616624" cy="504056"/>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10" name="テキスト ボックス 9"/>
          <p:cNvSpPr txBox="1"/>
          <p:nvPr/>
        </p:nvSpPr>
        <p:spPr>
          <a:xfrm>
            <a:off x="3467943" y="1840178"/>
            <a:ext cx="1220206" cy="369332"/>
          </a:xfrm>
          <a:prstGeom prst="rect">
            <a:avLst/>
          </a:prstGeom>
          <a:noFill/>
        </p:spPr>
        <p:txBody>
          <a:bodyPr wrap="none" rtlCol="0">
            <a:spAutoFit/>
          </a:bodyPr>
          <a:lstStyle/>
          <a:p>
            <a:r>
              <a:rPr kumimoji="1" lang="en-US" altLang="ja-JP" dirty="0" smtClean="0"/>
              <a:t>div </a:t>
            </a:r>
            <a:r>
              <a:rPr kumimoji="1" lang="ja-JP" altLang="en-US" dirty="0" smtClean="0"/>
              <a:t>屋上部</a:t>
            </a:r>
            <a:endParaRPr kumimoji="1" lang="ja-JP" altLang="en-US" dirty="0"/>
          </a:p>
        </p:txBody>
      </p:sp>
      <p:sp>
        <p:nvSpPr>
          <p:cNvPr id="11" name="テキスト ボックス 10"/>
          <p:cNvSpPr txBox="1"/>
          <p:nvPr/>
        </p:nvSpPr>
        <p:spPr>
          <a:xfrm>
            <a:off x="4443887" y="2553403"/>
            <a:ext cx="989373" cy="369332"/>
          </a:xfrm>
          <a:prstGeom prst="rect">
            <a:avLst/>
          </a:prstGeom>
          <a:noFill/>
        </p:spPr>
        <p:txBody>
          <a:bodyPr wrap="none" rtlCol="0">
            <a:spAutoFit/>
          </a:bodyPr>
          <a:lstStyle/>
          <a:p>
            <a:r>
              <a:rPr kumimoji="1" lang="en-US" altLang="ja-JP" dirty="0" smtClean="0"/>
              <a:t>div </a:t>
            </a:r>
            <a:r>
              <a:rPr kumimoji="1" lang="ja-JP" altLang="en-US" dirty="0" smtClean="0"/>
              <a:t>壁部</a:t>
            </a:r>
            <a:endParaRPr kumimoji="1" lang="ja-JP" altLang="en-US" dirty="0"/>
          </a:p>
        </p:txBody>
      </p:sp>
      <p:sp>
        <p:nvSpPr>
          <p:cNvPr id="12" name="テキスト ボックス 11"/>
          <p:cNvSpPr txBox="1"/>
          <p:nvPr/>
        </p:nvSpPr>
        <p:spPr>
          <a:xfrm>
            <a:off x="652067" y="3127702"/>
            <a:ext cx="989373" cy="369332"/>
          </a:xfrm>
          <a:prstGeom prst="rect">
            <a:avLst/>
          </a:prstGeom>
          <a:noFill/>
        </p:spPr>
        <p:txBody>
          <a:bodyPr wrap="none" rtlCol="0">
            <a:spAutoFit/>
          </a:bodyPr>
          <a:lstStyle/>
          <a:p>
            <a:r>
              <a:rPr kumimoji="1" lang="en-US" altLang="ja-JP" dirty="0" smtClean="0"/>
              <a:t>div </a:t>
            </a:r>
            <a:r>
              <a:rPr kumimoji="1" lang="ja-JP" altLang="en-US" dirty="0" smtClean="0"/>
              <a:t>窓部</a:t>
            </a:r>
            <a:endParaRPr kumimoji="1" lang="ja-JP" altLang="en-US" dirty="0"/>
          </a:p>
        </p:txBody>
      </p:sp>
      <p:sp>
        <p:nvSpPr>
          <p:cNvPr id="13" name="正方形/長方形 12"/>
          <p:cNvSpPr/>
          <p:nvPr/>
        </p:nvSpPr>
        <p:spPr bwMode="auto">
          <a:xfrm>
            <a:off x="3035895" y="4018330"/>
            <a:ext cx="864096" cy="576064"/>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14" name="テキスト ボックス 13"/>
          <p:cNvSpPr txBox="1"/>
          <p:nvPr/>
        </p:nvSpPr>
        <p:spPr>
          <a:xfrm>
            <a:off x="2886447" y="4077072"/>
            <a:ext cx="1369286" cy="369332"/>
          </a:xfrm>
          <a:prstGeom prst="rect">
            <a:avLst/>
          </a:prstGeom>
          <a:noFill/>
        </p:spPr>
        <p:txBody>
          <a:bodyPr wrap="none" rtlCol="0">
            <a:spAutoFit/>
          </a:bodyPr>
          <a:lstStyle/>
          <a:p>
            <a:r>
              <a:rPr kumimoji="1" lang="en-US" altLang="ja-JP" dirty="0" smtClean="0"/>
              <a:t>div </a:t>
            </a:r>
            <a:r>
              <a:rPr kumimoji="1" lang="ja-JP" altLang="en-US" dirty="0" smtClean="0"/>
              <a:t>サンタ部</a:t>
            </a:r>
            <a:endParaRPr kumimoji="1" lang="ja-JP" altLang="en-US" dirty="0"/>
          </a:p>
        </p:txBody>
      </p:sp>
      <p:sp>
        <p:nvSpPr>
          <p:cNvPr id="16" name="テキスト ボックス 15"/>
          <p:cNvSpPr txBox="1"/>
          <p:nvPr/>
        </p:nvSpPr>
        <p:spPr>
          <a:xfrm>
            <a:off x="4655462" y="5840898"/>
            <a:ext cx="1350050" cy="369332"/>
          </a:xfrm>
          <a:prstGeom prst="rect">
            <a:avLst/>
          </a:prstGeom>
          <a:noFill/>
        </p:spPr>
        <p:txBody>
          <a:bodyPr wrap="none" rtlCol="0">
            <a:spAutoFit/>
          </a:bodyPr>
          <a:lstStyle/>
          <a:p>
            <a:r>
              <a:rPr kumimoji="1" lang="en-US" altLang="ja-JP" dirty="0" smtClean="0"/>
              <a:t>div </a:t>
            </a:r>
            <a:r>
              <a:rPr kumimoji="1" lang="ja-JP" altLang="en-US" dirty="0" smtClean="0"/>
              <a:t>コンテナ</a:t>
            </a:r>
            <a:endParaRPr kumimoji="1" lang="ja-JP" altLang="en-US" dirty="0"/>
          </a:p>
        </p:txBody>
      </p:sp>
      <p:sp>
        <p:nvSpPr>
          <p:cNvPr id="17" name="テキスト ボックス 16"/>
          <p:cNvSpPr txBox="1"/>
          <p:nvPr/>
        </p:nvSpPr>
        <p:spPr>
          <a:xfrm>
            <a:off x="6386121" y="2368737"/>
            <a:ext cx="4984058" cy="369332"/>
          </a:xfrm>
          <a:prstGeom prst="rect">
            <a:avLst/>
          </a:prstGeom>
          <a:noFill/>
        </p:spPr>
        <p:txBody>
          <a:bodyPr wrap="none" rtlCol="0">
            <a:spAutoFit/>
          </a:bodyPr>
          <a:lstStyle/>
          <a:p>
            <a:r>
              <a:rPr kumimoji="1" lang="en-US" altLang="ja-JP" dirty="0" smtClean="0"/>
              <a:t>if(</a:t>
            </a:r>
            <a:r>
              <a:rPr lang="ja-JP" altLang="en-US" dirty="0"/>
              <a:t>トナカイ</a:t>
            </a:r>
            <a:r>
              <a:rPr kumimoji="1" lang="ja-JP" altLang="en-US" dirty="0" smtClean="0"/>
              <a:t>とサンタがぶつかった</a:t>
            </a:r>
            <a:r>
              <a:rPr kumimoji="1" lang="en-US" altLang="ja-JP" dirty="0" smtClean="0"/>
              <a:t>) </a:t>
            </a:r>
            <a:r>
              <a:rPr kumimoji="1" lang="ja-JP" altLang="en-US" dirty="0" smtClean="0"/>
              <a:t>ぶつかった処理</a:t>
            </a:r>
            <a:endParaRPr kumimoji="1" lang="ja-JP" altLang="en-US" dirty="0"/>
          </a:p>
        </p:txBody>
      </p:sp>
      <p:sp>
        <p:nvSpPr>
          <p:cNvPr id="18" name="テキスト ボックス 17"/>
          <p:cNvSpPr txBox="1"/>
          <p:nvPr/>
        </p:nvSpPr>
        <p:spPr>
          <a:xfrm>
            <a:off x="6156176" y="1999405"/>
            <a:ext cx="4697120" cy="369332"/>
          </a:xfrm>
          <a:prstGeom prst="rect">
            <a:avLst/>
          </a:prstGeom>
          <a:noFill/>
        </p:spPr>
        <p:txBody>
          <a:bodyPr wrap="none" rtlCol="0">
            <a:spAutoFit/>
          </a:bodyPr>
          <a:lstStyle/>
          <a:p>
            <a:r>
              <a:rPr kumimoji="1" lang="en-US" altLang="ja-JP" dirty="0" smtClean="0"/>
              <a:t>on </a:t>
            </a:r>
            <a:r>
              <a:rPr kumimoji="1" lang="ja-JP" altLang="en-US" dirty="0" smtClean="0"/>
              <a:t>通信イベント（右手上がった</a:t>
            </a:r>
            <a:r>
              <a:rPr kumimoji="1" lang="en-US" altLang="ja-JP" dirty="0" smtClean="0"/>
              <a:t>/</a:t>
            </a:r>
            <a:r>
              <a:rPr kumimoji="1" lang="ja-JP" altLang="en-US" dirty="0" smtClean="0"/>
              <a:t>右手下がった）</a:t>
            </a:r>
            <a:endParaRPr kumimoji="1" lang="ja-JP" altLang="en-US" dirty="0"/>
          </a:p>
        </p:txBody>
      </p:sp>
      <p:sp>
        <p:nvSpPr>
          <p:cNvPr id="19" name="テキスト ボックス 18"/>
          <p:cNvSpPr txBox="1"/>
          <p:nvPr/>
        </p:nvSpPr>
        <p:spPr>
          <a:xfrm>
            <a:off x="6357204" y="2790346"/>
            <a:ext cx="4695516" cy="369332"/>
          </a:xfrm>
          <a:prstGeom prst="rect">
            <a:avLst/>
          </a:prstGeom>
          <a:noFill/>
        </p:spPr>
        <p:txBody>
          <a:bodyPr wrap="none" rtlCol="0">
            <a:spAutoFit/>
          </a:bodyPr>
          <a:lstStyle/>
          <a:p>
            <a:r>
              <a:rPr kumimoji="1" lang="en-US" altLang="ja-JP" dirty="0" smtClean="0"/>
              <a:t>if</a:t>
            </a:r>
            <a:r>
              <a:rPr kumimoji="1" lang="ja-JP" altLang="en-US" dirty="0" smtClean="0"/>
              <a:t>屋上とサンタがぶつかった</a:t>
            </a:r>
            <a:r>
              <a:rPr kumimoji="1" lang="en-US" altLang="ja-JP" dirty="0" smtClean="0"/>
              <a:t>) </a:t>
            </a:r>
            <a:r>
              <a:rPr kumimoji="1" lang="ja-JP" altLang="en-US" dirty="0" smtClean="0"/>
              <a:t>ぶつかった処理</a:t>
            </a:r>
            <a:endParaRPr kumimoji="1" lang="ja-JP" altLang="en-US" dirty="0"/>
          </a:p>
        </p:txBody>
      </p:sp>
      <p:sp>
        <p:nvSpPr>
          <p:cNvPr id="23" name="テキスト ボックス 22"/>
          <p:cNvSpPr txBox="1"/>
          <p:nvPr/>
        </p:nvSpPr>
        <p:spPr>
          <a:xfrm>
            <a:off x="6228184" y="4941168"/>
            <a:ext cx="2669320" cy="923330"/>
          </a:xfrm>
          <a:prstGeom prst="rect">
            <a:avLst/>
          </a:prstGeom>
          <a:noFill/>
        </p:spPr>
        <p:txBody>
          <a:bodyPr wrap="none" rtlCol="0">
            <a:spAutoFit/>
          </a:bodyPr>
          <a:lstStyle/>
          <a:p>
            <a:pPr algn="l"/>
            <a:r>
              <a:rPr lang="en-US" altLang="ja-JP" dirty="0" smtClean="0"/>
              <a:t>timer</a:t>
            </a:r>
            <a:r>
              <a:rPr lang="ja-JP" altLang="en-US" dirty="0" smtClean="0"/>
              <a:t>　タイムオーバタイマ</a:t>
            </a:r>
            <a:endParaRPr lang="en-US" altLang="ja-JP" dirty="0" smtClean="0"/>
          </a:p>
          <a:p>
            <a:pPr algn="l"/>
            <a:r>
              <a:rPr lang="ja-JP" altLang="en-US" dirty="0"/>
              <a:t>　</a:t>
            </a:r>
            <a:r>
              <a:rPr lang="ja-JP" altLang="en-US" dirty="0" smtClean="0"/>
              <a:t>　　　みんなゴール</a:t>
            </a:r>
            <a:endParaRPr lang="en-US" altLang="ja-JP" dirty="0" smtClean="0"/>
          </a:p>
          <a:p>
            <a:pPr algn="l"/>
            <a:r>
              <a:rPr lang="ja-JP" altLang="en-US" dirty="0" smtClean="0"/>
              <a:t>  </a:t>
            </a:r>
            <a:r>
              <a:rPr lang="en-US" altLang="ja-JP" dirty="0"/>
              <a:t> </a:t>
            </a:r>
            <a:r>
              <a:rPr kumimoji="1" lang="en-US" altLang="ja-JP" dirty="0" smtClean="0"/>
              <a:t> </a:t>
            </a:r>
            <a:endParaRPr kumimoji="1" lang="ja-JP" altLang="en-US" dirty="0"/>
          </a:p>
        </p:txBody>
      </p:sp>
      <p:sp>
        <p:nvSpPr>
          <p:cNvPr id="25" name="テキスト ボックス 24"/>
          <p:cNvSpPr txBox="1"/>
          <p:nvPr/>
        </p:nvSpPr>
        <p:spPr>
          <a:xfrm>
            <a:off x="3648834" y="4395194"/>
            <a:ext cx="646331" cy="369332"/>
          </a:xfrm>
          <a:prstGeom prst="rect">
            <a:avLst/>
          </a:prstGeom>
          <a:noFill/>
        </p:spPr>
        <p:txBody>
          <a:bodyPr wrap="none" rtlCol="0">
            <a:spAutoFit/>
          </a:bodyPr>
          <a:lstStyle/>
          <a:p>
            <a:r>
              <a:rPr kumimoji="1" lang="ja-JP" altLang="en-US" dirty="0" smtClean="0"/>
              <a:t>名前</a:t>
            </a:r>
            <a:endParaRPr kumimoji="1" lang="ja-JP" altLang="en-US" dirty="0"/>
          </a:p>
        </p:txBody>
      </p:sp>
      <p:sp>
        <p:nvSpPr>
          <p:cNvPr id="26" name="テキスト ボックス 25"/>
          <p:cNvSpPr txBox="1"/>
          <p:nvPr/>
        </p:nvSpPr>
        <p:spPr>
          <a:xfrm>
            <a:off x="6386121" y="3726324"/>
            <a:ext cx="3453189" cy="369332"/>
          </a:xfrm>
          <a:prstGeom prst="rect">
            <a:avLst/>
          </a:prstGeom>
          <a:noFill/>
        </p:spPr>
        <p:txBody>
          <a:bodyPr wrap="none" rtlCol="0">
            <a:spAutoFit/>
          </a:bodyPr>
          <a:lstStyle/>
          <a:p>
            <a:pPr algn="l"/>
            <a:r>
              <a:rPr kumimoji="1" lang="en-US" altLang="ja-JP" dirty="0" smtClean="0"/>
              <a:t>if(</a:t>
            </a:r>
            <a:r>
              <a:rPr kumimoji="1" lang="ja-JP" altLang="en-US" dirty="0" smtClean="0"/>
              <a:t>スタート</a:t>
            </a:r>
            <a:r>
              <a:rPr kumimoji="1" lang="en-US" altLang="ja-JP" dirty="0" smtClean="0"/>
              <a:t>)</a:t>
            </a:r>
            <a:r>
              <a:rPr kumimoji="1" lang="ja-JP" altLang="en-US" dirty="0" smtClean="0"/>
              <a:t>サンタ動けるようにする</a:t>
            </a:r>
            <a:endParaRPr kumimoji="1" lang="ja-JP" altLang="en-US" dirty="0"/>
          </a:p>
        </p:txBody>
      </p:sp>
      <p:sp>
        <p:nvSpPr>
          <p:cNvPr id="27" name="テキスト ボックス 26"/>
          <p:cNvSpPr txBox="1"/>
          <p:nvPr/>
        </p:nvSpPr>
        <p:spPr>
          <a:xfrm>
            <a:off x="6156176" y="3356992"/>
            <a:ext cx="3244799" cy="369332"/>
          </a:xfrm>
          <a:prstGeom prst="rect">
            <a:avLst/>
          </a:prstGeom>
          <a:noFill/>
        </p:spPr>
        <p:txBody>
          <a:bodyPr wrap="none" rtlCol="0">
            <a:spAutoFit/>
          </a:bodyPr>
          <a:lstStyle/>
          <a:p>
            <a:r>
              <a:rPr kumimoji="1" lang="en-US" altLang="ja-JP" dirty="0" smtClean="0"/>
              <a:t>on </a:t>
            </a:r>
            <a:r>
              <a:rPr kumimoji="1" lang="ja-JP" altLang="en-US" dirty="0" smtClean="0"/>
              <a:t>通信イベント（管理イベント）</a:t>
            </a:r>
            <a:endParaRPr kumimoji="1" lang="ja-JP" altLang="en-US" dirty="0"/>
          </a:p>
        </p:txBody>
      </p:sp>
      <p:sp>
        <p:nvSpPr>
          <p:cNvPr id="29" name="テキスト ボックス 28"/>
          <p:cNvSpPr txBox="1"/>
          <p:nvPr/>
        </p:nvSpPr>
        <p:spPr>
          <a:xfrm>
            <a:off x="6417338" y="4406330"/>
            <a:ext cx="2291012" cy="369332"/>
          </a:xfrm>
          <a:prstGeom prst="rect">
            <a:avLst/>
          </a:prstGeom>
          <a:noFill/>
        </p:spPr>
        <p:txBody>
          <a:bodyPr wrap="none" rtlCol="0">
            <a:spAutoFit/>
          </a:bodyPr>
          <a:lstStyle/>
          <a:p>
            <a:pPr algn="l"/>
            <a:r>
              <a:rPr kumimoji="1" lang="en-US" altLang="ja-JP" dirty="0" smtClean="0"/>
              <a:t>if(</a:t>
            </a:r>
            <a:r>
              <a:rPr lang="ja-JP" altLang="en-US" dirty="0"/>
              <a:t>初期化</a:t>
            </a:r>
            <a:r>
              <a:rPr kumimoji="1" lang="en-US" altLang="ja-JP" dirty="0" smtClean="0"/>
              <a:t>)</a:t>
            </a:r>
            <a:r>
              <a:rPr kumimoji="1" lang="ja-JP" altLang="en-US" dirty="0" smtClean="0"/>
              <a:t>初期化処理</a:t>
            </a:r>
            <a:endParaRPr kumimoji="1" lang="ja-JP" altLang="en-US" dirty="0"/>
          </a:p>
        </p:txBody>
      </p:sp>
      <p:sp>
        <p:nvSpPr>
          <p:cNvPr id="30" name="正方形/長方形 29"/>
          <p:cNvSpPr/>
          <p:nvPr/>
        </p:nvSpPr>
        <p:spPr bwMode="auto">
          <a:xfrm>
            <a:off x="5215353" y="1824312"/>
            <a:ext cx="696705" cy="460135"/>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rPr>
              <a:t>30</a:t>
            </a:r>
            <a:r>
              <a:rPr kumimoji="1" lang="ja-JP" altLang="en-US" sz="18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rPr>
              <a:t>秒</a:t>
            </a:r>
            <a:endParaRPr kumimoji="1" lang="ja-JP" altLang="en-US" sz="18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sp>
        <p:nvSpPr>
          <p:cNvPr id="31" name="テキスト ボックス 30"/>
          <p:cNvSpPr txBox="1"/>
          <p:nvPr/>
        </p:nvSpPr>
        <p:spPr>
          <a:xfrm>
            <a:off x="4843816" y="1586090"/>
            <a:ext cx="1103187" cy="369332"/>
          </a:xfrm>
          <a:prstGeom prst="rect">
            <a:avLst/>
          </a:prstGeom>
          <a:noFill/>
        </p:spPr>
        <p:txBody>
          <a:bodyPr wrap="none" rtlCol="0">
            <a:spAutoFit/>
          </a:bodyPr>
          <a:lstStyle/>
          <a:p>
            <a:r>
              <a:rPr kumimoji="1" lang="en-US" altLang="ja-JP" dirty="0" smtClean="0"/>
              <a:t>div </a:t>
            </a:r>
            <a:r>
              <a:rPr kumimoji="1" lang="ja-JP" altLang="en-US" dirty="0" smtClean="0"/>
              <a:t>タイマ</a:t>
            </a:r>
            <a:endParaRPr kumimoji="1" lang="ja-JP" altLang="en-US" dirty="0"/>
          </a:p>
        </p:txBody>
      </p:sp>
      <p:sp>
        <p:nvSpPr>
          <p:cNvPr id="32" name="テキスト ボックス 31"/>
          <p:cNvSpPr txBox="1"/>
          <p:nvPr/>
        </p:nvSpPr>
        <p:spPr>
          <a:xfrm>
            <a:off x="6228184" y="5436280"/>
            <a:ext cx="2228495" cy="646331"/>
          </a:xfrm>
          <a:prstGeom prst="rect">
            <a:avLst/>
          </a:prstGeom>
          <a:noFill/>
        </p:spPr>
        <p:txBody>
          <a:bodyPr wrap="none" rtlCol="0">
            <a:spAutoFit/>
          </a:bodyPr>
          <a:lstStyle/>
          <a:p>
            <a:pPr algn="l"/>
            <a:r>
              <a:rPr lang="en-US" altLang="ja-JP" dirty="0" smtClean="0"/>
              <a:t>timer </a:t>
            </a:r>
            <a:r>
              <a:rPr lang="ja-JP" altLang="en-US" dirty="0" smtClean="0"/>
              <a:t>　トナカイタイマ</a:t>
            </a:r>
            <a:endParaRPr lang="en-US" altLang="ja-JP" dirty="0" smtClean="0"/>
          </a:p>
          <a:p>
            <a:pPr algn="l"/>
            <a:r>
              <a:rPr lang="ja-JP" altLang="en-US" dirty="0"/>
              <a:t>　</a:t>
            </a:r>
            <a:r>
              <a:rPr lang="ja-JP" altLang="en-US" dirty="0" smtClean="0"/>
              <a:t>　　トナカイ出る　</a:t>
            </a:r>
            <a:endParaRPr kumimoji="1" lang="ja-JP" altLang="en-US" dirty="0"/>
          </a:p>
        </p:txBody>
      </p:sp>
      <p:sp>
        <p:nvSpPr>
          <p:cNvPr id="33" name="テキスト ボックス 32"/>
          <p:cNvSpPr txBox="1"/>
          <p:nvPr/>
        </p:nvSpPr>
        <p:spPr>
          <a:xfrm>
            <a:off x="6228184" y="5964233"/>
            <a:ext cx="2294218" cy="646331"/>
          </a:xfrm>
          <a:prstGeom prst="rect">
            <a:avLst/>
          </a:prstGeom>
          <a:noFill/>
        </p:spPr>
        <p:txBody>
          <a:bodyPr wrap="none" rtlCol="0">
            <a:spAutoFit/>
          </a:bodyPr>
          <a:lstStyle/>
          <a:p>
            <a:pPr algn="l"/>
            <a:r>
              <a:rPr lang="en-US" altLang="ja-JP" dirty="0" smtClean="0"/>
              <a:t>timer </a:t>
            </a:r>
            <a:r>
              <a:rPr lang="ja-JP" altLang="en-US" dirty="0" smtClean="0"/>
              <a:t>　びりびりタイマ</a:t>
            </a:r>
            <a:endParaRPr lang="en-US" altLang="ja-JP" dirty="0" smtClean="0"/>
          </a:p>
          <a:p>
            <a:pPr algn="l"/>
            <a:r>
              <a:rPr lang="ja-JP" altLang="en-US" dirty="0"/>
              <a:t>　</a:t>
            </a:r>
            <a:r>
              <a:rPr lang="ja-JP" altLang="en-US" dirty="0" smtClean="0"/>
              <a:t>　　サンタ動かない　</a:t>
            </a:r>
            <a:endParaRPr kumimoji="1" lang="ja-JP" altLang="en-US" dirty="0"/>
          </a:p>
        </p:txBody>
      </p:sp>
      <p:sp>
        <p:nvSpPr>
          <p:cNvPr id="34" name="テキスト ボックス 33"/>
          <p:cNvSpPr txBox="1"/>
          <p:nvPr/>
        </p:nvSpPr>
        <p:spPr>
          <a:xfrm>
            <a:off x="6417338" y="4027304"/>
            <a:ext cx="2247731" cy="369332"/>
          </a:xfrm>
          <a:prstGeom prst="rect">
            <a:avLst/>
          </a:prstGeom>
          <a:noFill/>
        </p:spPr>
        <p:txBody>
          <a:bodyPr wrap="none" rtlCol="0">
            <a:spAutoFit/>
          </a:bodyPr>
          <a:lstStyle/>
          <a:p>
            <a:pPr algn="l"/>
            <a:r>
              <a:rPr kumimoji="1" lang="en-US" altLang="ja-JP" dirty="0" smtClean="0"/>
              <a:t>if(</a:t>
            </a:r>
            <a:r>
              <a:rPr lang="ja-JP" altLang="en-US" dirty="0" smtClean="0"/>
              <a:t>エンド</a:t>
            </a:r>
            <a:r>
              <a:rPr kumimoji="1" lang="en-US" altLang="ja-JP" dirty="0" smtClean="0"/>
              <a:t>)</a:t>
            </a:r>
            <a:r>
              <a:rPr kumimoji="1" lang="ja-JP" altLang="en-US" dirty="0" smtClean="0"/>
              <a:t>エンディング</a:t>
            </a:r>
            <a:endParaRPr kumimoji="1" lang="ja-JP" altLang="en-US" dirty="0"/>
          </a:p>
        </p:txBody>
      </p:sp>
      <p:sp>
        <p:nvSpPr>
          <p:cNvPr id="35" name="テキスト ボックス 34"/>
          <p:cNvSpPr txBox="1"/>
          <p:nvPr/>
        </p:nvSpPr>
        <p:spPr>
          <a:xfrm>
            <a:off x="6138886" y="1567183"/>
            <a:ext cx="1457450" cy="369332"/>
          </a:xfrm>
          <a:prstGeom prst="rect">
            <a:avLst/>
          </a:prstGeom>
          <a:noFill/>
        </p:spPr>
        <p:txBody>
          <a:bodyPr wrap="none" rtlCol="0">
            <a:spAutoFit/>
          </a:bodyPr>
          <a:lstStyle/>
          <a:p>
            <a:r>
              <a:rPr kumimoji="1" lang="ja-JP" altLang="en-US" dirty="0" smtClean="0"/>
              <a:t>イベント処理</a:t>
            </a:r>
            <a:endParaRPr kumimoji="1" lang="ja-JP" altLang="en-US" dirty="0"/>
          </a:p>
        </p:txBody>
      </p:sp>
      <p:sp>
        <p:nvSpPr>
          <p:cNvPr id="36" name="テキスト ボックス 35"/>
          <p:cNvSpPr txBox="1"/>
          <p:nvPr/>
        </p:nvSpPr>
        <p:spPr>
          <a:xfrm>
            <a:off x="6228184" y="6590844"/>
            <a:ext cx="2557110" cy="369332"/>
          </a:xfrm>
          <a:prstGeom prst="rect">
            <a:avLst/>
          </a:prstGeom>
          <a:noFill/>
        </p:spPr>
        <p:txBody>
          <a:bodyPr wrap="none" rtlCol="0">
            <a:spAutoFit/>
          </a:bodyPr>
          <a:lstStyle/>
          <a:p>
            <a:pPr algn="l"/>
            <a:r>
              <a:rPr lang="en-US" altLang="ja-JP" dirty="0" smtClean="0"/>
              <a:t>timer </a:t>
            </a:r>
            <a:r>
              <a:rPr lang="ja-JP" altLang="en-US" dirty="0" smtClean="0"/>
              <a:t>　演出タイマ　各種</a:t>
            </a:r>
            <a:endParaRPr kumimoji="1" lang="ja-JP" altLang="en-US" dirty="0"/>
          </a:p>
        </p:txBody>
      </p:sp>
      <p:sp>
        <p:nvSpPr>
          <p:cNvPr id="40" name="スライド番号プレースホルダー 39"/>
          <p:cNvSpPr>
            <a:spLocks noGrp="1"/>
          </p:cNvSpPr>
          <p:nvPr>
            <p:ph type="sldNum" sz="quarter" idx="10"/>
          </p:nvPr>
        </p:nvSpPr>
        <p:spPr/>
        <p:txBody>
          <a:bodyPr/>
          <a:lstStyle/>
          <a:p>
            <a:fld id="{36F5AEE7-F11C-43B6-BB9C-81B89048B11F}" type="slidenum">
              <a:rPr lang="de-DE" altLang="ja-JP" smtClean="0"/>
              <a:pPr/>
              <a:t>6</a:t>
            </a:fld>
            <a:endParaRPr lang="de-DE" altLang="ja-JP"/>
          </a:p>
        </p:txBody>
      </p:sp>
    </p:spTree>
    <p:extLst>
      <p:ext uri="{BB962C8B-B14F-4D97-AF65-F5344CB8AC3E}">
        <p14:creationId xmlns:p14="http://schemas.microsoft.com/office/powerpoint/2010/main" val="589569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en-US" altLang="ja-JP" dirty="0" smtClean="0"/>
              <a:t>index.html</a:t>
            </a:r>
          </a:p>
          <a:p>
            <a:pPr lvl="1"/>
            <a:r>
              <a:rPr lang="ja-JP" altLang="en-US" dirty="0" smtClean="0"/>
              <a:t>初期画面</a:t>
            </a:r>
            <a:r>
              <a:rPr lang="en-US" altLang="ja-JP" dirty="0" smtClean="0"/>
              <a:t>~</a:t>
            </a:r>
            <a:r>
              <a:rPr lang="ja-JP" altLang="en-US" dirty="0" smtClean="0"/>
              <a:t>ゲームまで　　　</a:t>
            </a:r>
            <a:r>
              <a:rPr lang="ja-JP" altLang="en-US" dirty="0"/>
              <a:t>岡田</a:t>
            </a:r>
            <a:r>
              <a:rPr lang="ja-JP" altLang="en-US" dirty="0" smtClean="0"/>
              <a:t>さん</a:t>
            </a:r>
            <a:endParaRPr lang="en-US" altLang="ja-JP" dirty="0" smtClean="0"/>
          </a:p>
          <a:p>
            <a:r>
              <a:rPr lang="en-US" altLang="ja-JP" dirty="0" smtClean="0"/>
              <a:t>game.html</a:t>
            </a:r>
          </a:p>
          <a:p>
            <a:pPr lvl="1"/>
            <a:r>
              <a:rPr lang="ja-JP" altLang="en-US" dirty="0" smtClean="0"/>
              <a:t>ゲーム画面　　　　　後藤さん　角岡</a:t>
            </a:r>
            <a:endParaRPr lang="en-US" altLang="ja-JP" dirty="0" smtClean="0"/>
          </a:p>
          <a:p>
            <a:r>
              <a:rPr lang="en-US" altLang="ja-JP" dirty="0" smtClean="0"/>
              <a:t>admin</a:t>
            </a:r>
            <a:r>
              <a:rPr kumimoji="1" lang="en-US" altLang="ja-JP" dirty="0" smtClean="0"/>
              <a:t>.html</a:t>
            </a:r>
          </a:p>
          <a:p>
            <a:pPr lvl="1"/>
            <a:r>
              <a:rPr lang="ja-JP" altLang="en-US" dirty="0" smtClean="0"/>
              <a:t>管理画面　　　　　　　後藤さん、　角岡</a:t>
            </a:r>
            <a:endParaRPr lang="en-US" altLang="ja-JP" dirty="0" smtClean="0"/>
          </a:p>
          <a:p>
            <a:endParaRPr kumimoji="1" lang="en-US" altLang="ja-JP" dirty="0" smtClean="0"/>
          </a:p>
          <a:p>
            <a:endParaRPr kumimoji="1" lang="ja-JP" altLang="en-US" dirty="0"/>
          </a:p>
        </p:txBody>
      </p:sp>
      <p:sp>
        <p:nvSpPr>
          <p:cNvPr id="5" name="フッター プレースホルダー 4"/>
          <p:cNvSpPr>
            <a:spLocks noGrp="1"/>
          </p:cNvSpPr>
          <p:nvPr>
            <p:ph type="ftr" sz="quarter" idx="11"/>
          </p:nvPr>
        </p:nvSpPr>
        <p:spPr/>
        <p:txBody>
          <a:bodyPr/>
          <a:lstStyle/>
          <a:p>
            <a:r>
              <a:rPr lang="de-DE" altLang="ja-JP" smtClean="0"/>
              <a:t>Copyright 2010 FUJITSU LIMITED</a:t>
            </a:r>
            <a:endParaRPr lang="de-DE" altLang="ja-JP"/>
          </a:p>
        </p:txBody>
      </p:sp>
      <p:sp>
        <p:nvSpPr>
          <p:cNvPr id="9" name="スライド番号プレースホルダー 8"/>
          <p:cNvSpPr>
            <a:spLocks noGrp="1"/>
          </p:cNvSpPr>
          <p:nvPr>
            <p:ph type="sldNum" sz="quarter" idx="10"/>
          </p:nvPr>
        </p:nvSpPr>
        <p:spPr/>
        <p:txBody>
          <a:bodyPr/>
          <a:lstStyle/>
          <a:p>
            <a:fld id="{36F5AEE7-F11C-43B6-BB9C-81B89048B11F}" type="slidenum">
              <a:rPr lang="de-DE" altLang="ja-JP" smtClean="0"/>
              <a:pPr/>
              <a:t>7</a:t>
            </a:fld>
            <a:endParaRPr lang="de-DE" altLang="ja-JP"/>
          </a:p>
        </p:txBody>
      </p:sp>
    </p:spTree>
    <p:extLst>
      <p:ext uri="{BB962C8B-B14F-4D97-AF65-F5344CB8AC3E}">
        <p14:creationId xmlns:p14="http://schemas.microsoft.com/office/powerpoint/2010/main" val="802354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動きは任せた！</a:t>
            </a:r>
            <a:endParaRPr kumimoji="1" lang="en-US" altLang="ja-JP" dirty="0" smtClean="0"/>
          </a:p>
          <a:p>
            <a:pPr lvl="1"/>
            <a:r>
              <a:rPr lang="ja-JP" altLang="en-US" dirty="0" smtClean="0"/>
              <a:t>何でも聞くぞ！</a:t>
            </a:r>
            <a:endParaRPr lang="en-US" altLang="ja-JP" dirty="0" smtClean="0"/>
          </a:p>
          <a:p>
            <a:r>
              <a:rPr kumimoji="1" lang="ja-JP" altLang="en-US" dirty="0" smtClean="0"/>
              <a:t>リストガジェットの構成を確認しておく</a:t>
            </a:r>
            <a:endParaRPr kumimoji="1" lang="en-US" altLang="ja-JP" dirty="0" smtClean="0"/>
          </a:p>
          <a:p>
            <a:pPr lvl="1"/>
            <a:r>
              <a:rPr lang="ja-JP" altLang="en-US" dirty="0" smtClean="0"/>
              <a:t>スマホ？　</a:t>
            </a:r>
            <a:r>
              <a:rPr lang="en-US" altLang="ja-JP" dirty="0" smtClean="0"/>
              <a:t>Bluetooth</a:t>
            </a:r>
            <a:endParaRPr lang="en-US" altLang="ja-JP" dirty="0"/>
          </a:p>
          <a:p>
            <a:r>
              <a:rPr kumimoji="1" lang="ja-JP" altLang="en-US" dirty="0" smtClean="0"/>
              <a:t>プロジェクタの画角が気になる　・・・　とにかく、一回つないでみたい</a:t>
            </a:r>
            <a:endParaRPr kumimoji="1" lang="en-US" altLang="ja-JP" dirty="0" smtClean="0"/>
          </a:p>
          <a:p>
            <a:pPr lvl="1"/>
            <a:r>
              <a:rPr kumimoji="1" lang="ja-JP" altLang="en-US" dirty="0" smtClean="0"/>
              <a:t>三恵企画さんに一度だけ</a:t>
            </a:r>
            <a:endParaRPr kumimoji="1" lang="en-US" altLang="ja-JP" dirty="0" smtClean="0"/>
          </a:p>
          <a:p>
            <a:pPr lvl="1"/>
            <a:r>
              <a:rPr lang="ja-JP" altLang="en-US" dirty="0"/>
              <a:t>周</a:t>
            </a:r>
            <a:r>
              <a:rPr lang="ja-JP" altLang="en-US" dirty="0" smtClean="0"/>
              <a:t>り</a:t>
            </a:r>
            <a:r>
              <a:rPr lang="ja-JP" altLang="en-US" dirty="0"/>
              <a:t>は</a:t>
            </a:r>
            <a:r>
              <a:rPr lang="ja-JP" altLang="en-US" dirty="0" smtClean="0"/>
              <a:t>欠ける</a:t>
            </a:r>
            <a:endParaRPr lang="en-US" altLang="ja-JP" dirty="0" smtClean="0"/>
          </a:p>
          <a:p>
            <a:pPr lvl="1"/>
            <a:r>
              <a:rPr kumimoji="1" lang="ja-JP" altLang="en-US" dirty="0" smtClean="0"/>
              <a:t>出力形式</a:t>
            </a:r>
            <a:endParaRPr kumimoji="1" lang="en-US" altLang="ja-JP" dirty="0" smtClean="0"/>
          </a:p>
          <a:p>
            <a:r>
              <a:rPr kumimoji="1" lang="ja-JP" altLang="en-US" dirty="0" smtClean="0"/>
              <a:t>サポートプラン</a:t>
            </a:r>
            <a:endParaRPr kumimoji="1" lang="en-US" altLang="ja-JP" dirty="0" smtClean="0"/>
          </a:p>
          <a:p>
            <a:pPr lvl="1"/>
            <a:r>
              <a:rPr lang="ja-JP" altLang="en-US" dirty="0" smtClean="0"/>
              <a:t>スマホふる</a:t>
            </a:r>
            <a:endParaRPr lang="en-US" altLang="ja-JP" dirty="0" smtClean="0"/>
          </a:p>
          <a:p>
            <a:pPr lvl="1"/>
            <a:r>
              <a:rPr lang="en-US" altLang="ja-JP" dirty="0" smtClean="0"/>
              <a:t>PC</a:t>
            </a:r>
            <a:r>
              <a:rPr lang="ja-JP" altLang="en-US" dirty="0" smtClean="0"/>
              <a:t>のキーで動かせるようにしておく</a:t>
            </a:r>
            <a:endParaRPr lang="en-US" altLang="ja-JP" dirty="0" smtClean="0"/>
          </a:p>
          <a:p>
            <a:r>
              <a:rPr kumimoji="1" lang="en-US" altLang="ja-JP" dirty="0" err="1" smtClean="0"/>
              <a:t>tomomi</a:t>
            </a:r>
            <a:r>
              <a:rPr kumimoji="1" lang="ja-JP" altLang="en-US" dirty="0" smtClean="0"/>
              <a:t>☆彡</a:t>
            </a:r>
            <a:endParaRPr kumimoji="1" lang="ja-JP" altLang="en-US" dirty="0"/>
          </a:p>
        </p:txBody>
      </p:sp>
      <p:sp>
        <p:nvSpPr>
          <p:cNvPr id="5" name="フッター プレースホルダー 4"/>
          <p:cNvSpPr>
            <a:spLocks noGrp="1"/>
          </p:cNvSpPr>
          <p:nvPr>
            <p:ph type="ftr" sz="quarter" idx="11"/>
          </p:nvPr>
        </p:nvSpPr>
        <p:spPr/>
        <p:txBody>
          <a:bodyPr/>
          <a:lstStyle/>
          <a:p>
            <a:r>
              <a:rPr lang="de-DE" altLang="ja-JP" smtClean="0"/>
              <a:t>Copyright 2010 FUJITSU LIMITED</a:t>
            </a:r>
            <a:endParaRPr lang="de-DE" altLang="ja-JP"/>
          </a:p>
        </p:txBody>
      </p:sp>
      <p:sp>
        <p:nvSpPr>
          <p:cNvPr id="9" name="スライド番号プレースホルダー 8"/>
          <p:cNvSpPr>
            <a:spLocks noGrp="1"/>
          </p:cNvSpPr>
          <p:nvPr>
            <p:ph type="sldNum" sz="quarter" idx="10"/>
          </p:nvPr>
        </p:nvSpPr>
        <p:spPr/>
        <p:txBody>
          <a:bodyPr/>
          <a:lstStyle/>
          <a:p>
            <a:fld id="{36F5AEE7-F11C-43B6-BB9C-81B89048B11F}" type="slidenum">
              <a:rPr lang="de-DE" altLang="ja-JP" smtClean="0"/>
              <a:pPr/>
              <a:t>8</a:t>
            </a:fld>
            <a:endParaRPr lang="de-DE" altLang="ja-JP"/>
          </a:p>
        </p:txBody>
      </p:sp>
    </p:spTree>
    <p:extLst>
      <p:ext uri="{BB962C8B-B14F-4D97-AF65-F5344CB8AC3E}">
        <p14:creationId xmlns:p14="http://schemas.microsoft.com/office/powerpoint/2010/main" val="41386271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F_Tool_2_JA_G">
  <a:themeElements>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JA_G">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defRPr>
        </a:defPPr>
      </a:lstStyle>
    </a:lnDef>
  </a:objectDefaults>
  <a:extraClrSchemeLst>
    <a:extraClrScheme>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282</Words>
  <Application>Microsoft Office PowerPoint</Application>
  <PresentationFormat>画面に合わせる (4:3)</PresentationFormat>
  <Paragraphs>142</Paragraphs>
  <Slides>11</Slides>
  <Notes>3</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ＭＳ Ｐゴシック</vt:lpstr>
      <vt:lpstr>Arial</vt:lpstr>
      <vt:lpstr>Wingdings</vt:lpstr>
      <vt:lpstr>F_Tool_2_JA_G</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2005-05-17T00:06:03Z</dcterms:created>
  <dcterms:modified xsi:type="dcterms:W3CDTF">2014-10-31T13:05:27Z</dcterms:modified>
</cp:coreProperties>
</file>