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64630-5052-C4F5-35E7-E4CA751BA0DD}" v="25" dt="2024-08-16T13:12:59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omon morongwa moshokoa" userId="S::st10229897@rcconnect.edu.za::249357d7-d02d-491c-89d2-a3b61d1b6b97" providerId="AD" clId="Web-{84C64630-5052-C4F5-35E7-E4CA751BA0DD}"/>
    <pc:docChg chg="addSld delSld modSld">
      <pc:chgData name="solomon morongwa moshokoa" userId="S::st10229897@rcconnect.edu.za::249357d7-d02d-491c-89d2-a3b61d1b6b97" providerId="AD" clId="Web-{84C64630-5052-C4F5-35E7-E4CA751BA0DD}" dt="2024-08-16T13:25:21.274" v="171" actId="14100"/>
      <pc:docMkLst>
        <pc:docMk/>
      </pc:docMkLst>
      <pc:sldChg chg="addSp delSp modSp del mod setBg modClrScheme chgLayout">
        <pc:chgData name="solomon morongwa moshokoa" userId="S::st10229897@rcconnect.edu.za::249357d7-d02d-491c-89d2-a3b61d1b6b97" providerId="AD" clId="Web-{84C64630-5052-C4F5-35E7-E4CA751BA0DD}" dt="2024-08-16T13:11:08.058" v="21"/>
        <pc:sldMkLst>
          <pc:docMk/>
          <pc:sldMk cId="109857222" sldId="256"/>
        </pc:sldMkLst>
        <pc:spChg chg="del">
          <ac:chgData name="solomon morongwa moshokoa" userId="S::st10229897@rcconnect.edu.za::249357d7-d02d-491c-89d2-a3b61d1b6b97" providerId="AD" clId="Web-{84C64630-5052-C4F5-35E7-E4CA751BA0DD}" dt="2024-08-16T13:07:30.680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olomon morongwa moshokoa" userId="S::st10229897@rcconnect.edu.za::249357d7-d02d-491c-89d2-a3b61d1b6b97" providerId="AD" clId="Web-{84C64630-5052-C4F5-35E7-E4CA751BA0DD}" dt="2024-08-16T13:07:30.680" v="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olomon morongwa moshokoa" userId="S::st10229897@rcconnect.edu.za::249357d7-d02d-491c-89d2-a3b61d1b6b97" providerId="AD" clId="Web-{84C64630-5052-C4F5-35E7-E4CA751BA0DD}" dt="2024-08-16T13:08:04.977" v="3"/>
          <ac:spMkLst>
            <pc:docMk/>
            <pc:sldMk cId="109857222" sldId="256"/>
            <ac:spMk id="9" creationId="{1A9F7B4E-B03D-4F64-BE33-00D074458D45}"/>
          </ac:spMkLst>
        </pc:spChg>
        <pc:spChg chg="add del">
          <ac:chgData name="solomon morongwa moshokoa" userId="S::st10229897@rcconnect.edu.za::249357d7-d02d-491c-89d2-a3b61d1b6b97" providerId="AD" clId="Web-{84C64630-5052-C4F5-35E7-E4CA751BA0DD}" dt="2024-08-16T13:08:04.977" v="3"/>
          <ac:spMkLst>
            <pc:docMk/>
            <pc:sldMk cId="109857222" sldId="256"/>
            <ac:spMk id="11" creationId="{7E2BE7F7-CA89-4002-ACCE-A478AEA24F5E}"/>
          </ac:spMkLst>
        </pc:spChg>
        <pc:graphicFrameChg chg="add del mod modGraphic">
          <ac:chgData name="solomon morongwa moshokoa" userId="S::st10229897@rcconnect.edu.za::249357d7-d02d-491c-89d2-a3b61d1b6b97" providerId="AD" clId="Web-{84C64630-5052-C4F5-35E7-E4CA751BA0DD}" dt="2024-08-16T13:10:53.120" v="19"/>
          <ac:graphicFrameMkLst>
            <pc:docMk/>
            <pc:sldMk cId="109857222" sldId="256"/>
            <ac:graphicFrameMk id="4" creationId="{8F219325-FA2B-2406-B737-61C0A522C116}"/>
          </ac:graphicFrameMkLst>
        </pc:graphicFrameChg>
        <pc:graphicFrameChg chg="add">
          <ac:chgData name="solomon morongwa moshokoa" userId="S::st10229897@rcconnect.edu.za::249357d7-d02d-491c-89d2-a3b61d1b6b97" providerId="AD" clId="Web-{84C64630-5052-C4F5-35E7-E4CA751BA0DD}" dt="2024-08-16T13:11:00.105" v="20"/>
          <ac:graphicFrameMkLst>
            <pc:docMk/>
            <pc:sldMk cId="109857222" sldId="256"/>
            <ac:graphicFrameMk id="1406" creationId="{8F219325-FA2B-2406-B737-61C0A522C116}"/>
          </ac:graphicFrameMkLst>
        </pc:graphicFrameChg>
      </pc:sldChg>
      <pc:sldChg chg="addSp delSp modSp new">
        <pc:chgData name="solomon morongwa moshokoa" userId="S::st10229897@rcconnect.edu.za::249357d7-d02d-491c-89d2-a3b61d1b6b97" providerId="AD" clId="Web-{84C64630-5052-C4F5-35E7-E4CA751BA0DD}" dt="2024-08-16T13:25:21.274" v="171" actId="14100"/>
        <pc:sldMkLst>
          <pc:docMk/>
          <pc:sldMk cId="456299729" sldId="256"/>
        </pc:sldMkLst>
        <pc:spChg chg="del">
          <ac:chgData name="solomon morongwa moshokoa" userId="S::st10229897@rcconnect.edu.za::249357d7-d02d-491c-89d2-a3b61d1b6b97" providerId="AD" clId="Web-{84C64630-5052-C4F5-35E7-E4CA751BA0DD}" dt="2024-08-16T13:12:55.591" v="40"/>
          <ac:spMkLst>
            <pc:docMk/>
            <pc:sldMk cId="456299729" sldId="256"/>
            <ac:spMk id="2" creationId="{FE3162E2-9119-AC35-9725-5C7745E2F15A}"/>
          </ac:spMkLst>
        </pc:spChg>
        <pc:spChg chg="del">
          <ac:chgData name="solomon morongwa moshokoa" userId="S::st10229897@rcconnect.edu.za::249357d7-d02d-491c-89d2-a3b61d1b6b97" providerId="AD" clId="Web-{84C64630-5052-C4F5-35E7-E4CA751BA0DD}" dt="2024-08-16T13:12:59.372" v="41"/>
          <ac:spMkLst>
            <pc:docMk/>
            <pc:sldMk cId="456299729" sldId="256"/>
            <ac:spMk id="3" creationId="{6679095F-17E5-32D5-8EFA-907E2F017AC2}"/>
          </ac:spMkLst>
        </pc:spChg>
        <pc:graphicFrameChg chg="add mod modGraphic">
          <ac:chgData name="solomon morongwa moshokoa" userId="S::st10229897@rcconnect.edu.za::249357d7-d02d-491c-89d2-a3b61d1b6b97" providerId="AD" clId="Web-{84C64630-5052-C4F5-35E7-E4CA751BA0DD}" dt="2024-08-16T13:25:21.274" v="171" actId="14100"/>
          <ac:graphicFrameMkLst>
            <pc:docMk/>
            <pc:sldMk cId="456299729" sldId="256"/>
            <ac:graphicFrameMk id="4" creationId="{E7245C60-BA55-4935-9DCB-F0EA20037739}"/>
          </ac:graphicFrameMkLst>
        </pc:graphicFrameChg>
      </pc:sldChg>
      <pc:sldChg chg="addSp delSp modSp new del">
        <pc:chgData name="solomon morongwa moshokoa" userId="S::st10229897@rcconnect.edu.za::249357d7-d02d-491c-89d2-a3b61d1b6b97" providerId="AD" clId="Web-{84C64630-5052-C4F5-35E7-E4CA751BA0DD}" dt="2024-08-16T13:12:35.966" v="37"/>
        <pc:sldMkLst>
          <pc:docMk/>
          <pc:sldMk cId="2552696344" sldId="256"/>
        </pc:sldMkLst>
        <pc:spChg chg="del">
          <ac:chgData name="solomon morongwa moshokoa" userId="S::st10229897@rcconnect.edu.za::249357d7-d02d-491c-89d2-a3b61d1b6b97" providerId="AD" clId="Web-{84C64630-5052-C4F5-35E7-E4CA751BA0DD}" dt="2024-08-16T13:12:07.262" v="33"/>
          <ac:spMkLst>
            <pc:docMk/>
            <pc:sldMk cId="2552696344" sldId="256"/>
            <ac:spMk id="2" creationId="{D0EF1CE4-1591-B1C5-4EB6-843D8B98538F}"/>
          </ac:spMkLst>
        </pc:spChg>
        <pc:spChg chg="del">
          <ac:chgData name="solomon morongwa moshokoa" userId="S::st10229897@rcconnect.edu.za::249357d7-d02d-491c-89d2-a3b61d1b6b97" providerId="AD" clId="Web-{84C64630-5052-C4F5-35E7-E4CA751BA0DD}" dt="2024-08-16T13:12:09.372" v="34"/>
          <ac:spMkLst>
            <pc:docMk/>
            <pc:sldMk cId="2552696344" sldId="256"/>
            <ac:spMk id="3" creationId="{C0BBC9C9-40BA-4E57-8CF9-42278430CE03}"/>
          </ac:spMkLst>
        </pc:spChg>
        <pc:graphicFrameChg chg="add del mod modGraphic">
          <ac:chgData name="solomon morongwa moshokoa" userId="S::st10229897@rcconnect.edu.za::249357d7-d02d-491c-89d2-a3b61d1b6b97" providerId="AD" clId="Web-{84C64630-5052-C4F5-35E7-E4CA751BA0DD}" dt="2024-08-16T13:12:35.466" v="36"/>
          <ac:graphicFrameMkLst>
            <pc:docMk/>
            <pc:sldMk cId="2552696344" sldId="256"/>
            <ac:graphicFrameMk id="4" creationId="{8A626167-AFD0-13DB-2B8F-90EEBF45CF45}"/>
          </ac:graphicFrameMkLst>
        </pc:graphicFrameChg>
      </pc:sldChg>
      <pc:sldChg chg="delSp modSp add del">
        <pc:chgData name="solomon morongwa moshokoa" userId="S::st10229897@rcconnect.edu.za::249357d7-d02d-491c-89d2-a3b61d1b6b97" providerId="AD" clId="Web-{84C64630-5052-C4F5-35E7-E4CA751BA0DD}" dt="2024-08-16T13:12:03.075" v="32"/>
        <pc:sldMkLst>
          <pc:docMk/>
          <pc:sldMk cId="109857222" sldId="257"/>
        </pc:sldMkLst>
        <pc:graphicFrameChg chg="del mod modGraphic">
          <ac:chgData name="solomon morongwa moshokoa" userId="S::st10229897@rcconnect.edu.za::249357d7-d02d-491c-89d2-a3b61d1b6b97" providerId="AD" clId="Web-{84C64630-5052-C4F5-35E7-E4CA751BA0DD}" dt="2024-08-16T13:11:57.387" v="31"/>
          <ac:graphicFrameMkLst>
            <pc:docMk/>
            <pc:sldMk cId="109857222" sldId="257"/>
            <ac:graphicFrameMk id="1406" creationId="{8F219325-FA2B-2406-B737-61C0A522C11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BEAF7-0006-4A8C-B9F6-321ABE461CC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97B0C-6004-4695-BAC9-DC6B84E4EC75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1. Planning </a:t>
          </a:r>
        </a:p>
      </dgm:t>
    </dgm:pt>
    <dgm:pt modelId="{3D7CB7AA-8301-4605-BA9B-38A256A52F0A}" type="parTrans" cxnId="{22C6C576-8E28-4924-9D48-B1059724320E}">
      <dgm:prSet/>
      <dgm:spPr/>
      <dgm:t>
        <a:bodyPr/>
        <a:lstStyle/>
        <a:p>
          <a:endParaRPr lang="en-US"/>
        </a:p>
      </dgm:t>
    </dgm:pt>
    <dgm:pt modelId="{6A3B74C2-45BF-404B-A32C-B98047352527}" type="sibTrans" cxnId="{22C6C576-8E28-4924-9D48-B1059724320E}">
      <dgm:prSet/>
      <dgm:spPr/>
      <dgm:t>
        <a:bodyPr/>
        <a:lstStyle/>
        <a:p>
          <a:endParaRPr lang="en-US"/>
        </a:p>
      </dgm:t>
    </dgm:pt>
    <dgm:pt modelId="{6D0F58C1-5C62-41AC-8AC0-8F5D2540D39F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1.1.1 Gather and document requirements from stakeholders (hospitals, government offices, and community)</a:t>
          </a:r>
        </a:p>
      </dgm:t>
    </dgm:pt>
    <dgm:pt modelId="{098ED9E8-0C9C-45EA-8C16-CD033322AA29}" type="parTrans" cxnId="{D88B02D0-9E29-46F4-B990-89D412D00A08}">
      <dgm:prSet/>
      <dgm:spPr/>
      <dgm:t>
        <a:bodyPr/>
        <a:lstStyle/>
        <a:p>
          <a:endParaRPr lang="en-US"/>
        </a:p>
      </dgm:t>
    </dgm:pt>
    <dgm:pt modelId="{9DADADCD-EF44-411E-A9A4-A92385E66D1F}" type="sibTrans" cxnId="{D88B02D0-9E29-46F4-B990-89D412D00A08}">
      <dgm:prSet/>
      <dgm:spPr/>
      <dgm:t>
        <a:bodyPr/>
        <a:lstStyle/>
        <a:p>
          <a:endParaRPr lang="en-US"/>
        </a:p>
      </dgm:t>
    </dgm:pt>
    <dgm:pt modelId="{71BF85C9-4E45-4850-A743-100D8A00B2F7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1.1.2 Assess current network infrastructure and identify gaps</a:t>
          </a:r>
        </a:p>
      </dgm:t>
    </dgm:pt>
    <dgm:pt modelId="{65CA1FFD-B046-4064-847D-9F0A69846D94}" type="parTrans" cxnId="{AD95CAC4-FB7D-4050-8F43-D9845DFB236E}">
      <dgm:prSet/>
      <dgm:spPr/>
      <dgm:t>
        <a:bodyPr/>
        <a:lstStyle/>
        <a:p>
          <a:endParaRPr lang="en-US"/>
        </a:p>
      </dgm:t>
    </dgm:pt>
    <dgm:pt modelId="{88EEE6C5-CB35-42CD-9F5F-2A531C3BBA74}" type="sibTrans" cxnId="{AD95CAC4-FB7D-4050-8F43-D9845DFB236E}">
      <dgm:prSet/>
      <dgm:spPr/>
      <dgm:t>
        <a:bodyPr/>
        <a:lstStyle/>
        <a:p>
          <a:endParaRPr lang="en-US"/>
        </a:p>
      </dgm:t>
    </dgm:pt>
    <dgm:pt modelId="{0B905142-94CF-4A99-93EC-9B15B35F6731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1.1.3 Define project scope and objectives</a:t>
          </a:r>
        </a:p>
      </dgm:t>
    </dgm:pt>
    <dgm:pt modelId="{05BEFF45-7A5E-4D07-BC90-A4A8AADE696B}" type="parTrans" cxnId="{369B00C8-38F0-456E-8FFD-DBE5DF0CAF46}">
      <dgm:prSet/>
      <dgm:spPr/>
      <dgm:t>
        <a:bodyPr/>
        <a:lstStyle/>
        <a:p>
          <a:endParaRPr lang="en-US"/>
        </a:p>
      </dgm:t>
    </dgm:pt>
    <dgm:pt modelId="{44CF1B99-235E-4CE2-ACD1-6486490C868B}" type="sibTrans" cxnId="{369B00C8-38F0-456E-8FFD-DBE5DF0CAF46}">
      <dgm:prSet/>
      <dgm:spPr/>
      <dgm:t>
        <a:bodyPr/>
        <a:lstStyle/>
        <a:p>
          <a:endParaRPr lang="en-US"/>
        </a:p>
      </dgm:t>
    </dgm:pt>
    <dgm:pt modelId="{9E8A2E31-5C57-406B-81EB-981A49E8CC70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1.2 </a:t>
          </a:r>
          <a:r>
            <a:rPr lang="en-US" b="1" dirty="0">
              <a:latin typeface="Arial"/>
              <a:cs typeface="Arial"/>
            </a:rPr>
            <a:t>Design and </a:t>
          </a:r>
          <a:r>
            <a:rPr lang="en-US" dirty="0">
              <a:latin typeface="Arial"/>
              <a:cs typeface="Arial"/>
            </a:rPr>
            <a:t>Planning1</a:t>
          </a:r>
        </a:p>
      </dgm:t>
    </dgm:pt>
    <dgm:pt modelId="{828470C4-F3CC-4C3A-8FB7-6074DA8B4746}" type="parTrans" cxnId="{775D62E0-238F-441D-90A2-F8F7C3BF61E1}">
      <dgm:prSet/>
      <dgm:spPr/>
      <dgm:t>
        <a:bodyPr/>
        <a:lstStyle/>
        <a:p>
          <a:endParaRPr lang="en-US"/>
        </a:p>
      </dgm:t>
    </dgm:pt>
    <dgm:pt modelId="{9A8A1C51-7012-48E6-8C01-15851F09D0E3}" type="sibTrans" cxnId="{775D62E0-238F-441D-90A2-F8F7C3BF61E1}">
      <dgm:prSet/>
      <dgm:spPr/>
      <dgm:t>
        <a:bodyPr/>
        <a:lstStyle/>
        <a:p>
          <a:endParaRPr lang="en-US"/>
        </a:p>
      </dgm:t>
    </dgm:pt>
    <dgm:pt modelId="{8C5025E3-17B9-44BF-8892-931FAAD9F2E8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2. Procurement</a:t>
          </a:r>
        </a:p>
      </dgm:t>
    </dgm:pt>
    <dgm:pt modelId="{62350F76-7195-4A51-9AAB-D34DE00A95DE}" type="parTrans" cxnId="{94D8E3B5-2070-4A5B-A36C-D1522995A8E4}">
      <dgm:prSet/>
      <dgm:spPr/>
      <dgm:t>
        <a:bodyPr/>
        <a:lstStyle/>
        <a:p>
          <a:endParaRPr lang="en-US"/>
        </a:p>
      </dgm:t>
    </dgm:pt>
    <dgm:pt modelId="{F040B356-34A5-432A-8336-28465726EF5D}" type="sibTrans" cxnId="{94D8E3B5-2070-4A5B-A36C-D1522995A8E4}">
      <dgm:prSet/>
      <dgm:spPr/>
      <dgm:t>
        <a:bodyPr/>
        <a:lstStyle/>
        <a:p>
          <a:endParaRPr lang="en-US"/>
        </a:p>
      </dgm:t>
    </dgm:pt>
    <dgm:pt modelId="{06F3133C-3C11-45BD-A341-0E07CF789523}">
      <dgm:prSet phldrT="[Text]" phldr="0"/>
      <dgm:spPr/>
      <dgm:t>
        <a:bodyPr/>
        <a:lstStyle/>
        <a:p>
          <a:pPr algn="l" rtl="0"/>
          <a:r>
            <a:rPr lang="en-US" dirty="0">
              <a:latin typeface="Arial"/>
              <a:cs typeface="Arial"/>
            </a:rPr>
            <a:t>2.1 </a:t>
          </a:r>
          <a:r>
            <a:rPr lang="en-US" b="1" dirty="0">
              <a:latin typeface="Arial"/>
              <a:cs typeface="Arial"/>
            </a:rPr>
            <a:t>Ordering and Receiving Equipment</a:t>
          </a:r>
          <a:endParaRPr lang="en-US" b="0" dirty="0">
            <a:latin typeface="Arial"/>
            <a:cs typeface="Arial"/>
          </a:endParaRPr>
        </a:p>
      </dgm:t>
    </dgm:pt>
    <dgm:pt modelId="{79B64366-AF12-4B16-B610-4BEA087BA7F4}" type="parTrans" cxnId="{CA2623B3-FF5A-4AE1-A275-9ADBEA3D430D}">
      <dgm:prSet/>
      <dgm:spPr/>
      <dgm:t>
        <a:bodyPr/>
        <a:lstStyle/>
        <a:p>
          <a:endParaRPr lang="en-US"/>
        </a:p>
      </dgm:t>
    </dgm:pt>
    <dgm:pt modelId="{1BD64416-3654-4B8C-8DF7-35309F57B7C4}" type="sibTrans" cxnId="{CA2623B3-FF5A-4AE1-A275-9ADBEA3D430D}">
      <dgm:prSet/>
      <dgm:spPr/>
      <dgm:t>
        <a:bodyPr/>
        <a:lstStyle/>
        <a:p>
          <a:endParaRPr lang="en-US"/>
        </a:p>
      </dgm:t>
    </dgm:pt>
    <dgm:pt modelId="{644C10D4-6554-46F0-9A79-57A542CFBC16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2.1.1 Identify required network hardware (routers, switches, access points)</a:t>
          </a:r>
        </a:p>
      </dgm:t>
    </dgm:pt>
    <dgm:pt modelId="{01883E4F-7F12-44CD-A82F-7EC84D702AA2}" type="parTrans" cxnId="{94A21049-95A5-4B04-AE50-6144D2F0D75E}">
      <dgm:prSet/>
      <dgm:spPr/>
      <dgm:t>
        <a:bodyPr/>
        <a:lstStyle/>
        <a:p>
          <a:endParaRPr lang="en-US"/>
        </a:p>
      </dgm:t>
    </dgm:pt>
    <dgm:pt modelId="{62809C33-2DEA-4370-B9BB-88DAE3821CC9}" type="sibTrans" cxnId="{94A21049-95A5-4B04-AE50-6144D2F0D75E}">
      <dgm:prSet/>
      <dgm:spPr/>
      <dgm:t>
        <a:bodyPr/>
        <a:lstStyle/>
        <a:p>
          <a:endParaRPr lang="en-US"/>
        </a:p>
      </dgm:t>
    </dgm:pt>
    <dgm:pt modelId="{8225CB21-C4DB-4809-9BEE-DA79613DE197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1.2.2 Plan network coverage areas and access points placement</a:t>
          </a:r>
        </a:p>
      </dgm:t>
    </dgm:pt>
    <dgm:pt modelId="{21A9CCB4-6904-4BA4-9E18-C8FC95E40A36}" type="parTrans" cxnId="{4144C52C-D6DB-4A9F-ABE0-3B1E00AE4189}">
      <dgm:prSet/>
      <dgm:spPr/>
    </dgm:pt>
    <dgm:pt modelId="{64F78BC0-E8EB-42DD-90DD-C628798C63A4}" type="sibTrans" cxnId="{4144C52C-D6DB-4A9F-ABE0-3B1E00AE4189}">
      <dgm:prSet/>
      <dgm:spPr/>
    </dgm:pt>
    <dgm:pt modelId="{5F17054F-A31C-4185-8AD2-BE21491926A7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1.2.3 Create detailed project schedule and resource plan</a:t>
          </a:r>
        </a:p>
      </dgm:t>
    </dgm:pt>
    <dgm:pt modelId="{5E7D7129-4812-4522-B412-3A1FF9DEE743}" type="parTrans" cxnId="{90041E59-8239-480F-9937-A08587C14147}">
      <dgm:prSet/>
      <dgm:spPr/>
    </dgm:pt>
    <dgm:pt modelId="{F73609AE-53C6-497B-BB65-A6BA30EB8510}" type="sibTrans" cxnId="{90041E59-8239-480F-9937-A08587C14147}">
      <dgm:prSet/>
      <dgm:spPr/>
    </dgm:pt>
    <dgm:pt modelId="{BBE9AA5A-62A1-45D9-8D62-0BF453C0BDC2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1.2.4 Identify and plan for potential risks and constraints</a:t>
          </a:r>
        </a:p>
      </dgm:t>
    </dgm:pt>
    <dgm:pt modelId="{4509E56F-BC87-4042-8091-3933449167DC}" type="parTrans" cxnId="{5AD32A3A-9291-46CE-BAAA-2ECE3B792074}">
      <dgm:prSet/>
      <dgm:spPr/>
    </dgm:pt>
    <dgm:pt modelId="{B0CA52D0-8113-4B34-9584-7786D33F4CC7}" type="sibTrans" cxnId="{5AD32A3A-9291-46CE-BAAA-2ECE3B792074}">
      <dgm:prSet/>
      <dgm:spPr/>
    </dgm:pt>
    <dgm:pt modelId="{6BB129E3-F802-4926-808C-732C10739C18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1.2.1 Develop network design including topology and hardware specifications</a:t>
          </a:r>
        </a:p>
      </dgm:t>
    </dgm:pt>
    <dgm:pt modelId="{73398E6C-189A-4226-B4AC-971BB22CD936}" type="parTrans" cxnId="{FB89D837-7306-4429-BB48-9605D803B0D4}">
      <dgm:prSet/>
      <dgm:spPr/>
    </dgm:pt>
    <dgm:pt modelId="{210C9238-2053-48D9-98F9-B79D90A73C68}" type="sibTrans" cxnId="{FB89D837-7306-4429-BB48-9605D803B0D4}">
      <dgm:prSet/>
      <dgm:spPr/>
    </dgm:pt>
    <dgm:pt modelId="{7FE669CA-7D4E-4BA0-9D25-0C107CF32C42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2.1.2 Prepare and issue purchase orders</a:t>
          </a:r>
        </a:p>
      </dgm:t>
    </dgm:pt>
    <dgm:pt modelId="{09734A76-5094-44A1-95C4-4D8F7817FE31}" type="parTrans" cxnId="{2C674D9A-33A9-4F27-A01E-5BD51C9A203F}">
      <dgm:prSet/>
      <dgm:spPr/>
    </dgm:pt>
    <dgm:pt modelId="{32F27160-76DE-4E4A-B8E7-DBD995C9D90B}" type="sibTrans" cxnId="{2C674D9A-33A9-4F27-A01E-5BD51C9A203F}">
      <dgm:prSet/>
      <dgm:spPr/>
    </dgm:pt>
    <dgm:pt modelId="{F76701ED-BC36-412F-85DA-42E7DD0376EB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2.1.3 Receive and inspect delivered equipment</a:t>
          </a:r>
        </a:p>
      </dgm:t>
    </dgm:pt>
    <dgm:pt modelId="{485A856B-0A02-42F3-8148-8FC3E435DE0B}" type="parTrans" cxnId="{74D646A8-1D98-4875-9CA3-C3A4D4C6AF14}">
      <dgm:prSet/>
      <dgm:spPr/>
    </dgm:pt>
    <dgm:pt modelId="{A941FBA1-70F7-4246-B275-1F10451026AC}" type="sibTrans" cxnId="{74D646A8-1D98-4875-9CA3-C3A4D4C6AF14}">
      <dgm:prSet/>
      <dgm:spPr/>
    </dgm:pt>
    <dgm:pt modelId="{6F3085B0-A1A9-4073-8FEB-2529497C5D79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2.1.4 Update inventory and prepare equipment for installation</a:t>
          </a:r>
        </a:p>
      </dgm:t>
    </dgm:pt>
    <dgm:pt modelId="{37AAAB2D-76F3-48EE-9F2C-FC7EE21B83F5}" type="parTrans" cxnId="{9183EAEC-FB7A-4DAF-A37A-19E50B562741}">
      <dgm:prSet/>
      <dgm:spPr/>
    </dgm:pt>
    <dgm:pt modelId="{66C08CBA-F261-4FF9-ABCD-6E62DBCDF8C6}" type="sibTrans" cxnId="{9183EAEC-FB7A-4DAF-A37A-19E50B562741}">
      <dgm:prSet/>
      <dgm:spPr/>
    </dgm:pt>
    <dgm:pt modelId="{EFD9912E-F7AA-4198-92FF-468CBD28B626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3.1 </a:t>
          </a:r>
          <a:r>
            <a:rPr lang="en-US" b="1" dirty="0">
              <a:latin typeface="Arial"/>
              <a:cs typeface="Arial"/>
            </a:rPr>
            <a:t>Physical Setup of Hardware</a:t>
          </a:r>
          <a:endParaRPr lang="en-US" dirty="0">
            <a:latin typeface="Arial"/>
            <a:cs typeface="Arial"/>
          </a:endParaRPr>
        </a:p>
      </dgm:t>
    </dgm:pt>
    <dgm:pt modelId="{E745D8B5-9EED-4FEF-BF87-34A11B7F4996}" type="parTrans" cxnId="{92F11751-DCD8-4D47-A23D-55AB503C006F}">
      <dgm:prSet/>
      <dgm:spPr/>
    </dgm:pt>
    <dgm:pt modelId="{0AE90435-30FC-4F73-B930-3279FAB20CE4}" type="sibTrans" cxnId="{92F11751-DCD8-4D47-A23D-55AB503C006F}">
      <dgm:prSet/>
      <dgm:spPr/>
    </dgm:pt>
    <dgm:pt modelId="{4FEB475F-F7C2-4CF7-9372-5912935293F5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3.1.1 Install and mount network hardware (routers, switches, access points) in the NOC and other locations</a:t>
          </a:r>
        </a:p>
      </dgm:t>
    </dgm:pt>
    <dgm:pt modelId="{56C42287-EAA8-4A77-86F9-4123E961125E}" type="parTrans" cxnId="{CD6F488B-A299-40D4-B5BC-7FB6D1FB5EF7}">
      <dgm:prSet/>
      <dgm:spPr/>
    </dgm:pt>
    <dgm:pt modelId="{1E24A643-86E9-4F4D-A225-FE5DE90D89DC}" type="sibTrans" cxnId="{CD6F488B-A299-40D4-B5BC-7FB6D1FB5EF7}">
      <dgm:prSet/>
      <dgm:spPr/>
    </dgm:pt>
    <dgm:pt modelId="{6FF03A0B-6A3D-491C-8B89-55B14011D398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3.1.2 Setup and configure battery and power systems</a:t>
          </a:r>
        </a:p>
      </dgm:t>
    </dgm:pt>
    <dgm:pt modelId="{1606FDD3-8427-4C42-8A01-054C96EE1FFD}" type="parTrans" cxnId="{DA5F9CB7-D36D-4F83-BDA8-6A39A722B54A}">
      <dgm:prSet/>
      <dgm:spPr/>
    </dgm:pt>
    <dgm:pt modelId="{D409984F-0057-4AAD-BCBE-71D890BF05AE}" type="sibTrans" cxnId="{DA5F9CB7-D36D-4F83-BDA8-6A39A722B54A}">
      <dgm:prSet/>
      <dgm:spPr/>
    </dgm:pt>
    <dgm:pt modelId="{02D7A173-F48F-4720-AC55-B9563BCDF77F}">
      <dgm:prSet phldr="0"/>
      <dgm:spPr/>
      <dgm:t>
        <a:bodyPr/>
        <a:lstStyle/>
        <a:p>
          <a:pPr algn="l" rtl="0"/>
          <a:r>
            <a:rPr lang="en-US" dirty="0">
              <a:latin typeface="Arial"/>
              <a:cs typeface="Arial"/>
            </a:rPr>
            <a:t>3.2 </a:t>
          </a:r>
          <a:r>
            <a:rPr lang="en-US" b="1" dirty="0">
              <a:latin typeface="Arial"/>
              <a:cs typeface="Arial"/>
            </a:rPr>
            <a:t>Network Cabling and Connections</a:t>
          </a:r>
          <a:endParaRPr lang="en-US" dirty="0">
            <a:latin typeface="Arial"/>
            <a:cs typeface="Arial"/>
          </a:endParaRPr>
        </a:p>
      </dgm:t>
    </dgm:pt>
    <dgm:pt modelId="{2B2A5428-1F0F-400C-B82C-5F4243621245}" type="parTrans" cxnId="{A21DE36E-398E-4B16-BA1C-D76F7D9A93CA}">
      <dgm:prSet/>
      <dgm:spPr/>
    </dgm:pt>
    <dgm:pt modelId="{0682B71B-FD6A-474C-9EEE-632798CB1A2B}" type="sibTrans" cxnId="{A21DE36E-398E-4B16-BA1C-D76F7D9A93CA}">
      <dgm:prSet/>
      <dgm:spPr/>
    </dgm:pt>
    <dgm:pt modelId="{E87B1C6C-97CA-4583-8AF0-0AD390C31541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3.2.1 Run and install network cables (fiber, Ethernet) as per design</a:t>
          </a:r>
        </a:p>
      </dgm:t>
    </dgm:pt>
    <dgm:pt modelId="{BC8CC958-A82E-49CE-A965-C086E0969445}" type="parTrans" cxnId="{B7162C38-518F-499E-B703-70F0AE2EF1BF}">
      <dgm:prSet/>
      <dgm:spPr/>
    </dgm:pt>
    <dgm:pt modelId="{9E72264F-57D7-459E-A46F-4B5E41637B87}" type="sibTrans" cxnId="{B7162C38-518F-499E-B703-70F0AE2EF1BF}">
      <dgm:prSet/>
      <dgm:spPr/>
    </dgm:pt>
    <dgm:pt modelId="{0F6F538E-D170-4350-8807-6EE9AEFA599E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3.2.2 Connect network devices to power and network points</a:t>
          </a:r>
        </a:p>
      </dgm:t>
    </dgm:pt>
    <dgm:pt modelId="{C706D4A1-0CDE-448D-9D79-8DD1E57CE68B}" type="parTrans" cxnId="{E60CEEAE-180B-494A-B42C-A68F75C7522D}">
      <dgm:prSet/>
      <dgm:spPr/>
    </dgm:pt>
    <dgm:pt modelId="{8C310D19-A36C-420D-90B6-84046ADE3C26}" type="sibTrans" cxnId="{E60CEEAE-180B-494A-B42C-A68F75C7522D}">
      <dgm:prSet/>
      <dgm:spPr/>
    </dgm:pt>
    <dgm:pt modelId="{97C2A020-52E4-4C05-819D-BB3A79B34EF9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3.2.3 Ensure proper cable management and labeling</a:t>
          </a:r>
        </a:p>
      </dgm:t>
    </dgm:pt>
    <dgm:pt modelId="{3C244EB4-009F-4AC9-991B-D0D8A18F2E43}" type="parTrans" cxnId="{CBCD849A-2683-4F2A-B7DE-C5FC826640BA}">
      <dgm:prSet/>
      <dgm:spPr/>
    </dgm:pt>
    <dgm:pt modelId="{18530C31-A223-4F66-A3FF-6649093497BB}" type="sibTrans" cxnId="{CBCD849A-2683-4F2A-B7DE-C5FC826640BA}">
      <dgm:prSet/>
      <dgm:spPr/>
    </dgm:pt>
    <dgm:pt modelId="{9E5833D8-01A6-4672-9FB5-FC6995BA0CCC}">
      <dgm:prSet phldr="0"/>
      <dgm:spPr/>
      <dgm:t>
        <a:bodyPr/>
        <a:lstStyle/>
        <a:p>
          <a:pPr algn="l" rtl="0"/>
          <a:r>
            <a:rPr lang="en-US" dirty="0">
              <a:latin typeface="Arial"/>
              <a:cs typeface="Arial"/>
            </a:rPr>
            <a:t>4. Configuration</a:t>
          </a:r>
        </a:p>
      </dgm:t>
    </dgm:pt>
    <dgm:pt modelId="{4BB4CAD9-76D1-4567-B153-CFBA9B93E364}" type="parTrans" cxnId="{A5D45FBE-422E-49BB-953C-3D012DDB4D14}">
      <dgm:prSet/>
      <dgm:spPr/>
    </dgm:pt>
    <dgm:pt modelId="{988B18D2-FA4E-47C0-BAC3-BA483371CA3B}" type="sibTrans" cxnId="{A5D45FBE-422E-49BB-953C-3D012DDB4D14}">
      <dgm:prSet/>
      <dgm:spPr/>
    </dgm:pt>
    <dgm:pt modelId="{7ED1C2AF-3809-45DF-AFC0-35733C2D57A7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4.1 </a:t>
          </a:r>
          <a:r>
            <a:rPr lang="en-US" b="1" dirty="0">
              <a:latin typeface="Arial"/>
              <a:cs typeface="Arial"/>
            </a:rPr>
            <a:t>Setting Up Network Devices</a:t>
          </a:r>
          <a:endParaRPr lang="en-US" dirty="0">
            <a:latin typeface="Arial"/>
            <a:cs typeface="Arial"/>
          </a:endParaRPr>
        </a:p>
      </dgm:t>
    </dgm:pt>
    <dgm:pt modelId="{92614ED1-58F0-46C3-95A1-7193D403E03F}" type="parTrans" cxnId="{7441D291-68A8-4C52-9E32-89D0149FCEFC}">
      <dgm:prSet/>
      <dgm:spPr/>
    </dgm:pt>
    <dgm:pt modelId="{A8C2C535-0866-4C30-BDCE-4CB93A6155CB}" type="sibTrans" cxnId="{7441D291-68A8-4C52-9E32-89D0149FCEFC}">
      <dgm:prSet/>
      <dgm:spPr/>
    </dgm:pt>
    <dgm:pt modelId="{F03B6553-81D8-40F2-9B44-DC3818432EEA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4.1.1 Configure routers, switches, and access points</a:t>
          </a:r>
        </a:p>
      </dgm:t>
    </dgm:pt>
    <dgm:pt modelId="{17024BBC-D5BE-4427-B681-28E583244E11}" type="parTrans" cxnId="{27F1BD2E-9333-4CDF-8CE2-36132018E019}">
      <dgm:prSet/>
      <dgm:spPr/>
    </dgm:pt>
    <dgm:pt modelId="{E0C71239-E5B4-4C74-9199-5F4837F66045}" type="sibTrans" cxnId="{27F1BD2E-9333-4CDF-8CE2-36132018E019}">
      <dgm:prSet/>
      <dgm:spPr/>
    </dgm:pt>
    <dgm:pt modelId="{051430B7-6DC4-4B1E-A867-4B57DC3C5DE2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4.1.2 Implement IP addressing scheme and network segmentation</a:t>
          </a:r>
        </a:p>
      </dgm:t>
    </dgm:pt>
    <dgm:pt modelId="{6F711F7E-9E56-4B4B-A4FE-7A4E040EB521}" type="parTrans" cxnId="{C5E61E28-F3F1-4C6B-BEA5-613D319B7FA8}">
      <dgm:prSet/>
      <dgm:spPr/>
    </dgm:pt>
    <dgm:pt modelId="{C1F3873B-10CD-405F-911F-9907CF36172F}" type="sibTrans" cxnId="{C5E61E28-F3F1-4C6B-BEA5-613D319B7FA8}">
      <dgm:prSet/>
      <dgm:spPr/>
    </dgm:pt>
    <dgm:pt modelId="{055EEBD8-B3EB-4C7A-A595-6C34EFA593AE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4.1.3 Setup network management and monitoring tools</a:t>
          </a:r>
        </a:p>
      </dgm:t>
    </dgm:pt>
    <dgm:pt modelId="{835A02C8-CB8F-4309-B207-81CADCC21FFB}" type="parTrans" cxnId="{62532107-5846-4C87-82D8-26FEF04D6A8A}">
      <dgm:prSet/>
      <dgm:spPr/>
    </dgm:pt>
    <dgm:pt modelId="{27A02DB4-54D0-4336-95F9-5FD6BD72469D}" type="sibTrans" cxnId="{62532107-5846-4C87-82D8-26FEF04D6A8A}">
      <dgm:prSet/>
      <dgm:spPr/>
    </dgm:pt>
    <dgm:pt modelId="{A006B2F1-378D-409F-81EF-C5AB77D1E821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4.2 </a:t>
          </a:r>
          <a:r>
            <a:rPr lang="en-US" b="1" dirty="0">
              <a:latin typeface="Arial"/>
              <a:cs typeface="Arial"/>
            </a:rPr>
            <a:t>Implementing Security Protocols</a:t>
          </a:r>
          <a:endParaRPr lang="en-US" dirty="0">
            <a:latin typeface="Arial"/>
            <a:cs typeface="Arial"/>
          </a:endParaRPr>
        </a:p>
      </dgm:t>
    </dgm:pt>
    <dgm:pt modelId="{C968243D-7E3D-4940-AF6F-ED88F96599A3}" type="parTrans" cxnId="{1D742E3C-59B8-4DE5-A48C-0EAC975DFA3E}">
      <dgm:prSet/>
      <dgm:spPr/>
    </dgm:pt>
    <dgm:pt modelId="{3A27C0A8-1E79-42F0-91F7-9769BD6DF8C4}" type="sibTrans" cxnId="{1D742E3C-59B8-4DE5-A48C-0EAC975DFA3E}">
      <dgm:prSet/>
      <dgm:spPr/>
    </dgm:pt>
    <dgm:pt modelId="{51489D59-1932-4329-BC06-92680CA18234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4.2.1 Configure firewall and security settings</a:t>
          </a:r>
        </a:p>
      </dgm:t>
    </dgm:pt>
    <dgm:pt modelId="{32435302-76C2-444C-985E-1E0789FEEC33}" type="parTrans" cxnId="{0178E6A8-1948-4306-B075-6A2028B8BB9F}">
      <dgm:prSet/>
      <dgm:spPr/>
    </dgm:pt>
    <dgm:pt modelId="{62E52ED5-9F8E-4A65-8711-D36BB377C662}" type="sibTrans" cxnId="{0178E6A8-1948-4306-B075-6A2028B8BB9F}">
      <dgm:prSet/>
      <dgm:spPr/>
    </dgm:pt>
    <dgm:pt modelId="{5C734058-2A2D-4F43-93F8-7BC3C790DDC2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4.2.2 Implement encryption and authentication mechanisms</a:t>
          </a:r>
        </a:p>
      </dgm:t>
    </dgm:pt>
    <dgm:pt modelId="{A8F04872-1315-4305-9E24-99728B20825F}" type="parTrans" cxnId="{A8576E35-C5CA-4075-B445-7FAEB2051513}">
      <dgm:prSet/>
      <dgm:spPr/>
    </dgm:pt>
    <dgm:pt modelId="{ECA96939-D3CB-4917-9D78-E4D4E2E53A1C}" type="sibTrans" cxnId="{A8576E35-C5CA-4075-B445-7FAEB2051513}">
      <dgm:prSet/>
      <dgm:spPr/>
    </dgm:pt>
    <dgm:pt modelId="{27E0BF0A-723A-48A8-846B-00B4B65946F9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4.2.3 Set up access controls and user permissions</a:t>
          </a:r>
        </a:p>
      </dgm:t>
    </dgm:pt>
    <dgm:pt modelId="{9F2FC52B-48C6-48B2-804B-84EC34CFDF22}" type="parTrans" cxnId="{3B9B56D1-1BCD-40C7-A735-4BE2305CB79F}">
      <dgm:prSet/>
      <dgm:spPr/>
    </dgm:pt>
    <dgm:pt modelId="{12899B7E-305F-4D38-9E4D-F4329E06E27D}" type="sibTrans" cxnId="{3B9B56D1-1BCD-40C7-A735-4BE2305CB79F}">
      <dgm:prSet/>
      <dgm:spPr/>
    </dgm:pt>
    <dgm:pt modelId="{9D51D630-FC01-4757-B5FF-C7E34A15AE8F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5. Testing</a:t>
          </a:r>
        </a:p>
      </dgm:t>
    </dgm:pt>
    <dgm:pt modelId="{92FF165B-6D30-44E2-A6F8-900835F7F8A6}" type="parTrans" cxnId="{07DF7A49-6E79-474C-A947-CE6D80B448D8}">
      <dgm:prSet/>
      <dgm:spPr/>
    </dgm:pt>
    <dgm:pt modelId="{AFB900B2-7251-4CC3-9B15-9F8BBBA2BC7B}" type="sibTrans" cxnId="{07DF7A49-6E79-474C-A947-CE6D80B448D8}">
      <dgm:prSet/>
      <dgm:spPr/>
    </dgm:pt>
    <dgm:pt modelId="{3A19B3C8-3694-4B29-AC7A-36DB2026660B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5.1 </a:t>
          </a:r>
          <a:r>
            <a:rPr lang="en-US" b="1" dirty="0">
              <a:latin typeface="Arial"/>
              <a:cs typeface="Arial"/>
            </a:rPr>
            <a:t>Conducting Performance Tests</a:t>
          </a:r>
          <a:endParaRPr lang="en-US" dirty="0">
            <a:latin typeface="Arial"/>
            <a:cs typeface="Arial"/>
          </a:endParaRPr>
        </a:p>
      </dgm:t>
    </dgm:pt>
    <dgm:pt modelId="{1D08C0F2-E524-4846-AB5A-FF6097EC6598}" type="parTrans" cxnId="{7D9FE4FA-D91E-40FF-8B9E-1B2399B1579F}">
      <dgm:prSet/>
      <dgm:spPr/>
    </dgm:pt>
    <dgm:pt modelId="{0D3CAB3A-1E2B-4F92-ACFA-2ED89B0A428F}" type="sibTrans" cxnId="{7D9FE4FA-D91E-40FF-8B9E-1B2399B1579F}">
      <dgm:prSet/>
      <dgm:spPr/>
    </dgm:pt>
    <dgm:pt modelId="{A7276EE6-6419-4907-AD36-48CCEB1EEEEE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5.1.1 Perform speed and bandwidth tests</a:t>
          </a:r>
        </a:p>
      </dgm:t>
    </dgm:pt>
    <dgm:pt modelId="{46B4A870-4DCD-444A-A3BF-F958558ECDD7}" type="parTrans" cxnId="{F57E6A1B-B9C7-4F57-9D55-33965ADF9DE8}">
      <dgm:prSet/>
      <dgm:spPr/>
    </dgm:pt>
    <dgm:pt modelId="{76EFE9E6-5E62-48A5-9980-C29DCE442123}" type="sibTrans" cxnId="{F57E6A1B-B9C7-4F57-9D55-33965ADF9DE8}">
      <dgm:prSet/>
      <dgm:spPr/>
    </dgm:pt>
    <dgm:pt modelId="{3F1DEC56-05A1-4C38-8748-718F1C043AD6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5.1.2 Evaluate network coverage and signal strength</a:t>
          </a:r>
        </a:p>
      </dgm:t>
    </dgm:pt>
    <dgm:pt modelId="{6644506D-BD85-46AC-8841-7C87D609ECCC}" type="parTrans" cxnId="{226AE059-3C08-4F82-83F7-F09AAEA20F43}">
      <dgm:prSet/>
      <dgm:spPr/>
    </dgm:pt>
    <dgm:pt modelId="{5FE012C6-A444-4C66-BCF2-1466FC57AF50}" type="sibTrans" cxnId="{226AE059-3C08-4F82-83F7-F09AAEA20F43}">
      <dgm:prSet/>
      <dgm:spPr/>
    </dgm:pt>
    <dgm:pt modelId="{60AAEAE2-CF99-4D51-A79E-97427313D7C0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5.2 </a:t>
          </a:r>
          <a:r>
            <a:rPr lang="en-US" b="1" dirty="0">
              <a:latin typeface="Arial"/>
              <a:cs typeface="Arial"/>
            </a:rPr>
            <a:t>Verifying Network Reliability</a:t>
          </a:r>
          <a:endParaRPr lang="en-US" dirty="0">
            <a:latin typeface="Arial"/>
            <a:cs typeface="Arial"/>
          </a:endParaRPr>
        </a:p>
      </dgm:t>
    </dgm:pt>
    <dgm:pt modelId="{4F2242CA-D00E-49F8-A2A6-97E125E2320C}" type="parTrans" cxnId="{2A6432A6-4B6C-4989-9C50-177718623E2A}">
      <dgm:prSet/>
      <dgm:spPr/>
    </dgm:pt>
    <dgm:pt modelId="{047B8F3C-5AFD-4202-BCC5-EEC891EA6DA8}" type="sibTrans" cxnId="{2A6432A6-4B6C-4989-9C50-177718623E2A}">
      <dgm:prSet/>
      <dgm:spPr/>
    </dgm:pt>
    <dgm:pt modelId="{43E8EC54-C9AE-4340-BDAB-39E6EDA0B96B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5.2.1 Conduct stress testing and failure scenario simulations</a:t>
          </a:r>
        </a:p>
      </dgm:t>
    </dgm:pt>
    <dgm:pt modelId="{E52FCFBB-26AF-4B38-8DC3-6AC89DB87FE9}" type="parTrans" cxnId="{4E27B230-B522-47AF-8F22-A4E989A5FB89}">
      <dgm:prSet/>
      <dgm:spPr/>
    </dgm:pt>
    <dgm:pt modelId="{C7BD7DCD-04DB-4F43-8062-A1B24ABF29B7}" type="sibTrans" cxnId="{4E27B230-B522-47AF-8F22-A4E989A5FB89}">
      <dgm:prSet/>
      <dgm:spPr/>
    </dgm:pt>
    <dgm:pt modelId="{6449C9C2-9D2D-43CA-9BFC-404E1930DDC0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5.2.2 Verify backup and recovery procedures</a:t>
          </a:r>
        </a:p>
      </dgm:t>
    </dgm:pt>
    <dgm:pt modelId="{65352ADA-52D8-45A7-9657-210F845ABDE4}" type="parTrans" cxnId="{A23E1E72-745A-42A3-AB9C-BE9B1F0C10FC}">
      <dgm:prSet/>
      <dgm:spPr/>
    </dgm:pt>
    <dgm:pt modelId="{EBC44FB2-F65F-4E84-85B5-E828D6A7476C}" type="sibTrans" cxnId="{A23E1E72-745A-42A3-AB9C-BE9B1F0C10FC}">
      <dgm:prSet/>
      <dgm:spPr/>
    </dgm:pt>
    <dgm:pt modelId="{2785E671-6588-4309-AEF4-AE08BE4A6F4F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5.2.3 Test security protocols and response to threats</a:t>
          </a:r>
        </a:p>
      </dgm:t>
    </dgm:pt>
    <dgm:pt modelId="{2216B926-E6A0-4793-B629-E576C1B23729}" type="parTrans" cxnId="{5FD1BD18-ACCE-4C64-955D-C4F1DBB3880E}">
      <dgm:prSet/>
      <dgm:spPr/>
    </dgm:pt>
    <dgm:pt modelId="{76B931EA-BE1F-4081-8D9C-1AF473BC1D5D}" type="sibTrans" cxnId="{5FD1BD18-ACCE-4C64-955D-C4F1DBB3880E}">
      <dgm:prSet/>
      <dgm:spPr/>
    </dgm:pt>
    <dgm:pt modelId="{5C727BEC-A14F-40F2-96C7-D535AC376D76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6. Training</a:t>
          </a:r>
        </a:p>
      </dgm:t>
    </dgm:pt>
    <dgm:pt modelId="{6BE905D2-C0E5-4C4B-9265-4679548B4D6B}" type="parTrans" cxnId="{AFF72461-7647-49F9-87CF-C7A137798C56}">
      <dgm:prSet/>
      <dgm:spPr/>
    </dgm:pt>
    <dgm:pt modelId="{5D0B3668-9321-43B4-BFDB-4F1ED1B8DC0F}" type="sibTrans" cxnId="{AFF72461-7647-49F9-87CF-C7A137798C56}">
      <dgm:prSet/>
      <dgm:spPr/>
    </dgm:pt>
    <dgm:pt modelId="{2398DD54-8F5C-4244-941B-1AB897C2F552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6.1 </a:t>
          </a:r>
          <a:r>
            <a:rPr lang="en-US" b="1" dirty="0">
              <a:latin typeface="Arial"/>
              <a:cs typeface="Arial"/>
            </a:rPr>
            <a:t>Preparing Training Materials</a:t>
          </a:r>
          <a:endParaRPr lang="en-US" dirty="0">
            <a:latin typeface="Arial"/>
            <a:cs typeface="Arial"/>
          </a:endParaRPr>
        </a:p>
      </dgm:t>
    </dgm:pt>
    <dgm:pt modelId="{487EC1D9-65D7-4843-BB2F-08350A47FE89}" type="parTrans" cxnId="{E3F360F4-46FA-4956-BBDF-F9E4148A2ADA}">
      <dgm:prSet/>
      <dgm:spPr/>
    </dgm:pt>
    <dgm:pt modelId="{43282E63-8838-4CC4-8314-262F4A57D275}" type="sibTrans" cxnId="{E3F360F4-46FA-4956-BBDF-F9E4148A2ADA}">
      <dgm:prSet/>
      <dgm:spPr/>
    </dgm:pt>
    <dgm:pt modelId="{02AB9610-5970-4F51-BF6B-472BCF392535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6.1.1 Develop user manuals and technical documentation</a:t>
          </a:r>
        </a:p>
      </dgm:t>
    </dgm:pt>
    <dgm:pt modelId="{FE2562DF-49E8-4C2D-AB43-A2AF29918B72}" type="parTrans" cxnId="{7FBA5928-9F93-4D80-AC53-2F6D0CC5614D}">
      <dgm:prSet/>
      <dgm:spPr/>
    </dgm:pt>
    <dgm:pt modelId="{36310FFD-EF8B-4FD9-9746-8F86C50BC427}" type="sibTrans" cxnId="{7FBA5928-9F93-4D80-AC53-2F6D0CC5614D}">
      <dgm:prSet/>
      <dgm:spPr/>
    </dgm:pt>
    <dgm:pt modelId="{419F94B1-1351-4C6C-BFFD-36B67B82D063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6.1.2 Create training presentations and guides for network use and maintenance</a:t>
          </a:r>
        </a:p>
      </dgm:t>
    </dgm:pt>
    <dgm:pt modelId="{35D883AE-5598-490B-9099-24E1E93DA326}" type="parTrans" cxnId="{D4C89937-B30A-4789-80CF-5EAAB3A3DD65}">
      <dgm:prSet/>
      <dgm:spPr/>
    </dgm:pt>
    <dgm:pt modelId="{98EEF29F-2878-425B-B9B5-68119739D094}" type="sibTrans" cxnId="{D4C89937-B30A-4789-80CF-5EAAB3A3DD65}">
      <dgm:prSet/>
      <dgm:spPr/>
    </dgm:pt>
    <dgm:pt modelId="{4380FFD1-727D-4CA1-BB2F-E6F38CA6E8E2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6.2 </a:t>
          </a:r>
          <a:r>
            <a:rPr lang="en-US" b="1" dirty="0">
              <a:latin typeface="Arial"/>
              <a:cs typeface="Arial"/>
            </a:rPr>
            <a:t>Conducting Training Sessions</a:t>
          </a:r>
          <a:endParaRPr lang="en-US" dirty="0">
            <a:latin typeface="Arial"/>
            <a:cs typeface="Arial"/>
          </a:endParaRPr>
        </a:p>
      </dgm:t>
    </dgm:pt>
    <dgm:pt modelId="{C0496D76-4287-40F2-A666-C710F9C89EF6}" type="parTrans" cxnId="{6185EEC2-B362-45F3-9A35-4E321D69183F}">
      <dgm:prSet/>
      <dgm:spPr/>
    </dgm:pt>
    <dgm:pt modelId="{54D8770E-1119-4061-8DB4-0B2CFBF9C6BA}" type="sibTrans" cxnId="{6185EEC2-B362-45F3-9A35-4E321D69183F}">
      <dgm:prSet/>
      <dgm:spPr/>
    </dgm:pt>
    <dgm:pt modelId="{B7D976A3-EF38-4D3E-9C57-7DA92104696D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6.2.1 Organize and conduct training sessions for IT staff and end-users</a:t>
          </a:r>
        </a:p>
      </dgm:t>
    </dgm:pt>
    <dgm:pt modelId="{E26C0BBB-FAB0-4D4D-9AB2-E3593136A992}" type="parTrans" cxnId="{69012E94-22AC-48F0-94F5-823C99D03329}">
      <dgm:prSet/>
      <dgm:spPr/>
    </dgm:pt>
    <dgm:pt modelId="{15639775-D410-4C31-A094-1D3C03BC4A82}" type="sibTrans" cxnId="{69012E94-22AC-48F0-94F5-823C99D03329}">
      <dgm:prSet/>
      <dgm:spPr/>
    </dgm:pt>
    <dgm:pt modelId="{1D496DC7-BC90-47A5-884F-D04479433504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6.2.2 Provide hands-on training for network management and troubleshooting</a:t>
          </a:r>
        </a:p>
      </dgm:t>
    </dgm:pt>
    <dgm:pt modelId="{B01BC123-8123-4DB1-9F22-7299073224F4}" type="parTrans" cxnId="{E2F25350-7E11-494E-AF35-289E324786B1}">
      <dgm:prSet/>
      <dgm:spPr/>
    </dgm:pt>
    <dgm:pt modelId="{0D2D3D13-C46C-4E62-AD86-3B3771C4F622}" type="sibTrans" cxnId="{E2F25350-7E11-494E-AF35-289E324786B1}">
      <dgm:prSet/>
      <dgm:spPr/>
    </dgm:pt>
    <dgm:pt modelId="{60176596-2163-42CF-AF65-7C368BD6768D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7. Documentation</a:t>
          </a:r>
        </a:p>
      </dgm:t>
    </dgm:pt>
    <dgm:pt modelId="{4FDB05E9-BED6-4262-86F0-472C5CA4539F}" type="parTrans" cxnId="{03F2F1CC-9937-4859-BFF1-A74C9A3B12D3}">
      <dgm:prSet/>
      <dgm:spPr/>
    </dgm:pt>
    <dgm:pt modelId="{22550D51-F196-4B40-AAB6-1CFF72115F65}" type="sibTrans" cxnId="{03F2F1CC-9937-4859-BFF1-A74C9A3B12D3}">
      <dgm:prSet/>
      <dgm:spPr/>
    </dgm:pt>
    <dgm:pt modelId="{873575F5-6BF2-4930-95DA-96794A64CBBA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7.1 </a:t>
          </a:r>
          <a:r>
            <a:rPr lang="en-US" b="1" dirty="0">
              <a:latin typeface="Arial"/>
              <a:cs typeface="Arial"/>
            </a:rPr>
            <a:t>Creating Technical Documentation</a:t>
          </a:r>
          <a:endParaRPr lang="en-US" dirty="0">
            <a:latin typeface="Arial"/>
            <a:cs typeface="Arial"/>
          </a:endParaRPr>
        </a:p>
      </dgm:t>
    </dgm:pt>
    <dgm:pt modelId="{C37860BE-8E9A-4FB5-860F-D50F1D8D3DC1}" type="parTrans" cxnId="{9F10A3EA-E53B-41AF-81ED-4CCF32367797}">
      <dgm:prSet/>
      <dgm:spPr/>
    </dgm:pt>
    <dgm:pt modelId="{ACD588F5-8CBF-4A25-86D6-FCA571835318}" type="sibTrans" cxnId="{9F10A3EA-E53B-41AF-81ED-4CCF32367797}">
      <dgm:prSet/>
      <dgm:spPr/>
    </dgm:pt>
    <dgm:pt modelId="{AA7AC9A5-78A7-4BEE-BBEC-C2CC2E872421}">
      <dgm:prSet phldr="0"/>
      <dgm:spPr/>
      <dgm:t>
        <a:bodyPr/>
        <a:lstStyle/>
        <a:p>
          <a:pPr algn="l" rtl="0"/>
          <a:r>
            <a:rPr lang="en-US" dirty="0">
              <a:latin typeface="Arial"/>
              <a:cs typeface="Arial"/>
            </a:rPr>
            <a:t>7.1.1 Document network design, configuration settings, and installation procedures</a:t>
          </a:r>
        </a:p>
      </dgm:t>
    </dgm:pt>
    <dgm:pt modelId="{11BF7BE3-0A12-4306-8352-1637FD671C3D}" type="parTrans" cxnId="{EA98976C-3463-4315-AA5C-909EE1AE4C81}">
      <dgm:prSet/>
      <dgm:spPr/>
    </dgm:pt>
    <dgm:pt modelId="{7E2F3721-4475-4D96-94E1-F5091849C87B}" type="sibTrans" cxnId="{EA98976C-3463-4315-AA5C-909EE1AE4C81}">
      <dgm:prSet/>
      <dgm:spPr/>
    </dgm:pt>
    <dgm:pt modelId="{20371E16-392E-4652-9EAA-B161EC8EA79A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7.1.2 Prepare diagrams and schematics of network topology</a:t>
          </a:r>
        </a:p>
      </dgm:t>
    </dgm:pt>
    <dgm:pt modelId="{1700E21F-69D2-44C9-8280-8167C9B89BE6}" type="parTrans" cxnId="{742B7AD6-6404-48CC-821A-67976BE8E74A}">
      <dgm:prSet/>
      <dgm:spPr/>
    </dgm:pt>
    <dgm:pt modelId="{29BC6A3B-2192-415D-AE34-5E303517E28B}" type="sibTrans" cxnId="{742B7AD6-6404-48CC-821A-67976BE8E74A}">
      <dgm:prSet/>
      <dgm:spPr/>
    </dgm:pt>
    <dgm:pt modelId="{1DABAAF9-3AB3-4D52-91D2-DB9B37223905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7.2 </a:t>
          </a:r>
          <a:r>
            <a:rPr lang="en-US" b="1" dirty="0">
              <a:latin typeface="Arial"/>
              <a:cs typeface="Arial"/>
            </a:rPr>
            <a:t>Creating User Manuals</a:t>
          </a:r>
          <a:endParaRPr lang="en-US" dirty="0">
            <a:latin typeface="Arial"/>
            <a:cs typeface="Arial"/>
          </a:endParaRPr>
        </a:p>
      </dgm:t>
    </dgm:pt>
    <dgm:pt modelId="{85BA1F2D-6927-435D-95FB-5677D0D83BA8}" type="parTrans" cxnId="{C98E230D-9E6F-4FA6-857B-C68C3F4F2A5F}">
      <dgm:prSet/>
      <dgm:spPr/>
    </dgm:pt>
    <dgm:pt modelId="{B634C81C-3006-4D21-BD24-8B822B8EE363}" type="sibTrans" cxnId="{C98E230D-9E6F-4FA6-857B-C68C3F4F2A5F}">
      <dgm:prSet/>
      <dgm:spPr/>
    </dgm:pt>
    <dgm:pt modelId="{A58FC3CC-9FAB-4C8E-92C9-592485D12EA2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7.2.1 Develop and finalize user guides for network services</a:t>
          </a:r>
        </a:p>
      </dgm:t>
    </dgm:pt>
    <dgm:pt modelId="{DCF3623C-E5DB-41DE-9D63-B8FAFC327A3A}" type="parTrans" cxnId="{1D6DCC31-0239-44FF-9B77-CF793E172CF2}">
      <dgm:prSet/>
      <dgm:spPr/>
    </dgm:pt>
    <dgm:pt modelId="{3DD19ACD-A3EF-42AD-84AC-A00BA0EBCDBF}" type="sibTrans" cxnId="{1D6DCC31-0239-44FF-9B77-CF793E172CF2}">
      <dgm:prSet/>
      <dgm:spPr/>
    </dgm:pt>
    <dgm:pt modelId="{5DB2D0AC-7D5B-43BF-811A-8B37B01D4E5D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7.2.2 Ensure documentation is accessible and user-friendly</a:t>
          </a:r>
        </a:p>
      </dgm:t>
    </dgm:pt>
    <dgm:pt modelId="{D1E1EF5F-BBA3-40AC-AD1C-0CB95511076F}" type="parTrans" cxnId="{C9FAF47A-656D-4BC9-BA3E-A08E3F998699}">
      <dgm:prSet/>
      <dgm:spPr/>
    </dgm:pt>
    <dgm:pt modelId="{EF8A358A-3D8D-4E37-B30D-4F691E562560}" type="sibTrans" cxnId="{C9FAF47A-656D-4BC9-BA3E-A08E3F998699}">
      <dgm:prSet/>
      <dgm:spPr/>
    </dgm:pt>
    <dgm:pt modelId="{60BFE50E-AAB0-479F-90B5-8E5B8851EC2B}">
      <dgm:prSet phldr="0"/>
      <dgm:spPr/>
      <dgm:t>
        <a:bodyPr/>
        <a:lstStyle/>
        <a:p>
          <a:r>
            <a:rPr lang="en-US" dirty="0">
              <a:latin typeface="Arial"/>
              <a:cs typeface="Arial"/>
            </a:rPr>
            <a:t>(1.1 </a:t>
          </a:r>
          <a:r>
            <a:rPr lang="en-US" b="1" dirty="0">
              <a:latin typeface="Arial"/>
              <a:cs typeface="Arial"/>
            </a:rPr>
            <a:t>Requirements Analysis)</a:t>
          </a:r>
          <a:endParaRPr lang="en-US" dirty="0">
            <a:latin typeface="Arial"/>
            <a:cs typeface="Arial"/>
          </a:endParaRPr>
        </a:p>
      </dgm:t>
    </dgm:pt>
    <dgm:pt modelId="{0C588C5C-B812-447B-9F49-4168DBBF0690}" type="parTrans" cxnId="{46EAAC95-C3A1-45F3-BBDB-ABB0E003F0AA}">
      <dgm:prSet/>
      <dgm:spPr/>
    </dgm:pt>
    <dgm:pt modelId="{7F18EB43-45FE-47C1-A073-76DC81849A94}" type="sibTrans" cxnId="{46EAAC95-C3A1-45F3-BBDB-ABB0E003F0AA}">
      <dgm:prSet/>
      <dgm:spPr/>
    </dgm:pt>
    <dgm:pt modelId="{8DAFBBE6-7F7E-493B-B507-7E2C26B27A7A}">
      <dgm:prSet phldr="0"/>
      <dgm:spPr/>
      <dgm:t>
        <a:bodyPr/>
        <a:lstStyle/>
        <a:p>
          <a:r>
            <a:rPr lang="en-US" dirty="0">
              <a:latin typeface="Arial"/>
              <a:cs typeface="Arial"/>
            </a:rPr>
            <a:t>3.Installation</a:t>
          </a:r>
          <a:endParaRPr lang="en-US" dirty="0"/>
        </a:p>
      </dgm:t>
    </dgm:pt>
    <dgm:pt modelId="{53033FC7-5652-4203-82A8-F4BF7EEED6B0}" type="parTrans" cxnId="{1A5E0995-3D99-4B8E-A2CD-B18DD6873F16}">
      <dgm:prSet/>
      <dgm:spPr/>
    </dgm:pt>
    <dgm:pt modelId="{13F75021-FFB4-4A73-9109-04A8C265E77B}" type="sibTrans" cxnId="{1A5E0995-3D99-4B8E-A2CD-B18DD6873F16}">
      <dgm:prSet/>
      <dgm:spPr/>
    </dgm:pt>
    <dgm:pt modelId="{56DC5B17-2492-4AE1-BDEF-FEB6BCEE1536}" type="pres">
      <dgm:prSet presAssocID="{C36BEAF7-0006-4A8C-B9F6-321ABE461CC8}" presName="Name0" presStyleCnt="0">
        <dgm:presLayoutVars>
          <dgm:dir/>
          <dgm:animLvl val="lvl"/>
          <dgm:resizeHandles val="exact"/>
        </dgm:presLayoutVars>
      </dgm:prSet>
      <dgm:spPr/>
    </dgm:pt>
    <dgm:pt modelId="{8374317F-60CA-4C12-90A9-CA4C1AF50965}" type="pres">
      <dgm:prSet presAssocID="{1DABAAF9-3AB3-4D52-91D2-DB9B37223905}" presName="boxAndChildren" presStyleCnt="0"/>
      <dgm:spPr/>
    </dgm:pt>
    <dgm:pt modelId="{094F6BFB-E954-4012-8DBE-FBD28BEA7E42}" type="pres">
      <dgm:prSet presAssocID="{1DABAAF9-3AB3-4D52-91D2-DB9B37223905}" presName="parentTextBox" presStyleLbl="node1" presStyleIdx="0" presStyleCnt="20"/>
      <dgm:spPr/>
    </dgm:pt>
    <dgm:pt modelId="{FDB1DBCB-C954-4659-AE82-53A5DCB906F4}" type="pres">
      <dgm:prSet presAssocID="{1DABAAF9-3AB3-4D52-91D2-DB9B37223905}" presName="entireBox" presStyleLbl="node1" presStyleIdx="0" presStyleCnt="20"/>
      <dgm:spPr/>
    </dgm:pt>
    <dgm:pt modelId="{D6AA9D10-D579-4B5D-9E4D-E7637B3FAC41}" type="pres">
      <dgm:prSet presAssocID="{1DABAAF9-3AB3-4D52-91D2-DB9B37223905}" presName="descendantBox" presStyleCnt="0"/>
      <dgm:spPr/>
    </dgm:pt>
    <dgm:pt modelId="{090FD2A4-D030-4F42-96ED-04ACBEA0E39C}" type="pres">
      <dgm:prSet presAssocID="{A58FC3CC-9FAB-4C8E-92C9-592485D12EA2}" presName="childTextBox" presStyleLbl="fgAccFollowNode1" presStyleIdx="0" presStyleCnt="35">
        <dgm:presLayoutVars>
          <dgm:bulletEnabled val="1"/>
        </dgm:presLayoutVars>
      </dgm:prSet>
      <dgm:spPr/>
    </dgm:pt>
    <dgm:pt modelId="{BF2BB27F-57F5-44A4-A38B-D65F2160B22E}" type="pres">
      <dgm:prSet presAssocID="{5DB2D0AC-7D5B-43BF-811A-8B37B01D4E5D}" presName="childTextBox" presStyleLbl="fgAccFollowNode1" presStyleIdx="1" presStyleCnt="35">
        <dgm:presLayoutVars>
          <dgm:bulletEnabled val="1"/>
        </dgm:presLayoutVars>
      </dgm:prSet>
      <dgm:spPr/>
    </dgm:pt>
    <dgm:pt modelId="{19E70842-5619-4E51-AFE1-F0C07C7F41E4}" type="pres">
      <dgm:prSet presAssocID="{ACD588F5-8CBF-4A25-86D6-FCA571835318}" presName="sp" presStyleCnt="0"/>
      <dgm:spPr/>
    </dgm:pt>
    <dgm:pt modelId="{B7F72F58-F71A-4392-B669-CE3F3E644B0A}" type="pres">
      <dgm:prSet presAssocID="{873575F5-6BF2-4930-95DA-96794A64CBBA}" presName="arrowAndChildren" presStyleCnt="0"/>
      <dgm:spPr/>
    </dgm:pt>
    <dgm:pt modelId="{433128FA-DF1E-4F83-9FF5-F5E4D13855D9}" type="pres">
      <dgm:prSet presAssocID="{873575F5-6BF2-4930-95DA-96794A64CBBA}" presName="parentTextArrow" presStyleLbl="node1" presStyleIdx="0" presStyleCnt="20"/>
      <dgm:spPr/>
    </dgm:pt>
    <dgm:pt modelId="{8935590B-D8F7-40DD-90CA-AB308F298CD3}" type="pres">
      <dgm:prSet presAssocID="{873575F5-6BF2-4930-95DA-96794A64CBBA}" presName="arrow" presStyleLbl="node1" presStyleIdx="1" presStyleCnt="20"/>
      <dgm:spPr/>
    </dgm:pt>
    <dgm:pt modelId="{D664AA98-A572-43E7-9712-F93FC00EE34A}" type="pres">
      <dgm:prSet presAssocID="{873575F5-6BF2-4930-95DA-96794A64CBBA}" presName="descendantArrow" presStyleCnt="0"/>
      <dgm:spPr/>
    </dgm:pt>
    <dgm:pt modelId="{00286BFC-86E8-4E98-A7F9-E946D5ECDBB4}" type="pres">
      <dgm:prSet presAssocID="{AA7AC9A5-78A7-4BEE-BBEC-C2CC2E872421}" presName="childTextArrow" presStyleLbl="fgAccFollowNode1" presStyleIdx="2" presStyleCnt="35">
        <dgm:presLayoutVars>
          <dgm:bulletEnabled val="1"/>
        </dgm:presLayoutVars>
      </dgm:prSet>
      <dgm:spPr/>
    </dgm:pt>
    <dgm:pt modelId="{B54C1DFC-CC22-498F-8593-3A2DC08E88D8}" type="pres">
      <dgm:prSet presAssocID="{20371E16-392E-4652-9EAA-B161EC8EA79A}" presName="childTextArrow" presStyleLbl="fgAccFollowNode1" presStyleIdx="3" presStyleCnt="35">
        <dgm:presLayoutVars>
          <dgm:bulletEnabled val="1"/>
        </dgm:presLayoutVars>
      </dgm:prSet>
      <dgm:spPr/>
    </dgm:pt>
    <dgm:pt modelId="{9467A97A-CBF8-4558-BE1F-FD6F2E30E303}" type="pres">
      <dgm:prSet presAssocID="{22550D51-F196-4B40-AAB6-1CFF72115F65}" presName="sp" presStyleCnt="0"/>
      <dgm:spPr/>
    </dgm:pt>
    <dgm:pt modelId="{93D4AA96-160F-4B03-83C0-9C16313BE4FE}" type="pres">
      <dgm:prSet presAssocID="{60176596-2163-42CF-AF65-7C368BD6768D}" presName="arrowAndChildren" presStyleCnt="0"/>
      <dgm:spPr/>
    </dgm:pt>
    <dgm:pt modelId="{FBE7F52D-810C-4773-923A-90710B5995CB}" type="pres">
      <dgm:prSet presAssocID="{60176596-2163-42CF-AF65-7C368BD6768D}" presName="parentTextArrow" presStyleLbl="node1" presStyleIdx="2" presStyleCnt="20"/>
      <dgm:spPr/>
    </dgm:pt>
    <dgm:pt modelId="{6AADD6DE-CDE1-43EE-80B8-B749167E5F55}" type="pres">
      <dgm:prSet presAssocID="{54D8770E-1119-4061-8DB4-0B2CFBF9C6BA}" presName="sp" presStyleCnt="0"/>
      <dgm:spPr/>
    </dgm:pt>
    <dgm:pt modelId="{1BA095BF-93C5-4559-A65B-9D46F322ED23}" type="pres">
      <dgm:prSet presAssocID="{4380FFD1-727D-4CA1-BB2F-E6F38CA6E8E2}" presName="arrowAndChildren" presStyleCnt="0"/>
      <dgm:spPr/>
    </dgm:pt>
    <dgm:pt modelId="{8D1AB205-4980-4556-8C7E-24925EFF2860}" type="pres">
      <dgm:prSet presAssocID="{4380FFD1-727D-4CA1-BB2F-E6F38CA6E8E2}" presName="parentTextArrow" presStyleLbl="node1" presStyleIdx="2" presStyleCnt="20"/>
      <dgm:spPr/>
    </dgm:pt>
    <dgm:pt modelId="{4E539251-5045-426F-97CA-4B96C6B16FC0}" type="pres">
      <dgm:prSet presAssocID="{4380FFD1-727D-4CA1-BB2F-E6F38CA6E8E2}" presName="arrow" presStyleLbl="node1" presStyleIdx="3" presStyleCnt="20"/>
      <dgm:spPr/>
    </dgm:pt>
    <dgm:pt modelId="{1735AE24-2F55-4A9C-B791-D34429CB3200}" type="pres">
      <dgm:prSet presAssocID="{4380FFD1-727D-4CA1-BB2F-E6F38CA6E8E2}" presName="descendantArrow" presStyleCnt="0"/>
      <dgm:spPr/>
    </dgm:pt>
    <dgm:pt modelId="{93EDF3F8-6C9F-4055-ABB3-A27A9F7C14B5}" type="pres">
      <dgm:prSet presAssocID="{B7D976A3-EF38-4D3E-9C57-7DA92104696D}" presName="childTextArrow" presStyleLbl="fgAccFollowNode1" presStyleIdx="4" presStyleCnt="35">
        <dgm:presLayoutVars>
          <dgm:bulletEnabled val="1"/>
        </dgm:presLayoutVars>
      </dgm:prSet>
      <dgm:spPr/>
    </dgm:pt>
    <dgm:pt modelId="{0E6B14E7-F8B0-472B-AC2B-FF0617C53EC0}" type="pres">
      <dgm:prSet presAssocID="{1D496DC7-BC90-47A5-884F-D04479433504}" presName="childTextArrow" presStyleLbl="fgAccFollowNode1" presStyleIdx="5" presStyleCnt="35">
        <dgm:presLayoutVars>
          <dgm:bulletEnabled val="1"/>
        </dgm:presLayoutVars>
      </dgm:prSet>
      <dgm:spPr/>
    </dgm:pt>
    <dgm:pt modelId="{21D7C865-DDC4-4933-BD1F-3000C7DFDB60}" type="pres">
      <dgm:prSet presAssocID="{43282E63-8838-4CC4-8314-262F4A57D275}" presName="sp" presStyleCnt="0"/>
      <dgm:spPr/>
    </dgm:pt>
    <dgm:pt modelId="{F5B11D32-CBAE-478D-9501-4E005B88954F}" type="pres">
      <dgm:prSet presAssocID="{2398DD54-8F5C-4244-941B-1AB897C2F552}" presName="arrowAndChildren" presStyleCnt="0"/>
      <dgm:spPr/>
    </dgm:pt>
    <dgm:pt modelId="{EF57B24B-BFE7-4FE2-A6F6-773C4BD12768}" type="pres">
      <dgm:prSet presAssocID="{2398DD54-8F5C-4244-941B-1AB897C2F552}" presName="parentTextArrow" presStyleLbl="node1" presStyleIdx="3" presStyleCnt="20"/>
      <dgm:spPr/>
    </dgm:pt>
    <dgm:pt modelId="{AB340B59-E9A6-41D4-AF10-D7DA8818A333}" type="pres">
      <dgm:prSet presAssocID="{2398DD54-8F5C-4244-941B-1AB897C2F552}" presName="arrow" presStyleLbl="node1" presStyleIdx="4" presStyleCnt="20"/>
      <dgm:spPr/>
    </dgm:pt>
    <dgm:pt modelId="{DDC93B6B-5D94-4046-A688-17A40A3304E9}" type="pres">
      <dgm:prSet presAssocID="{2398DD54-8F5C-4244-941B-1AB897C2F552}" presName="descendantArrow" presStyleCnt="0"/>
      <dgm:spPr/>
    </dgm:pt>
    <dgm:pt modelId="{59F1D4A7-7DF9-42FB-B419-DD298E89FFFD}" type="pres">
      <dgm:prSet presAssocID="{02AB9610-5970-4F51-BF6B-472BCF392535}" presName="childTextArrow" presStyleLbl="fgAccFollowNode1" presStyleIdx="6" presStyleCnt="35">
        <dgm:presLayoutVars>
          <dgm:bulletEnabled val="1"/>
        </dgm:presLayoutVars>
      </dgm:prSet>
      <dgm:spPr/>
    </dgm:pt>
    <dgm:pt modelId="{65B60CD5-3214-4A9E-9A0E-F9833D05A5B9}" type="pres">
      <dgm:prSet presAssocID="{419F94B1-1351-4C6C-BFFD-36B67B82D063}" presName="childTextArrow" presStyleLbl="fgAccFollowNode1" presStyleIdx="7" presStyleCnt="35">
        <dgm:presLayoutVars>
          <dgm:bulletEnabled val="1"/>
        </dgm:presLayoutVars>
      </dgm:prSet>
      <dgm:spPr/>
    </dgm:pt>
    <dgm:pt modelId="{623689AE-4B70-47BB-B293-8E72AFEF1429}" type="pres">
      <dgm:prSet presAssocID="{5D0B3668-9321-43B4-BFDB-4F1ED1B8DC0F}" presName="sp" presStyleCnt="0"/>
      <dgm:spPr/>
    </dgm:pt>
    <dgm:pt modelId="{86E37FAE-BCF0-4016-8B41-1A9A995A435B}" type="pres">
      <dgm:prSet presAssocID="{5C727BEC-A14F-40F2-96C7-D535AC376D76}" presName="arrowAndChildren" presStyleCnt="0"/>
      <dgm:spPr/>
    </dgm:pt>
    <dgm:pt modelId="{9653843A-720E-4BA4-9A0E-C568CFE627AD}" type="pres">
      <dgm:prSet presAssocID="{5C727BEC-A14F-40F2-96C7-D535AC376D76}" presName="parentTextArrow" presStyleLbl="node1" presStyleIdx="5" presStyleCnt="20"/>
      <dgm:spPr/>
    </dgm:pt>
    <dgm:pt modelId="{FEA390A4-81F3-4760-AB81-F585A3560413}" type="pres">
      <dgm:prSet presAssocID="{047B8F3C-5AFD-4202-BCC5-EEC891EA6DA8}" presName="sp" presStyleCnt="0"/>
      <dgm:spPr/>
    </dgm:pt>
    <dgm:pt modelId="{C3AA655B-9F4A-4B63-B80C-09AB538950A4}" type="pres">
      <dgm:prSet presAssocID="{60AAEAE2-CF99-4D51-A79E-97427313D7C0}" presName="arrowAndChildren" presStyleCnt="0"/>
      <dgm:spPr/>
    </dgm:pt>
    <dgm:pt modelId="{58D6B5C9-0935-4CCA-8E8F-6F9F5ECF70C4}" type="pres">
      <dgm:prSet presAssocID="{60AAEAE2-CF99-4D51-A79E-97427313D7C0}" presName="parentTextArrow" presStyleLbl="node1" presStyleIdx="5" presStyleCnt="20"/>
      <dgm:spPr/>
    </dgm:pt>
    <dgm:pt modelId="{DBB4B0D9-167B-496C-AC57-8261998A89E9}" type="pres">
      <dgm:prSet presAssocID="{60AAEAE2-CF99-4D51-A79E-97427313D7C0}" presName="arrow" presStyleLbl="node1" presStyleIdx="6" presStyleCnt="20"/>
      <dgm:spPr/>
    </dgm:pt>
    <dgm:pt modelId="{0C9C3274-EA8E-4C47-9269-B88728A48F92}" type="pres">
      <dgm:prSet presAssocID="{60AAEAE2-CF99-4D51-A79E-97427313D7C0}" presName="descendantArrow" presStyleCnt="0"/>
      <dgm:spPr/>
    </dgm:pt>
    <dgm:pt modelId="{65FBCDD9-1D8D-400B-A281-633DB9E9DFBC}" type="pres">
      <dgm:prSet presAssocID="{43E8EC54-C9AE-4340-BDAB-39E6EDA0B96B}" presName="childTextArrow" presStyleLbl="fgAccFollowNode1" presStyleIdx="8" presStyleCnt="35">
        <dgm:presLayoutVars>
          <dgm:bulletEnabled val="1"/>
        </dgm:presLayoutVars>
      </dgm:prSet>
      <dgm:spPr/>
    </dgm:pt>
    <dgm:pt modelId="{914A4BED-38F8-40D9-A316-B6E72EFEFA7C}" type="pres">
      <dgm:prSet presAssocID="{6449C9C2-9D2D-43CA-9BFC-404E1930DDC0}" presName="childTextArrow" presStyleLbl="fgAccFollowNode1" presStyleIdx="9" presStyleCnt="35">
        <dgm:presLayoutVars>
          <dgm:bulletEnabled val="1"/>
        </dgm:presLayoutVars>
      </dgm:prSet>
      <dgm:spPr/>
    </dgm:pt>
    <dgm:pt modelId="{1678E8E3-D979-4E37-9D70-FA68A55DFFB9}" type="pres">
      <dgm:prSet presAssocID="{2785E671-6588-4309-AEF4-AE08BE4A6F4F}" presName="childTextArrow" presStyleLbl="fgAccFollowNode1" presStyleIdx="10" presStyleCnt="35">
        <dgm:presLayoutVars>
          <dgm:bulletEnabled val="1"/>
        </dgm:presLayoutVars>
      </dgm:prSet>
      <dgm:spPr/>
    </dgm:pt>
    <dgm:pt modelId="{97E3A73B-EAE1-497D-BB5F-64B4E8E1BDC5}" type="pres">
      <dgm:prSet presAssocID="{0D3CAB3A-1E2B-4F92-ACFA-2ED89B0A428F}" presName="sp" presStyleCnt="0"/>
      <dgm:spPr/>
    </dgm:pt>
    <dgm:pt modelId="{6222F904-C21F-4989-BC22-005614905C7E}" type="pres">
      <dgm:prSet presAssocID="{3A19B3C8-3694-4B29-AC7A-36DB2026660B}" presName="arrowAndChildren" presStyleCnt="0"/>
      <dgm:spPr/>
    </dgm:pt>
    <dgm:pt modelId="{4C87E054-F49C-4753-B95F-225A68C587C4}" type="pres">
      <dgm:prSet presAssocID="{3A19B3C8-3694-4B29-AC7A-36DB2026660B}" presName="parentTextArrow" presStyleLbl="node1" presStyleIdx="6" presStyleCnt="20"/>
      <dgm:spPr/>
    </dgm:pt>
    <dgm:pt modelId="{5030980C-E754-4498-94B8-6E3B6540873D}" type="pres">
      <dgm:prSet presAssocID="{3A19B3C8-3694-4B29-AC7A-36DB2026660B}" presName="arrow" presStyleLbl="node1" presStyleIdx="7" presStyleCnt="20"/>
      <dgm:spPr/>
    </dgm:pt>
    <dgm:pt modelId="{23DA0ADB-8E79-4463-AA3D-0FB61D4775F6}" type="pres">
      <dgm:prSet presAssocID="{3A19B3C8-3694-4B29-AC7A-36DB2026660B}" presName="descendantArrow" presStyleCnt="0"/>
      <dgm:spPr/>
    </dgm:pt>
    <dgm:pt modelId="{DDED6DC8-0A90-461F-8243-9971A0681BF3}" type="pres">
      <dgm:prSet presAssocID="{A7276EE6-6419-4907-AD36-48CCEB1EEEEE}" presName="childTextArrow" presStyleLbl="fgAccFollowNode1" presStyleIdx="11" presStyleCnt="35">
        <dgm:presLayoutVars>
          <dgm:bulletEnabled val="1"/>
        </dgm:presLayoutVars>
      </dgm:prSet>
      <dgm:spPr/>
    </dgm:pt>
    <dgm:pt modelId="{F637F82B-D28F-4A33-8961-8D2B374BE033}" type="pres">
      <dgm:prSet presAssocID="{3F1DEC56-05A1-4C38-8748-718F1C043AD6}" presName="childTextArrow" presStyleLbl="fgAccFollowNode1" presStyleIdx="12" presStyleCnt="35">
        <dgm:presLayoutVars>
          <dgm:bulletEnabled val="1"/>
        </dgm:presLayoutVars>
      </dgm:prSet>
      <dgm:spPr/>
    </dgm:pt>
    <dgm:pt modelId="{E053E812-8DBA-4213-BF84-4444CC111593}" type="pres">
      <dgm:prSet presAssocID="{AFB900B2-7251-4CC3-9B15-9F8BBBA2BC7B}" presName="sp" presStyleCnt="0"/>
      <dgm:spPr/>
    </dgm:pt>
    <dgm:pt modelId="{BF1DCA4D-64D5-4425-A168-31CE6C4A6B2E}" type="pres">
      <dgm:prSet presAssocID="{9D51D630-FC01-4757-B5FF-C7E34A15AE8F}" presName="arrowAndChildren" presStyleCnt="0"/>
      <dgm:spPr/>
    </dgm:pt>
    <dgm:pt modelId="{C5EAAFD8-2E30-4652-87E2-5B52157089AA}" type="pres">
      <dgm:prSet presAssocID="{9D51D630-FC01-4757-B5FF-C7E34A15AE8F}" presName="parentTextArrow" presStyleLbl="node1" presStyleIdx="8" presStyleCnt="20"/>
      <dgm:spPr/>
    </dgm:pt>
    <dgm:pt modelId="{83F50E3B-BF53-4CBE-8FF4-5E36BC30EFC1}" type="pres">
      <dgm:prSet presAssocID="{3A27C0A8-1E79-42F0-91F7-9769BD6DF8C4}" presName="sp" presStyleCnt="0"/>
      <dgm:spPr/>
    </dgm:pt>
    <dgm:pt modelId="{5B6B8E90-6EB7-463B-AE00-BC8B69D51655}" type="pres">
      <dgm:prSet presAssocID="{A006B2F1-378D-409F-81EF-C5AB77D1E821}" presName="arrowAndChildren" presStyleCnt="0"/>
      <dgm:spPr/>
    </dgm:pt>
    <dgm:pt modelId="{55E06BDA-2B4E-4AE7-A7B2-4989E9587CF1}" type="pres">
      <dgm:prSet presAssocID="{A006B2F1-378D-409F-81EF-C5AB77D1E821}" presName="parentTextArrow" presStyleLbl="node1" presStyleIdx="8" presStyleCnt="20"/>
      <dgm:spPr/>
    </dgm:pt>
    <dgm:pt modelId="{1F469854-3EF8-44EE-B7CD-B82468BD588D}" type="pres">
      <dgm:prSet presAssocID="{A006B2F1-378D-409F-81EF-C5AB77D1E821}" presName="arrow" presStyleLbl="node1" presStyleIdx="9" presStyleCnt="20"/>
      <dgm:spPr/>
    </dgm:pt>
    <dgm:pt modelId="{F9F7EBEF-781C-4DA7-B670-A631F61B509E}" type="pres">
      <dgm:prSet presAssocID="{A006B2F1-378D-409F-81EF-C5AB77D1E821}" presName="descendantArrow" presStyleCnt="0"/>
      <dgm:spPr/>
    </dgm:pt>
    <dgm:pt modelId="{4F820B6D-E491-418A-B36E-B60ABD0AD3BA}" type="pres">
      <dgm:prSet presAssocID="{51489D59-1932-4329-BC06-92680CA18234}" presName="childTextArrow" presStyleLbl="fgAccFollowNode1" presStyleIdx="13" presStyleCnt="35">
        <dgm:presLayoutVars>
          <dgm:bulletEnabled val="1"/>
        </dgm:presLayoutVars>
      </dgm:prSet>
      <dgm:spPr/>
    </dgm:pt>
    <dgm:pt modelId="{D0AFD632-7E2B-4B03-AA03-BE5A6EEAD5A1}" type="pres">
      <dgm:prSet presAssocID="{5C734058-2A2D-4F43-93F8-7BC3C790DDC2}" presName="childTextArrow" presStyleLbl="fgAccFollowNode1" presStyleIdx="14" presStyleCnt="35">
        <dgm:presLayoutVars>
          <dgm:bulletEnabled val="1"/>
        </dgm:presLayoutVars>
      </dgm:prSet>
      <dgm:spPr/>
    </dgm:pt>
    <dgm:pt modelId="{727793A6-CC02-4679-833E-61078E6398BE}" type="pres">
      <dgm:prSet presAssocID="{27E0BF0A-723A-48A8-846B-00B4B65946F9}" presName="childTextArrow" presStyleLbl="fgAccFollowNode1" presStyleIdx="15" presStyleCnt="35">
        <dgm:presLayoutVars>
          <dgm:bulletEnabled val="1"/>
        </dgm:presLayoutVars>
      </dgm:prSet>
      <dgm:spPr/>
    </dgm:pt>
    <dgm:pt modelId="{2C81A6E1-FD77-418C-8BB7-505CB8F09DA3}" type="pres">
      <dgm:prSet presAssocID="{A8C2C535-0866-4C30-BDCE-4CB93A6155CB}" presName="sp" presStyleCnt="0"/>
      <dgm:spPr/>
    </dgm:pt>
    <dgm:pt modelId="{1B13D414-EFEB-4869-AF1A-A73EC2AA45BF}" type="pres">
      <dgm:prSet presAssocID="{7ED1C2AF-3809-45DF-AFC0-35733C2D57A7}" presName="arrowAndChildren" presStyleCnt="0"/>
      <dgm:spPr/>
    </dgm:pt>
    <dgm:pt modelId="{24069561-ADA0-4F78-A11B-C80635372AE2}" type="pres">
      <dgm:prSet presAssocID="{7ED1C2AF-3809-45DF-AFC0-35733C2D57A7}" presName="parentTextArrow" presStyleLbl="node1" presStyleIdx="9" presStyleCnt="20"/>
      <dgm:spPr/>
    </dgm:pt>
    <dgm:pt modelId="{E3FE4149-C5AD-431C-B627-57AACBFCE97C}" type="pres">
      <dgm:prSet presAssocID="{7ED1C2AF-3809-45DF-AFC0-35733C2D57A7}" presName="arrow" presStyleLbl="node1" presStyleIdx="10" presStyleCnt="20"/>
      <dgm:spPr/>
    </dgm:pt>
    <dgm:pt modelId="{0DBE82E7-41B5-45BF-8C46-5069987F8152}" type="pres">
      <dgm:prSet presAssocID="{7ED1C2AF-3809-45DF-AFC0-35733C2D57A7}" presName="descendantArrow" presStyleCnt="0"/>
      <dgm:spPr/>
    </dgm:pt>
    <dgm:pt modelId="{31285977-6912-479B-A9FF-25103A211FB0}" type="pres">
      <dgm:prSet presAssocID="{F03B6553-81D8-40F2-9B44-DC3818432EEA}" presName="childTextArrow" presStyleLbl="fgAccFollowNode1" presStyleIdx="16" presStyleCnt="35">
        <dgm:presLayoutVars>
          <dgm:bulletEnabled val="1"/>
        </dgm:presLayoutVars>
      </dgm:prSet>
      <dgm:spPr/>
    </dgm:pt>
    <dgm:pt modelId="{07355E6D-A1CC-4DF1-81BC-47ACCB7874F3}" type="pres">
      <dgm:prSet presAssocID="{051430B7-6DC4-4B1E-A867-4B57DC3C5DE2}" presName="childTextArrow" presStyleLbl="fgAccFollowNode1" presStyleIdx="17" presStyleCnt="35">
        <dgm:presLayoutVars>
          <dgm:bulletEnabled val="1"/>
        </dgm:presLayoutVars>
      </dgm:prSet>
      <dgm:spPr/>
    </dgm:pt>
    <dgm:pt modelId="{01202F5A-2F47-4EE8-A319-B74DFE15121C}" type="pres">
      <dgm:prSet presAssocID="{055EEBD8-B3EB-4C7A-A595-6C34EFA593AE}" presName="childTextArrow" presStyleLbl="fgAccFollowNode1" presStyleIdx="18" presStyleCnt="35">
        <dgm:presLayoutVars>
          <dgm:bulletEnabled val="1"/>
        </dgm:presLayoutVars>
      </dgm:prSet>
      <dgm:spPr/>
    </dgm:pt>
    <dgm:pt modelId="{8E24E7CB-D092-48B3-83A1-851BAC9B34D0}" type="pres">
      <dgm:prSet presAssocID="{988B18D2-FA4E-47C0-BAC3-BA483371CA3B}" presName="sp" presStyleCnt="0"/>
      <dgm:spPr/>
    </dgm:pt>
    <dgm:pt modelId="{52A7283E-1FDB-4C16-8394-E643BF34B267}" type="pres">
      <dgm:prSet presAssocID="{9E5833D8-01A6-4672-9FB5-FC6995BA0CCC}" presName="arrowAndChildren" presStyleCnt="0"/>
      <dgm:spPr/>
    </dgm:pt>
    <dgm:pt modelId="{54B91784-1994-4095-95DF-9E08C91D6479}" type="pres">
      <dgm:prSet presAssocID="{9E5833D8-01A6-4672-9FB5-FC6995BA0CCC}" presName="parentTextArrow" presStyleLbl="node1" presStyleIdx="11" presStyleCnt="20"/>
      <dgm:spPr/>
    </dgm:pt>
    <dgm:pt modelId="{60B27CEB-87A0-4135-9765-ED07BE270B49}" type="pres">
      <dgm:prSet presAssocID="{0682B71B-FD6A-474C-9EEE-632798CB1A2B}" presName="sp" presStyleCnt="0"/>
      <dgm:spPr/>
    </dgm:pt>
    <dgm:pt modelId="{C74352C6-EABF-4266-B0F8-EBEDA0978816}" type="pres">
      <dgm:prSet presAssocID="{02D7A173-F48F-4720-AC55-B9563BCDF77F}" presName="arrowAndChildren" presStyleCnt="0"/>
      <dgm:spPr/>
    </dgm:pt>
    <dgm:pt modelId="{7A6099EE-3012-49A7-99A5-1D1C71E9303D}" type="pres">
      <dgm:prSet presAssocID="{02D7A173-F48F-4720-AC55-B9563BCDF77F}" presName="parentTextArrow" presStyleLbl="node1" presStyleIdx="11" presStyleCnt="20"/>
      <dgm:spPr/>
    </dgm:pt>
    <dgm:pt modelId="{2E671B42-DEB2-4E57-BD54-D3D95EEC60DF}" type="pres">
      <dgm:prSet presAssocID="{02D7A173-F48F-4720-AC55-B9563BCDF77F}" presName="arrow" presStyleLbl="node1" presStyleIdx="12" presStyleCnt="20"/>
      <dgm:spPr/>
    </dgm:pt>
    <dgm:pt modelId="{A68F6742-C17C-4A8C-8362-376D063A3889}" type="pres">
      <dgm:prSet presAssocID="{02D7A173-F48F-4720-AC55-B9563BCDF77F}" presName="descendantArrow" presStyleCnt="0"/>
      <dgm:spPr/>
    </dgm:pt>
    <dgm:pt modelId="{FF0C68B6-4914-4198-98E6-B891B4476DE0}" type="pres">
      <dgm:prSet presAssocID="{E87B1C6C-97CA-4583-8AF0-0AD390C31541}" presName="childTextArrow" presStyleLbl="fgAccFollowNode1" presStyleIdx="19" presStyleCnt="35">
        <dgm:presLayoutVars>
          <dgm:bulletEnabled val="1"/>
        </dgm:presLayoutVars>
      </dgm:prSet>
      <dgm:spPr/>
    </dgm:pt>
    <dgm:pt modelId="{2B78A7E1-E58F-4C2E-9E88-790F5ABBD62C}" type="pres">
      <dgm:prSet presAssocID="{0F6F538E-D170-4350-8807-6EE9AEFA599E}" presName="childTextArrow" presStyleLbl="fgAccFollowNode1" presStyleIdx="20" presStyleCnt="35">
        <dgm:presLayoutVars>
          <dgm:bulletEnabled val="1"/>
        </dgm:presLayoutVars>
      </dgm:prSet>
      <dgm:spPr/>
    </dgm:pt>
    <dgm:pt modelId="{DD4655AD-033F-4727-AB0A-837CF71AF38F}" type="pres">
      <dgm:prSet presAssocID="{97C2A020-52E4-4C05-819D-BB3A79B34EF9}" presName="childTextArrow" presStyleLbl="fgAccFollowNode1" presStyleIdx="21" presStyleCnt="35">
        <dgm:presLayoutVars>
          <dgm:bulletEnabled val="1"/>
        </dgm:presLayoutVars>
      </dgm:prSet>
      <dgm:spPr/>
    </dgm:pt>
    <dgm:pt modelId="{1EFA84EE-613C-449C-9663-BDC8B8C9AB2E}" type="pres">
      <dgm:prSet presAssocID="{0AE90435-30FC-4F73-B930-3279FAB20CE4}" presName="sp" presStyleCnt="0"/>
      <dgm:spPr/>
    </dgm:pt>
    <dgm:pt modelId="{77C90BC8-2F7D-499C-9492-9B69838B3166}" type="pres">
      <dgm:prSet presAssocID="{EFD9912E-F7AA-4198-92FF-468CBD28B626}" presName="arrowAndChildren" presStyleCnt="0"/>
      <dgm:spPr/>
    </dgm:pt>
    <dgm:pt modelId="{A236EC17-240F-4C6B-84C6-AB53028AF6B0}" type="pres">
      <dgm:prSet presAssocID="{EFD9912E-F7AA-4198-92FF-468CBD28B626}" presName="parentTextArrow" presStyleLbl="node1" presStyleIdx="12" presStyleCnt="20"/>
      <dgm:spPr/>
    </dgm:pt>
    <dgm:pt modelId="{53AD5603-7ED0-40B0-8644-ADDB9D32EC0F}" type="pres">
      <dgm:prSet presAssocID="{EFD9912E-F7AA-4198-92FF-468CBD28B626}" presName="arrow" presStyleLbl="node1" presStyleIdx="13" presStyleCnt="20"/>
      <dgm:spPr/>
    </dgm:pt>
    <dgm:pt modelId="{5BB6C0AC-4771-4D99-B099-B32012E66F48}" type="pres">
      <dgm:prSet presAssocID="{EFD9912E-F7AA-4198-92FF-468CBD28B626}" presName="descendantArrow" presStyleCnt="0"/>
      <dgm:spPr/>
    </dgm:pt>
    <dgm:pt modelId="{50201891-F8CB-44EB-A4D5-0522D27E48FD}" type="pres">
      <dgm:prSet presAssocID="{4FEB475F-F7C2-4CF7-9372-5912935293F5}" presName="childTextArrow" presStyleLbl="fgAccFollowNode1" presStyleIdx="22" presStyleCnt="35">
        <dgm:presLayoutVars>
          <dgm:bulletEnabled val="1"/>
        </dgm:presLayoutVars>
      </dgm:prSet>
      <dgm:spPr/>
    </dgm:pt>
    <dgm:pt modelId="{F3BFF928-A0EE-4C2C-973B-F57037C2E082}" type="pres">
      <dgm:prSet presAssocID="{6FF03A0B-6A3D-491C-8B89-55B14011D398}" presName="childTextArrow" presStyleLbl="fgAccFollowNode1" presStyleIdx="23" presStyleCnt="35">
        <dgm:presLayoutVars>
          <dgm:bulletEnabled val="1"/>
        </dgm:presLayoutVars>
      </dgm:prSet>
      <dgm:spPr/>
    </dgm:pt>
    <dgm:pt modelId="{5C231AAD-67EF-4BE5-A50F-82589D7DD767}" type="pres">
      <dgm:prSet presAssocID="{13F75021-FFB4-4A73-9109-04A8C265E77B}" presName="sp" presStyleCnt="0"/>
      <dgm:spPr/>
    </dgm:pt>
    <dgm:pt modelId="{97C31F7D-10E7-462B-A720-CF87D161E6A1}" type="pres">
      <dgm:prSet presAssocID="{8DAFBBE6-7F7E-493B-B507-7E2C26B27A7A}" presName="arrowAndChildren" presStyleCnt="0"/>
      <dgm:spPr/>
    </dgm:pt>
    <dgm:pt modelId="{F1F6B30C-C079-455D-9952-07CA1A0ED67B}" type="pres">
      <dgm:prSet presAssocID="{8DAFBBE6-7F7E-493B-B507-7E2C26B27A7A}" presName="parentTextArrow" presStyleLbl="node1" presStyleIdx="14" presStyleCnt="20"/>
      <dgm:spPr/>
    </dgm:pt>
    <dgm:pt modelId="{6A51CCAB-B4FD-478D-ADFF-D837850C8964}" type="pres">
      <dgm:prSet presAssocID="{1BD64416-3654-4B8C-8DF7-35309F57B7C4}" presName="sp" presStyleCnt="0"/>
      <dgm:spPr/>
    </dgm:pt>
    <dgm:pt modelId="{360A12F3-F6FA-4C15-90AF-03D7BF3F9D96}" type="pres">
      <dgm:prSet presAssocID="{06F3133C-3C11-45BD-A341-0E07CF789523}" presName="arrowAndChildren" presStyleCnt="0"/>
      <dgm:spPr/>
    </dgm:pt>
    <dgm:pt modelId="{BEA943B5-2289-44FC-811D-F778910ADC8A}" type="pres">
      <dgm:prSet presAssocID="{06F3133C-3C11-45BD-A341-0E07CF789523}" presName="parentTextArrow" presStyleLbl="node1" presStyleIdx="14" presStyleCnt="20"/>
      <dgm:spPr/>
    </dgm:pt>
    <dgm:pt modelId="{5CD24A87-1654-4FF4-9265-4BED56E3CCB1}" type="pres">
      <dgm:prSet presAssocID="{06F3133C-3C11-45BD-A341-0E07CF789523}" presName="arrow" presStyleLbl="node1" presStyleIdx="15" presStyleCnt="20"/>
      <dgm:spPr/>
    </dgm:pt>
    <dgm:pt modelId="{270B3CDC-BE50-4F88-A25B-9AFCB62DC0CA}" type="pres">
      <dgm:prSet presAssocID="{06F3133C-3C11-45BD-A341-0E07CF789523}" presName="descendantArrow" presStyleCnt="0"/>
      <dgm:spPr/>
    </dgm:pt>
    <dgm:pt modelId="{184C204B-282F-4BA6-BD3F-9399D9488BA0}" type="pres">
      <dgm:prSet presAssocID="{644C10D4-6554-46F0-9A79-57A542CFBC16}" presName="childTextArrow" presStyleLbl="fgAccFollowNode1" presStyleIdx="24" presStyleCnt="35">
        <dgm:presLayoutVars>
          <dgm:bulletEnabled val="1"/>
        </dgm:presLayoutVars>
      </dgm:prSet>
      <dgm:spPr/>
    </dgm:pt>
    <dgm:pt modelId="{2C6E9A94-01E8-4176-9A0D-F48F4F628024}" type="pres">
      <dgm:prSet presAssocID="{7FE669CA-7D4E-4BA0-9D25-0C107CF32C42}" presName="childTextArrow" presStyleLbl="fgAccFollowNode1" presStyleIdx="25" presStyleCnt="35">
        <dgm:presLayoutVars>
          <dgm:bulletEnabled val="1"/>
        </dgm:presLayoutVars>
      </dgm:prSet>
      <dgm:spPr/>
    </dgm:pt>
    <dgm:pt modelId="{BE014FF1-B849-48DE-B6E6-7BC4E4098D4D}" type="pres">
      <dgm:prSet presAssocID="{F76701ED-BC36-412F-85DA-42E7DD0376EB}" presName="childTextArrow" presStyleLbl="fgAccFollowNode1" presStyleIdx="26" presStyleCnt="35">
        <dgm:presLayoutVars>
          <dgm:bulletEnabled val="1"/>
        </dgm:presLayoutVars>
      </dgm:prSet>
      <dgm:spPr/>
    </dgm:pt>
    <dgm:pt modelId="{C37DFE60-11B6-4213-8D3A-840583A8D570}" type="pres">
      <dgm:prSet presAssocID="{6F3085B0-A1A9-4073-8FEB-2529497C5D79}" presName="childTextArrow" presStyleLbl="fgAccFollowNode1" presStyleIdx="27" presStyleCnt="35">
        <dgm:presLayoutVars>
          <dgm:bulletEnabled val="1"/>
        </dgm:presLayoutVars>
      </dgm:prSet>
      <dgm:spPr/>
    </dgm:pt>
    <dgm:pt modelId="{4BA54EA7-C289-4AA9-BE11-D92DB360428C}" type="pres">
      <dgm:prSet presAssocID="{F040B356-34A5-432A-8336-28465726EF5D}" presName="sp" presStyleCnt="0"/>
      <dgm:spPr/>
    </dgm:pt>
    <dgm:pt modelId="{1D1A0A9E-183E-43E1-969E-7410475CBED5}" type="pres">
      <dgm:prSet presAssocID="{8C5025E3-17B9-44BF-8892-931FAAD9F2E8}" presName="arrowAndChildren" presStyleCnt="0"/>
      <dgm:spPr/>
    </dgm:pt>
    <dgm:pt modelId="{226D4616-1110-40C7-8DEB-A7AD2CA54F6E}" type="pres">
      <dgm:prSet presAssocID="{8C5025E3-17B9-44BF-8892-931FAAD9F2E8}" presName="parentTextArrow" presStyleLbl="node1" presStyleIdx="16" presStyleCnt="20"/>
      <dgm:spPr/>
    </dgm:pt>
    <dgm:pt modelId="{F5936C0B-07A0-4877-85E6-D947BD1F1284}" type="pres">
      <dgm:prSet presAssocID="{9A8A1C51-7012-48E6-8C01-15851F09D0E3}" presName="sp" presStyleCnt="0"/>
      <dgm:spPr/>
    </dgm:pt>
    <dgm:pt modelId="{B81CB82E-E8E5-4ECE-BE70-2B16365B3EDA}" type="pres">
      <dgm:prSet presAssocID="{9E8A2E31-5C57-406B-81EB-981A49E8CC70}" presName="arrowAndChildren" presStyleCnt="0"/>
      <dgm:spPr/>
    </dgm:pt>
    <dgm:pt modelId="{A1824AD6-BE3C-4628-A78F-4CEFED61CAC0}" type="pres">
      <dgm:prSet presAssocID="{9E8A2E31-5C57-406B-81EB-981A49E8CC70}" presName="parentTextArrow" presStyleLbl="node1" presStyleIdx="16" presStyleCnt="20"/>
      <dgm:spPr/>
    </dgm:pt>
    <dgm:pt modelId="{F8548A52-EF58-445B-8915-2E57E319B2AA}" type="pres">
      <dgm:prSet presAssocID="{9E8A2E31-5C57-406B-81EB-981A49E8CC70}" presName="arrow" presStyleLbl="node1" presStyleIdx="17" presStyleCnt="20"/>
      <dgm:spPr/>
    </dgm:pt>
    <dgm:pt modelId="{B56F0A24-2744-427C-B8C1-EB76543E4381}" type="pres">
      <dgm:prSet presAssocID="{9E8A2E31-5C57-406B-81EB-981A49E8CC70}" presName="descendantArrow" presStyleCnt="0"/>
      <dgm:spPr/>
    </dgm:pt>
    <dgm:pt modelId="{D7EDAE5B-D0B7-43B6-B7C1-71C9EE917EDE}" type="pres">
      <dgm:prSet presAssocID="{6BB129E3-F802-4926-808C-732C10739C18}" presName="childTextArrow" presStyleLbl="fgAccFollowNode1" presStyleIdx="28" presStyleCnt="35">
        <dgm:presLayoutVars>
          <dgm:bulletEnabled val="1"/>
        </dgm:presLayoutVars>
      </dgm:prSet>
      <dgm:spPr/>
    </dgm:pt>
    <dgm:pt modelId="{21B77B5F-D459-4594-9E4C-B3A68A39E2EA}" type="pres">
      <dgm:prSet presAssocID="{8225CB21-C4DB-4809-9BEE-DA79613DE197}" presName="childTextArrow" presStyleLbl="fgAccFollowNode1" presStyleIdx="29" presStyleCnt="35">
        <dgm:presLayoutVars>
          <dgm:bulletEnabled val="1"/>
        </dgm:presLayoutVars>
      </dgm:prSet>
      <dgm:spPr/>
    </dgm:pt>
    <dgm:pt modelId="{C11BB65C-EA13-4E05-B377-B47CA00C655C}" type="pres">
      <dgm:prSet presAssocID="{5F17054F-A31C-4185-8AD2-BE21491926A7}" presName="childTextArrow" presStyleLbl="fgAccFollowNode1" presStyleIdx="30" presStyleCnt="35">
        <dgm:presLayoutVars>
          <dgm:bulletEnabled val="1"/>
        </dgm:presLayoutVars>
      </dgm:prSet>
      <dgm:spPr/>
    </dgm:pt>
    <dgm:pt modelId="{57B26598-FDBA-454C-909F-02E910BBB14F}" type="pres">
      <dgm:prSet presAssocID="{BBE9AA5A-62A1-45D9-8D62-0BF453C0BDC2}" presName="childTextArrow" presStyleLbl="fgAccFollowNode1" presStyleIdx="31" presStyleCnt="35">
        <dgm:presLayoutVars>
          <dgm:bulletEnabled val="1"/>
        </dgm:presLayoutVars>
      </dgm:prSet>
      <dgm:spPr/>
    </dgm:pt>
    <dgm:pt modelId="{B8614DAA-C6B3-45D5-A05B-407F0E6425BB}" type="pres">
      <dgm:prSet presAssocID="{7F18EB43-45FE-47C1-A073-76DC81849A94}" presName="sp" presStyleCnt="0"/>
      <dgm:spPr/>
    </dgm:pt>
    <dgm:pt modelId="{402B07D0-C0C4-4ADF-A75D-A9787457BE6C}" type="pres">
      <dgm:prSet presAssocID="{60BFE50E-AAB0-479F-90B5-8E5B8851EC2B}" presName="arrowAndChildren" presStyleCnt="0"/>
      <dgm:spPr/>
    </dgm:pt>
    <dgm:pt modelId="{73416924-A158-4CB9-9246-845C065B9B51}" type="pres">
      <dgm:prSet presAssocID="{60BFE50E-AAB0-479F-90B5-8E5B8851EC2B}" presName="parentTextArrow" presStyleLbl="node1" presStyleIdx="17" presStyleCnt="20"/>
      <dgm:spPr/>
    </dgm:pt>
    <dgm:pt modelId="{33779C13-F3AC-4699-9A5F-9DC0914058C5}" type="pres">
      <dgm:prSet presAssocID="{60BFE50E-AAB0-479F-90B5-8E5B8851EC2B}" presName="arrow" presStyleLbl="node1" presStyleIdx="18" presStyleCnt="20"/>
      <dgm:spPr/>
    </dgm:pt>
    <dgm:pt modelId="{FD2A3C75-3FC5-4C47-96D1-D58F419BA012}" type="pres">
      <dgm:prSet presAssocID="{60BFE50E-AAB0-479F-90B5-8E5B8851EC2B}" presName="descendantArrow" presStyleCnt="0"/>
      <dgm:spPr/>
    </dgm:pt>
    <dgm:pt modelId="{9D1A88D8-B7EB-47B9-8369-210DAAEF0D0A}" type="pres">
      <dgm:prSet presAssocID="{6D0F58C1-5C62-41AC-8AC0-8F5D2540D39F}" presName="childTextArrow" presStyleLbl="fgAccFollowNode1" presStyleIdx="32" presStyleCnt="35">
        <dgm:presLayoutVars>
          <dgm:bulletEnabled val="1"/>
        </dgm:presLayoutVars>
      </dgm:prSet>
      <dgm:spPr/>
    </dgm:pt>
    <dgm:pt modelId="{F461CD89-A4A2-4014-908E-271985F54592}" type="pres">
      <dgm:prSet presAssocID="{71BF85C9-4E45-4850-A743-100D8A00B2F7}" presName="childTextArrow" presStyleLbl="fgAccFollowNode1" presStyleIdx="33" presStyleCnt="35">
        <dgm:presLayoutVars>
          <dgm:bulletEnabled val="1"/>
        </dgm:presLayoutVars>
      </dgm:prSet>
      <dgm:spPr/>
    </dgm:pt>
    <dgm:pt modelId="{6611ED56-4D9C-492F-8EC8-45D0594701B4}" type="pres">
      <dgm:prSet presAssocID="{0B905142-94CF-4A99-93EC-9B15B35F6731}" presName="childTextArrow" presStyleLbl="fgAccFollowNode1" presStyleIdx="34" presStyleCnt="35">
        <dgm:presLayoutVars>
          <dgm:bulletEnabled val="1"/>
        </dgm:presLayoutVars>
      </dgm:prSet>
      <dgm:spPr/>
    </dgm:pt>
    <dgm:pt modelId="{6B0505DB-BD04-4A64-A7C4-E7CFE3539540}" type="pres">
      <dgm:prSet presAssocID="{6A3B74C2-45BF-404B-A32C-B98047352527}" presName="sp" presStyleCnt="0"/>
      <dgm:spPr/>
    </dgm:pt>
    <dgm:pt modelId="{7FE58962-D97E-4037-8C3F-A9B79CD8E136}" type="pres">
      <dgm:prSet presAssocID="{7DD97B0C-6004-4695-BAC9-DC6B84E4EC75}" presName="arrowAndChildren" presStyleCnt="0"/>
      <dgm:spPr/>
    </dgm:pt>
    <dgm:pt modelId="{5E2973AB-5699-4259-BF38-FFD5BA1A80FD}" type="pres">
      <dgm:prSet presAssocID="{7DD97B0C-6004-4695-BAC9-DC6B84E4EC75}" presName="parentTextArrow" presStyleLbl="node1" presStyleIdx="19" presStyleCnt="20"/>
      <dgm:spPr/>
    </dgm:pt>
  </dgm:ptLst>
  <dgm:cxnLst>
    <dgm:cxn modelId="{62532107-5846-4C87-82D8-26FEF04D6A8A}" srcId="{7ED1C2AF-3809-45DF-AFC0-35733C2D57A7}" destId="{055EEBD8-B3EB-4C7A-A595-6C34EFA593AE}" srcOrd="2" destOrd="0" parTransId="{835A02C8-CB8F-4309-B207-81CADCC21FFB}" sibTransId="{27A02DB4-54D0-4336-95F9-5FD6BD72469D}"/>
    <dgm:cxn modelId="{25E4EB07-E98C-4187-B303-0936DCAE62C5}" type="presOf" srcId="{F76701ED-BC36-412F-85DA-42E7DD0376EB}" destId="{BE014FF1-B849-48DE-B6E6-7BC4E4098D4D}" srcOrd="0" destOrd="0" presId="urn:microsoft.com/office/officeart/2005/8/layout/process4"/>
    <dgm:cxn modelId="{7C277D0A-9673-4400-96B8-F9ACA2BA1DBC}" type="presOf" srcId="{9D51D630-FC01-4757-B5FF-C7E34A15AE8F}" destId="{C5EAAFD8-2E30-4652-87E2-5B52157089AA}" srcOrd="0" destOrd="0" presId="urn:microsoft.com/office/officeart/2005/8/layout/process4"/>
    <dgm:cxn modelId="{948F930A-9D1E-48D4-81D2-F0AC5F124513}" type="presOf" srcId="{6BB129E3-F802-4926-808C-732C10739C18}" destId="{D7EDAE5B-D0B7-43B6-B7C1-71C9EE917EDE}" srcOrd="0" destOrd="0" presId="urn:microsoft.com/office/officeart/2005/8/layout/process4"/>
    <dgm:cxn modelId="{648E270B-DAE7-4A9E-A61B-C4B2B6F9ABB6}" type="presOf" srcId="{60AAEAE2-CF99-4D51-A79E-97427313D7C0}" destId="{58D6B5C9-0935-4CCA-8E8F-6F9F5ECF70C4}" srcOrd="0" destOrd="0" presId="urn:microsoft.com/office/officeart/2005/8/layout/process4"/>
    <dgm:cxn modelId="{C98E230D-9E6F-4FA6-857B-C68C3F4F2A5F}" srcId="{C36BEAF7-0006-4A8C-B9F6-321ABE461CC8}" destId="{1DABAAF9-3AB3-4D52-91D2-DB9B37223905}" srcOrd="19" destOrd="0" parTransId="{85BA1F2D-6927-435D-95FB-5677D0D83BA8}" sibTransId="{B634C81C-3006-4D21-BD24-8B822B8EE363}"/>
    <dgm:cxn modelId="{89D8D511-7505-49BF-AB79-F06BC683EB41}" type="presOf" srcId="{8DAFBBE6-7F7E-493B-B507-7E2C26B27A7A}" destId="{F1F6B30C-C079-455D-9952-07CA1A0ED67B}" srcOrd="0" destOrd="0" presId="urn:microsoft.com/office/officeart/2005/8/layout/process4"/>
    <dgm:cxn modelId="{CA033C14-4DF9-42C4-9A89-E88B5DB657AC}" type="presOf" srcId="{97C2A020-52E4-4C05-819D-BB3A79B34EF9}" destId="{DD4655AD-033F-4727-AB0A-837CF71AF38F}" srcOrd="0" destOrd="0" presId="urn:microsoft.com/office/officeart/2005/8/layout/process4"/>
    <dgm:cxn modelId="{55CB7E15-4B26-44B2-BBA6-B9A029B8318B}" type="presOf" srcId="{873575F5-6BF2-4930-95DA-96794A64CBBA}" destId="{433128FA-DF1E-4F83-9FF5-F5E4D13855D9}" srcOrd="0" destOrd="0" presId="urn:microsoft.com/office/officeart/2005/8/layout/process4"/>
    <dgm:cxn modelId="{5FD1BD18-ACCE-4C64-955D-C4F1DBB3880E}" srcId="{60AAEAE2-CF99-4D51-A79E-97427313D7C0}" destId="{2785E671-6588-4309-AEF4-AE08BE4A6F4F}" srcOrd="2" destOrd="0" parTransId="{2216B926-E6A0-4793-B629-E576C1B23729}" sibTransId="{76B931EA-BE1F-4081-8D9C-1AF473BC1D5D}"/>
    <dgm:cxn modelId="{3CB9F519-A882-44EE-99AB-178070899A29}" type="presOf" srcId="{419F94B1-1351-4C6C-BFFD-36B67B82D063}" destId="{65B60CD5-3214-4A9E-9A0E-F9833D05A5B9}" srcOrd="0" destOrd="0" presId="urn:microsoft.com/office/officeart/2005/8/layout/process4"/>
    <dgm:cxn modelId="{F57E6A1B-B9C7-4F57-9D55-33965ADF9DE8}" srcId="{3A19B3C8-3694-4B29-AC7A-36DB2026660B}" destId="{A7276EE6-6419-4907-AD36-48CCEB1EEEEE}" srcOrd="0" destOrd="0" parTransId="{46B4A870-4DCD-444A-A3BF-F958558ECDD7}" sibTransId="{76EFE9E6-5E62-48A5-9980-C29DCE442123}"/>
    <dgm:cxn modelId="{4AF08A1E-766F-4A24-91ED-4BED23293086}" type="presOf" srcId="{7ED1C2AF-3809-45DF-AFC0-35733C2D57A7}" destId="{24069561-ADA0-4F78-A11B-C80635372AE2}" srcOrd="0" destOrd="0" presId="urn:microsoft.com/office/officeart/2005/8/layout/process4"/>
    <dgm:cxn modelId="{F5764C25-56B4-4C4A-891A-530558597FCE}" type="presOf" srcId="{5C734058-2A2D-4F43-93F8-7BC3C790DDC2}" destId="{D0AFD632-7E2B-4B03-AA03-BE5A6EEAD5A1}" srcOrd="0" destOrd="0" presId="urn:microsoft.com/office/officeart/2005/8/layout/process4"/>
    <dgm:cxn modelId="{C5E61E28-F3F1-4C6B-BEA5-613D319B7FA8}" srcId="{7ED1C2AF-3809-45DF-AFC0-35733C2D57A7}" destId="{051430B7-6DC4-4B1E-A867-4B57DC3C5DE2}" srcOrd="1" destOrd="0" parTransId="{6F711F7E-9E56-4B4B-A4FE-7A4E040EB521}" sibTransId="{C1F3873B-10CD-405F-911F-9907CF36172F}"/>
    <dgm:cxn modelId="{7FBA5928-9F93-4D80-AC53-2F6D0CC5614D}" srcId="{2398DD54-8F5C-4244-941B-1AB897C2F552}" destId="{02AB9610-5970-4F51-BF6B-472BCF392535}" srcOrd="0" destOrd="0" parTransId="{FE2562DF-49E8-4C2D-AB43-A2AF29918B72}" sibTransId="{36310FFD-EF8B-4FD9-9746-8F86C50BC427}"/>
    <dgm:cxn modelId="{4144C52C-D6DB-4A9F-ABE0-3B1E00AE4189}" srcId="{9E8A2E31-5C57-406B-81EB-981A49E8CC70}" destId="{8225CB21-C4DB-4809-9BEE-DA79613DE197}" srcOrd="1" destOrd="0" parTransId="{21A9CCB4-6904-4BA4-9E18-C8FC95E40A36}" sibTransId="{64F78BC0-E8EB-42DD-90DD-C628798C63A4}"/>
    <dgm:cxn modelId="{1C09192D-1B84-4210-B5A3-F8A2AFA5854A}" type="presOf" srcId="{7DD97B0C-6004-4695-BAC9-DC6B84E4EC75}" destId="{5E2973AB-5699-4259-BF38-FFD5BA1A80FD}" srcOrd="0" destOrd="0" presId="urn:microsoft.com/office/officeart/2005/8/layout/process4"/>
    <dgm:cxn modelId="{27F1BD2E-9333-4CDF-8CE2-36132018E019}" srcId="{7ED1C2AF-3809-45DF-AFC0-35733C2D57A7}" destId="{F03B6553-81D8-40F2-9B44-DC3818432EEA}" srcOrd="0" destOrd="0" parTransId="{17024BBC-D5BE-4427-B681-28E583244E11}" sibTransId="{E0C71239-E5B4-4C74-9199-5F4837F66045}"/>
    <dgm:cxn modelId="{4E27B230-B522-47AF-8F22-A4E989A5FB89}" srcId="{60AAEAE2-CF99-4D51-A79E-97427313D7C0}" destId="{43E8EC54-C9AE-4340-BDAB-39E6EDA0B96B}" srcOrd="0" destOrd="0" parTransId="{E52FCFBB-26AF-4B38-8DC3-6AC89DB87FE9}" sibTransId="{C7BD7DCD-04DB-4F43-8062-A1B24ABF29B7}"/>
    <dgm:cxn modelId="{1D6DCC31-0239-44FF-9B77-CF793E172CF2}" srcId="{1DABAAF9-3AB3-4D52-91D2-DB9B37223905}" destId="{A58FC3CC-9FAB-4C8E-92C9-592485D12EA2}" srcOrd="0" destOrd="0" parTransId="{DCF3623C-E5DB-41DE-9D63-B8FAFC327A3A}" sibTransId="{3DD19ACD-A3EF-42AD-84AC-A00BA0EBCDBF}"/>
    <dgm:cxn modelId="{BF64D534-AE42-45C1-A198-3DDC7DCB74AD}" type="presOf" srcId="{B7D976A3-EF38-4D3E-9C57-7DA92104696D}" destId="{93EDF3F8-6C9F-4055-ABB3-A27A9F7C14B5}" srcOrd="0" destOrd="0" presId="urn:microsoft.com/office/officeart/2005/8/layout/process4"/>
    <dgm:cxn modelId="{A8576E35-C5CA-4075-B445-7FAEB2051513}" srcId="{A006B2F1-378D-409F-81EF-C5AB77D1E821}" destId="{5C734058-2A2D-4F43-93F8-7BC3C790DDC2}" srcOrd="1" destOrd="0" parTransId="{A8F04872-1315-4305-9E24-99728B20825F}" sibTransId="{ECA96939-D3CB-4917-9D78-E4D4E2E53A1C}"/>
    <dgm:cxn modelId="{D4C89937-B30A-4789-80CF-5EAAB3A3DD65}" srcId="{2398DD54-8F5C-4244-941B-1AB897C2F552}" destId="{419F94B1-1351-4C6C-BFFD-36B67B82D063}" srcOrd="1" destOrd="0" parTransId="{35D883AE-5598-490B-9099-24E1E93DA326}" sibTransId="{98EEF29F-2878-425B-B9B5-68119739D094}"/>
    <dgm:cxn modelId="{6AAAB037-7CD9-43C3-AFFE-6DE39D416502}" type="presOf" srcId="{051430B7-6DC4-4B1E-A867-4B57DC3C5DE2}" destId="{07355E6D-A1CC-4DF1-81BC-47ACCB7874F3}" srcOrd="0" destOrd="0" presId="urn:microsoft.com/office/officeart/2005/8/layout/process4"/>
    <dgm:cxn modelId="{FB89D837-7306-4429-BB48-9605D803B0D4}" srcId="{9E8A2E31-5C57-406B-81EB-981A49E8CC70}" destId="{6BB129E3-F802-4926-808C-732C10739C18}" srcOrd="0" destOrd="0" parTransId="{73398E6C-189A-4226-B4AC-971BB22CD936}" sibTransId="{210C9238-2053-48D9-98F9-B79D90A73C68}"/>
    <dgm:cxn modelId="{604E0A38-2BAB-4A99-99E5-A53E973412ED}" type="presOf" srcId="{51489D59-1932-4329-BC06-92680CA18234}" destId="{4F820B6D-E491-418A-B36E-B60ABD0AD3BA}" srcOrd="0" destOrd="0" presId="urn:microsoft.com/office/officeart/2005/8/layout/process4"/>
    <dgm:cxn modelId="{B7162C38-518F-499E-B703-70F0AE2EF1BF}" srcId="{02D7A173-F48F-4720-AC55-B9563BCDF77F}" destId="{E87B1C6C-97CA-4583-8AF0-0AD390C31541}" srcOrd="0" destOrd="0" parTransId="{BC8CC958-A82E-49CE-A965-C086E0969445}" sibTransId="{9E72264F-57D7-459E-A46F-4B5E41637B87}"/>
    <dgm:cxn modelId="{5AD32A3A-9291-46CE-BAAA-2ECE3B792074}" srcId="{9E8A2E31-5C57-406B-81EB-981A49E8CC70}" destId="{BBE9AA5A-62A1-45D9-8D62-0BF453C0BDC2}" srcOrd="3" destOrd="0" parTransId="{4509E56F-BC87-4042-8091-3933449167DC}" sibTransId="{B0CA52D0-8113-4B34-9584-7786D33F4CC7}"/>
    <dgm:cxn modelId="{1D742E3C-59B8-4DE5-A48C-0EAC975DFA3E}" srcId="{C36BEAF7-0006-4A8C-B9F6-321ABE461CC8}" destId="{A006B2F1-378D-409F-81EF-C5AB77D1E821}" srcOrd="10" destOrd="0" parTransId="{C968243D-7E3D-4940-AF6F-ED88F96599A3}" sibTransId="{3A27C0A8-1E79-42F0-91F7-9769BD6DF8C4}"/>
    <dgm:cxn modelId="{0457A93C-9EB9-4D8E-9F33-BE1F5EBF87A7}" type="presOf" srcId="{27E0BF0A-723A-48A8-846B-00B4B65946F9}" destId="{727793A6-CC02-4679-833E-61078E6398BE}" srcOrd="0" destOrd="0" presId="urn:microsoft.com/office/officeart/2005/8/layout/process4"/>
    <dgm:cxn modelId="{89FBC33F-7B73-425F-928A-AE1DE78175A3}" type="presOf" srcId="{A006B2F1-378D-409F-81EF-C5AB77D1E821}" destId="{1F469854-3EF8-44EE-B7CD-B82468BD588D}" srcOrd="1" destOrd="0" presId="urn:microsoft.com/office/officeart/2005/8/layout/process4"/>
    <dgm:cxn modelId="{732AB45C-EC4B-48C3-993A-C4B0147EA7DC}" type="presOf" srcId="{60176596-2163-42CF-AF65-7C368BD6768D}" destId="{FBE7F52D-810C-4773-923A-90710B5995CB}" srcOrd="0" destOrd="0" presId="urn:microsoft.com/office/officeart/2005/8/layout/process4"/>
    <dgm:cxn modelId="{223DE45C-C8C9-4918-AF09-5196129A70DD}" type="presOf" srcId="{7ED1C2AF-3809-45DF-AFC0-35733C2D57A7}" destId="{E3FE4149-C5AD-431C-B627-57AACBFCE97C}" srcOrd="1" destOrd="0" presId="urn:microsoft.com/office/officeart/2005/8/layout/process4"/>
    <dgm:cxn modelId="{B13D3460-E9CD-46D2-A2D7-EB539B6A9672}" type="presOf" srcId="{9E5833D8-01A6-4672-9FB5-FC6995BA0CCC}" destId="{54B91784-1994-4095-95DF-9E08C91D6479}" srcOrd="0" destOrd="0" presId="urn:microsoft.com/office/officeart/2005/8/layout/process4"/>
    <dgm:cxn modelId="{95AD8660-B4B0-482E-9FEE-EFBA6035E226}" type="presOf" srcId="{0B905142-94CF-4A99-93EC-9B15B35F6731}" destId="{6611ED56-4D9C-492F-8EC8-45D0594701B4}" srcOrd="0" destOrd="0" presId="urn:microsoft.com/office/officeart/2005/8/layout/process4"/>
    <dgm:cxn modelId="{AFF72461-7647-49F9-87CF-C7A137798C56}" srcId="{C36BEAF7-0006-4A8C-B9F6-321ABE461CC8}" destId="{5C727BEC-A14F-40F2-96C7-D535AC376D76}" srcOrd="14" destOrd="0" parTransId="{6BE905D2-C0E5-4C4B-9265-4679548B4D6B}" sibTransId="{5D0B3668-9321-43B4-BFDB-4F1ED1B8DC0F}"/>
    <dgm:cxn modelId="{E96EE942-471D-4263-9B06-697839627E7A}" type="presOf" srcId="{2398DD54-8F5C-4244-941B-1AB897C2F552}" destId="{AB340B59-E9A6-41D4-AF10-D7DA8818A333}" srcOrd="1" destOrd="0" presId="urn:microsoft.com/office/officeart/2005/8/layout/process4"/>
    <dgm:cxn modelId="{ABA75363-F779-414E-A248-4B2A3ACAA096}" type="presOf" srcId="{60BFE50E-AAB0-479F-90B5-8E5B8851EC2B}" destId="{73416924-A158-4CB9-9246-845C065B9B51}" srcOrd="0" destOrd="0" presId="urn:microsoft.com/office/officeart/2005/8/layout/process4"/>
    <dgm:cxn modelId="{0678BC45-9870-42F4-92EC-F7137C199E8D}" type="presOf" srcId="{A006B2F1-378D-409F-81EF-C5AB77D1E821}" destId="{55E06BDA-2B4E-4AE7-A7B2-4989E9587CF1}" srcOrd="0" destOrd="0" presId="urn:microsoft.com/office/officeart/2005/8/layout/process4"/>
    <dgm:cxn modelId="{4C491067-1653-45DE-B45C-94E62CAC8461}" type="presOf" srcId="{02D7A173-F48F-4720-AC55-B9563BCDF77F}" destId="{2E671B42-DEB2-4E57-BD54-D3D95EEC60DF}" srcOrd="1" destOrd="0" presId="urn:microsoft.com/office/officeart/2005/8/layout/process4"/>
    <dgm:cxn modelId="{94A21049-95A5-4B04-AE50-6144D2F0D75E}" srcId="{06F3133C-3C11-45BD-A341-0E07CF789523}" destId="{644C10D4-6554-46F0-9A79-57A542CFBC16}" srcOrd="0" destOrd="0" parTransId="{01883E4F-7F12-44CD-A82F-7EC84D702AA2}" sibTransId="{62809C33-2DEA-4370-B9BB-88DAE3821CC9}"/>
    <dgm:cxn modelId="{07DF7A49-6E79-474C-A947-CE6D80B448D8}" srcId="{C36BEAF7-0006-4A8C-B9F6-321ABE461CC8}" destId="{9D51D630-FC01-4757-B5FF-C7E34A15AE8F}" srcOrd="11" destOrd="0" parTransId="{92FF165B-6D30-44E2-A6F8-900835F7F8A6}" sibTransId="{AFB900B2-7251-4CC3-9B15-9F8BBBA2BC7B}"/>
    <dgm:cxn modelId="{CA9F834B-F834-42BD-880A-052F73F0ABA2}" type="presOf" srcId="{7FE669CA-7D4E-4BA0-9D25-0C107CF32C42}" destId="{2C6E9A94-01E8-4176-9A0D-F48F4F628024}" srcOrd="0" destOrd="0" presId="urn:microsoft.com/office/officeart/2005/8/layout/process4"/>
    <dgm:cxn modelId="{EA98976C-3463-4315-AA5C-909EE1AE4C81}" srcId="{873575F5-6BF2-4930-95DA-96794A64CBBA}" destId="{AA7AC9A5-78A7-4BEE-BBEC-C2CC2E872421}" srcOrd="0" destOrd="0" parTransId="{11BF7BE3-0A12-4306-8352-1637FD671C3D}" sibTransId="{7E2F3721-4475-4D96-94E1-F5091849C87B}"/>
    <dgm:cxn modelId="{A21DE36E-398E-4B16-BA1C-D76F7D9A93CA}" srcId="{C36BEAF7-0006-4A8C-B9F6-321ABE461CC8}" destId="{02D7A173-F48F-4720-AC55-B9563BCDF77F}" srcOrd="7" destOrd="0" parTransId="{2B2A5428-1F0F-400C-B82C-5F4243621245}" sibTransId="{0682B71B-FD6A-474C-9EEE-632798CB1A2B}"/>
    <dgm:cxn modelId="{9AFCB86F-FE78-45F0-9EFD-3D9324816519}" type="presOf" srcId="{EFD9912E-F7AA-4198-92FF-468CBD28B626}" destId="{A236EC17-240F-4C6B-84C6-AB53028AF6B0}" srcOrd="0" destOrd="0" presId="urn:microsoft.com/office/officeart/2005/8/layout/process4"/>
    <dgm:cxn modelId="{E2F25350-7E11-494E-AF35-289E324786B1}" srcId="{4380FFD1-727D-4CA1-BB2F-E6F38CA6E8E2}" destId="{1D496DC7-BC90-47A5-884F-D04479433504}" srcOrd="1" destOrd="0" parTransId="{B01BC123-8123-4DB1-9F22-7299073224F4}" sibTransId="{0D2D3D13-C46C-4E62-AD86-3B3771C4F622}"/>
    <dgm:cxn modelId="{3E9CEA50-4891-426E-9BCC-32768C67C70A}" type="presOf" srcId="{6FF03A0B-6A3D-491C-8B89-55B14011D398}" destId="{F3BFF928-A0EE-4C2C-973B-F57037C2E082}" srcOrd="0" destOrd="0" presId="urn:microsoft.com/office/officeart/2005/8/layout/process4"/>
    <dgm:cxn modelId="{92F11751-DCD8-4D47-A23D-55AB503C006F}" srcId="{C36BEAF7-0006-4A8C-B9F6-321ABE461CC8}" destId="{EFD9912E-F7AA-4198-92FF-468CBD28B626}" srcOrd="6" destOrd="0" parTransId="{E745D8B5-9EED-4FEF-BF87-34A11B7F4996}" sibTransId="{0AE90435-30FC-4F73-B930-3279FAB20CE4}"/>
    <dgm:cxn modelId="{328B3451-2345-4E14-AB75-D2C2683DFC91}" type="presOf" srcId="{5C727BEC-A14F-40F2-96C7-D535AC376D76}" destId="{9653843A-720E-4BA4-9A0E-C568CFE627AD}" srcOrd="0" destOrd="0" presId="urn:microsoft.com/office/officeart/2005/8/layout/process4"/>
    <dgm:cxn modelId="{EA9E0F72-0B85-4D9C-840B-360F927466FE}" type="presOf" srcId="{9E8A2E31-5C57-406B-81EB-981A49E8CC70}" destId="{F8548A52-EF58-445B-8915-2E57E319B2AA}" srcOrd="1" destOrd="0" presId="urn:microsoft.com/office/officeart/2005/8/layout/process4"/>
    <dgm:cxn modelId="{A23E1E72-745A-42A3-AB9C-BE9B1F0C10FC}" srcId="{60AAEAE2-CF99-4D51-A79E-97427313D7C0}" destId="{6449C9C2-9D2D-43CA-9BFC-404E1930DDC0}" srcOrd="1" destOrd="0" parTransId="{65352ADA-52D8-45A7-9657-210F845ABDE4}" sibTransId="{EBC44FB2-F65F-4E84-85B5-E828D6A7476C}"/>
    <dgm:cxn modelId="{E125F252-E0BA-4174-9362-9D688940B6AE}" type="presOf" srcId="{02AB9610-5970-4F51-BF6B-472BCF392535}" destId="{59F1D4A7-7DF9-42FB-B419-DD298E89FFFD}" srcOrd="0" destOrd="0" presId="urn:microsoft.com/office/officeart/2005/8/layout/process4"/>
    <dgm:cxn modelId="{FFE3FD74-DBB6-4A73-9F3D-28AB2B155A25}" type="presOf" srcId="{2398DD54-8F5C-4244-941B-1AB897C2F552}" destId="{EF57B24B-BFE7-4FE2-A6F6-773C4BD12768}" srcOrd="0" destOrd="0" presId="urn:microsoft.com/office/officeart/2005/8/layout/process4"/>
    <dgm:cxn modelId="{2AC0E855-413F-4475-BA76-C46FDB0AE124}" type="presOf" srcId="{AA7AC9A5-78A7-4BEE-BBEC-C2CC2E872421}" destId="{00286BFC-86E8-4E98-A7F9-E946D5ECDBB4}" srcOrd="0" destOrd="0" presId="urn:microsoft.com/office/officeart/2005/8/layout/process4"/>
    <dgm:cxn modelId="{22C6C576-8E28-4924-9D48-B1059724320E}" srcId="{C36BEAF7-0006-4A8C-B9F6-321ABE461CC8}" destId="{7DD97B0C-6004-4695-BAC9-DC6B84E4EC75}" srcOrd="0" destOrd="0" parTransId="{3D7CB7AA-8301-4605-BA9B-38A256A52F0A}" sibTransId="{6A3B74C2-45BF-404B-A32C-B98047352527}"/>
    <dgm:cxn modelId="{B593F976-2FFF-4976-89D4-6EA1AE2A75E9}" type="presOf" srcId="{BBE9AA5A-62A1-45D9-8D62-0BF453C0BDC2}" destId="{57B26598-FDBA-454C-909F-02E910BBB14F}" srcOrd="0" destOrd="0" presId="urn:microsoft.com/office/officeart/2005/8/layout/process4"/>
    <dgm:cxn modelId="{89290877-14B2-41A6-AEAA-823EE75450D3}" type="presOf" srcId="{60BFE50E-AAB0-479F-90B5-8E5B8851EC2B}" destId="{33779C13-F3AC-4699-9A5F-9DC0914058C5}" srcOrd="1" destOrd="0" presId="urn:microsoft.com/office/officeart/2005/8/layout/process4"/>
    <dgm:cxn modelId="{52874F78-21F6-4CB8-ADB3-435E42C1711C}" type="presOf" srcId="{6449C9C2-9D2D-43CA-9BFC-404E1930DDC0}" destId="{914A4BED-38F8-40D9-A316-B6E72EFEFA7C}" srcOrd="0" destOrd="0" presId="urn:microsoft.com/office/officeart/2005/8/layout/process4"/>
    <dgm:cxn modelId="{8AA29D58-4C8E-4256-9DEE-96E0EC4614CE}" type="presOf" srcId="{3F1DEC56-05A1-4C38-8748-718F1C043AD6}" destId="{F637F82B-D28F-4A33-8961-8D2B374BE033}" srcOrd="0" destOrd="0" presId="urn:microsoft.com/office/officeart/2005/8/layout/process4"/>
    <dgm:cxn modelId="{90041E59-8239-480F-9937-A08587C14147}" srcId="{9E8A2E31-5C57-406B-81EB-981A49E8CC70}" destId="{5F17054F-A31C-4185-8AD2-BE21491926A7}" srcOrd="2" destOrd="0" parTransId="{5E7D7129-4812-4522-B412-3A1FF9DEE743}" sibTransId="{F73609AE-53C6-497B-BB65-A6BA30EB8510}"/>
    <dgm:cxn modelId="{226AE059-3C08-4F82-83F7-F09AAEA20F43}" srcId="{3A19B3C8-3694-4B29-AC7A-36DB2026660B}" destId="{3F1DEC56-05A1-4C38-8748-718F1C043AD6}" srcOrd="1" destOrd="0" parTransId="{6644506D-BD85-46AC-8841-7C87D609ECCC}" sibTransId="{5FE012C6-A444-4C66-BCF2-1466FC57AF50}"/>
    <dgm:cxn modelId="{12E0867A-B1D9-4E5E-B6D9-DB1CE6D25E4E}" type="presOf" srcId="{1DABAAF9-3AB3-4D52-91D2-DB9B37223905}" destId="{094F6BFB-E954-4012-8DBE-FBD28BEA7E42}" srcOrd="0" destOrd="0" presId="urn:microsoft.com/office/officeart/2005/8/layout/process4"/>
    <dgm:cxn modelId="{6D2EBC7A-0D74-49D3-8BC7-77A3649721C0}" type="presOf" srcId="{5F17054F-A31C-4185-8AD2-BE21491926A7}" destId="{C11BB65C-EA13-4E05-B377-B47CA00C655C}" srcOrd="0" destOrd="0" presId="urn:microsoft.com/office/officeart/2005/8/layout/process4"/>
    <dgm:cxn modelId="{C9FAF47A-656D-4BC9-BA3E-A08E3F998699}" srcId="{1DABAAF9-3AB3-4D52-91D2-DB9B37223905}" destId="{5DB2D0AC-7D5B-43BF-811A-8B37B01D4E5D}" srcOrd="1" destOrd="0" parTransId="{D1E1EF5F-BBA3-40AC-AD1C-0CB95511076F}" sibTransId="{EF8A358A-3D8D-4E37-B30D-4F691E562560}"/>
    <dgm:cxn modelId="{38F76581-908F-49D5-BC2C-2F3E51FD093F}" type="presOf" srcId="{5DB2D0AC-7D5B-43BF-811A-8B37B01D4E5D}" destId="{BF2BB27F-57F5-44A4-A38B-D65F2160B22E}" srcOrd="0" destOrd="0" presId="urn:microsoft.com/office/officeart/2005/8/layout/process4"/>
    <dgm:cxn modelId="{749B4A82-7D80-48C7-9C90-F4F934C72256}" type="presOf" srcId="{9E8A2E31-5C57-406B-81EB-981A49E8CC70}" destId="{A1824AD6-BE3C-4628-A78F-4CEFED61CAC0}" srcOrd="0" destOrd="0" presId="urn:microsoft.com/office/officeart/2005/8/layout/process4"/>
    <dgm:cxn modelId="{E92AB882-AC15-4F0E-A082-BBF589796EAF}" type="presOf" srcId="{E87B1C6C-97CA-4583-8AF0-0AD390C31541}" destId="{FF0C68B6-4914-4198-98E6-B891B4476DE0}" srcOrd="0" destOrd="0" presId="urn:microsoft.com/office/officeart/2005/8/layout/process4"/>
    <dgm:cxn modelId="{E3DCC484-8039-4504-BBD4-14496CEB23C5}" type="presOf" srcId="{3A19B3C8-3694-4B29-AC7A-36DB2026660B}" destId="{5030980C-E754-4498-94B8-6E3B6540873D}" srcOrd="1" destOrd="0" presId="urn:microsoft.com/office/officeart/2005/8/layout/process4"/>
    <dgm:cxn modelId="{9AFF3585-2F0A-4ECB-AAF3-E5EDA18353C3}" type="presOf" srcId="{EFD9912E-F7AA-4198-92FF-468CBD28B626}" destId="{53AD5603-7ED0-40B0-8644-ADDB9D32EC0F}" srcOrd="1" destOrd="0" presId="urn:microsoft.com/office/officeart/2005/8/layout/process4"/>
    <dgm:cxn modelId="{CD6F488B-A299-40D4-B5BC-7FB6D1FB5EF7}" srcId="{EFD9912E-F7AA-4198-92FF-468CBD28B626}" destId="{4FEB475F-F7C2-4CF7-9372-5912935293F5}" srcOrd="0" destOrd="0" parTransId="{56C42287-EAA8-4A77-86F9-4123E961125E}" sibTransId="{1E24A643-86E9-4F4D-A225-FE5DE90D89DC}"/>
    <dgm:cxn modelId="{08B8B88E-5D2B-48BF-BEA6-DB85FD2179C7}" type="presOf" srcId="{02D7A173-F48F-4720-AC55-B9563BCDF77F}" destId="{7A6099EE-3012-49A7-99A5-1D1C71E9303D}" srcOrd="0" destOrd="0" presId="urn:microsoft.com/office/officeart/2005/8/layout/process4"/>
    <dgm:cxn modelId="{7441D291-68A8-4C52-9E32-89D0149FCEFC}" srcId="{C36BEAF7-0006-4A8C-B9F6-321ABE461CC8}" destId="{7ED1C2AF-3809-45DF-AFC0-35733C2D57A7}" srcOrd="9" destOrd="0" parTransId="{92614ED1-58F0-46C3-95A1-7193D403E03F}" sibTransId="{A8C2C535-0866-4C30-BDCE-4CB93A6155CB}"/>
    <dgm:cxn modelId="{69012E94-22AC-48F0-94F5-823C99D03329}" srcId="{4380FFD1-727D-4CA1-BB2F-E6F38CA6E8E2}" destId="{B7D976A3-EF38-4D3E-9C57-7DA92104696D}" srcOrd="0" destOrd="0" parTransId="{E26C0BBB-FAB0-4D4D-9AB2-E3593136A992}" sibTransId="{15639775-D410-4C31-A094-1D3C03BC4A82}"/>
    <dgm:cxn modelId="{1A5E0995-3D99-4B8E-A2CD-B18DD6873F16}" srcId="{C36BEAF7-0006-4A8C-B9F6-321ABE461CC8}" destId="{8DAFBBE6-7F7E-493B-B507-7E2C26B27A7A}" srcOrd="5" destOrd="0" parTransId="{53033FC7-5652-4203-82A8-F4BF7EEED6B0}" sibTransId="{13F75021-FFB4-4A73-9109-04A8C265E77B}"/>
    <dgm:cxn modelId="{46EAAC95-C3A1-45F3-BBDB-ABB0E003F0AA}" srcId="{C36BEAF7-0006-4A8C-B9F6-321ABE461CC8}" destId="{60BFE50E-AAB0-479F-90B5-8E5B8851EC2B}" srcOrd="1" destOrd="0" parTransId="{0C588C5C-B812-447B-9F49-4168DBBF0690}" sibTransId="{7F18EB43-45FE-47C1-A073-76DC81849A94}"/>
    <dgm:cxn modelId="{9A0E4497-9422-4A72-8E72-CF636A75FD72}" type="presOf" srcId="{873575F5-6BF2-4930-95DA-96794A64CBBA}" destId="{8935590B-D8F7-40DD-90CA-AB308F298CD3}" srcOrd="1" destOrd="0" presId="urn:microsoft.com/office/officeart/2005/8/layout/process4"/>
    <dgm:cxn modelId="{33C90099-1E85-47D1-89BA-C335CC90558D}" type="presOf" srcId="{A58FC3CC-9FAB-4C8E-92C9-592485D12EA2}" destId="{090FD2A4-D030-4F42-96ED-04ACBEA0E39C}" srcOrd="0" destOrd="0" presId="urn:microsoft.com/office/officeart/2005/8/layout/process4"/>
    <dgm:cxn modelId="{2C674D9A-33A9-4F27-A01E-5BD51C9A203F}" srcId="{06F3133C-3C11-45BD-A341-0E07CF789523}" destId="{7FE669CA-7D4E-4BA0-9D25-0C107CF32C42}" srcOrd="1" destOrd="0" parTransId="{09734A76-5094-44A1-95C4-4D8F7817FE31}" sibTransId="{32F27160-76DE-4E4A-B8E7-DBD995C9D90B}"/>
    <dgm:cxn modelId="{CBCD849A-2683-4F2A-B7DE-C5FC826640BA}" srcId="{02D7A173-F48F-4720-AC55-B9563BCDF77F}" destId="{97C2A020-52E4-4C05-819D-BB3A79B34EF9}" srcOrd="2" destOrd="0" parTransId="{3C244EB4-009F-4AC9-991B-D0D8A18F2E43}" sibTransId="{18530C31-A223-4F66-A3FF-6649093497BB}"/>
    <dgm:cxn modelId="{E38DE09C-6DB3-4A7F-8B52-688E6E49A280}" type="presOf" srcId="{1D496DC7-BC90-47A5-884F-D04479433504}" destId="{0E6B14E7-F8B0-472B-AC2B-FF0617C53EC0}" srcOrd="0" destOrd="0" presId="urn:microsoft.com/office/officeart/2005/8/layout/process4"/>
    <dgm:cxn modelId="{793E5D9E-597F-4FA3-80A1-11B2D6BA907B}" type="presOf" srcId="{06F3133C-3C11-45BD-A341-0E07CF789523}" destId="{5CD24A87-1654-4FF4-9265-4BED56E3CCB1}" srcOrd="1" destOrd="0" presId="urn:microsoft.com/office/officeart/2005/8/layout/process4"/>
    <dgm:cxn modelId="{E02DB7A1-5F6B-429E-B2F7-6396A2DE3661}" type="presOf" srcId="{F03B6553-81D8-40F2-9B44-DC3818432EEA}" destId="{31285977-6912-479B-A9FF-25103A211FB0}" srcOrd="0" destOrd="0" presId="urn:microsoft.com/office/officeart/2005/8/layout/process4"/>
    <dgm:cxn modelId="{F021DCA2-84F0-4D25-AF9E-D413EA94C90C}" type="presOf" srcId="{06F3133C-3C11-45BD-A341-0E07CF789523}" destId="{BEA943B5-2289-44FC-811D-F778910ADC8A}" srcOrd="0" destOrd="0" presId="urn:microsoft.com/office/officeart/2005/8/layout/process4"/>
    <dgm:cxn modelId="{2A6432A6-4B6C-4989-9C50-177718623E2A}" srcId="{C36BEAF7-0006-4A8C-B9F6-321ABE461CC8}" destId="{60AAEAE2-CF99-4D51-A79E-97427313D7C0}" srcOrd="13" destOrd="0" parTransId="{4F2242CA-D00E-49F8-A2A6-97E125E2320C}" sibTransId="{047B8F3C-5AFD-4202-BCC5-EEC891EA6DA8}"/>
    <dgm:cxn modelId="{74D646A8-1D98-4875-9CA3-C3A4D4C6AF14}" srcId="{06F3133C-3C11-45BD-A341-0E07CF789523}" destId="{F76701ED-BC36-412F-85DA-42E7DD0376EB}" srcOrd="2" destOrd="0" parTransId="{485A856B-0A02-42F3-8148-8FC3E435DE0B}" sibTransId="{A941FBA1-70F7-4246-B275-1F10451026AC}"/>
    <dgm:cxn modelId="{0178E6A8-1948-4306-B075-6A2028B8BB9F}" srcId="{A006B2F1-378D-409F-81EF-C5AB77D1E821}" destId="{51489D59-1932-4329-BC06-92680CA18234}" srcOrd="0" destOrd="0" parTransId="{32435302-76C2-444C-985E-1E0789FEEC33}" sibTransId="{62E52ED5-9F8E-4A65-8711-D36BB377C662}"/>
    <dgm:cxn modelId="{E60CEEAE-180B-494A-B42C-A68F75C7522D}" srcId="{02D7A173-F48F-4720-AC55-B9563BCDF77F}" destId="{0F6F538E-D170-4350-8807-6EE9AEFA599E}" srcOrd="1" destOrd="0" parTransId="{C706D4A1-0CDE-448D-9D79-8DD1E57CE68B}" sibTransId="{8C310D19-A36C-420D-90B6-84046ADE3C26}"/>
    <dgm:cxn modelId="{BD78D7AF-CB87-4544-A78D-D38C15257A3D}" type="presOf" srcId="{C36BEAF7-0006-4A8C-B9F6-321ABE461CC8}" destId="{56DC5B17-2492-4AE1-BDEF-FEB6BCEE1536}" srcOrd="0" destOrd="0" presId="urn:microsoft.com/office/officeart/2005/8/layout/process4"/>
    <dgm:cxn modelId="{14645EB2-BC25-4872-BE03-B46BEE7035E0}" type="presOf" srcId="{43E8EC54-C9AE-4340-BDAB-39E6EDA0B96B}" destId="{65FBCDD9-1D8D-400B-A281-633DB9E9DFBC}" srcOrd="0" destOrd="0" presId="urn:microsoft.com/office/officeart/2005/8/layout/process4"/>
    <dgm:cxn modelId="{CA2623B3-FF5A-4AE1-A275-9ADBEA3D430D}" srcId="{C36BEAF7-0006-4A8C-B9F6-321ABE461CC8}" destId="{06F3133C-3C11-45BD-A341-0E07CF789523}" srcOrd="4" destOrd="0" parTransId="{79B64366-AF12-4B16-B610-4BEA087BA7F4}" sibTransId="{1BD64416-3654-4B8C-8DF7-35309F57B7C4}"/>
    <dgm:cxn modelId="{94D8E3B5-2070-4A5B-A36C-D1522995A8E4}" srcId="{C36BEAF7-0006-4A8C-B9F6-321ABE461CC8}" destId="{8C5025E3-17B9-44BF-8892-931FAAD9F2E8}" srcOrd="3" destOrd="0" parTransId="{62350F76-7195-4A51-9AAB-D34DE00A95DE}" sibTransId="{F040B356-34A5-432A-8336-28465726EF5D}"/>
    <dgm:cxn modelId="{DA5F9CB7-D36D-4F83-BDA8-6A39A722B54A}" srcId="{EFD9912E-F7AA-4198-92FF-468CBD28B626}" destId="{6FF03A0B-6A3D-491C-8B89-55B14011D398}" srcOrd="1" destOrd="0" parTransId="{1606FDD3-8427-4C42-8A01-054C96EE1FFD}" sibTransId="{D409984F-0057-4AAD-BCBE-71D890BF05AE}"/>
    <dgm:cxn modelId="{070583B9-39BE-4060-801B-10A4A4C0FCFC}" type="presOf" srcId="{2785E671-6588-4309-AEF4-AE08BE4A6F4F}" destId="{1678E8E3-D979-4E37-9D70-FA68A55DFFB9}" srcOrd="0" destOrd="0" presId="urn:microsoft.com/office/officeart/2005/8/layout/process4"/>
    <dgm:cxn modelId="{A552E2B9-D8A1-4AA8-8F50-B1937A5A1290}" type="presOf" srcId="{8225CB21-C4DB-4809-9BEE-DA79613DE197}" destId="{21B77B5F-D459-4594-9E4C-B3A68A39E2EA}" srcOrd="0" destOrd="0" presId="urn:microsoft.com/office/officeart/2005/8/layout/process4"/>
    <dgm:cxn modelId="{A5D45FBE-422E-49BB-953C-3D012DDB4D14}" srcId="{C36BEAF7-0006-4A8C-B9F6-321ABE461CC8}" destId="{9E5833D8-01A6-4672-9FB5-FC6995BA0CCC}" srcOrd="8" destOrd="0" parTransId="{4BB4CAD9-76D1-4567-B153-CFBA9B93E364}" sibTransId="{988B18D2-FA4E-47C0-BAC3-BA483371CA3B}"/>
    <dgm:cxn modelId="{CFC6ADC2-F870-4505-A903-CC80E7B5586A}" type="presOf" srcId="{4FEB475F-F7C2-4CF7-9372-5912935293F5}" destId="{50201891-F8CB-44EB-A4D5-0522D27E48FD}" srcOrd="0" destOrd="0" presId="urn:microsoft.com/office/officeart/2005/8/layout/process4"/>
    <dgm:cxn modelId="{6185EEC2-B362-45F3-9A35-4E321D69183F}" srcId="{C36BEAF7-0006-4A8C-B9F6-321ABE461CC8}" destId="{4380FFD1-727D-4CA1-BB2F-E6F38CA6E8E2}" srcOrd="16" destOrd="0" parTransId="{C0496D76-4287-40F2-A666-C710F9C89EF6}" sibTransId="{54D8770E-1119-4061-8DB4-0B2CFBF9C6BA}"/>
    <dgm:cxn modelId="{AD95CAC4-FB7D-4050-8F43-D9845DFB236E}" srcId="{60BFE50E-AAB0-479F-90B5-8E5B8851EC2B}" destId="{71BF85C9-4E45-4850-A743-100D8A00B2F7}" srcOrd="1" destOrd="0" parTransId="{65CA1FFD-B046-4064-847D-9F0A69846D94}" sibTransId="{88EEE6C5-CB35-42CD-9F5F-2A531C3BBA74}"/>
    <dgm:cxn modelId="{369B00C8-38F0-456E-8FFD-DBE5DF0CAF46}" srcId="{60BFE50E-AAB0-479F-90B5-8E5B8851EC2B}" destId="{0B905142-94CF-4A99-93EC-9B15B35F6731}" srcOrd="2" destOrd="0" parTransId="{05BEFF45-7A5E-4D07-BC90-A4A8AADE696B}" sibTransId="{44CF1B99-235E-4CE2-ACD1-6486490C868B}"/>
    <dgm:cxn modelId="{03F2F1CC-9937-4859-BFF1-A74C9A3B12D3}" srcId="{C36BEAF7-0006-4A8C-B9F6-321ABE461CC8}" destId="{60176596-2163-42CF-AF65-7C368BD6768D}" srcOrd="17" destOrd="0" parTransId="{4FDB05E9-BED6-4262-86F0-472C5CA4539F}" sibTransId="{22550D51-F196-4B40-AAB6-1CFF72115F65}"/>
    <dgm:cxn modelId="{25E0CACF-27B6-407D-B53E-01E3E1A6375A}" type="presOf" srcId="{8C5025E3-17B9-44BF-8892-931FAAD9F2E8}" destId="{226D4616-1110-40C7-8DEB-A7AD2CA54F6E}" srcOrd="0" destOrd="0" presId="urn:microsoft.com/office/officeart/2005/8/layout/process4"/>
    <dgm:cxn modelId="{D88B02D0-9E29-46F4-B990-89D412D00A08}" srcId="{60BFE50E-AAB0-479F-90B5-8E5B8851EC2B}" destId="{6D0F58C1-5C62-41AC-8AC0-8F5D2540D39F}" srcOrd="0" destOrd="0" parTransId="{098ED9E8-0C9C-45EA-8C16-CD033322AA29}" sibTransId="{9DADADCD-EF44-411E-A9A4-A92385E66D1F}"/>
    <dgm:cxn modelId="{3B9B56D1-1BCD-40C7-A735-4BE2305CB79F}" srcId="{A006B2F1-378D-409F-81EF-C5AB77D1E821}" destId="{27E0BF0A-723A-48A8-846B-00B4B65946F9}" srcOrd="2" destOrd="0" parTransId="{9F2FC52B-48C6-48B2-804B-84EC34CFDF22}" sibTransId="{12899B7E-305F-4D38-9E4D-F4329E06E27D}"/>
    <dgm:cxn modelId="{D301B5D2-EC4E-4166-9D47-4EE5E92AC24B}" type="presOf" srcId="{1DABAAF9-3AB3-4D52-91D2-DB9B37223905}" destId="{FDB1DBCB-C954-4659-AE82-53A5DCB906F4}" srcOrd="1" destOrd="0" presId="urn:microsoft.com/office/officeart/2005/8/layout/process4"/>
    <dgm:cxn modelId="{6A70B2D3-AF6F-4B5C-8A02-2A5C3A23580A}" type="presOf" srcId="{0F6F538E-D170-4350-8807-6EE9AEFA599E}" destId="{2B78A7E1-E58F-4C2E-9E88-790F5ABBD62C}" srcOrd="0" destOrd="0" presId="urn:microsoft.com/office/officeart/2005/8/layout/process4"/>
    <dgm:cxn modelId="{742B7AD6-6404-48CC-821A-67976BE8E74A}" srcId="{873575F5-6BF2-4930-95DA-96794A64CBBA}" destId="{20371E16-392E-4652-9EAA-B161EC8EA79A}" srcOrd="1" destOrd="0" parTransId="{1700E21F-69D2-44C9-8280-8167C9B89BE6}" sibTransId="{29BC6A3B-2192-415D-AE34-5E303517E28B}"/>
    <dgm:cxn modelId="{4D6A0FD8-07F8-403A-9D84-2FEC078D37E3}" type="presOf" srcId="{4380FFD1-727D-4CA1-BB2F-E6F38CA6E8E2}" destId="{4E539251-5045-426F-97CA-4B96C6B16FC0}" srcOrd="1" destOrd="0" presId="urn:microsoft.com/office/officeart/2005/8/layout/process4"/>
    <dgm:cxn modelId="{4A41A7DA-0E9C-4B17-8054-527BD06BFF84}" type="presOf" srcId="{A7276EE6-6419-4907-AD36-48CCEB1EEEEE}" destId="{DDED6DC8-0A90-461F-8243-9971A0681BF3}" srcOrd="0" destOrd="0" presId="urn:microsoft.com/office/officeart/2005/8/layout/process4"/>
    <dgm:cxn modelId="{7D9BCEDE-D792-4B9D-93FD-66DD21ECDBE0}" type="presOf" srcId="{6F3085B0-A1A9-4073-8FEB-2529497C5D79}" destId="{C37DFE60-11B6-4213-8D3A-840583A8D570}" srcOrd="0" destOrd="0" presId="urn:microsoft.com/office/officeart/2005/8/layout/process4"/>
    <dgm:cxn modelId="{9B0866DF-08E5-43BD-89E8-E4CAEC19DB86}" type="presOf" srcId="{4380FFD1-727D-4CA1-BB2F-E6F38CA6E8E2}" destId="{8D1AB205-4980-4556-8C7E-24925EFF2860}" srcOrd="0" destOrd="0" presId="urn:microsoft.com/office/officeart/2005/8/layout/process4"/>
    <dgm:cxn modelId="{775D62E0-238F-441D-90A2-F8F7C3BF61E1}" srcId="{C36BEAF7-0006-4A8C-B9F6-321ABE461CC8}" destId="{9E8A2E31-5C57-406B-81EB-981A49E8CC70}" srcOrd="2" destOrd="0" parTransId="{828470C4-F3CC-4C3A-8FB7-6074DA8B4746}" sibTransId="{9A8A1C51-7012-48E6-8C01-15851F09D0E3}"/>
    <dgm:cxn modelId="{9F10A3EA-E53B-41AF-81ED-4CCF32367797}" srcId="{C36BEAF7-0006-4A8C-B9F6-321ABE461CC8}" destId="{873575F5-6BF2-4930-95DA-96794A64CBBA}" srcOrd="18" destOrd="0" parTransId="{C37860BE-8E9A-4FB5-860F-D50F1D8D3DC1}" sibTransId="{ACD588F5-8CBF-4A25-86D6-FCA571835318}"/>
    <dgm:cxn modelId="{C6F8BEEB-E3F5-457C-A68B-1B2476BAD3E0}" type="presOf" srcId="{20371E16-392E-4652-9EAA-B161EC8EA79A}" destId="{B54C1DFC-CC22-498F-8593-3A2DC08E88D8}" srcOrd="0" destOrd="0" presId="urn:microsoft.com/office/officeart/2005/8/layout/process4"/>
    <dgm:cxn modelId="{718C1BEC-A398-47C6-A4A7-5449C832F344}" type="presOf" srcId="{6D0F58C1-5C62-41AC-8AC0-8F5D2540D39F}" destId="{9D1A88D8-B7EB-47B9-8369-210DAAEF0D0A}" srcOrd="0" destOrd="0" presId="urn:microsoft.com/office/officeart/2005/8/layout/process4"/>
    <dgm:cxn modelId="{9183EAEC-FB7A-4DAF-A37A-19E50B562741}" srcId="{06F3133C-3C11-45BD-A341-0E07CF789523}" destId="{6F3085B0-A1A9-4073-8FEB-2529497C5D79}" srcOrd="3" destOrd="0" parTransId="{37AAAB2D-76F3-48EE-9F2C-FC7EE21B83F5}" sibTransId="{66C08CBA-F261-4FF9-ABCD-6E62DBCDF8C6}"/>
    <dgm:cxn modelId="{278181F3-41CA-4DFE-973B-ACDEB0F7CD03}" type="presOf" srcId="{71BF85C9-4E45-4850-A743-100D8A00B2F7}" destId="{F461CD89-A4A2-4014-908E-271985F54592}" srcOrd="0" destOrd="0" presId="urn:microsoft.com/office/officeart/2005/8/layout/process4"/>
    <dgm:cxn modelId="{E3F360F4-46FA-4956-BBDF-F9E4148A2ADA}" srcId="{C36BEAF7-0006-4A8C-B9F6-321ABE461CC8}" destId="{2398DD54-8F5C-4244-941B-1AB897C2F552}" srcOrd="15" destOrd="0" parTransId="{487EC1D9-65D7-4843-BB2F-08350A47FE89}" sibTransId="{43282E63-8838-4CC4-8314-262F4A57D275}"/>
    <dgm:cxn modelId="{3ADE84F5-6DEB-4230-ADAC-5B15575F92EC}" type="presOf" srcId="{644C10D4-6554-46F0-9A79-57A542CFBC16}" destId="{184C204B-282F-4BA6-BD3F-9399D9488BA0}" srcOrd="0" destOrd="0" presId="urn:microsoft.com/office/officeart/2005/8/layout/process4"/>
    <dgm:cxn modelId="{7D9FE4FA-D91E-40FF-8B9E-1B2399B1579F}" srcId="{C36BEAF7-0006-4A8C-B9F6-321ABE461CC8}" destId="{3A19B3C8-3694-4B29-AC7A-36DB2026660B}" srcOrd="12" destOrd="0" parTransId="{1D08C0F2-E524-4846-AB5A-FF6097EC6598}" sibTransId="{0D3CAB3A-1E2B-4F92-ACFA-2ED89B0A428F}"/>
    <dgm:cxn modelId="{D2C0F4FD-744B-48C8-A462-6257A128144D}" type="presOf" srcId="{3A19B3C8-3694-4B29-AC7A-36DB2026660B}" destId="{4C87E054-F49C-4753-B95F-225A68C587C4}" srcOrd="0" destOrd="0" presId="urn:microsoft.com/office/officeart/2005/8/layout/process4"/>
    <dgm:cxn modelId="{FAA1FBFD-D877-4ECA-8DCC-FD1B237D39D0}" type="presOf" srcId="{055EEBD8-B3EB-4C7A-A595-6C34EFA593AE}" destId="{01202F5A-2F47-4EE8-A319-B74DFE15121C}" srcOrd="0" destOrd="0" presId="urn:microsoft.com/office/officeart/2005/8/layout/process4"/>
    <dgm:cxn modelId="{4FAA8BFE-EAE7-4BC9-815A-0AC9F5AA52B0}" type="presOf" srcId="{60AAEAE2-CF99-4D51-A79E-97427313D7C0}" destId="{DBB4B0D9-167B-496C-AC57-8261998A89E9}" srcOrd="1" destOrd="0" presId="urn:microsoft.com/office/officeart/2005/8/layout/process4"/>
    <dgm:cxn modelId="{CD62E378-DF95-4223-B741-58661C07D713}" type="presParOf" srcId="{56DC5B17-2492-4AE1-BDEF-FEB6BCEE1536}" destId="{8374317F-60CA-4C12-90A9-CA4C1AF50965}" srcOrd="0" destOrd="0" presId="urn:microsoft.com/office/officeart/2005/8/layout/process4"/>
    <dgm:cxn modelId="{E04E673B-89BB-4414-8B8A-196253470426}" type="presParOf" srcId="{8374317F-60CA-4C12-90A9-CA4C1AF50965}" destId="{094F6BFB-E954-4012-8DBE-FBD28BEA7E42}" srcOrd="0" destOrd="0" presId="urn:microsoft.com/office/officeart/2005/8/layout/process4"/>
    <dgm:cxn modelId="{5B53B74B-73F5-41D7-9F5B-94238DD7E7C2}" type="presParOf" srcId="{8374317F-60CA-4C12-90A9-CA4C1AF50965}" destId="{FDB1DBCB-C954-4659-AE82-53A5DCB906F4}" srcOrd="1" destOrd="0" presId="urn:microsoft.com/office/officeart/2005/8/layout/process4"/>
    <dgm:cxn modelId="{18C33638-915E-4455-92F2-A2967382ED0B}" type="presParOf" srcId="{8374317F-60CA-4C12-90A9-CA4C1AF50965}" destId="{D6AA9D10-D579-4B5D-9E4D-E7637B3FAC41}" srcOrd="2" destOrd="0" presId="urn:microsoft.com/office/officeart/2005/8/layout/process4"/>
    <dgm:cxn modelId="{18AAAE12-A36B-4576-BA7F-398C885665B5}" type="presParOf" srcId="{D6AA9D10-D579-4B5D-9E4D-E7637B3FAC41}" destId="{090FD2A4-D030-4F42-96ED-04ACBEA0E39C}" srcOrd="0" destOrd="0" presId="urn:microsoft.com/office/officeart/2005/8/layout/process4"/>
    <dgm:cxn modelId="{D7CAFC4F-1EAF-4FE0-8761-7798305A3F15}" type="presParOf" srcId="{D6AA9D10-D579-4B5D-9E4D-E7637B3FAC41}" destId="{BF2BB27F-57F5-44A4-A38B-D65F2160B22E}" srcOrd="1" destOrd="0" presId="urn:microsoft.com/office/officeart/2005/8/layout/process4"/>
    <dgm:cxn modelId="{B76CAA72-CF8B-41A3-8328-6C0967A44B71}" type="presParOf" srcId="{56DC5B17-2492-4AE1-BDEF-FEB6BCEE1536}" destId="{19E70842-5619-4E51-AFE1-F0C07C7F41E4}" srcOrd="1" destOrd="0" presId="urn:microsoft.com/office/officeart/2005/8/layout/process4"/>
    <dgm:cxn modelId="{164B8F42-EB76-48C0-AAB9-7E8D5190C1B5}" type="presParOf" srcId="{56DC5B17-2492-4AE1-BDEF-FEB6BCEE1536}" destId="{B7F72F58-F71A-4392-B669-CE3F3E644B0A}" srcOrd="2" destOrd="0" presId="urn:microsoft.com/office/officeart/2005/8/layout/process4"/>
    <dgm:cxn modelId="{C0ADB528-A6EC-4E46-B9CA-9216078A1B08}" type="presParOf" srcId="{B7F72F58-F71A-4392-B669-CE3F3E644B0A}" destId="{433128FA-DF1E-4F83-9FF5-F5E4D13855D9}" srcOrd="0" destOrd="0" presId="urn:microsoft.com/office/officeart/2005/8/layout/process4"/>
    <dgm:cxn modelId="{2958C0D3-8B45-45D5-9FB9-0EF66A336963}" type="presParOf" srcId="{B7F72F58-F71A-4392-B669-CE3F3E644B0A}" destId="{8935590B-D8F7-40DD-90CA-AB308F298CD3}" srcOrd="1" destOrd="0" presId="urn:microsoft.com/office/officeart/2005/8/layout/process4"/>
    <dgm:cxn modelId="{E572CBC3-B4AB-4E6C-BD2B-7B531B48CA08}" type="presParOf" srcId="{B7F72F58-F71A-4392-B669-CE3F3E644B0A}" destId="{D664AA98-A572-43E7-9712-F93FC00EE34A}" srcOrd="2" destOrd="0" presId="urn:microsoft.com/office/officeart/2005/8/layout/process4"/>
    <dgm:cxn modelId="{727BCBD5-DB62-43EC-AAB3-ED385E72C587}" type="presParOf" srcId="{D664AA98-A572-43E7-9712-F93FC00EE34A}" destId="{00286BFC-86E8-4E98-A7F9-E946D5ECDBB4}" srcOrd="0" destOrd="0" presId="urn:microsoft.com/office/officeart/2005/8/layout/process4"/>
    <dgm:cxn modelId="{9E04D8AF-DF8D-49FB-8EDD-FE93F0FFF3B5}" type="presParOf" srcId="{D664AA98-A572-43E7-9712-F93FC00EE34A}" destId="{B54C1DFC-CC22-498F-8593-3A2DC08E88D8}" srcOrd="1" destOrd="0" presId="urn:microsoft.com/office/officeart/2005/8/layout/process4"/>
    <dgm:cxn modelId="{388881DF-AB74-4652-B566-01FB0F65F9D2}" type="presParOf" srcId="{56DC5B17-2492-4AE1-BDEF-FEB6BCEE1536}" destId="{9467A97A-CBF8-4558-BE1F-FD6F2E30E303}" srcOrd="3" destOrd="0" presId="urn:microsoft.com/office/officeart/2005/8/layout/process4"/>
    <dgm:cxn modelId="{E112E2F5-1CC9-4B98-A5B1-ABD4D4589BE1}" type="presParOf" srcId="{56DC5B17-2492-4AE1-BDEF-FEB6BCEE1536}" destId="{93D4AA96-160F-4B03-83C0-9C16313BE4FE}" srcOrd="4" destOrd="0" presId="urn:microsoft.com/office/officeart/2005/8/layout/process4"/>
    <dgm:cxn modelId="{73D48E5B-08FF-49C7-8975-C19E389A26D3}" type="presParOf" srcId="{93D4AA96-160F-4B03-83C0-9C16313BE4FE}" destId="{FBE7F52D-810C-4773-923A-90710B5995CB}" srcOrd="0" destOrd="0" presId="urn:microsoft.com/office/officeart/2005/8/layout/process4"/>
    <dgm:cxn modelId="{9EDD371A-9BA1-419F-B37F-D06AD2B7DA38}" type="presParOf" srcId="{56DC5B17-2492-4AE1-BDEF-FEB6BCEE1536}" destId="{6AADD6DE-CDE1-43EE-80B8-B749167E5F55}" srcOrd="5" destOrd="0" presId="urn:microsoft.com/office/officeart/2005/8/layout/process4"/>
    <dgm:cxn modelId="{BF16F6F8-C526-48E7-B1FA-4F5479DCE061}" type="presParOf" srcId="{56DC5B17-2492-4AE1-BDEF-FEB6BCEE1536}" destId="{1BA095BF-93C5-4559-A65B-9D46F322ED23}" srcOrd="6" destOrd="0" presId="urn:microsoft.com/office/officeart/2005/8/layout/process4"/>
    <dgm:cxn modelId="{E46051E5-E18C-4B2F-B689-E6FDC4B0E392}" type="presParOf" srcId="{1BA095BF-93C5-4559-A65B-9D46F322ED23}" destId="{8D1AB205-4980-4556-8C7E-24925EFF2860}" srcOrd="0" destOrd="0" presId="urn:microsoft.com/office/officeart/2005/8/layout/process4"/>
    <dgm:cxn modelId="{D5DF97EC-3520-428E-BB23-AD68B036D0B3}" type="presParOf" srcId="{1BA095BF-93C5-4559-A65B-9D46F322ED23}" destId="{4E539251-5045-426F-97CA-4B96C6B16FC0}" srcOrd="1" destOrd="0" presId="urn:microsoft.com/office/officeart/2005/8/layout/process4"/>
    <dgm:cxn modelId="{DABAA691-0B91-4090-A7F4-98F66373DA82}" type="presParOf" srcId="{1BA095BF-93C5-4559-A65B-9D46F322ED23}" destId="{1735AE24-2F55-4A9C-B791-D34429CB3200}" srcOrd="2" destOrd="0" presId="urn:microsoft.com/office/officeart/2005/8/layout/process4"/>
    <dgm:cxn modelId="{FE4CC3F3-7C35-4BC8-AF67-0135EEF72D22}" type="presParOf" srcId="{1735AE24-2F55-4A9C-B791-D34429CB3200}" destId="{93EDF3F8-6C9F-4055-ABB3-A27A9F7C14B5}" srcOrd="0" destOrd="0" presId="urn:microsoft.com/office/officeart/2005/8/layout/process4"/>
    <dgm:cxn modelId="{E45A91AD-C730-439C-ABF1-C5B10BC647DD}" type="presParOf" srcId="{1735AE24-2F55-4A9C-B791-D34429CB3200}" destId="{0E6B14E7-F8B0-472B-AC2B-FF0617C53EC0}" srcOrd="1" destOrd="0" presId="urn:microsoft.com/office/officeart/2005/8/layout/process4"/>
    <dgm:cxn modelId="{47B7E52D-31BF-4A26-800C-DF930BF3043B}" type="presParOf" srcId="{56DC5B17-2492-4AE1-BDEF-FEB6BCEE1536}" destId="{21D7C865-DDC4-4933-BD1F-3000C7DFDB60}" srcOrd="7" destOrd="0" presId="urn:microsoft.com/office/officeart/2005/8/layout/process4"/>
    <dgm:cxn modelId="{D90692BB-D1F0-4C15-AC8A-060B9BCD99AE}" type="presParOf" srcId="{56DC5B17-2492-4AE1-BDEF-FEB6BCEE1536}" destId="{F5B11D32-CBAE-478D-9501-4E005B88954F}" srcOrd="8" destOrd="0" presId="urn:microsoft.com/office/officeart/2005/8/layout/process4"/>
    <dgm:cxn modelId="{3B5F6173-C932-4A8F-9B00-44F2DA7A3883}" type="presParOf" srcId="{F5B11D32-CBAE-478D-9501-4E005B88954F}" destId="{EF57B24B-BFE7-4FE2-A6F6-773C4BD12768}" srcOrd="0" destOrd="0" presId="urn:microsoft.com/office/officeart/2005/8/layout/process4"/>
    <dgm:cxn modelId="{8A4E0EAC-EBF3-40FF-A7E1-E09829787D0F}" type="presParOf" srcId="{F5B11D32-CBAE-478D-9501-4E005B88954F}" destId="{AB340B59-E9A6-41D4-AF10-D7DA8818A333}" srcOrd="1" destOrd="0" presId="urn:microsoft.com/office/officeart/2005/8/layout/process4"/>
    <dgm:cxn modelId="{D48682B8-FEA2-4674-8415-2906C1D02014}" type="presParOf" srcId="{F5B11D32-CBAE-478D-9501-4E005B88954F}" destId="{DDC93B6B-5D94-4046-A688-17A40A3304E9}" srcOrd="2" destOrd="0" presId="urn:microsoft.com/office/officeart/2005/8/layout/process4"/>
    <dgm:cxn modelId="{8F17DECA-E15E-4D59-BC23-08A9EA33DD0B}" type="presParOf" srcId="{DDC93B6B-5D94-4046-A688-17A40A3304E9}" destId="{59F1D4A7-7DF9-42FB-B419-DD298E89FFFD}" srcOrd="0" destOrd="0" presId="urn:microsoft.com/office/officeart/2005/8/layout/process4"/>
    <dgm:cxn modelId="{A0057EA2-13F4-4457-A33A-721B34093344}" type="presParOf" srcId="{DDC93B6B-5D94-4046-A688-17A40A3304E9}" destId="{65B60CD5-3214-4A9E-9A0E-F9833D05A5B9}" srcOrd="1" destOrd="0" presId="urn:microsoft.com/office/officeart/2005/8/layout/process4"/>
    <dgm:cxn modelId="{1EFC5D9B-94F3-4239-945E-AE17FF41A7AB}" type="presParOf" srcId="{56DC5B17-2492-4AE1-BDEF-FEB6BCEE1536}" destId="{623689AE-4B70-47BB-B293-8E72AFEF1429}" srcOrd="9" destOrd="0" presId="urn:microsoft.com/office/officeart/2005/8/layout/process4"/>
    <dgm:cxn modelId="{A7EE735D-09D0-4FB7-AC05-33557AB35BB7}" type="presParOf" srcId="{56DC5B17-2492-4AE1-BDEF-FEB6BCEE1536}" destId="{86E37FAE-BCF0-4016-8B41-1A9A995A435B}" srcOrd="10" destOrd="0" presId="urn:microsoft.com/office/officeart/2005/8/layout/process4"/>
    <dgm:cxn modelId="{8A325D31-085C-4F6F-86E6-8EDB1A4F431A}" type="presParOf" srcId="{86E37FAE-BCF0-4016-8B41-1A9A995A435B}" destId="{9653843A-720E-4BA4-9A0E-C568CFE627AD}" srcOrd="0" destOrd="0" presId="urn:microsoft.com/office/officeart/2005/8/layout/process4"/>
    <dgm:cxn modelId="{C2014838-D8E5-48DE-A2F3-E13589C54E29}" type="presParOf" srcId="{56DC5B17-2492-4AE1-BDEF-FEB6BCEE1536}" destId="{FEA390A4-81F3-4760-AB81-F585A3560413}" srcOrd="11" destOrd="0" presId="urn:microsoft.com/office/officeart/2005/8/layout/process4"/>
    <dgm:cxn modelId="{FDF0AC8A-55F1-4821-A504-B625D2E823D7}" type="presParOf" srcId="{56DC5B17-2492-4AE1-BDEF-FEB6BCEE1536}" destId="{C3AA655B-9F4A-4B63-B80C-09AB538950A4}" srcOrd="12" destOrd="0" presId="urn:microsoft.com/office/officeart/2005/8/layout/process4"/>
    <dgm:cxn modelId="{EC530EFA-2587-4F00-BA08-9ABF4370199E}" type="presParOf" srcId="{C3AA655B-9F4A-4B63-B80C-09AB538950A4}" destId="{58D6B5C9-0935-4CCA-8E8F-6F9F5ECF70C4}" srcOrd="0" destOrd="0" presId="urn:microsoft.com/office/officeart/2005/8/layout/process4"/>
    <dgm:cxn modelId="{A264C4FD-085A-44CF-89F9-92949BE58FAB}" type="presParOf" srcId="{C3AA655B-9F4A-4B63-B80C-09AB538950A4}" destId="{DBB4B0D9-167B-496C-AC57-8261998A89E9}" srcOrd="1" destOrd="0" presId="urn:microsoft.com/office/officeart/2005/8/layout/process4"/>
    <dgm:cxn modelId="{5EF9EF34-7159-4810-8E9F-692887F7CEA2}" type="presParOf" srcId="{C3AA655B-9F4A-4B63-B80C-09AB538950A4}" destId="{0C9C3274-EA8E-4C47-9269-B88728A48F92}" srcOrd="2" destOrd="0" presId="urn:microsoft.com/office/officeart/2005/8/layout/process4"/>
    <dgm:cxn modelId="{7755D6A1-83B9-45F5-AA7B-0F322112DD48}" type="presParOf" srcId="{0C9C3274-EA8E-4C47-9269-B88728A48F92}" destId="{65FBCDD9-1D8D-400B-A281-633DB9E9DFBC}" srcOrd="0" destOrd="0" presId="urn:microsoft.com/office/officeart/2005/8/layout/process4"/>
    <dgm:cxn modelId="{8015044A-183B-41D6-B3FC-DA66EBE0185A}" type="presParOf" srcId="{0C9C3274-EA8E-4C47-9269-B88728A48F92}" destId="{914A4BED-38F8-40D9-A316-B6E72EFEFA7C}" srcOrd="1" destOrd="0" presId="urn:microsoft.com/office/officeart/2005/8/layout/process4"/>
    <dgm:cxn modelId="{09FBA1B2-BEAC-43EF-97D6-D151B2B4DC36}" type="presParOf" srcId="{0C9C3274-EA8E-4C47-9269-B88728A48F92}" destId="{1678E8E3-D979-4E37-9D70-FA68A55DFFB9}" srcOrd="2" destOrd="0" presId="urn:microsoft.com/office/officeart/2005/8/layout/process4"/>
    <dgm:cxn modelId="{9BEAF6C2-F137-4E2F-A028-78A0411794ED}" type="presParOf" srcId="{56DC5B17-2492-4AE1-BDEF-FEB6BCEE1536}" destId="{97E3A73B-EAE1-497D-BB5F-64B4E8E1BDC5}" srcOrd="13" destOrd="0" presId="urn:microsoft.com/office/officeart/2005/8/layout/process4"/>
    <dgm:cxn modelId="{9BBF62BE-BC8E-4E22-AA4E-41BAE48B4F6B}" type="presParOf" srcId="{56DC5B17-2492-4AE1-BDEF-FEB6BCEE1536}" destId="{6222F904-C21F-4989-BC22-005614905C7E}" srcOrd="14" destOrd="0" presId="urn:microsoft.com/office/officeart/2005/8/layout/process4"/>
    <dgm:cxn modelId="{9BCDC65A-339B-46F8-AB31-F993404D63EC}" type="presParOf" srcId="{6222F904-C21F-4989-BC22-005614905C7E}" destId="{4C87E054-F49C-4753-B95F-225A68C587C4}" srcOrd="0" destOrd="0" presId="urn:microsoft.com/office/officeart/2005/8/layout/process4"/>
    <dgm:cxn modelId="{4D353DD6-7165-437A-BC37-AF3F48046C6C}" type="presParOf" srcId="{6222F904-C21F-4989-BC22-005614905C7E}" destId="{5030980C-E754-4498-94B8-6E3B6540873D}" srcOrd="1" destOrd="0" presId="urn:microsoft.com/office/officeart/2005/8/layout/process4"/>
    <dgm:cxn modelId="{502A6B4D-192C-4F99-91E6-15C5854C312C}" type="presParOf" srcId="{6222F904-C21F-4989-BC22-005614905C7E}" destId="{23DA0ADB-8E79-4463-AA3D-0FB61D4775F6}" srcOrd="2" destOrd="0" presId="urn:microsoft.com/office/officeart/2005/8/layout/process4"/>
    <dgm:cxn modelId="{91094D43-898E-4091-A7DA-690FE9DD6817}" type="presParOf" srcId="{23DA0ADB-8E79-4463-AA3D-0FB61D4775F6}" destId="{DDED6DC8-0A90-461F-8243-9971A0681BF3}" srcOrd="0" destOrd="0" presId="urn:microsoft.com/office/officeart/2005/8/layout/process4"/>
    <dgm:cxn modelId="{91675A6C-1275-4E8D-AAB1-834B3B92BDB0}" type="presParOf" srcId="{23DA0ADB-8E79-4463-AA3D-0FB61D4775F6}" destId="{F637F82B-D28F-4A33-8961-8D2B374BE033}" srcOrd="1" destOrd="0" presId="urn:microsoft.com/office/officeart/2005/8/layout/process4"/>
    <dgm:cxn modelId="{2DAE44A4-7956-42B8-9D93-ECA79779596B}" type="presParOf" srcId="{56DC5B17-2492-4AE1-BDEF-FEB6BCEE1536}" destId="{E053E812-8DBA-4213-BF84-4444CC111593}" srcOrd="15" destOrd="0" presId="urn:microsoft.com/office/officeart/2005/8/layout/process4"/>
    <dgm:cxn modelId="{F620D28D-D985-4D19-903A-93FADA605BE0}" type="presParOf" srcId="{56DC5B17-2492-4AE1-BDEF-FEB6BCEE1536}" destId="{BF1DCA4D-64D5-4425-A168-31CE6C4A6B2E}" srcOrd="16" destOrd="0" presId="urn:microsoft.com/office/officeart/2005/8/layout/process4"/>
    <dgm:cxn modelId="{32132C7C-4631-4506-86E0-F9AF180B9E36}" type="presParOf" srcId="{BF1DCA4D-64D5-4425-A168-31CE6C4A6B2E}" destId="{C5EAAFD8-2E30-4652-87E2-5B52157089AA}" srcOrd="0" destOrd="0" presId="urn:microsoft.com/office/officeart/2005/8/layout/process4"/>
    <dgm:cxn modelId="{5E545FBD-6F6D-4BA1-A28B-663F717BC744}" type="presParOf" srcId="{56DC5B17-2492-4AE1-BDEF-FEB6BCEE1536}" destId="{83F50E3B-BF53-4CBE-8FF4-5E36BC30EFC1}" srcOrd="17" destOrd="0" presId="urn:microsoft.com/office/officeart/2005/8/layout/process4"/>
    <dgm:cxn modelId="{8180F411-7B9D-4158-A4E9-AD2FCB72C164}" type="presParOf" srcId="{56DC5B17-2492-4AE1-BDEF-FEB6BCEE1536}" destId="{5B6B8E90-6EB7-463B-AE00-BC8B69D51655}" srcOrd="18" destOrd="0" presId="urn:microsoft.com/office/officeart/2005/8/layout/process4"/>
    <dgm:cxn modelId="{4608F47F-2BB1-4111-BD9F-143FC8CFD9C2}" type="presParOf" srcId="{5B6B8E90-6EB7-463B-AE00-BC8B69D51655}" destId="{55E06BDA-2B4E-4AE7-A7B2-4989E9587CF1}" srcOrd="0" destOrd="0" presId="urn:microsoft.com/office/officeart/2005/8/layout/process4"/>
    <dgm:cxn modelId="{74661C51-E68C-43D2-834D-5386E61AD686}" type="presParOf" srcId="{5B6B8E90-6EB7-463B-AE00-BC8B69D51655}" destId="{1F469854-3EF8-44EE-B7CD-B82468BD588D}" srcOrd="1" destOrd="0" presId="urn:microsoft.com/office/officeart/2005/8/layout/process4"/>
    <dgm:cxn modelId="{82FD2E43-9F34-4278-93E1-A421CCA023A6}" type="presParOf" srcId="{5B6B8E90-6EB7-463B-AE00-BC8B69D51655}" destId="{F9F7EBEF-781C-4DA7-B670-A631F61B509E}" srcOrd="2" destOrd="0" presId="urn:microsoft.com/office/officeart/2005/8/layout/process4"/>
    <dgm:cxn modelId="{3502990B-30CA-412E-AC32-3053128D1F63}" type="presParOf" srcId="{F9F7EBEF-781C-4DA7-B670-A631F61B509E}" destId="{4F820B6D-E491-418A-B36E-B60ABD0AD3BA}" srcOrd="0" destOrd="0" presId="urn:microsoft.com/office/officeart/2005/8/layout/process4"/>
    <dgm:cxn modelId="{893656DC-9A1A-435B-8C0E-E242BD1D0C6A}" type="presParOf" srcId="{F9F7EBEF-781C-4DA7-B670-A631F61B509E}" destId="{D0AFD632-7E2B-4B03-AA03-BE5A6EEAD5A1}" srcOrd="1" destOrd="0" presId="urn:microsoft.com/office/officeart/2005/8/layout/process4"/>
    <dgm:cxn modelId="{770E66CD-26F2-4BB0-96BA-2BAC18B2D9E4}" type="presParOf" srcId="{F9F7EBEF-781C-4DA7-B670-A631F61B509E}" destId="{727793A6-CC02-4679-833E-61078E6398BE}" srcOrd="2" destOrd="0" presId="urn:microsoft.com/office/officeart/2005/8/layout/process4"/>
    <dgm:cxn modelId="{5D78DF20-844D-4542-8702-4F4DB5FFA780}" type="presParOf" srcId="{56DC5B17-2492-4AE1-BDEF-FEB6BCEE1536}" destId="{2C81A6E1-FD77-418C-8BB7-505CB8F09DA3}" srcOrd="19" destOrd="0" presId="urn:microsoft.com/office/officeart/2005/8/layout/process4"/>
    <dgm:cxn modelId="{22BEC717-8956-4BC5-8F64-F272686BF2F1}" type="presParOf" srcId="{56DC5B17-2492-4AE1-BDEF-FEB6BCEE1536}" destId="{1B13D414-EFEB-4869-AF1A-A73EC2AA45BF}" srcOrd="20" destOrd="0" presId="urn:microsoft.com/office/officeart/2005/8/layout/process4"/>
    <dgm:cxn modelId="{C26523AC-0288-4803-9B1C-74EF8B7C6784}" type="presParOf" srcId="{1B13D414-EFEB-4869-AF1A-A73EC2AA45BF}" destId="{24069561-ADA0-4F78-A11B-C80635372AE2}" srcOrd="0" destOrd="0" presId="urn:microsoft.com/office/officeart/2005/8/layout/process4"/>
    <dgm:cxn modelId="{A9B95283-1E6E-4712-9AB7-DF440F419419}" type="presParOf" srcId="{1B13D414-EFEB-4869-AF1A-A73EC2AA45BF}" destId="{E3FE4149-C5AD-431C-B627-57AACBFCE97C}" srcOrd="1" destOrd="0" presId="urn:microsoft.com/office/officeart/2005/8/layout/process4"/>
    <dgm:cxn modelId="{097E5170-89D6-48F4-8E65-8BE0BD738823}" type="presParOf" srcId="{1B13D414-EFEB-4869-AF1A-A73EC2AA45BF}" destId="{0DBE82E7-41B5-45BF-8C46-5069987F8152}" srcOrd="2" destOrd="0" presId="urn:microsoft.com/office/officeart/2005/8/layout/process4"/>
    <dgm:cxn modelId="{BDF4B44A-EF73-4B17-8BBB-CBAEC7207072}" type="presParOf" srcId="{0DBE82E7-41B5-45BF-8C46-5069987F8152}" destId="{31285977-6912-479B-A9FF-25103A211FB0}" srcOrd="0" destOrd="0" presId="urn:microsoft.com/office/officeart/2005/8/layout/process4"/>
    <dgm:cxn modelId="{FEABD868-3505-4FE0-91FD-5DCBD5C6DA03}" type="presParOf" srcId="{0DBE82E7-41B5-45BF-8C46-5069987F8152}" destId="{07355E6D-A1CC-4DF1-81BC-47ACCB7874F3}" srcOrd="1" destOrd="0" presId="urn:microsoft.com/office/officeart/2005/8/layout/process4"/>
    <dgm:cxn modelId="{CE4F9E7B-FE0D-4D07-AD32-AD3D98E70906}" type="presParOf" srcId="{0DBE82E7-41B5-45BF-8C46-5069987F8152}" destId="{01202F5A-2F47-4EE8-A319-B74DFE15121C}" srcOrd="2" destOrd="0" presId="urn:microsoft.com/office/officeart/2005/8/layout/process4"/>
    <dgm:cxn modelId="{A2F803D7-FEF3-4632-AF5A-D85611143FCC}" type="presParOf" srcId="{56DC5B17-2492-4AE1-BDEF-FEB6BCEE1536}" destId="{8E24E7CB-D092-48B3-83A1-851BAC9B34D0}" srcOrd="21" destOrd="0" presId="urn:microsoft.com/office/officeart/2005/8/layout/process4"/>
    <dgm:cxn modelId="{38DD141F-A101-469A-967C-7E5E1D9C2B1A}" type="presParOf" srcId="{56DC5B17-2492-4AE1-BDEF-FEB6BCEE1536}" destId="{52A7283E-1FDB-4C16-8394-E643BF34B267}" srcOrd="22" destOrd="0" presId="urn:microsoft.com/office/officeart/2005/8/layout/process4"/>
    <dgm:cxn modelId="{FB38D7DF-FBA6-4256-ABBC-CBBD4DFFFDA3}" type="presParOf" srcId="{52A7283E-1FDB-4C16-8394-E643BF34B267}" destId="{54B91784-1994-4095-95DF-9E08C91D6479}" srcOrd="0" destOrd="0" presId="urn:microsoft.com/office/officeart/2005/8/layout/process4"/>
    <dgm:cxn modelId="{28B1C30C-D1D3-4149-87EF-8E9A664C6A3E}" type="presParOf" srcId="{56DC5B17-2492-4AE1-BDEF-FEB6BCEE1536}" destId="{60B27CEB-87A0-4135-9765-ED07BE270B49}" srcOrd="23" destOrd="0" presId="urn:microsoft.com/office/officeart/2005/8/layout/process4"/>
    <dgm:cxn modelId="{37D246EC-805F-4BEA-A74A-53A1C6BC4C63}" type="presParOf" srcId="{56DC5B17-2492-4AE1-BDEF-FEB6BCEE1536}" destId="{C74352C6-EABF-4266-B0F8-EBEDA0978816}" srcOrd="24" destOrd="0" presId="urn:microsoft.com/office/officeart/2005/8/layout/process4"/>
    <dgm:cxn modelId="{CDC18E8D-D3FB-44A6-B2BB-804397066956}" type="presParOf" srcId="{C74352C6-EABF-4266-B0F8-EBEDA0978816}" destId="{7A6099EE-3012-49A7-99A5-1D1C71E9303D}" srcOrd="0" destOrd="0" presId="urn:microsoft.com/office/officeart/2005/8/layout/process4"/>
    <dgm:cxn modelId="{C61D313C-B313-480A-9189-1C67C4C4303B}" type="presParOf" srcId="{C74352C6-EABF-4266-B0F8-EBEDA0978816}" destId="{2E671B42-DEB2-4E57-BD54-D3D95EEC60DF}" srcOrd="1" destOrd="0" presId="urn:microsoft.com/office/officeart/2005/8/layout/process4"/>
    <dgm:cxn modelId="{6022E3C1-14A3-4DAB-9E4F-CF762054A687}" type="presParOf" srcId="{C74352C6-EABF-4266-B0F8-EBEDA0978816}" destId="{A68F6742-C17C-4A8C-8362-376D063A3889}" srcOrd="2" destOrd="0" presId="urn:microsoft.com/office/officeart/2005/8/layout/process4"/>
    <dgm:cxn modelId="{AB3CC2FF-14B8-45BD-BE80-2FD3C96BD4C6}" type="presParOf" srcId="{A68F6742-C17C-4A8C-8362-376D063A3889}" destId="{FF0C68B6-4914-4198-98E6-B891B4476DE0}" srcOrd="0" destOrd="0" presId="urn:microsoft.com/office/officeart/2005/8/layout/process4"/>
    <dgm:cxn modelId="{E190126A-0B1F-4C32-A202-0FA57B33E40B}" type="presParOf" srcId="{A68F6742-C17C-4A8C-8362-376D063A3889}" destId="{2B78A7E1-E58F-4C2E-9E88-790F5ABBD62C}" srcOrd="1" destOrd="0" presId="urn:microsoft.com/office/officeart/2005/8/layout/process4"/>
    <dgm:cxn modelId="{3DA85D7F-32AD-4BDA-BAED-6816C5D30CD3}" type="presParOf" srcId="{A68F6742-C17C-4A8C-8362-376D063A3889}" destId="{DD4655AD-033F-4727-AB0A-837CF71AF38F}" srcOrd="2" destOrd="0" presId="urn:microsoft.com/office/officeart/2005/8/layout/process4"/>
    <dgm:cxn modelId="{E02C529F-5B0F-4096-B722-47BF0ACF003B}" type="presParOf" srcId="{56DC5B17-2492-4AE1-BDEF-FEB6BCEE1536}" destId="{1EFA84EE-613C-449C-9663-BDC8B8C9AB2E}" srcOrd="25" destOrd="0" presId="urn:microsoft.com/office/officeart/2005/8/layout/process4"/>
    <dgm:cxn modelId="{A018460E-3B56-43F2-9256-D1D0340CAA26}" type="presParOf" srcId="{56DC5B17-2492-4AE1-BDEF-FEB6BCEE1536}" destId="{77C90BC8-2F7D-499C-9492-9B69838B3166}" srcOrd="26" destOrd="0" presId="urn:microsoft.com/office/officeart/2005/8/layout/process4"/>
    <dgm:cxn modelId="{E9CF67B4-D502-4939-9535-DC06D997F501}" type="presParOf" srcId="{77C90BC8-2F7D-499C-9492-9B69838B3166}" destId="{A236EC17-240F-4C6B-84C6-AB53028AF6B0}" srcOrd="0" destOrd="0" presId="urn:microsoft.com/office/officeart/2005/8/layout/process4"/>
    <dgm:cxn modelId="{ACA15F4F-6974-4299-98B2-E314DB72B395}" type="presParOf" srcId="{77C90BC8-2F7D-499C-9492-9B69838B3166}" destId="{53AD5603-7ED0-40B0-8644-ADDB9D32EC0F}" srcOrd="1" destOrd="0" presId="urn:microsoft.com/office/officeart/2005/8/layout/process4"/>
    <dgm:cxn modelId="{CBBBB23C-04FF-46CD-8FA1-BA4823A08900}" type="presParOf" srcId="{77C90BC8-2F7D-499C-9492-9B69838B3166}" destId="{5BB6C0AC-4771-4D99-B099-B32012E66F48}" srcOrd="2" destOrd="0" presId="urn:microsoft.com/office/officeart/2005/8/layout/process4"/>
    <dgm:cxn modelId="{4F1EFC3F-9DDF-4E04-A4F7-AAD147184D5F}" type="presParOf" srcId="{5BB6C0AC-4771-4D99-B099-B32012E66F48}" destId="{50201891-F8CB-44EB-A4D5-0522D27E48FD}" srcOrd="0" destOrd="0" presId="urn:microsoft.com/office/officeart/2005/8/layout/process4"/>
    <dgm:cxn modelId="{F4FB9209-25E1-4782-8598-35FCE2C5341D}" type="presParOf" srcId="{5BB6C0AC-4771-4D99-B099-B32012E66F48}" destId="{F3BFF928-A0EE-4C2C-973B-F57037C2E082}" srcOrd="1" destOrd="0" presId="urn:microsoft.com/office/officeart/2005/8/layout/process4"/>
    <dgm:cxn modelId="{B079E53E-EC27-4150-B632-4CD377955F01}" type="presParOf" srcId="{56DC5B17-2492-4AE1-BDEF-FEB6BCEE1536}" destId="{5C231AAD-67EF-4BE5-A50F-82589D7DD767}" srcOrd="27" destOrd="0" presId="urn:microsoft.com/office/officeart/2005/8/layout/process4"/>
    <dgm:cxn modelId="{4489B802-A76E-4EE0-A0ED-E22F9B145AEB}" type="presParOf" srcId="{56DC5B17-2492-4AE1-BDEF-FEB6BCEE1536}" destId="{97C31F7D-10E7-462B-A720-CF87D161E6A1}" srcOrd="28" destOrd="0" presId="urn:microsoft.com/office/officeart/2005/8/layout/process4"/>
    <dgm:cxn modelId="{1191BFB7-6D2F-4902-9BF7-99E2DF0D7387}" type="presParOf" srcId="{97C31F7D-10E7-462B-A720-CF87D161E6A1}" destId="{F1F6B30C-C079-455D-9952-07CA1A0ED67B}" srcOrd="0" destOrd="0" presId="urn:microsoft.com/office/officeart/2005/8/layout/process4"/>
    <dgm:cxn modelId="{5313569C-3A56-4CD8-8525-3AB7CD4ECCFD}" type="presParOf" srcId="{56DC5B17-2492-4AE1-BDEF-FEB6BCEE1536}" destId="{6A51CCAB-B4FD-478D-ADFF-D837850C8964}" srcOrd="29" destOrd="0" presId="urn:microsoft.com/office/officeart/2005/8/layout/process4"/>
    <dgm:cxn modelId="{F641441B-3537-484D-BF1B-00A752BD6624}" type="presParOf" srcId="{56DC5B17-2492-4AE1-BDEF-FEB6BCEE1536}" destId="{360A12F3-F6FA-4C15-90AF-03D7BF3F9D96}" srcOrd="30" destOrd="0" presId="urn:microsoft.com/office/officeart/2005/8/layout/process4"/>
    <dgm:cxn modelId="{57E81884-5200-49BA-AE54-BC6446A863ED}" type="presParOf" srcId="{360A12F3-F6FA-4C15-90AF-03D7BF3F9D96}" destId="{BEA943B5-2289-44FC-811D-F778910ADC8A}" srcOrd="0" destOrd="0" presId="urn:microsoft.com/office/officeart/2005/8/layout/process4"/>
    <dgm:cxn modelId="{1569C165-17EF-49C5-BB0A-A9651BB21474}" type="presParOf" srcId="{360A12F3-F6FA-4C15-90AF-03D7BF3F9D96}" destId="{5CD24A87-1654-4FF4-9265-4BED56E3CCB1}" srcOrd="1" destOrd="0" presId="urn:microsoft.com/office/officeart/2005/8/layout/process4"/>
    <dgm:cxn modelId="{065C1B92-54DF-4480-8895-281B040806BF}" type="presParOf" srcId="{360A12F3-F6FA-4C15-90AF-03D7BF3F9D96}" destId="{270B3CDC-BE50-4F88-A25B-9AFCB62DC0CA}" srcOrd="2" destOrd="0" presId="urn:microsoft.com/office/officeart/2005/8/layout/process4"/>
    <dgm:cxn modelId="{0AC5984D-F42D-4E76-B7AA-729DCF9E4E63}" type="presParOf" srcId="{270B3CDC-BE50-4F88-A25B-9AFCB62DC0CA}" destId="{184C204B-282F-4BA6-BD3F-9399D9488BA0}" srcOrd="0" destOrd="0" presId="urn:microsoft.com/office/officeart/2005/8/layout/process4"/>
    <dgm:cxn modelId="{B45FFF4E-33DF-4396-8EC3-F45844E3AEDB}" type="presParOf" srcId="{270B3CDC-BE50-4F88-A25B-9AFCB62DC0CA}" destId="{2C6E9A94-01E8-4176-9A0D-F48F4F628024}" srcOrd="1" destOrd="0" presId="urn:microsoft.com/office/officeart/2005/8/layout/process4"/>
    <dgm:cxn modelId="{01A9E736-10AA-4C3A-A66F-69CEC25E2585}" type="presParOf" srcId="{270B3CDC-BE50-4F88-A25B-9AFCB62DC0CA}" destId="{BE014FF1-B849-48DE-B6E6-7BC4E4098D4D}" srcOrd="2" destOrd="0" presId="urn:microsoft.com/office/officeart/2005/8/layout/process4"/>
    <dgm:cxn modelId="{E8232F96-0F16-4E1B-A85A-2CDF3FDADB77}" type="presParOf" srcId="{270B3CDC-BE50-4F88-A25B-9AFCB62DC0CA}" destId="{C37DFE60-11B6-4213-8D3A-840583A8D570}" srcOrd="3" destOrd="0" presId="urn:microsoft.com/office/officeart/2005/8/layout/process4"/>
    <dgm:cxn modelId="{42296AB5-6025-416D-9204-459C73FCC641}" type="presParOf" srcId="{56DC5B17-2492-4AE1-BDEF-FEB6BCEE1536}" destId="{4BA54EA7-C289-4AA9-BE11-D92DB360428C}" srcOrd="31" destOrd="0" presId="urn:microsoft.com/office/officeart/2005/8/layout/process4"/>
    <dgm:cxn modelId="{F359A755-8ECD-425B-9977-2AED8C152DA6}" type="presParOf" srcId="{56DC5B17-2492-4AE1-BDEF-FEB6BCEE1536}" destId="{1D1A0A9E-183E-43E1-969E-7410475CBED5}" srcOrd="32" destOrd="0" presId="urn:microsoft.com/office/officeart/2005/8/layout/process4"/>
    <dgm:cxn modelId="{254F6C66-4625-4D4D-B238-AB2B8EBB5193}" type="presParOf" srcId="{1D1A0A9E-183E-43E1-969E-7410475CBED5}" destId="{226D4616-1110-40C7-8DEB-A7AD2CA54F6E}" srcOrd="0" destOrd="0" presId="urn:microsoft.com/office/officeart/2005/8/layout/process4"/>
    <dgm:cxn modelId="{BFD4BE4C-F379-4E04-A826-2497287FDAFA}" type="presParOf" srcId="{56DC5B17-2492-4AE1-BDEF-FEB6BCEE1536}" destId="{F5936C0B-07A0-4877-85E6-D947BD1F1284}" srcOrd="33" destOrd="0" presId="urn:microsoft.com/office/officeart/2005/8/layout/process4"/>
    <dgm:cxn modelId="{9049C055-44BC-418A-9CC0-EC5D143C11D9}" type="presParOf" srcId="{56DC5B17-2492-4AE1-BDEF-FEB6BCEE1536}" destId="{B81CB82E-E8E5-4ECE-BE70-2B16365B3EDA}" srcOrd="34" destOrd="0" presId="urn:microsoft.com/office/officeart/2005/8/layout/process4"/>
    <dgm:cxn modelId="{C402648E-62CD-4A2D-AFC2-D9C76DACC3EB}" type="presParOf" srcId="{B81CB82E-E8E5-4ECE-BE70-2B16365B3EDA}" destId="{A1824AD6-BE3C-4628-A78F-4CEFED61CAC0}" srcOrd="0" destOrd="0" presId="urn:microsoft.com/office/officeart/2005/8/layout/process4"/>
    <dgm:cxn modelId="{7F29B432-A672-4486-9FC0-9C36A99F7CA7}" type="presParOf" srcId="{B81CB82E-E8E5-4ECE-BE70-2B16365B3EDA}" destId="{F8548A52-EF58-445B-8915-2E57E319B2AA}" srcOrd="1" destOrd="0" presId="urn:microsoft.com/office/officeart/2005/8/layout/process4"/>
    <dgm:cxn modelId="{6EDCB747-FF0E-44C3-A76D-971C5EE13302}" type="presParOf" srcId="{B81CB82E-E8E5-4ECE-BE70-2B16365B3EDA}" destId="{B56F0A24-2744-427C-B8C1-EB76543E4381}" srcOrd="2" destOrd="0" presId="urn:microsoft.com/office/officeart/2005/8/layout/process4"/>
    <dgm:cxn modelId="{A95FFAEB-A9F0-4089-ABD4-0247C3E62351}" type="presParOf" srcId="{B56F0A24-2744-427C-B8C1-EB76543E4381}" destId="{D7EDAE5B-D0B7-43B6-B7C1-71C9EE917EDE}" srcOrd="0" destOrd="0" presId="urn:microsoft.com/office/officeart/2005/8/layout/process4"/>
    <dgm:cxn modelId="{392AAD13-321D-4DB5-93E0-2F4758885F7D}" type="presParOf" srcId="{B56F0A24-2744-427C-B8C1-EB76543E4381}" destId="{21B77B5F-D459-4594-9E4C-B3A68A39E2EA}" srcOrd="1" destOrd="0" presId="urn:microsoft.com/office/officeart/2005/8/layout/process4"/>
    <dgm:cxn modelId="{BD20DE8E-87F7-4B51-9F38-7F34E1ABE5D2}" type="presParOf" srcId="{B56F0A24-2744-427C-B8C1-EB76543E4381}" destId="{C11BB65C-EA13-4E05-B377-B47CA00C655C}" srcOrd="2" destOrd="0" presId="urn:microsoft.com/office/officeart/2005/8/layout/process4"/>
    <dgm:cxn modelId="{D44206FC-C3A6-4951-BBD8-2B16F77195F6}" type="presParOf" srcId="{B56F0A24-2744-427C-B8C1-EB76543E4381}" destId="{57B26598-FDBA-454C-909F-02E910BBB14F}" srcOrd="3" destOrd="0" presId="urn:microsoft.com/office/officeart/2005/8/layout/process4"/>
    <dgm:cxn modelId="{378DDB34-4F09-407C-8E1F-CD6AB4C6C94B}" type="presParOf" srcId="{56DC5B17-2492-4AE1-BDEF-FEB6BCEE1536}" destId="{B8614DAA-C6B3-45D5-A05B-407F0E6425BB}" srcOrd="35" destOrd="0" presId="urn:microsoft.com/office/officeart/2005/8/layout/process4"/>
    <dgm:cxn modelId="{7BBDB44E-ED8F-4E16-AA00-FDE354A09E74}" type="presParOf" srcId="{56DC5B17-2492-4AE1-BDEF-FEB6BCEE1536}" destId="{402B07D0-C0C4-4ADF-A75D-A9787457BE6C}" srcOrd="36" destOrd="0" presId="urn:microsoft.com/office/officeart/2005/8/layout/process4"/>
    <dgm:cxn modelId="{F0249E65-DC56-45E1-99CE-E4B8DCCC231A}" type="presParOf" srcId="{402B07D0-C0C4-4ADF-A75D-A9787457BE6C}" destId="{73416924-A158-4CB9-9246-845C065B9B51}" srcOrd="0" destOrd="0" presId="urn:microsoft.com/office/officeart/2005/8/layout/process4"/>
    <dgm:cxn modelId="{34C24677-F49F-4A0F-9E44-21591D75D2AA}" type="presParOf" srcId="{402B07D0-C0C4-4ADF-A75D-A9787457BE6C}" destId="{33779C13-F3AC-4699-9A5F-9DC0914058C5}" srcOrd="1" destOrd="0" presId="urn:microsoft.com/office/officeart/2005/8/layout/process4"/>
    <dgm:cxn modelId="{9ACA9594-F11E-42AF-8A5E-D6E8F5E546F7}" type="presParOf" srcId="{402B07D0-C0C4-4ADF-A75D-A9787457BE6C}" destId="{FD2A3C75-3FC5-4C47-96D1-D58F419BA012}" srcOrd="2" destOrd="0" presId="urn:microsoft.com/office/officeart/2005/8/layout/process4"/>
    <dgm:cxn modelId="{C83C4BE7-BD15-4238-A82E-BBDD2069854D}" type="presParOf" srcId="{FD2A3C75-3FC5-4C47-96D1-D58F419BA012}" destId="{9D1A88D8-B7EB-47B9-8369-210DAAEF0D0A}" srcOrd="0" destOrd="0" presId="urn:microsoft.com/office/officeart/2005/8/layout/process4"/>
    <dgm:cxn modelId="{43F8B9C5-0999-4E33-914D-3FADA326C10A}" type="presParOf" srcId="{FD2A3C75-3FC5-4C47-96D1-D58F419BA012}" destId="{F461CD89-A4A2-4014-908E-271985F54592}" srcOrd="1" destOrd="0" presId="urn:microsoft.com/office/officeart/2005/8/layout/process4"/>
    <dgm:cxn modelId="{F7F7F4DE-E1AD-46EB-989F-9119E352F652}" type="presParOf" srcId="{FD2A3C75-3FC5-4C47-96D1-D58F419BA012}" destId="{6611ED56-4D9C-492F-8EC8-45D0594701B4}" srcOrd="2" destOrd="0" presId="urn:microsoft.com/office/officeart/2005/8/layout/process4"/>
    <dgm:cxn modelId="{538BC03F-9FFC-4D1B-B9FB-F4608B8D3169}" type="presParOf" srcId="{56DC5B17-2492-4AE1-BDEF-FEB6BCEE1536}" destId="{6B0505DB-BD04-4A64-A7C4-E7CFE3539540}" srcOrd="37" destOrd="0" presId="urn:microsoft.com/office/officeart/2005/8/layout/process4"/>
    <dgm:cxn modelId="{6662B449-AD95-4E34-9E06-784AA00808C4}" type="presParOf" srcId="{56DC5B17-2492-4AE1-BDEF-FEB6BCEE1536}" destId="{7FE58962-D97E-4037-8C3F-A9B79CD8E136}" srcOrd="38" destOrd="0" presId="urn:microsoft.com/office/officeart/2005/8/layout/process4"/>
    <dgm:cxn modelId="{34D62074-7EE1-4678-9F21-0A0F524BDF93}" type="presParOf" srcId="{7FE58962-D97E-4037-8C3F-A9B79CD8E136}" destId="{5E2973AB-5699-4259-BF38-FFD5BA1A80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1DBCB-C954-4659-AE82-53A5DCB906F4}">
      <dsp:nvSpPr>
        <dsp:cNvPr id="0" name=""/>
        <dsp:cNvSpPr/>
      </dsp:nvSpPr>
      <dsp:spPr>
        <a:xfrm>
          <a:off x="0" y="16038815"/>
          <a:ext cx="12522676" cy="554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7.2 </a:t>
          </a:r>
          <a:r>
            <a:rPr lang="en-US" sz="1100" b="1" kern="1200" dirty="0">
              <a:latin typeface="Arial"/>
              <a:cs typeface="Arial"/>
            </a:rPr>
            <a:t>Creating User Manuals</a:t>
          </a:r>
          <a:endParaRPr lang="en-US" sz="1100" kern="1200" dirty="0">
            <a:latin typeface="Arial"/>
            <a:cs typeface="Arial"/>
          </a:endParaRPr>
        </a:p>
      </dsp:txBody>
      <dsp:txXfrm>
        <a:off x="0" y="16038815"/>
        <a:ext cx="12522676" cy="299224"/>
      </dsp:txXfrm>
    </dsp:sp>
    <dsp:sp modelId="{090FD2A4-D030-4F42-96ED-04ACBEA0E39C}">
      <dsp:nvSpPr>
        <dsp:cNvPr id="0" name=""/>
        <dsp:cNvSpPr/>
      </dsp:nvSpPr>
      <dsp:spPr>
        <a:xfrm>
          <a:off x="0" y="16326957"/>
          <a:ext cx="6261337" cy="254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7.2.1 Develop and finalize user guides for network services</a:t>
          </a:r>
        </a:p>
      </dsp:txBody>
      <dsp:txXfrm>
        <a:off x="0" y="16326957"/>
        <a:ext cx="6261337" cy="254894"/>
      </dsp:txXfrm>
    </dsp:sp>
    <dsp:sp modelId="{BF2BB27F-57F5-44A4-A38B-D65F2160B22E}">
      <dsp:nvSpPr>
        <dsp:cNvPr id="0" name=""/>
        <dsp:cNvSpPr/>
      </dsp:nvSpPr>
      <dsp:spPr>
        <a:xfrm>
          <a:off x="6261338" y="16326957"/>
          <a:ext cx="6261337" cy="254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7.2.2 Ensure documentation is accessible and user-friendly</a:t>
          </a:r>
        </a:p>
      </dsp:txBody>
      <dsp:txXfrm>
        <a:off x="6261338" y="16326957"/>
        <a:ext cx="6261337" cy="254894"/>
      </dsp:txXfrm>
    </dsp:sp>
    <dsp:sp modelId="{8935590B-D8F7-40DD-90CA-AB308F298CD3}">
      <dsp:nvSpPr>
        <dsp:cNvPr id="0" name=""/>
        <dsp:cNvSpPr/>
      </dsp:nvSpPr>
      <dsp:spPr>
        <a:xfrm rot="10800000">
          <a:off x="0" y="15194893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7.1 </a:t>
          </a:r>
          <a:r>
            <a:rPr lang="en-US" sz="1100" b="1" kern="1200" dirty="0">
              <a:latin typeface="Arial"/>
              <a:cs typeface="Arial"/>
            </a:rPr>
            <a:t>Creating Technical Documentation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15194893"/>
        <a:ext cx="12522676" cy="299134"/>
      </dsp:txXfrm>
    </dsp:sp>
    <dsp:sp modelId="{00286BFC-86E8-4E98-A7F9-E946D5ECDBB4}">
      <dsp:nvSpPr>
        <dsp:cNvPr id="0" name=""/>
        <dsp:cNvSpPr/>
      </dsp:nvSpPr>
      <dsp:spPr>
        <a:xfrm>
          <a:off x="0" y="15494027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7.1.1 Document network design, configuration settings, and installation procedures</a:t>
          </a:r>
        </a:p>
      </dsp:txBody>
      <dsp:txXfrm>
        <a:off x="0" y="15494027"/>
        <a:ext cx="6261337" cy="254818"/>
      </dsp:txXfrm>
    </dsp:sp>
    <dsp:sp modelId="{B54C1DFC-CC22-498F-8593-3A2DC08E88D8}">
      <dsp:nvSpPr>
        <dsp:cNvPr id="0" name=""/>
        <dsp:cNvSpPr/>
      </dsp:nvSpPr>
      <dsp:spPr>
        <a:xfrm>
          <a:off x="6261338" y="15494027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7.1.2 Prepare diagrams and schematics of network topology</a:t>
          </a:r>
        </a:p>
      </dsp:txBody>
      <dsp:txXfrm>
        <a:off x="6261338" y="15494027"/>
        <a:ext cx="6261337" cy="254818"/>
      </dsp:txXfrm>
    </dsp:sp>
    <dsp:sp modelId="{FBE7F52D-810C-4773-923A-90710B5995CB}">
      <dsp:nvSpPr>
        <dsp:cNvPr id="0" name=""/>
        <dsp:cNvSpPr/>
      </dsp:nvSpPr>
      <dsp:spPr>
        <a:xfrm rot="10800000">
          <a:off x="0" y="14350970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7. Documentation</a:t>
          </a:r>
        </a:p>
      </dsp:txBody>
      <dsp:txXfrm rot="10800000">
        <a:off x="0" y="14350970"/>
        <a:ext cx="12522676" cy="553756"/>
      </dsp:txXfrm>
    </dsp:sp>
    <dsp:sp modelId="{4E539251-5045-426F-97CA-4B96C6B16FC0}">
      <dsp:nvSpPr>
        <dsp:cNvPr id="0" name=""/>
        <dsp:cNvSpPr/>
      </dsp:nvSpPr>
      <dsp:spPr>
        <a:xfrm rot="10800000">
          <a:off x="0" y="13507047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6.2 </a:t>
          </a:r>
          <a:r>
            <a:rPr lang="en-US" sz="1100" b="1" kern="1200" dirty="0">
              <a:latin typeface="Arial"/>
              <a:cs typeface="Arial"/>
            </a:rPr>
            <a:t>Conducting Training Sessions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13507047"/>
        <a:ext cx="12522676" cy="299134"/>
      </dsp:txXfrm>
    </dsp:sp>
    <dsp:sp modelId="{93EDF3F8-6C9F-4055-ABB3-A27A9F7C14B5}">
      <dsp:nvSpPr>
        <dsp:cNvPr id="0" name=""/>
        <dsp:cNvSpPr/>
      </dsp:nvSpPr>
      <dsp:spPr>
        <a:xfrm>
          <a:off x="0" y="13806182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6.2.1 Organize and conduct training sessions for IT staff and end-users</a:t>
          </a:r>
        </a:p>
      </dsp:txBody>
      <dsp:txXfrm>
        <a:off x="0" y="13806182"/>
        <a:ext cx="6261337" cy="254818"/>
      </dsp:txXfrm>
    </dsp:sp>
    <dsp:sp modelId="{0E6B14E7-F8B0-472B-AC2B-FF0617C53EC0}">
      <dsp:nvSpPr>
        <dsp:cNvPr id="0" name=""/>
        <dsp:cNvSpPr/>
      </dsp:nvSpPr>
      <dsp:spPr>
        <a:xfrm>
          <a:off x="6261338" y="13806182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6.2.2 Provide hands-on training for network management and troubleshooting</a:t>
          </a:r>
        </a:p>
      </dsp:txBody>
      <dsp:txXfrm>
        <a:off x="6261338" y="13806182"/>
        <a:ext cx="6261337" cy="254818"/>
      </dsp:txXfrm>
    </dsp:sp>
    <dsp:sp modelId="{AB340B59-E9A6-41D4-AF10-D7DA8818A333}">
      <dsp:nvSpPr>
        <dsp:cNvPr id="0" name=""/>
        <dsp:cNvSpPr/>
      </dsp:nvSpPr>
      <dsp:spPr>
        <a:xfrm rot="10800000">
          <a:off x="0" y="12663125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6.1 </a:t>
          </a:r>
          <a:r>
            <a:rPr lang="en-US" sz="1100" b="1" kern="1200" dirty="0">
              <a:latin typeface="Arial"/>
              <a:cs typeface="Arial"/>
            </a:rPr>
            <a:t>Preparing Training Materials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12663125"/>
        <a:ext cx="12522676" cy="299134"/>
      </dsp:txXfrm>
    </dsp:sp>
    <dsp:sp modelId="{59F1D4A7-7DF9-42FB-B419-DD298E89FFFD}">
      <dsp:nvSpPr>
        <dsp:cNvPr id="0" name=""/>
        <dsp:cNvSpPr/>
      </dsp:nvSpPr>
      <dsp:spPr>
        <a:xfrm>
          <a:off x="0" y="12962259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6.1.1 Develop user manuals and technical documentation</a:t>
          </a:r>
        </a:p>
      </dsp:txBody>
      <dsp:txXfrm>
        <a:off x="0" y="12962259"/>
        <a:ext cx="6261337" cy="254818"/>
      </dsp:txXfrm>
    </dsp:sp>
    <dsp:sp modelId="{65B60CD5-3214-4A9E-9A0E-F9833D05A5B9}">
      <dsp:nvSpPr>
        <dsp:cNvPr id="0" name=""/>
        <dsp:cNvSpPr/>
      </dsp:nvSpPr>
      <dsp:spPr>
        <a:xfrm>
          <a:off x="6261338" y="12962259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6.1.2 Create training presentations and guides for network use and maintenance</a:t>
          </a:r>
        </a:p>
      </dsp:txBody>
      <dsp:txXfrm>
        <a:off x="6261338" y="12962259"/>
        <a:ext cx="6261337" cy="254818"/>
      </dsp:txXfrm>
    </dsp:sp>
    <dsp:sp modelId="{9653843A-720E-4BA4-9A0E-C568CFE627AD}">
      <dsp:nvSpPr>
        <dsp:cNvPr id="0" name=""/>
        <dsp:cNvSpPr/>
      </dsp:nvSpPr>
      <dsp:spPr>
        <a:xfrm rot="10800000">
          <a:off x="0" y="11819202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6. Training</a:t>
          </a:r>
        </a:p>
      </dsp:txBody>
      <dsp:txXfrm rot="10800000">
        <a:off x="0" y="11819202"/>
        <a:ext cx="12522676" cy="553756"/>
      </dsp:txXfrm>
    </dsp:sp>
    <dsp:sp modelId="{DBB4B0D9-167B-496C-AC57-8261998A89E9}">
      <dsp:nvSpPr>
        <dsp:cNvPr id="0" name=""/>
        <dsp:cNvSpPr/>
      </dsp:nvSpPr>
      <dsp:spPr>
        <a:xfrm rot="10800000">
          <a:off x="0" y="10975279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5.2 </a:t>
          </a:r>
          <a:r>
            <a:rPr lang="en-US" sz="1100" b="1" kern="1200" dirty="0">
              <a:latin typeface="Arial"/>
              <a:cs typeface="Arial"/>
            </a:rPr>
            <a:t>Verifying Network Reliability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10975279"/>
        <a:ext cx="12522676" cy="299134"/>
      </dsp:txXfrm>
    </dsp:sp>
    <dsp:sp modelId="{65FBCDD9-1D8D-400B-A281-633DB9E9DFBC}">
      <dsp:nvSpPr>
        <dsp:cNvPr id="0" name=""/>
        <dsp:cNvSpPr/>
      </dsp:nvSpPr>
      <dsp:spPr>
        <a:xfrm>
          <a:off x="6114" y="11274414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5.2.1 Conduct stress testing and failure scenario simulations</a:t>
          </a:r>
        </a:p>
      </dsp:txBody>
      <dsp:txXfrm>
        <a:off x="6114" y="11274414"/>
        <a:ext cx="4170148" cy="254818"/>
      </dsp:txXfrm>
    </dsp:sp>
    <dsp:sp modelId="{914A4BED-38F8-40D9-A316-B6E72EFEFA7C}">
      <dsp:nvSpPr>
        <dsp:cNvPr id="0" name=""/>
        <dsp:cNvSpPr/>
      </dsp:nvSpPr>
      <dsp:spPr>
        <a:xfrm>
          <a:off x="4176263" y="11274414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5.2.2 Verify backup and recovery procedures</a:t>
          </a:r>
        </a:p>
      </dsp:txBody>
      <dsp:txXfrm>
        <a:off x="4176263" y="11274414"/>
        <a:ext cx="4170148" cy="254818"/>
      </dsp:txXfrm>
    </dsp:sp>
    <dsp:sp modelId="{1678E8E3-D979-4E37-9D70-FA68A55DFFB9}">
      <dsp:nvSpPr>
        <dsp:cNvPr id="0" name=""/>
        <dsp:cNvSpPr/>
      </dsp:nvSpPr>
      <dsp:spPr>
        <a:xfrm>
          <a:off x="8346412" y="11274414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5.2.3 Test security protocols and response to threats</a:t>
          </a:r>
        </a:p>
      </dsp:txBody>
      <dsp:txXfrm>
        <a:off x="8346412" y="11274414"/>
        <a:ext cx="4170148" cy="254818"/>
      </dsp:txXfrm>
    </dsp:sp>
    <dsp:sp modelId="{5030980C-E754-4498-94B8-6E3B6540873D}">
      <dsp:nvSpPr>
        <dsp:cNvPr id="0" name=""/>
        <dsp:cNvSpPr/>
      </dsp:nvSpPr>
      <dsp:spPr>
        <a:xfrm rot="10800000">
          <a:off x="0" y="10131357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5.1 </a:t>
          </a:r>
          <a:r>
            <a:rPr lang="en-US" sz="1100" b="1" kern="1200" dirty="0">
              <a:latin typeface="Arial"/>
              <a:cs typeface="Arial"/>
            </a:rPr>
            <a:t>Conducting Performance Tests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10131357"/>
        <a:ext cx="12522676" cy="299134"/>
      </dsp:txXfrm>
    </dsp:sp>
    <dsp:sp modelId="{DDED6DC8-0A90-461F-8243-9971A0681BF3}">
      <dsp:nvSpPr>
        <dsp:cNvPr id="0" name=""/>
        <dsp:cNvSpPr/>
      </dsp:nvSpPr>
      <dsp:spPr>
        <a:xfrm>
          <a:off x="0" y="10430491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5.1.1 Perform speed and bandwidth tests</a:t>
          </a:r>
        </a:p>
      </dsp:txBody>
      <dsp:txXfrm>
        <a:off x="0" y="10430491"/>
        <a:ext cx="6261337" cy="254818"/>
      </dsp:txXfrm>
    </dsp:sp>
    <dsp:sp modelId="{F637F82B-D28F-4A33-8961-8D2B374BE033}">
      <dsp:nvSpPr>
        <dsp:cNvPr id="0" name=""/>
        <dsp:cNvSpPr/>
      </dsp:nvSpPr>
      <dsp:spPr>
        <a:xfrm>
          <a:off x="6261338" y="10430491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5.1.2 Evaluate network coverage and signal strength</a:t>
          </a:r>
        </a:p>
      </dsp:txBody>
      <dsp:txXfrm>
        <a:off x="6261338" y="10430491"/>
        <a:ext cx="6261337" cy="254818"/>
      </dsp:txXfrm>
    </dsp:sp>
    <dsp:sp modelId="{C5EAAFD8-2E30-4652-87E2-5B52157089AA}">
      <dsp:nvSpPr>
        <dsp:cNvPr id="0" name=""/>
        <dsp:cNvSpPr/>
      </dsp:nvSpPr>
      <dsp:spPr>
        <a:xfrm rot="10800000">
          <a:off x="0" y="9287434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5. Testing</a:t>
          </a:r>
        </a:p>
      </dsp:txBody>
      <dsp:txXfrm rot="10800000">
        <a:off x="0" y="9287434"/>
        <a:ext cx="12522676" cy="553756"/>
      </dsp:txXfrm>
    </dsp:sp>
    <dsp:sp modelId="{1F469854-3EF8-44EE-B7CD-B82468BD588D}">
      <dsp:nvSpPr>
        <dsp:cNvPr id="0" name=""/>
        <dsp:cNvSpPr/>
      </dsp:nvSpPr>
      <dsp:spPr>
        <a:xfrm rot="10800000">
          <a:off x="0" y="8443512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4.2 </a:t>
          </a:r>
          <a:r>
            <a:rPr lang="en-US" sz="1100" b="1" kern="1200" dirty="0">
              <a:latin typeface="Arial"/>
              <a:cs typeface="Arial"/>
            </a:rPr>
            <a:t>Implementing Security Protocols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8443512"/>
        <a:ext cx="12522676" cy="299134"/>
      </dsp:txXfrm>
    </dsp:sp>
    <dsp:sp modelId="{4F820B6D-E491-418A-B36E-B60ABD0AD3BA}">
      <dsp:nvSpPr>
        <dsp:cNvPr id="0" name=""/>
        <dsp:cNvSpPr/>
      </dsp:nvSpPr>
      <dsp:spPr>
        <a:xfrm>
          <a:off x="6114" y="8742646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4.2.1 Configure firewall and security settings</a:t>
          </a:r>
        </a:p>
      </dsp:txBody>
      <dsp:txXfrm>
        <a:off x="6114" y="8742646"/>
        <a:ext cx="4170148" cy="254818"/>
      </dsp:txXfrm>
    </dsp:sp>
    <dsp:sp modelId="{D0AFD632-7E2B-4B03-AA03-BE5A6EEAD5A1}">
      <dsp:nvSpPr>
        <dsp:cNvPr id="0" name=""/>
        <dsp:cNvSpPr/>
      </dsp:nvSpPr>
      <dsp:spPr>
        <a:xfrm>
          <a:off x="4176263" y="8742646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4.2.2 Implement encryption and authentication mechanisms</a:t>
          </a:r>
        </a:p>
      </dsp:txBody>
      <dsp:txXfrm>
        <a:off x="4176263" y="8742646"/>
        <a:ext cx="4170148" cy="254818"/>
      </dsp:txXfrm>
    </dsp:sp>
    <dsp:sp modelId="{727793A6-CC02-4679-833E-61078E6398BE}">
      <dsp:nvSpPr>
        <dsp:cNvPr id="0" name=""/>
        <dsp:cNvSpPr/>
      </dsp:nvSpPr>
      <dsp:spPr>
        <a:xfrm>
          <a:off x="8346412" y="8742646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4.2.3 Set up access controls and user permissions</a:t>
          </a:r>
        </a:p>
      </dsp:txBody>
      <dsp:txXfrm>
        <a:off x="8346412" y="8742646"/>
        <a:ext cx="4170148" cy="254818"/>
      </dsp:txXfrm>
    </dsp:sp>
    <dsp:sp modelId="{E3FE4149-C5AD-431C-B627-57AACBFCE97C}">
      <dsp:nvSpPr>
        <dsp:cNvPr id="0" name=""/>
        <dsp:cNvSpPr/>
      </dsp:nvSpPr>
      <dsp:spPr>
        <a:xfrm rot="10800000">
          <a:off x="0" y="7599589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4.1 </a:t>
          </a:r>
          <a:r>
            <a:rPr lang="en-US" sz="1100" b="1" kern="1200" dirty="0">
              <a:latin typeface="Arial"/>
              <a:cs typeface="Arial"/>
            </a:rPr>
            <a:t>Setting Up Network Devices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7599589"/>
        <a:ext cx="12522676" cy="299134"/>
      </dsp:txXfrm>
    </dsp:sp>
    <dsp:sp modelId="{31285977-6912-479B-A9FF-25103A211FB0}">
      <dsp:nvSpPr>
        <dsp:cNvPr id="0" name=""/>
        <dsp:cNvSpPr/>
      </dsp:nvSpPr>
      <dsp:spPr>
        <a:xfrm>
          <a:off x="6114" y="7898723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4.1.1 Configure routers, switches, and access points</a:t>
          </a:r>
        </a:p>
      </dsp:txBody>
      <dsp:txXfrm>
        <a:off x="6114" y="7898723"/>
        <a:ext cx="4170148" cy="254818"/>
      </dsp:txXfrm>
    </dsp:sp>
    <dsp:sp modelId="{07355E6D-A1CC-4DF1-81BC-47ACCB7874F3}">
      <dsp:nvSpPr>
        <dsp:cNvPr id="0" name=""/>
        <dsp:cNvSpPr/>
      </dsp:nvSpPr>
      <dsp:spPr>
        <a:xfrm>
          <a:off x="4176263" y="7898723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4.1.2 Implement IP addressing scheme and network segmentation</a:t>
          </a:r>
        </a:p>
      </dsp:txBody>
      <dsp:txXfrm>
        <a:off x="4176263" y="7898723"/>
        <a:ext cx="4170148" cy="254818"/>
      </dsp:txXfrm>
    </dsp:sp>
    <dsp:sp modelId="{01202F5A-2F47-4EE8-A319-B74DFE15121C}">
      <dsp:nvSpPr>
        <dsp:cNvPr id="0" name=""/>
        <dsp:cNvSpPr/>
      </dsp:nvSpPr>
      <dsp:spPr>
        <a:xfrm>
          <a:off x="8346412" y="7898723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4.1.3 Setup network management and monitoring tools</a:t>
          </a:r>
        </a:p>
      </dsp:txBody>
      <dsp:txXfrm>
        <a:off x="8346412" y="7898723"/>
        <a:ext cx="4170148" cy="254818"/>
      </dsp:txXfrm>
    </dsp:sp>
    <dsp:sp modelId="{54B91784-1994-4095-95DF-9E08C91D6479}">
      <dsp:nvSpPr>
        <dsp:cNvPr id="0" name=""/>
        <dsp:cNvSpPr/>
      </dsp:nvSpPr>
      <dsp:spPr>
        <a:xfrm rot="10800000">
          <a:off x="0" y="6755666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4. Configuration</a:t>
          </a:r>
        </a:p>
      </dsp:txBody>
      <dsp:txXfrm rot="10800000">
        <a:off x="0" y="6755666"/>
        <a:ext cx="12522676" cy="553756"/>
      </dsp:txXfrm>
    </dsp:sp>
    <dsp:sp modelId="{2E671B42-DEB2-4E57-BD54-D3D95EEC60DF}">
      <dsp:nvSpPr>
        <dsp:cNvPr id="0" name=""/>
        <dsp:cNvSpPr/>
      </dsp:nvSpPr>
      <dsp:spPr>
        <a:xfrm rot="10800000">
          <a:off x="0" y="5911744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3.2 </a:t>
          </a:r>
          <a:r>
            <a:rPr lang="en-US" sz="1100" b="1" kern="1200" dirty="0">
              <a:latin typeface="Arial"/>
              <a:cs typeface="Arial"/>
            </a:rPr>
            <a:t>Network Cabling and Connections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5911744"/>
        <a:ext cx="12522676" cy="299134"/>
      </dsp:txXfrm>
    </dsp:sp>
    <dsp:sp modelId="{FF0C68B6-4914-4198-98E6-B891B4476DE0}">
      <dsp:nvSpPr>
        <dsp:cNvPr id="0" name=""/>
        <dsp:cNvSpPr/>
      </dsp:nvSpPr>
      <dsp:spPr>
        <a:xfrm>
          <a:off x="6114" y="6210878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3.2.1 Run and install network cables (fiber, Ethernet) as per design</a:t>
          </a:r>
        </a:p>
      </dsp:txBody>
      <dsp:txXfrm>
        <a:off x="6114" y="6210878"/>
        <a:ext cx="4170148" cy="254818"/>
      </dsp:txXfrm>
    </dsp:sp>
    <dsp:sp modelId="{2B78A7E1-E58F-4C2E-9E88-790F5ABBD62C}">
      <dsp:nvSpPr>
        <dsp:cNvPr id="0" name=""/>
        <dsp:cNvSpPr/>
      </dsp:nvSpPr>
      <dsp:spPr>
        <a:xfrm>
          <a:off x="4176263" y="6210878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3.2.2 Connect network devices to power and network points</a:t>
          </a:r>
        </a:p>
      </dsp:txBody>
      <dsp:txXfrm>
        <a:off x="4176263" y="6210878"/>
        <a:ext cx="4170148" cy="254818"/>
      </dsp:txXfrm>
    </dsp:sp>
    <dsp:sp modelId="{DD4655AD-033F-4727-AB0A-837CF71AF38F}">
      <dsp:nvSpPr>
        <dsp:cNvPr id="0" name=""/>
        <dsp:cNvSpPr/>
      </dsp:nvSpPr>
      <dsp:spPr>
        <a:xfrm>
          <a:off x="8346412" y="6210878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3.2.3 Ensure proper cable management and labeling</a:t>
          </a:r>
        </a:p>
      </dsp:txBody>
      <dsp:txXfrm>
        <a:off x="8346412" y="6210878"/>
        <a:ext cx="4170148" cy="254818"/>
      </dsp:txXfrm>
    </dsp:sp>
    <dsp:sp modelId="{53AD5603-7ED0-40B0-8644-ADDB9D32EC0F}">
      <dsp:nvSpPr>
        <dsp:cNvPr id="0" name=""/>
        <dsp:cNvSpPr/>
      </dsp:nvSpPr>
      <dsp:spPr>
        <a:xfrm rot="10800000">
          <a:off x="0" y="5067821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3.1 </a:t>
          </a:r>
          <a:r>
            <a:rPr lang="en-US" sz="1100" b="1" kern="1200" dirty="0">
              <a:latin typeface="Arial"/>
              <a:cs typeface="Arial"/>
            </a:rPr>
            <a:t>Physical Setup of Hardware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5067821"/>
        <a:ext cx="12522676" cy="299134"/>
      </dsp:txXfrm>
    </dsp:sp>
    <dsp:sp modelId="{50201891-F8CB-44EB-A4D5-0522D27E48FD}">
      <dsp:nvSpPr>
        <dsp:cNvPr id="0" name=""/>
        <dsp:cNvSpPr/>
      </dsp:nvSpPr>
      <dsp:spPr>
        <a:xfrm>
          <a:off x="0" y="5366955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3.1.1 Install and mount network hardware (routers, switches, access points) in the NOC and other locations</a:t>
          </a:r>
        </a:p>
      </dsp:txBody>
      <dsp:txXfrm>
        <a:off x="0" y="5366955"/>
        <a:ext cx="6261337" cy="254818"/>
      </dsp:txXfrm>
    </dsp:sp>
    <dsp:sp modelId="{F3BFF928-A0EE-4C2C-973B-F57037C2E082}">
      <dsp:nvSpPr>
        <dsp:cNvPr id="0" name=""/>
        <dsp:cNvSpPr/>
      </dsp:nvSpPr>
      <dsp:spPr>
        <a:xfrm>
          <a:off x="6261338" y="5366955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3.1.2 Setup and configure battery and power systems</a:t>
          </a:r>
        </a:p>
      </dsp:txBody>
      <dsp:txXfrm>
        <a:off x="6261338" y="5366955"/>
        <a:ext cx="6261337" cy="254818"/>
      </dsp:txXfrm>
    </dsp:sp>
    <dsp:sp modelId="{F1F6B30C-C079-455D-9952-07CA1A0ED67B}">
      <dsp:nvSpPr>
        <dsp:cNvPr id="0" name=""/>
        <dsp:cNvSpPr/>
      </dsp:nvSpPr>
      <dsp:spPr>
        <a:xfrm rot="10800000">
          <a:off x="0" y="4223898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3.Installation</a:t>
          </a:r>
          <a:endParaRPr lang="en-US" sz="1100" kern="1200" dirty="0"/>
        </a:p>
      </dsp:txBody>
      <dsp:txXfrm rot="10800000">
        <a:off x="0" y="4223898"/>
        <a:ext cx="12522676" cy="553756"/>
      </dsp:txXfrm>
    </dsp:sp>
    <dsp:sp modelId="{5CD24A87-1654-4FF4-9265-4BED56E3CCB1}">
      <dsp:nvSpPr>
        <dsp:cNvPr id="0" name=""/>
        <dsp:cNvSpPr/>
      </dsp:nvSpPr>
      <dsp:spPr>
        <a:xfrm rot="10800000">
          <a:off x="0" y="3379976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2.1 </a:t>
          </a:r>
          <a:r>
            <a:rPr lang="en-US" sz="1100" b="1" kern="1200" dirty="0">
              <a:latin typeface="Arial"/>
              <a:cs typeface="Arial"/>
            </a:rPr>
            <a:t>Ordering and Receiving Equipment</a:t>
          </a:r>
          <a:endParaRPr lang="en-US" sz="1100" b="0" kern="1200" dirty="0">
            <a:latin typeface="Arial"/>
            <a:cs typeface="Arial"/>
          </a:endParaRPr>
        </a:p>
      </dsp:txBody>
      <dsp:txXfrm rot="-10800000">
        <a:off x="0" y="3379976"/>
        <a:ext cx="12522676" cy="299134"/>
      </dsp:txXfrm>
    </dsp:sp>
    <dsp:sp modelId="{184C204B-282F-4BA6-BD3F-9399D9488BA0}">
      <dsp:nvSpPr>
        <dsp:cNvPr id="0" name=""/>
        <dsp:cNvSpPr/>
      </dsp:nvSpPr>
      <dsp:spPr>
        <a:xfrm>
          <a:off x="0" y="3679110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2.1.1 Identify required network hardware (routers, switches, access points)</a:t>
          </a:r>
        </a:p>
      </dsp:txBody>
      <dsp:txXfrm>
        <a:off x="0" y="3679110"/>
        <a:ext cx="3130668" cy="254818"/>
      </dsp:txXfrm>
    </dsp:sp>
    <dsp:sp modelId="{2C6E9A94-01E8-4176-9A0D-F48F4F628024}">
      <dsp:nvSpPr>
        <dsp:cNvPr id="0" name=""/>
        <dsp:cNvSpPr/>
      </dsp:nvSpPr>
      <dsp:spPr>
        <a:xfrm>
          <a:off x="3130669" y="3679110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2.1.2 Prepare and issue purchase orders</a:t>
          </a:r>
        </a:p>
      </dsp:txBody>
      <dsp:txXfrm>
        <a:off x="3130669" y="3679110"/>
        <a:ext cx="3130668" cy="254818"/>
      </dsp:txXfrm>
    </dsp:sp>
    <dsp:sp modelId="{BE014FF1-B849-48DE-B6E6-7BC4E4098D4D}">
      <dsp:nvSpPr>
        <dsp:cNvPr id="0" name=""/>
        <dsp:cNvSpPr/>
      </dsp:nvSpPr>
      <dsp:spPr>
        <a:xfrm>
          <a:off x="6261338" y="3679110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2.1.3 Receive and inspect delivered equipment</a:t>
          </a:r>
        </a:p>
      </dsp:txBody>
      <dsp:txXfrm>
        <a:off x="6261338" y="3679110"/>
        <a:ext cx="3130668" cy="254818"/>
      </dsp:txXfrm>
    </dsp:sp>
    <dsp:sp modelId="{C37DFE60-11B6-4213-8D3A-840583A8D570}">
      <dsp:nvSpPr>
        <dsp:cNvPr id="0" name=""/>
        <dsp:cNvSpPr/>
      </dsp:nvSpPr>
      <dsp:spPr>
        <a:xfrm>
          <a:off x="9392007" y="3679110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2.1.4 Update inventory and prepare equipment for installation</a:t>
          </a:r>
        </a:p>
      </dsp:txBody>
      <dsp:txXfrm>
        <a:off x="9392007" y="3679110"/>
        <a:ext cx="3130668" cy="254818"/>
      </dsp:txXfrm>
    </dsp:sp>
    <dsp:sp modelId="{226D4616-1110-40C7-8DEB-A7AD2CA54F6E}">
      <dsp:nvSpPr>
        <dsp:cNvPr id="0" name=""/>
        <dsp:cNvSpPr/>
      </dsp:nvSpPr>
      <dsp:spPr>
        <a:xfrm rot="10800000">
          <a:off x="0" y="2536053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2. Procurement</a:t>
          </a:r>
        </a:p>
      </dsp:txBody>
      <dsp:txXfrm rot="10800000">
        <a:off x="0" y="2536053"/>
        <a:ext cx="12522676" cy="553756"/>
      </dsp:txXfrm>
    </dsp:sp>
    <dsp:sp modelId="{F8548A52-EF58-445B-8915-2E57E319B2AA}">
      <dsp:nvSpPr>
        <dsp:cNvPr id="0" name=""/>
        <dsp:cNvSpPr/>
      </dsp:nvSpPr>
      <dsp:spPr>
        <a:xfrm rot="10800000">
          <a:off x="0" y="1692130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1.2 </a:t>
          </a:r>
          <a:r>
            <a:rPr lang="en-US" sz="1100" b="1" kern="1200" dirty="0">
              <a:latin typeface="Arial"/>
              <a:cs typeface="Arial"/>
            </a:rPr>
            <a:t>Design and </a:t>
          </a:r>
          <a:r>
            <a:rPr lang="en-US" sz="1100" kern="1200" dirty="0">
              <a:latin typeface="Arial"/>
              <a:cs typeface="Arial"/>
            </a:rPr>
            <a:t>Planning1</a:t>
          </a:r>
        </a:p>
      </dsp:txBody>
      <dsp:txXfrm rot="-10800000">
        <a:off x="0" y="1692130"/>
        <a:ext cx="12522676" cy="299134"/>
      </dsp:txXfrm>
    </dsp:sp>
    <dsp:sp modelId="{D7EDAE5B-D0B7-43B6-B7C1-71C9EE917EDE}">
      <dsp:nvSpPr>
        <dsp:cNvPr id="0" name=""/>
        <dsp:cNvSpPr/>
      </dsp:nvSpPr>
      <dsp:spPr>
        <a:xfrm>
          <a:off x="0" y="1991265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1.2.1 Develop network design including topology and hardware specifications</a:t>
          </a:r>
        </a:p>
      </dsp:txBody>
      <dsp:txXfrm>
        <a:off x="0" y="1991265"/>
        <a:ext cx="3130668" cy="254818"/>
      </dsp:txXfrm>
    </dsp:sp>
    <dsp:sp modelId="{21B77B5F-D459-4594-9E4C-B3A68A39E2EA}">
      <dsp:nvSpPr>
        <dsp:cNvPr id="0" name=""/>
        <dsp:cNvSpPr/>
      </dsp:nvSpPr>
      <dsp:spPr>
        <a:xfrm>
          <a:off x="3130669" y="1991265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1.2.2 Plan network coverage areas and access points placement</a:t>
          </a:r>
        </a:p>
      </dsp:txBody>
      <dsp:txXfrm>
        <a:off x="3130669" y="1991265"/>
        <a:ext cx="3130668" cy="254818"/>
      </dsp:txXfrm>
    </dsp:sp>
    <dsp:sp modelId="{C11BB65C-EA13-4E05-B377-B47CA00C655C}">
      <dsp:nvSpPr>
        <dsp:cNvPr id="0" name=""/>
        <dsp:cNvSpPr/>
      </dsp:nvSpPr>
      <dsp:spPr>
        <a:xfrm>
          <a:off x="6261338" y="1991265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1.2.3 Create detailed project schedule and resource plan</a:t>
          </a:r>
        </a:p>
      </dsp:txBody>
      <dsp:txXfrm>
        <a:off x="6261338" y="1991265"/>
        <a:ext cx="3130668" cy="254818"/>
      </dsp:txXfrm>
    </dsp:sp>
    <dsp:sp modelId="{57B26598-FDBA-454C-909F-02E910BBB14F}">
      <dsp:nvSpPr>
        <dsp:cNvPr id="0" name=""/>
        <dsp:cNvSpPr/>
      </dsp:nvSpPr>
      <dsp:spPr>
        <a:xfrm>
          <a:off x="9392007" y="1991265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1.2.4 Identify and plan for potential risks and constraints</a:t>
          </a:r>
        </a:p>
      </dsp:txBody>
      <dsp:txXfrm>
        <a:off x="9392007" y="1991265"/>
        <a:ext cx="3130668" cy="254818"/>
      </dsp:txXfrm>
    </dsp:sp>
    <dsp:sp modelId="{33779C13-F3AC-4699-9A5F-9DC0914058C5}">
      <dsp:nvSpPr>
        <dsp:cNvPr id="0" name=""/>
        <dsp:cNvSpPr/>
      </dsp:nvSpPr>
      <dsp:spPr>
        <a:xfrm rot="10800000">
          <a:off x="0" y="848208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(1.1 </a:t>
          </a:r>
          <a:r>
            <a:rPr lang="en-US" sz="1100" b="1" kern="1200" dirty="0">
              <a:latin typeface="Arial"/>
              <a:cs typeface="Arial"/>
            </a:rPr>
            <a:t>Requirements Analysis)</a:t>
          </a:r>
          <a:endParaRPr lang="en-US" sz="1100" kern="1200" dirty="0">
            <a:latin typeface="Arial"/>
            <a:cs typeface="Arial"/>
          </a:endParaRPr>
        </a:p>
      </dsp:txBody>
      <dsp:txXfrm rot="-10800000">
        <a:off x="0" y="848208"/>
        <a:ext cx="12522676" cy="299134"/>
      </dsp:txXfrm>
    </dsp:sp>
    <dsp:sp modelId="{9D1A88D8-B7EB-47B9-8369-210DAAEF0D0A}">
      <dsp:nvSpPr>
        <dsp:cNvPr id="0" name=""/>
        <dsp:cNvSpPr/>
      </dsp:nvSpPr>
      <dsp:spPr>
        <a:xfrm>
          <a:off x="6114" y="1147342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1.1.1 Gather and document requirements from stakeholders (hospitals, government offices, and community)</a:t>
          </a:r>
        </a:p>
      </dsp:txBody>
      <dsp:txXfrm>
        <a:off x="6114" y="1147342"/>
        <a:ext cx="4170148" cy="254818"/>
      </dsp:txXfrm>
    </dsp:sp>
    <dsp:sp modelId="{F461CD89-A4A2-4014-908E-271985F54592}">
      <dsp:nvSpPr>
        <dsp:cNvPr id="0" name=""/>
        <dsp:cNvSpPr/>
      </dsp:nvSpPr>
      <dsp:spPr>
        <a:xfrm>
          <a:off x="4176263" y="1147342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1.1.2 Assess current network infrastructure and identify gaps</a:t>
          </a:r>
        </a:p>
      </dsp:txBody>
      <dsp:txXfrm>
        <a:off x="4176263" y="1147342"/>
        <a:ext cx="4170148" cy="254818"/>
      </dsp:txXfrm>
    </dsp:sp>
    <dsp:sp modelId="{6611ED56-4D9C-492F-8EC8-45D0594701B4}">
      <dsp:nvSpPr>
        <dsp:cNvPr id="0" name=""/>
        <dsp:cNvSpPr/>
      </dsp:nvSpPr>
      <dsp:spPr>
        <a:xfrm>
          <a:off x="8346412" y="1147342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  <a:cs typeface="Arial"/>
            </a:rPr>
            <a:t>1.1.3 Define project scope and objectives</a:t>
          </a:r>
        </a:p>
      </dsp:txBody>
      <dsp:txXfrm>
        <a:off x="8346412" y="1147342"/>
        <a:ext cx="4170148" cy="254818"/>
      </dsp:txXfrm>
    </dsp:sp>
    <dsp:sp modelId="{5E2973AB-5699-4259-BF38-FFD5BA1A80FD}">
      <dsp:nvSpPr>
        <dsp:cNvPr id="0" name=""/>
        <dsp:cNvSpPr/>
      </dsp:nvSpPr>
      <dsp:spPr>
        <a:xfrm rot="10800000">
          <a:off x="0" y="4285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1. Planning </a:t>
          </a:r>
        </a:p>
      </dsp:txBody>
      <dsp:txXfrm rot="10800000">
        <a:off x="0" y="4285"/>
        <a:ext cx="12522676" cy="553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245C60-BA55-4935-9DCB-F0EA20037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41746"/>
              </p:ext>
            </p:extLst>
          </p:nvPr>
        </p:nvGraphicFramePr>
        <p:xfrm>
          <a:off x="-330677" y="-4869610"/>
          <a:ext cx="12522676" cy="1659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29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</cp:revision>
  <dcterms:created xsi:type="dcterms:W3CDTF">2024-08-16T13:06:33Z</dcterms:created>
  <dcterms:modified xsi:type="dcterms:W3CDTF">2024-08-16T13:25:27Z</dcterms:modified>
</cp:coreProperties>
</file>