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577CAC-7859-431A-947B-05B5036DDF17}"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30942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77CAC-7859-431A-947B-05B5036DDF17}"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202713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77CAC-7859-431A-947B-05B5036DDF17}"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126011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77CAC-7859-431A-947B-05B5036DDF17}"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566B-C954-45D7-9A81-E78142A61F6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1981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77CAC-7859-431A-947B-05B5036DDF17}"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1267635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577CAC-7859-431A-947B-05B5036DDF17}"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156600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577CAC-7859-431A-947B-05B5036DDF17}"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2384211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77CAC-7859-431A-947B-05B5036DDF17}"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446183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77CAC-7859-431A-947B-05B5036DDF17}"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391775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77CAC-7859-431A-947B-05B5036DDF17}"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336144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577CAC-7859-431A-947B-05B5036DDF17}"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416833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577CAC-7859-431A-947B-05B5036DDF17}"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268752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577CAC-7859-431A-947B-05B5036DDF17}"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414610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577CAC-7859-431A-947B-05B5036DDF17}"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273368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77CAC-7859-431A-947B-05B5036DDF17}"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68199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77CAC-7859-431A-947B-05B5036DDF17}"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71208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77CAC-7859-431A-947B-05B5036DDF17}"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566B-C954-45D7-9A81-E78142A61F61}" type="slidenum">
              <a:rPr lang="en-US" smtClean="0"/>
              <a:t>‹#›</a:t>
            </a:fld>
            <a:endParaRPr lang="en-US"/>
          </a:p>
        </p:txBody>
      </p:sp>
    </p:spTree>
    <p:extLst>
      <p:ext uri="{BB962C8B-B14F-4D97-AF65-F5344CB8AC3E}">
        <p14:creationId xmlns:p14="http://schemas.microsoft.com/office/powerpoint/2010/main" val="45519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577CAC-7859-431A-947B-05B5036DDF17}" type="datetimeFigureOut">
              <a:rPr lang="en-US" smtClean="0"/>
              <a:t>1/6/2024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18566B-C954-45D7-9A81-E78142A61F61}" type="slidenum">
              <a:rPr lang="en-US" smtClean="0"/>
              <a:t>‹#›</a:t>
            </a:fld>
            <a:endParaRPr lang="en-US"/>
          </a:p>
        </p:txBody>
      </p:sp>
    </p:spTree>
    <p:extLst>
      <p:ext uri="{BB962C8B-B14F-4D97-AF65-F5344CB8AC3E}">
        <p14:creationId xmlns:p14="http://schemas.microsoft.com/office/powerpoint/2010/main" val="5358893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7C178-DDE0-8E13-8BFA-A87502C65CB8}"/>
              </a:ext>
            </a:extLst>
          </p:cNvPr>
          <p:cNvSpPr>
            <a:spLocks noGrp="1"/>
          </p:cNvSpPr>
          <p:nvPr>
            <p:ph type="ctrTitle"/>
          </p:nvPr>
        </p:nvSpPr>
        <p:spPr>
          <a:xfrm>
            <a:off x="4377625" y="963507"/>
            <a:ext cx="6849344" cy="4995027"/>
          </a:xfrm>
        </p:spPr>
        <p:txBody>
          <a:bodyPr anchor="ctr">
            <a:normAutofit/>
          </a:bodyPr>
          <a:lstStyle/>
          <a:p>
            <a:pPr algn="l"/>
            <a:r>
              <a:rPr lang="en-US" sz="5200"/>
              <a:t>Final Project</a:t>
            </a:r>
          </a:p>
        </p:txBody>
      </p:sp>
      <p:sp>
        <p:nvSpPr>
          <p:cNvPr id="3" name="Subtitle 2">
            <a:extLst>
              <a:ext uri="{FF2B5EF4-FFF2-40B4-BE49-F238E27FC236}">
                <a16:creationId xmlns:a16="http://schemas.microsoft.com/office/drawing/2014/main" id="{A45543B2-0B14-0D37-73A7-9DD43B6C74C8}"/>
              </a:ext>
            </a:extLst>
          </p:cNvPr>
          <p:cNvSpPr>
            <a:spLocks noGrp="1"/>
          </p:cNvSpPr>
          <p:nvPr>
            <p:ph type="subTitle" idx="1"/>
          </p:nvPr>
        </p:nvSpPr>
        <p:spPr>
          <a:xfrm>
            <a:off x="965031" y="957287"/>
            <a:ext cx="2760795" cy="4995027"/>
          </a:xfrm>
        </p:spPr>
        <p:txBody>
          <a:bodyPr anchor="ctr">
            <a:normAutofit/>
          </a:bodyPr>
          <a:lstStyle/>
          <a:p>
            <a:pPr algn="r"/>
            <a:r>
              <a:rPr lang="en-US"/>
              <a:t>Kanan Gafarov</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84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2669-E358-04F5-05EE-E6AF2BB2A865}"/>
              </a:ext>
            </a:extLst>
          </p:cNvPr>
          <p:cNvSpPr>
            <a:spLocks noGrp="1"/>
          </p:cNvSpPr>
          <p:nvPr>
            <p:ph type="title"/>
          </p:nvPr>
        </p:nvSpPr>
        <p:spPr>
          <a:xfrm>
            <a:off x="913795" y="1199536"/>
            <a:ext cx="10353762" cy="970450"/>
          </a:xfrm>
        </p:spPr>
        <p:txBody>
          <a:bodyPr>
            <a:normAutofit/>
          </a:bodyPr>
          <a:lstStyle/>
          <a:p>
            <a:pPr marL="0" indent="0">
              <a:buNone/>
            </a:pPr>
            <a:r>
              <a:rPr lang="en-US" dirty="0"/>
              <a:t>Python vs Assembly language</a:t>
            </a:r>
          </a:p>
        </p:txBody>
      </p:sp>
      <p:sp>
        <p:nvSpPr>
          <p:cNvPr id="3" name="Content Placeholder 2">
            <a:extLst>
              <a:ext uri="{FF2B5EF4-FFF2-40B4-BE49-F238E27FC236}">
                <a16:creationId xmlns:a16="http://schemas.microsoft.com/office/drawing/2014/main" id="{3C8D5263-0B0C-FDEB-D723-E458FB4BAE59}"/>
              </a:ext>
            </a:extLst>
          </p:cNvPr>
          <p:cNvSpPr>
            <a:spLocks noGrp="1"/>
          </p:cNvSpPr>
          <p:nvPr>
            <p:ph idx="1"/>
          </p:nvPr>
        </p:nvSpPr>
        <p:spPr>
          <a:xfrm>
            <a:off x="913795" y="2702900"/>
            <a:ext cx="10353762" cy="2328274"/>
          </a:xfrm>
        </p:spPr>
        <p:txBody>
          <a:bodyPr/>
          <a:lstStyle/>
          <a:p>
            <a:pPr marL="0" indent="0">
              <a:buNone/>
            </a:pPr>
            <a:r>
              <a:rPr lang="en-US" dirty="0"/>
              <a:t>This project will compare the performance of Python and assembly language (MIPS) by implementing the Sieve of Eratosthenes which:</a:t>
            </a:r>
          </a:p>
          <a:p>
            <a:pPr indent="-342900"/>
            <a:r>
              <a:rPr lang="en-US" dirty="0"/>
              <a:t>was chosen for the prime number generation task due to its efficiency and simplicity in identifying all prime numbers within a given range</a:t>
            </a:r>
          </a:p>
          <a:p>
            <a:pPr indent="-342900"/>
            <a:r>
              <a:rPr lang="en-US" dirty="0"/>
              <a:t>works by iteratively marking the multiples of each prime starting from 2, gradually eliminating composite numbers and leaving only the primes</a:t>
            </a:r>
          </a:p>
          <a:p>
            <a:pPr indent="-342900"/>
            <a:endParaRPr lang="en-US" dirty="0"/>
          </a:p>
          <a:p>
            <a:pPr marL="0" indent="0">
              <a:buNone/>
            </a:pPr>
            <a:endParaRPr lang="en-US" dirty="0"/>
          </a:p>
        </p:txBody>
      </p:sp>
    </p:spTree>
    <p:extLst>
      <p:ext uri="{BB962C8B-B14F-4D97-AF65-F5344CB8AC3E}">
        <p14:creationId xmlns:p14="http://schemas.microsoft.com/office/powerpoint/2010/main" val="317452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404-C52E-8DDE-60AB-57E410B7F185}"/>
              </a:ext>
            </a:extLst>
          </p:cNvPr>
          <p:cNvSpPr>
            <a:spLocks noGrp="1"/>
          </p:cNvSpPr>
          <p:nvPr>
            <p:ph type="title"/>
          </p:nvPr>
        </p:nvSpPr>
        <p:spPr/>
        <p:txBody>
          <a:bodyPr/>
          <a:lstStyle/>
          <a:p>
            <a:r>
              <a:rPr lang="en-US" dirty="0"/>
              <a:t>Performance Measurement</a:t>
            </a:r>
          </a:p>
        </p:txBody>
      </p:sp>
      <p:sp>
        <p:nvSpPr>
          <p:cNvPr id="3" name="Content Placeholder 2">
            <a:extLst>
              <a:ext uri="{FF2B5EF4-FFF2-40B4-BE49-F238E27FC236}">
                <a16:creationId xmlns:a16="http://schemas.microsoft.com/office/drawing/2014/main" id="{8190AC02-5F0E-A480-21AB-8BB36B1FB006}"/>
              </a:ext>
            </a:extLst>
          </p:cNvPr>
          <p:cNvSpPr>
            <a:spLocks noGrp="1"/>
          </p:cNvSpPr>
          <p:nvPr>
            <p:ph idx="1"/>
          </p:nvPr>
        </p:nvSpPr>
        <p:spPr/>
        <p:txBody>
          <a:bodyPr>
            <a:normAutofit lnSpcReduction="10000"/>
          </a:bodyPr>
          <a:lstStyle/>
          <a:p>
            <a:r>
              <a:rPr lang="en-US" dirty="0"/>
              <a:t>Time performance in Python was measured using the time module. The </a:t>
            </a:r>
            <a:r>
              <a:rPr lang="en-US" i="1" dirty="0" err="1"/>
              <a:t>time.time</a:t>
            </a:r>
            <a:r>
              <a:rPr lang="en-US" i="1" dirty="0"/>
              <a:t>() </a:t>
            </a:r>
            <a:r>
              <a:rPr lang="en-US" dirty="0"/>
              <a:t>function was employed to record the start and end times of the execution. The time difference provided an accurate measure of the execution time. In Assembly, time performance measurement depends on the capabilities of the specific environment. A suitable approach is to use the </a:t>
            </a:r>
            <a:r>
              <a:rPr lang="en-US" i="1" dirty="0"/>
              <a:t>.data </a:t>
            </a:r>
            <a:r>
              <a:rPr lang="en-US" dirty="0"/>
              <a:t>segment to store timestamps before and after the execution, and then calculate the time difference. The exact instructions may vary based on the specifics of the Assembly environment.</a:t>
            </a:r>
          </a:p>
          <a:p>
            <a:r>
              <a:rPr lang="en-US" dirty="0"/>
              <a:t>In Python, memory performance was measured using the </a:t>
            </a:r>
            <a:r>
              <a:rPr lang="en-US" i="1" dirty="0" err="1"/>
              <a:t>sys.getsizeof</a:t>
            </a:r>
            <a:r>
              <a:rPr lang="en-US" dirty="0"/>
              <a:t> function from the sys module. This function returns the size of an object in bytes. Memory performance measurement in Assembly, particularly for MIPS architecture on Linux, involved utilizing the </a:t>
            </a:r>
            <a:r>
              <a:rPr lang="en-US" i="1" dirty="0" err="1"/>
              <a:t>getrusage</a:t>
            </a:r>
            <a:r>
              <a:rPr lang="en-US" dirty="0"/>
              <a:t> system call. The resulting resource usage information, specifically the integral shared, unshared, and stack memory sizes, was extracted from the structure returned by the system call.</a:t>
            </a:r>
          </a:p>
        </p:txBody>
      </p:sp>
    </p:spTree>
    <p:extLst>
      <p:ext uri="{BB962C8B-B14F-4D97-AF65-F5344CB8AC3E}">
        <p14:creationId xmlns:p14="http://schemas.microsoft.com/office/powerpoint/2010/main" val="338812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16D2-8972-6D9E-EF33-3A68B45FE10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D087951-FDDC-2CE9-04A8-682EF9B7BC91}"/>
              </a:ext>
            </a:extLst>
          </p:cNvPr>
          <p:cNvSpPr>
            <a:spLocks noGrp="1"/>
          </p:cNvSpPr>
          <p:nvPr>
            <p:ph idx="1"/>
          </p:nvPr>
        </p:nvSpPr>
        <p:spPr>
          <a:xfrm>
            <a:off x="913795" y="1732449"/>
            <a:ext cx="10353762" cy="4515951"/>
          </a:xfrm>
        </p:spPr>
        <p:txBody>
          <a:bodyPr/>
          <a:lstStyle/>
          <a:p>
            <a:pPr marL="36900" indent="0" algn="ctr">
              <a:buNone/>
            </a:pPr>
            <a:endParaRPr lang="en-US" dirty="0"/>
          </a:p>
          <a:p>
            <a:pPr marL="36900" indent="0" algn="ctr">
              <a:buNone/>
            </a:pPr>
            <a:endParaRPr lang="en-US" dirty="0"/>
          </a:p>
          <a:p>
            <a:pPr marL="36900" indent="0" algn="ctr">
              <a:buNone/>
            </a:pPr>
            <a:endParaRPr lang="en-US" dirty="0"/>
          </a:p>
          <a:p>
            <a:pPr marL="36900" indent="0" algn="ctr">
              <a:buNone/>
            </a:pPr>
            <a:endParaRPr lang="en-US" dirty="0"/>
          </a:p>
          <a:p>
            <a:pPr marL="36900" indent="0" algn="ctr">
              <a:buNone/>
            </a:pPr>
            <a:endParaRPr lang="en-US" dirty="0"/>
          </a:p>
          <a:p>
            <a:pPr marL="36900" indent="0" algn="ctr">
              <a:buNone/>
            </a:pPr>
            <a:endParaRPr lang="en-US" dirty="0"/>
          </a:p>
          <a:p>
            <a:pPr marL="36900" indent="0" algn="ctr">
              <a:buNone/>
            </a:pPr>
            <a:endParaRPr lang="en-US" dirty="0"/>
          </a:p>
          <a:p>
            <a:pPr marL="36900" indent="0" algn="ctr">
              <a:buNone/>
            </a:pPr>
            <a:r>
              <a:rPr lang="en-US" dirty="0"/>
              <a:t>When it comes to performance Assembly language is both faster and uses less memory. However, Python can make up for it with its flexibility due to its dynamic nature. Moreover, Python is much </a:t>
            </a:r>
            <a:r>
              <a:rPr lang="en-US"/>
              <a:t>more readable.</a:t>
            </a:r>
            <a:endParaRPr lang="en-US" dirty="0"/>
          </a:p>
        </p:txBody>
      </p:sp>
      <p:pic>
        <p:nvPicPr>
          <p:cNvPr id="1030" name="Picture 6">
            <a:extLst>
              <a:ext uri="{FF2B5EF4-FFF2-40B4-BE49-F238E27FC236}">
                <a16:creationId xmlns:a16="http://schemas.microsoft.com/office/drawing/2014/main" id="{EE273021-7503-027C-A063-F6F99B621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043" y="1787055"/>
            <a:ext cx="4461641" cy="26647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1E5B4DCB-B4BF-F7DB-AF25-1AEA583E4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316" y="1787055"/>
            <a:ext cx="4461641"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50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3B5F-0A59-EFCF-C99F-2C3296EEB11A}"/>
              </a:ext>
            </a:extLst>
          </p:cNvPr>
          <p:cNvSpPr>
            <a:spLocks noGrp="1"/>
          </p:cNvSpPr>
          <p:nvPr>
            <p:ph type="ctrTitle"/>
          </p:nvPr>
        </p:nvSpPr>
        <p:spPr/>
        <p:txBody>
          <a:bodyPr/>
          <a:lstStyle/>
          <a:p>
            <a:r>
              <a:rPr lang="en-US" dirty="0"/>
              <a:t>Thanks for attention</a:t>
            </a:r>
          </a:p>
        </p:txBody>
      </p:sp>
      <p:sp>
        <p:nvSpPr>
          <p:cNvPr id="3" name="Subtitle 2">
            <a:extLst>
              <a:ext uri="{FF2B5EF4-FFF2-40B4-BE49-F238E27FC236}">
                <a16:creationId xmlns:a16="http://schemas.microsoft.com/office/drawing/2014/main" id="{27AE0FDE-FCEA-B536-9CD1-F34D4D7F48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4309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60</TotalTime>
  <Words>296</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lpstr>
      <vt:lpstr>Final Project</vt:lpstr>
      <vt:lpstr>Python vs Assembly language</vt:lpstr>
      <vt:lpstr>Performance Measurement</vt:lpstr>
      <vt:lpstr>Results</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Kanan Gafarov</dc:creator>
  <cp:lastModifiedBy>Kanan Gafarov</cp:lastModifiedBy>
  <cp:revision>3</cp:revision>
  <dcterms:created xsi:type="dcterms:W3CDTF">2024-01-06T12:44:16Z</dcterms:created>
  <dcterms:modified xsi:type="dcterms:W3CDTF">2024-01-06T14:46:42Z</dcterms:modified>
</cp:coreProperties>
</file>