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5" r:id="rId7"/>
    <p:sldId id="264" r:id="rId8"/>
    <p:sldId id="273" r:id="rId9"/>
    <p:sldId id="268" r:id="rId10"/>
    <p:sldId id="274" r:id="rId11"/>
    <p:sldId id="275" r:id="rId12"/>
    <p:sldId id="260" r:id="rId13"/>
    <p:sldId id="269" r:id="rId14"/>
    <p:sldId id="276" r:id="rId15"/>
    <p:sldId id="277" r:id="rId16"/>
    <p:sldId id="282" r:id="rId17"/>
    <p:sldId id="281" r:id="rId18"/>
    <p:sldId id="280" r:id="rId19"/>
    <p:sldId id="278" r:id="rId20"/>
    <p:sldId id="279" r:id="rId21"/>
    <p:sldId id="271" r:id="rId22"/>
    <p:sldId id="272" r:id="rId23"/>
    <p:sldId id="267" r:id="rId24"/>
    <p:sldId id="266" r:id="rId25"/>
    <p:sldId id="263" r:id="rId26"/>
    <p:sldId id="26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2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7040,'-1'5'462,"-1"1"1,1-1-1,0 1 0,0 0 1,1 0-1,0 0 1,0-1-1,0 1 0,1 1-462,0 18 1076,0 6-334,1-1 0,2 0 0,1 0 0,5 13-742,38 118 1049,-13-44-357,170 722 503,-100-384-358,84 444 500,-145-673-1410,-3-27-1682,-33-172-511,-3-18-342,-6-16 763,-6-11 949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12544,'13'68'6735,"-3"3"-4367,10 55-1696,21 46-476,16 83-786,-56-250 288,0 0 1,0 0 0,-1 0-1,1 0 1,-1 0 0,0 0-1,-1 0 1,1 0 0,-1 0-1,-1 5 302,2-10-81,-1 1-1,1-1 1,0 1 0,0-1-1,0 1 1,-1-1-1,1 0 1,0 1-1,-1-1 1,1 1-1,0-1 1,-1 0-1,1 1 1,0-1-1,-1 0 1,1 0-1,-1 1 1,1-1-1,-1 0 1,1 0-1,0 0 1,-1 1-1,1-1 1,-1 0-1,1 0 1,-1 0 0,1 0-1,-1 0 1,1 0-1,-1 0 1,1 0-1,-1 0 1,1 0-1,-1 0 1,1-1-1,-1 1 1,1 0-1,-1 0 1,1 0-1,0 0 1,-1-1-1,1 1 1,-1 0-1,1-1 1,0 1-1,-1 0 1,1-1-1,0 1 1,-1 0 0,1-1-1,0 1 1,-1-1-1,1 1 1,0-1 81,-14-14-816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40 115 8448,'-11'-1'1749,"9"1"-1277,0 0 0,-1 0 1,1-1-1,-1 1 0,1-1 0,0 1 1,-1-1-1,1 0 0,0 0 0,0 0 1,-1 0-473,3 1 97,0-1 1,0 1 0,0 0 0,-1-1-1,1 1 1,0 0 0,0-1 0,0 1-1,0-1 1,0 1 0,0 0 0,0-1-1,0 1 1,0-1 0,0 1 0,0 0-1,0-1 1,1 1 0,-1 0 0,0-1 0,0 1-1,0 0 1,0-1 0,0 1 0,1 0-1,-1-1 1,0 1 0,0 0 0,1-1-1,-1 1 1,0 0 0,1 0 0,-1-1-1,0 1 1,1 0 0,-1 0 0,0 0 0,1 0-1,-1-1 1,0 1-98,18-10 446,-14 8-24,16-10 132,1 0-1,0 2 1,1 0-1,0 2 1,19-5-554,-25 8-6,0 1 1,1 1 0,0 1 0,0 0-1,0 1 1,-1 1 0,1 1-1,8 1 6,-23-2-3,-1 0 1,1 0-1,0 1 0,-1-1 0,1 0 0,0 1 1,-1-1-1,1 1 0,-1 0 0,1-1 0,-1 1 1,1 0-1,-1 0 0,1 0 0,-1 0 0,0 0 1,0 0-1,1 1 0,-1-1 0,0 0 0,0 1 1,0-1-1,0 0 0,0 1 0,-1-1 0,1 1 1,0 0-1,-1-1 0,1 1 0,-1-1 0,1 1 0,-1 0 1,0-1-1,0 1 0,0 0 0,0 0 0,0-1 1,0 1-1,0 0 0,-1-1 0,1 1 0,-1 0 1,1-1 2,-3 10 11,-1-1 0,0 0 0,0 0 1,-1 0-1,0 0 0,-3 1-11,3-1 3,-99 170 71,78-129-145,2 1 1,-11 36 70,32-79-19,1-1 0,0 1 0,0 0 0,1-1 0,0 1 0,0 0 0,1 0 0,0 6 19,0-13-4,0 0 0,1 0 0,-1 0 1,1 0-1,-1 0 0,1 0 0,-1 0 0,1-1 0,0 1 0,0 0 0,0 0 0,0-1 0,0 1 0,0 0 0,1-1 0,-1 1 0,0-1 0,1 0 0,-1 1 0,1-1 1,0 0-1,-1 0 0,1 0 0,0 0 0,0 0 0,-1 0 0,1-1 0,0 1 0,0-1 0,0 1 0,0-1 0,0 0 0,0 1 0,0-1 0,0 0 0,0 0 0,0-1 1,0 1-1,0 0 0,1-1 4,25-4-1000,0-1 1,24-9 999,25-6-3223,-22 9 1826,0 0 651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44 9728,'-4'-4'1125,"1"0"0,-1 0 0,0 0 0,0 0 0,-1 0 1,0 0-1126,2 2 218,0 0 0,0 0 0,0 1 0,-1-1 0,1 1 0,-1-1 0,0 1 0,-1 0-218,1 0-12,0 1 0,0 0 0,0 0 0,0 0 0,0 0-1,1 1 1,-1-1 0,0 1 0,0 0 0,0 0 0,1 0 0,-1 1-1,0-1 1,1 1 0,0 0 0,-1 0 0,1 0 0,-3 3 12,-1 1 57,-1 0 0,2 0 1,-1 1-1,1 0 0,0 0 1,0 1-1,0 0 0,1 0 1,1 0-1,0 1 0,0-1 0,0 1 1,1 0-1,0 0 0,1 1-57,0-2 12,1 0-1,0 0 0,0 0 0,1 0 0,0 0 1,0 0-1,1 0 0,0 0 0,1 0 0,0 0 1,0-1-1,0 1 0,1-1 0,0 1 0,1-1 1,0 0-1,0 0 0,2 2-11,-1-2 14,0-1 0,1 0 0,-1 0-1,1 0 1,1-1 0,-1 0 0,1 0 0,0 0 0,0-1-1,0 0 1,1-1 0,-1 1 0,1-1 0,0-1 0,4 1-14,-9-2 16,1 0 0,0-1 1,0 1-1,0-1 0,0 0 1,0 0-1,-1-1 0,1 1 1,0-1-1,0 0 0,0 0 1,-1 0-1,1 0 0,0-1 1,-1 1-1,1-1 0,-1 0 1,0 0-1,0 0 0,1-1 1,-1 1-1,-1-1 0,1 0 1,0 1-1,-1-1 0,1 0 1,-1-1-1,0 1 0,0 0 1,0-1-1,-1 1 0,1-1 1,0-2-17,2-5 95,-1 0 1,0 0-1,0-1 0,-1 1 1,-1-1-1,0 1 0,0-1 1,-2 1-1,1-1 1,-1 1-1,-1-1 0,-1-5-95,2 12-123,-1 0 0,1 0-1,-1 0 1,0 1 0,-1-1-1,1 0 1,-1 1 0,0-1 0,0 1-1,0 0 1,-1 0 0,-3-3 123,4 4-509,-1 1 0,0-1 1,1 1-1,-1 0 1,0 0-1,0 1 0,0-1 1,0 1-1,0 0 1,0 0-1,-1 0 1,1 0-1,0 1 0,0 0 1,-1 0-1,1 0 1,-2 1 508,-12 1-2480,4 5 1168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12672,'5'25'4735,"-5"-25"-3679,17 44 128,-17-34-224,4 13-640,1-2-96,4 7-384,-4-4-64,-1 9 128,1-9-2080,-5-4-895,0-3 1535,-5-14 768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6016,'22'-24'3578,"-21"23"-2836,-1 1-134,24 14 1653,-19-7-1945,0 0 1,-1 0-1,0 0 1,0 1-1,-1 0 0,0 0 1,0 0-1,-1 0 1,0 0-1,0 0 0,-1 1 1,0 1-317,1 0 139,2 15-107,-1 0 0,-1 0 0,-1 1 0,-1 4-32,5-50-201,18-49 26,-21 64 113,0-1 1,1 1-1,0-1 0,0 1 1,1 0-1,-1 0 1,1 1-1,0-1 0,0 1 1,2-1 61,-4 3-218,1 0 0,-1 0 0,1 1 1,-1-1-1,1 1 0,0 0 0,0 0 1,0 0 217,-1 0-505,0 1 0,0 0 1,0-1-1,0 1 1,0 0-1,0 0 1,0 0-1,0 0 0,0 1 1,-1-1-1,1 0 1,1 1 504,7 3-2368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12032,'0'1'228,"0"0"0,0 0 0,0 0 0,0 0 0,1 0 0,-1 0 1,0 0-1,1 0 0,-1 0 0,0 0 0,1 0 0,-1 0 0,1 0 0,-1-1 1,1 1-1,0 0 0,-1 0 0,1-1 0,0 1 0,0 0 0,0-1 0,-1 1 1,1 0-1,0-1 0,0 1-228,2 0 105,0 0 1,1 0 0,-1 0-1,0 0 1,0 0-1,0-1 1,0 0 0,1 1-1,0-1-105,7-1-120,0 1 0,0-2 0,1 1 0,-1-1 0,3-2 120,-1 0-12,-1 0-1,0-1 1,0-1 0,-1 0 0,1 0 0,-1-1-1,3-3 13,-10 6-41,0 1-1,0-1 1,0 1-1,-1-1 1,1-1-1,-1 1 1,0 0-1,0-1 1,0 0 41,-2 2-28,0 1 0,0-1 0,0 0 0,0 0 0,0 1 0,-1-1 0,0 0 0,1 0 0,-1 0 0,0 0 0,0 0 0,0 0 0,-1 1 0,1-1 0,-1 0 0,0-3 28,0 5-9,1 0-1,0-1 1,-1 1-1,1-1 1,-1 1-1,0 0 1,1-1-1,-1 1 1,0 0-1,0 0 1,0 0-1,0 0 1,0 0-1,0 0 1,0 0-1,0 0 1,-1 0-1,1 0 1,0 0-1,0 1 1,-1-1-1,1 0 1,0 1 0,-1 0-1,1-1 1,-1 1-1,1 0 1,-1-1-1,1 1 1,-1 0 9,-1 0-3,1 1 0,-1-1 0,1 1 0,0 0 0,-1-1 0,1 1 0,0 0 0,0 0 0,0 1 0,0-1 0,0 0 0,0 1 0,0-1 0,0 1 0,0-1 0,1 1 0,-1 0 0,1 0 0,-1 0 3,-3 5 27,0 1-1,0 0 1,1-1 0,0 1 0,1 1-1,0-1 1,0 1 0,1-1 0,0 1-1,0 0 1,1 0 0,0-1 0,0 9-27,1-12 2,1-1-1,-1 1 1,1-1 0,0 1 0,0-1 0,0 0 0,0 0 0,1 1-1,-1-1 1,1 0 0,1 0 0,-1 0 0,0-1 0,1 1 0,0 0-1,0-1 1,0 0 0,0 0 0,0 0 0,1 0 0,-1 0 0,1-1 0,0 1-1,0-1 1,0 0 0,0 0 0,0 0 0,3 0-2,-2 0-307,0-1 0,0 0 1,0 0-1,0 0 1,1 0-1,-1-1 0,0 0 1,0 0-1,1 0 0,-1-1 1,0 0-1,0 0 0,0 0 1,0 0-1,0-1 0,0 0 1,0 0-1,3-2 307,19-11-709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9216,'0'3'1182,"0"1"-1,1 0 1,-1 0 0,1 0 0,0 0 0,1 3-1182,13 23 1394,26 23-1898,-41-52 560,89 103 744,-89-103-777,0 0 1,1-1-1,-1 1 0,0 0 1,1-1-1,-1 1 1,1 0-1,-1-1 0,1 1 1,0-1-1,-1 1 1,1-1-1,0 1 0,-1-1 1,1 1-1,0-1 1,-1 0-1,1 1 0,0-1 1,0 0-1,-1 0 1,1 1-1,0-1 0,0 0 1,0 0-1,-1 0 1,1 0-1,0 0 0,0 0 1,0 0-1,-1 0 1,1-1-1,0 1 0,0 0 1,0 0-1,-1-1 0,1 1 1,0 0-1,0-1 1,-1 1-1,1-1 0,-1 1 1,1-1-1,0 1 1,-1-1-1,1 1 0,-1-1 1,1 0-1,-1 1 1,1-1-1,-1 0 0,1 1 1,-1-1-1,0 0-23,5-7 27,-1-1-1,0 0 0,-1 1 1,2-10-27,0 4 28,0-1-238,0-1 1,-1 1-1,-1-1 0,1-10 210,-2-13-6627,-2 38 5939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87 9856,'0'0'183,"-1"0"1,0 1-1,1-1 0,-1 1 1,1-1-1,-1 1 1,1-1-1,-1 1 0,1 0 1,-1-1-1,1 1 1,0-1-1,-1 1 0,1 0 1,0-1-1,0 1 1,-1 0-1,1-1 0,0 1 1,0 0-1,0 0 1,0-1-1,0 1 1,0 0-1,0-1 0,0 1 1,0 0-1,0 0 1,0-1-1,0 1 0,1 0 1,-1-1-1,0 1 1,0 0-1,1-1 0,-1 1 1,1 0-1,-1-1 1,0 1-1,1-1 0,0 1-183,0 1 55,0-1 0,1 1 0,-1-1-1,1 0 1,0 1 0,-1-1 0,1 0 0,0 0-1,0 0 1,-1 0 0,1 0 0,0 0-1,0-1 1,0 1 0,2-1-55,3 1 16,0-1 0,-1 0 1,1-1-1,0 0 0,0 0 1,0 0-1,0-1 0,-1 0 1,1 0-1,-1-1 0,1 0 1,-1 0-1,0 0-16,4-3 2,-1 0 0,0 0 0,0 0 0,0-1 1,-1-1-1,0 1 0,0-1 0,-1-1-2,9-19-248,-16 28 240,0 0 1,0-1 0,1 1 0,-1-1 0,0 1 0,0-1 0,0 1 0,0-1 0,0 1 0,1 0 0,-1-1 0,0 1 0,0-1 0,0 1 0,0-1 0,0 1 0,0-1 0,-1 1 0,1-1 0,0 1 0,0-1-1,0 1 1,0-1 0,0 1 0,-1-1 0,1 1 0,0 0 0,0-1 0,-1 1 0,1-1 0,0 1 0,-1 0 0,1-1 0,0 1 0,-1 0 0,1 0 0,-1-1 0,1 1 0,-1 0 0,1 0 0,0-1 0,-1 1 0,1 0-1,-1 0 1,1 0 0,-1 0 0,1 0 0,-1 0 0,1 0 0,-1 0 0,0 0 7,-1 0 26,0 1-1,0 0 1,1-1-1,-1 1 1,0 0-1,0 0 1,0 0-1,1 0 1,-1 1-1,0-1 0,1 0 1,-1 1-1,1-1 1,0 1-1,-1 0 1,1-1-1,0 1 1,0 0-1,0 0 1,0 0-1,0-1 1,1 1-1,-1 0 1,1 0-26,-4 7 108,1 0 1,0 0-1,1 0 0,-1 6-108,1-6 32,1 0-1,1 0 1,-1 1-1,1-1 1,1 0-1,0 0 0,0 1 1,1-1-1,1 4-31,-2-9-65,0-1-1,1 0 0,-1 1 0,1-1 0,0 0 1,0 0-1,0 0 0,1 0 0,-1 0 0,1-1 1,-1 1-1,1-1 0,0 1 0,0-1 1,0 0-1,0 0 0,0 0 0,1-1 0,-1 1 1,0-1-1,1 0 0,0 0 0,-1 0 0,3 0 66,-2 0-480,0-1 0,0 0 1,0 0-1,0 0 0,0-1 0,0 1 0,0-1 0,0 0 0,0 0 0,0 0 0,-1-1 0,1 1 0,0-1 0,-1 0 0,1 0 0,-1 0 0,1-1 480,20-16-1120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10112,'-1'1'249,"0"-1"0,1 1 0,-1 0 0,0 0-1,0 0 1,0 0 0,1 0 0,-1 0 0,0 0 0,1 0 0,-1 0 0,1 0 0,-1 0 0,1 0 0,0 1 0,-1-1 0,1 0 0,0 0 0,0 0 0,0 1 0,0-1 0,0 0 0,0 0 0,0 0 0,0 1 0,1-1 0,-1 0 0,0 0 0,1 0 0,-1 1-249,18 43 792,-10-27-888,-7-16 103,4 10 47,0 0 1,-1 0 0,-1 1-1,0-1 1,0 1-1,-1 0 1,0 12-55,-5-17 757,-2-14-512,-5-19-207,10 18-48,-1-1-1,1 1 1,1-1-1,-1 1 0,1-1 1,1 1-1,-1 0 1,1 0-1,1 0 1,0-2 10,-1 4-28,0 0 1,0 0-1,1 1 1,0-1-1,0 0 1,0 1-1,0 0 1,1 0-1,0 0 1,0 0-1,0 0 0,0 1 1,0 0-1,3-2 28,-5 4-123,0 1-1,-1-1 0,1 0 0,0 1 1,0-1-1,0 1 0,0-1 0,0 1 0,0 0 1,0 0-1,0 0 0,0 0 0,0 0 1,0 1-1,0-1 0,0 1 124,3 0-1436,-1 0 0,1 1 0,-1 0 0,0 0 0,0 0-1,1 1 1437,9 6-2890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9 12160,'-5'-2'700,"0"0"0,1 1 1,-1 0-1,0 0 1,0 0-1,0 1 0,0 0 1,0 0-1,0 0 1,0 0-701,-3 1 256,0 1 0,1 0 1,-1 0-1,1 0 1,0 1-1,-2 0-256,-11 8-238,0 0-1,1 1 1,-16 13 238,32-23 114,2-1-116,0 0 0,0-1 0,0 1 0,0 0 0,0 0 0,0-1 0,0 1 0,1 0 0,-1 0 0,0 0 0,0 0 0,1 0 0,-1 0 0,1 0 0,-1 0 0,1 0 0,-1 1 0,1-1 0,0 0 0,0 0 0,-1 0 2,2 0-5,-1 0 1,0 0-1,0 0 0,1 0 1,-1 0-1,1 0 1,-1 0-1,1 0 0,-1 0 1,1 0-1,-1-1 1,1 1-1,0 0 0,-1 0 1,1-1-1,0 1 1,0 0-1,0-1 0,-1 1 1,1-1 4,9 6-52,0-2 1,0 1 0,0-1 0,10 2 51,10 5-51,-22-7 71,-1 0-1,0 0 0,0 1 0,0 0 1,0 0-1,-1 1 0,3 2-19,-7-6 6,0 1-1,0-1 1,-1 0-1,1 1 1,0-1-1,-1 1 1,0-1-1,0 1 1,0 0-1,0 0 1,0-1-1,0 1 1,-1 0-1,1 0 1,-1 0-1,0 0 1,0 0-1,0-1 1,0 1-1,0 0 1,-1 0-1,1 0 1,-2 3-6,0-1-31,0 0 1,0-1 0,0 1-1,-1 0 1,0-1-1,0 1 1,0-1-1,-1 0 1,1 0 0,-1 0-1,0 0 1,0-1-1,0 0 1,-1 0 0,1 0-1,-5 2 31,5-3-244,1 0 0,-1-1 1,0 0-1,0 1 0,0-1 0,0-1 0,0 1 0,0-1 0,0 1 1,-2-1 243,2 0-626,1-1 0,-1 1 0,1-1 0,-1 0 0,1 0 0,0 0 0,-1 0 0,1 0 0,0-1 0,0 0 0,0 1 0,-3-3 626,-3-6-2288,4-2 1056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66 11648,'0'0'102,"-1"0"1,1 0 0,0 0 0,0 0-1,0 0 1,0 0 0,-1 0 0,1 0 0,0 0-1,0 0 1,0 0 0,0 0 0,-1 0-1,1 0 1,0 1 0,0-1 0,0 0-1,0 0 1,0 0 0,-1 0 0,1 0 0,0 0-1,0 0 1,0 1 0,0-1 0,0 0-1,0 0 1,0 0 0,0 0 0,0 1-1,0-1 1,-1 0 0,1 0 0,0 0 0,0 0-1,0 1 1,0-1 0,0 0 0,0 0-1,0 0 1,0 0 0,0 1 0,0-1-1,0 0 1,1 0 0,-1 0 0,0 0 0,0 1-1,0-1 1,0 0 0,0 0 0,0 0-1,0 0 1,0 0-103,13 9 1731,20 3-1470,-21-10-270,-1 0-1,1-1 1,0 0 0,-1 0 0,1-2 0,0 1-1,0-2 1,-1 1 0,1-2 0,-1 0 0,0 0 0,1-1-1,-1 0 1,-1-1 0,1 0 0,-1 0 0,0-1-1,9-7 10,-18 12-2,0 0 0,0 0-1,0 1 1,0-1-1,0 0 1,0 0-1,-1 0 1,1 0-1,0-1 1,0 1 0,-1 0-1,1 0 1,-1 0-1,1 0 1,-1-1-1,1 1 1,-1 0-1,0-1 3,0 1-1,0 0 0,0 1 0,0-1-1,0 0 1,-1 0 0,1 1-1,0-1 1,-1 0 0,1 0-1,0 1 1,-1-1 0,1 1-1,-1-1 1,1 0 0,-1 1-1,1-1 1,-1 1 0,1-1-1,-1 1 1,0-1 0,1 1-1,-1-1 3,-2 0-15,1 0 1,-1-1 0,0 1 0,0 1 0,0-1 0,1 0 0,-1 1 0,0-1 0,0 1 0,0 0 0,0 0 0,0 0-1,0 0 1,-1 0 13,-3 2-43,0 0-1,0 1 0,0 0 0,1 0 0,-1 0 0,1 0 0,0 1 1,0 0-1,0 1 0,0-1 0,1 1 0,0 0 0,0 1 1,0-1-1,1 1 0,0 0 0,0 0 0,0 0 0,1 1 0,-1-1 1,-1 7 43,3-8-28,1 0 1,-1 0 0,1 1 0,0-1 0,0 0 0,0 0 0,1 1 0,0-1 0,0 0 0,0 1 0,1-1 0,0 0 0,0 1-1,0-1 1,0 0 0,1 0 0,0 0 0,0 0 0,1 0 0,-1-1 0,1 1 0,0-1 0,0 1 0,0-1 0,1 0-1,0 0 1,-1-1 0,1 1 0,1-1 0,-1 1 27,2-1-429,0 1-1,1 0 1,-1-1-1,0 0 1,1-1-1,0 0 1,0 0-1,0 0 1,0-1-1,0 1 1,0-2-1,0 1 1,0-1-1,0 0 1,1-1 0,-1 0-1,5-1 430,26-10-645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239 133 8448,'1'-1'115,"-1"0"-1,0 0 1,0-1 0,0 1 0,0 0 0,0 0-1,0 0 1,0 0 0,0 0 0,0 0 0,-1 0 0,1 0-1,0 0 1,-1 0 0,1 0 0,-1 0 0,1 0-1,-1 0 1,0 0 0,1 0 0,-1 0 0,0 0-1,1 0 1,-1 1 0,0-1 0,0 0 0,0 1 0,0-1-1,0 0 1,0 1 0,0-1 0,0 1 0,0 0-1,0-1 1,0 1 0,0 0 0,0-1 0,0 1-1,0 0 1,0 0 0,-1 0 0,1 0 0,0 0 0,0 0-1,0 1 1,0-1 0,0 0 0,0 0 0,0 1-1,0-1 1,0 1 0,0-1 0,-1 1-115,-15 7 294,-1 1 1,2 0-1,-1 1 0,1 0 1,-11 12-295,16-14 115,1 1 1,1 1-1,0 0 1,0 0-1,1 1 1,0 0-1,-2 4-115,8-11 76,0 0 0,0 0 0,0 1 0,0-1 0,1 0 1,0 1-1,0-1 0,0 0 0,1 1 0,-1-1 0,1 2-76,0-4 17,0 1 1,1-1-1,-1 1 1,1-1-1,0 0 1,-1 1-1,1-1 1,0 0-1,0 1 1,1-1-1,-1 0 1,0 0-1,1 0 1,-1 0-1,1 0 0,0 0 1,-1 0-1,1-1 1,0 1-1,1 0-17,2 1 44,0-1-1,0 1 0,0-1 0,0 0 0,0-1 1,1 1-1,-1-1 0,0 0 0,1 0 0,-1-1 1,1 1-1,-1-1 0,1 0 0,-1-1 0,1 0 0,-1 1 1,1-2-1,-1 1 0,0-1 0,1 1 0,-1-2 1,1 1-44,2-2 27,0 1 0,-1-1 1,0 0-1,0 0 0,0-1 1,0 0-1,0 0 1,-1-1-1,0 0 0,0 0 1,-1 0-1,0-1 0,0 0 1,3-5-28,-3-1-23,-1 1 1,0-1-1,-1-1 0,0 1 1,-1 0-1,0-1 1,-1 1-1,-1-1 0,0 1 1,-1-1-1,-1 1 1,0-1-1,0 1 1,-1 0-1,-1 0 0,0 0 1,-6-11 22,-8-3-6,23 62 76,67 292-182,-67-299-188,-3-17-733,0 0 0,1-1 0,-1 0 0,2 1 0,0-1 0,0 0 0,2 1 1033,3 0-938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11904,'-1'1'328,"1"-1"0,-1 1 0,1-1 0,-1 1 0,1-1 0,0 1 0,-1-1 0,1 1 1,0-1-1,-1 1 0,1-1 0,0 1 0,0 0 0,0-1 0,0 1 0,-1-1 0,1 1 1,0 0-1,0-1 0,0 1 0,0 0 0,0-1 0,0 1 0,1 0-328,-1 23 724,0-19-261,0 61 52,0 78 687,0-96-4225,0-1-3319,1-48 4390,3-9 987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12416,'0'-5'4639,"-4"10"-3583,4-2-320,0 2-320,0 2-1088,4 2-352,1-1 544,-5 0 224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12288,'0'0'275,"-1"0"-1,1 1 1,-1-1 0,0 0 0,1 1 0,-1-1 0,1 1 0,-1-1 0,1 1 0,-1-1 0,1 1-1,0-1 1,-1 1 0,1-1 0,-1 1 0,1-1 0,0 1 0,0 0 0,-1-1 0,1 1-1,0 0 1,0-1-275,0 20 2216,14 25-2600,-9-30 942,14 45-453,-4 0-1,-2 0 1,4 50-105,-14-83-294,6 83 127,-7-37-5899,-1-61 4386,3-6 784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7 205 11776,'0'0'110,"0"0"1,-1 0 0,1 0-1,0 0 1,0 0-1,-1 0 1,1 0 0,0 0-1,0 0 1,-1 1 0,1-1-1,0 0 1,0 0-1,0 0 1,-1 0 0,1 0-1,0 0 1,0 0 0,0 1-1,-1-1 1,1 0-1,0 0 1,0 0 0,0 0-1,0 1 1,-1-1 0,1 0-1,0 0 1,0 1-1,0-1 1,0 0 0,0 0-1,0 0 1,0 1 0,0-1-1,0 0 1,0 0-1,-1 1 1,1-1 0,0 0-1,0 0 1,1 1 0,-1-1-111,11 7 2140,22-1-355,1-7-1466,-1-3-1,-1 0 1,1-2 0,25-9-319,-42 10-55,-1 0 1,0-1 0,0-1 0,-1 0-1,0-1 1,0-1 0,1-1 54,-9 6-190,0-1 0,0 0 0,0 0 1,-1-1-1,1 1 0,-1-1 0,-1 0 1,1-1-1,-1 1 0,0-1 0,0 0 0,-1 0 1,0 0-1,0 0 0,0-5 190,-2 11-8,-1 0 0,0 0 0,1 0 1,-1 0-1,0 0 0,0 0 0,1 0 0,-1 0 0,0 0 0,0-1 0,0 1 1,0 0-1,-1 0 0,1 0 0,0 0 0,0 0 0,-1 0 0,1 0 0,0 0 1,-1 0-1,1 0 0,-1 0 0,1 1 0,-1-1 0,0 0 0,1 0 0,-1 0 1,0 0-1,0 1 0,1-1 0,-1 0 0,0 1 0,0-1 0,0 1 0,0-1 0,0 1 1,0-1-1,0 1 0,0 0 0,0-1 0,0 1 0,0 0 0,0 0 0,0 0 1,0 0-1,0 0 0,0 0 0,-1 0 8,-3 0 22,0 1 1,0 0-1,0 0 1,0 0-1,0 1 1,0-1-1,1 1 1,-1 0-1,-3 2-22,-2 3 78,0 1 0,0 0 1,0 0-1,1 1 0,1 0 0,-1 0 0,1 1 0,1 0 0,0 1 0,0 0 1,1 0-1,-2 6-78,5-10 12,-1 0 1,1 0-1,1 1 1,0-1 0,0 1-1,0-1 1,1 1-1,0 0 1,0 0 0,1-1-1,0 1 1,1 0-1,-1 0 1,2 0-1,-1-1 1,1 1 0,0-1-1,0 1 1,1-1-1,2 3-12,-3-6-154,0 0 0,1 0 0,0-1-1,0 1 1,0-1 0,0 1 0,0-1-1,1 0 1,0-1 0,-1 1-1,1-1 1,0 1 0,0-1 0,0 0-1,1-1 1,-1 1 0,0-1 0,1 0-1,-1 0 1,5 1 154,-2-2-912,1 0 1,-1 0-1,0 0 0,1-1 0,-1 0 1,0 0-1,0 0 0,0-1 0,0-1 1,0 1-1,0-1 0,3-2 912,23-16-2901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 8960,'-1'-1'131,"1"1"-1,-1 0 1,1 0 0,-1 0 0,1-1 0,-1 1-1,1 0 1,-1 0 0,1 0 0,-1 0 0,1 0-1,-1 0 1,1 0 0,-1 0 0,1 0 0,-1 0-1,1 0 1,-1 0 0,1 0 0,0 1 0,-1-1-1,1 0 1,-1 0 0,1 1 0,-1-1 0,1 0-1,-1 0 1,1 1 0,0-1 0,-1 0 0,1 1-1,0-1 1,-1 1 0,1-1 0,0 0 0,0 1-131,-9 23 2499,6 28-498,3-51-1947,0 9 76,1 0-1,0 1 1,1-1-1,0 0 1,1 0-1,0-1 1,0 1-1,5 8-129,1 1 124,2-1 0,0 0 0,12 14-124,-23-32 21,1-1 0,0 0 0,0 1 0,-1-1-1,1 0 1,0 1 0,-1-1 0,1 0 0,-1 0-1,1 1 1,-1-1 0,0 0 0,1 0 0,-1 0-1,0 0 1,1 0 0,-1 1 0,0-1 0,0 0 0,0-1-21,11-33-247,-8 27 248,5-17-211,1 1 0,11-21 210,-14 34-25,0 0 0,0 1-1,1-1 1,1 1 0,0 1-1,0 0 1,2-1 25,-8 7 3,0 1 0,1 0 0,-1 0 0,1 0 0,-1 0 0,1 1 0,0-1 0,-1 1 0,1 0 0,0-1 0,0 1-1,0 1 1,0-1 0,0 0 0,0 1 0,0-1 0,0 1 0,1 0 0,-1 0 0,0 0 0,0 0 0,0 1 0,0 0 0,0-1 0,0 1 0,0 0 0,0 0 0,1 1-3,2 1 29,-1 1 0,0 0 0,0 0 0,0 0-1,0 1 1,0-1 0,-1 1 0,0 0 0,0 0 0,0 1 0,-1-1 0,0 1-1,1 2-28,34 81 341,-25-54-2196,13 22 1855,-24-53-482,-1-2 112,-1-1 1,1 1 0,0 0-1,0 0 1,0-1 0,0 1 0,0 0-1,1-1 1,-1 1 0,0-1 0,1 0-1,-1 1 1,1-1 0,-1 0-1,1 0 1,0 0 0,-1 0 0,1 0-1,0 0 370,11 0-922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29 9984,'7'-22'4276,"-11"16"-2129,-9 10-1189,2 2-802,1 1 0,-1 0 0,2 1 0,-1 0 0,1 1 0,0 0 0,1 0 0,-7 10-156,2 0 33,1 0 1,0 1-1,2 0 0,-4 10-33,12-25 24,0 1-1,0-1 0,0 1 1,1-1-1,0 1 1,0 0-1,0 0 0,1 0 1,0-1-1,0 1 1,1 5-24,-1-8 14,1-1 0,-1 0 0,1 1 0,0-1 0,0 0 0,0 0 0,0 0 0,0 0 0,0 0 0,1 0 0,-1 0 0,1 0 0,-1 0 0,1 0-1,0-1 1,0 1 0,0-1 0,0 1 0,0-1 0,0 0 0,0 0 0,0 0 0,0 0 0,1 0 0,-1 0 0,0-1 0,1 1 0,-1-1 0,1 0 0,-1 1-14,5 0-11,1 0 0,-1-1-1,0 1 1,0-1 0,1-1-1,-1 1 1,0-1 0,0-1-1,0 1 1,0-1 0,0-1-1,0 1 1,0-1 0,-1 0-1,0 0 1,1-1 0,-1 0-1,0 0 1,-1-1 0,1 1-1,-1-1 1,0-1 0,0 1-1,0 0 1,-1-1 0,0 0-1,0 0 1,0-1 0,-1 1-1,0-1 1,0 1 0,-1-2 11,4-20-92,-3 15 249,-2 31 66,1 29-211,5 24-12,-3-41 15,-1 0-1,-2-1 1,-1 1 0,-1 0-1,-2 9-14,0-24 24,-1 1-1,0-2 0,0 1 1,-2 0-1,0-1 1,0 0-1,-2-1 0,1 1 1,-2-1-1,0-1 1,0 0-1,-1 0 1,-1-1-1,0 0 0,0-1 1,-1 0-1,0 0 1,-1-2-1,0 0 1,-1 0-1,1-1 0,-1-1 1,-1 0-1,1-1 1,-1 0-1,0-1 1,0-1-1,-3 0-23,0-1-406,1-1-1,-1-1 1,0-1 0,1 0 0,-1-1-1,1-1 1,0-1 0,0 0-1,0-1 1,0-1 0,-4-3 406,-43-29-581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12800,'4'25'4735,"1"-1"-3679,9 21-96,-10-21-288,1 16-448,4 17 32,0 0-160,0-1-64,-4 6 0,0-5-192,-5-5-32,0-8-608,0-7-288,-5-8-2047,0-9-897,1-4 1984,4-16 1088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53 13952,'-9'7'5279,"4"-2"-4127,23 3-224,-4-4-384,8-1-384,14 2 0,6-5-256,9 0-64,2-5 64,3-2-1312,-6-9-480,-5-1-3199,-8-3-1345,-10 0 3328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10368,'0'0'168,"0"0"0,0-1-1,0 1 1,1-1 0,-1 1 0,0-1 0,1 1 0,-1 0 0,0-1 0,1 1 0,-1-1 0,0 1 0,1 0 0,-1 0-1,1-1 1,-1 1 0,1 0 0,-1 0 0,0-1 0,1 1 0,-1 0 0,1 0 0,-1 0 0,1 0-168,4 9 3413,0 6-2233,22 36 369,-12-24-1368,-1 1-1,-2 1 1,1 2-181,-6-9 38,-1 1 0,-1 0 0,-1 1 0,-1-1 0,0 1 0,-2 16-38,-2-23 138,0 0 0,-1 0 1,-1 0-1,0 0 0,-1 0 0,-1-1 1,-1 1-1,0-1 0,-6 9-138,11-23 47,0 1-1,0-1 1,-1 1-1,1-1 1,-1 0-1,0 0 1,1 0 0,-1 0-1,0 0 1,0 0-1,0 0 1,-1 0-1,1-1 1,0 1 0,-2-1-47,4-2 26,0 0 0,-1-1 0,1 1 1,0-1-1,0 1 0,0-1 0,0 1 0,0-1 1,0 1-1,0-1 0,1 1 0,-1-2-26,4-11 5,1 0 1,0 1-1,1-1 0,0 1 0,1 0 0,6-7-5,16-23-206,7-6 206,-30 42-17,7-10-25,0 1 0,1 1 0,4-2 42,-12 11-28,1 1-1,-1 0 0,1 0 1,0 1-1,0-1 0,0 2 1,1-1-1,0 1 0,2-1 29,-7 3 0,-1 1-1,0-1 1,0 1-1,1 0 1,-1-1-1,0 1 1,1 0-1,-1 0 1,0 1-1,1-1 1,-1 0-1,0 1 0,1-1 1,-1 1-1,0 0 1,0 0-1,0 0 1,0 0-1,2 1 1,-1 1 14,0-1-1,0 1 0,0 0 0,0 0 1,-1 0-1,0 0 0,1 0 0,-1 1 1,0-1-1,-1 1 0,2 1-13,2 11 51,1 0 0,-2 0 0,0 1 0,-1-1 0,-1 2-51,-1-14-1,6 69 32,1 6-2336,3-29-3005,-6-40 4361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10112,'-10'7'1271,"1"1"1,-1-1 0,2 2 0,-1-1 0,-4 8-1272,2-3 539,2 0 0,-1 1 0,-6 15-539,7-8 93,0 0 0,1 0 0,1 1-1,1 0 1,0 0 0,2 4-93,0 2 72,2-1-1,0 1 1,2-1 0,2 1 0,0 0 0,3 9-72,-2-21-417,0-1 0,1 0 0,1 1 0,0-1 0,1-1 0,0 1 1,1-1-1,1 0 0,1-1 0,0 0 0,7 9 417,-10-16-627,0-1-1,0 0 1,0 0-1,0 0 1,1 0-1,-1-1 0,1 0 1,1-1-1,6 4 628,27 6-1162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10624,'0'-4'2567,"0"4"-2439,0 0 1,0 0-1,0 0 0,0 0 1,0 0-1,0 0 1,0 0-1,1 0 0,-1 0 1,0 0-1,0 0 1,0 0-1,0-1 1,0 1-1,0 0 0,0 0 1,0 0-1,0 0 1,0 0-1,0 0 0,0 0 1,0 0-1,0 0 1,0 0-1,0 0 0,0 0 1,0 0-1,0 0 1,0 0-1,0 0 1,0 0-1,0 0 0,0 0-128,9 10 299,54 46 514,-40-37-688,-1 1-1,20 22-124,-25-21 48,0 1 1,-2 1-1,0 0 1,-2 1-1,-1 1 1,0 0-1,4 17-48,-9-20 70,-1 0-1,-1 1 1,-1 0-1,-1-1 1,-2 1-1,0 1 1,-1-1 0,-1 0-1,-2 7-69,-5 18-196,-2-1 0,-16 44 196,7-29-4616,19-59 3888,-1-2 328,0 1-1,1-1 1,-1 1-1,1-1 1,-1 1-1,1 0 0,0-1 1,0 1-1,0 0 1,0-1-1,0 1 1,0 0-1,0 0 0,0-1 401,8-3-1242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6656,'-7'-13'3600,"4"20"279,3 30 1409,1-23-5448,6 235 3464,-6-211-3168,1-3-160,1 53-65,4-1 0,8 30 89,-6-83-3883,-9-34 3709,0-1 1,0 1-1,0 0 0,0 0 1,0 0-1,0 0 1,0 0-1,0 0 0,0 0 1,0 0-1,1-1 0,-1 1 1,0 0-1,0 0 0,0 0 1,0 0-1,0 0 0,0 0 1,0 0-1,0 0 0,1 0 1,-1 0-1,0 0 0,0 0 1,0 0-1,0 0 0,0 0 1,0 0-1,1 0 0,-1 0 1,0 0-1,0 0 0,0 0 1,0 0-1,0 0 0,0 0 1,1 0-1,-1 0 1,0 0-1,0 0 0,0 0 1,0 0-1,0 0 0,0 0 1,0 0-1,0 1 0,1-1 1,-1 0-1,0 0 0,0 0 1,0 0-1,0 0 0,0 0 1,0 0-1,0 0 0,0 1 1,0-1 173,5-11-3408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5504,'1'9'7947,"1"5"-4680,5 40-2834,-7 82 904,0-78-3761,0-57 1981,0 0 376,0-1 0,0 0 0,0 0 0,0 0 0,0 0 0,0 0 0,0 1 0,0-1 0,0 0 0,1 0 0,-1 0 0,0 0 0,0 1 0,0-1 0,0 0 0,0 0 0,0 0 0,0 1 0,-1-1 1,1 0-1,0 0 0,0 0 0,0 0 0,0 1 0,0-1 0,0 0 0,0 0 0,0 0 0,0 0 0,0 0 0,0 1 0,-1-1 0,1 0 0,0 0 0,0 0 0,0 0 0,0 0 0,0 0 0,-1 0 0,1 1 0,0-1 0,0 0 0,0 0 1,0 0-1,-1 0 0,1 0 0,0 0 0,0 0 0,0 0 0,0 0 0,-1 0 0,1 0 0,0 0 0,0 0 0,0 0 0,0 0 0,-1 0 0,1 0 0,0 0 0,0 0 0,0 0 0,0-1 0,-1 1 67,-7-6-970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9344,'-9'-12'3520,"9"12"-2752,4 3-128,-4 2-288,5 7-448,0 3 0,8 2-3648,6 3-1536,2 0 2656,7 2 1312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6 8064,'-3'-2'456,"0"1"1,0 1-1,0-1 0,0 0 1,0 1-1,-1 0 1,1-1-1,0 1 1,0 1-1,0-1 0,-1 0 1,1 1-1,0-1 1,-1 1-457,-47 16 1415,36-11-1178,1-2-225,0 1 1,0 1-1,1 0 0,0 1 1,0 1-1,0-1 0,1 2 1,1 0-1,-1 0 0,1 1 1,1 1-1,0 0 0,-6 8-12,14-16 6,0 0 0,0 1 1,1 0-1,-1-1 0,1 1 0,0 0 0,0-1 0,0 1 1,0 0-1,1 0 0,0 0 0,-1 0 0,1 0 0,1 0 1,-1 0-1,1-1 0,-1 1 0,2 1-6,2 10 22,0 0-1,2-1 1,0 1 0,2 1-22,6 16 21,1 3-304,-3-8 875,7 26-592,-17-45-606,0 1 0,0 0 0,0-1 0,-1 1 0,-1 0 0,0 0 0,0 0 0,-1 3 606,-3 4-4213,-5-6 1408</inkml:trace>
  <inkml:trace contextRef="#ctx0" brushRef="#br0" timeOffset="0.853">0 471 8064,'0'-3'3072,"0"3"-2400,14-5 448,-5 0 96,10-2-640,8-9-160,10-1-960,8-3-384,10 1 480,5-3 192,-2-1 288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5632,'-1'1'135,"1"-1"0,0 1 1,-1 0-1,1-1 0,0 1 1,0-1-1,0 1 0,-1 0 0,1-1 1,0 1-1,0-1 0,0 1 1,0 0-1,0-1 0,0 1 0,0 0 1,0-1-1,0 1 0,1-1 1,-1 1-1,0 0 0,0-1 1,0 1-1,1-1 0,-1 1 0,0 0 1,1-1-1,-1 1 0,1-1 1,-1 1-1,0-1 0,1 0 0,-1 1 1,1-1-1,-1 1 0,1-1 1,-1 0-1,1 1 0,0-1 0,-1 0 1,1 0-136,24 16 1818,-7-7-1510,0 1-1,-1 1 1,-1 0 0,0 1 0,-1 1-1,0 1 1,-1 0 0,0 0-1,-1 2 1,9 13-308,-20-25 24,1 0 96,0 0 0,-1-1 0,1 1 0,0-1 0,1 0 0,-1 1 0,1-1-120,-4-3 27,0 0-1,1 1 1,-1-1-1,1 0 1,-1 0-1,1 0 1,-1 1-1,1-1 1,-1 0-1,1 0 1,-1 0-1,0 0 1,1 0-1,-1 0 1,1 0-1,-1 0 1,1 0-1,-1 0 1,1 0-1,-1 0 1,1-1-1,-1 1 1,1 0-1,-1 0 1,1 0-27,0-1 47,0 0 1,0 0-1,-1 0 1,1 0-1,0 0 1,0 0-1,-1 0 1,1 0 0,0 0-1,-1 0 1,1 0-1,-1-1 1,1 1-1,-1-1-47,14-32-588,0 0-1,3 2 1,3-4 588,-19 33-373,0-1 0,1 1 0,0 0 0,0 0 0,0 0-1,0 1 1,0-1 0,1 0 0,-1 1 0,1 0 0,0-1 0,-1 1 0,1 0 0,0 0 0,0 0 0,0 1 0,1-1 0,-1 1 0,0 0 0,2-1 373,13 2-720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51 7040,'-3'-4'368,"-1"0"0,1 0 0,-1 0 0,0 1 0,0-1 0,-1 1 0,1 0 0,0 0 0,-1 0 0,0 1 0,0 0 0,0 0 0,0 0 0,0 0 0,0 1 0,0 0 0,-1 0 0,1 0 0,-6 0-368,1 1 209,-1-1 0,1 1 0,-1 1 1,1 0-1,-1 0 0,1 1 0,-1 0 0,1 1 0,-9 4-209,3 0 21,1 0-1,0 2 1,0 0-1,-4 4-20,12-8 56,0 1 0,1-1 0,0 1 0,0 1 1,0-1-1,0 1 0,1 0 0,0 0 0,-1 4-56,6-11 15,-1 1 0,0 0 0,1 0 1,-1 0-1,1 0 0,0 0 0,-1 0 1,1 0-1,0 0 0,-1 0 0,1 0 0,0 0 1,0 0-1,0 0 0,0 0 0,0 0 0,0 0 1,0 0-1,0 0 0,0 0 0,1 0 1,-1 0-1,0 0 0,1 0 0,-1 0 0,1-1 1,-1 1-1,1 0 0,-1 0 0,1 0 0,-1 0 1,1-1-1,0 1 0,0 0 0,-1 0 0,1-1 1,0 1-1,0-1 0,0 1 0,0-1 1,0 1-1,-1-1 0,1 1 0,0-1 0,0 0 1,0 0-1,0 1 0,0-1 0,0 0 0,0 0 1,0 0-1,1 0-15,5 1 153,0-1 1,0 0-1,1 0 1,-1 0-1,0-1 1,6-2-154,3 0 54,0-1 0,0-1 0,0 0 0,-1-1 0,3-3-54,-10 5-15,-1 0-1,0 0 1,-1-1 0,1 0-1,-1 0 1,0-1 0,0 0-1,-1 0 1,1 0-1,-1-1 1,1-2 15,-3 3 42,1 0-1,0 1 1,0 0 0,0 0-1,5-4-41,-9 9-27,1 0 0,-1 0 0,1 0-1,-1 0 1,1 0 0,-1 0 0,1 0 0,-1 0 0,1 0 0,-1 1-1,1-1 1,-1 0 0,1 0 0,-1 1 0,0-1 0,1 0-1,-1 0 1,1 1 0,-1-1 0,0 0 0,1 1 0,-1-1 0,0 1-1,1-1 1,-1 0 0,0 1 0,0-1 0,1 1 0,-1-1-1,0 1 1,0-1 0,0 1 0,0-1 0,0 1 0,0-1 0,0 1-1,0-1 28,12 31-283,-8-21 238,1 2 29,0-1 1,1 0-1,0-1 0,0 0 1,1 0-1,1 0 0,0 0 1,0-1-1,1-1 1,0 1-1,0-2 0,1 1 1,0-1-1,2 0 16,-12-6-111,1 0-1,0-1 0,0 1 1,-1-1-1,1 1 0,0-1 1,0 0-1,0 1 0,0-1 1,0 0-1,0 0 0,0 0 1,0 0-1,-1 1 1,1-1-1,0 0 0,0 0 1,0-1-1,0 1 0,0 0 1,0 0-1,0 0 0,0-1 1,0 1-1,0 0 0,-1-1 1,1 1-1,0-1 1,0 1-1,0-1 0,-1 1 1,1-1-1,0 0 0,-1 1 1,1-1-1,0 0 0,-1 0 112,2-2-517,-1 0-1,1 0 1,-1-1-1,0 1 0,0-1 1,0 1-1,-1-1 1,1 1-1,-1-3 518,1-24-885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8704,'4'5'3232,"1"15"-2496,4 17 128,-4-17-32,4 7-256,0 15-32,5 2-224,0 1-64,4-1-128,1-4-32,-1-3 32,-1-5-224,-3-3 0,0-9-1440,-1-7-576,-3-6 1056,3-7 544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7424,'-1'3'338,"0"0"0,0-1 0,1 1 0,-1-1 0,1 1 0,-1 0 0,1 0 0,0-1 0,0 1 0,0 0 0,0-1 0,1 1 0,-1 1-338,9 35 1408,-5-28-1143,1 0 1,0 0-1,1 0 0,0-1 0,0 0 0,1 0 0,0-1 0,1 0 1,0 0-1,0 0 0,2 0-265,-4-4 119,0 0 1,0 0 0,1-1-1,-1 1 1,1-1-1,0-1 1,0 0-1,0 0 1,1 0-1,-1 0 1,1-1 0,-1-1-1,1 1 1,0-1-1,-1 0 1,1-1-1,5 0-119,-9-1 86,-1 1-1,1-1 1,0 0-1,-1 0 1,1 0-1,0-1 0,-1 1 1,0-1-1,1 0 1,-1 0-1,0 0 1,0 0-1,0 0 1,0-1-1,0 0-85,1-1 61,0-1 0,0-1 0,0 1 0,-1 0 0,1-1 0,-1 0 0,-1 0 0,2-3-61,2-10-85,-1 0 0,-1 0 0,0 0 0,-2 0-1,1-10 86,-3 23-294,0 0 1,0 0-1,0 0 0,-1 0 0,-1-6 294,2 11-201,0 0 1,0 0 0,0 0-1,-1 0 1,1 0 0,0 0-1,-1 0 1,1 0 0,0 0-1,-1 0 1,0 0 0,1 0-1,-1 1 1,1-1 0,-1 0-1,0 0 1,1 1 0,-1-1-1,0 0 1,0 1 0,0-1-1,0 1 1,1-1 0,-1 1-1,0-1 1,0 1 0,0 0-1,0-1 1,0 1 0,0 0-1,0 0 1,0 0 0,0-1-1,0 1 1,0 0 0,0 1-1,0-1 1,-1 0 200,-3 3-901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16 107 9344,'-2'2'257,"1"-1"1,-1 1 0,1 0 0,-1 0-1,1 0 1,0 0 0,0 0 0,0 1-1,1-1 1,-1 0 0,0 0 0,1 0-1,-1 1 1,1-1 0,0 0 0,0 1-1,0-1 1,0 0 0,0 1 0,0-1-1,0 0 1,1 1-258,0-2 63,-1 1-1,1 0 0,0 0 1,0-1-1,0 1 1,0-1-1,0 1 1,0-1-1,1 1 0,-1-1 1,0 0-1,1 1 1,-1-1-1,1 0 1,0 0-1,-1 0 0,1 0 1,0 0-1,-1-1 1,1 1-1,0 0 1,0-1-1,0 0 0,0 1 1,-1-1-1,1 0 1,0 0-1,1 0-62,8 0 52,-1 0 0,1-1 0,0-1 0,-1 0 0,1 0 0,-1-1 0,0 0 0,0-1 0,0 0 0,0-1-1,-1 0 1,0-1 0,0 1 0,0-2 0,0 1 0,-1-1 0,0-1 0,-1 1 0,0-1 0,0 0 0,-1-1 0,1 0 0,1-4-52,-7 9-32,1 0 1,-1 0-1,0 0 0,0 0 1,-1 0-1,1 0 0,-1-1 1,0-3 31,0 7 1,0 1 0,1-1 0,-1 0 1,0 0-1,0 1 0,-1-1 1,1 0-1,0 0 0,0 1 0,0-1 1,0 0-1,-1 1 0,1-1 1,0 0-1,-1 1 0,1-1 0,0 0 1,-1 1-1,1-1 0,-1 1 0,1-1 1,-1 0-1,1 1 0,-1-1 1,1 1-1,-1 0 0,0-1 0,1 1 1,-1-1-1,0 1 0,1 0 1,-1 0-1,0-1 0,1 1 0,-1 0 1,0 0-1,0 0 0,1 0 0,-1 0 1,0 0-1,0 0 0,1 0 1,-1 0-1,0 0 0,0 0 0,1 0 1,-1 1-1,0-1 0,1 0 1,-1 0-1,0 1 0,1-1-1,-6 3 14,0 0 0,1 1 0,-1-1 0,1 1 0,0 0 0,0 0 0,1 1 0,-1 0 0,1 0 0,0 0 0,0 0-1,1 0 1,-1 2-14,-1 2 35,0 0 0,0 0-1,1 0 1,0 1 0,1 0-1,0 0 1,1 0 0,0 0-35,1-3 20,0 1 0,1-1 0,0 0 1,1 0-1,-1 0 0,1 0 0,1 1 0,-1-1 1,1-1-1,1 1 0,-1 0 0,1 0 0,0-1 1,1 0-1,-1 1 0,1-1 0,0-1 0,1 1 1,2 2-21,0-1-436,0 0 0,1 0 0,0 0 0,0-1 1,1 0-1,0 0 436,2-1-1916,-1 1 1,1-1 0,1-1-1,-1 0 1,2 0 1915,24 4-3637</inkml:trace>
  <inkml:trace contextRef="#ctx0" brushRef="#br0" timeOffset="1">659 224 11776,'-9'4'4480,"4"-1"-3489,0 7 1,1-3-256,4 1-672,4 4-96,1 0-2687,4-4-1121,5 1 1920,4-9 960,5-9 736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 6400,'9'-6'3649,"-17"3"723,-8 2-1427,4 1-3576,4 1 646,0 1 0,0 0 0,0 0 0,1 1-1,-1 0 1,1 0 0,0 1 0,0 0-1,0 0 1,0 1 0,1 0 0,0 0-1,-1 2-14,-2 1 14,0 2 0,0-1 0,1 1-1,0 1 1,1-1 0,1 1-1,-6 10-13,11-18-4,0 0 0,-1 0 0,1-1 0,0 1 0,0 0 0,1 0 0,-1 0 0,1 0 0,-1 0 0,1 0 0,0 0 0,0 0 0,0 0 0,1 0 0,-1 0 0,1 0 0,-1 0 0,1 0 0,0 0 0,0 0 0,0-1 0,1 1 0,-1 0 0,1-1 0,-1 1 0,1-1 0,0 1 0,0-1 0,0 0 0,1 2 4,2-1-28,0 1 0,0-1 0,0 0-1,1 0 1,-1 0 0,1-1 0,-1 0-1,1 0 1,0-1 0,0 1 0,0-1-1,0 0 1,0-1 0,0 1 0,1-1 27,37-2-1848,-36 1 564,1 0-1,0-1 1,0 0-1,0-1 1,-1 0-1,4-2 1286,25-13-3109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7296,'0'8'1106,"1"0"1,0 1 0,0-1-1,1 0 1,2 6-1107,4 8 916,0-1 0,9 15-916,9 21 933,84 201 1984,-110-258-2901,0 0-1,0 0 1,0 0-1,0 0 1,0 0-1,0 0 1,0 1-1,0-1 0,0 0 1,0 0-1,1 0 1,-1 0-1,0 0 1,0 0-1,0 0 0,0 0 1,0 1-1,0-1 1,0 0-1,0 0 1,0 0-1,0 0 1,1 0-1,-1 0 0,0 0 1,0 0-1,0 0 1,0 0-1,0 0 1,0 0-1,0 0 1,1 0-1,-1 0 0,0 0 1,0 0-1,0 0 1,0 0-1,0 0 1,0 0-1,1 0 1,-1 0-1,0 0 0,0 0 1,0 0-1,0 0 1,0 0-1,0 0 1,0 0-1,0 0 0,1 0 1,-1-1-1,0 1 1,0 0-16,6-9 283,4-22-343,-8 25 106,4-12-102,15-41-323,-20 55 331,2-1 0,-1 1 0,0 0-1,1 0 1,0 0 0,0 0 0,0 1 0,0-1-1,1 1 1,-1 0 0,2-1 48,-4 3-16,0 1 0,0-1 1,0 1-1,0 0 0,0-1 0,0 1 0,0 0 1,0 0-1,0 0 0,0 0 0,0-1 0,0 2 1,0-1-1,1 0 0,-1 0 0,0 0 0,0 0 0,0 1 1,0-1-1,0 0 0,0 1 0,-1-1 0,1 1 1,0-1-1,0 1 0,0 0 0,0-1 0,0 1 0,-1 0 1,1 0-1,0-1 0,-1 1 0,1 0 0,0 0 1,-1 0 15,5 6 16,0 0 1,0 0-1,-1 0 1,1 3-17,-1-2-62,1 1 19,0 0 0,1-1 0,0 1 1,1-1-1,0-1 0,0 1 0,0-1 0,1 0 1,7 4 42,-8-7-551,0 0 0,0 0 1,0-1-1,1 0 1,-1 0-1,1-1 1,0 1-1,-1-2 1,1 1-1,0-1 1,0-1-1,7 0 551,17 0-1013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10880,'1'6'934,"-1"1"0,0-1 0,0 1 0,0-1 0,-1 0 1,0 1-1,0-1 0,0 1-934,-5 37 2494,6-15-2152,1 0 0,1 0 0,2 0 0,6 27-342,-7-47 19,-1 1 0,1-1 0,1 0 0,0 0-1,0-1 1,1 1 0,-1-1 0,2 0 0,-1 0 0,1-1-1,1 0 1,-1 0 0,1 0 0,1-1 0,-1 0 0,8 5-19,-9-8-107,0 0 1,0 0-1,1-1 1,-1 0-1,0-1 1,1 1-1,-1-1 1,1 0-1,-1-1 0,1 0 1,-1 0-1,1 0 1,0-1-1,-1 0 1,1 0 106,4-1-804,-1 0 1,1-2-1,-1 1 1,1-1-1,-1 0 0,0-1 1,-1 0-1,7-5 804,11-10-890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42 9216,'-3'-4'471,"0"1"0,-1-1-1,1 1 1,0-1 0,-1 1 0,0 0 0,0 0 0,0 1 0,0-1 0,-1 1 0,-3-2-471,5 3 204,0 0 0,0 1 0,-1-1 0,1 1 0,0 0 0,-1 0 0,1 0 0,0 0 0,-1 0 0,1 1 0,0-1 0,-1 1 1,1 0-1,0 0 0,0 0 0,0 1 0,0-1 0,0 1-204,-8 4 81,0 0-1,1 1 1,0 1 0,0 0 0,0 0 0,1 1 0,-5 6-81,10-10-25,0 1 0,0-1 1,0 1-1,1-1 0,0 1 0,0 0 1,0 3 24,2-6 0,0 0 0,0 0 0,0 1 0,1-1 0,-1 0 0,1 0 1,0 0-1,0 1 0,0-1 0,1 0 0,-1 0 0,1 0 0,0 1 0,0 1 0,1-2-27,0 1-1,-1-1 0,1-1 1,0 1-1,0 0 0,0 0 0,1-1 1,-1 1-1,1-1 0,-1 0 0,1 0 1,0 0-1,0 0 0,0 0 1,0-1-1,0 1 0,0-1 0,1 0 1,-1 0-1,0 0 0,1 0 0,-1 0 1,0-1-1,2 1 28,1-1 53,1 1 0,-1-1-1,0 0 1,0-1 0,1 1 0,-1-1 0,0-1 0,0 1-1,0-1 1,0 0 0,0 0 0,-1 0 0,1-1-53,0-1 14,-1 1 0,0-1 0,0 0 0,0 0 0,0-1 0,0 1 0,-1-1 0,0 0 0,0-1 0,0 1 0,-1-1-1,0 1 1,0-1 0,0 0 0,-1 0 0,1 0 0,-2-1 0,1 1 0,-1 0 0,0-1 0,0 1 0,0-1 0,-1 1 0,0-1 0,-1 0 0,1 1 0,-1 0 0,0-1 0,-2-4-14,-3 3-465,2 12 33,1 16 193,5-2 429,2-1-1,0 1 1,1-1-1,1 0 1,1 0-1,7 14-189,-9-22-74,0 0 0,1 0-1,0 0 1,0 0 0,1-1-1,0 0 1,0-1 0,1 1-1,0-1 1,0-1 0,1 0-1,3 2 75,-11-7-206,0 0-1,1 0 0,-1 0 0,1-1 0,-1 1 0,1 0 1,-1-1-1,1 1 0,-1-1 0,1 0 0,0 0 0,-1 1 0,1-1 1,0 0-1,-1 0 0,1 0 0,0-1 0,-1 1 0,1 0 0,-1-1 1,1 1-1,-1-1 0,1 1 0,0-1 0,-1 0 0,0 0 0,1 1 1,0-2 206,8-9-784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 6016,'-3'-14'1514,"2"9"-569,0 8 697,2 2-1121,0 1 0,1-1 1,0 0-1,0 0 0,0 0 0,0-1 1,1 1-1,0-1 0,3 4-521,2 6 370,8 13-78,-5-10 197,-1 1-1,-1 0 0,0 0 0,-2 1 0,0-1 0,1 8-488,-6-16 284,3 13 517,-4-20-245,0-13 123,0-6-715,1 0 1,1 1-1,0-1 0,1 1 0,1-1 0,0 1 0,1 1 0,1-1 0,0 1 1,1 0-1,5-8 36,-11 21-15,-1-1 0,0 1 0,0-1 0,1 1 0,-1 0 0,0-1 0,1 1 0,0 0 0,-1 0 0,1 0 0,0 0 0,-1 0 0,1 0 0,0 1 0,0-1 0,0 1 0,-1-1 0,1 1 0,0-1 0,0 1 0,0 0 0,0 0 0,0 0 0,0 0 0,0 1 0,1-1 15,6 2-264,0 1 0,-1 0 0,1 0 0,-1 1-1,5 2 265,-6-2-1295,-1-1-1,1 0 1,0-1 0,0 1-1,0-1 1,1 0-1,1-1 1296,21-3-3306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6912,'0'0'2721,"-3"8"-2173,5 14 554,1 0-1,1 0 1,1 0 0,2 5-1102,-5-22 126,10 37 1189,16 31-1315,-11-32 421,-3 1 0,0 4-421,-11-34 131,0 0 0,-1 1-1,-1-1 1,0 1 0,0-1-1,-2 1 1,1 0 0,-2-1-1,0 5-130,1-15 25,1 1 0,-1 0 0,0-1-1,0 1 1,0-1 0,0 0-1,0 1 1,-1-1 0,1 0-1,-1 0 1,0 1 0,0-1-25,2-2 27,0 1 0,-1-1-1,1 0 1,-1 1 0,1-1 0,0 0 0,-1 0 0,1 0 0,-1 1 0,1-1-1,-1 0 1,1 0 0,-1 0 0,1 0 0,-1 0 0,1 0 0,-1 0 0,1 0-1,-1 0 1,1 0 0,-1 0 0,1 0 0,-1 0 0,0 0-27,0-1 28,0 1 0,0-1 0,0 0-1,0 0 1,0 0 0,0 0 0,0 1 0,0-1 0,0 0 0,1 0 0,-1-1 0,0 1 0,1 0 0,-1 0-1,1-1-27,-4-7-37,1 0 0,0 0-1,0-1 1,1 1-1,1-1 1,-1 1 0,1-9 37,0-12-1323,4-29 1323,-2 33-669,2 1 0,1 0 0,1 0 0,1 0 0,1 0 0,1 1 0,2 0 0,0 1 0,12-20 669,-19 38 45,0 1-1,0 0 1,0 0 0,1 0-1,-1 0 1,1 1-1,0-1 1,0 1-1,0 0 1,0 0 0,1 1-1,-1-1 1,1 1-1,0 0 1,0 0-1,-1 0 1,1 1 0,3-1-45,-4 2 53,0 0 0,1-1 0,-1 2 0,0-1 1,0 0-1,0 1 0,1 0 0,-1 0 1,0 0-1,0 0 0,0 1 0,-1 0 1,1 0-1,0 0 0,-1 0 0,1 0 0,-1 1 1,1-1-1,-1 1 0,0 0 0,0 0 1,1 2-54,18 22 336,-2 1 0,-1 0-1,-1 1 1,-1 1 0,8 22-336,-3 2 483,-2 0 0,12 55-483,-31-106-110,0 0 0,0 1 0,0 0 0,-1-1 0,0 1 0,1-1 0,-2 4 110,1-6-103,0-1-1,0 1 1,0-1 0,0 0 0,0 1-1,0-1 1,-1 0 0,1 1-1,0-1 1,0 1 0,0-1-1,-1 0 1,1 1 0,0-1 0,0 0-1,-1 0 1,1 1 0,0-1-1,-1 0 1,1 0 0,0 1-1,-1-1 1,1 0 0,0 0 0,-1 0-1,1 0 104,-1 0-341,-1 1 0,1-2-1,0 1 1,0 0 0,0 0-1,0 0 1,0 0-1,-1-1 1,1 1 0,0 0-1,0-1 1,0 1 0,0-1-1,0 0 342,-23-12-2842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7040,'-5'13'2624,"10"-10"-2048,9 9 416,-5-7 32,14-1-352,12-4 32,11 3-416,10-3-160,-3 0-96,3-7-1312,3-6-480,0-7 864,-4 0 448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30 6784,'-9'-18'1133,"3"6"3460,7 31-2074,16 70-1490,4 0 0,4-1 1,22 48-1030,-29-79-2864,-18-57 2794,0 1-1,1-1 1,-1 0 0,0 0 0,0 1-1,0-1 1,0 0 0,0 0 0,-1 1-1,1-1 1,0 0 0,0 0-1,0 0 1,0 1 0,0-1 0,0 0-1,0 0 1,0 1 0,0-1 0,-1 0-1,1 0 1,0 0 0,0 0 0,0 1-1,0-1 1,-1 0 0,1 0 0,0 0-1,0 0 1,0 0 0,-1 1-1,1-1 1,0 0 0,0 0 0,-1 0-1,1 0 1,0 0 0,0 0 0,-1 0-1,1 0 1,0 0 0,0 0 0,-1 0-1,1 0 1,0 0 0,0 0 0,0 0-1,-1 0 1,1 0 0,0 0-1,0-1 1,-1 1 0,1 0 0,0 0-1,0 0 1,0 0 0,-1 0 0,1 0-1,0-1 1,0 1 0,0 0 0,0 0-1,-1 0 71,-15-8-906</inkml:trace>
  <inkml:trace contextRef="#ctx0" brushRef="#br0" timeOffset="1">9 188 8704,'-9'4'3328,"9"4"-2592,9 4 288,-4-9 32,12 2-480,15 0 0,14-2-320,5-3-160,2 0-64,3 0-2304,-1-3-928,-6-7 1600,2-2 800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48 7808,'0'-11'1495,"0"8"-1131,1 1 0,-1-1-1,0 0 1,0 1 0,-1-1 0,1 0 0,-1 0 0,1 1 0,-1-1 0,0 0-364,1 2 69,0 1 0,-1 0 1,1-1-1,0 1 0,-1-1 1,1 1-1,-1 0 0,1-1 0,0 1 1,-1 0-1,1-1 0,-1 1 1,1 0-1,-1-1 0,1 1 0,-1 0 1,1 0-1,-1 0 0,1 0 1,-1-1-1,0 1-69,-19 4 1251,1 6-986,1 1 0,0 0 0,1 2 0,0 0 0,1 0 0,0 2 0,-4 5-265,8-7 38,0 2-1,1-1 0,1 2 1,1-1-1,0 1 0,0 0 1,2 1-1,0 0 0,0 4-37,-3 10 20,2 0 0,1 1 0,1 0 0,0 24-20,5-42-82,0 0-1,1 0 1,1-1-1,1 1 1,-1 0-1,2-1 1,0 0-1,1 1 1,0-1-1,1 0 0,3 4 83,-4-9-98,0 0 0,1-1 0,0 1 0,1-1 0,-1 0 0,1-1 0,1 0 0,-1 1-1,1-2 1,0 1 0,1-1 0,-1 0 0,1-1 0,0 0 0,0 0 0,0-1 0,6 2 98,29 5-1142,-2-2 508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 9344,'-2'-1'153,"1"0"-1,-1-1 1,0 1 0,0 0 0,0 0-1,-1 0 1,1 1 0,0-1 0,0 0 0,0 1-1,-1-1 1,1 1 0,0 0 0,0 0 0,-1 0-1,1 0 1,0 0 0,0 0 0,-1 1-1,1-1 1,0 1 0,0 0 0,0-1 0,-1 1-1,1 0 1,0 0 0,0 0 0,0 1 0,1-1-1,-1 0 1,0 1 0,0-1 0,1 1 0,-1 0-1,1-1 1,-1 1 0,0 1-153,-5 5 24,0 0 0,0 0 1,1 1-1,0-1 0,0 1 1,1 0-1,0 1 0,1 0 1,0-1-1,0 1 0,1 1 0,1-1 1,-1 0-1,2 1 0,-1-1 1,2 1-1,-1-1 0,2 6-24,-1-5 67,1 0 0,1 0-1,0-1 1,0 1 0,1-1 0,1 1 0,-1-1-1,2 0 1,-1 0 0,2-1 0,-1 1-1,1-1 1,0 0 0,1-1 0,0 0-1,1 0 1,-1 0 0,1-1 0,1 0-1,0-1 1,0 0 0,0 0 0,0 0 0,1-2-1,0 1 1,0-1 0,1 0-67,-8-3 34,0 0 0,0 0 0,0 0 1,1-1-1,-1 1 0,0-1 0,0 0 1,0 0-1,1 0 0,-1 0 0,0 0 0,0-1 1,0 0-1,1 1 0,-1-1 0,0 0 0,0-1 1,0 1-1,-1 0 0,1-1 0,0 0 1,0 1-1,-1-1 0,1 0 0,-1-1 0,0 1 1,1 0-1,-1-1 0,0 1 0,0-1 0,-1 1 1,1-1-1,0 0 0,-1 0 0,0 0 1,0 0-1,0 0 0,1-2-34,1-6 34,0-1 0,-1 1 1,0-1-1,-1 1 0,0-1 0,-1 0 1,0 0-1,0 1 0,-2-1 0,0-1-34,1 6-402,0 0 0,0 0-1,-1 0 1,0 0-1,-1 0 1,0 0 0,0 1-1,0-1 1,-1 1 0,0 0-1,0 0 1,0 0-1,-1 0 1,0 1 0,0 0-1,0 0 1,-1 0-1,0 1 1,0-1 0,-6-2 402,-11-2-688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8704,'1'0'239,"0"-1"0,-1 1 1,1-1-1,0 1 0,0-1 1,0 1-1,0-1 0,0 1 0,0 0 1,0-1-1,0 1 0,0 0 1,-1 0-1,1 0 0,0 0 1,0 0-1,0 0 0,0 0 1,0 0-1,0 0 0,0 1 0,0-1 1,1 0-240,25 12 1814,-8-3-1287,14 1-327,0 1 1,-1 2-1,0 1 0,20 13-200,-40-20 75,-1 0-1,0 1 0,-1 1 0,1 0 0,-2 0 0,1 1 0,-1 0 0,-1 1 1,0 0-1,0 0 0,-1 0 0,0 1 0,1 6-74,-2-5 111,-2 0 0,1 0 0,-2 1-1,0-1 1,0 1 0,-1 0 0,-1 0 0,0 0-1,-1-1 1,-1 1 0,0 0 0,0 0 0,-2 0-1,0-1 1,0 1 0,-1-1 0,-1 0 0,0 0 0,-1 0-1,-1-1 1,1 0 0,-2 0 0,0-1 0,0 1-1,-1-2 1,0 1 0,-2-1-111,-25 19-2388,34-27 1921,0 0 0,-1-1 0,1 1 0,0-1 0,0 0 0,-1 0 0,1 0 1,-1 0-1,1 0 0,-1-1 0,0 1 0,1-1 0,-1 0 0,1 1 0,-3-1 467,-1-6-1194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8448,'-5'0'3168,"5"0"-2464,5 0 288,-1 0 32,6 0-288,4 0 32,2 5-352,7-1-161,5-1-159,4 2-351,1 0-97,-6-2-2432,-5-3-992,1 4 1824,-5-4 992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7040,'9'-4'2720,"8"4"-2112,10 0 256,-13 0-64,9 0-576,5 0-160,4 0-64,-1-3-32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11392,'-2'10'1362,"1"0"0,0 0 0,1 0 1,0 1-1,0-1 0,1 0 0,2 8-1362,4 17 1259,7 20-1259,-2-11 181,52 265 276,-40-177-4243,-22-121 3201,-1-7 8,-1-2 10,0 1 0,0-1 0,1 0 0,0 1 0,-1-1 0,1 0 0,0 1 0,0-1 0,1 2 567,-1-6-1157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7808,'-23'16'2880,"23"-12"-2240,9 4 192,-4-8-96,9 0-2752,9 0-1056,14-5 1440,7-7 800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6144,'-18'-5'4891,"20"5"-212,6 0-3418,68 3 2323,8 4-3584,-8-1 523,10-2-523,-45-4-2816,-44 4-296,2-3 2742,-3 6-334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8576,'7'-1'1370,"-1"0"0,1-1 0,0 0 0,0 0 0,-1 0 0,1-1 1,0-1-1371,22-7 1523,-7 5-1208,0 1 1,1 1-1,-1 0 1,1 2-1,14 1-315,-20 1-550,0 1 0,-1 1 0,1 1 0,-1 0 0,2 1 550,-14-2-564,-3-2 273,1 1 0,-1-1-1,0 1 1,1-1 0,-1 1-1,1-1 1,-1 0 0,1 0-1,-1 0 1,0 0 0,1 0 0,-1 0-1,1 0 1,-1 0 0,1-1 291,3-3-432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7936,'-26'0'2804,"11"0"3997,62 8-5180,188-1-613,-233-7-957,2 0-615,-1 0 1,1 1 0,-1-1 0,1 1-1,0-1 1,-1 1 0,0 0-1,1 0 1,-1 1 0,1-1-1,-1 1 1,3 1 563,-1 5-757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9984,'4'-5'3776,"5"2"-2944,14-1 352,-9 4-97,5 0-415,2 0-32,7 4-480,-1-1-64,1 2-96,0-5-576,-1 0-160,-5 0-2399,-4-5-1057,1 2 2176,-1-6 1088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6528,'-5'15'2464,"5"-6"-1920,5 7 480,0-9 64,4 6-352,5-1 0,-1 0-256,6 5 32,-1-1-288,1 0-64,-1 0 32,-4-4-256,-2 0 0,-3-2-3680,5-3-1600,-5-7 2688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8064,'2'61'5822,"-2"-51"-5625,2 0 0,-1 0 0,1 0-1,1 0 1,0 0 0,1 0 0,3 7-197,22 41 417,-11-26-342,-2 1 1,-2 1 0,-1 0 0,2 12-76,-11-34-371,0-1-2327,-3-5-3097,-1-5 2803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7040,'0'0'161,"-1"0"-1,1 0 1,0 0 0,0-1-1,0 1 1,-1 0 0,1 0 0,0 0-1,0 0 1,-1 0 0,1 0 0,0 0-1,0 0 1,0 0 0,-1 0 0,1 1-1,0-1 1,0 0 0,0 0-1,-1 0 1,1 0 0,0 0 0,0 0-1,0 0 1,0 0 0,-1 1 0,1-1-1,0 0 1,0 0 0,0 0 0,0 0-1,0 1 1,-1-1 0,1 0 0,0 0-1,0 0 1,0 0 0,0 1-1,0-1 1,0 0 0,0 0 0,0 0-1,0 1 1,0-1 0,0 0 0,0 1-161,8 10 2292,20 12-2795,-24-21 999,4 4-450,0 0 0,0 0 0,1-1 0,0-1 0,0 1 0,4 0-46,-9-4-24,-1 1-1,1-2 1,0 1 0,-1 0 0,1-1 0,0 1 0,0-1-1,-1 0 1,1 0 0,0-1 0,0 1 0,-1-1-1,1 0 1,0 0 0,-1 0 0,1 0 0,-1-1-1,3 0 25,30-23-4661,-26 20 4027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7680,'0'-4'2880,"0"8"-2240,-5-4 480,5 0 224,-9 12-576,0 5-256,0-1-160,-1 4-224,1 4 64,0 1 0,0-1-64,0 1-32,-1-1-96,1-4-32,0 0-1088,1-3-544,-1-4 864,0-6 384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7936,'-1'0'286,"1"0"-1,-1 1 1,0-1 0,1 0 0,-1 1 0,1-1-1,-1 0 1,1 1 0,-1-1 0,1 1 0,-1-1-1,1 1 1,-1-1 0,1 1 0,-1-1 0,1 1-1,0-1 1,-1 1 0,1-1 0,0 1 0,0 0-286,-9 18 2649,4-7-2021,-4 4-91,-2 3 32,1 1-1,-6 16-568,13-28 39,0-1 0,1 1-1,0 0 1,1 1-1,0-1 1,0 0 0,1 0-1,0 0 1,1 4-39,0 4 47,1 0 0,1 0 0,0 0 0,1 0 0,1-1 1,0 1-1,6 9-47,-9-21-51,0 0 0,0 0 0,0 0 0,1-1 0,0 1 0,-1-1 0,1 1 0,0-1 0,1 0 0,-1 0 0,0 0 0,1-1 0,0 1 0,0-1 0,0 0 0,0 0 0,0 0 0,0-1 0,0 1 0,0-1 0,1 0 0,-1 0 0,0-1 0,1 1 0,-1-1 0,1 0 0,-1 0 0,1 0 0,-1-1 0,1 0 51,11-2-559,0-2 0,-1 0 1,1-1-1,-1-1 0,0 0 1,6-5 558,-3 3-211,30-16-151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12544,'29'-6'7154,"15"-14"-6918,-20 9 139,-22 10-375,87-36 61,-74 32-42,-1 1 0,1 0-1,0 0 1,1 2-1,2 0-18,-15 2 24,0 0 0,0 0-1,0 0 1,0 0 0,-1 1-1,1 0 1,0-1 0,-1 1-1,1 0 1,0 0 0,-1 0-1,1 1 1,-1-1 0,1 1-1,-1-1 1,0 1 0,0 0-1,0 0 1,0 0 0,0 0-1,0 0 1,0 0 0,-1 1-1,1-1 1,-1 1 0,0-1-1,1 1 1,-1-1 0,0 1-1,-1 0 1,1-1 0,0 1-24,3 13 235,-1 0 0,0 1 0,-1-1 1,-1 1-1,-1 2-235,1-6 136,4 145 1061,4 76-912,6-94-1395,-7-67-3241,-8-56-913,-4-28 4294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33 148 8064,'-5'1'711,"2"0"-238,0 0 1,0 0 0,1 0 0,-1 0 0,1 0 0,-1 0 0,1 1 0,0 0 0,-2 0-474,3-1 1237,12-2 614,21-6-1291,0-1 0,13-7-560,13-3 58,-42 13-44,16-3-386,0-3 1,14-6 371,-37 13-179,-1 0 0,1-1 1,-1 0-1,0 0 0,0-1 0,0 0 0,-1-1 1,0 1-1,0-1 0,3-6 179,-10 13-5,1 0 0,-1 0 0,0-1 0,0 1 0,0 0 0,0 0 0,0-1 0,1 1 1,-1 0-1,0 0 0,0 0 0,1-1 0,-1 1 0,0 0 0,0 0 0,1 0 0,-1 0 0,0-1 0,0 1 0,1 0 0,-1 0 0,0 0 1,0 0-1,1 0 0,-1 0 0,0 0 0,1 0 0,-1 0 0,0 0 0,1 0 0,-1 0 0,0 0 0,0 0 0,1 0 5,4 10 39,0 18 289,-5-25-271,6 38 429,-1-9 135,-2 1 0,0 10-621,-4-33 158,1-6-63,0-1 1,0 0 0,0 0-1,0 1 1,1-1 0,-1 0-1,1 1 1,0-1 0,0 0-1,0 1-95,-1-3 3,1-1-1,-1 0 0,0 1 0,1-1 1,-1 0-1,0 0 0,1 1 0,-1-1 1,0 0-1,1 0 0,-1 0 0,1 0 1,-1 1-1,0-1 0,1 0 0,-1 0 1,1 0-1,-1 0 0,0 0 0,1 0 1,-1 0-1,1 0 0,-1 0 0,1 0 1,-1 0-1,0-1 0,1 1 0,-1 0 1,1 0-1,-1 0 0,0 0 0,1-1 1,-1 1-1,0 0 0,1 0 0,-1-1 1,0 1-1,0 0 0,1-1 0,-1 1 1,0 0-1,0-1 0,1 1 0,-1-1-2,17-19-71,-13 16 65,9-11-92,9-11-211,22-20 309,-37 40-35,1-1 1,0 1-1,0 0 1,0 1-1,1 0 1,0 0 0,0 1-1,6-3 35,-13 7-3,0-1 0,1 1 0,-1-1-1,0 1 1,1 0 0,-1 0 0,0 0 0,1 0-1,-1 0 1,0 0 0,1 1 0,-1-1 0,0 1 0,1 0-1,-1-1 1,0 1 0,0 0 0,0 1 0,0-1-1,0 0 1,0 0 0,0 1 0,0-1 0,0 1 0,0 0 2,5 6 44,1 1 0,-1 0-1,-1 0 1,0 1 0,0 0-43,12 17 314,-12-18-284,2 1 0,0-1 0,0-1 0,0 0 0,1 0 0,0-1 0,1 0 0,-1 0 0,1-1 0,1 0 1,0 0-31,-3-4 33,-1 1 1,1-1 0,-1 0-1,1 0 1,0-1 0,0 0-1,0 0 1,0-1 0,0 0-1,0 0 1,0-1 0,0 0-1,0-1 1,0 0 0,-1 0-1,6-2-33,-2 0 15,0 0 1,-1-1-1,0 0 0,0 0 0,0-1 0,-1 0 0,1-1 0,-2 0 0,1 0 0,-1-1 0,0 0 0,-1-1 0,1 1 0,-2-1 0,1-1 0,-1 0 0,0-1-15,-5 10-19,0-1 0,-1 0 0,1 1 0,0-1 1,-1 0-1,1 0 0,-1 1 0,0-1 0,1 0 0,-1 0 0,0 1 0,0-1 0,0 0 0,0 0 0,-1 0 0,1 1 0,0-1 0,-1 0 0,1 0 0,-1 1 0,0-1 0,1 0 0,-1 1 0,0-1 0,-1 0 19,1 1-12,0 1-1,0-1 1,0 0 0,-1 1-1,1-1 1,0 1 0,-1-1-1,1 1 1,0-1 0,-1 1-1,1 0 1,0 0 0,-1 0-1,1 0 1,-1 0 0,1 0-1,0 0 1,-1 0 0,1 1-1,-1-1 1,1 1-1,0-1 1,-1 1 0,1-1-1,0 1 1,0 0 0,0-1-1,-1 1 1,1 0 0,0 0-1,0 0 1,-1 1 12,-4 3 17,1 1-1,-1-1 1,1 2 0,0-1-1,1 0 1,-1 1 0,1 0-1,1 0 1,-1 0 0,1 0-1,0 1 1,1-1-1,0 1 1,0 3-17,1-7-3,0 0-1,0 1 1,1-1-1,0 0 1,0 0-1,0 0 1,1 1-1,-1-1 1,1 0 0,0 0-1,0 0 1,1 0-1,-1 0 4,0-1 36,1-1 0,-1 0-1,1 1 1,-1-1-1,1 0 1,0 0 0,0 0-1,0 0 1,0 0 0,0-1-1,1 1 1,-1-1 0,0 1-1,1-1 1,-1 0 0,1 0-1,-1 0 1,1 0 0,0 0-1,2 0-35,0 0-58,1-1-1,0 0 0,-1 0 1,1 0-1,0-1 0,-1 1 1,1-1-1,-1-1 0,1 1 1,-1-1-1,0 0 0,0 0 1,1-1-1,-1 1 0,2-3 59,7-3-894,-1-1-1,0-1 0,0-1 1,8-8 894,-16 15-437,-1-1 0,1 0 0,-1 0 0,0 0 0,-1-1 0,1 1 0,-1-1 0,0 0 0,-1 0 0,1 0 0,0-5 437,4-28-519,-6-5 3349,-1 44-2800,0 0 0,0 0 1,0 0-1,0 0 0,0 0 0,0 0 0,0-1 0,0 1 1,0 0-1,0 0 0,0 0 0,0 0 0,0 0 1,0 0-1,0 0 0,0 0 0,0-1 0,0 1 1,0 0-1,0 0 0,0 0 0,0 0 0,0 0 1,0 0-1,0 0 0,0 0 0,0 0 0,0-1 0,0 1 1,1 0-1,-1 0 0,0 0 0,0 0 0,0 0 1,0 0-1,0 0 0,0 0 0,0 0 0,0 0 1,0 0-1,0 0 0,1 0 0,-1 0 0,0 0 0,0 0 1,0 0-1,0 0 0,0 0 0,0 0 0,0 0 1,1 0-1,-1 0 0,0 0 0,0 0 0,0 0 1,0 0-1,0 0 0,0 0 0,0 0 0,0 0 1,0 0-1,1 0 0,-1 0 0,0 0 0,0 0 0,0 1 1,0-1-31,9 9 901,6 13-65,-12-17-647,20 31 1780,8 22-1969,-26-48 291,0 0 0,-1 0 0,-1 0 0,0 0-1,0 0 1,-1 1 0,0-1 0,0 10-291,-7-36 859,5 7-894,1 0 0,0 1 0,1-1 0,0 0 0,0 0 0,1 1 0,0-1 0,0 1 0,1 0 0,0 0 35,5-8-434,1 1 0,0 1 0,1-1 0,7-6 434,-16 19-4,-1-1 1,1 1-1,0 0 0,0 0 0,0 1 0,0-1 0,0 0 0,1 1 0,-1-1 0,0 1 0,1 0 0,-1 0 0,1 0 0,0 0 0,-1 0 0,1 0 0,0 1 0,-1-1 1,1 1-1,0 0 0,0 0 0,-1 0 0,1 0 0,0 0 0,0 1 0,-1-1 0,1 1 0,0 0 0,-1 0 0,1 0 0,-1 0 0,1 0 0,-1 0 0,1 1 0,-1-1 1,0 1-1,0 0 0,0 0 0,0-1 0,0 1 0,0 0 0,0 1 0,-1-1 0,1 0 0,-1 0 0,1 2 4,41 72 628,-34-55-718,2-2-1,0 1 1,2-2 0,0 1-1,2 0 91,-12-16-447,1 1 0,0-1 0,0 1 0,0-1 0,0-1 0,2 2 447,-2-2-832,0 0 0,0 0 0,0-1 0,0 1 0,0-1 0,0 0 0,0 0 0,0-1 0,0 1 0,0-1 0,1 0 0,0 0 832,31-7-4016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45 8192,'-3'-3'556,"-1"0"1,1 0-1,-1 1 1,0 0 0,0-1-1,0 1 1,0 1-1,0-1 1,-1 0-1,1 1 1,-2 0-557,-51-8 3324,31 6-2845,-4-1-495,-1 2 1,0 0-1,-11 3 16,28 0-40,1 0 1,-1 1 0,0 0-1,1 1 1,0 1-1,0 0 1,0 1-1,-9 5 40,21-10 3,0 0 0,0 1 0,0-1 0,0 1-1,0-1 1,0 0 0,0 1 0,0 0 0,1-1 0,-1 1 0,0 0-1,0-1 1,1 1 0,-1 0 0,0 0 0,1-1 0,-1 1-1,1 0 1,-1 0 0,1 0 0,-1 0 0,1 0 0,0 0 0,-1 0-1,1 0 1,0 0 0,0 0 0,0 0 0,0 0 0,0 0 0,0 0-3,0 1 15,1-1 0,0 1 0,0-1 0,0 0 0,1 0 0,-1 1 0,0-1 0,0 0 0,1 0-1,-1 0 1,0 0 0,1-1 0,-1 1 0,1 0 0,-1 0 0,1-1 0,-1 1 0,1-1 0,1 1-15,54 12 153,-34-7-103,1 0 0,4 3-50,-21-7 5,1 2 1,-1-1 0,1 1 0,-1 0 0,-1 1-1,1-1 1,-1 1 0,4 4-6,-7-6-7,-1 0 0,1 0 0,-1 0 0,0 0 0,0 1 1,0-1-1,0 1 0,-1 0 0,1-1 0,-1 1 0,0 0 0,0 0 0,-1 0 0,1 0 0,-1 0 0,1 0 0,-1 0 0,-1 0 0,1 0 0,0 0 1,-1 0-1,0-1 0,0 1 0,0 0 0,-1 0 0,1-1 0,-1 1 0,0 0 0,0-1 0,0 0 0,0 1 7,-1 1-55,0 0-1,0 0 1,-1-1-1,1 0 1,-1 1-1,0-1 0,-1 0 1,1-1-1,0 1 1,-1-1-1,0 0 1,0 0-1,0 0 1,0-1-1,0 0 1,-1 0-1,1 0 0,-1-1 1,1 1-1,-1-1 1,-1-1 55,3 1-521,-1-1 0,1-1 0,0 1 0,0-1 0,0 0 0,0 1 0,0-2 0,0 1 0,1 0 0,-1-1 0,0 0 0,1 0 0,-1 0 0,1 0 0,-1-1 0,0 0 521,-7-13-1189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8832,'0'-4'3328,"0"8"-2592,9 12 160,-4-4-128,-2 5-256,6 7 96,0 4-256,5 4-128,0 0-128,-5 2-96,0-11 95,1-1-63,-6-10 64,1-9-415,-5-6-97,0-9-3904,0-10-1728,-5-1 3072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10496,'-14'3'3936,"10"-3"-3040,4 20-256,0-11-288,9 3-3712,5 0-1536,9 4 2464,3 4 1184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23 7296,'-1'-2'374,"-1"0"1,0 0-1,1 1 1,-1-1-1,0 0 1,0 1-1,0 0 1,0-1-1,0 1 1,0 0-1,0 0 1,-1 0-1,1 0 1,0 1-1,0-1 1,-1 1-1,-1-1-374,-1 1 186,0-1-1,0 1 1,0 1 0,0-1-1,0 1 1,0 0-1,0 0 1,-3 1-186,-6 3-27,1 1 0,0-1 1,0 2-1,1 0 0,-10 8 27,16-11 43,0 1 0,0 0 0,1 0 0,0 0 0,0 1 0,0 0 0,0 0 0,1 0-1,-2 5-42,5-10 28,0 1-1,0 0 0,0-1 1,1 1-1,-1 0 0,1 0 0,-1 0 1,1 0-1,-1 0 0,1-1 1,0 1-1,0 0 0,0 0 0,0 0 1,0 0-1,1 0 0,-1 0 1,0 0-1,1 0 0,0 0 0,-1-1 1,1 1-1,0 0 0,0 0 1,0-1-1,0 1 0,0-1 0,0 1 1,0-1-1,1 1 0,-1-1 1,1 0-1,-1 1 0,1-1 0,-1 0 1,1 0-1,0 0 0,-1 0 1,2 0-28,1 0 35,-1 0 1,1 0 0,0 0 0,0 0-1,0-1 1,0 1 0,-1-1 0,1 0-1,0 0 1,0-1 0,0 1 0,0-1 0,-1 0-1,1 0 1,0 0 0,0 0 0,-1-1-1,1 1 1,-1-1 0,0 0 0,1-1-36,3 0 29,-1-1 1,0-1-1,0 1 0,0-1 1,0 0-1,-1 0 1,0-1-1,0 1 0,0-1 1,1-4-30,-2 4 10,-2 3-10,0 0 0,0 0 0,0 0 0,-1-1 0,1 1 0,-1 0 0,0-1 0,0 1 0,0-1 0,-1 3-69,0 26 10,4-5 65,1-1 0,0 1 0,2-1-1,0-1 1,6 12-6,19 51 851,-29-71-805,0 1-1,-1 0 1,0 0-1,-1 0 1,0 1-1,0-1 1,-2 0-1,1 0 1,-1 0-1,-1 1 1,0 0-46,-1-4 80,1 0 1,-1 0 0,0 0 0,0-1-1,-1 1 1,0-1 0,-1 0 0,1 0 0,-1-1-1,-1 1 1,1-1 0,-1 0 0,0 0 0,-1-1-1,-3 3-80,5-5-146,0 0-1,0 0 0,0-1 0,0 1 1,-1-1-1,1 0 0,-1 0 1,1-1-1,-1 0 0,0 0 0,1 0 1,-6-1 146,9 0-214,-1 0 0,1 0 0,-1 0 0,0 0 0,1-1 0,-1 1 0,1-1 0,-1 0 0,1 0 0,0 0 0,-1 0 0,1 0 0,0 0 0,0-1-1,0 1 1,0-1 0,0 0 0,0 1 0,0-1 0,0 0 0,1 0 0,-1 0 0,1 0 0,-1 0 0,1-1 0,0 1 0,0 0 0,0-1 0,0 1 0,0-1 214,-5-34-762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9600,'0'5'864,"1"0"1,0-1 0,-1 1-1,2 0 1,-1 0-1,1-1 1,0 2-865,30 56 2052,-19-39-1506,5 10-225,2 3 250,-1 2-1,-2 0 0,5 18-570,-19-38 687,-3-18-671,0 0 1,0 1-1,0-1 0,0 0 1,0 0-1,0 0 1,0 0-1,0 0 1,0 0-1,0 0 1,0 1-1,0-1 0,0 0 1,0 0-1,0 0 1,0 0-1,0 0 1,-1 0-1,1 0 1,0 0-1,0 0 1,0 1-1,0-1 0,0 0 1,0 0-1,0 0 1,0 0-1,0 0 1,0 0-1,-1 0 1,1 0-1,0 0 0,0 0 1,0 0-1,0 0 1,0 0-1,0 0 1,0 0-1,-1 0 1,1 0-1,0 0 0,0 0 1,0 0-1,0 0 1,0 0-1,0 0 1,0 0-1,0 0 1,-1 0-1,1 0 0,0 0 1,0 0-1,0 0 1,0 0-1,0 0 1,0-1-1,0 1 1,0 0-1,0 0 0,0 0 1,-1 0-17,0-2 63,-1 0-1,0 0 1,1 0-1,-1 0 1,1-1 0,0 1-1,-1-1 1,1 1-1,0-1 1,1 1 0,-1-2-63,-3-10-89,1-1 1,1 0 0,0 0 0,2 0 0,-1-1-1,2 1 1,1-9 88,-1 14-162,0 0-1,1 0 1,0 1-1,1-1 0,0 0 1,1 1-1,0 0 1,0-1-1,1 2 1,0-1-1,7-7 163,-12 14-3,1 1 0,0 0 1,0 0-1,0 0 0,0 0 0,0 0 0,0 0 0,0 1 0,0-1 0,0 0 0,0 1 0,1-1 0,-1 0 0,0 1 0,0-1 0,1 1 0,-1 0 0,0-1 0,1 1 1,-1 0-1,0 0 0,1 0 0,-1 0 0,1 0 0,-1 0 0,0 0 0,1 1 0,-1-1 0,0 0 0,1 1 0,-1-1 0,0 1 0,0-1 0,1 1 0,-1 0 0,0-1 0,0 1 1,0 0-1,0 0 0,0 0 0,0 0 0,0 0 0,0 1 3,7 6 62,-2 0-1,1 1 1,-1 0 0,0 1 0,1 4-62,1-1-1,4 8 133,-3-5-345,0 1 0,2-2 0,7 9 213,-16-20-226,1-1 0,0 0 0,0 0 0,0-1 0,0 1 0,0-1-1,0 1 1,1-1 0,-1 0 0,1 0 0,0-1 0,-1 1 0,1-1 0,0 1 0,0-1 0,0 0 0,0-1 0,4 1 226,19-4-629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 7040,'0'-3'2720,"-3"-6"-2112,3 14 864,0-5 352,3 0-384,6 0-128,10 0-673,4-5-255,9 5-224,0-3-128,5-2 0,-6 1-672,1-4-223,-9 5-2017,-5 3-928,-4 0 1984,-9 0 992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6656,'4'-4'2528,"6"4"-1952,13 0 384,-9 0 128,13 0-1408,4-5-512,10 5 352,1-3 224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41 7680,'-3'-4'445,"0"-1"1,-1 1 0,0 0 0,0 1-1,0-1 1,-1 1 0,1 0-1,-1 0 1,0 0-446,3 2 116,-1 0 0,1 0-1,-1 1 1,1-1 0,-1 1 0,1-1-1,-1 1 1,1 0 0,-1 0 0,1 0 0,0 1-1,-1-1 1,1 1 0,-1-1 0,1 1-1,-1 0 1,1-1 0,0 1 0,-1 1-1,1-1 1,-1 1-116,-8 4 149,1 2 0,0-1 1,0 2-1,0-1 0,1 1 0,0 0 0,1 1 0,0 0 0,0 1 0,-5 10-149,3-3 218,0 1 0,1 0 1,2 0-1,0 1 0,0 0 0,1 7-218,4-20 64,1 0 0,0 1 0,1-1 1,0 1-1,0-1 0,0 0 0,1 1 0,0-1 0,1 0 0,0 0 0,0 1 0,0-1 0,1-1 0,0 1 1,2 3-65,-1-2 53,2 0 1,-1 0 0,1 0-1,0-1 1,1 0 0,0 0 0,0-1-1,0 0 1,1 0 0,0 0 0,4 1-54,-3-2 83,-1-1-1,1 0 1,0 0 0,0-1 0,0 0 0,1-1 0,-1 0 0,1 0 0,-1-1 0,1 0 0,4-1-83,-7 0 128,1-1 0,-1 1 1,0-2-1,1 1 0,-1-1 1,0 0-1,0-1 0,0 1 0,-1-1 1,1-1-1,0 1 0,-1-1 1,0-1-1,0 1 0,2-3-128,-5 5 39,-1-1 0,1 0 0,-1 1 0,0-1-1,1 0 1,-1-1 0,0 1 0,-1 0 0,1-1 0,-1 1-1,1 0 1,-1-1 0,0 0 0,0 1 0,-1-1 0,1 0-39,-1-3-21,0 1 0,0 0 0,0 0 0,-1-1 0,0 1 0,0 0 0,-1 0-1,1 0 1,-3-3 21,0-3-679,-2 0-1,0 1 0,0 0 1,-1 0-1,0 1 0,-1 0 1,0 0-1,-1 1 0,-5-5 680,-6-3-2818,-1 1-1,-14-7 2819,-6-2-1061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47 4096,'1'0'180,"-1"0"-1,0 0 1,1-1-1,-1 1 1,0 0 0,0-1-1,1 1 1,-1 0 0,0 0-1,0-1 1,0 1 0,1 0-1,-1-1 1,0 1 0,0 0-1,0-1 1,0 1 0,0-1-1,0 1 1,0 0 0,0-1-1,0 1 1,0 0 0,0-1-1,0 1 1,0-1 0,0 1-1,0 0 1,0-1 0,0 1-1,0 0 1,-1-1 0,1 1-1,0 0-179,-12-16 3236,9 14-3047,0 0 0,0 0 0,0 0 0,-1 0 0,1 0 0,0 0 0,-1 1 0,1 0 1,-1-1-1,1 1 0,-3 0-189,0 1 58,0 1 1,0-1 0,0 1 0,0 0 0,0 0-1,0 1 1,0 0 0,0 0 0,1 1 0,-1-1 0,1 1-1,0 0 1,0 0 0,0 1 0,0 0 0,0 0-1,1 0 1,-3 3-59,-3 4-6,-1 0 1,1 1-1,1 1 0,0 0 0,1 0 1,-6 12 4,13-22 1,0-1 0,0 0-1,-1 1 1,1 0 0,1-1-1,-1 1 1,0 0-1,1-1 1,-1 1 0,1 0-1,0-1 1,0 1-1,0 0 1,0 0 0,0-1-1,1 1 1,-1 0-1,1 0 1,0-1 0,0 1-1,0-1 1,0 1-1,0-1 1,0 1 0,1-1-1,-1 0 1,1 1 0,0-1-1,-1 0 1,1 0-1,0 0 1,0 0 0,1-1-1,-1 1 1,0 0-1,0-1 1,1 0 0,1 1 0,2 1 26,0 0 1,0-1-1,1 0 1,-1 0 0,1-1-1,-1 1 1,1-2-1,0 1 1,0-1 0,-1 0-1,1 0 1,0 0-1,0-1 1,-1 0-1,4-1-26,-3-1 17,-1 1 0,1 0 0,-1-1 0,1-1 0,-1 1 0,0-1 0,0 0 0,-1 0 0,1 0 0,-1-1 0,0 0 0,0 0 0,-1-1 0,1 1 0,2-6-17,-2 4-20,-1-1-1,0 0 1,-1-1 0,0 1 0,0-1 0,-1 1-1,0-1 1,0 0 0,-1 0 0,0 0-1,0-9 21,-1 7-158,1 14-121,3 15 178,5 8 122,1 0 1,1-1-1,5 8-21,-12-25-124,1 0-1,0 0 0,1-1 1,-1 0-1,1 0 0,1 0 1,-1 0-1,1-1 0,1 0 1,-1-1-1,8 5 125,-13-9-623,1 0-1,-1 0 0,1 0 1,-1 0-1,1 0 1,-1-1-1,1 1 1,0-1-1,0 1 0,-1-1 1,1 0-1,0 0 1,0 0 623,20-3-3072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45 13568,'-5'5'5087,"10"-5"-3967,13 0 128,-9 0-256,10-5-896,9 2-256,7-6-3200,11 1-1407,0 0 2399,3 1 1184,6-3 896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6144,'-2'31'3221,"1"-23"-2599,1 0 1,-1 1-1,2-1 0,-1 1 0,1-1 0,1 1-622,34 144 3851,-34-147-3710,-2-4-55,0 1-1,0-1 1,1 1-1,-1-1 1,1 1-1,0-1 1,0 0-1,0 0 1,0 1-1,0-1 1,0 0-1,1 0 1,-1 0-1,1 0 1,-1 0-1,2 1-85,-3-3 0,1-1-1,-1 1 0,1 0 1,-1 0-1,1 0 1,-1 0-1,1 0 0,-1 0 1,0-1-1,1 1 1,-1 0-1,1 0 0,-1-1 1,0 1-1,1 0 1,-1-1-1,0 1 0,1 0 1,-1-1-1,0 1 1,1 0-1,-1-1 0,0 1 1,0-1-1,1 1 1,-1-1-1,0 1 1,10-17-9,-8 12 18,-1 3 4,47-78 47,-42 72-215,0 0 0,0 0 0,1 1 0,0-1 0,0 2-1,0-1 1,1 1 0,3-2 155,-10 7-13,1 0 0,0 1 0,0-1 0,0 0 0,-1 1 0,1-1 0,0 1 0,0-1 0,0 1 0,0 0 0,0 0 0,0 0 0,0 0-1,0 0 1,0 0 0,0 1 0,0-1 0,0 1 0,0-1 0,0 1 0,-1 0 0,1-1 0,0 1 0,0 0 0,-1 0 0,1 1 0,0-1 0,-1 0 0,1 0 0,-1 1 13,7 6 30,0 1 0,-1 0 0,0 0 0,0 0 0,0 2-30,7 11 44,0-3 41,1-1 0,6 5-85,9 2-2014,4-6-4995,-7-10 3905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136 168 8576,'-41'5'2816,"37"-4"-2650,0 1 1,1 0-1,-1-1 1,1 2 0,-1-1-1,1 0 1,0 1-1,-1-1 1,1 1-1,1 0 1,-1 0 0,0 0-1,1 0 1,-1 1-1,1-1 1,0 1-1,0-1 1,0 2-167,-3 3 244,0 1-33,0 0-1,1 1 0,-1-1 0,2 1 1,-1 0-1,0 6-210,3-12 60,0 0 1,0 1-1,1-1 0,0 0 1,-1 0-1,1 1 1,1-1-1,-1 0 0,1 0 1,-1 0-1,1 1 0,1-1 1,-1 0-1,0 0 0,1 0 1,0 0-1,0 0-60,0-2 50,-1 0 0,1 0-1,0 0 1,0 0 0,0-1-1,0 1 1,0 0 0,0-1-1,0 0 1,0 0 0,0 1-1,1-1 1,-1-1 0,1 1-1,-1 0 1,0 0 0,1-1 0,-1 0-1,1 1 1,-1-1 0,1 0-1,2 0-49,-1-1-21,1 1 1,0-1-1,-1 0 0,1 0 0,-1 0 0,1-1 0,-1 1 0,0-1 0,0 0 1,0 0-1,0-1 0,1 0 21,1-1 42,0 0-1,-1-1 1,1 0 0,-1 0-1,0 0 1,0-1 0,-1 0 0,0 0-1,0 0 1,0 0 0,-1-1 0,1 1-1,-2-1 1,1 0 0,-1 0 0,0 0-1,0 0 1,-1 0 0,0 0 0,0-1-1,-1 1 1,0 0 0,0-5-42,-2-9-65,0 0 1,-2 0-1,0 0 0,-1 0 1,-1 1-1,-1 0 1,-1 0-1,-1 1 0,-6-10 65,2 12 258,8 16-151,6 11-82,11 23-24,1 0 0,2-1 0,4 4-1,-12-21-19,33 54 43,2-1 0,45 54-24,-82-115-583,1 0 1,-1 0-1,2-1 1,-1 1-1,1-1 1,0-1-1,0 1 1,0-1-1,5 2 583,15 3-746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5120,'14'22'5865,"3"20"-2938,-7-16-2183,-5-16-556,17 45 678,-21-50-796,1 0 1,-1-1-1,0 1 1,0 0 0,-1 0-1,0 0 1,0 0-1,0-1 1,0 1 0,-1 3-71,1-8 7,0 0 0,0-1 1,-1 1-1,1 0 1,0 0-1,0-1 1,0 1-1,0 0 1,-1 0-1,1 0 1,0-1-1,0 1 1,0 0-1,-1 0 1,1 0-1,0 0 1,0 0-1,-1-1 1,1 1-1,0 0 1,0 0-1,-1 0 1,1 0-1,0 0 1,0 0-1,-1 0 1,1 0-1,0 0 1,-1 0-1,1 0 1,0 0-1,0 0 1,-1 0-1,1 0 1,0 0-1,-1 0 1,1 0-1,0 1 1,0-1-1,-1 0 1,1 0-1,0 0 1,0 0-1,0 0 1,-1 1-1,1-1 1,0 0-1,0 0 1,0 1-1,-1-1 1,1 0-1,0 0 1,0 0-1,0 1 1,0-1-1,0 0 1,0 1-1,0-1 1,0 0-1,-1 0 1,1 1-1,0-1 1,0 0-1,0 1-6,-9-24 89,9 10-292,1 0 1,0 0-1,0 0 0,1 0 1,1 0-1,0 1 0,1-1 1,0 1-1,1 0 0,1 0 1,5-9 201,-9 16-84,1 1 0,0 0 1,0 0-1,0 1 0,0-1 1,0 1-1,1-1 0,-1 1 1,1 0-1,0 0 0,0 1 1,1-2 83,-2 3-29,0 0 1,0 0-1,0 0 0,0 0 1,0 1-1,0-1 1,0 1-1,0-1 1,0 1-1,0 0 1,0 0-1,0 1 0,0-1 1,0 1-1,0-1 1,0 1-1,0 0 1,0 0-1,0 1 29,36 13-405,-13-6 293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2 161 7936,'0'0'148,"0"1"1,0-1-1,-1 1 1,1-1-1,0 1 1,0-1 0,0 1-1,0-1 1,0 1-1,0-1 1,0 1-1,0-1 1,0 1-1,0 0 1,0-1-1,0 1 1,0-1 0,0 1-1,0-1 1,0 1-1,0-1 1,1 1-1,-1-1 1,0 1-1,0-1 1,1 0-1,-1 1 1,0-1 0,1 1-1,-1-1 1,0 0-1,1 1-148,19 8 2290,27-5-1056,-34-4-1177,1 0 1,-1-2-1,0 1 0,0-2 0,0 1 1,0-2-1,-1 0 0,1 0 1,-1-1-1,0-1 0,-1 0 1,1 0-1,-1-1 0,0-1 1,-1 0-1,3-3-57,-10 8-1,-1 0 0,1 0-1,-1 0 1,0-1 0,0 1 0,0-1-1,0 1 1,0-1 0,-1 0 0,0 0-1,0 0 1,0 0 0,0 0 0,0-2 1,-1 4-13,0-1 1,0 1-1,0 0 1,0 0-1,0-1 1,0 1-1,-1 0 0,1-1 1,-1 1-1,0 0 1,0 0-1,1 0 1,-1 0-1,-1 0 1,1 0-1,0 0 1,0 0-1,-1 0 1,1 0-1,-1 1 1,0-1-1,1 0 1,-1 1-1,0 0 0,-1-2 13,1 3-5,0-1-1,1 0 0,-1 1 0,0-1 0,0 1 0,1 0 0,-1-1 0,0 1 0,0 0 0,0 0 0,1 0 0,-1 0 0,0 1 1,0-1-1,0 0 0,1 1 0,-1-1 0,0 1 0,1 0 0,-1 0 0,0-1 0,1 1 0,-1 0 0,1 0 0,-1 0 0,1 1 0,0-1 1,-2 1 5,-2 3-16,1 0 0,-1 0 0,1 0 0,0 1 0,0-1 0,0 1 0,1 0 16,-2 4 8,1 0 0,0 0 1,0 0-1,1 1 0,1-1 0,0 1 0,0 0 0,1-1 0,0 1 1,1 0-1,0 5-8,1-11 12,-1 1 0,1 0 0,0-1 0,0 1 1,0-1-1,1 1 0,0-1 0,0 0 0,1 0 0,-1 0 1,1 0-1,0 0 0,0 0 0,1-1 0,-1 1 0,1-1 1,0 0-1,0 0 0,1-1 0,-1 1 0,1-1 0,3 2-12,-3-2-48,1 0 0,0-1 0,0 0-1,1 0 1,-1 0 0,6 0 48,-6-1-373,0 0 1,0-1-1,0 0 0,1-1 1,-1 1-1,0-1 0,0 0 1,-1-1-1,1 1 0,0-1 1,0-1-1,-1 1 1,1-1-1,-1 1 0,0-2 1,0 1-1,0-1 0,2-1 373,26-25-890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6656,'1'10'1070,"1"1"0,0-1 0,0 0 0,1 0 0,0-1 0,1 1 0,3 7-1070,10 27 1299,-9-19-860,-2 1 1,-1 0-1,-1 0 1,-1 0-1,-1 21-439,-3-43 451,-2-9-306,-1-9-96,2-4-203,2 0-1,0 0 0,1 0 0,1 1 0,0-1 1,2 0-1,4-12 155,-2 7-455,2 0-1,1 0 1,1 1 0,1 1 0,6-10 455,-16 28-8,1 1 1,-1 0 0,1 0-1,-1-1 1,1 1 0,0 0 0,0 0-1,0 0 1,0 1 0,0-1-1,0 0 1,1 1 0,-1-1 0,0 1-1,1 0 1,-1 0 0,1 0-1,2-1 8,-3 2 44,1 0 0,-1 1 0,1-1 0,-1 0 0,0 1 0,1-1 0,-1 1 0,1 0-1,-1 0 1,0 0 0,0 0 0,1 0 0,-1 0 0,0 1 0,0-1 0,0 1 0,0-1-1,-1 1 1,1 0 0,0 0-44,9 10 356,-2 0-1,1 0 0,-1 1 1,-1 0-1,0 1 0,-1 0 1,3 9-356,18 32 269,-28-54-256,0 0-1,1 0 1,-1 0 0,0 0-1,1-1 1,-1 1-1,1 0 1,-1 0-1,1-1 1,-1 1-1,1 0 1,0-1-1,-1 1 1,1 0-1,0-1 1,-1 1-1,1-1 1,0 1-1,0-1 1,0 1-1,-1-1 1,1 0-1,0 0 1,0 1-1,0-1 1,0 0-1,0 0 1,0 0 0,0 0-1,0 0 1,-1 0-1,1 0 1,0 0-1,0 0 1,0 0-1,0 0 1,0-1-1,0 1 1,0 0-1,-1-1 1,1 1-1,0-1 1,0 1-1,0-1 1,-1 1-1,1-1 1,0 1-1,-1-1 1,1 0-1,-1 1 1,1-1-1,0 0-12,4-6-27,1 0 1,-1 0-1,-1-1 0,1 1 0,0-4 27,0 0-53,13-24-29,-13 24-41,0 1 0,0 0 0,1 0-1,1 0 1,-1 1 0,2-1 123,-7 10-5,0-1 0,-1 1-1,1-1 1,0 1 0,0-1 0,-1 1 0,1 0-1,0-1 1,0 1 0,0 0 0,-1 0 0,1 0-1,0 0 1,0 0 0,0 0 0,0 0 0,0 0-1,-1 0 1,1 0 0,0 0 0,0 0-1,0 0 1,-1 1 0,1-1 0,0 0 0,0 1-1,0-1 1,-1 1 0,1-1 0,0 0 0,-1 1-1,1 0 1,0-1 0,-1 1 0,1-1 0,-1 1-1,1 0 1,-1-1 0,1 1 0,-1 0-1,1 0 6,22 33-25,-23-33 19,14 26-145,-5-10 593,0 0 0,9 11-442,-16-24-168,1 0 1,0-1-1,0 1 1,1-1-1,-1 0 0,1 1 1,0-1-1,0-1 1,0 1-1,0-1 1,0 1-1,0-1 0,1 0 169,-3-2-489,-1 0 1,1 1 0,-1-1-1,1 0 1,-1 0 0,1 0-1,-1 0 1,1 0 0,-1-1-1,1 1 1,-1 0 0,1-1-1,-1 1 1,1-1 0,-1 1-1,2-2 488,10-5-2794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7040,'-1'0'244,"-1"0"1,0 0-1,0 0 1,0 1-1,1-1 1,-1 1-1,0-1 1,1 1-1,-1 0 1,0 0-1,1-1 1,-1 1-1,1 0 0,-1 1 1,1-1-1,0 0 1,-1 0-1,1 1 1,0-1-1,0 0 1,0 1-1,0-1 1,0 1-1,0 0-244,-25 42 2191,21-33-1963,1 0-1,1 1 1,-1 0-1,2 0 1,0 0 0,0 0-1,1 0 1,0 0-1,1 1 1,1-1-1,0 3-227,0-8 65,0 0 0,1-1-1,-1 1 1,2-1-1,-1 1 1,0-1 0,1 0-1,0 0 1,4 5-65,-4-7 68,0-1 1,0 1-1,0-1 1,0 0-1,1 0 1,-1 0-1,1 0 1,0-1-1,0 1 1,0-1-1,0 0 1,0 0-1,0-1 1,0 1-1,2-1-68,-1 1 49,-1-1 1,0-1-1,0 1 0,1-1 0,-1 1 1,0-1-1,1-1 0,-1 1 0,0 0 1,1-1-1,-1 0 0,0 0 0,0 0 0,0-1 1,0 0-1,0 1 0,0-1 0,0 0 1,-1-1-1,1 1 0,-1-1 0,1 0 1,-1 0-1,0 0 0,0 0 0,0 0 1,0 0-1,-1-1 0,0 0 0,1 1 1,-1-1-1,-1 0 0,2-1-49,0-2 12,-1 0-1,1 0 1,-1-1 0,0 1-1,-1-1 1,1 1 0,-2-1-1,1 0 1,-1 1 0,0-1-1,0 1 1,-1-1-1,0 0 1,-1 1 0,0-1-1,0 1 1,0 0 0,-3-5-12,1 3-59,-1 1 1,0-1 0,-1 1 0,0 1-1,0-1 1,0 1 0,-1 0-1,0 1 1,-3-3 58,5 5-439,-1 0 0,0 1 1,1 0-1,-1 0 0,-1 0 0,0 0 439,1 1-1598,0 0 0,0 1 0,0 0 0,-1 0 0,1 0-1,-6 1 1599,11 0-2538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9472,'-1'1'229,"1"0"1,-1 1-1,0-1 0,0 0 1,1 0-1,-1 1 1,0-1-1,1 1 1,0-1-1,-1 0 0,1 1 1,0-1-1,-1 1 1,1-1-1,0 1 0,0-1 1,0 1-1,0-1 1,1 0-1,-1 1 1,0-1-1,1 1 0,-1-1 1,1 1-230,15 40 1311,-12-33-678,12 28 66,2 0-1,1-1 1,2-1 0,2-1-1,10 12-698,-32-45 24,-1-1-1,0 1 0,1-1 0,-1 1 1,0-1-1,1 0 0,-1 1 0,0-1 1,1 1-1,-1-1 0,1 0 0,-1 1 1,1-1-1,-1 0 0,0 0 0,1 1 1,0-1-1,-1 0 0,1 0 0,-1 0 1,1 0-1,-1 1 0,1-1 1,-1 0-1,1 0 0,-1 0 0,1 0 1,-1 0-1,1-1 0,0 1 0,-1 0 1,1 0-1,0 0-23,0-1 35,0 0 0,0 0 0,-1 0 0,1 0 0,0 0 0,0-1 1,0 1-1,-1 0 0,1 0 0,-1-1 0,1 1 0,-1 0 0,1-2-35,2-10 109,0-1-1,-1 1 1,0-3-109,-1 7 24,4-35 18,-3 23-391,1-1-1,1 2 1,0-1 0,6-12 349,-10 31-401,1 1 1,0-1-1,-1 1 1,1 0-1,0-1 0,0 1 1,0 0-1,0-1 1,0 1-1,0 0 0,0 0 1,0 0-1,1 0 1,-1 0-1,0 0 0,1 0 1,-1 1-1,1-1 1,-1 0-1,1 1 0,-1-1 1,1 1-1,-1 0 1,1-1-1,-1 1 0,1 0 401,15-4-1162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85 8448,'-12'2'4162,"17"3"-1192,21 4-1276,-2-5-1283,1 0 0,-1-2 0,1-1-1,3 0-410,-19-1 76,1-1 0,-1 0 0,0-1 0,1 1 0,-1-2 0,0 1 0,0-1 0,-1-1 0,1 1 0,0-2 0,-1 1 0,3-3-76,-10 7-16,0-1 1,0 0-1,1 0 1,-1 0-1,0 0 1,0 0-1,0 0 1,0 0-1,0 0 1,0-1-1,-1 1 1,1 0-1,0 0 1,0-1-1,-1 1 1,1 0-1,-1-1 1,0 1-1,1-1 1,-1 0 15,0 0-26,0 1 1,0 0 0,-1 0 0,1-1-1,0 1 1,-1 0 0,1 0-1,-1 0 1,1-1 0,-1 1-1,0 0 1,0 0 0,1 0-1,-1 0 1,0 0 0,0 0-1,0 1 1,-1-2 25,-3-2-113,0 1-1,0 0 1,0 0-1,-1 0 1,1 1-1,-1 0 1,0 0 0,0 0-1,-1 0 114,0 1-73,0 0 0,0 0-1,-1 1 1,1-1 0,0 2 0,0-1-1,-1 1 1,1 0 0,0 1 0,0-1-1,0 1 1,0 1 0,0-1 0,-3 3 73,5-2 46,1-1 1,-1 1-1,1 0 1,0 0-1,0 0 1,0 1-1,1 0 0,-1-1 1,1 1-1,0 1 1,0-1-1,0 0 1,1 1-1,0-1 1,-1 1-1,2 0 1,-1-1-1,0 1 1,1 0-1,-1 5-46,1-4 22,0 1 1,1-1-1,0 1 0,0-1 0,0 1 1,1 0-1,0-1 0,0 1 0,1-1 1,0 0-1,0 0 0,0 1 0,1-1 0,0 0 1,0-1-1,0 1 0,1-1 0,0 1 1,0-1-1,4 3-22,-3-2-76,1-1 1,0 0-1,0 0 0,1-1 0,-1 0 1,1 0-1,0 0 0,1-1 76,0 0-557,1 1-1,-1-2 1,1 0-1,0 0 0,0 0 1,0-1-1,3 0 558,-1-1-1721,0 0 1,0-1-1,10-2 1721,38-11-3504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81 7936,'-3'-4'1069,"-4"-6"824,-1 0-1,0 1 0,0 0 0,-5-3-1892,9 9 70,1 0 1,-1 0-1,0 1 0,0 0 0,-1 0 1,1 0-1,0 0 0,-1 1 0,1-1 1,-1 1-1,1 0 0,-1 1 0,-3-1-70,-3 0 66,-1 1-1,1 0 0,-1 1 0,0 0 0,1 0 0,-1 2 0,1-1 0,0 1 0,0 1 0,-1 1-65,12-5-11,-1 0-1,1 0 1,0 0-1,0 0 1,0 1 0,0-1-1,-1 0 1,1 0-1,0 0 1,0 1-1,0-1 1,0 0 0,0 0-1,0 1 1,0-1-1,0 0 1,0 0-1,0 0 1,0 1 0,0-1-1,0 0 1,0 0-1,0 1 1,0-1 0,0 0-1,0 0 1,0 1-1,0-1 1,0 0-1,0 0 1,0 0 0,0 1-1,0-1 1,0 0-1,1 0 1,-1 0-1,0 1 1,0-1 0,0 0-1,0 0 1,1 0-1,-1 0 1,0 1-1,0-1 1,0 0 11,8 7-67,24 15 131,-15-11-63,-1 0 0,0 2 0,4 4-1,-16-13 10,0 0 0,0 0-1,-1 0 1,1 0 0,-1 1-1,0-1 1,-1 1-1,1 0 1,-1 0 0,0 0-1,0 0 1,0 1 0,-1-1-1,0 2-9,0-5 22,-1-1 0,0 1-1,0 0 1,0-1-1,0 1 1,0 0 0,0-1-1,-1 1 1,1 0-1,-1-1 1,1 1 0,-1 0-1,1-1 1,-1 1-1,0-1 1,0 1 0,0-1-1,0 1 1,0-1-1,-1 1-21,0 0-4,-1 0-1,1 0 1,-1 0-1,0 0 1,0 0-1,0-1 0,0 1 1,0-1-1,0 0 1,-2 0 4,-8 2-19,0 0 0,0-2 1,0 0-1,0 0 1,-2-1 18,14 0-11,-48-2-1361,45 2 659,1-1 0,-1 1 0,0-1 0,0 0 0,1 0 0,-1 0 0,1-1 0,-1 1-1,1-1 1,-1 0 0,0-1 713,3 0-1050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7168,'-5'13'2720,"5"2"-2112,14 10 512,-9-13 192,9 8-416,-1 4-128,6 1-224,-5 0-32,-1-2-288,-5 6-64,-3-12-32,-1-7-64,1 0-64,-5-10-1184,-5-10-544,1-5 768,-5-5 512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11776,'4'8'4480,"-4"-1"-3489,0 6 641,0-4 32,0 3-640,5 8-192,0 0-480,-1 5-160,-1-1-128,2 1-64,0 2 32,-1 3-320,1-7-128,-5-2-1344,0-6-512,0-2 1152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7808,'-23'4'2976,"14"4"-2304,4-1-64,5 3-192,5-3-3200,4 1-1280,9 0 2016,8 4 1024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10 6528,'0'0'82,"0"0"0,1 0 0,-1 0 0,0-1-1,0 1 1,0 0 0,1 0 0,-1 0 0,0-1 0,0 1 0,0 0 0,0 0 0,0-1 0,0 1 0,0 0 0,1-1 0,-1 1-1,0 0 1,0 0 0,0-1 0,0 1 0,0 0 0,0 0 0,0-1 0,0 1 0,0 0 0,-1-1 0,1 1 0,0 0 0,0 0 0,0-1-1,0 1 1,0 0 0,0 0 0,-1-1 0,1 1 0,0 0 0,0 0-82,-12 0 2004,-20 13-633,29-12-1417,-8 3 105,-1 1 0,1 1-1,0 0 1,0 0 0,1 1-1,0 1 1,0 0 0,0 0-1,1 1 1,1 0 0,-1 0-1,0 3-58,8-11 27,0 0-1,0 0 1,0 0-1,0 1 1,0-1 0,1 0-1,-1 0 1,0 1-1,1-1 1,-1 1-1,1-1 1,-1 0 0,1 1-1,0-1 1,0 1-1,0-1 1,-1 1-1,1-1 1,1 1-1,-1-1 1,0 1 0,0-1-1,0 0 1,1 1-1,-1-1 1,1 1-1,-1-1 1,1 0-1,0 1 1,-1-1 0,1 0-1,0 0 1,0 1-27,1 0 46,0-1 0,0 0 0,0 0 0,0 0 0,0 0 0,0 0 1,0 0-1,0 0 0,1 0 0,-1-1 0,0 1 0,0-1 0,1 0 1,-1 0-1,0 0 0,1 0 0,-1 0 0,0 0 0,0 0 0,1-1 1,-1 1-47,2-1 27,0 0 1,0 0-1,-1 0 1,1 0-1,0 0 1,-1-1-1,1 0 1,-1 0 0,1 0-1,-1 0 1,0 0-1,0-1 1,0 1-1,0-1 1,0 0-1,-1 0 1,1 0 0,-1 0-1,0-1 1,0 1-1,0 0 1,0-1-1,0 0 1,-1 1-1,0-1 1,0 0 0,0 0-1,0 1 1,0-1-1,-1-3-27,2-5-5,1 11-105,9 19-4,2 8 137,-2 1 0,0 0 0,-1 6-23,-6-19 134,-1 0 0,-1 0 0,0 1 0,-1-1 0,0 1 1,-2-1-1,0 7-134,-1-10 206,0 0 1,-1 0-1,-1-1 1,0 1-1,-1-1 1,0 0-1,0 1 1,-1-2-1,0 1 1,-1-1-1,0 0 1,-1 2-207,3-7-49,0 1 0,0-1 0,0 0 0,0 0 1,-1-1-1,1 1 0,-1-1 0,0 0 0,0 0 0,0-1 0,-1 1 49,2-2-307,0 0 0,0 0 0,0 0 0,0 0 0,0-1 1,0 1-1,-1-1 0,1 0 0,0-1 0,0 1 0,0-1 0,0 0 0,0 1 0,0-2 0,0 1 0,-1-1 307,-19-12-1461,1-11 704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9472,'-1'2'340,"0"1"0,0 0 0,0 0 0,0 0 0,0 0 0,0 0 0,1 0 0,0 0 0,0 0 0,-1 0 0,2 0 0,-1 0 0,0 0 0,1 0 0,-1 0 0,2 2-340,2 8 451,0 1-1,1-1 0,2 2-450,1 3 584,-2-2-197,7 14-38,-2 0 1,-1 1-1,2 15-349,-12-45 1385,-3-10-1040,-2-21-427,7 14-210,0 0 0,1-1-1,1 1 1,4-10 292,-6 18-96,1 1-1,1-1 1,-1 1-1,1 0 1,1 0-1,-1 0 1,1 1 0,0-1-1,0 1 1,5-3 96,-9 7 23,1 1 0,-1 0 0,1 0 0,-1 0 0,1 0-1,0 1 1,-1-1 0,1 0 0,0 1 0,0-1 0,-1 1 0,1-1 0,0 1 0,0 0 0,0 0 0,0 0 0,-1 0 0,1 0 0,0 0 0,0 0 0,0 1 0,0-1 0,-1 1 0,1-1 0,0 1-1,0 0 1,-1 0 0,1-1 0,0 1 0,-1 0 0,1 1 0,-1-1 0,0 0 0,1 0 0,0 2-23,7 6 165,0 0 1,-1 1-1,0 0 1,-1 0-1,0 1-165,2 2 28,5 9 317,20 27-1463,-32-46 976,0-1 1,0 0-1,0 0 0,1 1 1,-1-2-1,0 1 0,1 0 1,-1 0-1,1-1 0,0 0 1,-1 1-1,1-1 0,0 0 1,0 0-1,0 0 0,3 0 143,24-4-449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182 202 5760,'13'-15'1794,"0"0"0,-1-1 0,-1 0 0,0 0 0,2-8-1794,-12 22 96,0-1 1,-1 1-1,1 0 0,-1-1 0,1 1 1,-1-1-1,0 1 0,0-1 0,0 1 0,0-1 1,0 1-1,-1 0 0,1-1 0,-1 1 1,1-1-1,-1 1 0,0 0 0,0 0 0,0-1 1,0 1-1,-1 0 0,1 0 0,0 0 1,-1 0-1,0 0 0,1 1 0,-1-1 0,0 0 1,0 1-1,0-1 0,0 1-96,-2-3 48,-1 1-1,1 0 0,-1 0 1,0 0-1,0 1 1,0 0-1,0-1 1,0 2-1,0-1 1,-1 1-1,1-1 1,-1 2-1,-3-1-47,3 1 12,-1 0 0,1 1 0,-1 0 1,1 0-1,-1 0 0,1 1 0,0 0 0,-1 0 0,1 1 0,1 0 1,-1 0-1,0 0 0,1 1 0,-1 0 0,1 0 0,0 0 0,0 1 0,1-1 1,-1 1-1,1 0 0,-3 5-12,3-3 6,0 0 0,0 0 0,0 1 0,1-1 0,0 1 0,1 0 0,0-1 0,0 1 0,1 0 0,0 1 0,0-1 0,1 0 0,0 0 0,0 0 0,1 0 0,0 0 0,1 3-6,7 26 65,9 19-65,-9-28 41,0-1-1,-2 2 1,0 8-41,-3-13 5,-2-15-125,-1-1 0,0 1 0,0-1 0,-1 1 0,0-1 0,-1 9 120,1-17-92,0 0-1,0 1 1,0-1-1,0 0 1,0 0-1,0 1 1,0-1-1,0 0 1,0 0 0,0 1-1,0-1 1,0 0-1,0 0 1,0 1-1,0-1 1,0 0-1,0 0 1,-1 1-1,1-1 1,0 0-1,0 0 1,0 0-1,0 1 1,-1-1-1,1 0 1,0 0-1,0 0 1,0 0-1,-1 0 1,1 1-1,0-1 1,0 0-1,-1 0 1,1 0-1,0 0 1,0 0-1,-1 0 1,1 0-1,0 0 93,-9-6-4047,5 2 3718,-9-7-791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8448,'69'-1'5935,"1"-2"-3632,19-5-6061,28-8 3758,-110 15-367,27-4-6840,25-9 7207,-30 4 239,-1-4 3432,-26 13-3359,0 0 0,0-1 1,0 1-1,1 0 0,-1 0 1,0 1-1,1-1 0,-1 0 1,1 1-1,-1-1 0,1 1 1,-1 0-1,1 0 0,0 0 1,-1 0-1,2 1-312,-1 0 123,0 0-1,0 0 1,-1 0 0,1 1-1,0-1 1,-1 1 0,1 0-1,-1 0 1,1 0 0,-1 0-1,0 0 1,0 0 0,2 2-123,6 9 216,-1 0 1,0 0 0,-1 1 0,0 0 0,-1 1 0,0 0 0,-1 0 0,-1 0-1,-1 1 1,0-1 0,-1 1 0,1 15-217,-4-25 164,0 0 0,0 0 1,0 0-1,-1-1 0,-1 5-164,2-9 40,0 0-1,0 0 1,-1 0 0,1 0-1,-1 0 1,1-1 0,0 1-1,-1 0 1,0 0 0,1 0-1,-1 0 1,1 0 0,-1-1 0,0 1-1,0 0-39,0-1 23,1 0 0,-1 1-1,1-1 1,-1 0 0,1 0 0,-1 0 0,0 0-1,1 0 1,-1 0 0,1 0 0,-1 0-1,1 0 1,-1 0 0,0 0 0,1 0-1,-1-1 1,1 1 0,-1 0 0,1 0-1,-1-1 1,1 1 0,-1 0 0,1-1-1,-1 1 1,1 0 0,-1-1 0,1 1-1,-1-1-22,-1-1 15,0-1 0,1 1-1,-1-1 1,0 1 0,1-1 0,0 0-1,0 1 1,0-1 0,0 0-1,0 0 1,0 0 0,1 0 0,-1 0-1,1 0 1,0-1-15,-1-48-45,3 40-116,-1 0 0,2 0 0,0 1 0,0-1 0,1 0 0,0 1 0,4-7 161,-5 11-67,1 0 0,0 1 0,0 0 0,0-1 0,1 2 0,0-1 0,0 0 0,0 1 0,1 0 1,0 0-1,0 1 0,5-4 67,-8 7-44,0-1 1,0 1 0,1 0 0,-1 0-1,0 0 1,0 0 0,0 1 0,1-1-1,-1 1 1,0 0 0,0 0-1,1 0 1,1 1 43,41 11-2490,-24-4 1447,5-1 558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8064,'-5'0'415,"0"0"0,0 0 0,-1 1-1,1 0 1,0-1 0,0 2 0,0-1 0,0 1 0,0-1 0,0 1 0,0 1 0,0-1 0,1 1 0,-1 0 0,1 0 0,0 0-1,0 0 1,0 1 0,-1 1-415,-2 1 184,0 2-1,0-1 0,1 1 1,0 0-1,0 0 0,1 0 1,0 1-1,1 0 0,0 0 1,-1 2-184,4-9 31,0 1 1,0 0-1,1-1 1,-1 1-1,1 0 1,-1 0-1,1-1 0,0 1 1,0 0-1,0 0 1,0 0-1,1 0 1,-1-1-1,1 1 1,-1 0-1,1 0 1,0-1-1,0 1 1,0-1-1,1 1 0,-1-1 1,1 1-1,-1-1 1,1 0-1,0 1 1,0-1-1,0 0 1,0 0-1,1 1-31,1-1 31,-1-1-1,1 1 0,0 0 1,-1-1-1,1 1 0,0-1 1,0 0-1,0-1 1,0 1-1,0-1 0,0 1 1,0-1-1,0 0 0,0-1 1,-1 1-1,1-1 1,0 0-1,0 0 0,0 0 1,3-1-31,4-3 110,0 0 0,-1 0 0,0-1 0,0 0 0,5-5-110,-11 8 15,-1 1-1,1-1 1,-1 0 0,0 0 0,0 0 0,0 0 0,-1-1 0,1 1 0,-1-1 0,0 0 0,0 0 0,0 1 0,0-1 0,-1 0 0,1-1 0,-1 1-15,-1 1-71,0 1 0,0-1-1,-1 0 1,1 1 0,-1-1 0,1 1-1,-1-1 1,0 1 0,0-1 0,0 1-1,0-1 1,0 1 0,-1 0 0,1 0-1,-1-1 1,0 1 0,1 0 0,-1 1-1,0-1 1,0 0 0,0 0 0,0 1-1,-3-2 72,-25-14-3848,1 7-3934,20 10 5185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9600,'8'11'4075,"2"13"-3415,-7-16-105,8 19 85,-2 0 0,0 1 0,0 9-640,-9-35 23,6 19 679,-2 0 0,0 0-1,-1 14-701,-3-33 613,0-2-578,-1-1 0,1 1 0,-1 0 0,1 0 0,-1-1 0,1 1 0,-1 0 0,1-1 0,0 1 0,-1-1 0,1 1 0,-1 0 0,1-1-1,0 1 1,-1-1 0,1 1 0,0-1 0,0 1 0,-1-1 0,1 0 0,0 1 0,0-1 0,0 1 0,0-1 0,-1 1 0,1-1 0,0 0 0,0 1-1,0-1 1,1 0-35,-2-22 119,1 19-54,1-8-184,1-1-1,0 0 1,1 1-1,0-1 1,1 1-1,0 0 1,1 0-1,0 1 0,1-1 1,0 1-1,1 0 1,5-6 119,-11 16-7,-1 0 1,1 0-1,0 0 1,-1 0-1,1 0 1,0 0-1,0 0 1,0 0-1,0 0 1,0 1 0,0-1-1,0 0 1,0 1-1,0-1 1,0 1-1,0-1 1,0 1-1,1-1 1,-1 1-1,0 0 1,0 0-1,0-1 1,2 1 6,-1 1 6,-1-1 0,1 0 0,0 1 1,0-1-1,-1 1 0,1 0 0,0 0 0,-1 0 1,1 0-1,-1 0 0,1 0 0,-1 0 1,1 0-1,0 1-6,5 6 85,-1 0 0,1 0 0,-1 0-1,-1 1 1,1 2-85,43 92 683,-49-102-669,0-1 0,0 0 0,1 1-1,-1-1 1,0 0 0,0 1 0,0-1 0,1 0 0,-1 0 0,0 1-1,0-1 1,1 0 0,-1 0 0,0 1 0,0-1 0,1 0 0,-1 0 0,0 0-1,1 1 1,-1-1 0,0 0 0,1 0 0,-1 0 0,1 0 0,-1 0-1,0 0 1,1 0 0,-1 0 0,0 0 0,1 0 0,-1 0 0,1 0-1,-1 0 1,0 0 0,1 0 0,-1 0 0,0 0 0,1 0 0,-1-1-1,0 1 1,1 0 0,-1 0 0,0 0 0,1-1 0,-1 1 0,0 0-1,0 0 1,1-1 0,-1 1 0,0 0 0,0-1 0,0 1 0,1 0-1,-1-1 1,0 1 0,0 0 0,0-1 0,0 1 0,0 0 0,1-1-1,-1 1 1,0 0 0,0-1-14,13-32 188,-9 21-172,3-3-19,1 1-1,0 0 0,1 1 0,1 0 1,0 0-1,1 1 0,0 0 0,1 1 1,0 1-1,12-8 4,-22 16 10,0 1 0,1-1 0,-1 1 0,1 0 0,-1 0 0,1 0 0,-1 0 0,1 1-1,-1-1 1,1 1 0,0-1 0,-1 1 0,1 0 0,0 0 0,-1 0 0,1 0 0,0 1 0,-1-1 0,2 1-10,0 1 35,0-1 0,0 1 1,-1 0-1,1 0 0,-1 0 1,0 1-1,1-1 0,-1 1 1,0 0-1,0 0 0,2 3-35,5 8 134,0 1 1,-1 0-1,-1 0 0,0 1 0,2 8-134,1 3 95,-5-11-235,0-1 0,1 0 0,8 12 140,-14-27-121,-1 0-1,0 0 1,0 1 0,0-1 0,0 0 0,0 0 0,1 1 0,-1-1 0,0 0-1,0 0 1,0 1 0,1-1 0,-1 0 0,0 0 0,0 0 0,1 1 0,-1-1-1,0 0 1,0 0 0,1 0 0,-1 0 0,0 0 0,1 0 0,-1 0 0,0 0-1,0 0 1,1 0 0,-1 0 0,0 0 0,1 0 0,-1 0 0,0 0 0,1 0-1,-1 0 1,0 0 0,0 0 0,1 0 0,-1 0 0,0 0 0,0 0 0,1-1 121,7-9-3230,-6 6 2621,10-11-655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8448,'0'-1'178,"0"0"1,0 1 0,0-1-1,0 0 1,0 1 0,0-1-1,1 0 1,-1 1-1,0-1 1,0 1 0,0-1-1,1 0 1,-1 1 0,0-1-1,1 1 1,-1-1 0,1 1-1,-1-1 1,0 1-1,1-1 1,-1 1 0,1-1-1,-1 1 1,1-1 0,0 1-1,-1 0 1,1-1 0,-1 1-1,1 0 1,0 0-1,-1-1 1,1 1 0,-1 0-1,1 0 1,0 0 0,-1 0-1,1 0 1,0 0 0,-1 0-1,1 0 1,0 0 0,0 0-180,1 0 169,0 1 0,0-1 0,0 1-1,0-1 1,0 1 0,-1 0-1,1 0 1,0 0 0,0 0-1,0 0 1,-1 0 0,1 0-1,0 0 1,0 2-168,8 9 125,0 0 1,-1 0-1,-1 1 0,0 1 0,2 5-125,-6-10 424,0-1 0,0 1-1,-1 0 1,0 0 0,-1 0 0,0 0-1,0 0 1,0 5-424,-3-24-119,2-1 0,-1 0-1,1 1 1,1-1 0,0 1 0,0-1 0,1 1-1,1 0 1,-1 0 0,2 0 0,-1 1 0,1-1-1,1 1 1,0 0 0,0 1 0,1-1 0,0 1-1,0 1 1,0-1 0,7-4 119,-9 9-46,-1 1 0,1 0 0,-1-1 1,1 1-1,0 1 0,0-1 0,0 1 0,0 0 0,0 0 0,0 0 0,0 1 0,0 0 0,0 0 1,0 0-1,0 0 0,0 1 0,1 0 46,14 3-1193,-1 1 1,1 1-1,13 7 1193,-1-2-2084,-8-2 1492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8 105 10368,'0'0'163,"-1"0"0,1 0 0,0 0 0,-1 0 0,1 0 1,0 1-1,-1-1 0,1 0 0,0 0 0,-1 0 0,1 1 0,0-1 0,-1 0 1,1 0-1,0 1 0,0-1 0,-1 0 0,1 1 0,0-1 0,0 0 1,0 1-1,0-1 0,-1 0 0,1 1 0,0-1 0,0 0 0,0 1 1,0-1-1,0 1 0,0-1 0,0 0 0,0 1 0,0-1-163,10 9 2795,20 2-798,-10-8-1730,-1-1-1,1-1 0,0-1 0,-1 0 0,19-3-266,-27 1-33,0 0 1,0 0-1,0-1 0,0 0 0,-1-1 1,1-1-1,-1 1 0,0-1 0,-1-1 1,1 0-1,1-2 33,-9 6-23,0 0 1,1 0-1,-1 0 0,0 0 0,0-1 1,0 1-1,0-1 0,-1 1 1,1-1-1,-1 0 0,0 0 1,0 1-1,1-1 0,-2 0 0,1-1 23,0 2-10,-1 0 0,0 1 0,0-1-1,0 0 1,0 1 0,0-1-1,-1 0 1,1 1 0,0-1-1,-1 0 1,1 1 0,-1-1-1,0 1 1,0-1 0,1 1-1,-1-1 1,0 1 0,0 0 0,0-1-1,0 1 1,-1 0 0,1 0-1,0-1 1,0 1 0,-1 0-1,1 0 1,-1 1 0,1-1 10,-1 0-12,1 0 1,-1 1 0,0-1 0,0 1 0,1-1 0,-1 1-1,0 0 1,0 0 0,1 0 0,-1 0 0,0 0-1,0 0 1,0 0 0,1 1 0,-1-1 0,0 0-1,1 1 1,-1 0 0,0-1 0,1 1 0,-1 0-1,1 0 1,-1 0 0,1 0 0,-1 0 0,0 1 10,-6 4-38,0 1 0,1 0 0,0 1 0,-1 1 39,5-5-16,-2 1 13,1 0 1,0 1 0,1 0-1,-1 0 1,1 0 0,0 0 0,1 1-1,0-1 1,0 1 0,0-1-1,1 1 1,-1 0 0,2-1-1,-1 1 1,1 0 0,0 0-1,0 0 1,1 0 0,0-1 0,0 1-1,1 0 1,0-1 0,0 1-1,0-1 1,1 1 0,0-1-1,0 0 1,1 0 0,-1-1 0,1 1-1,1-1 1,-1 1 0,1-1-1,0-1 1,0 1 0,0-1-1,1 0 3,0 1-376,1-1-1,-1 1 0,1-2 0,0 1 0,1-1 1,-1 0-1,1 0 0,-1-1 0,4 0 377,-7-1-555,-1-1-1,1 1 1,0-1-1,-1 0 1,1 0-1,0-1 1,-1 1-1,1-1 1,0 0-1,-1 0 1,1 0-1,-1 0 1,1 0-1,-1-1 1,0 0-1,1 0 1,-1 0-1,0 0 1,0 0-1,2-2 556,14-16-2698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9216,'0'-1'247,"0"0"-1,0-1 1,1 1 0,-1 0 0,0 0 0,0 0 0,1 0-1,-1-1 1,1 1 0,-1 0 0,1 0 0,0 0 0,-1 0-1,1 0 1,0 0 0,0 0 0,-1 0 0,1 0-1,0 1 1,0-1 0,1 0-247,-1 1 169,1 0 0,-1 0 0,0 1-1,1-1 1,-1 1 0,0-1 0,0 1 0,0 0-1,1-1 1,-1 1 0,0 0 0,0 0 0,0 0 0,0 0-1,0 0 1,0 0 0,-1 0 0,1 0 0,0 0-1,0 1-168,49 55 1624,3-3 0,21 16-1624,-73-69 93,0 0 0,1 0 0,-1 0-1,0 0 1,0 0 0,0 0 0,1 0 0,-1-1-1,0 1 1,1 0 0,-1-1 0,0 1 0,1-1-1,-1 1 1,1-1 0,-1 0 0,1 1-1,-1-1 1,1 0 0,-1 0 0,1 0 0,0 0-1,-1-1-92,1 1 37,-1-1 0,0 0-1,0 0 1,0 0-1,1 1 1,-1-1 0,0-1-1,0 1 1,0 0 0,0 0-1,-1 0 1,1 0-1,0-1 1,0 1 0,-1 0-1,1-1 1,-1 1 0,1 0-1,-1-1-36,3-8-380,-1 0-1,0 0 1,-1 0 0,0-1-1,-1-8 381,0 3-727,1-2-1880,-2 0 0,0-1-1,-2-2 2608,3 12-826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13824,'-2'8'5556,"-3"7"-2495,-1 4-1572,4 4-1381,1-1 1,1 1-1,1-1 1,0 1-1,2-1 1,4 13-109,-3-15 23,1 1 0,1-1 1,0 0-1,3 2-23,-7-17-8,0 1 0,1-1 0,-1 0 0,1 0 0,1 0 0,-1 0 0,1 0 0,0-1 0,0 0 0,0 1 0,0-2 0,1 1 0,0 0 0,-1-1 0,1 0 0,1 0 0,0 0 8,-2-2-174,0 0 0,0 0 0,1 0 0,-1-1 0,0 0 0,1 0 0,-1 0 0,0 0 0,1-1 1,-1 0-1,0 0 0,0 0 0,1 0 0,-1 0 0,0-1 0,0 0 0,-1 0 0,1 0 0,0 0 174,10-7-1716,-1 0-1,0-1 1,0-1 0,5-5 1716,9-13-1088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25 194 9856,'-3'1'649,"0"1"1,0 0-1,1 0 1,-1 0 0,1 1-1,0-1 1,0 1-1,-1 0-649,3-3 63,-1 1 0,1-1-1,0 0 1,0 0 0,0 1-1,0-1 1,0 0 0,0 0 0,0 1-1,0-1 1,0 0 0,0 1-1,0-1 1,0 0 0,0 0 0,0 1-1,0-1 1,0 0 0,0 1-1,0-1 1,0 0 0,0 0 0,0 1-1,0-1 1,0 0 0,1 1-1,-1-1 1,0 0 0,0 0 0,0 0-1,0 1 1,1-1 0,-1 0-63,19 5 520,-3-4-356,-1-1-1,1-1 1,0 0-1,0-1 1,0-1-1,-1 0 1,1-1-1,-1-1 1,0 0-1,1-2-163,-10 4-9,0 0 1,0 0-1,0-1 1,-1 0-1,1 0 0,-1 0 1,0-1-1,-1 1 0,1-1 1,-1-1-1,3-3 9,-4 5-48,-1 0-1,0 0 1,0 0-1,-1 0 0,1-1 1,-1 1-1,0-1 1,0 1-1,-1-1 1,1 1-1,-1-1 1,0 1-1,0-1 1,0 1-1,-1-1 1,0 0-1,0 1 1,0-1 48,0 1-9,0 0 0,0 0 0,-1 1 0,1-1 0,-1 0 0,0 1 0,0-1-1,0 1 1,0 0 0,-1 0 0,0 0 0,1 0 0,-2-1 9,3 3-36,-1 0 0,0 0 0,1 0 0,-1 0 0,0 0-1,0 0 1,0 0 0,0 1 0,0-1 0,1 1 0,-1-1 0,0 1-1,0 0 1,0 0 0,0 0 0,0 0 0,0 0 0,0 0 0,0 0-1,0 1 1,0-1 0,0 1 0,0-1 0,0 1 0,0 0 0,0 0-1,-1 1 37,-5 4 88,0-1 0,0 2-1,1-1 1,-1 1-1,2 1 1,-1-1 0,1 1-1,0 0 1,1 1-1,-1-1 1,2 1-1,-1 0 1,1 0 0,1 1-1,0-1 1,0 1-1,1-1 1,0 1-1,0 4-87,2-9 7,0 0-1,1 0 1,-1 0-1,1-1 1,0 1-1,1 0 1,-1-1-1,1 1 1,0-1-1,0 1 0,0-1 1,1 0-1,-1 0 1,1 0-1,0 0 1,0 0-1,1 0 1,-1-1-1,1 0 1,-1 0-1,1 0 1,0 0-1,0 0 0,4 1-6,1 0-475,0 0 0,1 0 0,-1-1 0,1-1 0,0 1-1,0-1 1,-1-1 0,1 0 0,0 0 0,0-1 0,8-1 475,13-3-720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8320,'3'-1'3251,"4"6"-2175,6 13 741,2 30-148,-3 0 0,-2 1 0,3 43-1669,-12-40 1008,-10-65-602,7 7-416,1 0 0,0 0 1,0 0-1,0 0 0,1 0 1,0 0-1,0 0 1,1-1-1,-1 1 0,1 0 1,2-4 9,0-2-203,0 0 0,1 0 0,1 1 1,0 0-1,3-5 203,-6 12-113,0 1-1,0 0 1,0 0 0,0 0 0,1 0-1,-1 1 1,1-1 0,0 0 0,0 1 0,1-1 113,-3 2-50,1 1 0,-1-1 0,0 0 0,1 1 0,-1-1 0,0 1 0,1 0 0,-1-1 0,1 1 0,-1 0 0,1 0 1,-1 0-1,1 0 0,-1 0 0,1 0 0,-1 0 0,1 1 0,-1-1 0,0 1 0,1-1 0,-1 1 0,0-1 0,1 1 1,-1 0-1,0-1 0,1 1 0,0 1 50,3 2-72,5 3-1885,1 1 1,0-1-1,0-1 0,10 4 1957,2-4-1002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67 9472,'-6'-1'918,"0"0"0,0 0 0,0 1 0,0 0 0,0 0 0,-1 0 0,-1 2-918,-1-1 435,0 1-1,1 1 1,0-1 0,-1 1-1,-1 2-434,2-2 21,0 1-1,0 1 1,1 0 0,0 0-1,0 0 1,0 1-1,0 0 1,1 0-1,0 1 1,-5 6-21,10-12-8,1-1-1,0 1 1,-1-1 0,1 1 0,0 0-1,0-1 1,0 1 0,-1-1 0,1 1 0,0-1-1,0 1 1,0 0 0,0-1 0,0 1 0,0 0-1,0-1 1,0 1 0,0-1 0,0 1-1,0 0 1,0-1 0,1 1 0,-1-1 0,0 1-1,0-1 1,1 1 0,-1 0 0,0-1-1,1 1 1,-1-1 0,0 1 0,1-1 0,-1 0-1,1 1 1,-1-1 0,1 1 0,-1-1-1,1 0 1,-1 1 0,1-1 0,-1 0 8,32 14-95,-14-7 47,-10-3 59,-1 0 0,0 0 0,0 1 1,0 0-1,0 1 0,-1-1 0,0 1 0,3 3-11,-7-6-2,0-1 0,-1 1 0,1-1 0,-1 1 0,1-1 0,-1 1 0,0 0 0,0 0 0,0 0-1,-1-1 1,1 1 0,0 0 0,-1 0 0,0 0 0,0 0 0,0 0 0,0 0 0,0 0 0,-1 0 0,1 0-1,-1 0 1,0 0 0,0-1 0,0 1 0,-1 2 2,-1 0 38,0 0 0,0-1 0,0 1-1,0-1 1,-1 0 0,0 0 0,1 0 0,-1-1 0,-1 0 0,1 1-1,-1-1 1,-2 1-38,5-2-53,-1-1-1,0 1 1,1-1 0,-1 0-1,0 0 1,0 0 0,0 0-1,0 0 1,0-1 0,0 1-1,0-1 1,0 0-1,0 0 1,0 0 0,0 0-1,0-1 1,0 1 0,0-1-1,0 0 1,0 0-1,0 0 1,-1 0 53,4 1-28,0 0-1,-1 0 1,1 0 0,0 0-1,0-1 1,0 1-1,0 0 1,-1 0 0,1 0-1,0 0 1,0 0-1,0 0 1,0-1 0,-1 1-1,1 0 1,0 0 0,0 0-1,0 0 1,0-1-1,0 1 1,0 0 0,0 0-1,0 0 1,0-1-1,0 1 1,0 0 0,0 0-1,-1 0 1,1-1 0,0 1-1,0 0 1,1 0-1,-1 0 1,0-1 0,0 1-1,0 0 1,0 0-1,0 0 1,0-1 0,0 1-1,0 0 1,0 0-1,0 0 1,0 0 0,1-1-1,-1 1 1,0 0 0,0 0 28,13-9-143,17-2 747,22-8 8,-2-2-1,0-2 1,19-13-612,-27 14-193,-21 11 217,14-7 597,26-18-621,-52 31 48,-1-1-1,0-1 1,0 1-1,0-1 1,-1-1-1,0 1 1,-1-1-1,0 0 0,2-3-47,-6 7 23,0 0-1,-1-1 1,1 1-1,-1 0 1,0-1-1,0 1 0,0 0 1,0-1-1,-1 1 1,0-1-1,0-3-22,0 7-6,0 0-1,0 0 0,0-1 1,-1 1-1,1 0 1,0 0-1,0 0 0,-1 0 1,1 0-1,-1 0 0,1 0 1,-1 0-1,0 0 1,1 0-1,-1 0 0,0 0 1,1 0-1,-1 0 1,0 1-1,0-1 0,0 0 1,0 0-1,0 1 1,0-1-1,0 1 0,0-1 1,0 1-1,0-1 0,0 1 1,0 0-1,-1-1 1,1 1-1,0 0 0,0 0 1,0 0-1,0 0 1,0 0-1,-1 0 0,1 0 1,0 0-1,0 1 0,0-1 1,0 0-1,0 1 1,0-1-1,0 1 0,-1-1 7,-4 3-4,-1 0 0,1-1 0,0 2 0,0-1 0,1 1 0,-1 0 0,1 0 0,-1 1 0,1-1 0,1 1 0,-2 2 4,-4 4 71,1 1 0,1-1 0,0 2 0,-5 12-71,10-20 19,1 0-1,-1 0 0,1 1 0,1-1 1,-1 1-1,1-1 0,0 1 0,0 0 1,1-1-1,0 1 0,0 0 0,0 0 0,1-1 1,-1 1-1,1 0 0,2 3-18,-2-4-43,1-1-1,0 0 1,0 0 0,0 0-1,1 0 1,-1 0 0,1 0-1,0-1 1,0 1 0,1-1-1,-1 0 1,0 0 0,1 0-1,0-1 1,0 1 0,0-1-1,0 0 1,0 0-1,0 0 1,0 0 0,1-1 43,7 2-855,-1 0 0,1 0 0,0-2 0,-1 1 1,1-1-1,0-1 0,5-1 855,20-2-821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190 235 8320,'-5'-1'201,"1"0"1,0 0 0,-1 0-1,1 1 1,0-1-1,-1 1 1,1 1-1,-1-1 1,1 1 0,0-1-1,-1 1 1,1 0-1,0 1 1,0-1 0,0 1-1,0 0 1,0 0-1,0 0 1,0 0 0,1 1-1,-1-1 1,1 1-1,-1 0 1,1 0 0,0 1-202,-6 6 300,0 0 1,1 0 0,1 1 0,0 0-1,1 1 1,0-1 0,0 1-1,1 0 1,1 0 0,0 1 0,0 2-301,1-4 97,1 0 1,0 0-1,1 1 1,0-1-1,1 0 1,0 1-1,1-1 1,0 1-1,1-1 1,0 0-1,1 0 1,0 0-1,1 2-97,-2-9 85,0-1 0,0 1-1,0 0 1,0 0-1,1-1 1,-1 0-1,1 1 1,0-1 0,0 0-1,0 0 1,1-1-1,-1 1 1,1-1-1,-1 1 1,1-1 0,3 1-85,-5-2 34,0 0 0,0-1 0,1 1 1,-1-1-1,0 1 0,1-1 1,-1 0-1,0 0 0,1 0 0,-1 0 1,0-1-1,1 1 0,-1 0 1,0-1-1,0 0 0,1 1 0,-1-1 1,0 0-1,0 0 0,0 0 1,0-1-1,0 1 0,0 0 0,0-1 1,-1 1-1,1-1 0,0 0 1,-1 1-1,1-1 0,-1 0 0,1-1-34,4-5 47,-1-1-1,-1 1 0,0-1 0,0 1 1,0-1-1,-1 0 0,0-1 0,-1 1 1,1-7-47,0-12 88,0-1 1,-3-16-89,1 17 52,-3-32-97,-3 0 1,-2 1-1,-8-31 45,11 63-1,4 21 2,0 0 0,0 1 0,-1-1 0,0 1 0,0-1 0,-1 1 0,1-1 0,-1 1 0,0 0 0,-1 0 0,1 0 0,-3-2-1,7 9 19,-1 0 0,0 0 0,-1 1 1,1-1-1,0 0 0,-1 1 0,1-1 0,-1 1 0,0 1-19,3 13 47,17 34 216,3 0 0,1-2 0,21 31-263,9 18-2200,-35-62-6256,8 27 8456,-18-44-2848,-9-19 2813,0 0-1,0 1 1,0-1-1,0 0 0,0 0 1,0 0-1,0 0 1,1 0-1,-1 0 0,0 0 1,0 1-1,0-1 1,0 0-1,0 0 0,0 0 1,1 0-1,-1 0 1,0 0-1,0 0 0,0 0 1,0 0-1,0 0 1,0 0-1,1 0 1,-1 0-1,0 0 0,0 0 1,0 0-1,0 0 1,0 0-1,1 0 0,-1 0 1,0 0-1,0 0 1,0 0-1,0 0 0,0 0 1,1-1-1,-1 1 1,0 0-1,0 0 0,0 0 1,0 0 35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64 6528,'0'0'122,"0"0"0,0 1 0,0-1 1,0 0-1,0 0 0,0 0 0,0 0 0,0 0 1,0 0-1,0 0 0,-1 0 0,1 0 0,0 1 0,0-1 1,0 0-1,0 0 0,0 0 0,0 0 0,0 0 1,-1 0-1,1 0 0,0 0 0,0 0 0,0 0 1,0 0-1,0 0 0,0 0 0,0 0 0,-1 0 0,1 0 1,0 0-1,0 0 0,0 0 0,0 0 0,0 0 1,0 0-1,-1 0 0,1 0 0,0 0 0,0 0 1,0-1-1,0 1 0,0 0 0,0 0 0,0 0 1,0 0-1,0 0 0,-1 0 0,1 0 0,0 0 0,0 0 1,0-1-1,0 1 0,0 0 0,0 0 0,0 0 1,0 0-1,0 0-122,-1 1 116,1-1-1,0 1 1,-1 0 0,1 0-1,0 0 1,-1 0 0,1 0 0,0 0-1,0-1 1,0 1 0,-1 0-1,1 0 1,0 0 0,1 0-1,-1 0 1,0 1-116,1 2 113,1-1 1,-1 1-1,1-1 0,0 1 1,0-1-1,0 1 0,1-1 0,-1 0 1,1 0-1,-1 0 0,1-1 1,0 1-1,0-1 0,1 1 0,-1-1 1,0 0-1,1 0 0,-1 0 0,1-1 1,0 1-1,-1-1 0,5 1-113,-2-1 57,-1 1 0,1-1-1,0 0 1,0-1 0,0 0-1,0 0 1,0 0 0,0 0-1,0-1 1,0 0-1,0 0 1,0-1 0,0 0-1,3-1-56,0-2 71,0 0-1,0 0 0,0-1 0,-1 0 1,0 0-1,0-1-70,-6 5-24,0 0 1,0 0 0,0 0 0,0 0-1,0 0 1,-1 0 0,1 0 0,-1 0-1,1-1 1,-1 1 0,0-1 0,0 1-1,0-1 1,0 1 0,0-1 0,-1 1-1,1-1 1,-1 0 0,0 0 0,0 1-1,0-1 1,0 0 0,0 1 0,0-1-1,-1-1 24,0 2-54,0 0-1,0 0 0,0 1 0,0-1 0,-1 0 0,1 0 0,0 0 0,-1 1 0,0-1 1,1 1-1,-1-1 0,0 1 0,0 0 0,0 0 0,0 0 0,0 0 0,0 0 0,0 0 0,0 0 1,0 1-1,0-1 0,0 1 0,-1-1 0,1 1 0,0 0 0,-2 0 55,-3 0-35,1 0 0,0 0 0,0 1-1,0-1 1,-1 2 0,1-1 0,0 1 0,0-1-1,-1 2 36,0 1 10,0-1 0,1 2-1,-1-1 1,1 1-1,0-1 1,0 2 0,0-1-1,1 1 1,0 0-1,0 0 1,0 0 0,1 0-1,0 1 1,0 0-1,1 0 1,0 0-1,0 0 1,-2 8-10,3-7 38,0 0 1,0 0-1,1 0 1,0 0-1,1 0 1,0 1-1,0-1 0,0 0 1,1 0-1,0 0 1,1 0-1,0 0 0,0 0 1,1 0-1,0-1 1,0 1-1,1-1 0,0 1-38,-1-4 17,0 0 0,0 0 0,1 0 0,0 0-1,-1 0 1,1-1 0,0 0 0,1 1 0,-1-2 0,1 1-1,-1 0 1,1-1 0,0 0 0,0 0 0,0 0-1,0-1 1,0 0 0,0 0 0,0 0 0,0 0-1,1-1-16,2 0-296,-1 0-1,1 0 1,0-1-1,-1 0 1,1 0-1,4-2 297,-4 1-932,-1-1 0,0 1 0,0-1 0,-1-1 0,1 1 0,4-4 932,20-18-2293,-3-3 1061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8064,'-9'8'2976,"4"9"-2304,5 11 576,0-16 96,0 5-352,5 3-32,4 7-65,0 10 65,5 5-512,0 2-320,-1 8-192,1-2-64,0-3 96,-5-5-928,-1-6-383,1-8-6977,5-20 4480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12 9216,'-8'-2'453,"0"-1"1,0 1-1,-1 1 1,1-1 0,0 1-1,-1 1 1,1 0-1,-1 0 1,1 1-1,-1 0 1,-2 0-454,-14 5 1639,-1 0-1,-24 10-1638,6 2-61,42-17 54,-1 0 0,1 0 0,-1 1 0,1-1 1,0 0-1,0 1 0,0 0 0,0 0 0,0-1 0,0 1 1,0 0-1,0 1 0,1-1 0,-1 0 0,1 0 0,-1 1 7,2-2-9,1 0 0,-1 0 0,0 1 0,0-1-1,0 0 1,1 0 0,-1 0 0,1 0 0,-1 0-1,1 0 1,-1 0 0,1 0 0,0 0 0,-1 0-1,1 0 1,0-1 0,0 1 0,-1 0 0,1 0-1,0-1 1,0 1 0,0 0 0,0-1 0,0 1-1,0-1 1,0 1 0,0-1 0,1 1 9,34 11-47,-31-10 37,1-1 0,-1 1 0,0 0-1,1 0 1,-1 1 0,0-1-1,-1 1 1,1 0 0,0 1 0,-1-1-1,1 1 1,2 4 10,-4-5 5,-1 1-1,1-1 1,-1 1 0,0 0 0,0-1-1,0 1 1,-1 0 0,0 0 0,1 1 0,-2-1-1,1 0 1,0 0 0,-1 0 0,1 1-1,-1-1 1,-1 0 0,1 4-5,-1-1 36,0 0-1,0-1 1,-1 1 0,0 0 0,0-1 0,-1 0 0,0 1-36,2-4-79,0 0 0,-1-1 0,1 1 0,-1 0 0,0-1 0,0 1 0,0-1 0,0 0 0,0 0 0,-1 1 0,1-2 0,-1 1 0,1 0 0,-1 0 0,0-1 0,-2 2 79,5-3-210,0 0 1,-1 0 0,1 0-1,-1 0 1,1 0 0,0 1 0,-1-1-1,1 0 1,-1 0 0,1 0 0,0 0-1,-1 0 1,1 0 0,0 0-1,-1 0 1,1 0 0,-1-1 0,1 1-1,0 0 1,-1 0 0,1 0 0,0 0-1,-1 0 1,1-1 0,0 1 0,-1 0-1,1 0 1,0-1 0,-1 1-1,1 0 1,0-1 0,0 1 0,-1 0-1,1-1 1,0 1 0,0 0 0,0-1-1,-1 1 1,1 0 0,0-1-1,0 1 1,0 0 0,0-1 0,0 1-1,0-1 1,0 1 209,-1-16-3733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77 5888,'-1'2'163,"0"-1"0,0 1 1,1-1-1,-1 1 0,1 0 0,-1-1 1,1 1-1,-1 0 0,1-1 0,0 1 0,0 0 1,0 0-1,0-1 0,0 1 0,1 0 1,-1 0-1,0-1 0,1 1 0,-1 0 1,1-1-1,-1 1 0,1-1 0,0 1 1,0-1-1,0 1 0,0-1 0,0 1 1,0-1-1,0 0 0,0 1 0,1-1 1,-1 0-1,1 0-163,2 3 260,-1-1-1,1 0 1,0 1 0,1-2 0,-1 1 0,0 0 0,1-1-1,0 0 1,-1 0 0,1 0 0,2 0-260,3-2 151,-1 1 1,1-2-1,0 1 0,0-1 1,0-1-1,0 0 0,-1 0 1,1-1-1,-1 0 0,0 0 1,0-1-1,0-1 0,0 1 1,0-1-1,-1-1 0,4-3-151,-10 7 8,0 0-1,0-1 0,0 1 1,0-1-1,-1 0 0,1 1 1,-1-1-1,1 0 1,-1 0-1,0 0 0,0 0 1,0 0-1,-1 0 0,1 0 1,-1 0-1,0-1 1,0 1-1,0 0 0,0 0 1,0 0-1,-1 0 0,1 0 1,-1 0-1,0-3-7,0 4-21,0 0 0,0 0 0,0 0 0,0 0 0,0 0 0,0 0 0,-1 0 0,1 0 0,-1 0 0,1 0 0,-1 1 0,0-1 0,0 1 0,1-1 0,-1 1 0,0 0-1,0 0 1,0 0 0,-1 0 0,1 0 0,0 0 0,0 0 0,0 1 0,-1-1 0,1 1 0,0 0 0,-1 0 0,1-1 0,0 1 0,0 1 0,-1-1 0,1 0 0,-1 1 21,-2 0 0,-1 0 0,0 1 0,1 0 0,-1 0 0,1 0 0,0 1 0,0 0 0,0 0 0,0 0 0,0 1 0,1-1 1,-1 1-1,1 0 0,0 0 0,0 1 0,1-1 0,-1 1 0,1 0 0,0 0 0,0 0 0,1 0 0,-1 1 0,1-1 0,1 1 0,-1-1 0,0 3 0,1-2 32,0-1-1,0 1 0,0-1 1,1 1-1,0-1 0,0 1 1,1 0-1,-1-1 1,1 1-1,0-1 0,1 1 1,-1-1-1,1 0 0,0 0 1,0 0-1,1 0 0,0 0 1,0 0-1,0 0 0,0-1 1,1 0-1,-1 1 0,1-1 1,0-1-1,1 1 0,-1 0 1,3 0-32,3 2-289,1 0 1,0-2-1,0 1 0,0-1 1,0-1-1,1 0 1,-1 0-1,8 0 289,0-1-1218,0-1 0,0 0-1,0-1 1,0-1 0,0-1 1218,28-5-1029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40 6272,'-5'-1'1012,"1"0"-1,-1-1 1,1 0 0,-1 1-1,1-1 1,0-1 0,0 1-1,-4-3-1011,-9-5 285,14 8-269,0 1 1,0-1-1,0 1 0,-1 0 0,1 0 1,0 0-1,-1 1 0,1-1 0,-1 1 0,1-1 1,0 1-1,-1 0 0,1 1 0,-3-1-16,-1 2 44,0 1 0,0-1-1,1 1 1,-1 0-1,-5 4-43,2-1 9,-3 3-45,24-9-27,5-1 39,7 1 42,12 0-30,1 1 0,5 3 12,-31-3 7,1 1 0,-1 0 0,0 1 0,0 0 1,0 0-1,0 1 0,-1 0 0,1 1 1,3 3-8,-11-7 38,0 0 1,0 0-1,-1 1 1,1-1-1,0 0 1,-1 1-1,0-1 1,1 1-1,-1-1 1,0 1-1,1 0 1,-1-1-1,0 1 1,0 0-1,-1 0 1,1 0-1,0 0 1,-1 0-1,1 0 1,-1 0-1,1 0 1,-1 0-1,0 0 1,0 0-1,0 0 1,0 1-39,-1 0 44,0-1-1,0 1 1,0 0 0,0-1 0,0 0 0,0 1 0,-1-1 0,1 0 0,-1 1-1,0-1 1,0 0 0,0 0 0,0 0 0,0-1 0,0 1 0,0 0-1,-1-1 1,1 0 0,-2 1-44,-15 8 250,-1 0 1,-1-2-1,1-1 0,-2 0-250,4-2-1423,1-1-1,-1-1 1,-1 0 1423,18-3-112,1 0 1,-1 0 0,1 0-1,-1 0 1,1 1-1,-1-1 1,1 0-1,-1 0 1,0 0-1,1 0 1,-1 0 0,1 0-1,-1 0 1,1 0-1,-1-1 1,1 1-1,-1 0 1,1 0-1,-1 0 1,1 0-1,-1-1 1,1 1 0,-1 0-1,1-1 1,-1 1-1,1 0 1,0-1-1,-1 1 1,1 0-1,0-1 1,-1 1 0,1-1-1,0 1 1,-1-1-1,1 1 1,0-1-1,0 1 1,-1-1-1,1 1 112,3-12-810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7040,'9'54'5850,"-8"-42"-4658,0 0 0,0 1 0,3 7-1192,20 66 1210,-15-57-1052,16 43 117,-22-63-3744,-4-46-3945,-3 11 5884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11776,'-2'4'833,"-1"-1"0,1 1 0,0 0 1,0 1-1,0-1 0,1 0 0,-1 0 1,1 1-1,0 1-833,-1 2 656,2-1 1,-1 0-1,1 1 1,0-1-1,1 5-656,2 10 372,2 1-1,0-1 0,5 9-371,-7-21 158,27 86-116,21 73-1371,-41-127-4643,2 29 5972,-2-18-4165,-6-35 3408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7296,'-19'8'2816,"15"4"-2208,4 8-96,0-11-128,4 6-2208,10 2-896,5 3 1376,8 0 640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20 6784,'-24'-6'1912,"-1"1"0,0 1 0,-1 1 0,-15 1-1912,36 2 24,0 0 1,0 1 0,-1-1 0,1 1 0,0 0-1,0 0 1,0 1 0,1-1 0,-1 1-1,0 0 1,0 1 0,1-1 0,0 1 0,-1 0-1,1 0 1,0 0 0,0 1 0,1-1 0,-1 1-1,1 0 1,0 0 0,0 0 0,0 0 0,0 1-1,1-1 1,-1 1 0,1 0 0,1 0 0,-1 0-1,1-1 1,-1 2 0,1-1 0,1 0-1,-1 0 1,1 0 0,0 0 0,0 1-25,0-4 47,0 0 1,1 0-1,-1 0 1,1 0-1,-1 0 1,1 0-1,0 0 0,0 0 1,0-1-1,0 1 1,0 0-1,0 0 1,0-1-1,1 1 1,-1-1-1,1 1 1,-1-1-1,1 0 0,-1 0 1,1 1-1,0-1 1,-1 0-1,1 0 1,0-1-1,0 1 1,0 0-1,0 0 0,0-1 1,0 0-1,0 1 1,0-1-1,0 0 1,0 0-1,0 0 1,1 0-48,2 0 83,0 0 0,0-1 0,0 0 0,0 1 0,0-2 0,0 1 0,0-1 1,0 1-1,0-2 0,0 1 0,-1 0 0,1-1 0,2-2-83,1-1 73,0-1 1,-1 0-1,1-1 0,-1 0 1,-1 0-1,0 0 0,0-1 1,-1 0-1,0 0 0,0 0 1,-1-1-1,2-4-73,-5 15-23,0-1 1,-1 1-1,1 0 1,0 0-1,0 0 0,0 0 1,-1 0-1,1 0 0,0 0 1,-1 0-1,1 0 0,-1 1 1,1-1-1,-1 0 0,0 0 1,1 0-1,-1 1 23,12 31 65,-1 0-1,-1-1 1,-3 1-1,4 25-64,-9-42 164,-1 0 1,-1 0 0,0 1-1,-1-1 1,0 0-1,-1 0 1,-1 0-1,-5 13-164,5-21 21,0-1-1,0 0 1,-1 0-1,0 0 1,-1-1-1,0 1 1,0-1-1,0 0 1,0-1-1,-1 1 1,0-1-1,0 0 1,-1-1-1,1 1 1,-1-1-21,4-2-152,0 0 1,0-1 0,0 1 0,-1-1-1,1 0 1,0 0 0,0 0-1,-1 0 1,1 0 0,-1-1-1,1 1 1,0-1 0,-1 0-1,1 0 1,-1 0 0,1-1-1,-1 1 1,1-1 0,0 0 0,-1 0-1,1 0 1,0 0 0,0 0-1,-1-1 1,1 0 0,0 1-1,1-1 1,-1 0 0,0 0-1,0-1 1,1 1 0,0-1 0,-1 1-1,-1-4 152,-19-30-602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7680,'1'8'805,"0"-1"1,1 1 0,0-1 0,0 1-1,0-1 1,1 0 0,0 0-1,0 0 1,2 0-806,9 26 1484,-1-1-689,-6-15-448,0 1-1,0 0 1,-2 0 0,0 1-1,-2-1 1,0 1 0,0 6-347,-15-42 709,8 9-697,2 0-1,-1-1 1,1 1-1,0-1 1,1 0-1,0 0 1,1 1-1,0-1 1,0 0-1,0 0 1,2 0 0,-1 1-1,1-4-11,1 1-91,0 0 1,0 1-1,0-1 0,2 1 0,-1 0 1,1 0-1,1 0 0,0 0 0,0 1 1,4-4 90,-8 11-15,0-1 0,0 1 0,0 0 0,0 0 0,0 1 0,0-1 0,1 0 1,-1 1-1,1 0 0,-1-1 0,1 1 0,-1 0 0,1 0 0,0 0 0,-1 1 0,1-1 0,0 0 1,0 1-1,0 0 0,-1 0 0,1 0 0,0 0 0,0 0 0,0 1 0,-1-1 0,1 1 0,0 0 1,0-1-1,-1 1 0,1 1 0,-1-1 15,5 2 24,-1 1 0,-1 0 1,1 0-1,-1 0 0,1 1 0,-1 0 1,0 0-1,-1 0 0,1 1 1,-1 0-1,-1-1 0,1 2-24,21 35 224,-7-10-228,2 0 1,1-1-1,6 4 4,-27-34-151,1 0 0,0 0 0,0 0-1,0 0 1,0 0 0,1 0 0,-1-1 0,0 1-1,0 0 1,0-1 0,1 1 0,-1-1-1,0 1 1,0-1 0,1 0 0,-1 1-1,0-1 1,1 0 0,-1 0 0,1 0 151,2 0-304,-1-1 0,1 1 0,-1-1 0,0 0 0,0 0 0,1-1 1,1 0 303,22-12-752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8064,'-9'-4'2976,"9"4"-2304,9 0 640,-4 0 224,13-3-608,5-2-128,8 0-481,6 5-191,-1 0-96,-3 0-479,-1 0-161,-6 0-3488,-3 0-1600,-9 5 2912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 8064,'-17'13'2976,"17"-6"-2304,13 2 288,-4-5-32,9-4-416,10 0-128,9 0-224,4-4-64,4 0-32,1-4-1952,0-4-800,0 0 1344,-2-1 672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97 5376,'-20'-2'1103,"-4"-2"-141,-1 2 0,0 0 0,0 2 0,1 0-1,-1 2 1,-22 4-962,34-2 306,0 0 0,1 1 0,0 1 1,0 0-1,1 1 0,-1 0 0,2 1 0,-1 0 0,-9 9-306,6-4 181,0 2 0,0 0 0,2 1-1,0 0 1,0 0 0,-1 6-181,9-14 66,0 1 0,0 0-1,1 0 1,1 0 0,-1 0-1,1 0 1,1 0 0,0 0-1,0 1 1,1-1 0,0 1-1,0-1 1,1 0 0,1 1-1,-1-1 1,3 6-66,-2-8 91,0 1 0,1-1 0,0 0 0,0 0 0,1 0 0,0 0-1,0-1 1,0 1 0,1-1 0,0 0 0,0-1 0,1 1 0,0-1 0,-1 0 0,2 0 0,-1-1 0,1 1 0,-1-2-1,1 1 1,2 0-91,-2-2 116,1 0 0,-1 0 0,1-1-1,-1 0 1,1 0 0,0-1-1,-1 0 1,1 0 0,0-1 0,-1 0-1,1-1 1,-1 1 0,1-1 0,-1-1-1,0 1 1,2-2-116,6-3 199,-1 0 1,0 0-1,0-1 1,-1-1-1,0-1 1,-1 1-1,6-7-199,-14 12 39,0-1 1,0 1-1,0-1 0,0 0 0,-1-1 0,0 1 0,0 0 1,0-1-1,-1 0 0,0 1 0,0-1 0,0 0 0,0-5-39,-1 2 26,0 0 0,0-1 0,-1 1 0,0 0 0,-1-1 0,0 1 0,-1 0 0,-2-8-26,-1-1-145,-1 1-1,-1 0 1,-1 1 0,0-1-1,-1 1 1,-1 1-1,0 0 1,-1 0-1,-4-4 146,1 4-1381,-1 1 0,-13-10 1381,5 6-5600,-2 1 0,-24-13 5600,-6 2-4453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314 261 4352,'15'-13'1565,"0"0"1,11-14-1566,-21 22 652,-1-1 0,0 1 0,0-1 0,-1 0 1,1-1-1,-1 1 0,0 0 0,-1-1 1,0 0-1,0 0-652,-1 2 342,1 1 0,-2 0 0,1 0 0,0-1 1,-1 1-1,0 0 0,0-1 0,0 1 0,-1 0 0,1-1 0,-1 1 1,0 0-1,0 0 0,-1 0 0,1 0 0,-1 0 0,0 0 0,0 0 1,0 0-1,-1 0 0,1 1 0,-1 0 0,0-1 0,0 1 1,0 0-1,-3-2-342,2 2 44,1 0 0,-1 0-1,-1 0 1,1 0 0,0 1 0,-1-1 0,1 1 0,-1 0 0,0 1 0,0-1 0,0 1 0,0 0 0,0 0 0,0 1 0,-3-1-44,1 1 64,0 1 0,0 0 0,0 0 0,0 0 0,0 1 0,1 0-1,-1 0 1,0 1 0,1 0 0,-4 2-64,-3 3 68,0 1-1,0 0 1,1 1-1,0 0 1,1 0-1,1 2 1,-1-1-1,2 1 0,-1 1 1,2 0-68,-6 10-15,1 1 0,1 1 0,1 0 0,1 1 0,1 0 0,2 0 0,1 1 0,1 0 0,1 0 0,1 0 0,1 4 15,2-22 4,0 0 0,1 0 0,0 0 0,1 0 1,0-1-1,0 1 0,0 0 0,1-1 0,1 1 1,0-1-1,0 0 0,3 5-4,-2-7-33,-1-1 0,1 1-1,0-1 1,0 0 0,1 0 0,-1 0-1,1-1 1,0 0 0,0 0 0,1 0 0,-1-1-1,1 0 1,0-1 0,0 1 0,6 0 33,-3 0-317,0-1 1,1-1 0,0 0 0,-1 0 0,1-1-1,0 0 1,-1-1 0,1-1 0,0 1-1,9-4 317,-5 0-519,0 0-1,0-1 0,0 0 1,-1-2-1,0 1 0,0-2 1,0 0 519,48-38-790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11648,'-13'12'1235,"0"0"0,1 1 0,1 0 0,-1 0 0,2 1 0,-5 9-1235,6-7 667,0 1 1,0 1-1,2 0 0,0 0 1,-3 14-668,6-12 154,0 0 1,1 0 0,0 0-1,2 1 1,1-1-1,0 0 1,2 0 0,0 1-1,1-1 1,1 0-1,6 16-154,-8-28 44,1 0 0,0-1-1,1 0 1,-1 0 0,1 0 0,1 0-1,-1 0 1,1-1 0,1 0 0,-1 0-1,1 0 1,0-1 0,0 1-1,0-2 1,1 1 0,4 2-44,-4-4 26,-1 0-1,1 0 1,0-1 0,0 0-1,0 0 1,0 0 0,0-1 0,0 0-1,0-1 1,0 0 0,0 0 0,0 0-1,1-1 1,-1 0 0,0 0-1,0-1 1,0 0 0,3-1-26,-1-1 39,-1 0 0,1-1 0,0 0 0,-1 0 0,0-1 0,0 0 0,-1 0 0,0-1-1,0 0 1,0 0 0,-1-1 0,0 0 0,-1 0 0,1 0 0,-1 0 0,-1-1 0,0 0 0,0 0 0,-1 0 0,0-1 0,-1 1 0,0-1 0,0-1-39,0 3-15,-1 0 1,0-1 0,-1 1-1,1-1 1,-2 1 0,1-1-1,-1 1 1,-1 0 0,1-1-1,-1 1 1,-1 0 0,0 0-1,0 0 1,0 0-1,-1 1 1,0-1 0,-1 1-1,1 0 1,-2 0 0,1 1-1,-1-1 1,1 1 0,-2 1-1,1-1 1,-1 1 0,-4-3 14,6 5-119,0 0 0,0 1 0,0 0 0,-1 0 1,1 0-1,0 1 0,-1 0 0,1 0 0,-1 0 1,1 1-1,-1 0 0,0 0 0,1 0 1,-1 1-1,1-1 0,-1 1 0,1 1 0,-2 0 119,3-1-337,0 1 0,-1 0-1,1 0 1,0 0 0,0 0 0,0 1-1,0-1 1,1 1 0,-1 0-1,0 1 338,1-1-572,1 1-1,-1-1 0,1 0 0,-1 1 1,1-1-1,0 1 0,0 0 1,1 0-1,-1-1 0,1 1 1,0 0-1,0 1 573,1-4-102,-1 0-1,1 0 1,0 0 0,0 0 0,0 0-1,0 0 1,0-1 0,0 1-1,0 0 1,0 0 0,0 0 0,0 0-1,0 0 1,1 0 0,-1 0 0,0 0-1,1 0 103,16 10-874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11776,'-2'32'6901,"0"14"-4245,6-22-2096,1 0 0,1-1 0,1 0 0,1 0 1,5 10-561,8 24 292,39 92 336,-26-69-403,-32-76-201,-1 0-1,1-1 0,-1 1 1,1-1-1,0 0 1,0 0-1,1 1 0,0-1-23,-3-2 4,0-1 0,1 0 0,-1 0-1,0 1 1,0-1 0,1 0-1,-1 0 1,0 0 0,1 0 0,-1 0-1,0 0 1,0 1 0,1-1-1,-1 0 1,0 0 0,1 0 0,-1 0-1,0 0 1,1 0 0,-1 0-1,0 0 1,1 0 0,-1-1 0,0 1-1,1 0 1,-1 0 0,0 0-1,1 0 1,-1 0 0,0 0 0,0-1-1,1 1-3,10-17 68,3-20-28,54-122-331,-49 118-275,18-25 566,-31 55-88,1 1-1,1 0 1,0 0-1,0 0 0,1 1 1,0 1-1,0-1 0,7-3 89,-13 10-10,0 0 0,-1 1 0,1-1 0,0 1 0,0 0 0,0 0 0,0 0-1,0 0 1,0 1 0,0-1 0,0 1 0,0 0 0,0 0 0,0 0 0,0 0 0,3 1 10,-1 0 16,0 0 0,0 1 0,-1 0 0,1 0 0,0 0 0,-1 0 0,0 1 1,0-1-1,0 1 0,1 1-16,8 7 124,-1 1-1,-1 1 1,0 0 0,0 0 0,6 13-124,-3-3 4,0 2 0,-2 0 0,1 5-4,19 40-1852,-25-58 317,0 0 1,1 0-1,0-1 0,5 5 1535,5 0-1887,1-10 927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3 15360,'-10'-1'407,"0"0"1,1 0 0,-1 1-1,0 1 1,0 0 0,1 0-1,-1 1 1,1 0 0,-1 0-1,1 1 1,0 0 0,0 1-1,0 0 1,0 1 0,-2 1-408,-20 14 1477,0 1 1,2 1 0,-11 12-1478,14-13 203,15-12-210,6-5-7,-1 0 0,1 0 0,0 1 0,0 0 0,-3 4 14,7-8-2,1 0 0,-1 0 1,0 0-1,1 0 1,-1 0-1,1 1 0,-1-1 1,1 0-1,-1 0 0,1 0 1,0 1-1,0-1 0,-1 0 1,1 0-1,0 1 1,0-1-1,0 0 0,1 0 1,-1 1-1,0-1 0,0 0 1,1 0-1,-1 1 1,0-1-1,1 0 0,0 0 1,-1 0-1,1 0 0,0 0 1,-1 0-1,2 1 2,2 3 0,1 0 0,0 0 0,1-1 0,-1 1 0,1-1 0,-1-1 0,1 1 0,2 0 0,56 23 0,-16-7 0,-37-15 30,0 1 0,-1 0 0,0 1 0,0 0 0,0 1 0,-1 0 0,0 0 0,0 1 0,-1 0 0,4 6-30,-8-10 18,-1 0-1,0 0 1,0 1 0,-1-1-1,1 1 1,-1 0 0,0 0-1,-1-1 1,0 1 0,1 0-1,-2 0 1,1 0-1,-1 0 1,0 1 0,0-1-1,-1 0 1,0 0 0,0 0-1,0 0 1,-1-1 0,0 1-1,0 1-17,0-1-6,-1 0 0,1-1 0,-1 1 0,-1-1 0,1 0 0,-1 1 0,0-2 0,0 1 0,0 0 0,0-1 0,-1 0 0,0 0 0,0 0 1,0 0-1,0-1 0,-1 0 0,1 0 0,-1-1 0,0 1 0,0-1 0,0 0 0,0-1 0,0 1 0,0-1 0,-3 0 6,-1-1-299,1 1 0,0-1 1,-1-1-1,1 0 0,-1 0 0,1-1 1,-7-2 298,6 1-958,0 0 1,1-1 0,-1 0 0,0-1 0,1 0-1,-7-6 958,10 7-1089,0 0 0,0 0 0,1-1 0,0 0 0,0 0 0,0 0-1,0 0 1,1-1 0,-3-4 1089,-3-21-3061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 10624,'-2'-1'340,"0"0"0,0 1 0,0 0 0,0-1-1,-1 1 1,1 0 0,0 0 0,0 0 0,0 0 0,-1 0 0,1 1 0,0-1 0,0 1 0,0-1 0,-1 1-340,2 0 157,0-1 0,0 1 1,0 0-1,0-1 0,0 1 0,0 0 1,0 0-1,1 0 0,-1 0 0,0-1 0,0 1 1,1 0-1,-1 0 0,0 1 0,1-1 0,-1 0 1,1 0-1,0 0 0,-1 0 0,1 0 1,0 0-1,0 1 0,-1-1 0,1 0 0,0 0 1,0 0-1,0 0 0,1 1 0,-1-1 0,0 0 1,0 1-158,1 0 113,0 0-1,-1 1 1,1-1 0,0 0 0,0 0 0,0 0-1,0 0 1,0 0 0,1 0 0,-1 0 0,1 0-1,-1 0 1,1-1 0,0 1 0,0-1 0,-1 1 0,1-1-1,0 1 1,0-1 0,1 0 0,-1 0 0,0 0-1,0 0 1,0-1 0,1 1 0,0 0-113,8 1 39,1 0 0,-1 0 0,1-1 0,9 0-39,-21-1 4,153-2 295,26-7-299,-26 0-523,26 7 523,-170 2-16,1 0 1,0 1-1,0 0 0,-1 1 1,1 0-1,0 1 0,-1 0 0,3 2 16,-7-3 11,-1 0 0,-1 1-1,1-1 1,0 1-1,0 0 1,-1 0-1,0 0 1,0 0-1,0 1 1,0-1-1,0 1 1,0 0-1,-1 0 1,0 0-1,0 0 1,0 0 0,0 0-1,-1 1 1,0 0-11,6 25 256,-1 1 1,-2 0 0,-1 1 0,-1 24-257,0-2 189,47 429-1491,-43-456-734,0-15 86,-6-12 1889,1 0-1,-1 0 1,0 0-1,0 0 1,0 1-1,0-1 1,1 0-1,-1 0 1,0 0-1,0 0 1,0 0 0,0 0-1,1 0 1,-1 0-1,0 0 1,0 0-1,0 0 1,1 0-1,-1 0 1,0 0 0,0 0-1,0 0 1,0 0-1,1 0 1,-1 0-1,0 0 1,0 0-1,0 0 1,0-1-1,1 1 1,-1 0 0,0 0-1,0 0 1,0 0-1,0 0 1,0 0-1,1-1 1,-1 1-1,0 0 1,0 0-1,0 0 1,0 0 0,0 0-1,0-1 1,0 1-1,0 0 1,0 0 61,9-15-901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205 105 12544,'3'-4'936,"0"0"1,0 0 0,-1-1 0,1 1 0,-1-1-1,0 1 1,0-1 0,0 0 0,-1 0 0,1-1-937,-2 4 241,0 1 0,0-1 1,0 0-1,0 1 0,0-1 1,0 0-1,-1 1 0,1-1 1,0 1-1,-1-1 1,1 0-1,-1 1 0,0-1 1,0 1-1,1 0 0,-1-1 1,0 1-1,0-1-241,-1 1 1,0-1-1,1 0 1,-1 1-1,0-1 1,0 1-1,0-1 1,0 1-1,-1 0 1,-1-1-1,0 0-107,-1 1 1,0-1 0,0 1 0,0 0 0,0 0 0,0 1-1,0-1 1,0 1 0,0 0 0,0 1 0,0-1 0,0 1-1,1 0 1,-1 0 0,0 0 0,0 1 0,1 0-1,-1 0 1,-3 2 106,-4 3-323,0 0 0,0 1-1,1 1 1,0 0 0,0 0-1,-2 4 324,12-11 6,-1-1 0,1 1 0,-1-1 1,1 1-1,-1 0 0,1 0 0,0 0 0,0 0 0,0 0 0,0 0 0,0 0 0,1 0 0,-1 0 0,0 0 0,1 0 0,0 0 0,-1 0 0,1 1 0,0-1 0,0 0 0,0 0 0,1 0 0,-1 1 0,0-1 1,1 0-1,-1 0 0,1 0 0,0 0 0,0 0 0,0 0 0,0 0 0,0 0 0,0 0 0,1 0 0,-1-1 0,0 1 0,1 0 0,-1-1 0,2 1-6,7 7 122,0 1-1,1-2 0,1 0 1,-1 0-1,11 4-121,-20-11 5,57 35 1051,25 21-1056,-79-53 25,0 0 0,-1 0-1,0 0 1,0 0 0,0 1-1,0-1 1,-1 1-1,1 0 1,-1 0 0,0 0-1,-1 1 1,1-1 0,-1 1-1,0-1 1,-1 1 0,1 0-1,0 4-24,-2-5 28,0 0-1,0-1 1,0 1-1,0-1 1,-1 1-1,0-1 1,0 1-1,0-1 1,0 1-1,-1-1 1,0 0-1,0 0 1,0 0-1,0 0 1,0 0-1,-1 0 1,0 0-1,0-1 1,0 1-1,0-1 1,0 0-1,-4 2-27,3-2 6,0 0-1,0 0 1,-1-1-1,1 1 1,0-1-1,-1 0 0,1-1 1,-1 1-1,0-1 1,0 0-1,1 0 1,-4 0-6,6-1-15,0 0 0,0 0 1,-1 0-1,1 0 0,0 0 0,0-1 1,0 1-1,0-1 0,0 0 1,-1 1-1,1-1 0,0 0 0,1 0 1,-1 0-1,0-1 0,0 1 1,0 0-1,1-1 0,-1 1 0,1-1 1,-1 1-1,1-1 0,-1 0 0,1 0 1,0 0-1,0 1 0,0-1 1,-1-2 14,-1-4-75,0-1 0,1 1 0,-1-1 1,2 1-1,-1-1 0,1 0 0,0 1 1,1-1-1,0 0 0,0 0 0,2-5 75,0 0 37,1 0-1,1 0 1,0 0-1,1 1 1,1 0-1,6-13-36,1 4-463,0 0-1,2 0 1,10-10 463,-1 3-5649,26-22 5649,9-3-6928,-39 33 5574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13056,'2'25'5860,"7"8"-4194,-1-4 114,5 12-731,1 0-1,3-1 1,17 31-1049,19 47 257,-34-69-364,-2 1 0,-2 1 1,-3 0-1,-1 1 0,1 33 107,-12-83-209,0 0 0,1 1 0,-1-1 0,0 1 0,0-1 0,-1 1 0,1-1 0,0 1 0,-1-1 0,0 0 0,1 1 0,-1-1 0,0 0 0,0 1 0,-1 0 209,2-3-148,-1 0 0,1 1-1,0-1 1,-1 0 0,1 1 0,-1-1 0,1 0 0,-1 1 0,1-1 0,-1 0 0,0 0-1,1 0 1,-1 1 0,1-1 0,-1 0 0,1 0 0,-1 0 0,0 0 0,1 0-1,-1 0 1,1 0 0,-1 0 0,0 0 148,-19-11-2759,4-1 1168,2 0-1,-1-2 1,2 0-1,-4-4 1592,-48-66-2008,1 2 4404,19 31 3758,45 51-6050,0-1 0,-1 1 0,1 0 0,0 0-1,-1 0 1,1-1 0,0 1 0,0 0 0,-1 0 0,1-1-1,0 1 1,0 0 0,0-1 0,-1 1 0,1 0 0,0-1 0,0 1-1,0 0 1,0-1 0,0 1 0,0 0 0,0-1 0,0 1-1,0 0 1,0-1 0,0 1 0,0 0 0,0-1 0,0 1 0,0 0-1,0-1 1,0 1 0,0 0 0,0-1 0,0 1 0,1 0-1,-1-1 1,0 1 0,0 0 0,0 0 0,1-1 0,-1 1-1,0 0 1,0 0 0,1-1 0,-1 1 0,0 0 0,0 0 0,1-1-1,-1 1 1,0 0 0,1 0 0,-1 0-104,22-3 1574,-17 3-1228,50-5 1049,-1-1-1,41-12-1394,2-6 566,86-33-566,-109 27 12,-20 7-30,24-4 18,-73 25 5,1 1 0,0-1 1,0 1-1,0 0 0,-1 1 0,1-1 0,0 1 0,0 1 0,0-1 0,0 1 1,0 0-1,0 0 0,3 1-5,-4 0 12,-1 1 0,1-1 0,-1 1-1,1-1 1,-1 1 0,0 1 0,0-1 0,0 0 0,0 1 0,-1 0 0,0 0 0,1 0 0,-1 0 0,-1 1-1,1 0-10,9 16 146,-2 1 0,0 0 1,-2 0-1,0 1 1,-2 0-1,0 0 1,-1 3-148,6 47 439,-1 46-439,-9-112 20,0 23 31,-1-28-34,1-1 0,-1 1-1,-1-1 1,1 0-1,0 1 1,0-1 0,0 1-1,-1-1 1,1 0-1,-1 1 1,1-1 0,-1 0-1,0 1 1,1-1-1,-2 1-16,2-2 9,0 0-1,0 0 0,-1 0 0,1 0 1,0 0-1,0 0 0,0 0 0,-1-1 0,1 1 1,0 0-1,0 0 0,-1 0 0,1 0 1,0 0-1,0 0 0,0-1 0,-1 1 0,1 0 1,0 0-1,0 0 0,0-1 0,0 1 1,0 0-1,-1 0 0,1 0 0,0-1 0,0 1 1,0 0-1,0 0 0,0-1 0,0 1 1,0 0-1,0 0 0,0 0 0,0-1 0,0 1 1,0 0-1,0-1-8,-3-12 109,0-44-45,2 0 0,3 0 0,5-20-64,-6 68-21,3-37-401,9-30 422,-11 64-47,1 0-1,1 0 1,0 0 0,1 1-1,0 0 1,0 0 0,1 0-1,6-8 48,-7 14-6,0 0-1,0 1 0,0-1 0,1 1 1,0 0-1,0 1 0,0-1 0,0 1 0,0 0 1,1 1-1,-1 0 0,1 0 0,0 0 1,-1 1-1,1-1 0,0 2 0,0-1 0,0 1 1,0 0-1,0 0 0,5 2 7,-3-1 8,-1 0 1,0 0-1,0 1 1,1 0-1,-1 0 0,-1 1 1,1 0-1,0 1 0,-1 0 1,1 0-1,-1 0 1,0 1-1,-1 0 0,1 0 1,-1 1-1,0 0 0,4 5-8,-8-8 15,0 0 0,0 0 0,0 0 0,-1 1 0,1-1 0,-1 1 0,0-1 0,0 1 0,0-1 0,0 1 0,-1-1 0,0 1 0,1 0 0,-1-1 0,-1 1-1,1 3-14,-1-1 11,-1 0 0,0-1-1,0 1 1,0 0-1,0-1 1,-1 1-1,0-1 1,0 0-1,-3 5-10,-6 4 18,-1 1-1,0-2 0,-1 1 0,0-2 1,-1 0-1,-2 0-17,-28 18-108,-1-3 0,-49 21 108,0 0-760,90-45 661,-17 10-249,21-13 318,1 0 0,-1 1-1,0-1 1,1 1 0,-1-1 0,1 1 0,-1-1 0,1 1 0,-1-1 0,1 1 0,-1-1 0,1 1 0,-1-1 0,1 1 0,0 0 0,0-1 0,-1 1 0,1 0 0,0-1 0,0 1 0,-1 0-1,1 0 1,0-1 0,0 1 0,0 0 0,0-1 0,0 2 30,1-2-26,-1 1 0,1-1 0,-1 1-1,1-1 1,-1 1 0,1-1 0,-1 0 0,1 1-1,0-1 1,-1 0 0,1 1 0,0-1-1,-1 0 1,1 0 0,0 0 0,-1 1 0,1-1-1,0 0 1,-1 0 0,1 0 0,0 0 0,-1 0-1,1 0 1,0 0 0,-1-1 0,2 1 26,22-4-176,-18 3 111,63-14-747,41-9 2102,5 5-1290,-70 14-1582,24 2 1582,-34 3-3184,-1 1 0,14 4 3184,-20-2-1014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13056,'-5'15'2455,"0"0"1,1 0-1,-2 14-2455,5-17 251,0 0-1,1 0 1,0 0-1,0 0 1,2 0-1,-1-1 1,1 1-1,3 6-250,-1-2 82,1-1 1,0 0-1,1 0 0,1 0 0,1 0 1,0-1-1,0-1 0,1 1 1,9 9-83,-12-17 22,0-1-1,0 1 1,0-1 0,0 0 0,1 0 0,0-1 0,0 0 0,0 0 0,0-1 0,0 0 0,1 0-1,0 0 1,0-1 0,-1 0 0,1-1 0,0 0 0,0 0 0,0-1 0,1 0 0,4-1-22,1 0 16,-1-2 0,0 0 0,0 0 0,0-1 0,-1-1 1,1 0-1,-1-1 0,0 0 0,-1-1 0,1 0 0,-1-1 1,-1 0-1,1-1 0,2-3-16,-1 0-16,0 0 0,-1-1-1,-1 0 1,0-1 0,-1 0 0,0-1-1,-1 0 1,-1 0 0,0 0 0,-1-1 0,1-5 16,-5 12-80,0-1 0,0 1 0,-1-1 0,0 0 0,0-2 80,-1 9-103,0 1 0,0-1 1,0 0-1,-1 1 0,1-1 1,-1 0-1,1 1 0,-1-1 1,0 1-1,0-1 0,0 1 1,-1-1-1,1 1 0,0 0 1,-1 0-1,1 0 0,-1-1 1,0 2-1,0-1 0,-2-2 103,4 4-145,-1-1 0,1 1-1,-1 0 1,0-1-1,1 1 1,-1 0 0,0-1-1,0 1 1,1 0-1,-1 0 1,0-1 0,0 1-1,0 0 1,1 0 0,-1 0-1,0 0 1,0 0-1,1 0 1,-1 0 0,0 1-1,0-1 1,0 0-1,1 0 1,-1 0 0,0 1-1,1-1 1,-1 0 0,0 1-1,1-1 1,-1 1-1,0-1 1,1 1 0,-1-1-1,1 1 1,-1-1-1,1 1 1,-1 0 0,1-1-1,-1 1 1,1 0 0,-1-1-1,1 1 1,0 0 145,-2 2-814,1 1 1,-1-1-1,1 0 1,0 0-1,0 1 1,1-1-1,-1 0 1,1 1-1,-1 1 814,4 24-2954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59 12288,'-8'-5'882,"0"1"1,0 0-1,-1 0 1,0 1 0,0 0-1,0 1 1,0 0-1,-5 0-882,5 1 290,1 1-1,0 0 0,0 0 0,0 1 0,0 0 0,0 0 0,0 1 0,0 0 0,0 1 0,-3 1-289,-11 5 141,1 2 0,0 1 0,1 0 0,0 2 0,0 0 0,2 1 0,0 1 0,0 1 0,2 0 0,0 1 0,1 1 0,1 0 0,1 1 0,-6 13-141,15-26 12,1 1 0,0-1 1,0 1-1,1 0 1,0 0-1,1 0 1,-1 0-1,1 0 1,1 8-13,0-11 10,0-1 1,0 0 0,1 1 0,0-1 0,0 1 0,0-1 0,1 0 0,-1 0 0,1 0 0,0 0 0,0 0 0,0 0 0,1 0 0,-1-1 0,1 1 0,0-1 0,0 0 0,0 0 0,1 0-11,4 4 10,1-1 0,1 0 0,-1-1 1,1 0-1,0-1 0,0 0 0,1 0 1,-1-1-1,1-1 0,0 0 0,-1 0 1,1-1-1,0 0 0,0-1 0,0 0 1,0-1-1,0 0 0,0-1 0,0 0-10,9-2-399,-1-1 0,0 0 0,0-2 0,0 0-1,-1-1 1,0-1 0,0-1 0,-1 0 0,0-1-1,0-2 400,0-1-1023,-1 0 0,0-1 0,-1-1 0,-1-1 0,0 0 0,-1 0-1,-1-1 1,2-6 1023,-4 5 92,-1 0-1,-1 0 1,-1-1-1,-1-1 1,1-7-92,-6 27 199,-1-1 0,0 0 0,1 1 0,-1-1 0,1 0 0,0 1 0,-1-1 0,1 1 0,0-1 1,0 1-1,0 0 0,1-1-199,-2 1 65,0 1 0,1 0 1,-1 0-1,0-1 0,1 1 0,-1 0 1,1 0-1,-1 0 0,0 0 0,1 0 1,-1 0-1,0-1 0,1 1 1,-1 0-1,1 0 0,-1 0 0,0 0 1,1 1-1,-1-1 0,1 0 0,-1 0 1,0 0-1,1 0 0,-1 0 0,1 0 1,-1 1-1,0-1 0,1 0 1,-1 0-1,0 0 0,1 1-65,2 2 469,1 1 0,0 0-1,-1 0 1,0 0 0,0 1 0,3 3-469,7 12 790,39 42 3349,16 29-4139,-51-65 175,-1 0 0,-1 1 0,-2 0 0,0 1 0,2 12-175,6 27-299,-45-94-4805,-28-41-1897,-2 4 4838,10 15 6348,-2 2-1,-45-35-4184,87 80 240,-17-18 1117,21 19-1330,0 1 0,0 0-1,-1-1 1,1 1-1,0 0 1,-1-1 0,1 1-1,0-1 1,0 1-1,0 0 1,0-1 0,-1 1-1,1-1 1,0 1 0,0-1-1,0 1 1,0-1-1,0 1 1,0 0 0,0-1-1,0 1 1,0-1 0,0 1-1,0-1 1,1 1-1,-1-1 1,0 1 0,0 0-1,0-1 1,1 1 0,-1-1-1,0 1 1,0 0-1,1-1 1,-1 1 0,0 0-1,1-1 1,-1 1 0,0 0-1,1-1 1,-1 1-1,0 0 1,1 0 0,-1-1-1,1 1 1,-1 0 0,1 0-1,-1 0 1,0 0-1,1 0 1,-1 0 0,1 0-1,0-1-26,8 0 117,0-1-1,1 1 1,-1 0-1,10 1-116,9-1 153,165-19 58,-2-8-1,10-11-210,-117 18-2867,74-29 2867,-117 36-173,-40 14 199,-1 0 1,1 0-1,0-1 0,-1 1 0,1 0 0,0 0 0,-1 0 0,1-1 0,0 1 0,-1 0 0,1 0 0,0 0 1,-1 0-1,1 0 0,0 0 0,-1 1 0,1-1 0,0 0 0,-1 0 0,1 0 0,-1 1 0,1-1 0,0 0 1,-1 1-1,1-1-26,-1 1 23,1-1 0,-1 1 0,0 0 0,0-1 1,1 1-1,-1 0 0,0-1 0,0 1 0,0 0 1,0 0-1,0-1 0,0 1 0,0 0 0,0 0 1,0-1-1,0 1 0,0 0 0,0-1 0,-1 1-23,-16 41 498,12-34-387,-5 15 170,-6 9 196,1 0-1,2 2 1,1-1-1,2 2 1,0 4-477,9-30 55,-1-1-1,1 1 1,0 0-1,1 0 1,0-1-1,1 1 1,-1 0 0,2-1-1,-1 1 1,1 0-1,0-1 1,1 0 0,0 1-1,1-1 1,-1-1-1,1 1 1,1 0 0,0-1-1,0 0 1,0 0-1,1 0 1,0-1-1,3 3-53,-2-3 5,0-1 1,0 0-1,0 0 1,1-1 0,-1 0-1,1-1 1,0 1 0,0-1-1,1-1 1,-1 0 0,0 0-1,1 0 1,-1-1 0,1-1-1,0 1 1,-1-1 0,1-1-1,0 1 1,-1-2-1,1 1 1,1-2-7,8-1-62,-1-2 1,0 0-1,0 0 0,0-2 0,-1 0 1,0-1-1,-1-1 0,0 0 1,9-9 61,-17 13-35,-1 1 0,0-1 0,-1 0 0,1 0 0,-1-1 1,-1 0-1,1 1 0,-1-2 0,0 1 0,0 0 0,-1-1 1,0 0-1,-1 0 0,0 0 0,0 0 0,0 0 1,-1 0-1,0 0 0,-1-1 0,0 1 0,0-2 35,-1 0-76,-1 0-1,0 0 1,0 0-1,-1 0 1,0 1-1,-1-1 1,0 1-1,0 0 1,-1 0-1,-1 0 1,1 1-1,-1 0 1,0 0-1,-1 0 1,0 1-1,0 0 1,-3-2 76,3 4-214,1 0 0,-1 0 0,-1 1 0,1 0 0,0 0 0,-1 1 0,0 0 0,0 0 0,0 1 1,-2-1 213,5 2-453,0 0 0,0 0 0,0 1 0,0 0 0,0 0 0,0 0 0,0 1 0,0-1 0,0 1 0,0 0 0,0 1 0,0-1 0,1 1 0,-1 0 0,0 0 0,1 1 0,-4 1 453,-7 12-5419,9-3 1905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 14976,'-3'4'728,"1"0"1,0 0 0,0 1 0,0-1-1,0 1 1,1 0 0,0-1 0,-1 5-729,1 1 567,0-1 0,1 0 0,0 0 0,1 6-567,3 13 489,1 0 0,7 19-489,-11-39 193,17 49 118,-8-27-257,5 31-54,-13-53 14,-1 1 1,0-1 0,-1 0-1,1 1 1,-2-1-1,1 1 1,-1-1-1,0 1 1,-2 3-15,3-11 7,0 0 1,0 0 0,-1 0-1,1-1 1,0 1 0,0 0-1,-1-1 1,1 1 0,-1 0-1,1 0 1,0-1 0,-1 1-1,1-1 1,-1 1 0,1 0-1,-1-1 1,0 1 0,1-1-1,-1 1 1,0-1 0,1 0-1,-1 1 1,0-1 0,1 0-1,-1 1 1,0-1 0,0 0-1,1 0 1,-1 0 0,0 1-1,0-1 1,0 0 0,1 0-1,-1 0 1,0 0 0,0 0-1,0-1-7,0 1 13,-1-1 0,1 1 0,-1-1 0,1 0 0,-1 0 0,1 0 0,-1 0 0,1 0 0,0 0 0,0 0 0,-1 0 0,1 0 0,0 0 0,0-1 0,0 1 0,0-1 0,0 1 0,1-1-13,-3-5 35,0 0 0,1-1 0,-1 1-1,2-1 1,-1 1 0,1-1 0,1 0 0,-1 0 0,1 0 0,1 1-1,-1-1 1,1 0-35,2-12-82,1 1 0,0 0 1,1 0-1,3-6 82,1 2-308,1 1-1,0-1 1,2 2 0,0-1 0,1 2 0,2 0 0,14-17 308,-21 29-61,1-1 0,0 1 0,0 1 0,1-1-1,0 2 1,0-1 0,0 2 0,2-2 61,-5 4 41,1 1 0,-1-1 0,0 1 0,1 0 0,0 1-1,-1 0 1,1 0 0,0 0 0,-1 1 0,1 0 0,0 1 0,7 1-41,-6 0-137,1 1 0,-1 1 1,0-1-1,0 2 0,-1-1 0,1 1 0,-1 0 0,0 1 1,0 0-1,-1 0 0,0 0 0,1 2 137,26 21-673,2-4 337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9216,'12'-2'4171,"13"10"-2628,-9-1 449,6-3-1231,-1 0-1,1-2 1,-1 0-1,1-1 0,15-2-760,16 1 475,1213-21 1557,277-86-642,-41 0-710,1488-27 146,-1994 101-378,-952 32-434,2078-31 553,240 25-374,-1562 10-209,-626-2 101,455 26-1093,-604-25 583,-1 1-1103,1-2 1,-1-1-1,17-2 1528,-27-1-1061,-12-1 527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403 101 12800,'-4'-8'924,"-1"-1"1,-1 1-1,1 0 1,-1 1-1,0-1 1,-1 1-1,-6-5-924,8 8 196,1 0-1,-1 1 1,0 0 0,0 0-1,0 0 1,-1 1 0,1-1-1,0 1 1,-1 1-1,0-1 1,1 1 0,-1 0-1,0 0 1,0 0-196,-2 2 35,-1-1 0,0 1 1,1 1-1,-1-1 0,1 1 0,0 1 0,0 0 1,0 0-1,0 0 0,0 1 0,1 0 0,-1 1 1,1-1-1,0 2 0,0-1 0,1 1 1,0 0-1,-1 1-35,-6 7 180,0 0 1,2 1 0,0 0 0,0 1-1,1 0 1,1 1 0,-5 12-181,8-12 81,0 0 0,1 0 1,0 0-1,2 0 1,0 1-1,1 0 0,0-1 1,2 1-1,0 12-81,1-22-18,0 0 0,1 0 0,-1 0 1,2-1-1,-1 1 0,1 0 0,0-1 0,0 0 0,1 1 0,1 1 18,-1-5-60,-1 1 1,1 0-1,0-1 0,0 0 0,1 0 1,-1 0-1,1 0 0,0-1 1,0 0-1,0 0 0,0 0 0,1-1 1,-1 1-1,6 0 60,-2 0-284,1-1-1,0 0 1,0-1-1,0 0 1,0-1-1,0 0 1,0 0-1,7-2 285,3-1-477,0-1 0,0-1 0,13-5 477,36-16-432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12288,'-15'7'1250,"11"-5"-951,0 0 0,0 0 1,0 0-1,0 1 0,0 0 0,0-1 0,1 1 1,-1 0-1,1 1 0,0-1 0,0 1 0,0-1 1,1 1-1,-1 0 0,1 0-299,-9 15 673,2-5-143,1 0 0,1 0-1,0 1 1,1-1-1,0 2 1,1-1-530,2 2 119,1 0 0,0 0 0,1 0 0,0 1 0,2-1 0,0 0 0,1 0 0,1 0 0,0 0 0,1 0 0,3 4-119,-5-14 24,1 0-1,0 0 1,1 0-1,-1-1 1,1 1-1,1-1 1,-1 0-1,1 0 1,0-1-1,0 0 1,1 1-1,1 0-23,-2-3 23,0 0-1,0 0 1,1 0-1,-1-1 1,1 0-1,-1 0 1,1 0-1,0 0 1,0-1-1,0 0 1,0-1-1,0 1 1,-1-1 0,1 0-1,0-1 1,6 0-23,1-1-31,0-1 0,0-1 0,-1 0 0,1 0 0,-1-1 0,0-1 1,0 0-1,-1-1 0,0 0 0,0 0 0,0-1 0,-1-1 0,0 0 1,-1 0-1,0-1 0,0 0 0,-1-1 0,6-10 31,-9 13-38,0 0 0,-1 0 0,0 0 1,0-1-1,-1 0 0,0 1 0,-1-1 0,0 0 0,0-1 0,-1 1 0,0 0 0,0 0 1,-1 0-1,-1-1 0,1 1 0,-2 0 0,1 0 0,-1 0 0,0 0 0,-1 0 0,0 0 0,-1 1 1,0-1-1,0 1 0,0 0 0,-1 0 0,-1-1 38,1 3-36,0 0 0,-1 0 0,1 1 0,-1-1 0,-1 1 0,1 0 0,0 1 0,-1-1 0,0 1-1,0 1 1,-1-1 0,1 1 0,0 1 0,-7-2 36,8 2-249,0 1 0,-1 0-1,1 0 1,0 1 0,-1 0 0,1 0-1,-1 0 1,1 1 0,-1 0-1,1 0 1,0 1 0,0 0 0,-1 0-1,1 0 1,0 1 0,1 0-1,-1 0 1,-1 1 249,4-2-176,0 0 0,0 1 0,0-1 0,1 1 0,-1-1 0,1 1 0,-1 1 176,-9 20-666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13696,'16'59'5963,"28"78"-1495,-13-49-3862,-3 2-1,13 74-605,-38-150-91,-1 0 1,-1 0-1,0 0 0,0 0 1,-2 8 90,1-22-24,0 1 0,0-1 1,0 0-1,0 0 0,0 0 1,0 1-1,0-1 0,0 0 1,0 0-1,0 0 0,0 0 1,0 1-1,0-1 1,0 0-1,0 0 0,0 0 1,0 1-1,0-1 0,0 0 1,0 0-1,0 0 0,0 0 1,-1 1-1,1-1 0,0 0 1,0 0-1,0 0 1,0 0-1,0 0 0,-1 0 1,1 0-1,0 1 0,0-1 1,0 0-1,0 0 0,-1 0 1,1 0-1,0 0 0,0 0 1,0 0-1,0 0 1,-1 0-1,1 0 0,0 0 1,0 0 23,-8-7-1296,-6-16-686,-4-14 622,0-9 640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6 307 12160,'-1'-1'246,"0"0"1,1 0 0,-1 1-1,1-1 1,0 0 0,-1 0-1,1 0 1,0 0 0,-1 0-1,1 0 1,0 0 0,0 0 0,0 1-1,0-1 1,0 0 0,0 0-1,0 0 1,0 0 0,0 0-1,0 0 1,1 0 0,-1 0-1,0 0-246,2-2 304,-1 1 0,0 0-1,1-1 1,-1 1 0,1 0-1,0 0 1,0 0 0,-1 0-1,2 0-303,8-7 426,1 0-1,0 1 1,7-3-426,-6 3 402,86-50 754,33-11-1156,-57 31 28,-57 28-64,1 1 1,0 1-1,0 1 1,1 0-1,12-1 36,-26 7-8,0 0-1,0 0 1,0 0-1,0 1 1,0 0-1,1 0 1,-1 1 0,0 0-1,0 0 1,0 0-1,0 1 1,0 0-1,0 0 1,-1 0-1,1 1 1,-1 0-1,1 0 1,-1 0-1,0 1 1,2 2 8,4 4 45,0 2 1,-1-1-1,-1 1 0,0 1 1,0-1-1,-1 2 0,-1-1 1,0 1-1,2 8-45,7 20 292,-3 1 0,6 29-292,0 37 695,-11-61-4046,11 40 3351,-15-79-2720,0-11-345,2-18 456,-2-10 1585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14848,'-1'0'247,"1"1"0,0-1 1,0 1-1,0-1 0,-1 0 1,1 1-1,0-1 1,0 0-1,0 1 0,0-1 1,0 1-1,0-1 0,0 0 1,0 1-1,0-1 0,0 1 1,0-1-1,0 1 1,0-1-1,0 0 0,0 1 1,0-1-1,0 0 0,0 1 1,1-1-1,-1 1 1,0-1-1,0 0 0,0 1-247,7 18 4,-5-14 653,5 23 269,0 1 0,-2 1-926,8 35 633,10 24-262,-6-32-879,-3 0 1,-3 1-1,1 27 508,-13-50-3413,1-34 3237,0-1 1,0 1-1,0 0 1,0-1-1,0 1 1,0-1-1,-1 1 1,1-1-1,0 1 1,0-1-1,0 1 1,-1-1-1,1 1 1,0-1-1,-1 1 1,1-1-1,0 1 1,-1-1-1,1 1 1,-1-1-1,1 0 1,-1 1-1,1-1 1,-1 0-1,1 1 1,-1-1-1,1 0 1,-1 0-1,1 0 1,-1 1-1,1-1 1,-1 0-1,0 0 1,1 0-1,-1 0 1,1 0-1,-1 0 1,1 0-1,-1 0 1,0 0-1,1 0 1,-1 0-1,1-1 1,-1 1-1,1 0 1,-1 0-1,1 0 1,-1-1-1,1 1 1,-1 0 0,1-1-1,-1 1 1,1 0-1,-1-1 176,-16-10-1365</inkml:trace>
  <inkml:trace contextRef="#ctx0" brushRef="#br0" timeOffset="1">23 29 15104,'-18'-4'5695,"13"11"-4415,14 3-96,0-3-352,10 1-480,18 0-32,9-4-1184,3-4-512,15-4 672,5-12 256,4 4 320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 13312,'-3'1'805,"1"0"1,-1 1-1,1 0 1,0-1-1,-1 1 1,1 0-1,0 0 1,0 1-1,0 0-805,1-3 106,1 1 1,0-1-1,0 0 0,0 1 0,-1-1 1,1 0-1,0 1 0,0-1 0,0 1 1,0-1-1,0 0 0,0 1 1,0-1-1,0 1 0,0-1 0,0 0 1,0 1-1,0-1 0,0 1 0,0-1 1,0 0-1,0 1 0,0-1 1,1 0-1,-1 1-106,1 0 82,-1-1 0,1 1 0,0-1 1,-1 1-1,1 0 0,0-1 0,0 0 0,0 1 0,-1-1 1,1 0-1,0 1 0,0-1 0,0 0 0,0 0 0,0 0 1,0 1-83,12-1 64,-1 1 0,1-2 0,-1 1 1,1-2-1,-1 0 0,0 0 0,9-4-64,18-2-17,10-1 46,-12 1-68,1 2-1,-1 2 1,1 1 0,20 2 39,-55 1 5,0 0 0,0 1 0,1-1 0,-1 1 0,0 0 1,0 0-1,-1 0 0,1 0 0,0 0 0,2 2-5,-4-3 7,-1 1 0,1-1-1,0 1 1,0 0-1,-1-1 1,1 1 0,-1 0-1,1-1 1,-1 1-1,1 0 1,-1 0 0,1 0-1,-1-1 1,1 1-1,-1 0 1,0 0-1,0 0 1,1 0 0,-1 0-1,0 0 1,0 0-1,0-1 1,0 1 0,0 0-1,0 0 1,0 0-1,0 0 1,-1 0 0,1 0-1,0 0 1,0 0-1,-1-1 1,1 1 0,-1 0-1,0 1-6,-7 11 94,-1-1 0,-1 1 0,0-1 0,-1-1 0,0 0 0,-1-1-1,-5 4-93,-2 3 53,1-2 0,11-10-52,0 1 0,0 1 1,0-1-1,0 1 0,1 1 1,0-1-1,1 1 1,-3 3-2,8-10-1,0 0 0,-1 0 0,1 0 1,0 0-1,-1 0 0,1 0 1,0 0-1,0-1 0,0 1 1,0 0-1,0 0 0,0 0 0,0 0 1,0 0-1,0 0 0,0 0 1,0 0-1,1 0 0,-1 0 0,0 0 1,1 0-1,-1 0 0,1-1 1,-1 1-1,1 0 0,-1 0 1,1-1-1,0 1 0,-1 0 0,1 0 1,0-1-1,0 1 0,-1-1 1,1 1-1,0-1 0,0 1 1,0-1-1,0 1 0,-1-1 0,2 0 1,5 3-1,0-1-1,0 0 0,0 0 0,0 0 1,2-1 1,2 1-1,4 2 28,1 1 0,-1 0 0,0 1 0,-1 1 1,1 0-1,-1 1 0,-1 0 0,0 1 0,0 1 0,8 7-27,-15-11 24,-1 0 0,1 0 0,-1 0 0,0 1 0,0 0-1,-1 0 1,0 0 0,0 1 0,2 7-24,-4-10 12,0 1-1,-1 0 0,0-1 1,0 1-1,-1 0 0,1 0 1,-1 0-1,0 0 1,-1-1-1,0 1 0,0 0 1,0 0-1,0-1 1,-3 6-12,-1 1 3,-1 0 1,0 0-1,-1-1 1,-1 0 0,0 0-1,0 0 1,-1-1 0,0 0-1,-1-1 1,0 0-1,0-1 1,-1 0 0,0 0-1,-10 4-3,9-6-754,0 0 0,-1 0 0,0-2 0,-3 2 754,6-4-1434,0 1-1,-1-1 0,1-1 1,-1 0-1,-4 0 1435,11-1-811,0 0-1,0-1 0,1 1 1,-1-1-1,0 0 0,0 0 1,1 0-1,-1 0 1,1-1-1,-1 1 0,0-1 812,-10-6-1706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15488,'0'17'5791,"10"-2"-4511,3 10-192,-8-8-384,4 3-1152,1 7-224,3 7-2144,1 1-960,-5-2 1953,-4 0 927,0-10 672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56 102 11136,'-7'-7'2979,"6"8"-999,8 18 31,3 6-544,10 56 2559,13 27-4026,-10-34 1328,9 54-1328,-30-118 29,0 1 0,-1-1 0,0 1 0,-1 5-29,0-15 1,0 1 1,0 0 0,0-1 0,0 1 0,0-1-1,-1 1 1,1 0 0,0-1 0,-1 1 0,1-1-1,-1 1 1,0-1 0,1 1 0,-1-1-1,0 1 1,0-1 0,0 0 0,0 1 0,0-1-1,0 0 1,0 0 0,-1 0 0,1 0-1,0 0 1,-1 0 0,1 0 0,-1 0 0,1-1-1,-1 1 1,1 0 0,-2 0-2,1-1 9,0 0 0,0-1 1,0 1-1,1 0 0,-1-1 1,0 1-1,0-1 0,0 1 0,1-1 1,-1 0-1,0 0 0,1 0 0,-1 1 1,1-2-1,-1 1 0,1 0 1,-1 0-1,1 0 0,0-1 0,0 1 1,0-1-1,-1 1 0,1-1 0,1 1 1,-1-1-1,0 0 0,0 1 0,1-1 1,-1 0-1,0-1-9,-2-6 54,0 0 0,1 0 1,0-1-1,0 1 0,0-7-54,2-12-111,0 1-1,2-1 0,1 0 1,2 1-1,0 0 0,2 0 1,1 0-1,1 1 0,1 0 1,1 0-1,2 2 0,0-1 1,2 2-1,0 0 0,2 0 1,4-3 111,-13 17-52,0 0 1,1 1-1,0 1 1,1-1-1,0 1 0,0 1 1,0 0-1,1 0 1,-1 1-1,2 0 1,-1 1-1,0 0 1,11-1 51,-13 3 16,0 1 1,0 0-1,0 1 1,0 0-1,0 1 1,0 0-1,-1 0 1,1 0-1,0 1 1,0 1-1,-1-1 0,0 2 1,1-1-1,-1 1 1,0 0-1,-1 1 1,1-1-1,5 6-16,-1 1 99,0 0-1,0 1 1,-1 0-1,0 1 1,-1 0-1,-1 0 1,0 1-1,-1 0 1,0 1 0,-1 0-1,-1 0 1,-1 1-99,-1-5 63,0 1 1,-1-1 0,0 1 0,-1 0-1,-1 0 1,0 0 0,0 0 0,-1 0-1,-1 0 1,0 0 0,-1 0 0,0 0 0,-1 0-1,0-1 1,-1 1 0,-3 7-64,-2-3 1,-1 0 0,0 0 0,-1-1 0,0-1 0,-1 0 0,-1-1 1,-1 0-1,0 0 0,0-2 0,-1 0 0,0 0 0,-1-2 0,-8 4-1,-4 1-946,0-2 0,-1 0 0,0-2 0,-1-2 0,0 0 0,-1-2 0,-21 1 946,4-3-2021,-19-2 2021,-55-7-1029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 4992,'-2'-4'6061,"1"5"-2323,4 13-1082,7 20-1586,-1-8-529,-2 0 1,-1 0-1,-1 0 1,0 3-542,7 109 357,-11-126-304,5 92 747,3-143-886,1 0 1,3 2 0,0-1-1,3 2 1,1 0 0,2 0-1,1 2 1,1 1 0,4-2 85,-14 20 16,1 1 0,0 0 0,0 1 0,1 1 0,1 0 1,0 1-1,4-2-16,-13 10 22,0 0 0,-1 0 0,1 0 1,0 1-1,1 0 0,-1 0 0,0 0 0,1 1 0,-1 0 1,1 0-1,-1 0 0,1 1 0,0-1 0,-1 1 0,1 1 1,-1-1-1,1 1 0,-1 0 0,1 0 0,-1 1 0,1-1 1,-1 1-1,0 0 0,4 3-22,4 3 83,1 2 0,-1 0 0,-1 1 0,0 0 0,0 0 0,-1 2-1,-1-1 1,0 1 0,0 1 0,-2 0 0,0 0 0,4 8-83,8 23 298,-1 1-1,-3 0 1,5 25-298,17 95-405,-32-151-1504,-6-15 1870,0 0 1,0 0-1,0 1 0,0-1 0,0 0 0,0 0 1,0 0-1,0 0 0,0 1 0,0-1 0,0 0 0,0 0 1,1 0-1,-1 0 0,0 1 0,0-1 0,0 0 1,0 0-1,0 0 0,1 0 0,-1 0 0,0 0 1,0 0-1,0 1 0,0-1 0,0 0 0,1 0 0,-1 0 1,0 0-1,0 0 0,0 0 0,1 0 0,-1 0 1,0 0-1,0 0 0,0 0 0,0 0 0,1 0 1,-1 0-1,0 0 0,0 0 0,0 0 0,0 0 0,1 0 1,-1-1-1,0 1 0,0 0 0,0 0 0,0 0 1,1 0-1,-1 0 0,0 0 0,0 0 0,0-1 1,0 1-1,0 0 0,0 0 0,1 0 0,-1 0 0,0 0 1,0-1-1,0 1 0,0 0 0,0 0 0,0 0 1,0 0-1,0-1 0,0 1 0,0 0 39,5-14-171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7 198 8448,'-1'-2'520,"0"0"1,1 1 0,-1-1-1,0 0 1,1 0-1,-1 1 1,1-1 0,-1 0-1,1 0 1,0 0 0,0 0-1,-1 1 1,2-1-1,-1 0 1,0 0 0,0 0-1,0 0 1,1 0 0,-1 1-1,1-1-520,1-2 290,-1 1 0,1-1 0,0 1 0,0 0 0,0 0-1,1 0 1,-1 0 0,1 0 0,0 1 0,0-1-290,7-5 173,1 0 0,0 1 0,0 0-1,0 1 1,11-4-173,14-6 155,0 3 0,1 1-1,1 1 1,0 2 0,0 2-1,1 1 1,0 3 0,36 0-155,-71 3-8,1 1 0,-1-1 1,0 1-1,1 0 0,-1 0 1,0 0-1,0 1 1,0-1-1,0 1 0,0 0 1,0 0-1,0 0 0,-1 1 1,1 0 7,-3-2 12,0 0-1,1 1 1,-1-1 0,0 0 0,0 1-1,0 0 1,0-1 0,-1 1 0,1-1 0,0 1-1,-1 0 1,1 0 0,-1-1 0,1 1-1,-1 0 1,0 0 0,0-1 0,0 1-1,0 0 1,0 0 0,0 0 0,-1-1 0,1 1-1,0 0 1,-1 0 0,1-1 0,-1 1-1,0 0 1,0-1 0,0 1 0,1-1-1,-1 1 1,-1-1 0,0 2-12,-10 12 48,-1-1 0,0 0 1,-1-1-1,-1 0 0,0-1 1,-1-1-1,-3 2-48,-4 3-13,-46 32-18,30-23 23,2 3-1,-24 21 9,57-45-13,0-1 0,1 1 0,-1 0 0,1 0 0,0 0 0,0 1 0,0 0 13,2-4-1,1 0 1,-1 0 0,1 0 0,0 0-1,-1 0 1,1 0 0,0 0 0,0 0-1,0 0 1,0 0 0,0 0 0,0 0-1,0 0 1,0 0 0,0 0 0,1 0-1,-1-1 1,0 1 0,0 0 0,1 0-1,-1 0 1,1 0 0,-1 0 0,1 0-1,-1-1 1,1 1 0,0 0 0,-1 0-1,1-1 1,0 1 0,-1 0 0,1-1-1,0 1 1,0-1 0,0 1 0,0-1-1,-1 1 1,1-1 0,0 0 0,12 6 15,0-2-1,0 1 1,1-2-1,0 0 1,-1 0 0,1-1-1,2-1-14,32 6-1,-37-5-26,36 8-52,-44-9 86,-1 0 0,1 0-1,-1 0 1,1 0 0,-1 0 0,1 0-1,-1 1 1,0-1 0,0 1-1,0-1 1,0 1 0,0 0 0,0 0-1,0 0 1,0 1-7,-2-2 5,1 0 0,-1 0 0,0 0 0,0 0-1,0 0 1,0 0 0,0 1 0,0-1 0,0 0 0,0 0 0,0 0 0,0 0 0,-1 0-1,1 0 1,0 0 0,-1 0 0,1 0 0,-1 0 0,1 0 0,-1 0 0,0 0 0,1 0 0,-1 0-1,0 0 1,1-1 0,-1 1-5,-25 24 37,19-20 7,-20 19 9,11-11-73,1 0-1,1 1 1,0 1 0,1 0 0,-1 4 20,13-19-1,1 1 0,-1 0 0,1-1 0,0 1 0,-1 0 0,1 0 0,0 0-1,0-1 1,0 1 0,0 0 0,-1 0 0,1 0 0,0-1 0,0 1 0,1 0 0,-1 0 0,0 0 0,0 0 0,0-1 0,1 1 0,-1 0 0,0 0 0,0-1 0,1 1 0,-1 0 0,1 0-1,-1-1 1,1 1 0,-1-1 0,1 1 0,-1 0 0,1-1 0,0 1 0,-1-1 0,1 1 0,0-1 0,-1 1 0,1-1 0,0 0 0,0 1 0,-1-1 0,1 0 0,1 0 1,7 4-23,0 0 0,0-1 0,0 0 0,1-1 23,6 2 4,15 6-8,1 2 0,-2 1 1,1 1-1,13 10 4,-34-17 13,1-1 0,-1 2 0,0-1 0,0 2 0,-1-1 0,-1 1 0,1 0 0,-1 1 0,-1 0 0,0 0 0,0 1 0,-1 0 0,3 8-13,-7-15 34,0 1 0,-1 0 0,1 1-1,-1-1 1,0 0 0,-1 0 0,1 0-1,-1 1 1,0-1 0,-1 0 0,1 0-1,-1 0 1,0 1 0,-1 2-34,-1 0 47,0-1 0,0 0 0,0 0 0,-1 0-1,0-1 1,-1 1 0,1-1 0,-1 0 0,-2 2-47,-11 9 96,-1 0 0,-1-2 1,-1 0-1,0-1 0,-12 6-96,26-16 62,-33 20-815,-39 16 753,65-34-255,0-1 0,0 0 0,0-1 0,0-1 0,0 0 0,-1-1 1,0 0-1,-4-1 255,-40-6-406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41 6144,'-10'-12'2953,"9"11"-2667,0-1-1,0 1 0,-1 0 1,1-1-1,0 1 1,0-1-1,0 0 0,0 1 1,1-1-1,-1 0 1,0 1-1,1-1 1,-1 0-1,1 0-285,-1 1 142,0 1 0,1-1 0,-1 1 0,0-1 0,0 1 0,0 0 1,0-1-1,0 1 0,1 0 0,-1 0 0,0 0 0,0 0 0,0 0 0,0 0 0,0 0 0,0 0 0,0 0 1,0 0-1,1 0 0,-1 1 0,0-1 0,0 0 0,0 1 0,0-1 0,0 0 0,1 1 0,-1-1 0,0 1-142,122 282 5456,-57-161-4762,-64-120-690,1-1 0,-1 0 0,1 0 0,0 0 0,-1 0 0,1 0 0,0 0 0,0 0 0,0 0 0,0 0 0,0 0 0,0 0 0,0-1 0,0 1 0,0 0 0,0-1 0,0 1 0,1 0 0,-1-1 0,1 1-4,-1-1 9,0-1 1,0 1-1,-1 0 1,1 0-1,0 0 1,0-1-1,0 1 1,0-1 0,-1 1-1,1-1 1,0 1-1,0-1 1,-1 1-1,1-1 1,0 1-1,-1-1 1,1 0-1,-1 1 1,1-1 0,-1 0-1,1 0 1,-1 0-10,5-8 72,-1 0-1,0 0 1,-1 0 0,0-1 0,0 0-72,-1 1 1,43-125 58,9-9-59,-51 135-295,1 0 0,0 0 0,0 0 0,0 1-1,1 0 1,3-4 295,-8 11-78,0 0 0,0 0 0,0-1-1,0 1 1,0 0 0,0 0 0,0 0 0,0-1-1,0 1 1,1 0 0,-1 0 0,0 0 0,0 0-1,0-1 1,0 1 0,0 0 0,1 0-1,-1 0 1,0 0 0,0 0 0,0 0 0,1 0-1,-1 0 1,0-1 0,0 1 0,0 0-1,1 0 1,-1 0 0,0 0 0,0 0 0,0 0-1,1 0 1,-1 0 0,0 0 0,0 0 0,0 0-1,1 0 1,-1 1 0,0-1 0,0 0-1,0 0 1,1 0 0,-1 0 0,0 0 0,0 0-1,0 0 1,0 0 0,1 1 0,-1-1 0,0 0-1,0 0 1,0 0 0,0 0 0,0 1-1,0-1 1,1 0 0,-1 0 0,0 0 0,0 1-1,0-1 1,0 0 0,0 0 0,0 0 78,2 4-955,6 3 198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10 13952,'-5'-2'216,"1"0"0,-1 1 0,0 0 0,0 0 0,1 0 0,-1 0 0,0 1 0,0 0 0,0 0 0,0 0 0,0 0 0,0 1 0,1 0 0,-5 1-216,2 1 359,0-1-1,0 1 0,0 1 0,1-1 0,-1 1 0,1 0 0,0 1 0,0-1 0,-2 4-358,-3 3 401,1 0 0,0 1 0,1 0 0,0 1 0,1 0 0,1 0 0,0 0-1,0 1 1,-1 6-401,4-8 7,0 1-1,0 0 0,1 0 1,1 0-1,0 0 0,1 0 1,1 0-1,0 3-6,0-13 1,0 0 0,0 1 0,1-1 0,-1 0 0,1 0 0,0 1 0,0-1 0,0 0 0,0 0 0,0 0 0,1 0 0,0 0 0,-1 0 0,1-1 0,0 1 0,0 0 0,1-1 0,-1 1 0,0-1 0,1 0 0,-1 0 0,1 0 0,0 0 0,0-1 0,0 1 0,0-1 0,0 1 0,0-1 1,0 0-1,0 0 0,0-1 0,1 1 0,-1 0 0,1-1-1,2 0-6,0 1 0,-1-1 0,1 0 0,0-1 0,-1 1 0,1-1 0,0 0 0,-1-1 0,1 1 0,-1-1 0,0 0 0,0 0 0,0-1 0,0 0 0,1 0 6,1-2-10,0-1 0,-1 1 0,1-1 1,-1-1-1,0 1 0,-1-1 0,0 0 0,0 0 0,2-4 10,3-9 3,-1 1 1,-1-2-1,-1 1 1,0-1-1,-2 0 1,0 0-1,0-14-3,-2 12 27,1-12-34,-2 26-53,-1 11-60,8 66 105,3 0 1,3-1-1,2 0 0,6 5 15,-21-68-472,-1-1-1,1 1 0,-1-1 1,1 1-1,0-1 0,0 0 1,0 0-1,2 2 473,-4-5-106,0 0 0,0 0 0,0 0 0,1 0 0,-1 0 0,0 0 0,0 0 0,0 0 0,0 0 0,0 0-1,1 0 1,-1 0 0,0 0 0,0 0 0,0 0 0,0 0 0,0 0 0,1 0 0,-1 0 0,0 0 0,0 0 0,0 0 0,0 0 0,0 0 0,1 0 0,-1 0 0,0 0 0,0 0-1,0 0 1,0 0 0,0 0 0,0-1 0,1 1 0,-1 0 0,0 0 0,0 0 0,0 0 0,0 0 0,0 0 0,0 0 0,0-1 0,0 1 0,0 0 0,0 0 0,0 0 106,5-12-2196,0-11 636,-1-10 558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12800,'10'36'4735,"-1"-7"-3679,0 15 480,-4-19 0,4 7-736,0 8-192,5 9-352,0 8-128,-1 7-64,6 10-64,-7-2 96,2-10-352,0-6-128,-5-7-1920,0-9-800,0-7 1569,1-9 767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10496,'1'21'7576,"1"5"-3641,3 16-3357,2-1-1,6 15-577,-5-24-525,-1 0 1,-2 1 524,-2 7-7335,-3-50 6541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12032,'-4'22'4479,"4"-14"-3487,9 4-1824,0-4-1023,0-1 703,10 5 576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453 309 13184,'-60'-38'5955,"48"29"-5588,-1 0 1,-1 1-1,1 0 1,-2 1-1,1 0 0,-4 0-367,9 5-36,0 1-1,0 0 0,0 1 0,1 0 0,-1 0 0,0 1 0,0 0 1,0 1-1,1 0 0,-1 0 0,1 0 0,-1 1 0,1 1 0,0 0 1,0 0-1,1 0 0,-5 3 37,1 1 26,0-1 0,0 2 0,1-1 0,0 2 0,0-1-1,1 1 1,1 0 0,-1 1 0,2 0 0,0 1 0,-1 0-26,4-2 83,0-1 0,0 1 0,1-1 0,0 1 1,1 0-1,0 0 0,0 1 0,1-1 0,1 0 0,0 0 0,0 1 0,1-1 0,0 0-83,0-2 47,1-1-1,0 1 0,0-1 0,0 0 1,1 0-1,0 0 0,1 0 0,0 0 1,0 0-1,0-1 0,1 0 0,0 0 1,0 0-1,0-1 0,1 0 0,-1 1 1,6 1-47,-3-1 25,0 0 0,1-1 0,0-1 0,0 1 0,1-2 0,-1 1 0,1-1 0,0 0 0,0-1 0,0-1 1,0 1-1,0-1 0,0-1 0,8 0-25,-11-1-13,1 0 0,-1 0 0,0-1 0,-1 0 0,1 0 0,0 0 0,0-1 0,-1 0 1,0-1-1,0 1 0,0-1 0,0 0 0,0-1 0,-1 1 0,1-1 0,-1 0 0,-1-1 0,1 1 0,-1-1 1,0 0-1,1-2 13,3-6-32,-2 0 1,1 0-1,-2-1 0,0 1 1,-1-1-1,0 0 1,-1-1-1,-1 1 1,-1-1-1,0-14 32,-2-22-444,-2 0 1,-7-30 443,6 55-184,0-7-12,-1-11-410,-3 0 0,-6-19 606,10 56 426,2 14 30,0 15 166,7 19-400,2 0 0,1 0 0,3 0 0,1-1 0,15 33-222,-3-18-1669,13 20 1669,35 47-5313,-44-82 3580,0-8 800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15616,'0'12'5887,"5"0"-4575,4 8 192,-4-8-256,-1 8-832,5 5-160,5 4-160,0 6-96,-5 7 32,1-5-32,-6-5 0,1-4-352,-5-4-96,0-7-2592,0-5-1088,0-12 2017,0-9 1055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26 14208,'-5'-2'697,"0"-2"229,-1 0-1,0 1 1,0 0-1,-1 0 1,1 1-1,-2-1-925,5 2 134,1 1 0,0 0 0,0 0-1,0 0 1,0 0 0,-1 0 0,1 0 0,0 0 0,0 1-1,0-1 1,0 1 0,-1-1 0,1 1 0,0 0 0,0 0-1,0 0 1,0 0 0,1 0 0,-1 0 0,0 1 0,-1 0-134,-10 11 99,1 0 0,1 1 0,0 0 0,1 1 0,0 0 0,1 1 0,1-1 0,1 2 0,0-1 0,1 1 0,1 0 0,0 0 0,1 1 0,1 2-99,1-9 75,1 0-1,1 1 1,0-1-1,0 0 1,1 1 0,1-1-1,0 0 1,0 0-1,1 0 1,1 0-75,-3-7 7,1 0 0,-1 0-1,1 0 1,0-1 0,0 1 0,1 0 0,-1-1 0,1 0 0,-1 0 0,1 0 0,0 0 0,0 0-1,1 0 1,-1-1 0,0 1 0,1-1 0,-1 0 0,1 0 0,0 0 0,0-1 0,0 0 0,0 1-1,0-1 1,0 0 0,0-1 0,0 1 0,0-1 0,3 0-7,-2 0-11,-1 0 1,1-1-1,-1 1 0,1-1 0,-1 0 1,1 0-1,-1-1 0,0 0 1,0 1-1,1-1 0,-1-1 1,0 1-1,-1 0 0,1-1 1,1-1 10,1-1-8,0-1-1,-1 0 1,0 0 0,0-1 0,0 1 0,-1-1 0,0 0 0,2-5 8,2-7-52,-1-1-1,0 0 1,-2 0 0,0-1 0,-1 0-1,-1-7 53,0 3-80,4-48-160,-6 78 348,0 0 1,0 0-1,1-1 0,0 1 0,0-1 0,1 3-108,4 6 141,17 48-483,3-1 1,3-2 0,3 0-1,2-1 342,-33-55-182,12 16-2376,-14-17 2450,1-1 1,-1 1-1,0-1 0,1 1 1,-1-1-1,0 1 0,1-1 1,-1 0-1,1 1 0,-1-1 0,0 1 1,1-1-1,-1 0 0,1 0 1,-1 1-1,1-1 0,-1 0 1,1 0-1,0 0 0,-1 0 0,1 1 1,-1-1-1,1 0 0,-1 0 1,1 0-1,-1 0 0,1 0 1,0 0-1,-1-1 0,1 1 0,-1 0 1,1 0 107,4-10-790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12928,'2'41'2862,"1"-1"0,1 0 0,3 0 1,4 11-2863,48 153 1944,-34-128-4531,-4 2-1,11 72 2588,-33-139-2330,1-10 2294,0-1 1,0 0 0,0 0 0,-1 0 0,1 0 0,0 1-1,0-1 1,0 0 0,0 0 0,0 0 0,0 0-1,-1 0 1,1 0 0,0 0 0,0 0 0,0 1 0,0-1-1,-1 0 1,1 0 0,0 0 0,0 0 0,0 0-1,0 0 1,-1 0 0,1 0 0,0 0 0,0 0 0,0 0-1,-1 0 1,1 0 0,0 0 0,0 0 0,0 0-1,0 0 1,-1-1 0,1 1 0,0 0 0,0 0 0,0 0-1,0 0 1,-1 0 0,1 0 0,0 0 0,0 0-1,0-1 1,0 1 0,0 0 0,0 0 0,0 0 0,-1 0-1,1-1 1,0 1 35,-9-14-826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13696,'-9'13'5087,"14"-6"-3967,13 10 352,-9-9-192,5 4-608,14-4-128,3-3-480,10-5-128,0-5 32,6 0-2176,-8 2-992,-2-1-2527,0 1-1121,-9 3 3648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3 113 14592,'-1'2'405,"1"0"0,0 0 0,-1 0 1,1 0-1,0 0 0,0 0 1,0 0-1,0 0 0,0 0 1,1 0-1,-1 0 0,0 0 1,1 0-1,0 0 0,-1-1 0,1 1 1,0 0-1,0 0-405,1 1 323,1 0-1,-1 0 1,0 0-1,1 0 1,0 0 0,0-1-1,0 1 1,0-1-1,2 2-322,1-1 105,0 1 0,1-1 0,0 0 0,-1 0 0,1-1 0,0 1 0,0-2-1,1 1 1,-1-1 0,1 0-105,4-1 35,-1 0-1,1 0 0,0-2 1,0 1-1,-1-1 0,1-1 1,-1 0-1,0-1 0,9-4-34,-15 6 3,1-1-1,-1 0 1,0 0-1,0 0 1,0-1 0,0 0-1,0 0 1,-1 0-1,0 0 1,0-1-1,0 0 1,0 0-1,-1 0 1,0 0-1,0 0 1,0-1-1,0 0 1,-1 1 0,1-5-3,-1 4-110,-1-1 1,1 1 0,-1-1-1,0 0 1,-1 1 0,0-1-1,0-1 110,0 6-22,0 1 0,-1-1 0,1 0 0,0 1 0,-1-1 0,1 1-1,-1-1 1,0 0 0,0 1 0,1 0 0,-1-1 0,0 1 0,0-1 0,0 1 0,0 0 0,-1 0-1,1-1 1,0 1 0,-1 0 0,1 0 0,0 0 0,-1 1 0,1-1 0,-1 0 0,1 0-1,-1 1 1,0-1 0,1 1 0,-1 0 0,1-1 0,-2 1 22,-1 0 40,0 0-1,0 0 1,0 0-1,-1 0 1,1 1 0,0 0-1,0 0 1,0 0 0,0 0-1,0 1 1,1-1-1,-1 1 1,0 0 0,1 0-1,-1 0 1,1 1 0,0 0-1,-1-1-39,-3 5 144,-1-1 1,1 1-1,0 1 0,1-1 0,0 1 0,0 0 1,0 1-145,1 1 103,0 0 0,0 1 1,1 0-1,0 0 0,0 0 1,2 0-1,-1 1 0,2-1 1,-1 1-1,1-1 0,1 1 1,0 0-1,1-1 0,0 1 1,1-1-1,0 1 0,1-1 1,2 5-104,-2-6-58,1-1 0,0 1 0,0 0-1,1-1 1,1 0 0,-1 0 0,1-1 0,1 0 0,0 0 0,0 0 0,1-1 0,-1 0 0,1 0 0,1-1 0,0 0 0,0 0-1,0-1 1,0 0 0,1-1 0,6 2 58,0-1-588,0-1-1,1-1 1,-1-1-1,1 0 1,-1-1 0,1-1-1,-1 0 1,1-1-1,0-1 1,-1-1-1,0 0 1,4-2 588,65-21-971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11776,'7'5'5081,"2"17"-3096,1 20 1036,-6-21-2266,2 1 0,0-1-1,3 4-754,46 110 326,-6 2-1,10 59-325,-59-193-195,1-1 0,-1 0 0,1 1 0,-1-1 0,0 0 0,0 1 0,0-1 0,0 0 0,-1 1 0,1-1 0,-1 0 0,0 2 195,1-3-88,0-1 0,0 0 1,0 0-1,0 1 1,-1-1-1,1 0 1,0 0-1,0 0 0,0 1 1,0-1-1,-1 0 1,1 0-1,0 0 1,0 1-1,-1-1 0,1 0 1,0 0-1,0 0 1,-1 0-1,1 0 0,0 0 1,0 0-1,-1 1 1,1-1-1,0 0 1,0 0-1,-1 0 0,1 0 1,0 0-1,-1 0 1,1 0-1,0 0 1,0-1-1,-1 1 88,-13-12-3055,-22-46-1873,13 12 4011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7296,'-6'-11'2599,"11"12"1734,15 5-951,81 8 686,-54-8-3629,0 1 1,-1 3 0,17 6-440,-39-8 47,0 1 1,-1 2 0,0 0 0,-1 1-1,0 1 1,-1 1 0,0 0 0,-1 2-1,0 2-47,-11-11 48,-1 2-1,-1-1 0,1 1 1,-1 0-1,-1 0 0,1 1 1,-2 0-1,1 0 0,-1 1 1,-1-1-1,0 1 0,-1 0 1,0 0-1,0 1 0,-1-1 1,-1 0-1,0 1 1,0-1-1,-1 1 0,-1-1 1,0 1-48,-1 1 41,0 0 1,-1 0 0,-1 0 0,0 0 0,-1-1-1,0 1 1,-1-1 0,0-1 0,-1 1 0,0-1 0,-1 0-1,0 0 1,-1-1 0,0 0 0,0-1 0,-1 0-1,-1 0-41,-3 1-254,0-1-1,0 0 1,0-1 0,-1 0-1,-1-1 1,1-1-1,-1-1 1,0 0-1,-1-1 1,1 0-1,-1-2 1,1 0-1,-7 0 255,10-2-905,0 0 0,1 0 0,-1-2 0,1 1 0,-6-3 905,13 3-507,1 0 0,-1 0 0,1-1 1,-1 0-1,1 0 0,0 0 0,0 0 0,0-1 1,0 1-1,0-1 0,1 0 0,-1-1 0,1 1 1,0 0-1,-2-3 507,-6-14-1280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11520,'13'12'5432,"-12"-11"-5161,0-1 0,1 1 0,-1 0 0,0 0 0,0 0 0,0 0 0,0 0 0,0 0 0,0 0 0,0 1 0,-1-1 0,1 0 0,0 0 0,0 2-271,22 59 3161,26 84-2178,-39-118-908,-8-22-320,1 1-1,-1 0 1,0 0-1,-1 0 1,1 0 0,-1 4 245,-1-10-175,0-1 1,0 0-1,0 0 1,-1 0-1,1 0 1,0 0-1,0 0 1,0 0-1,0 0 1,-1 0-1,1 0 1,0 0-1,0 0 1,0 0 0,0 0-1,-1 0 1,1-1-1,0 1 1,0 0-1,0 0 1,0 0-1,-1 0 1,1 0-1,0 0 1,0 0-1,0 0 1,0 0-1,0-1 1,0 1-1,-1 0 1,1 0 0,0 0-1,0 0 1,0 0-1,0-1 1,0 1-1,0 0 1,0 0-1,0 0 1,0 0-1,0-1 1,0 1 174,-9-15-5973,0-4 2117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48 11264,'1'-1'302,"-1"-1"0,1 1 0,-1 0 0,0-1 0,1 1 0,-1-1 0,0 1 0,0-1 0,0 1 0,0-1 0,0 1 0,0-1 0,-1 1 0,1-1 0,0 1 0,-1-1 0,1 1-1,-1 0 1,0-1 0,1 1 0,-1 0 0,0-1 0,0 1 0,0 0 0,0 0 0,0 0 0,0 0 0,0 0 0,0 0 0,0 0 0,-1 0 0,1 0-302,-2 0 95,1 0 0,0 0 0,-1 1 0,1-1 0,-1 1 0,1 0 0,-1-1 0,1 1 0,-1 0 0,1 0 0,0 1 0,-1-1-1,1 0 1,-1 1 0,1 0 0,-1-1 0,1 1 0,0 0 0,0 0 0,-1 1-95,-10 4 18,0 1 1,1 1-1,0 0 1,0 1-1,1 0 0,0 1 1,0 0-1,1 1 1,1 0-1,-5 7-18,10-13 28,0 1 1,1-1-1,0 1 0,0 0 1,1 0-1,0 0 0,0 1 1,0-1-1,1 1 0,0-1 1,0 1-1,0-1 0,1 1 1,0-1-1,0 1 0,1-1 1,0 1-1,0-1 0,1 1 1,-1-1-1,1 0 0,1 0 1,-1 0-1,2 3-28,1-2-42,-1 0-1,1 0 1,0 0-1,0 0 1,1-1-1,0 0 1,0 0 0,1-1-1,-1 1 1,1-2-1,1 1 1,-1-1-1,0 0 1,1 0 0,0-1-1,2 1 43,-3-2-410,0 1 0,1-1 0,-1-1 0,1 1 1,0-1-1,-1-1 0,1 1 0,0-1 0,0-1 0,-1 1 0,1-1 0,0-1 0,-1 1 0,1-1 0,-1-1 0,0 1 0,6-4 410,15-10-682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94 11392,'-17'10'4712,"27"-9"-1398,36-9-1251,-43 8-2233,33-8 343,-1-2-1,0-1 1,0-1-1,-1-2 1,-1-2-1,0-1-172,-31 16 83,0 0 0,0 0-1,0 0 1,0 0 0,0 0 0,0 0-1,0 1 1,0-1 0,0 1 0,0 0 0,0-1-1,1 1 1,-1 0 0,0 0 0,0 0-1,0 1 1,3 0-83,-4-1 57,1 1-1,0 0 0,-1 0 0,1 1 1,0-1-1,-1 0 0,1 0 1,-1 1-1,0-1 0,0 1 1,1-1-1,-1 1 0,0 0 0,0 0 1,0-1-1,-1 1 0,1 0 1,0 0-1,-1 0 0,1 0-56,71 212-757,-65-198-3335,-6-15 3922,-1-1 1,0 0 0,1 1-1,-1-1 1,0 0-1,1 0 1,-1 1 0,1-1-1,-1 0 1,1 0-1,-1 0 1,0 0 0,1 0-1,-1 1 1,1-1-1,-1 0 1,1 0 0,-1 0-1,1 0 1,-1 0-1,1 0 1,-1-1 0,1 1-1,-1 0 1,0 0-1,1 0 1,-1 0 0,1 0-1,-1-1 1,1 1-1,-1 0 1,0 0 0,1-1-1,-1 1 1,1-1 169,8-7-981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12032,'14'21'7399,"1"19"-4351,-3-7-2440,-1-10-418,1 0-33,-1 1-1,-2 1 1,0 0-1,3 17-156,-6-20-205,0 2-1585,-4-10-4364,-2-14 5184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46 8704,'2'-2'528,"-1"0"0,0 1 1,1-1-1,-1 0 0,0 0 1,0 0-1,-1 0 0,1 0 1,0 0-1,-1-1 0,1 1 1,-1 0-1,1 0 0,-1-2-528,0 4 175,0-1-1,0 1 0,0-1 1,0 0-1,-1 1 1,1-1-1,0 1 0,0-1 1,0 1-1,-1-1 1,1 1-1,0-1 1,-1 1-1,1-1 0,0 1 1,-1 0-1,1-1 1,0 1-1,-1-1 0,1 1 1,-1 0-1,1-1 1,-1 1-175,0 0 33,0-1 0,-1 1 0,1 0 0,0-1 0,-1 1 0,1 0 0,0 0 1,-1 0-1,1 0 0,0 0 0,-1 0 0,1 0 0,0 1 0,-1-1-33,-6 2 49,1 1 0,0-1-1,0 1 1,0 1 0,0-1 0,1 1-1,-1 0 1,1 1 0,0 0-1,0 0 1,-3 3-49,-8 9 92,1 2 0,-14 18-92,7-5 278,1 1-1,2 1 0,1 1 0,-8 23-277,20-41 125,1 0-1,0 0 1,1 0 0,1 1-1,1 0 1,0 0 0,1 0-1,1 0 1,1 0 0,1 0-1,0 4-124,0-16 19,0-1 0,0 0 0,1 1-1,-1-1 1,1 0 0,0 0 0,0 0-1,1 0 1,0 0 0,0-1 0,0 1-1,0-1 1,1 0 0,-1 0 0,1 0 0,0 0-1,0-1 1,1 1 0,-1-1 0,1 0-1,0 0 1,-1-1 0,4 2-19,0-1-48,1-1 0,-1 0 0,1 0 0,-1 0 0,1-1 0,0-1 0,-1 1 0,1-2 0,0 1 0,0-1 0,-1 0 0,1-1 0,-1 0 0,5-1 48,-2-1-149,1 0 0,-1-1-1,0-1 1,0 1 0,-1-2-1,0 1 1,0-2 0,0 0 149,-6 5-39,0 0 0,-1-1 0,0 1 0,0-1 1,0 0-1,0 0 0,0 0 0,-1-1 0,0 1 0,1-2 39,-2 4 7,0-1-1,-1 1 0,1-1 0,-1 0 0,1 0 0,-1 1 1,0-1-1,0 0 0,0 0 0,-1 1 0,1-1 0,0 0 1,-1 0-1,0 1 0,0-1 0,0 1 0,0-1 0,0-1-6,-1 2 19,1 0 0,0 0 1,-1 0-1,0 0 0,1 0 0,-1 1 0,0-1 0,0 0 0,0 1 0,0-1 0,0 1 0,0 0 0,0 0 0,0 0 1,-1 0-1,1 0 0,0 0 0,-1 0 0,1 1 0,-1-1 0,1 1 0,0 0 0,-1 0 0,1 0 0,-1 0 0,1 0 0,-1 0 1,1 1-1,-1-1 0,1 1 0,-1 0-19,-8 2 20,0 0 1,1 1-1,-1 0 1,1 1-1,0 0 1,-3 2-21,0 1-63,1 1-1,0 0 1,0 0-1,0 2 1,1-1 0,-3 6 63,9-11-420,1 1 0,-1-1 1,1 1-1,1 0 0,-1 0 1,1 0-1,0 1 0,0-1 1,1 1-1,0-1 0,0 1 1,0 0-1,1 0 0,0 6 420,1-10-319,0-1 0,0 1 0,0-1 0,0 0 0,1 1 0,-1-1 0,1 0 0,0 1 0,-1-1 0,1 0 0,0 0 0,0 1 0,1-1-1,-1 0 1,0 0 0,1 0 0,0 0 319,14 7-1050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12544,'-4'6'4555,"1"11"-2301,6 14 223,-3-31-2366,6 31 826,1-1 1,1 0 0,2 0 0,3 4-938,0 1-230,-1 0-1,4 30 231,-7-14-4021,-9-50 3891,0-1 0,0 0 0,0 0-1,0 0 1,0 0 0,0 1 0,-1-1 0,1 0 0,0 0 0,0 0-1,0 0 1,0 0 0,-1 0 0,1 1 0,0-1 0,0 0 0,0 0 0,-1 0-1,1 0 1,0 0 0,0 0 0,0 0 0,-1 0 0,1 0 0,0 0-1,0 0 1,0 0 0,-1 0 0,1 0 0,0 0 0,0 0 0,0 0-1,-1 0 1,1 0 0,0-1 0,0 1 0,0 0 0,-1 0 0,1 0-1,0 0 1,0 0 0,0 0 0,0 0 0,0-1 0,-1 1 0,1 0 0,0 0-1,0 0 1,0-1 0,0 1 0,0 0 0,0 0 130,-10-8-1350,1-6 385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12160,'-5'12'4575,"10"-7"-3583,9 3-256,-5-4-384,5 4-1696,7-4-607,12 0 991,3-4 448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5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17 11520,'0'0'73,"1"0"138,0 0 1,0 0 0,-1 0-1,1 0 1,0 0 0,-1 0 0,1-1-1,0 1 1,-1 0 0,1 0-1,0 0 1,-1-1 0,1 1-1,0 0 1,-1-1 0,1 1-1,-1-1 1,1 1 0,0-1 0,-1 1-1,0-1 1,1 1 0,-1-1-1,1 1 1,-1-1 0,0 0-1,1 1 1,-1-1 0,0 0 0,1 1-1,-1-1 1,0 0 0,0 1-1,0-1 1,0 0-212,-5-1 4880,-11 2-3920,13 0-400,-14 1-464,1 0-1,-1 2 1,1 0 0,-1 0 0,1 2 0,-9 3-96,-1 2 87,0 2 1,0 0-1,-12 9-87,34-18 2,-1-1 0,1 1 1,0 1-1,0-1 0,0 1 0,0-1 0,0 1 0,1 0 0,-1 0 1,0 3-3,3-6 0,1 1 1,-1-1-1,1 1 1,-1-1-1,1 1 1,-1-1 0,1 1-1,0-1 1,0 1-1,0-1 1,0 1-1,0 0 1,0-1 0,0 1-1,0-1 1,1 1-1,-1-1 1,1 1-1,-1-1 1,1 1 0,0-1-1,-1 1 1,1-1-1,0 0 1,0 1 0,0-1-1,0 0 1,0 0-1,0 0 1,0 0-1,0 0 1,1 0 0,-1 0-1,0 0 1,1 0-1,-1 0 1,1-1-1,13 9-13,0-1 0,1-1 0,0-1 0,0 0 0,8 1 13,-11-4-9,-1 1 0,0 0 0,0 1 0,0 0 0,0 1 0,-1 0 0,0 1 0,0 0 0,0 1 0,0 1 9,-8-6 11,0 0 0,0 1 0,-1-1 0,1 1 0,-1-1 0,0 1 0,0 0 0,0 0 0,-1 0 0,1 0 0,-1 0 0,0 0 0,0 0 0,0 0 0,-1 4-11,1-2 45,-1 0-1,-1 1 1,1-1-1,-1 1 1,-1-1 0,1 0-1,-1 0 1,0 0-1,0 0 1,-1 1-45,-1 2-130,-1-1 0,1 1 1,-2-1-1,1-1 0,-1 1 0,0-1 1,0 0-1,-1 0 0,0-1 1,0 0-1,-1 0 0,0-1 1,0 0-1,-3 2 130,5-4-519,-1-1 0,-1 1 0,1-1 0,0-1 0,-1 1 0,1-1 0,0 0 0,-1-1 0,1 0 0,-1 0 0,1-1 0,-1 1 0,-3-2 519,-18-9-864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5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6 11904,'-2'-1'630,"0"0"0,-1 1 0,1-1 1,0 0-1,-1 1 0,1-1 0,-1 1 0,1 0 1,0 0-1,-1-1 0,1 2 0,-1-1 1,1 0-631,-2 1 370,0 0 0,0 0 0,0 0 0,1 0 0,-1 1 0,0 0 0,-2 1-370,-6 5 1,0 1 0,0 0 0,1 1 0,-1 2-1,2-3 642,-27 25 251,2 2 0,1 2 0,1 0 0,-11 22-893,31-40 88,0 1 1,2 0 0,0 1-1,1 0 1,2 1 0,0-1-1,1 2 1,2-1 0,0 1-1,0 17-88,3-20-374,2 1 0,1-1 0,0 0 1,2 1-1,0-1 0,1 0 0,1-1 0,6 15 374,-5-21-1017,-1-1-1,2 0 1,0 0 0,0-1-1,1 0 1,2 2 1017,-3-6-1398,0 0-1,0-1 1,1 0 0,0 0-1,0 0 1,0-1-1,1 0 1,8 3 1398,-11-6-343,0-1-1,0 0 1,0-1-1,0 1 1,3 0 343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5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11264,'-1'1'258,"0"-1"1,0 0-1,0 1 1,0-1-1,0 1 0,1 0 1,-1-1-1,0 1 1,0-1-1,0 1 1,1 0-1,-1 0 1,1-1-1,-1 1 1,0 0-1,1 0 1,-1 0-1,1 0 1,0 0-1,-1 0 1,1 0-1,0 0 1,-1 0-259,1 2 535,1 0 0,-1 0 0,0-1 1,1 1-1,0 0 0,0-1 0,0 1 1,0 0-1,0 0-535,16 34 1412,2-2 1,7 9-1413,21 40 178,-21-30-10,-2 2 0,-3 1 1,-2 1-1,1 14-168,-12-35 237,-1 0 0,-3-1-1,0 2 1,-3-1 0,-1 0-1,-1 0 1,-5 20-237,1-25 116,-1 1 0,-2-1 0,-9 28-116,-4-12-2219,-7-1-3494,23-40 4092,4-6 810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5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15616,'0'0'5887,"0"3"-4575,0 1-160,0 1-352,0 3-896,0-1-160,5 1-2208,-1 1-928,1-6 1728,-1 7 833,1-7 639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5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16767,'-14'25'6336,"5"-13"-4928,4 13 288,2-13-128,3 0-960,0 1-160,0 7-352,0-4-96,0 0 0,0 1-224,0-2 0,0-3-832,-4 1-256,-1-1-1152,0-5-512,-4-2 1568,0-5 736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11136,'0'0'304,"-1"1"1,1 0 0,-1 0-1,1-1 1,-1 1 0,1 0-1,-1 0 1,1 0 0,0-1 0,-1 1-1,1 0 1,0 0 0,0 0-1,-1 0 1,1 0 0,0 0-1,0 0 1,0-1 0,0 1-1,0 0 1,1 0 0,-1 0-305,4 24 773,-3-20-335,17 86-25,-5 0 1,-4 7-414,-3 10 384,-6 37-384,-1-57-16,-4-107-683,6-19 255,1 1 0,1-1 0,2 1 0,8-25 444,-10 48-39,0 1 0,2 0 1,0 0-1,0 0 0,1 0 0,1 1 0,0-1 0,0 2 0,2-1 1,-1 1-1,1 1 0,1-1 0,0 2 0,1-2 39,-9 9 38,1 0 0,0 0 0,-1 1 0,1-1 0,0 0 0,0 1 0,0 0 0,0 0 0,0-1 0,0 2 0,0-1 0,0 0 0,0 1 0,0-1 0,0 1 0,1 0 0,-1 0 0,0 0 0,0 1 0,0-1 0,1 1 0,-1 0 0,0-1 0,0 2 0,2 0-38,-1 0-4,-1 0 0,0 0 0,0 1 0,-1-1 1,1 1-1,0-1 0,-1 1 0,0 0 0,0 0 0,0 1 0,0-1 0,0 0 0,0 0 0,-1 1 0,1-1 1,-1 1-1,0 0 0,0-1 0,-1 1 0,1 0 0,-1-1 0,0 2 4,0 4 101,0 0 0,-1 0 0,0 0 0,0 1 1,-1-1-1,0-1 0,-1 1 0,0 0 0,0 0 0,-5 7-101,-1 0-52,0 0 0,0 0 1,-2-2-1,0 1 0,-2 1 52,10-13-151,-3 4-226,0-1 0,-1 1-1,0-1 1,-1 1 377,6-6-311,0 1 0,1-1 0,-1 0 0,0 0 0,0 0 0,0 0 0,0-1 0,0 1 0,0 0 0,0-1 0,0 1 0,0-1 0,0 0 0,0 0 0,0 0 0,0 0-1,0 0 1,0 0 0,-1 0 0,1-1 0,0 1 311,-7-7-2832,3-5 1030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8320,'0'0'246,"1"0"0,0 0-1,0 1 1,0-1 0,-1 0 0,1 0 0,0 1 0,0-1 0,-1 0 0,1 1 0,0-1 0,-1 1 0,1-1 0,0 1-1,-1-1 1,1 1 0,-1 0 0,1-1 0,-1 1 0,1 0 0,-1-1 0,0 1 0,1 0 0,-1-1 0,0 1-1,1 0 1,-1 0 0,0 0 0,0-1 0,0 1 0,0 0 0,0 0 0,0 0-246,9 41 1801,-6-26-843,6 14-297,2-1 1,0 0-1,2 0 0,2-1 1,9 13-662,-21-36 15,0 0 1,1 0-1,-1-1 1,1 0-1,0 0 0,0 0 1,1 0-1,-1 0 1,1-1-1,4 3-15,-8-5 6,1 0 0,0 0 0,0 0 1,0-1-1,0 1 0,0 0 0,0-1 0,0 0 0,0 1 0,0-1 0,1 0 0,-1 0 0,0 0 0,0 0 0,0 0 0,0-1 0,0 1 0,0-1 0,0 1 0,0-1 0,0 0 0,0 0 0,0 0 0,0 0 0,0 0 0,-1 0 1,1 0-1,0 0 0,-1-1 0,2 0-6,3-5 1,-1 1 0,1-1 0,-1 0 0,-1-1 0,1 1 0,-1-1 0,-1 0 0,1 0 0,0-4-1,4-15-236,-1 0 0,0-9 236,6-27-327,-17 87 364,0 1-1,1 0 1,2 0-1,1 13-36,-2 13 41,-1 61-2574,6 59 2533,-2-148-1147,-2-18 105,1 1-1,0-1 1,1 0 0,-1 1 0,1-1 0,0 0-1,1 2 1043,-2-7-59,0 0 0,0 0 0,0 0 0,0 0 0,0 0 0,0 0 0,0 0-1,0 0 1,0 0 0,0 0 0,0 0 0,0 0 0,0 0 0,0 0 0,1 0 0,-1 0-1,0 0 1,0 0 0,0 0 0,0 0 0,0 0 0,0 0 0,0 0 0,0 0 0,0-1-1,0 1 1,0 0 0,0 0 0,0 0 0,0 0 0,0 0 0,0 0 0,0 1 0,0-1-1,0 0 1,1 0 59,2-15-1098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10880,'-1'0'168,"1"1"0,0-1 0,-1 0 0,1 0 0,0 1 0,-1-1 0,1 0 0,0 0 1,0 1-1,-1-1 0,1 0 0,0 1 0,0-1 0,0 1 0,-1-1 0,1 0 0,0 1 0,0-1 0,0 0 1,0 1-1,0-1 0,0 1 0,0-1 0,0 1 0,0-1 0,0 0 0,0 1 0,0-1 0,0 1 0,0-1 1,0 0-1,1 1-168,1 18 394,-1-14 302,32 265 4547,-5-54-4817,-27-204-473,8 55-1312,3-25-3816,-11-40 4386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13312,'-1'0'361,"0"0"0,0 0 0,0 0 0,0 1 0,0-1 1,0 0-1,-1 1 0,1-1 0,0 1 0,0-1 1,1 1-1,-1-1 0,0 1 0,0-1 0,0 1 0,0 0 1,0 0-1,1-1 0,-1 1-361,-12 23 2379,10-12-2464,0 1 0,0 0 0,1 5 85,1-9 331,-2 8-260,1-1 0,2 1 0,-1 0 0,2 0 0,0 0 0,1 0 0,1 0-1,0-1 1,2 1 0,0 1-71,-2-10-74,0-1-1,1 0 1,-1 1-1,2-2 1,-1 1-1,1 0 1,0-1-1,0 0 1,0 0-1,2 1 75,-2-3-341,1 0 1,-1 0-1,1 0 1,0-1-1,0 0 0,0 0 1,0 0-1,1-1 0,-1 0 1,1 0-1,-1-1 0,1 0 1,1 0 340,-2 0-1077,1-1 0,-1 0 1,1 0-1,-1-1 0,0 1 1,1-1-1,-1-1 0,0 1 0,4-3 1077,23-11-3354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62 11776,'-5'12'4480,"10"-9"-3489,4 7 513,-4-10 0,8 0-480,10 0-32,8-5-640,6-3-224,0-4-96,0 0-544,-2-1-128,-3 1-1248,-4 5-512,-5-1-671,-5 3-193,-9 1 1792,1 4 800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8320,'1'3'454,"-1"0"0,1 0 1,0 0-1,0 0 0,0 0 1,1 0-1,-1 0 0,1 0 1,-1-1-1,2 2-454,-2-3 209,0 0 0,-1 0 0,1 0 0,0-1 0,0 1 0,0 0 0,0-1 0,0 1 0,0 0 0,1-1 0,-1 1 0,0-1 0,0 0 0,0 1 0,0-1 0,1 0 0,-1 0-1,0 0 1,0 0 0,1 0 0,-1 0 0,0 0 0,0 0 0,1 0 0,-1 0 0,0-1 0,0 1 0,1-1-209,11-4 283,-1-1 1,0 0-1,0-1 0,0 0 1,0-1-1,-1 0 0,-1-1 1,1 0-1,1-4-283,1 1-31,-2-1-1,0-1 1,0 0 0,-2 0-1,1-1 1,-2 0 0,1-4 31,-7 15-22,-1 1 1,0-1 0,1 1-1,-2-1 1,1 0 0,0 0-1,-1 0 1,0 1-1,0-1 1,0 0 0,0 0-1,0 0 1,-1 1 0,0-1-1,0 0 1,0 0 0,0 1-1,-1-3 22,1 4-10,0 0-1,-1 1 0,1-1 1,0 0-1,0 1 0,-1-1 1,1 1-1,-1 0 0,1-1 1,-1 1-1,0 0 0,1 0 1,-1 0-1,0 0 0,0 0 1,0 1-1,0-1 1,0 0-1,0 1 0,0-1 1,0 1-1,0 0 0,0 0 1,0 0-1,0 0 0,0 0 1,0 0-1,0 1 0,0-1 1,0 0-1,0 1 0,1 0 1,-1-1-1,0 1 0,-1 0 11,-3 2 35,0 0-1,0 1 0,0 0 0,0 0 0,1 0 0,-1 0 1,1 1-1,0 0 0,0 0 0,1 0 0,0 1 1,0 0-1,0-1 0,0 2 0,1-1 0,0 0 0,0 0 1,1 1-1,-1 3-34,-2 6 238,1 0 0,0 0-1,2 1 1,0-1 0,0 1 0,2 0 0,0 10-238,1-17 83,0 0 0,0 0 0,1 1 0,0-1 1,0-1-1,2 1 0,-1 0 0,5 8-83,-6-13 3,1-1 0,0 1 1,1 0-1,-1-1 0,1 0 0,0 0 1,0 0-1,0 0 0,1-1 0,-1 0 1,1 0-1,0 0 0,0 0 0,0-1 0,0 1 1,0-1-1,2 0-3,8 2-392,1-1 1,-1 0-1,1-1 1,0 0-1,-1-2 1,1 0-1,0 0 1,12-3 391,-5-1-2133,0 0 0,0-2 0,-1 0 0,0-1 0,16-9 2133,31-20-3509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7040,'0'0'104,"0"0"0,0 0 1,0 0-1,0 0 0,0 0 0,0 0 1,0 0-1,0 0 0,0 0 0,0 0 1,0 0-1,0 0 0,0 0 1,0 0-1,0 0 0,0 1 0,0-1 1,0 0-1,0 0 0,0 0 0,0 0 1,0 0-1,0 0 0,0 0 1,-1 0-1,1 0 0,0 0 0,0 0 1,0 0-1,0 0 0,0 0 0,0 0 1,0 0-1,0 0 0,0 0 1,0 0-1,0 0 0,0 0 0,0 0 1,0 0-1,0 0 0,-1 0 0,1 0 1,0 0-1,0 0 0,0 0 1,0 0-1,0 0 0,0-1 0,0 1 1,0 0-1,0 0 0,0 0-104,0 1 90,0 0 0,0-1 0,0 1 0,0 0 0,0-1 0,0 1 0,0-1 0,0 1 0,0 0 1,0-1-1,1 1 0,-1 0 0,0-1 0,0 1 0,1-1 0,-1 1 0,0 0 0,1-1 0,-1 1-90,18 28 982,-2 0 1,-1 2 0,5 15-983,16 33 774,14 25 450,-5 2 0,22 80-1224,-64-178 63,9 24 178,-12-30-215,1-1 1,0 1-1,0-1 1,-1 0-1,1 0 0,0 0 1,0 1-1,0-1 1,0 0-1,1 0 0,-1 0 1,0 0-1,0-1 1,1 1-1,-1 0 0,0 0 1,1-1-1,-1 1 1,1-1-27,-1 0 21,0 0 0,0 0 1,0 0-1,0 0 0,0-1 1,0 1-1,0 0 0,0-1 0,0 1 1,0-1-1,0 1 0,0-1 1,0 1-1,-1-1 0,1 0 1,0 0-1,0 1 0,-1-1 0,1 0 1,0 0-1,-1 0 0,1 0 1,-1 1-1,1-2-21,14-27 106,-13 23-67,17-41-183,-3-1 0,-2 0 0,5-35 144,-2 12-699,-1 4-527,5-22-2345,-3 30-5312,-12 43 5785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7 259 10752,'-1'3'573,"0"0"0,0-1 0,0 1 0,0 0 0,0 0 0,1 0 0,-1 0 0,1 0 0,0 0 0,0 1-573,0-3 88,0 0 1,1 0-1,-1-1 1,0 1-1,0 0 1,1 0 0,-1-1-1,0 1 1,1 0-1,-1-1 1,0 1-1,1-1 1,-1 1-1,1 0 1,-1-1 0,1 1-1,0-1 1,-1 1-1,1-1 1,-1 0-1,1 1 1,0-1-1,-1 0 1,1 1 0,0-1-1,0 0 1,-1 0-1,1 1 1,0-1-1,0 0 1,-1 0-1,1 0 1,0 0-1,0 0 1,-1 0 0,1 0-1,0 0 1,0-1-1,-1 1 1,1 0-1,0 0 1,-1 0-1,1-1 1,0 1-89,13-5 155,0-1 1,0 0-1,0-1 0,-1 0 0,-1-1 1,1-1-1,-1 0 0,0-1 0,6-7-155,0 1-137,-2-1-1,0-1 1,0-1-1,-2 0 0,6-12 138,-18 28-19,0-1 0,-1 1 1,1 0-1,-1-1 0,0 1 0,0-1 0,0 0 0,0 1 0,-1-1 0,0 1 0,1-1 0,-2 0 0,1 0 0,0 1 0,-1-1 0,1 1 0,-1-1 1,0 0-1,-1-1 19,2 3-24,-1 0 0,0 1 1,0-1-1,0 0 1,0 1-1,0-1 1,-1 1-1,1-1 0,0 1 1,-1-1-1,1 1 1,-1 0-1,1 0 1,-1 0-1,0 0 0,1 0 1,-1 0-1,0 0 1,0 1-1,0-1 1,1 0-1,-1 1 0,0 0 1,0-1-1,0 1 1,0 0-1,0 0 1,0 0-1,0 0 0,0 1 1,0-1-1,0 0 1,0 1-1,1-1 1,-1 1-1,0 0 0,0 0 24,-3 1-23,-1 1-1,1-1 1,0 2-1,1-1 1,-1 0-1,0 1 1,1 0-1,0 0 1,0 0-1,0 1 1,1-1-1,-1 1 1,1 0-1,0 0 1,-2 5 23,-2 5 48,0 0 0,1 1 0,1-1 0,0 1 0,1 0-48,2-6 29,0 0-1,1 0 0,0 0 1,0 0-1,1 0 0,1 0 1,0 0-1,0 0 0,1 0 1,0 1-29,-1-7-44,0 0 0,1 0-1,0 0 1,-1 1 0,1-2 0,1 1 0,-1 0 0,1 0 0,-1-1 0,1 1 0,0-1 0,0 0 0,0 0 0,1 0-1,-1 0 1,1-1 0,0 1 0,0-1 0,0 0 0,0 0 0,0 0 0,0-1 0,2 1 44,0 0-450,0-1 1,0 0 0,0 0-1,0 0 1,0-1 0,0 0-1,0 0 1,5-1 449,-6 0-823,0 0 0,-1 0-1,1-1 1,0 1 0,-1-1 0,1 0-1,-1 0 1,1-1 0,-1 1 0,0-1-1,1-1 824,18-15-3034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9984,'0'10'937,"1"-1"0,1 1 1,-1-1-1,1 1 0,1-1 0,0 0 1,0 0-1,1 1-937,11 21 3084,12 20-3084,-12-26 215,-2 1 1,1 7-216,-1 8 282,-11-31-143,1 0-1,0 0 1,0-1 0,1 1 0,1 0-139,-5-10 5,0 0 1,0 0-1,0 0 1,0 0-1,0 0 1,0 0-1,0 0 1,1 0-1,-1 0 1,0 0-1,0 0 1,0 0-1,0 0 1,0 0-1,0-1 1,0 1-1,0 0 1,0 0-1,0 0 1,0 0-1,0 0 1,0 0 0,0 0-1,0 0 1,0 0-1,0 0 1,0 0-1,0 0 1,0 0-1,0 0 1,0 0-1,1 0 1,-1 0-1,0 0 1,0 0-1,0 0 1,0 0-1,0 0 1,0 0-1,0 0 1,0 0-1,0 0 1,0 0-1,0 0 1,0 0-1,0 0 1,0 0-1,0 0 1,0 0-1,1 0 1,-1 0-1,0 0 1,0 0 0,0 0-1,0 0 1,0 0-1,0 0 1,0 0-1,0 1 1,0-1-1,0 0 1,0 0-1,0 0 1,0 0-1,0 0 1,0 0-1,0 0 1,0 0-6,1-9 129,0-13-71,-1 21-50,1-46-508,6-48 500,-5 77-204,1 0 1,1 0-1,1 1 0,0-1 0,2 1 1,5-12 203,-10 26-32,-1 0 0,1 0 1,0 0-1,-1 1 0,1-1 1,1 1-1,-1-1 0,0 1 1,1-1-1,-1 1 0,2-1 32,-3 3-27,0-1 0,0 1-1,0 0 1,0-1-1,0 1 1,0 0 0,0 0-1,0 0 1,0 0 0,0 0-1,0 0 1,0 0-1,0 0 1,1 0 0,-1 0-1,0 0 1,0 1-1,0-1 1,0 0 0,0 1-1,0-1 1,-1 1 0,1-1-1,0 1 1,0-1-1,0 1 1,0 0 0,0-1-1,-1 1 1,1 0 0,0 0-1,-1 0 1,1-1-1,-1 1 1,1 1 27,41 46-4234,-25-33 3642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36 12288,'-12'-6'1970,"0"-1"-1,-1 2 1,1-1 0,-9-1-1970,14 6 193,1-1 0,-1 1 0,0 1-1,1-1 1,-1 1 0,0 0 0,0 1 0,1 0 0,-1 0-1,-2 1-192,-1 0-10,0 1-1,0 1 0,1 0 1,-1 0-1,1 1 0,0 0 1,1 0-1,-1 1 0,1 0 1,0 1-1,1 0 0,-1 0 1,1 1-1,-3 4 11,9-11-4,0 1-1,0-1 1,0 0 0,0 1-1,0 0 1,1-1 0,-1 1-1,0 0 1,1-1-1,-1 1 1,1 0 0,0-1-1,-1 1 1,1 0 0,0 0-1,0 0 1,0-1 0,0 1-1,1 0 1,-1 0 0,0-1-1,1 1 1,-1 0-1,1 0 1,0-1 0,-1 1-1,1-1 1,0 1 0,0-1-1,0 1 1,0-1 0,0 1-1,0-1 1,1 0 0,-1 1-1,1-1 5,6 6-24,0-1 0,1-1-1,0 1 1,0-1 0,0-1 0,2 0 24,6 5-13,-4-3 24,3 2 61,0 1-1,0 0 1,-1 1 0,3 3-72,-15-11 13,0 1 0,0-1 0,0 1-1,0 0 1,-1 0 0,1 0 0,-1 0 0,0 0 0,0 0 0,0 1 0,0-1 0,0 1 0,-1 0-1,0-1 1,0 1 0,0 0 0,0 0 0,0-1 0,-1 1 0,0 0 0,1 0 0,-2 1-13,1-2-27,-1 0 0,0 0 0,-1 0 1,1 0-1,0 0 0,-1 0 1,0 0-1,1 0 0,-1-1 0,0 1 1,-1-1-1,1 0 0,0 1 1,-1-1-1,1 0 0,-1 0 0,0-1 1,1 1-1,-1 0 0,0-1 1,0 0-1,0 0 0,0 0 0,-3 1 27,1 0-368,-1-1 0,1 0 0,-1 0 0,1 0 0,-1-1 0,0 0 0,0 0 368,3 0-647,-1 0 0,1 0 0,-1-1 1,1 0-1,-1 0 0,1 0 1,-1 0-1,1 0 0,0-1 1,-2 0 646,-17-17-5398,3-5 1948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11392,'5'20'4288,"-1"-3"-3329,1 7 577,-5-11 0,5 7-832,-1 4-288,4-1-288,1 6-128,-4-1 32,-1 6-32,1-7 0,-5-7-352,0-3-96,0-9-2112,0-13-927,-5-15 1791,1-7 832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11776,'-9'-7'4480,"5"11"-3489,-1-1 65,5-3-128,0 5-1344,5 0-480,-1 2 448,5 9 192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16 12416,'0'-1'174,"-1"0"1,1 0 0,-1 0 0,1 0 0,-1 0 0,0 0-1,1 1 1,-1-1 0,0 0 0,0 0 0,0 0-1,0 1 1,0-1 0,0 1 0,0-1 0,0 1-1,0-1 1,0 1 0,0-1 0,0 1 0,0 0 0,0-1-1,0 1 1,-1 0 0,1 0 0,0 0 0,0 0-1,0 0 1,0 0 0,0 1 0,-1-1 0,1 0 0,0 0-1,0 1 1,0-1 0,0 1 0,0-1 0,0 1-1,0-1 1,0 1 0,0 0-175,-3 1 41,0 0 0,0 1-1,0-1 1,1 1 0,-1 0 0,1 0-1,0 0 1,-1 0 0,2 1 0,-1-1-1,-1 2-40,-4 14 145,1-1 1,0 1-1,1 0 0,1 1 0,1 0 0,1-1 0,0 1 0,2 0 0,0 1 0,2 14-145,-1-27 119,1-1 0,0 1-1,1 0 1,0-1 0,0 1 0,0-1-1,1 1 1,0-1 0,0 0 0,1 0-1,0-1 1,4 6-119,-5-9 32,-1 0 0,1 0 0,-1-1 0,1 1 0,0-1 0,0 0 0,0 0 0,0 0 0,0 0 0,0-1 0,1 1 0,-1-1 0,1 0 0,-1 0 0,1 0-1,-1 0 1,1-1 0,0 1 0,-1-1 0,1 0 0,0 0 0,-1 0 0,1-1 0,-1 1 0,1-1 0,0 0 0,-1 0 0,1 0-32,4-3 2,-1 1 1,1-1-1,-1 0 1,0-1-1,0 0 1,0 0 0,-1-1-1,0 1 1,0-1-1,0-1 1,-1 1-1,0-1 1,0 0-1,0 0 1,-1 0-1,0-1 1,-1 0-1,2-3-2,-2 4-103,-1 1 1,1-1-1,-1 0 0,0 0 1,-1 0-1,0 0 0,0-1 0,0 1 1,-1 0-1,0 0 0,-1 0 1,1-1-1,-1 1 0,-1 0 0,1 0 1,-1 0-1,0 0 0,-1 1 0,0-1 1,0 0-1,-3-3 103,2 5-380,0 1 1,-1-1-1,0 1 0,1 0 1,-2 1-1,1-1 0,0 1 1,-1 0-1,1 0 0,-1 1 1,0 0-1,0 0 0,0 0 1,0 1-1,0-1 0,0 2 1,0-1-1,0 0 0,-1 1 1,1 1-1,-3-1 380,-10 4-597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13696,'-2'13'5710,"10"9"-4294,0-2-409,7 38-287,2 29-720,-14-69 35,-1 0 0,-1 0 0,-1 0 0,0 0 0,-1 0 0,-1 0 0,-2 3-35,-9 18 535,12-37-426,0 1-1,0 0 1,0-1 0,-1 1 0,1-1-1,-1 0 1,0 0 0,0 1 0,0-1-1,0 0 1,0 0 0,-1 0-109,3-2 13,0 0-1,-1 0 1,1 0 0,0 0 0,0 0-1,0 0 1,-1 0 0,1 0-1,0 0 1,0 0 0,-1 0 0,1 0-1,0-1 1,0 1 0,0 0-1,-1 0 1,1 0 0,0 0 0,0 0-1,0 0 1,-1-1 0,1 1 0,0 0-1,0 0 1,0 0 0,0-1-1,0 1 1,-1 0 0,1 0 0,0 0-1,0-1 1,0 1 0,0 0-1,0 0 1,0-1 0,0 1 0,0 0-1,0 0 1,0 0 0,0-1 0,0 1-1,0 0 1,0 0 0,0-1-1,0 1 1,0 0 0,0 0 0,0-1-1,0 1 1,1 0-13,0-16 61,-1 16-54,3-19-64,1 0-1,0 0 1,2 0 0,0 1 0,1 0 0,1 1-1,1-1 1,0 1 0,1 1 0,1 0 0,1 0 57,-8 11 0,-1 1 0,1 0 0,0 0 1,0 0-1,0 1 0,0 0 0,1-1 1,0 1-1,-1 1 0,1-1 0,4-1 0,-6 3 5,0 1-1,-1-1 0,1 1 1,0-1-1,-1 1 0,1 0 0,0 0 1,0 0-1,-1 0 0,1 1 1,0-1-1,-1 1 0,1 0 0,0 0 1,-1 0-1,1 0 0,-1 0 0,1 0 1,-1 1-1,0-1 0,0 1 1,0-1-1,2 2-4,6 7 7,0-1-1,-1 1 1,0 1 0,-1-1-1,0 1 1,1 4-7,38 73 155,-31-54-3279,2-2 0,3 4 3124,-11-25-1611,3-5 753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13952,'-3'4'969,"1"0"0,0 0 1,1 1-1,-1-1 0,1 1 1,0-1-1,-1 4-969,0 36 2521,5-17-2642,1 0 0,4 9 121,-3-9 381,33 230-821,-20-119-6939,-17-131 6354,7 35-3976,1-28 3865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11776,'-4'0'4480,"-5"3"-3489,4 6 929,5-6 128,0 6-960,9 4-256,5-1-544,9-1-192,9-2-64,3-1-128,-2-4 0,-1-1-224,-4-3-64,-5 0-704,-5 0-256,-6 0-3327,-2 0-1473,-6 5 3232</inkml:trace>
  <inkml:trace contextRef="#ctx0" brushRef="#br0" timeOffset="1">161 342 12032,'13'12'4479,"10"-9"-3487,10-3-992,-15 0-672,4-3 161,10-6 255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8960,'-8'-17'5242,"9"18"-5188,-1-1 1,0 0-1,0 0 0,0 0 1,1 0-1,-1 0 0,0 0 0,0 0 1,0 0-1,1 0 0,-1 1 1,0-1-1,0 0 0,1 0 1,-1 0-1,0 0 0,0 0 1,1 0-1,-1 0 0,0 0 1,0-1-1,0 1 0,1 0 1,-1 0-1,0 0 0,0 0 1,0 0-1,1 0 0,-1 0 1,0 0-1,0-1 0,0 1 1,1 0-1,-1 0 0,0 0 0,0 0 1,0-1-1,0 1 0,0 0 1,1 0-1,-1 0 0,0-1 1,0 1-1,0 0 0,0 0 1,0 0-1,0-1 0,0 1 1,0 0-1,0 0 0,0-1 1,0 1-1,0 0 0,0 0 1,0 0-1,0-1 0,0 1 1,0 0-1,0 0 0,0-1 0,0 1 1,0 0-1,-1 0 0,1 0 1,0-1-55,2 3 102,0-1 0,-1 0 1,1 1-1,-1-1 0,1 1 1,-1 0-1,1-1 0,-1 1 0,0 0 1,0 0-1,0 0 0,0 0 1,1 2-103,8 28 595,-8-27-419,2 14 32,-1 0 0,-1 0 0,0 0 1,-1 1-1,-1-1 0,-2 4-208,2 18 132,0-27-97,0 1 0,-1-1-1,0 1 1,-1-1 0,-1 0-1,-3 12-34,6-49-240,7-2 116,0 0 0,2 1 0,0 0 0,2 0 0,5-8 124,-8 18-16,1 1 0,-1 0 1,2 0-1,0 1 0,1 0 0,0 0 0,0 1 1,1 1-1,6-4 16,-15 12 19,0-1 0,1 1 1,0 0-1,-1 0 0,1 0 1,0 1-1,0-1 0,0 1 1,0 0-1,0 0 0,0 0 0,0 1 1,1-1-1,-1 1 0,0 0 1,1 0-20,-1 1 28,-1 0 0,1 0 0,0 1 0,-1-1-1,0 1 1,1 0 0,-1-1 0,0 2 0,0-1 0,0 0 0,0 1 0,0-1 0,-1 1 0,1 0 0,-1 0 0,0 0 0,2 3-28,12 20-91,-1 1 0,-2 1 0,0 0 0,7 28 91,17 37-7124,-27-77 5444,3-7 811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17 122 11008,'-1'1'273,"-1"1"0,0 0 0,1 0 1,0 0-1,-1 0 0,1 0 1,0 0-1,0 1 0,0-1 0,0 0 1,0 0-1,1 1 0,-1-1 0,1 1 1,0-1-1,-1 0 0,1 1 0,0-1 1,0 1-1,1-1 0,-1 1 0,0-1 1,1 0-1,-1 1 0,1-1 1,0 0-1,0 1 0,0-1 0,0 0 1,0 0-1,1 1-273,1 0 62,0 0 1,0 0-1,0-1 1,0 1-1,0-1 1,0 0-1,0 0 1,1 0-1,-1 0 1,1-1-1,0 1 1,-1-1-1,1 0 1,0 0-1,0 0 1,0-1-1,0 1 1,0-1-1,3 0-62,6-1 59,0 0 0,-1-1 1,1 0-1,0-1 0,-1 0 0,1-1 1,-1-1-1,0 0 0,-1-1 0,3-1-59,-5 2 60,0 0-1,-1 0 1,0-1-1,0-1 1,0 1-1,-1-1 0,0 0 1,0-1-1,-1 1 1,0-2-1,0 1 1,-1 0-1,2-6-59,-5 11 8,-1 0 0,0 1-1,0-1 1,-1 0 0,1 0 0,-1 0-1,1 0 1,-1 0 0,0 0 0,0 0-1,0 0 1,0 0 0,-1 1-1,1-1 1,-1 0 0,0 0 0,0 0-1,0 0-7,0 1-13,0 0 0,0 0 0,0 0 0,-1 1 0,1-1 0,-1 0-1,1 0 1,-1 1 0,0-1 0,0 1 0,1 0 0,-1 0 0,0-1 0,0 1-1,0 0 1,0 1 0,-1-1 0,1 0 0,0 0 0,0 1 0,0 0 0,-1-1-1,1 1 1,-1 0 13,1 0-20,-1 0-1,1 0 1,-1 0 0,1 0-1,-1 1 1,1-1-1,-1 1 1,1 0-1,-1-1 1,1 1 0,0 0-1,0 0 1,-1 1-1,1-1 1,0 0-1,-1 2 21,-1 0-15,0 1 0,0 0-1,1 0 1,-1 0-1,1 0 1,0 1 0,-2 3 15,-3 8 27,1 0 0,0 1 1,2-1-1,-2 8-27,2-9 17,2 0-1,0 1 1,0 0-1,1-1 1,1 1-1,2 15-16,-1-24-13,1-1 0,0 1 0,0-1-1,0 1 1,1-1 0,0 0 0,1 0 0,-1 0-1,1 0 1,0 0 0,1-1 0,-1 1-1,1-1 1,0 0 0,1 0 0,-1 0 0,1-1-1,0 1 14,1 0-247,1-1-1,-1 1 1,1-1-1,0-1 1,0 1 0,1-1-1,-1 0 1,1-1-1,-1 0 1,1 0-1,0-1 1,0 1-1,-1-2 1,7 1 247,-5-1-1042,1-1 0,0 0 0,-1 0-1,1-1 1,-1-1 0,1 1 0,-1-1 0,0-1 0,0 0 0,-1 0 0,7-4 1042,22-19-3040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8064,'-2'3'693,"1"-1"-1,-1 1 1,1-1 0,0 1 0,-1 0 0,1 0-1,0-1 1,1 1 0,-1 0 0,0 0 0,1 0-1,0 0 1,-1 3-693,2 42 2983,1-23-2807,2-1 1,0 0-1,1 0 1,2-1-1,0 1 1,1-1-1,2-1 1,0 0-1,1 0 1,2-1-1,2 3-176,-13-22 26,-1 1 0,1-1 0,0 0 0,0 1 0,0-1 0,0 0 0,0 0 1,1-1-1,-1 1 0,0 0 0,1-1 0,0 1 0,-1-1 0,1 0 0,1 0-26,-3-1 0,1 0-1,-1 0 1,1 0-1,-1 0 1,1-1-1,-1 1 1,1-1 0,-1 1-1,1-1 1,-1 0-1,0 1 1,1-1-1,-1 0 1,0 0 0,1 0-1,-1 0 1,0 0-1,0 0 1,0 0-1,0 0 1,0-1 0,0 1-1,0 0 1,-1-1-1,1 1 1,0 0 0,-1-1-1,1 1 1,-1-1 0,6-12-166,0 1 1,-1-1 0,-1 0-1,-1 0 1,2-15 165,7-76-812,-11 92 760,-1-6 1,-1 5 128,3 23 441,1 6-420,0-1 0,0 1 0,2 0 0,0-1 0,0 0 0,1 0 0,1 0 1,1-1-1,-1 0 0,6 6-98,-7-11 64,1 0 0,0-1 1,0 0-1,0 0 1,1 0-1,0-1 0,0 0 1,0 0-1,1-1 0,0-1 1,0 1-1,0-1 1,1-1-1,-1 1 0,1-2 1,3 1-65,-8-2 81,0 0 0,1 0 0,-1-1 1,0 0-1,0 0 0,0 0 0,1-1 1,-1 0-1,0 0 0,0 0 0,0 0 0,0-1 1,0 0-1,0 0 0,-1 0 0,1-1 1,-1 1-1,1-1 0,-1 0 0,0-1 1,0 1-1,0-1 0,-1 1 0,1-1 0,-1 0 1,0-1-1,0 1 0,0 0 0,-1-1 1,1 0-1,-1 1-81,1-4-68,0 1 0,-1-1 1,0 1-1,0-1 0,-1 0 0,1 0 1,-2 0-1,1 0 0,-1-4 68,0 5-479,-1-1 1,0 0-1,0 1 0,-1-1 1,0 1-1,0-1 0,-1 1 0,0 0 1,-4-7 478,-15-20-1462,-5-1 678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46 12032,'-2'5'871,"0"0"0,1-1 1,0 1-1,0 0 0,1 0 1,-1 0-1,1 0 0,0 1 1,0-1-1,1 0 0,0 0 1,0 2-872,3 11 898,1 1 1,6 12-899,1 7 520,0 17-187,-3 1 1,-2 0-1,-2 23-333,-1-17-527,3-1 0,9 35 527,-16-94-247,4 18-336,-4-15-868,-5-12-2641,-31-71 1367,16 34 375,-1 1 1,-12-16 2349,-17-8 1261,36 50-553,1 0 0,1-1-1,0 0 1,1 0 0,-3-11-708,12 24 211,1 0-1,-1 0 0,1-1 1,1 1-1,-1-1 0,1 1 1,0-1-1,0 1 0,0-1 1,1 1-1,0-1 0,0 1 1,0 0-1,1 0 0,0-1 1,0 1-1,0 0 0,1 0 1,-1 1-1,1-1 0,0 0 1,0 1-1,1 0 0,1-1-210,6-8 280,0 1 0,1 1 0,1 0 0,0 1 0,0 0 0,1 1 0,8-4-280,4-1 192,1 1 1,0 2 0,0 1-1,19-4-192,-27 9 33,1 1 0,-1 1 1,1 0-1,0 2 0,-1 0 0,1 1 1,7 2-34,-20-1-6,0 0 1,0 0-1,0 1 0,0 0 1,0 0-1,0 1 1,0 0-1,-1 0 1,1 1-1,0 0 6,-5-2 4,1 0 1,0 0-1,0 1 0,-1-1 0,1 1 0,-1-1 0,0 1 1,0 0-1,0 0 0,0 0 0,0 0 0,-1 0 0,1 1 0,-1-1 1,0 0-1,0 1 0,0-1 0,0 1 0,-1-1 0,0 1 1,1-1-5,-1 5 36,-1 0 1,0 0 0,0-1 0,0 1-1,-1-1 1,0 1 0,0-1-1,-1 0 1,0 0 0,0 0 0,-1 0-1,0 0 1,0-1 0,-5 6-37,-8 9 195,-1-1 1,-1-1-1,-13 11-195,1-3 62,30-26-67,0 0 0,-1 0 0,1 0 0,0 1 0,0-1 0,0 0 0,0 0 0,1 0 0,-1 1 0,0-1 0,0 1 0,1-1 0,-1 0 0,1 1 0,-1-1 0,1 1 5,0-1-4,1 0 0,-1 0 0,0-1 0,1 1 0,-1 0-1,1 0 1,-1-1 0,1 1 0,-1 0 0,1 0 0,-1-1-1,1 1 1,0-1 0,-1 1 0,1-1 0,0 1 0,0-1 0,-1 1-1,1-1 1,0 1 0,0-1 0,0 0 0,-1 0 0,1 1 0,0-1-1,0 0 1,1 0 4,72 18-138,-50-14 111,-1 2 0,1 0 0,-2 2 0,5 2 27,-20-7-10,-1 0-1,1 1 1,-1-1-1,0 2 0,0-1 1,0 0-1,-1 1 0,0 0 1,0 1-1,0-1 0,-1 1 1,1 0-1,-1 0 1,-1 0-1,4 7 11,-4-5 28,0 0-1,0 0 1,-1 1-1,0-1 1,0 1-1,-1 0 1,0-1 0,-1 1-1,0 0 1,0 0-1,-1-1 1,0 1-1,-1-1 1,0 1 0,0-1-1,0 1 1,-1-1-1,-1 0 1,1 0 0,-1 0-1,-1 0-27,-2 3 36,-1 1 0,0-1 0,-1-1 0,0 1-1,0-1 1,-1-1 0,0 0 0,-1 0 0,0-1 0,-1-1 0,1 0-1,-1 0 1,-3 0-36,9-4-239,-1-1 0,0 1 0,0-1 0,0-1 0,-1 1 0,1-1 0,0 0 0,0-1 0,-1 0 0,1 0 0,0 0 0,-1-1 0,1 0 0,-1-1 239,3 1-425,0-1-1,0 1 1,0-1 0,0 0 0,1-1 0,-1 1-1,1-1 1,0 0 0,-1 0 0,1 0 0,0-1-1,1 0 1,-1 1 0,1-1 0,0 0 0,-1-1 0,2 1-1,-1 0 1,0-1 0,1 0 425,-9-26-949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12032,'2'12'1779,"4"13"694,0 0 0,2-1 1,2 3-2474,-7-18 36,1-2 0,0 1 0,1 0 0,0-1-1,0 0 1,0 0 0,1 0 0,0-1 0,1 0 0,-1 0 0,2 0-36,-3-2 10,0 0 0,0 0 1,1-1-1,0 0 0,-1 0 0,1-1 1,0 0-1,1 0 0,-1 0 0,0 0 0,0-1 1,1 0-1,-1-1 0,1 1 0,-1-1 1,0-1-1,1 1 0,-1-1 0,1 0 0,-1 0 1,0-1-1,0 0 0,0 0 0,0 0 1,0-1-1,0 0 0,-1 0 0,1 0 0,-1-1 1,0 0-1,0 0 0,0 0 0,0-1 1,-1 0-1,0 1 0,2-4-10,3-3 38,0-1 0,-1 0 0,0 0-1,-1-1 1,-1 0 0,0 0 0,0-1 0,-1 0 0,-1 0 0,2-14-38,3-8 26,-10 50 214,0 0-1,1 0 0,1 2-239,0 23 360,-7 125 540,-1 6-190,6-147-786,1-11-139,0 1 0,0-1 0,1 0-1,0 0 1,2 4 215,-3-15-94,0-1 1,0 1-1,0-1 0,1 1 0,-1-1 0,0 1 1,0 0-1,0-1 0,1 1 0,-1-1 0,0 1 1,0-1-1,1 1 0,-1-1 0,0 1 0,1-1 1,-1 0-1,1 1 0,-1-1 0,1 1 0,-1-1 0,0 0 1,1 1-1,0-1 0,-1 0 0,1 0 0,-1 1 1,1-1 93,0 0-178,0-1 0,-1 1 0,1-1 0,0 1 1,-1 0-1,1-1 0,0 1 0,-1-1 0,1 0 1,0 1-1,-1-1 0,1 0 0,-1 1 0,0-1 0,1 0 1,-1 1-1,1-1 0,-1 0 0,0 0 0,0 1 1,1-1-1,-1-1 178,9-29-1643,0-11 833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13184,'11'43'6602,"-3"24"-4320,-3-13-1695,12 59-201,24 212-1198,-40-319 632,-1 23-2451,0-28 2549,0-1 1,0 0-1,0 1 1,0-1-1,0 0 1,0 1-1,0-1 1,0 0-1,0 1 1,0-1-1,0 0 1,0 1-1,0-1 1,-1 0-1,1 1 1,0-1 0,0 0-1,0 1 1,-1-1-1,1 0 1,0 0-1,0 1 1,-1-1-1,1 0 1,0 0-1,0 1 1,-1-1-1,1 0 1,0 0-1,-1 0 1,1 0-1,0 0 1,-1 1-1,1-1 1,0 0-1,-1 0 1,1 0 0,0 0-1,-1 0 1,1 0-1,-1 0 1,1 0-1,0 0 1,-1 0-1,1 0 1,0-1-1,-1 1 1,1 0-1,0 0 1,-1 0-1,1 0 1,0 0-1,-1-1 1,1 1-1,0 0 1,0 0-1,-1-1 1,1 1 0,0 0-1,0 0 1,-1-1 81,-12-10-752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11392,'0'4'4224,"4"4"-3297,10-1 225,-5-2-128,5-5-576,9 0-160,8-5-4063,1-2-1857,5-1 2848,0 4 1440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13440,'0'3'400,"0"0"1,0-1 0,0 1 0,1 0 0,-1 0 0,1-1 0,-1 1 0,1 0 0,0-1 0,0 1 0,0-1 0,1 1-1,-1-1 1,0 1 0,1-1 0,0 0 0,1 1-401,-1-1 172,0 0 0,0 0-1,1-1 1,-1 1 0,0-1 0,1 0-1,0 0 1,-1 0 0,1 0 0,0 0-1,-1 0 1,1-1 0,0 1 0,2-1-172,4 0 22,0 0 0,0 0 0,0-1 0,0-1-1,-1 0 1,1 0 0,0 0 0,-1-1 0,1-1 0,1 0-22,0-1-85,0-1 0,0 0-1,-1-1 1,1 0 0,-1-1-1,-1 1 1,0-2 0,0 1-1,5-8 86,-11 13-34,1-1-1,-1 1 0,0-1 1,0 1-1,0-1 1,-1 0-1,0 0 0,1 0 1,-1 0-1,-1 0 1,1 0-1,0 0 0,-1-1 35,0 2-1,-1 0 0,1 0 0,-1 0 0,1 1 0,-1-1 1,0 0-1,0 0 0,0 1 0,-1-1 0,1 1 0,-1-1 0,1 1 0,-1 0 0,0-1 0,0 1 0,0 0 0,0 0 0,0 0 0,0 1 0,-2-2 1,2 1 11,-1 1-1,1 0 1,-1 0 0,1 0 0,-1 0-1,0 0 1,0 0 0,1 1-1,-1-1 1,0 1 0,0 0 0,0 0-1,1 0 1,-1 0 0,0 0-1,0 1 1,0-1 0,1 1 0,-1 0-1,0 0 1,1 0 0,-1 0-1,0 0 1,1 1 0,0-1 0,-1 1-1,0 0-10,-6 4 101,1 0 1,0 1-1,0-1 0,1 1 0,0 1 0,0-1 0,0 2-101,0 2 131,0 1-1,0-1 0,1 1 1,0 0-1,1 1 0,1-1 1,0 1-1,1 0 0,0 0 1,1 0-1,0 0 0,1 1 1,0 0-131,1-8 27,1 1 0,-1-1-1,1 0 1,0 0 0,1 1 0,-1-1 0,1 0 0,1 0 0,-1 0 0,1-1-1,0 1 1,3 4-27,-3-6-23,1 0-1,0 0 0,-1 0 0,1 0 1,1-1-1,-1 0 0,0 0 0,1 0 1,0 0-1,-1-1 0,1 0 1,0 0-1,0 0 0,0 0 0,1-1 1,4 1 23,2-1-632,0 0 0,0 0 1,1-1-1,-1-1 0,0 0 0,0 0 1,0-2-1,0 1 0,0-1 1,4-3 631,24-9-4420,1-2 1,8-6 4419,-34 15-465,56-24-1087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23 13568,'-7'-4'1560,"0"1"1,0 0 0,-1 1-1,1 0 1,-7-1-1561,-42-3 3671,17 8-2530,-36 5-1141,61-5 35,3-1-29,-82 13-56,82-12 41,0 1 0,0 1 0,1-1 0,-1 2 0,1-1 0,0 1 0,-3 3 9,10-6 7,1 0 0,-1 0-1,1 1 1,-1-1 0,1 1-1,0-1 1,0 1 0,0 0-1,0 0 1,1 0 0,-1 0 0,1 0-1,0 1 1,0-1 0,0 0-1,0 0 1,0 1 0,1-1-1,-1 1 1,1-1 0,0 1-1,0 1-6,2 11 59,-1 0 0,2-1-1,0 1 1,3 7-59,-2-5 34,3 12 57,-2 0 1,-1 1-1,-1 0 0,-2-1 0,-1 1 0,-2 0 1,-1 0-1,-1-1 0,-1 1 0,-5 11-91,-2 3 84,2 1 0,3 1 0,1-1 0,1 46-84,5-89 3,0 1 0,0-1 0,1 1 0,-1-1 0,1 0 0,0 1 0,0-1 0,0 0 0,0 0 0,1 1 0,-1-1 0,1 0 0,0-1-1,1 3-2,-2-3 2,1-1 0,-1 0 0,1 1 0,-1-1 0,1 0 0,-1 0 0,1 0 0,0 0 0,-1 0 0,1 0 0,0 0 0,0-1 0,0 1 0,0-1 0,0 1 0,0-1 0,0 0 0,-1 0 0,1 0 0,0 0 0,0 0 0,0 0 0,0 0 0,0-1 0,1 1-2,26-5 22,-1 1 0,1 1 0,0 2-1,11 1-21,61-4-2172,-95 3 1634,0 0 0,1 0 0,-1-1 1,0 1-1,-1-2 0,4 0 538,14-9-667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33 12544,'-1'-3'531,"0"1"1,-1 0-1,0 0 1,0 0-1,1 0 1,-1 0-1,0 0 1,-1 0-1,1 1 1,0-1-1,0 1 0,-1-1 1,1 1-1,-1 0 1,1 0-532,-2 0 125,-1 0 1,1 0 0,0 0-1,0 1 1,0-1-1,0 1 1,-1 0-1,1 0 1,-1 1-126,-11 2-513,0 0 0,1 1 0,0 1 0,-13 6 513,20-8 496,-17 6-341,1 2 1,0 0-1,0 2 0,-20 14-155,37-22 103,1 0 0,-1 1-1,1 0 1,0 0 0,1 0 0,-1 1 0,1 0-1,-1 2-102,4-5 65,0 0-1,0 1 0,0-1 0,0 1 0,1-1 0,0 1 0,0-1 0,0 1 1,0 0-1,1 0 0,0-1 0,0 1 0,0 0 0,1 0 0,-1 0-64,2 2 53,0 0 0,0-1 0,1 1-1,-1-1 1,2 1 0,-1-1 0,1 0-1,-1 0 1,2 0 0,-1-1 0,1 0 0,-1 1-1,1-2 1,4 4-53,14 10-35,1 0-1,0-2 0,2 0 36,15 10-194,-8-4 6,39 28-140,-63-43 318,-1 0 0,0 1 0,0-1 0,-1 1 0,0 1 0,4 6 10,-10-13 15,0-1 0,0 1 0,0 0 0,0 0 1,0 0-1,0-1 0,0 1 0,-1 0 0,1 0 0,-1 0 1,0 0-1,1 0 0,-1 0 0,0 0 0,0 0 0,0 0 1,0 0-1,-1 0 0,1 0 0,0 0 0,-1 0 1,0 0-1,1 0 0,-1 0-15,-1 0 32,0 1-1,0-1 1,0 1 0,0-1 0,0 0 0,-1 0-1,1 0 1,-1 0 0,1 0 0,-1-1-1,0 1 1,1-1 0,-1 0 0,-2 1-32,-5 2 133,-1-1 0,0 0-1,0-1 1,0 0 0,-1-1 0,1 0 0,0 0 0,-4-2-133,5 1 102,1-1 0,0-1 0,0 0 0,0 0 0,0-1 0,-7-3-102,13 5-1,1 0-1,-1 0 1,1 0-1,-1-1 1,1 1-1,0-1 1,0 0-1,-1 0 1,1 0-1,0 0 1,1 0-1,-1 0 0,0 0 1,1 0-1,-1-1 1,1 1-1,0-1 1,0 1-1,0-1 1,0 1-1,0-1 1,0 0-1,1 0 1,-1-1 1,1-9-34,1 1 1,0 0-1,0 0 1,2-1-1,-1 1 1,2 1-1,-1-1 1,2 0-1,-1 1 1,5-7 33,9-16-481,2 1 1,19-26 480,46-50-2695,0 2-5250,-66 77 6820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 11904,'-4'20'6134,"9"1"-3310,18 24-2657,-1-6-66,-6 14 24,-15-50-121,0 1-1,0-1 1,-1 0 0,1 1-1,-1-1 1,0 0 0,0 1-1,0-1 1,-1 0-1,1 0 1,-1 1 0,1-1-1,-1 0 1,-1 3-4,5-42-1712,4 6 1309,0 0-1,2 1 1,1-1 403,-7 22 3,1-1 1,0 1-1,0 0 1,0 1-1,1-1 1,0 1-1,1 0 1,0 0 0,0 0-1,0 1 1,1 0-1,5-3-3,-9 6-32,1 1 0,0 1 0,-1-1 0,1 0-1,0 1 1,0 0 0,0 0 0,0 0 0,0 1 0,0-1 0,0 1-1,0 0 1,0 0 0,0 0 0,1 0 0,-1 1 32,10 2-1141,1 0 0,-1 2 1,12 4 1140,11 3-5488,-9-4 2854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48 105 12672,'-5'4'1208,"-2"0"30,1 1-1,0-1 1,0 1 0,-4 5-1238,10-9 86,-1-1 0,0 1 0,1 0 0,-1-1 0,1 1 1,-1-1-1,1 1 0,-1 0 0,1-1 0,0 1 0,-1 0 0,1-1 0,0 1 1,-1 0-1,1 0 0,0-1 0,0 1 0,0 0 0,0 0 0,0 0 0,0-1 0,0 1 1,0 0-1,0 0 0,0-1 0,0 1 0,0 0 0,0 0 0,1-1 0,-1 1 1,0 0-1,1 0 0,-1-1 0,0 1 0,1 0 0,-1-1 0,1 1 0,-1-1 1,1 1-1,-1 0 0,1-1 0,0 1 0,-1-1 0,1 0 0,0 1 0,-1-1 1,1 1-1,0-1-86,3 1 38,-1 1 0,1-1 0,-1 0 0,1-1 0,0 1 0,-1-1 0,1 1 0,0-1 0,0 0 0,-1-1 0,1 1 0,2-1-38,45-11-91,-47 11 88,7-2-14,12-3-211,0-1-1,18-9 229,-36 14-41,0-1-1,0 1 0,1-1 0,-2 0 0,1-1 0,0 1 0,-1-1 0,1 0 0,-1 0 0,0-1 0,-1 1 1,1-1-1,2-4 42,-5 6 5,0 1 1,0 0 0,0-1 0,0 1-1,-1-1 1,1 1 0,-1-1-1,0 0 1,0 1 0,0-1 0,0 1-1,0-1 1,0 1 0,-1-1-1,1 1 1,-1-1 0,0 1 0,0-1-1,0 1 1,0-1 0,0 1-6,0 0-2,0 1 0,0 0 0,0 0 0,0-1 0,0 1 0,0 0 0,0 0 0,0 0 0,0 0 0,0 0 0,-1 1 0,1-1 0,0 0 0,-1 0 0,1 1 0,0-1 0,-1 1 0,1-1 0,-1 1 0,1 0 0,-1 0 0,1-1 0,-1 1 0,1 0 0,-1 0 0,1 1 0,-1-1 0,1 0 0,-1 0 0,1 1 0,-1-1 0,1 1 0,0-1 0,-1 1 0,1-1 0,-1 1 2,-5 4 88,0-1 1,-1 1 0,2 0-1,-1 1 1,1 0 0,0 0-1,0 0 1,0 1 0,1-1-1,0 2 1,0-1 0,1 0-1,0 1 1,0 0 0,1 0-1,0 0 1,0 0 0,1 0-1,0 1 1,1-1 0,-1 1-1,2-1 1,-1 1 0,1 4-89,1-9 22,-1 0 1,1 0 0,0 0 0,-1 0 0,2 0 0,-1 0-1,0-1 1,1 1 0,0 0 0,0-1 0,0 1-1,0-1 1,1 1 0,-1-1 0,1 0 0,0 0 0,2 2-23,0-2-67,-1 1 0,1-1 0,0-1 0,1 1 1,-1-1-1,0 0 0,1 0 0,-1 0 0,1-1 1,0 1-1,4-1 67,4 0-603,-1 0-1,1-1 1,0-1 0,-1 0 0,1-1 0,0 0 0,-1-1-1,0-1 1,0 0 0,5-3 603,-9 4-514,-1-1 1,1 0-1,-1-1 0,0 0 1,0 0-1,0-1 0,-1 0 1,7-7 513,-11 9-39,1 0 0,-1 0 0,-1-1 0,1 1 0,0-1 1,-1 0-1,0 0 0,0 0 0,-1 0 0,1 0 1,-1 0-1,0-1 0,0 1 0,-1 0 0,0-1 1,0-1 38,0 6 69,0 1 0,0 0 0,0 0 0,0 0 1,0 0-1,0 0 0,0-1 0,0 1 0,0 0 1,0 0-1,0 0 0,0 0 0,0-1 0,0 1 1,1 0-1,-1 0 0,0 0 0,0 0 0,0 0 1,0 0-1,0-1 0,0 1 0,0 0 0,0 0 1,0 0-1,0 0 0,1 0 0,-1 0 0,0 0 1,0 0-1,0-1 0,0 1 0,0 0 0,1 0 1,-1 0-1,0 0 0,0 0 0,0 0 0,0 0 1,0 0-1,1 0 0,-1 0 0,0 0 0,0 0 1,0 0-1,0 0 0,0 0 0,1 0 0,-1 0 0,0 0 1,0 0-1,0 0-69,12 8 2187,21 22-386,-19-15-1265,-4-5-180,0 0 1,-1 1-1,1 3-356,-5-7 121,0 0 1,1 0-1,0 0 0,0-1 1,0 0-1,1 0 0,-1-1 1,1 0-1,1 0 1,1 1-122,-7-6 10,-1 1 1,1-1-1,0 0 0,0 1 1,0-1-1,0 0 1,-1 0-1,1 0 1,0 0-1,0-1 1,0 1-1,0-1 1,-1 1-1,1-1 1,0 1-1,0-1 1,-1 0-1,1 0 1,-1 0-1,1 0 0,-1 0 1,1 0-1,-1 0 1,1 0-1,-1-1 1,0 1-1,0 0 1,0-1-1,1-1-10,5-6 33,0-1-1,-1 0 0,0 0 1,1-3-33,-6 11 4,9-22-323,0 0 1,-2 0-1,1-5 319,11-34-3668,-19 61 3250,-1 0-55,1 1-3718,3 5 3791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15 100 12800,'-1'1'271,"0"0"0,-1 0 0,1 1 0,0-1 0,0 0 0,0 0 0,0 1 0,1-1 0,-1 1 0,0-1 0,0 0 0,1 1 0,-1-1 0,1 1 0,0 0 0,-1-1 0,1 1 0,0-1 0,0 1 0,0-1 0,0 1 0,0 0 0,0-1 0,0 1-271,1 0 156,0 0 0,0 0-1,0-1 1,0 1 0,0 0 0,0-1-1,0 1 1,0 0 0,1-1 0,-1 0 0,1 1-1,-1-1 1,1 0 0,0 0 0,-1 0-1,1 0 1,0 0 0,0 0 0,-1 0 0,1-1-1,2 1-155,6 2 68,1 0-1,0-1 1,0-1-1,0 0 0,1 0 1,-1-1-1,0 0 1,5-2-68,4 0-38,0-1 1,1-1-1,-2-1 1,5-2 37,-14 3-90,0 0 0,-1 0 0,0-1 0,0 0 0,0 0 0,0-1 0,-1 0 0,0-1 90,-5 5-25,-1 0-1,0 0 1,1 0 0,-1 0-1,0-1 1,-1 1-1,1-1 1,0 1 0,-1-1-1,1 0 1,-1 1-1,0-1 1,0 0 0,0 0-1,0 0 1,0 0-1,-1 0 1,1 0 0,-1 0-1,0 0 1,0 0-1,0 0 1,0 0 0,-1 0-1,1-1 1,-1 1-1,0 1 1,0-1 0,0-1 25,0 3-3,1-1 1,-1 1 0,0-1-1,0 1 1,0 0 0,0-1-1,0 1 1,0 0 0,0 0-1,0 0 1,-1-1 0,1 1-1,0 1 1,-1-1 0,1 0-1,-1 0 1,1 0 0,-1 1-1,1-1 1,-1 1 0,0-1-1,1 1 1,-1 0 0,0-1-1,1 1 1,-1 0 0,0 0-1,1 0 1,-1 1 0,0-1-1,1 0 1,-1 0 0,1 1-1,-1-1 1,0 1 0,1 0-1,-2 0 3,-3 1 41,0 1-1,0 0 1,1 0-1,-1 1 0,1 0 1,-1 0-1,1 0 1,0 0-1,0 1-40,-2 4 134,0 0 0,0 0 0,0 1 0,1 0 0,1 0 0,0 0 0,0 1-1,1 0 1,0 0 0,1 0 0,0 3-134,2-10 57,0 1 0,1-1 0,0 1 0,0-1 0,0 0 0,0 1 0,1-1 0,-1 0 0,1 1 0,0-1 0,1 0 0,-1 0 0,2 3-57,-1-3 7,0-1 0,0-1 0,0 1 0,1 0 0,-1 0 0,1-1 0,-1 0 0,1 1 0,0-1 1,0 0-1,0 0 0,0-1 0,0 1 0,0-1 0,1 1 0,-1-1 0,0 0 0,4 0-7,1 1-205,0-1-1,0 0 1,0 0-1,0-1 1,1 0 0,-1-1-1,0 1 1,0-2-1,0 1 1,0-1-1,0 0 1,3-2 205,4-1-1170,-1-2 1,0 1-1,0-2 1,-1 0-1,1-1 1,-2 0 1169,17-15-1013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12288,'-1'3'428,"0"0"0,0 1 0,1-1 0,-1 0 0,1 0 0,-1 1 0,1-1 0,0 0 0,0 1 0,1-1 0,-1 0 0,1 1 0,-1-1 0,1 0 0,0 0 0,1 0 0,-1 0 0,0 0 0,1 0 0,0 2-428,7 10 583,0 0 0,1 0 0,3 3-583,-10-15 101,5 8-41,-1 0 0,0 0 0,-1 0 0,0 1-1,0 0 1,-2 1 0,1-1 0,-1 1 0,-1-1 0,-1 1 0,0 0 0,0 0 0,-1 2-60,-10-23 117,8 5-113,0 0 0,0-1 1,0 1-1,0 0 0,0-1 0,1 1 1,-1-1-1,1 1 0,0-1 0,0 0 0,0 1 1,1-3-5,9-43 34,-4 32-133,0 0 0,0 0 0,2 0 0,0 1 0,1 0 0,1 0 0,2-1 99,-11 15-15,1-1 1,-1 1-1,1 0 1,0 0-1,0 0 1,0 0-1,0 0 1,0 1-1,0-1 1,1 0-1,-1 1 1,0 0-1,1 0 1,-1-1-1,1 1 1,0 1-1,-1-1 1,1 0-1,0 1 1,0-1 14,0 1-9,1 1 1,-1-1-1,0 1 1,0-1-1,0 1 1,1 0-1,-1 0 1,0 0-1,0 1 0,0-1 1,0 1-1,-1 0 1,1 0-1,0 0 1,-1 0-1,2 2 9,2 1 89,37 30-3446,-38-32 1837,1 1 0,-1-1 0,1 0 0,0 0 0,0-1 0,0 0-1,3 1 1521,18 2-3466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14 13184,'-6'-3'1154,"-1"1"1,0 0 0,1 0 0,-1 1 0,0-1-1,0 2 1,-1-1-1155,-3 1 185,0 1 0,0 0 1,-1 1-1,1 0 0,0 0 0,-4 3-185,-6 0-18,0 2 1,1 0-1,0 1 1,1 1-1,0 1 1,0 0-1,0 3 18,17-12-6,1-1 0,-1 1 0,1 0 1,0 0-1,-1 1 0,1-1 0,0 0 0,0 0 0,0 1 0,0-1 0,0 0 0,0 1 0,0-1 0,1 1 0,-1-1 0,0 1 0,1-1 0,-1 1 0,1 0 0,0-1 0,-1 1 0,1 0 0,0-1 0,0 1 0,0 0 0,0-1 1,0 1-1,1 0 0,-1-1 0,0 1 0,1 0 6,1 1-4,-1 0-1,1-1 1,0 1 0,0-1 0,0 0 0,0 0-1,0 0 1,1 0 0,-1 0 0,0 0 0,1 0-1,0-1 1,-1 1 0,1-1 0,0 0 0,0 0-1,0 0 5,65 19-108,9 2 152,-68-19-35,0 1 0,-1 0 1,1 0-1,-1 1 0,0 0 0,-1 1 0,1 0-9,-6-5 13,0 0 0,-1 0 1,0 1-1,1-1 0,-1 0 0,0 1 0,1-1 0,-1 1 0,0 0 0,0-1 0,0 1 0,-1 0 0,1 0 0,0-1 0,-1 1 1,1 0-1,-1 0 0,1 0 0,-1 0 0,0 0 0,0 0 0,0 0 0,0 0 0,0 0 0,0 0 0,-1 0 0,1-1 0,-1 1 0,1 0 1,-1 0-1,0 0 0,1 0 0,-1-1 0,0 1 0,0 0 0,-2 1-13,0 1 40,-1 1 0,0-1 0,0 0 0,-1 0 1,1 0-1,-1-1 0,0 0 0,0 1 0,0-2 0,0 1 0,-3 1-40,-1-1-26,1 0 0,-1-1-1,0 0 1,-2 1 26,9-3-30,1 0 0,-1 1 1,0-1-1,1 0 0,-1 0 0,0 0 0,1 0 1,-1 0-1,0 0 0,1 0 0,-1-1 0,1 1 1,-1 0-1,1-1 0,-1 0 0,1 1 0,-1-1 1,1 0-1,-1 0 0,1 1 0,0-1 0,-1 0 1,1-1-1,0 1 0,0 0 0,-1-1 30,2 1-15,-1 0-1,1 0 0,0 0 0,0 0 1,0 0-1,0 0 0,0-1 1,0 1-1,0 0 0,0 0 0,0 0 1,0 0-1,1 0 0,-1 0 1,0 0-1,1 0 0,-1 0 0,1 0 1,-1 0-1,1 0 0,0 0 1,-1 0-1,1 0 0,0 0 0,-1 1 1,2-2 15,22-18-168,-13 14 155,1 1 1,-1 0-1,1 0 0,0 2 0,8-3 13,68-11 234,-9 2 92,-9-4 213,10-7-539,-56 17 207,1-1-1,-2-2 1,1 0 0,17-13-207,-33 19 138,0 0 0,-1 0 0,0-1 0,0 0 0,3-4-138,-8 8 19,0 1 0,0 0-1,-1 0 1,1-1 0,-1 1-1,0 0 1,1-1 0,-1 0-1,0 1 1,0-1 0,-1 0-1,1 1 1,-1-1 0,1 0-1,-1 0 1,0 0 0,0 1-1,0-1 1,0 0 0,-1 0-1,1 0-18,-1 2-6,1-1 0,-1 1-1,1 0 1,-1 0 0,0 0-1,0 0 1,0 0-1,1 0 1,-1 1 0,0-1-1,0 0 1,0 0 0,0 0-1,0 1 1,-1-1 0,1 1-1,0-1 1,0 1 0,0-1-1,0 1 1,-1 0 0,1-1-1,0 1 1,0 0 0,-1 0-1,1 0 1,0 0 0,0 0-1,-1 0 1,1 0-1,0 1 1,0-1 0,-1 0 6,-2 1-21,0 0 0,0 0 1,1 0-1,-1 0 1,0 1-1,0-1 0,1 1 1,-1 0-1,1 0 0,-1 1 21,-3 3 17,0 1-1,0 0 1,1 0-1,0 1 1,0 0-1,1 0 1,0 0 0,1 1-1,-1-1 1,1 1-1,1 0 1,0 1-1,0-1 1,1 0-1,0 2-16,1-7-3,0 1 0,1-1 0,0 0 0,-1 0 0,1 0 0,1 0 1,-1 1-1,0-1 0,1 0 0,0 0 0,0 0 0,0 0 0,1 0 0,-1 0 0,1-1 0,0 1 0,0 0 0,0-1 0,1 1 0,-1-1 0,1 0 0,0 0 0,0 0 0,0 0 0,0 0 0,0-1 0,1 1 0,-1-1 0,1 0 0,0 0 0,-1 0 0,1-1 0,0 1 0,0-1 0,1 0 3,7 2-305,-1 0-1,1-1 0,10 0 306,1-2-2281,0-1-1,-1 0 1,1-2 0,20-5 2281,-1 0-1189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236 232 9344,'2'-3'473,"-1"-1"0,1 0 0,-1 0 0,0-1 0,-1 1 1,1 0-1,-1 0 0,1 0 0,-1 0 0,-1-1 0,1 1 0,-1-2-473,1 4 247,-1-1 0,1 1 0,-1 0 0,0 0 0,0 0 0,0 0 0,0 0 0,0 0-1,-1 0 1,1 0 0,-1 0 0,1 1 0,-1-1 0,1 1 0,-1-1 0,0 1 0,0-1 0,0 1 0,0 0-1,0 0 1,0 0 0,0 0 0,0 0 0,0 0 0,-1 1-247,-1-1 11,0 0 0,-1 1-1,1 0 1,-1 0 0,1 0 0,0 0 0,-1 1-1,1 0 1,-1-1 0,1 2 0,0-1-1,0 0 1,0 1 0,0 0 0,0 0 0,0 0-1,0 1 1,0-1 0,1 1 0,-1 0 0,1 0-1,0 0 1,-1 1-11,-7 7 124,1 1 1,-1 0-1,2 1 0,0 0 0,-7 14-124,10-15 194,0 0 0,0 0-1,2 0 1,-1 1-1,2 0 1,-1 0 0,2 0-1,0 0 1,0 0 0,1 7-194,1-14 30,0-1 1,1 1 0,0 0-1,0-1 1,0 1 0,0-1 0,1 1-1,0-1 1,0 0 0,1 1-1,-1-1 1,1 0 0,0-1 0,1 1-1,-1 0 1,1-1 0,0 0-1,0 0 1,0 0 0,0 0-1,1-1 1,-1 0 0,1 0 0,0 0-1,4 2-30,-3-2-3,1-1 0,-1 1 1,1-1-1,-1 0 0,1-1 0,0 0 0,-1 0 0,1 0 0,0-1 0,0 0 1,-1 0-1,1 0 0,0-1 0,0 0 0,-1-1 0,1 0 0,-1 0 0,1 0 1,-1 0-1,0-1 0,0 0 0,0-1 0,0 1 0,0-1 0,1-1 3,1-2-43,0 0-1,-1-1 0,1 1 0,-1-2 0,-1 1 0,0-1 0,0 1 1,0-2-1,-1 1 0,-1-1 0,0 1 0,0-1 0,-1 0 1,0-1-1,0 1 0,-1-2 44,2-16-121,-2-1 0,0 0 0,-2 1 0,-2-1 0,0-1 121,0 13 60,-1 0 0,0 0 0,-1 0 1,-1 1-1,-1-1 0,0 1 0,-1 0 0,-1 1 0,0 0-60,7 13 14,1 1-1,-1 0 1,1 0 0,-1 0-1,0 0 1,1 1 0,-1-1-1,0 0 1,0 0 0,1 0-1,-1 0 1,0 1 0,0-1-1,0 0 1,0 1 0,0-1-1,0 1 1,0-1 0,0 1-1,-1-1-13,1 2 10,1-1 0,-1 0 0,0 0 0,1 1 0,-1-1 0,1 0 0,-1 1 0,1-1 0,-1 1 0,1-1 0,-1 0 0,1 1 0,0-1 0,-1 1 0,1-1 0,0 1 0,-1 0 0,1-1 0,0 1 0,0-1 0,-1 1 0,1-1 0,0 1 0,0 0-1,0 0-9,-2 5 48,1-1 1,0 1-1,1 0 0,0 0 0,-1 0 0,2 0 0,-1 0-48,8 34 116,2-1 0,1-1 0,2 0 0,5 10-116,-6-17-6,15 38-662,3-2 668,-7-23-3582,2-2-4738,-15-30 5712,3-2 1275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11776,'0'5'4384,"4"-5"-3393,10 7 673,-9-2 160,-1-2-640,6 5-128,-1-4-544,0 1-160,-6-2-224,2 2-992,-1-1-480,1-4 704,-1 0 288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11776,'-4'8'5333,"6"8"-4301,0-1-224,0 10-670,1 1 0,1 0 0,1-1 1,6 18-139,6 30 81,5 41 334,33 203 589,-54-307-1004,4 25-1319,-5-31 647,1 0 0,1 0 1,-1 0-1,0 0 0,1-1 1,0 1-1,0 0 672,4 1-1877,-2-8 869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12032,'1'2'406,"0"-1"1,0 0-1,-1 1 1,1-1 0,0 0-1,0 0 1,0 0-1,0 0 1,1 0 0,-1 0-1,0 0 1,0 0 0,1 0-1,-1-1 1,0 1-1,1 0 1,0 0-407,28 6 1203,-21-5-252,9 2-916,1-1-1,0-1 0,0-1 1,1-1-1,-1-1 1,0 0-1,0-1 1,0-1-1,-1-1 1,1-1-1,-1-1 1,0 0-1,0-1 1,-1-1-1,8-5-34,-21 11-74,0 0-1,0-1 1,-1 0-1,1 0 1,-1 0-1,0 0 1,0 0-1,0-1 1,0 1-1,0-1 0,1-3 75,-3 5-15,0 0 0,0 1 0,-1-1-1,1 0 1,-1 0 0,1 0 0,-1 0-1,0 0 1,0 0 0,1 1 0,-1-1-1,-1 0 1,1 0 0,0 0 0,0 0-1,-1 0 1,1 0 0,-1 0-1,0 1 1,1-1 0,-1 0 0,0 0-1,0 1 1,0-1 0,0 1 0,0-1-1,-1 0 16,1 1 16,-1-1 0,1 1 0,0 0 1,0 0-1,-1 0 0,1 0 0,-1 0 0,1 0 0,-1 1 0,1-1 0,-1 0 0,1 1 0,-1-1 0,0 1 0,1 0 0,-1-1 0,0 1 0,1 0 0,-2 0-16,-1 0 54,0 1-1,0-1 1,0 1-1,0 0 1,1 0-1,-1 0 1,0 0-1,-2 2-53,-3 1 127,1 0 0,0 1 0,0 0-1,0 1 1,1 0 0,-6 5-127,6-4 91,0 1 1,1-1-1,0 1 1,0 1-1,1-1 1,0 1 0,1 0-1,-1 0 1,2 1-1,-1-1 1,1 2-92,2-5 32,-1-1-1,2 1 1,-1-1 0,0 1 0,1-1-1,0 1 1,1-1 0,-1 1 0,1-1 0,0 1-1,0-1 1,1 1 0,-1-1 0,1 0-1,0 0 1,1 0 0,-1 0 0,1 0 0,0 0-1,3 3-31,0-1-21,1 0 0,-1 0-1,1 0 1,0-1 0,1 0-1,-1-1 1,1 1 0,0-2 0,1 1-1,-1-1 1,1 0 0,0-1-1,0 0 1,0 0 0,0-1-1,0 0 1,3-1 21,-2 0-508,0-1 0,0 0-1,0 0 1,0-1 0,0-1-1,0 0 1,0 0 0,0-1-1,-1 0 1,8-4 508,-1 0-1299,0-1 0,0-1 1,-1-1-1,0 0 0,-1 0 0,0-2 0,-1 0 0,0-1 1,-1 0-1,7-9 1299,-9 8 454,-1 0 0,0-1 0,1-2-454,-3 2 3022,-1 0 0,0 0 0,1-7-3022,-7 21 173,0 0 0,0 0 1,0 0-1,0 1 0,0-1 0,1 0 0,-1 0 0,0 0 0,0 1 1,1-1-1,-1 0 0,0 1 0,1-1 0,-1 0 0,1 1 0,-1-1 0,1 0 1,0 1-1,-1-1 0,1 1 0,-1-1 0,1 1 0,0-1-173,10 13 3000,0 5-2537,2-1 36,-1 1-1,-1 0 1,0 0-1,-1 1 1,-1 1-499,-4-8 83,-1 1 1,0 0 0,0 0 0,-1 0-1,-1 0 1,0 1 0,-1-1 0,0 10-84,-1 8 373,0-27-245,0-5-122,19-39-754,2 1 0,1 1 0,10-10 748,-31 48-7,8-14-194,1 0 1,1 1-1,0 0 1,1 1-1,13-11 201,-23 22 30,-1 1 0,1-1 0,0 1 0,0-1 0,-1 1 0,1 0 0,0 0 0,0 0 0,0 0 0,0 0 0,1 0 0,-1 1 0,0-1 0,0 1 0,0-1 0,1 1 0,-1 0 0,0 0 0,0 0 0,0 0 0,1 0 0,-1 1 0,0-1 0,0 1-1,0-1 1,1 1 0,-1 0 0,0 0 0,0 0 0,0 0 0,0 0 0,-1 0 0,1 1 0,0-1 0,0 1 0,-1-1 0,1 1 0,-1-1 0,1 1 0,-1 0 0,0 0 0,1 1-30,22 34-362,-1 1-1,-3 1 1,-1 1 0,6 21 362,12 24-5602,-34-80 5142,13 25-4788,-15-29 4991,0 0-1,0 0 1,0 0-1,0 0 1,0 0-1,1 0 1,-1 0-1,0 0 1,0 0-1,1 0 1,-1-1-1,1 1 1,-1-1-1,0 1 1,1-1-1,-1 0 1,1 1-1,-1-1 1,1 0-1,0 0 258,16-3-1221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12 12416,'0'-1'136,"0"1"0,0 0 0,0 0 0,0 0-1,1-1 1,-1 1 0,0 0 0,0 0 0,0 0 0,0-1 0,0 1 0,0 0 0,0 0 0,0-1 0,0 1 0,0 0 0,0 0 0,0-1 0,0 1 0,0 0 0,0 0 0,0-1 0,0 1 0,0 0 0,0 0 0,0 0 0,0-1 0,-1 1 0,1 0 0,0 0 0,0 0 0,0-1 0,0 1 0,0 0 0,-1 0-136,-9-3 2480,-17 6-274,14 4-2129,1 0 0,-1 0 0,2 1 0,-1 0 0,1 1 1,0 1-1,1 0 0,0 0 0,0 1 0,1 0 0,1 0 1,0 1-1,0 1 0,2-1 0,-4 8-77,8-15 47,0 1-1,0 0 1,1 0-1,0 0 1,0 0 0,0 0-1,1 0 1,-1 0-1,2 0 1,-1 0 0,1 0-1,-1 0 1,2 0-1,-1 0 1,1-1 0,0 1-1,0 0 1,1 1-47,-2-4 10,1 0 1,0 1 0,0-1 0,0 0 0,1 0 0,-1-1-1,1 1 1,-1 0 0,1-1 0,0 1 0,0-1-1,0 0 1,0 0 0,1 0 0,-1-1 0,0 1-1,1-1 1,-1 1 0,1-1 0,0 0 0,-1-1-1,1 1 1,0-1 0,-1 1 0,1-1 0,0 0-1,0 0 1,-1-1 0,4 0-11,-3 0 3,1 0 0,-1 0 0,0 0 0,0 0 0,0-1 1,0 0-1,0 0 0,0 0 0,0 0 0,0-1 0,-1 0 0,0 1 0,1-1 0,-1 0 0,0-1 0,0 1 1,0-1-1,-1 1 0,1-1 0,-1 0 0,0 0 0,0 0 0,-1 0 0,1 0 0,0-3-3,3-10 10,-2 1-1,0 0 0,-1 0 1,-1-1-1,-1 1 0,0-4-9,0 19-4,0 0 1,1 0-1,-1 0 0,0 0 0,0 1 0,0-1 0,0 0 0,0 0 0,0 0 1,-1 0-1,1 0 0,0 1 0,0-1 0,-1 0 0,1 0 0,0 0 1,-1 1-1,1-1 0,0 0 0,-1 1 0,0-1 0,1 0 0,-1 1 0,1-1 1,-1 0 3,1 2 1,-1 0 1,1-1 0,-1 1 0,1 0-1,0 0 1,-1-1 0,1 1-1,0 0 1,0 0 0,-1-1 0,1 1-1,0 0 1,0 0 0,0 0 0,0 0-1,0-1 1,0 1 0,0 0 0,1 0-1,-1 0 1,0-1 0,0 1-1,1 0 1,-1 0 0,0 0-2,4 11 12,0 0 1,1 1-1,0-2 0,7 12-12,3 9 26,24 48 74,-11-26-66,-3 0 0,-2 2 0,-3 1 1,-2 3-35,-13-40 12,-2-1 0,0 1 0,-1 0 0,-1 0 0,-1 0 0,-1 7-12,0-13 17,-2 1 0,1-1 0,-2 0 1,0 0-1,0 0 0,-2 0 0,1-1 0,-2 0 1,-2 4-18,0-2 145,-2 0 0,0 0 0,0-1 0,-1-1 0,-1 1 0,0-2 0,-1 0 1,0-1-1,-1 0 0,-15 7-145,23-13-127,0-1-1,-1 0 1,0-1-1,0 0 1,0 0 0,0-1-1,0 0 1,-1 0 0,1-1-1,-1 0 1,1-1 0,-1 0-1,1 0 1,-1-1-1,1 0 1,0 0 0,-1-1-1,1 0 1,0 0 0,0-1-1,0 0 1,0-1 0,0 1-1,-2-3 128,2 0-277,0 0-1,1 0 0,-1 0 0,1-1 0,1 0 1,0-1-1,0 1 0,0-1 0,1 0 1,0-1-1,0 1 0,1-1 278,-25-68-587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37 7936,'-2'-5'753,"0"2"245,1 0 1,0 0-1,0-1 1,0 1-1,1 0 1,-1-1-1,1 1 1,0-2-999,0 5 165,0 0 16,-23 109 2448,0 38-2629,10-63 289,7-46-97,2 2 0,0 35-192,4-63 44,1 1 1,0-1 0,0 0-1,2 0 1,-1 0-1,1 0 1,1 0 0,0 0-1,1-1 1,0 0-1,3 4-44,-6-12-15,0 0 0,0 0 0,1-1-1,-1 1 1,1 0 0,-1-1-1,1 0 1,0 1 0,0-1 0,0 0-1,0-1 1,0 1 0,0-1-1,0 1 1,1-1 0,-1 0 0,1 0-1,-1 0 1,1 0 0,-1-1-1,1 0 1,-1 1 0,1-1 0,-1-1-1,1 1 1,0 0 0,-1-1-1,3 0 16,10-4-1010,1 0 0,-2 0 0,1-2-1,-1 0 1,8-5 1010,-9 5-1518,5-1 660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12544,'4'11'6183,"16"52"-3289,12 43-874,20 39-2020,14 42 56,-51-138-297,-3 0 0,6 44 241,-15-70-283,4 21-1412,-7-41 1270,0 0 1,0 0-1,0 0 0,0 0 0,-1 0 1,1 0-1,-1 0 0,0 0 0,1 0 1,-2 0-1,0 2 425,2-4-102,0-1 0,-1 1-1,1-1 1,-1 1 0,1 0 0,-1-1 0,1 1 0,-1-1 0,1 1 0,-1-1-1,0 0 1,1 1 0,-1-1 0,0 0 0,1 1 0,-1-1 0,0 0-1,1 0 1,-1 0 0,-1 1 102,-15-3-1114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18 111 14336,'0'-1'172,"0"1"0,-1 0 1,1 0-1,0-1 0,-1 1 1,1 0-1,-1-1 0,1 1 1,-1 0-1,1 0 1,-1 0-1,1 0 0,-1-1 1,1 1-1,-1 0 0,1 0 1,-1 0-1,1 0 0,-1 0 1,1 0-1,-1 0 1,1 0-1,-1 0 0,1 1 1,-1-1-1,1 0 0,-1 0 1,1 0-1,-1 1 0,1-1 1,0 0-1,-1 0 1,1 1-1,-1-1 0,1 0 1,0 1-1,-1-1 0,1 0 1,0 1-173,-1 0 168,1 0-1,0 1 1,0-1 0,0 0 0,0 0 0,0 1 0,0-1 0,1 0 0,-1 0-1,0 0 1,1 1 0,-1-1 0,1 0 0,-1 0 0,1 0 0,-1 0 0,1 0-1,0 0 1,-1 0 0,1 0-168,3 4 84,0-1-1,0 0 0,0 0 1,1-1-1,-1 1 0,1-1 1,0 0-1,0 0 0,0-1 1,0 1-1,0-1 0,1 0 0,3 1-83,5 0-37,0 1 0,0-2-1,0 0 1,0 0-1,3-1 38,6-1-156,1 0 0,-1-1 0,0-2 0,0 0 0,0-2 0,20-6 156,-30 7-45,-1-1 0,0 0 0,0-1 0,0-1 0,-1 1 0,1-2 1,-2 0-1,1 0 0,-1-1 0,-1 0 0,1-1 0,-2 0 0,1 0 45,1-4-29,-6 8 63,1-1 0,0 1-1,0 0 1,1 0-1,0 0 1,0 1 0,0-1-1,0 2-33,-5 4 35,0 0 0,0 0-1,0 0 1,-1 0-1,1 0 1,0 1 0,0-1-1,0 0 1,-1 0-1,1 1 1,0-1 0,-1 1-1,1-1 1,0 1-1,-1-1 1,1 1 0,0-1-1,-1 1 1,1-1 0,-1 1-1,1 0 1,-1-1-1,1 1 1,-1 0 0,0 0-1,1-1 1,-1 1-1,0 1-34,14 24 336,-13-24-286,24 62 421,-2 2-1,-4 0 1,-2 1 0,8 68-471,-23-120 26,0 0 1,-1 0-1,-1 0 1,0 0 0,-1 0-1,-2 9-26,11-55 42,1 0-1,1 1 0,2 0 1,5-9-42,3 2-402,18-27 402,-29 51-99,0 0 0,1 0-1,1 1 1,0 1 0,0 0 0,5-3 99,-13 12-2,-1 0 1,1 0 0,-1 1 0,1-1 0,0 1 0,-1 0 0,1 0-1,0 0 1,0 0 0,0 0 0,0 0 0,0 1 0,0-1 0,0 1-1,0 0 1,0 0 0,1 0 0,-1 1 0,0-1 0,0 1 0,0-1 1,0 2 22,1-1 1,-1 1 0,1-1 0,-1 1 0,0 0 0,0 0-1,0 1 1,0-1 0,0 1 0,0-1 0,-1 1 0,1 0-1,-1 0 1,0 0 0,0 0 0,1 2-23,13 28 192,-1 0 1,-2 1-1,-2 1 1,7 32-193,16 46-1037,-30-100 81,3 10-1866,0-11-3831,-2-12 471,-2-8 2268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3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13 10368,'-1'-1'320,"0"0"1,0-1 0,-1 1-1,1 0 1,-1 0-1,1 1 1,-1-1 0,0 0-1,1 0 1,-1 1 0,0-1-1,1 1 1,-1-1 0,0 1-1,1 0 1,-1 0-1,0-1 1,0 1 0,0 1-1,1-1 1,-1 0 0,0 0-1,0 1 1,1-1-1,-1 1 1,0-1 0,1 1-1,-2 0-320,-5 4 188,-1-1 1,1 1-1,0 1 0,1 0 0,-3 2-188,-17 12 727,8-6-607,0 0 1,0 1-1,1 2 1,1-1-1,1 2 1,1 0-1,0 1 1,1 1-1,1 0 1,-3 9-121,2-4 141,2 2 1,1-1-1,1 1 0,1 1 1,1 0-1,2 0 0,1 1 1,0 12-142,3-26 59,2 0 1,0-1 0,0 1 0,2 0 0,0-1 0,0 0-1,1 1 1,1-1 0,1 0 0,0 0 0,3 6-60,-3-11-202,0-1-1,0 1 1,1-1 0,0 0 0,0-1 0,1 0 0,6 6 202,-5-7-676,-1 0 0,1 0 0,1-1 0,-1 0 0,1-1 0,0 1 0,0-2-1,5 2 677,23 6-1813,4-5 843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3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9216,'0'1'207,"0"-1"1,0 0 0,0 0 0,0 0 0,-1 0-1,1 1 1,0-1 0,0 0 0,0 0-1,0 0 1,0 0 0,0 1 0,0-1-1,-1 0 1,1 0 0,0 0 0,0 1-1,0-1 1,0 0 0,0 0 0,0 1-1,0-1 1,0 0 0,0 0 0,0 0-1,0 1 1,0-1 0,0 0 0,1 0-1,-1 0 1,0 1 0,0-1 0,0 0 0,0 0-1,0 1-207,9 4 3302,22 5-2437,-17-7 150,15 11-661,0 0 0,-1 2 1,-1 1-1,2 3-354,-1-1 151,-12-8-122,0 1 0,0 0 1,-2 2-1,1 0 0,-2 0 0,0 1 1,-1 1-1,0 0 0,-1 1 1,-1 0-1,-1 0 0,0 1 1,-1 1-1,-1-1 0,-1 1 0,1 9-28,0 6-2,-1 0 0,-2 0 1,-1 1-1,-2-1 1,-2 1-1,-1-1 1,-1 1-1,-2-1 1,-2 1 0,-3 11-1870,-14 41 1870,16-64-2395,-1 0 0,-1 0-1,-1-1 1,-7 9 2395,12-23-1050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3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62 11648,'-27'-4'6725,"37"11"-3616,6-6-2844,-1 0 1,0 0-1,0-2 0,1 0 0,5-2-265,79-15 66,-81 15 14,49-13-112,-41 9-107,1 1 1,-1 1-1,1 1 0,17 1 139,-42 3 29,1 0 0,-1 0 0,0 1 0,0 0 0,0-1 0,0 1 0,0 0 0,0 0 0,0 0 0,0 1 0,-1-1 0,1 1 0,0 0 0,-1 0 0,1-1 0,-1 2 0,1-1 0,-1 0 0,0 0 0,0 1 0,0-1 0,0 1 0,-1 0 0,1-1 0,-1 1 0,1 2-29,4 9 286,-2 0-1,1 0 1,-2 0 0,0 1 0,0 4-286,3 14 260,38 221 903,-7-37-790,-23-132-231,-8-41-23,11 34-119,-15-68-45,-1 1-1,0-1 1,0 0-1,-1 1 0,0-1 46,-1 2 58,1-12-46,0 1 0,0-1 0,-1 1 0,1 0 0,0-1 0,-1 1 0,1-1 0,-1 1 0,1-1 0,-1 1 1,1-1-1,-1 0 0,1 1 0,-1-1 0,0 0 0,1 1 0,-1-1 0,1 0 0,-1 0 0,0 1 0,1-1 1,-1 0-1,0 0-12,-18 5 153,14-4-110,-8 2 21,0-1-1,-1-1 1,1 0-1,-1-1 1,-12-1-64,-3 0-9,-181 13-356,107-3-1583,2-6-4096,86-3 5228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3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12 12416,'-1'-1'441,"-1"0"0,1 0 0,0 0 1,-1 0-1,1 0 0,0 0 1,-1 0-1,1 1 0,-1-1 0,1 0 1,-1 1-1,0-1 0,1 1 0,-1 0 1,1-1-1,-1 1 0,0 0 0,1 0 1,-1 0-1,0 0 0,0 1-441,-2-1 188,1 1 0,-1 0 0,1 1 0,0-1 0,0 1 0,0-1 0,0 1 0,0 0 0,0 0 0,-1 1-188,-4 4 100,1 0 1,0 0 0,0 1-1,0-1 1,1 2-1,0-1 1,1 1-101,3-5 83,0 1 0,0-1 0,0 1 0,1 0 0,-1-1-1,1 1 1,0 0 0,1 0 0,-1 0 0,1 0 0,0 0-83,0-3 15,0-1 1,0 1-1,0-1 1,1 1-1,-1-1 1,0 1-1,0-1 0,1 0 1,-1 1-1,1-1 1,0 0-1,-1 1 1,1-1-1,0 0 0,-1 0 1,1 1-1,0-1 1,0 0-1,0 0 0,0 0 1,0 0-1,1 0 1,-1 0-1,0-1 1,0 1-1,1 0 0,-1-1 1,0 1-1,1 0 1,-1-1-1,0 0 0,1 1 1,-1-1-1,1 0 1,-1 0-1,1 0 1,0 0-16,0 0 10,-1 0 0,0 0 0,0 0 0,1 0 0,-1 0 0,0 0 0,0-1 0,0 1 0,1 0 0,-1-1 0,0 1 0,0-1 0,0 0 0,0 1 0,0-1 0,0 0 0,0 1 0,0-1 0,0 0 0,0 0 0,-1 0 0,1 0 0,0 0 0,0 0 0,-1 0 0,1 0 0,-1 0 0,1 0 0,-1-1 0,1 1 0,-1 0 0,0 0 0,0 0 0,1-1 0,-1 1 0,0 0 0,0 0 0,0 0 0,0-1 0,0 1 0,-1 0 0,1 0 0,0-1-10,-1-3-298,0 1 1,0-1-1,0 1 1,0 0-1,-1 0 1,0 0-1,0 0 1,0 0-1,0 0 0,-1 0 1,-1-2 297,-9-4-4270,-3 4-7017,7 6 7010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3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13184,'-9'28'4927,"9"-9"-3839,0 14 544,0-16-64,0 10-736,0 7-224,0 1-288,0 2-64,0 0-160,-4 0-64,-1-10 0,0-2-192,-4 3 32,-5 5-1504,7-10-640,-2-6 1152,-1-9 544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365 385 10880,'0'-35'4832,"-1"-44"377,1 51-5112,-2-1-1,-1 0 0,-1 0 0,-2 1 0,-2-7-96,7 30-58,-1 0 1,0 0-1,0 1 1,0-1-1,0 0 0,-1 1 1,1-1-1,-1 1 1,0 0-1,-1 0 0,1 0 1,-1 0-1,1 0 1,-1 1-1,0 0 0,-1 0 1,1 0-1,0 0 1,-1 1-1,0-1 0,0 1 1,1 1-1,-1-1 1,0 0-1,0 1 0,-1 0 1,1 1-1,0-1 1,0 1-1,0 0 0,0 0 1,-1 0-1,1 1 1,0 0-1,0 0 0,0 0 1,0 0-1,0 1 1,0 0-1,0 0 58,-6 3-1,0 1 0,0-1 0,1 2 0,0-1 0,0 2 0,0-1 0,1 1 0,0 1 0,1-1 0,0 2 0,0-1 0,1 1 0,1 0 0,-1 0 0,1 1 0,1 0 0,0 0 0,1 0 0,0 1 0,0-1 0,2 1 0,-1 0 0,1 0 0,1 0 0,0 0 0,1 0 0,1 8 1,4 30 294,2 1-1,3-1 0,1-1 0,11 24-293,6 29 97,17 111-1239,-43-202 242,-1 0 0,0 0-1,-1 1 1,0-1-1,-1 0 1,-1 6 900,2-16-315,0 0 1,0 0-1,0 0 0,0 0 1,-1 0-1,1 0 0,0 0 1,-1 0-1,1 0 0,0 0 1,-1 0-1,1 0 0,-1 0 1,0-1-1,1 1 0,-2 1 315,-14 0-3258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11264,'0'0'228,"0"1"0,0 0 1,0 0-1,0-1 0,0 1 1,1 0-1,-1 0 0,0-1 0,0 1 1,1 0-1,-1-1 0,1 1 1,-1 0-1,0-1 0,1 1 1,-1 0-1,1-1 0,-1 1 1,1-1-1,0 1 0,-1-1 0,1 0 1,0 1-229,20 6 1710,26-5-817,-46-2-780,37-3 63,-1-1-1,0-2 0,0-1 0,0-2 0,21-9-175,-29 8-514,-1-1-1,0-2 1,-1-1-1,-1-1 1,0-1 0,-1-1-1,4-5 515,-17 12-203,-1 0-1,-1-1 1,1 0-1,-2-1 0,0 0 1,3-6 203,-16 28 635,0 0 1,1 0 0,0 1-1,1-1 1,0 1 0,0-1-1,0 8-635,2-16 95,-2 21 348,0 1 0,2-1 0,0 0 0,2 0 0,0 1 0,2-1 0,2 6-443,-3-20 47,-1 0 0,2 0 1,-1 0-1,1 0 0,1-1 1,-1 0-1,1 0 1,1 0-1,0 0-47,-2-4 10,0 0 1,0 0 0,0 0-1,1 0 1,-1-1-1,1 0 1,0 0-1,0 0 1,0 0-1,0-1 1,1 0-1,-1 0 1,1 0-1,-1-1 1,2 0-11,-2 0 12,0 0 1,0-1-1,-1 1 1,1-1-1,0 0 0,0-1 1,-1 1-1,1-1 1,0 0-1,-1 0 0,1-1 1,-1 1-1,1-1 1,-1 0-1,1 0 0,-1 0 1,0-1-1,0 0 1,-1 1-1,1-1 0,0-1 1,-1 1-1,0 0 1,3-4-13,-2 1-13,0 0 0,-1 0 1,1 0-1,-1 0 1,0-1-1,-1 1 0,0-1 1,0 0-1,0 0 1,-1 1-1,0-1 0,0 0 1,-1 0-1,0 0 1,0 0-1,-1-4 13,-1-1-160,0 0 1,-1 0-1,0 0 1,-1 1-1,0-1 0,-1 1 1,0 0-1,0 0 1,-6-6 159,-28-34-3106,-8 5-4789,33 33 2823,4 0 1851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11776,'12'83'5477,"-2"-34"-2304,9 27-3173,-15-65 102,17 68 169,-19-71-209,-1 1 0,0-1 0,0 0 0,-1 1 0,0-1 0,0 1 0,-1-1 0,-1 2-62,-1-5 452,-1-11-145,-2-9 33,3-11-254,1-1 0,1 0 1,1 0-1,1 0 0,1 0 0,2-1-86,0 1-66,0-1 0,2 1-1,1 0 1,1 0 66,-4 16-31,0 0 1,1 0-1,0 0 1,1 0-1,0 1 1,0 0-1,1 0 1,1 0-1,-1 1 1,5-3 30,-9 10-13,0-1-1,0 1 1,0 0 0,1 0 0,-1 0 0,0 0 0,1 1 0,-1 0 0,1-1 0,0 1 0,-1 1-1,1-1 1,0 0 0,0 1 0,-1 0 0,1 0 0,0 0 0,2 0 13,8 2-557,-1 1 1,0 1-1,0-1 1,9 6 556,-9-4-753,1-1 1,-1 0-1,10 1 753,22 0-598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10752,'-9'0'4032,"18"0"-3136,5 0 191,-5 0-127,8-5-768,11 1-128,-1 1-32,6-2 96,3 1-32,0 4-1664,5 0-799,-4-3 1215,0-2 544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11520,'0'1'397,"1"0"0,-1 1 0,1-1 0,-1 0 0,1 1 0,0-1 0,-1 0 0,1 0 0,0 0 0,0 0 0,0 0 0,0 0 0,0 0 1,0 0-1,0 0 0,0 0 0,1 0 0,-1-1 0,1 1-397,27 13 1154,-13-9-992,-1-1 0,1-1 0,0 0-1,0-1 1,0-1 0,6 0-162,9-1 133,0-2 0,25-4-133,-36 3 31,0-1-1,-1-1 1,1 0-1,-1-2 0,0 0 1,9-6-31,-20 9-33,0 0 0,-1-1 1,0 0-1,0 0 0,0 0 0,-1-1 1,1 0-1,-1 0 0,-1-1 0,1 1 1,-1-1-1,0-1 0,-1 1 0,0-1 1,0 1-1,1-5 33,-4 10-24,-1 0-1,1 0 1,0 0-1,-1 0 1,1 0-1,-1 0 1,0 0-1,1 0 1,-1 0-1,0-1 1,-1 1-1,1 0 1,0 0-1,0 0 1,-1 0 0,0 0-1,1 0 1,-1 0-1,0 0 1,0 0-1,0 0 1,0 0-1,0 0 1,0 0-1,-1 1 1,1-1-1,0 0 1,-1 1-1,0-1 1,1 1 0,-1 0-1,0-1 1,-1 1 24,0-1-36,-1 1 0,1-1 0,-1 1 0,1 0 0,-1 0 1,0 0-1,0 1 0,1-1 0,-1 1 0,0 0 1,0 0-1,0 0 0,0 1 0,1-1 0,-1 1 1,0 0-1,1 0 0,-1 0 0,0 1 36,-7 3 16,0 2-1,0-1 1,0 1-1,1 1 1,0 0-1,0 0 1,1 1-1,0 0 1,0 1-16,-8 11 385,1-1 1,1 2-1,-12 22-385,22-34 133,0 0 0,0 0 0,0 0 0,2 1 0,-1 0 0,1 0 0,1 0 0,0 0 0,0 2-133,2-9 23,0 1-1,0 0 1,1 0-1,-1-1 0,1 1 1,0 0-1,0-1 1,0 1-1,1-1 1,-1 0-1,1 1 0,0-1 1,1 0-1,-1 0 1,1 0-1,0 0 1,0 0-1,0-1 0,0 1 1,0-1-1,1 0 1,3 2-23,5 3-80,-1 0 0,1-1 0,0-1 0,1 0 0,0-1 1,3 1 79,-1-2-507,0 0 1,0 0 0,1-2-1,-1 0 1,1-1 0,0 0-1,-1-1 1,1-1 0,0 0-1,-1-1 1,1-1 0,-1-1-1,0 0 1,2-1 506,37-20-709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11136,'-13'6'709,"-1"0"0,1 1 0,0 1 0,1 0 0,0 0-1,0 1 1,1 1 0,0 0 0,1 1 0,0 0 0,0 0 0,-4 9-709,7-10 103,0 0-1,1 1 0,1 0 1,0 0-1,0 0 0,1 1 1,0 0-1,1 0 0,1 0 0,0 0 1,0 0-1,1 0 0,1 1 1,0-1-1,1 6-102,0-11 29,1 1 0,0-1 0,0 0-1,1 0 1,0 0 0,0 0 0,1-1 0,0 1 0,0-1 0,0 0 0,1 0-1,0 0 1,0-1 0,0 1 0,1-1 0,-1-1 0,1 1 0,1-1 0,-1 0-1,1 0 1,-1-1 0,1 0 0,7 3-29,-9-4-5,0 0-1,1-1 1,0 1 0,-1-1 0,1 0 0,0-1-1,-1 1 1,1-1 0,0 0 0,0-1-1,-1 1 1,1-1 0,0 0 0,-1 0-1,1-1 1,-1 0 0,1 0 0,-1 0-1,0-1 1,0 1 0,0-1 0,0 0-1,0-1 1,-1 1 0,1-1 0,-1 0-1,0 0 1,0-1 0,-1 1 0,1-1-1,0 0 6,2-7-99,0-1-1,0 1 0,-1-1 1,0 0-1,-1 0 0,-1-1 1,0 1-1,-1-1 0,0-1 100,2-33-1840,-2-43 1840,-2 85-105,0-14-194,1 39 596,0 0-1,2 0 1,0 0-1,1-1 1,1 1-1,1-1 1,7 16-297,-8-23-376,0 0 0,1-1-1,0 0 1,1 0 0,0-1 0,0 1 0,2-1 376,-4-4-744,0 0 1,1 0-1,0-1 1,0 1-1,0-1 1,0-1-1,1 1 1,-1-1-1,1 0 1,0-1-1,6 2 744,23 0-2112,1-9 1046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9 10112,'-4'-2'336,"0"1"1,0-1-1,-1 1 1,1 0-1,0 1 1,0-1-1,-1 1 1,1 0 0,0 0-1,-1 0 1,1 1-1,0-1 1,-1 1-1,1 0 1,0 0-1,0 1 1,0-1-1,0 1 1,0 0 0,-3 2-337,-5 3 238,1 0 0,-1 0 0,2 1 0,-1 1 0,1 0 0,-2 2-238,0 1 123,1 0-1,0 1 0,1 0 0,1 0 0,0 1 0,1 0 0,0 1 0,1 0 0,1 0 0,0 1 0,1-1 0,1 1 0,0 0 0,1 1 1,1-1-1,1 0 0,0 1 0,1 8-122,1-18 11,0 0 1,0 0-1,1 0 0,0 0 1,0 0-1,1-1 1,0 1-1,0-1 0,0 1 1,1-1-1,0 0 1,0-1-1,0 1 0,1-1 1,0 0-1,0 0 1,0 0-1,1 0 1,0-1-1,0 0 0,0 0 1,0-1-1,0 0 1,1 0-1,0 0 0,5 1-11,-3-2-262,0 1 0,0-1 0,1-1 0,-1 0-1,1 0 1,-1-1 0,1 0 0,-1-1 0,5 0 262,-6-1-681,1 1 0,-1-2 1,0 1-1,0-1 1,0 0-1,0 0 0,-1-1 1,0 0-1,1-1 1,5-4 680,21-24-4912,-5-9 1744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11008,'0'0'121,"0"0"0,0 0 1,-1 0-1,1 0 1,0 0-1,-1 0 1,1 0-1,0 0 0,0 0 1,-1 0-1,1 0 1,0 0-1,0 0 1,-1 0-1,1 0 0,0 0 1,0 0-1,-1 1 1,1-1-1,0 0 0,0 0 1,0 0-1,-1 0 1,1 1-1,0-1 1,0 0-1,0 0 0,-1 1 1,1-1-1,0 0 1,0 0-1,0 1 0,0-1 1,0 0-1,0 0 1,0 1-1,0-1 1,0 0-1,0 0 0,0 1 1,0-1-1,0 0 1,0 0-1,0 1 0,0-1 1,0 0-122,-2 26 1938,7 27-950,45 156 501,-24-108-962,8 76-527,-25-108 1120,-1 69-1120,-7-148 7,1 1-1,-1 0 1,2-1-1,-1 1 1,1 0-1,3-4-6,5-19-135,-8 21 118,11-37-1053,14-30 1070,-22 65-146,0 1 0,0 0 0,1 0 0,0 0-1,1 1 1,0 0 0,1 0 0,6-5 146,-13 14 30,0 1-1,-1-1 0,1 1 0,0-1 0,0 1 0,0 0 0,1-1 1,-1 1-1,0 0 0,0 1 0,1-1 0,-1 0 0,0 0 1,1 1-1,-1 0 0,1-1 0,-1 1 0,0 0 0,1 0 0,-1 0 1,1 1-1,-1-1 0,0 1 0,1-1 0,-1 1 0,0 0 1,1 0-1,-1 0 0,0 0 0,0 0 0,0 0 0,0 0 1,0 1-1,0-1 0,0 1 0,1 1-29,6 6 169,-1 0 0,0 0 0,-1 1 0,0 0 0,0 0 0,3 9-169,21 41 751,-1 7-751,20 39-790,-11-39-2872,-36-62 2965,-1-2 149,0 1 0,0-1 0,1 0 0,-1 0 0,1 1 0,0-2 0,0 1 0,0 0 0,0-1 0,0 1 0,2 0 548,17 0-1413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261 219 8704,'0'-5'509,"4"-13"872,-1 1 0,-1-1 1,0 1-1,-2-1 0,0-5-1381,0 18 146,-1 0 0,0 0 0,0 1 0,0-1-1,0 1 1,-1-1 0,1 1 0,-1-1 0,0 1-1,-1 0 1,1 0 0,-1 0 0,0 0 0,0 0 0,0 1-1,0-1 1,-1 1 0,1 0 0,-1 0 0,0 0 0,0 0-1,-1 0-145,2 1 34,-1 1-1,1-1 1,-1 1-1,1 0 1,-1-1-1,1 2 1,-1-1-1,1 0 1,-1 1-1,0-1 1,0 1-1,1 0 1,-1 1-1,0-1 1,1 0-1,-4 2-33,1 0 82,0 0 1,0 0-1,1 1 1,0-1-1,-1 1 0,1 1 1,0-1-1,0 1 1,-4 4-83,-2 2 117,1 1 1,0 1 0,1 0-1,0 0 1,1 1 0,0 0-1,1 0 1,1 1-118,3-6 5,0 0-1,1-1 1,0 1 0,0 0 0,1 0-1,0 0 1,0 1 0,1-1-1,0 0 1,0 0 0,1 0 0,0 0-1,2 7-4,-2-12 0,0 0-1,0 1 1,0-1-1,0 1 0,1-1 1,-1 0-1,1 0 1,0 0-1,0 0 0,0 0 1,1-1-1,-1 1 1,0 0-1,1-1 1,0 0-1,0 1 0,0-1 1,0-1-1,0 1 1,0 0-1,0-1 0,0 1 1,1-1-1,-1 0 1,0 0-1,1 0 1,-1-1-1,1 1 0,-1-1 1,1 0-1,0 0 1,1 0 0,5-1-247,-1 0 1,0-1 0,0-1-1,0 1 1,0-1 0,0-1-1,0 0 1,-1 0-1,0-1 1,0 0 0,0 0-1,0-1 247,8-6-1230,0-1-1,-2-1 1,1 0-1,-2-1 1,3-4 1230,13-22-1120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12032,'5'24'6471,"14"12"-4016,-6-13-1686,13 30-578,-3 1 0,-2 1-1,-2 1 1,-3 0 0,-2 2-1,-3 0 1,-3 0 0,-1 5-191,-3-11-118,-1-52-264,1-8 173,4-12-64,2-15-94,3-9-419,6-12 786,-14 44-75,0 0 0,0 1 0,1 0-1,1 0 1,0 1 0,0-1-1,2 1 76,-8 8-4,0 1 0,1-1 0,0 0 0,-1 1 0,1-1-1,0 1 1,0-1 0,0 1 0,0 0 0,0 0 0,0 0-1,0 0 1,0 0 0,0 0 0,1 1 0,-1-1 0,0 1-1,1 0 1,0-1 4,-1 2 12,0-1 0,0 0 0,0 1 0,0 0 0,0-1 0,0 1 0,0 0 0,0 0 0,0 0 0,0 0 0,0 0 1,-1 1-1,1-1 0,0 1 0,-1-1 0,1 1 0,-1-1-12,6 8 59,-1 0 1,0 1 0,0-1 0,-1 1 0,0 1 0,-1-1-1,1 1-59,14 47-3,9 21-1633,-2-31-5178,-12-32 628,4-10 2154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12800,'-16'2'1999,"1"1"1,0 0-1,-1 1-1999,7-1 436,0 1 1,-1 0-1,1 0 0,-7 5-436,9-4-15,0 0 0,1 0 1,-1 0-1,1 1 0,0 0 0,0 1 1,1-1-1,0 1 0,0 0 1,1 1-1,-1-1 0,2 1 0,-1 0 15,-1 4 17,0 0-1,1 0 0,1 1 0,0-1 0,1 1 1,0-1-1,0 13-16,2-21 23,-1 0 0,1-1 0,0 1 1,1 0-1,-1 0 0,1-1 0,0 1 0,-1 0 1,2-1-1,-1 1 0,0-1 0,1 1 0,-1-1 0,1 0 1,0 0-1,0 0 0,1 0 0,-1 0 0,1 0 1,-1 0-1,1-1 0,0 1 0,0-1 0,0 0 0,0 0 1,0 0-1,0 0 0,3 1-23,-3-2 19,0-1 0,-1 1 0,1 0 0,0-1 0,-1 0 0,1 0-1,0 1 1,-1-2 0,1 1 0,0 0 0,-1 0 0,1-1 0,0 0 0,-1 1 0,1-1 0,0 0 0,-1 0-19,3-2 19,0 0 0,0 0 1,0 0-1,-1 0 1,1-1-1,-1 0 0,0 0 1,1-2-20,4-5 16,0 0 1,-1 0-1,-1-1 1,0-1-1,0 1 1,1-8-17,-4 10 11,-1-1 0,0-1 1,0 1-1,-1-3-11,3-16 72,-5 30-73,0-1 0,0 1 1,0 0-1,0 0 0,0 0 0,0-1 0,0 1 0,0 0 0,0 0 0,0-1 0,0 1 0,1 0 0,-1 0 0,0 0 0,0-1 0,0 1 0,0 0 1,0 0-1,0 0 0,0 0 0,1-1 0,-1 1 0,0 0 0,0 0 0,0 0 0,0 0 0,1-1 0,-1 1 0,0 0 0,0 0 0,0 0 1,1 0-1,-1 0 0,0 0 0,0 0 0,0 0 0,1 0 1,4 7-7,3 19 55,-7-24-33,13 47 339,10 21-354,3-14-1662,-20-45-316,0 0-1,0 0 1,7 6 1978,3-1-5333,2-7 1840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11776,'1'31'4247,"1"0"0,4 13-4247,26 113 507,-29-142-298,3 5-189,-2-14 25,-1-13 77,1-16-173,1 0 0,1 0 0,0 0 0,2 1 0,1 0 0,1 0 0,0 1 0,2 0 0,2-2 51,-12 20-54,-1 1 0,1 0 0,0 0 0,-1 0 0,1 0 0,0 0 0,0 0 0,1 0 0,-1 1 0,0-1 0,1 1 0,-1 0 0,1-1 0,-1 1 0,1 0 0,-1 1 0,1-1 0,0 0 0,-1 1 0,1-1 0,0 1 0,0 0 0,-1 0 0,1 0 54,5 2-418,0-1 0,-1 2 0,0-1 0,1 1 0,-1 0 0,0 1 0,0-1 0,0 2 418,20 10-490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17 13056,'-17'-3'2168,"-2"-2"247,-1 2-1,-20-2-2414,35 5 135,0 0 0,0 0 0,-1 0 0,1 1 0,0-1 0,0 1 0,0 1 0,-1-1 0,1 1-1,1 0 1,-1 0 0,0 0 0,-3 3-135,-7 5 44,1 2-1,0 0 0,0 0 1,2 1-1,-12 14-43,17-17 14,0 0 1,0 0-1,1 1 1,1-1-1,0 1 1,0 1-1,1-1 1,0 1-1,-1 5-14,5-13 1,-1-1 1,1 0-1,0 1 1,0-1-1,0 1 1,1-1-1,-1 0 1,1 1-1,0-1 1,0 0-1,0 0 1,0 1-1,0-1 1,1 0-1,-1 0 1,1 0-1,0-1 1,0 1-2,0-1 7,-1 0 0,1 0 1,0 0-1,0 0 0,0 0 1,0-1-1,0 1 0,0-1 1,0 0-1,0 1 0,1-1 1,-1 0-1,0 0 0,1-1 1,-1 1-1,1 0 0,-1-1 1,1 1-1,-1-1 0,1 0 1,-1 0-1,1 0 0,-1 0 1,1 0-8,4-2 9,0 0 0,0 1 0,0-2 0,0 1 0,0-1 0,-1 0 0,1-1 0,-1 0 0,0 0 0,0 0 0,0 0 0,-1-1 0,1 0 0,-1 0 0,0-1 0,-1 1 0,1-1 0,1-3-9,-1-1-5,1 1 0,-1-1 1,-1 0-1,0 0 1,0 0-1,-1-1 0,-1 1 1,0-1-1,0 0 1,-1 0-1,0 1 0,-1-2 5,1 24-59,0 0 0,0 0-1,1-1 1,0 1-1,1 0 1,0-1 0,1 0-1,1 1 1,-1-2-1,2 1 1,0 0 0,0-1-1,0 0 1,4 2 59,-5-5-450,1 0 0,0-1 0,1 0 0,0 0 0,0 0 0,0-1 0,0 0 0,1-1 0,0 1 0,0-2 0,0 1 0,0-1 0,0 0 0,1-1 0,0 0 0,-1 0 0,1-1 0,0 0 0,7 0 450,21-4-762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19 13696,'0'-1'249,"-1"0"1,1 0 0,0 0 0,0 1 0,-1-1 0,1 0 0,-1 0 0,1 0 0,-1 0 0,1 0-1,-1 0 1,0 1 0,1-1 0,-1 0 0,0 0 0,1 1 0,-1-1 0,0 0 0,0 1 0,0-1-1,0 1 1,1-1 0,-1 1 0,-1-1-250,0 2 154,1-1 1,-1 0-1,1 1 0,-1-1 0,1 1 0,0 0 0,-1-1 1,1 1-1,0 0 0,-1 0 0,1 0 0,0 0 1,0 0-1,0 0 0,0 0 0,0 0 0,0 0 1,0 1-155,-7 7 9,1 0 0,0 1 0,1 1 1,0-1-1,0 1 0,1 0 0,0 1-9,-4 12 37,1 1 0,-3 21-37,8-32 57,0 0 0,2 0 0,0 0-1,0 0 1,1 1 0,1-1 0,1 0-1,2 13-56,-3-22-31,0 0 0,0 0 0,1 0 0,0-1 0,0 1 0,0 0 0,0-1 0,1 1 0,0-1 0,0 0 0,0 0 0,0 0 0,1 0 0,-1 0 0,1-1 0,0 0 0,0 0 0,1 0 0,-1 0 0,0 0 0,1-1 0,0 0 0,-1 0 0,1 0 0,0-1 0,1 1 31,-1-2-257,1 1 0,0 0-1,0-1 1,0 0 0,0-1-1,0 1 1,0-1 0,0 0-1,-1-1 1,1 0-1,0 1 1,0-2 257,9-3-615,1-1 0,-1-1 0,7-6 615,28-21-619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8704,'-7'5'515,"0"0"1,1 0-1,-1 1 1,1 0-1,1 0 1,-1 0-1,1 1 1,0 0-1,0 0 1,1 0 0,0 1-1,0 0 1,0 1-516,-2 6 209,1 0 0,0 0 0,0 0 0,2 1 1,0 0-1,0 10-209,2-18 143,1 1-1,0-1 1,1 0 0,0 0 0,0 0-1,0 0 1,1 0 0,0 0 0,1 0 0,0-1-1,0 1 1,1 0-143,-2-5 60,0 1 0,1 0 0,-1-1 0,1 0 0,0 1 0,0-1 0,0 0 0,0 0 0,1-1 0,-1 1 0,1-1 0,-1 0 0,1 0 0,0 0 0,0 0 0,0 0 0,0-1 0,0 0 0,1 0 0,-1 0 0,0 0 0,0-1 0,2 0-60,3 0 36,1 0 0,0-1 1,0 0-1,-1-1 0,1 0 0,-1-1 1,0 0-1,0 0 0,0-1 0,0 0 0,0-1 1,-1 0-1,0 0 0,0-1 0,0 0 0,2-2-36,-6 4 10,1 0 0,-1 0 0,0 0 0,-1-1 0,1 1 0,-1-1 0,0 0 0,0 0 0,0 0 0,-1 0 0,0 0 0,0 0 0,0-1 0,-1 1 0,1-1 0,-1 0 0,-1 1 0,1-1 0,-1 0 0,0 1 0,0-1 0,-1 0 0,1 1 0,-1-1 0,-1 0 0,1 1 0,-1-1 0,0 1-10,-2-5-145,-1 1 0,0 0 0,-5-8 145,0 4-1503,0 1-1,0 0 1,-2 0-1,1 1 1,-1 1-1,-6-5 1504,-11-5-1109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15 12160,'-1'-1'307,"1"0"1,-1-1-1,1 1 1,-1 0 0,1 0-1,-1 1 1,0-1-1,1 0 1,-1 0 0,0 0-1,0 0 1,0 1-1,0-1 1,0 0 0,0 0-308,-5 2 1580,6 11 1121,41 163-1048,5 29-1732,-37-155-1487,-3 0 0,-2 0-1,-2 10 1567,-2-53-407,1 2-1262,-1 1 0,-1 0 0,0 0 0,0-1 0,-2 7 1669,-5 4-2970</inkml:trace>
  <inkml:trace contextRef="#ctx0" brushRef="#br0" timeOffset="1">9 498 14336,'-9'20'5343,"18"-12"-4127,14 4-224,-9-7-416,14-2-608,16-3-128,11-8-960,5-4-416,3-4 800,-3-3 288,-5-3 320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12544,'0'2'297,"0"-1"0,0 1 0,0-1 1,1 0-1,-1 1 0,1-1 0,-1 1 0,1-1 1,-1 1-1,1-1 0,0 0 0,-1 0 1,1 1-1,0-1 0,0 0 0,0 0 0,1 1-297,1 0 239,0 1-1,0-1 1,0 0-1,0 0 1,0 0-1,0-1 1,4 2-239,2 0 158,1 0 1,0 0-1,0-1 1,1-1-1,6 1-158,6-2 17,0 0-1,0-2 0,-1-1 1,1 0-1,-1-2 1,0-1-1,0 0 1,0-2-1,-1 0 0,0-2 1,-1 0-1,13-9-16,-28 15-14,0 1-1,0 0 0,-1-1 0,1 0 0,-1 0 0,0 0 0,1-3 15,-4 6-2,0 0 0,0-1 0,0 1 0,0 0 0,0-1-1,0 1 1,-1-1 0,1 0 0,-1 1 0,1-1 0,-1 1 0,1-1-1,-1 0 1,0 1 0,0-1 0,0 0 0,0 1 0,0-1-1,0 0 1,-1 1 0,1-1 0,0 1 0,-1-1 0,1 0 0,-1 1-1,0-2 3,0 2 0,0 0 0,0 0 1,0 0-1,0 0 0,0 0 0,0 0 0,-1 0 0,1 0 0,0 1 0,0-1 0,-1 0 0,1 1 0,0-1 0,-1 1 0,1 0 0,-1-1 0,1 1 0,-1 0 0,1 0 0,-1 0 0,1 0 0,0 0 0,-1 0 0,1 0 0,-1 0 1,1 1-1,-1-1 0,1 0 0,0 1 0,-1-1 0,0 2 0,-6 0 37,1 1 0,0 1 0,0 0 0,0 0 0,-1 0-37,-5 6 261,0 1 1,0 0-1,1 0 0,1 1 1,0 1-1,1 0 0,0 1 1,1-1-1,0 2 0,1-1 1,1 1-1,0 1 0,0 1-261,5-11-39,1 0-1,0 0 0,0 0 0,0 0 1,0 0-1,1 1 0,0-1 1,0 0-1,1 0 0,0 0 0,0 0 1,0 1-1,1-2 0,0 1 1,0 0-1,0 0 0,1 0 0,0-1 1,0 0-1,0 1 0,1-1 0,0 0 1,0-1-1,0 1 0,0-1 1,1 0-1,0 0 0,0 0 0,0 0 1,0-1-1,0 0 0,1 0 1,0-1-1,-1 1 0,1-1 0,0 0 1,0-1-1,3 1 40,0-1-657,1 0-1,0-1 1,0-1-1,0 1 1,0-1 0,-1-1-1,1 0 1,5-2 657,4-2-2716,-1-1 0,1 0-1,12-8 2717,10-9-2778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45 12672,'-1'0'259,"0"0"1,0 0-1,-1 0 1,1 1-1,0-1 1,0 0-1,0 0 1,0 1-1,-1-1 1,1 1-1,0-1 1,0 1 0,0-1-1,0 1 1,0-1-1,0 1 1,0 0-1,0 0 1,0 0-1,0-1 1,1 1-1,-1 0 1,0 0-1,0 1-259,0 0 249,0 1-1,0-1 0,0 0 1,1 1-1,-1-1 0,1 1 1,0-1-1,-1 1 0,1-1 1,0 1-1,1-1 0,-1 1-248,1 5 168,0 0 0,1 0 0,0 0 0,0 0 0,1 0-1,0-1 1,1 3-168,45 72 211,-22-39-37,3 12-174,-24-43 99,0 1-1,-1 0 1,0 1-1,-1-1 1,0 1-1,0 9-98,-5-9 290,0-14-283,1 0 0,0 0 0,0 0 0,-1 0 0,1 0 0,0 1 0,0-1 1,-1 0-1,1 0 0,0 0 0,0 0 0,-1 0 0,1 0 0,0 0 0,0 0 1,-1 0-1,1-1 0,0 1 0,0 0 0,-1 0 0,1 0 0,0 0 0,0 0 1,-1 0-1,1 0 0,0-1 0,0 1 0,0 0 0,-1 0 0,1 0 0,0-1-7,-2 0 24,0-1 0,0 0-1,0 0 1,0-1-1,1 1 1,-1 0-1,1-1 1,-1-1-24,-2-6 13,1-1 1,0 0-1,1 0 0,0 0 1,0 0-1,2 0 1,-1 0-1,1 0 0,1 0 1,1-8-14,3-15-25,1 0 1,10-27 24,-12 46-22,1 0 0,0 1 0,1 0 0,1 0 0,0 0-1,0 1 1,5-5 22,-9 13-92,1 1-1,-1 0 1,1 0-1,0 1 1,0-1-1,0 1 1,0-1-1,0 1 1,1 0-1,-1 1 1,1-1-1,0 1 1,0 0-1,0 0 1,0 1-1,0 0 1,1-1-1,-1 2 1,0-1-1,0 0 1,1 1-1,-1 0 1,1 1 92,24 2-1992,-20-1-311,0-1-1,0 0 1,0 0-1,0-1 1,6-1 2303,16-7-4096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10880,'0'1'271,"-1"-1"1,1 0-1,-1 1 1,1-1-1,-1 1 1,1-1-1,0 1 1,0-1-1,-1 1 1,1-1-1,0 1 1,0-1 0,-1 1-1,1-1 1,0 1-1,0-1 1,0 1-1,0 0 1,0-1-1,0 1 1,0-1-1,0 1 1,0 0-1,0-1 1,0 1-272,0 23 349,0-16 417,0 50-302,3 0 0,4 15-464,-4 12-5429,-6-101 4779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12416,'-28'3'4639,"24"2"-3583,-1-5-320,5 0-384,0 5-1280,5-2-320,4 6-3199,5-1-1313,4-1 2944,-1 6 1440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11904,'-6'18'1388,"1"0"1,1 0 0,1 0 0,0 3-1389,1 6 862,1 0 0,2 16-862,4 14 152,2-1 0,8 21-152,-15-78-8,0 1 0,0 0 0,0 0 0,0 0 0,0 0 0,0 0 0,0-1 0,0 1-1,1 0 1,-1 0 0,0 0 0,0 0 0,0 0 0,0 0 0,0-1 0,1 1 0,-1 0 0,0 0-1,0 0 1,0 0 0,0 0 0,1 0 0,-1 0 0,0 0 0,0 0 0,0 0 0,1 0 0,-1 0-1,0 0 1,0 0 0,0 0 0,0 0 0,1 0 0,-1 0 0,0 0 0,0 0 0,0 0 0,0 0-1,1 0 1,-1 1 0,0-1 0,0 0 0,0 0 0,0 0 0,0 0 0,1 0 0,-1 0 0,0 1-1,0-1 1,0 0 0,0 0 0,0 0 0,0 0 0,0 1 0,0-1 0,0 0 0,0 0 0,1 0 8,7-21-573,-6 17 495,10-23-66,1 1-1,1 1 0,2 0 1,0 1-1,1 1 0,1 1 1,2 0-1,13-12 145,-30 31 37,1 0-1,0-1 1,-1 1 0,1 1-1,0-1 1,0 1 0,0-1-1,1 1 1,-1 0 0,0 0-1,1 1 1,0 0 0,-1-1-1,1 2 1,0-1 0,-1 0-1,1 1 1,0 0-1,0 0 1,0 0 0,-1 1-1,1 0 1,0 0 0,-1 0-1,1 0 1,-1 1 0,1-1-1,-1 1 1,1 0 0,-1 1-1,0-1 1,0 1 0,0 0-1,-1 0 1,1 0 0,-1 0-1,1 0 1,-1 1-1,0 0-36,9 11 198,-2 1 1,0 0-1,0 1 0,-2-1 0,0 2 0,-1-1 0,-1 1 0,4 16-198,20 50-1144,-25-73-91,1 1 0,0-1 1,0 0-1,1 0 0,8 8 1235,4-3-5690,3-11 1962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20 107 11392,'-1'0'242,"0"0"1,0 0-1,0 0 1,1 0 0,-1 1-1,0-1 1,0 0 0,0 0-1,0 1 1,0-1-1,1 1 1,-1-1 0,0 1-1,0-1 1,1 1-1,-1-1 1,0 1 0,1 0-1,-1-1 1,1 1-1,-1 1-242,0-1 126,1 1 0,-1 0-1,1 0 1,0-1 0,0 1-1,0 0 1,0 0 0,0 0-1,0-1 1,1 1-1,-1 0 1,0 0-126,5 15 222,0-1-1,0 1 1,2-1-1,0 0 1,1 0-1,1 0-221,23 51 228,-25-49-102,-1 0 0,-1 1 0,-1-1-1,0 1 1,-1 0 0,-1 0-1,-1 4-125,-3-8 422,-4-21-94,-4-23-118,7 9-253,1 1-1,1-1 0,1 0 1,1 1-1,0-1 0,4-15 44,2 1-254,1 1 0,1-1 0,8-13 254,-13 35-29,1 0 0,0 1 0,1 0 0,1 0 0,0 0 0,0 1 0,1 0 0,0 0 0,1 1 0,4-3 29,-9 8-68,0 1 0,1-1 1,0 1-1,-1 0 0,1 1 1,0-1-1,0 1 0,1 0 1,-1 0-1,0 1 0,1 0 1,-1 0-1,1 0 0,-1 0 1,1 1-1,-1 0 0,1 0 1,-1 0-1,1 1 0,-1 0 1,1 0-1,-1 0 0,1 1 1,2 1 67,2 1-494,-1 1 1,0 0-1,0 0 1,1 3 493,8 4-410,14 4-75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5 188 11904,'-1'1'209,"1"0"-1,-1 0 1,1 1 0,-1-1 0,1 0 0,-1 0 0,1 1 0,0-1 0,0 0 0,-1 0 0,1 1 0,0-1 0,0 0-1,0 1 1,1-1 0,-1 0 0,0 1 0,0-1 0,1 0 0,-1 1 0,1-1 0,-1 0 0,1 0 0,-1 0 0,1 0 0,0 1-209,2 1 131,1 0 0,-1 0 1,1 0-1,0 0 1,0-1-1,0 1 0,3 0-131,3 2 108,0-1 0,0 0 0,0-1 0,1 0 0,-1-1 0,1 0 0,0 0 0,0-1 0,0-1 0,-1 0 0,1 0 0,0-1 0,8-2-108,10-2-62,0-2 1,-1 0-1,0-2 1,14-7 61,-21 7-454,0 0 0,-1-1 1,0-2-1,11-8 454,-26 17-145,0-1 0,0 1 1,0-1-1,-1 0 0,1-1 0,-1 1 1,0-1-1,0 0 0,-1 0 0,1 0 1,-1-1-1,0 1 0,-1-1 0,1 0 1,-1 1-1,0-1 0,-1 0 0,1 0 1,-1-2 144,-1 6 37,1 0 1,-1-1-1,0 1 1,0 0 0,-1 0-1,1-1 1,0 1-1,-1 0 1,1-1 0,-1 1-1,0 0 1,0 0-1,0 0 1,0 0 0,0 0-1,0 0 1,0 0-1,-1 0 1,1 0 0,-1 0-1,0 1 1,1-1-1,-1 1 1,0-1 0,0 1-1,0-1 1,0 1-1,0 0 1,0 0 0,0 0-1,0 1 1,-1-1-1,1 0 1,0 1 0,0-1-1,-1 1 1,0 0-38,-3-1 156,0 1 1,0 0 0,0 1-1,0-1 1,0 1 0,0 0-1,1 1 1,-1 0-1,0-1 1,1 2 0,-1-1-1,1 1 1,0-1-1,-4 4-156,1 1 170,-1 0 0,1 1 0,1 0 0,-1 0 0,2 1 0,-1 0 0,1 0 0,0 0 0,1 1 0,0 0-1,1 0 1,0 0 0,0 1 0,1 0-170,-1 3 125,0 1 0,2-1 0,0 1-1,0 0 1,1 0 0,1 0 0,1-1-1,0 1 1,1 0 0,1 3-125,-1-10 4,1 0 0,0 0-1,0 0 1,1 0 0,0-1 0,0 0 0,1 1 0,0-2-1,0 1 1,1-1 0,0 1 0,0-2 0,0 1-1,1-1 1,0 0 0,3 2-4,0 0-156,0-2 1,0 1-1,0-2 0,1 1 0,-1-1 1,1-1-1,0 0 0,0 0 0,1-1 1,-1-1-1,0 1 0,1-2 156,-7 0-151,0 0 0,-1-1 1,1 0-1,0 0 0,0 0 0,-1 0 0,1-1 1,0 0-1,-1 0 0,0 0 0,1 0 0,-1-1 1,0 0-1,0 1 0,0-1 0,-1-1 0,1 1 1,-1-1-1,0 1 0,0-1 0,0 0 0,0 0 1,-1 0-1,1-1 0,-1 1 0,0-1 0,0 1 1,-1-1 150,7-18-401,-2 1 1,-1-1-1,0 0 1,-2 0-1,0-7 401,-1 16 71,-1-6 124,-1 14 54,1 0 0,-1-1 0,1 1 0,0 0-1,1 0 1,0 0 0,0 0 0,2-5-249,-4 10 32,1 1 0,-1-1 0,0 1 0,1-1 0,-1 1 1,0 0-1,1-1 0,-1 1 0,1 0 0,-1-1 0,1 1 0,-1 0 0,1-1 0,-1 1 0,1 0 0,-1 0 0,1-1 0,-1 1 0,1 0 1,-1 0-1,1 0 0,0 0 0,-1 0 0,1 0 0,-1 0 0,1 0 0,-1 0 0,1 0 0,0 0 0,-1 0 0,1 0 0,-1 1 0,1-1 0,-1 0 1,1 0-1,-1 1 0,1-1 0,-1 0 0,1 1 0,-1-1 0,1 0 0,-1 1 0,0-1 0,1 1 0,0-1-32,22 26 987,-20-21-809,31 41 1092,-3 2 0,2 8-1270,0 0 1759,23 27-1759,-55-81 44,0-1 1,1 1-1,-1 0 1,1 0-1,-1-1 1,1 1-1,0-1 1,0 1-1,0-1 1,0 0-1,0 0 0,1 1-44,-1-2 39,-1 0-1,0 1 0,0-1 1,0 0-1,0 0 0,0-1 1,0 1-1,0 0 0,0 0 0,0 0 1,1-1-1,-1 1 0,0-1 1,0 1-1,0 0 0,-1-1 1,1 0-1,0 1 0,0-1 0,0 0 1,0 1-1,0-1 0,-1 0 1,1 0-1,0 0 0,-1 0 1,1 0-39,6-10 64,-1 1 0,0-1 0,-1 0 0,0-1 0,-1 1 0,0-1 0,-1 0 0,2-11-64,1-3-27,39-205-2496,-42 204 531,-2 8-3327,-1 19 5211,0 0 0,0 0 1,0 0-1,0 0 1,0-1-1,0 1 0,0 0 1,0 0-1,0 0 0,0 0 1,0-1-1,0 1 1,0 0-1,0 0 0,0 0 1,0 0-1,0-1 1,0 1-1,0 0 0,0 0 1,0 0-1,0 0 1,1 0-1,-1-1 0,0 1 1,0 0-1,0 0 1,0 0-1,0 0 0,0 0 1,0 0-1,1 0 1,-1 0-1,0-1 0,0 1 1,0 0-1,0 0 1,1 0-1,-1 0 0,0 0 1,0 0-1,0 0 1,0 0-1,0 0 0,1 0 1,-1 0-1,0 0 1,0 0-1,0 0 0,0 0 1,1 0 107,3 0-1024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95 11648,'-3'5'607,"1"0"1,0 0-1,1 1 0,-1-1 1,1 0-1,0 0 1,0 1-1,1-1 1,-1 1-1,1-1 0,1 1 1,-1-1-1,1 0 1,0 1-1,0 2-607,1-4 119,0 0 0,0 1-1,0-1 1,1 0 0,-1-1-1,1 1 1,0 0 0,0-1-1,0 0 1,1 1 0,-1-1-1,1-1 1,-1 1 0,1 0-1,0-1 1,0 0 0,0 0-1,2 1-118,4 1 68,0-1-1,0 0 0,1 0 1,-1-1-1,1 0 0,-1-1 1,1 0-1,0-1 0,-1 0 1,1 0-1,0-2 0,-1 1 1,7-2-68,-2-1-22,0 0 0,-1-1 0,1 0 0,-1-1 0,0-1 0,-1 0 0,0-1 0,0 0 0,3-3 22,-11 7-31,-1 0 1,1 0 0,0 0 0,-1-1-1,0 1 1,0-1 0,-1 0 0,1 0 0,-1-1-1,0 1 1,0-1 0,-1 1 0,0-1-1,0 0 1,0 0 0,-1 0 0,1 0 0,-1 0-1,-1-1 1,1 1 0,-1 0 0,-1 0 0,1 0-1,-1 0 1,0-1 0,0 1 0,-1-1 30,2 5-9,-1 0 1,1 0 0,-1 0-1,0 0 1,1 0 0,-1 1-1,0-1 1,0 0-1,0 1 1,0-1 0,-1 0-1,1 1 1,0 0 0,-1-1-1,1 1 1,-1 0 0,1 0-1,-1-1 1,0 1 0,1 0-1,-1 1 1,0-1 0,0 0-1,0 0 1,0 1-1,1-1 1,-1 1 0,0 0-1,0 0 1,0-1 0,0 1-1,0 0 1,0 1 0,0-1-1,0 0 1,0 0 0,0 1-1,0-1 1,0 1 0,1 0-1,-3 0 9,-3 3 16,1-1-1,-1 1 1,1 0-1,-1 1 1,1-1-1,0 1 1,1 1-1,-1-1 1,-3 6-16,-1 2 97,1 0-1,1 0 1,0 1 0,1 0-1,0 0 1,2 1 0,-1-1-1,2 1 1,0 1 0,0 3-97,2-12 5,1 1 0,0-1 1,1 1-1,-1 0 0,1 0 0,1-1 1,0 1-1,0 0 0,0 0 0,1-1 1,0 1-1,1-1 0,-1 0 0,1 0 1,1 0-1,0 0 0,0 0 0,0-1 1,0 1-1,1-1 0,4 3-5,-5-5-266,1 0-1,-1 0 1,1-1-1,0 0 0,0 0 1,1-1-1,-1 1 1,1-1-1,-1 0 1,1 0-1,-1-1 0,1 0 1,0 0-1,0 0 1,0 0-1,0-1 0,5-1 267,-4 1-482,1-1 0,-1 0 0,1-1 0,-1 0 0,0 0 0,0 0-1,0-1 1,0 0 0,0 0 0,0-1 0,-1 0 0,1 0 0,3-4 482,21-23-768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63 8448,'0'-46'2816,"-2"30"-899,2 16-1866,0 0 0,0 0 0,0 0-1,0 0 1,0 0 0,0 0 0,0 0 0,0 0 0,0 1 0,0-1 0,0 0 0,0 0 0,0 0 0,0 0 0,-1 0 0,1 0-1,0 0 1,0 0 0,0 0 0,0 0 0,0 0 0,0 0 0,0 0 0,0 0 0,0 0 0,0 0 0,0 0 0,0 0-1,0 0 1,0 0 0,0 0 0,0 0 0,0 0 0,-1 0 0,1 0 0,0 0 0,0 0 0,0 0 0,0 0 0,0 0 0,0-1-1,0 1 1,0 0 0,0 0 0,0 0 0,0 0 0,0 0 0,0 0 0,0 0 0,0 0 0,0 0 0,0 0 0,0 0-1,0 0 1,0 0 0,0 0 0,0 0 0,0 0 0,0 0 0,0 0 0,0-1 0,0 1 0,0 0-51,-3 18 3578,5 0-3069,0 0-1,1 1 1,1-1-1,1-1 0,1 1 1,7 14-509,5 22 528,1-3-200,-9-25-179,-2 0 0,3 12-149,-9-30 55,-1-1-1,0 1 1,0-1 0,-1 1 0,0-1-1,0 1 1,-1-1 0,0 1 0,0 0-1,-2 6-54,2-14 5,1 1 0,0-1-1,0 1 1,0 0-1,0-1 1,-1 1 0,1-1-1,0 1 1,0-1 0,-1 1-1,1-1 1,0 1-1,-1-1 1,1 0 0,-1 1-1,1-1 1,-1 1 0,1-1-1,-1 0 1,1 1-1,-1-1 1,1 0 0,-1 0-1,1 1 1,-1-1 0,1 0-1,-1 0 1,1 0 0,-1 0-1,0 0 1,1 0-1,-1 0 1,1 0 0,-1 0-1,1 0 1,-1 0-5,0 0 6,0-1-1,0 1 1,0 0 0,0-1 0,0 1-1,1-1 1,-1 0 0,0 1 0,0-1 0,1 0-1,-1 1 1,0-1 0,1 0 0,-1 0-1,1 0 1,-1 1 0,1-1 0,-1 0-1,1 0 1,0 0 0,-1 0 0,1 0-6,-1-5 10,1 0 0,-1 0-1,2 0 1,-1 0 0,0 0 0,1 0 0,0 0 0,1 1 0,-1-1 0,1 0 0,0 1 0,1-2-10,3-10-23,2-11-27,1 1 1,2-1-1,0 2 0,2-1 1,1 2-1,1 0 1,8-9 49,-18 28-31,-1 1 0,1 0 0,0 0 1,6-5 30,-9 9-10,-1 0-1,1 0 1,-1 0 0,1 0 0,-1 1 0,1-1 0,0 0 0,0 1-1,-1-1 1,1 1 0,0-1 0,0 1 0,0 0 0,-1 0 0,1 0 0,0 0-1,0 0 1,0 0 0,0 0 0,-1 1 0,2-1 10,5 4-130,0 0 0,0 0 0,-1 1 0,0 0 0,0 0 1,0 1-1,0 0 0,-1 0 0,0 0 0,1 3 130,34 30-2994,-32-32 2163,-3-2-79,0 0 0,0 0 0,1 0 0,0-1-1,0 0 1,0-1 0,0 1 0,8 1 910,9 0-949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12288,'9'34'5373,"15"60"-480,98 439-3540,-91-409-1767,-24-98-97,1 6-1574,4 24 2085,-11-47-1451,0-1 0,-1 1 0,0 0 0,0-1 0,-1 4 1451,-4-2-5253,-3-9 1888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3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 5504,'2'-4'342,"-6"-1"7241,2 2-6703,1 3-491,1 0-5,-5 17 859,2-6-1106,-1 1 1,1-1-1,1 1 1,-1 7-138,-3 14 84,-27 137 535,-8 147-619,39-292 194,1 1 0,1 7-194,1-26 121,-1 0 0,1 0 1,0-1-1,1 1 0,0 0 0,0 0 0,0-1 1,1 1-1,0-1 0,2 3-121,-4-7 51,1 0-1,-1 0 1,1 0-1,0-1 0,-1 1 1,1 0-1,0-1 1,0 1-1,0-1 1,1 0-1,-1 1 1,0-1-1,0 0 1,1 0-1,-1-1 1,0 1-1,1 0 1,-1-1-1,1 0 1,2 1-51,4-1 72,1 0 0,0 0 1,-1-1-1,8-2-72,-11 2-3,56-10-150,-33 5-2192,0 1-1,1 2 1,7 1 2345,-17 4-933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33 11776,'1'-6'855,"1"-12"3705,-3 17-4415,1 0 1,0 1-1,-1-1 0,1 1 1,-1-1-1,1 1 1,-1-1-1,1 1 0,-1-1 1,1 1-1,-1 0 1,1-1-1,-1 1 0,0 0 1,1-1-1,-1 1 1,0 0-1,1 0 0,-1 0 1,0 0-1,1-1 1,-1 1-1,0 0 0,1 0 1,-1 0-1,0 0 1,1 0-1,-1 1 0,0-1-145,-10 0 157,0 2-1,0-1 0,0 1 1,0 1-1,0 0 1,-7 3-157,-61 29 55,75-34-19,-9 5 2,1 1 0,-1 0 0,1 0 1,1 1-1,-1 1 0,-1 2-38,10-8-6,1 0-1,-1 0 0,0 0 0,1 0 0,0 0 1,0 1-1,0-1 0,0 1 0,0-1 1,1 1-1,-1 0 7,2-1-14,-1-1 1,1 1 0,0-1-1,-1 1 1,1-1 0,0 1-1,1-1 1,-1 1 0,0-1-1,1 1 1,-1-1-1,1 1 1,0-1 0,0 0-1,0 1 1,0-1 0,0 0-1,1 1 14,11 14 13,0-1 0,1 0 0,1-1 0,0-1 0,1 0 0,10 6-13,-1 0 196,0 2 0,7 9-196,-26-24 81,1 1 0,-1-1 0,0 1 0,-1 1 1,0-1-1,-1 1 0,1 0 0,-1 0 0,2 8-81,-5-14 44,-1 0-1,1 1 1,0-1 0,-1 0-1,1 0 1,-1 1-1,0-1 1,0 0 0,-1 1-1,1-1 1,-1 0-1,1 1 1,-1-1-1,0 0 1,0 0 0,-1 0-1,1 0 1,0 0-1,-1 0 1,-1 1-44,1-1 30,-1 0 0,1-1-1,-1 1 1,0-1 0,0 1 0,0-1-1,0 0 1,-1 0 0,1-1 0,0 1 0,-1-1-1,0 1 1,1-1 0,-1 0 0,1 0 0,-1-1-1,0 1 1,-1-1-30,-11 1-136,0-1-1,1 0 1,-1-2 0,0 1-1,0-2 1,0 0 0,1-1-1,-10-4 137,15 5-449,0-1 0,0 0 0,0-1 0,0 0 0,1-1 0,-1 0 0,1 0 0,1-1 0,-1 0 0,1-1 0,1 0-1,-7-7 450,12 11-399,-1 0-1,1 0 0,0 0 1,0-1-1,1 1 0,-1 0 0,1-1 1,0 1-1,0-1 0,1 1 1,-1-1-1,1 1 0,0-1 1,0 1-1,1-1 0,-1 0 0,1 1 1,0-1-1,1-1 400,9-26-869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53 416 10624,'-5'2'737,"0"1"1,0 0 0,0 0 0,0 0-1,1 1 1,-1-1 0,1 1 0,-2 2-738,5-5 128,0 0 0,0 0 0,1 1 0,-1-1 0,0 0 0,1 0 0,-1 1 0,0-1 0,1 1 0,0-1 0,-1 0 0,1 1 0,0-1 0,-1 1 0,1-1 0,0 1 0,0-1 0,0 1 0,1-1 1,-1 1-1,0-1 0,1 0 0,-1 1 0,0-1 0,1 1 0,0-1 0,-1 0 0,1 1 0,0-1 0,-1 0 0,1 0 0,0 0 0,0 1 0,0-1 0,0 0 0,1 0-128,3 3 63,0 0-1,0 0 0,0-1 0,1 1 0,-1-1 1,1-1-1,0 1 0,0-1 0,0 0 0,0 0 1,0-1-1,0 1 0,0-1 0,1-1 0,4 1-62,5-1 39,-1 0-1,1-1 0,-1 0 0,1-1 1,-1-1-1,1 0-38,3-3 6,0 0-1,0-1 1,-1 0-1,0-2 1,0 0 0,6-6-6,-17 11-25,-1 0 1,1-1 0,-1 0 0,0 0-1,0 0 1,-1-1 0,0 0 0,0 0-1,0 0 1,0-1 0,-1 0 0,0 0-1,-1 0 1,0 0 0,0 0 0,0-1-1,0-4 25,-2 10-4,-1 0-1,1-1 0,-1 1 0,0 0 0,0 0 0,0-1 1,0 1-1,0 0 0,-1-1 0,1 1 0,-1 0 0,1 0 1,-1 0-1,0-1 0,0 1 0,0 0 0,0 0 0,0 0 1,0 0-1,0 1 0,-1-1 0,1 0 0,-1 0 1,0 1-1,1-1 0,-1 1 0,0-1 0,0 1 0,0 0 1,0 0-1,0 0 0,-1 0 5,0-1 4,-1 1-1,1 0 1,-1 1 0,1-1-1,-1 1 1,0-1 0,1 1 0,-1 0-1,0 1 1,1-1 0,-1 0 0,1 1-1,-1 0 1,0 0 0,1 0-1,0 0 1,-1 1 0,1-1 0,0 1-1,-1 0-3,-8 7 73,0 0 0,0 0 0,1 1 0,0 1 0,1 0 0,0 1 0,0-1 0,2 2 0,-1-1 0,-3 9-73,7-12 45,0 1-1,1 0 1,0 0 0,0 0 0,1 0 0,0 1 0,1 0 0,0-1 0,1 1 0,0 0-1,0 0 1,2-1 0,-1 1 0,1 0 0,1 2-45,0-7-115,0 0 1,0 0-1,1 0 1,-1 0-1,1-1 0,1 1 1,-1-1-1,1 1 0,0-1 1,0-1-1,0 1 1,1 0-1,0-1 0,0 0 1,0 0-1,0-1 1,1 1-1,-1-1 0,1 0 1,0-1-1,0 1 1,0-1-1,0 0 0,0-1 1,2 1 114,7 1-366,0 0 0,0-2 1,1 1-1,-1-2 0,0 0 0,0-1 1,0 0-1,1-2 0,-2 1 0,5-3 366,14-5-732,-1-2-1,0-1 0,0-1 0,-2-2 0,27-18 733,-20 10 230,-1-3 1,-2-1 0,-1-1 0,9-12-231,-33 31 483,0 0-1,-1 0 1,0 0-1,3-8-482,-9 14 192,0 1 1,0 0-1,-1-1 1,0 0-1,0 1 0,0-1 1,0 0-1,0-1-192,-1 3 112,0 1-1,0-1 1,0 1 0,0-1-1,0 1 1,0-1-1,-1 0 1,1 1 0,-1-1-1,1 1 1,-1-1-1,1 1 1,-1 0-1,0-1 1,0 1 0,0 0-1,0-1 1,0 1-1,0 0-111,-1-1 70,0 1-1,0-1 1,0 1-1,-1 0 1,1 0-1,0 0 1,-1 0-1,1 0 0,0 1 1,-1-1-1,0 0 1,1 1-1,-1 0 1,1 0-1,-1 0 0,1 0 1,-1 0-1,1 0 1,-1 1-1,1-1 1,-1 1-1,1 0 1,-1 0-1,1 0 0,-2 0-69,-6 3 70,1 1 0,-1 0 0,1 0 0,0 0 0,-6 6-70,-1 1 127,1 2 1,1 0-1,0 1 1,1 0-1,1 1 1,0 0 0,1 1-1,0 0 1,2 1-1,0 0 1,1 0-1,-1 8-127,7-20 8,0-1 0,1 0 0,0 1-1,0-1 1,1 1 0,-1-1 0,1 1-1,0 0 1,1-1 0,0 1 0,-1-1 0,2 1-1,-1-1 1,1 3-8,0-5 0,0 1 0,0-1 1,0 1-1,0-1 0,0 0 0,0 0 0,1 0 0,0 0 0,0-1 1,-1 1-1,2-1 0,-1 1 0,0-1 0,0 0 0,1 0 1,-1-1-1,1 1 0,-1-1 0,1 0 0,0 1 0,0-1 0,5 1 1,1-1 0,0 1 0,0-2 0,0 1 0,0-1 0,0-1 0,-1 1 1,1-2-1,0 1 0,0-2 0,-1 1 0,1-1 0,-1-1 0,0 1 0,0-2 0,0 1 0,3-3-1,-1 0 11,-1 0 0,0 0 1,-1-1-1,0 0 0,0-1 1,-1 0-1,0 0 0,0-1 1,-1 0-1,0 0 0,-1-1 1,0 1-1,-1-1 0,0-1-11,5-18 37,-2 1 0,-1-2-1,-1 1 1,-1-1 0,-2 1 0,-1-30-37,-2 14 2,-3 1 0,-2-1 0,-1 0 1,-6-13-3,11 52 15,-7-25 138,7 31-128,1-1-1,-1 1 1,1-1-1,-1 0 1,1 1-1,-1-1 1,0 1-1,0 0 1,0-1 0,0 1-1,0 0 1,0 0-1,0-1 1,-2 0-25,3 2 3,0 1 0,0-1 0,-1 0 0,1 0 0,0 0 1,0 0-1,-1 0 0,1 0 0,0 1 0,0-1 0,0 0 1,-1 0-1,1 0 0,0 1 0,0-1 0,0 0 0,0 0 1,-1 1-1,1-1 0,0 0 0,0 0 0,0 1 0,0-1 1,0 0-1,0 0 0,0 1 0,0-1 0,0 0 0,0 0 1,0 1-1,0-1 0,0 0 0,0 1 0,0-1 0,0 0 1,0 0-4,0 15 57,0-14-47,1 34 217,2 0 1,1-1 0,7 26-228,31 104 232,-20-85-155,42 175-2424,-63-248 1427,1 0 0,0-1-1,0 0 1,0 1-1,3 3 921,-4-8-209,-1 0 0,1-1 0,-1 1-1,1 0 1,0 0 0,-1 0-1,1-1 1,0 1 0,0 0-1,0 0 1,0-1 0,-1 1-1,1-1 1,0 1 0,0-1 0,0 1-1,0-1 1,0 0 0,0 0-1,0 1 1,0-1 0,0 0-1,0 0 1,0 0 0,1 0-1,-1 0 1,0 0 0,0 0 0,0 0-1,0-1 1,0 1 0,0 0-1,0-1 210,17-9-1066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11904,'19'20'4480,"-19"-3"-3489,4 7 929,-4-4 128,0 0-736,0-3-192,0 15-672,0-4-224,-4 21-128,-1-9-224,-9 14-64,-4 2-2816,4-20-1216,0-7 2113,0-17 1055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428 210 9984,'-1'-8'1428,"0"0"1,0 1-1,0-1 0,-1 0 1,-1-2-1429,-24-62 1364,24 67-1312,1-1 0,-1 1 0,0-1 0,0 1 0,-1 0 0,0 0 0,0 0-1,0 1 1,0-1 0,-1 1 0,1 0 0,-1 1 0,0-1 0,0 1 0,-1 0 0,-4-3-52,3 4 49,0 0 1,-1 0 0,1 1 0,0-1-1,0 2 1,-1-1 0,1 1 0,-1 0-1,1 1 1,0-1 0,-1 2 0,1-1-1,-7 3-49,0 0 75,1 0 0,0 2 0,0-1 0,0 2 0,1 0 0,0 0 0,0 1 0,1 1 0,0 0 0,0 0 0,1 1 0,1 0 0,-1 1 0,2 0 0,-1 0 0,-3 10-75,9-18 50,1 1 0,1-1 0,-1 1 0,0 0 0,1 0 0,0 0 0,0 0-1,0 0 1,0 0 0,1 0 0,0 0 0,-1 0 0,1 0 0,1 0 0,-1 0 0,1 0-1,-1 0 1,2 1-50,-1 0 31,1 0-1,0-1 1,1 1-1,-1-1 1,1 0 0,0 0-1,0 0 1,0 0-1,1 0 1,-1 0-1,1-1 1,0 0-1,1 1-30,5 3 23,1-1-1,-1 0 1,1 0-1,0-1 0,0-1 1,0 0-1,1 0 0,0-1 1,-1-1-1,1 0 1,11 1-23,-8-3 6,0 0-1,-1-1 1,1-1 0,-1 0 0,0-1 0,0-1 0,0 0 0,0-1 0,0 0 0,4-4-6,-10 6-18,0-2 0,-1 1 0,1-1 0,-1 0 0,0-1 0,0 0 0,0 0 0,-1-1 1,0 1-1,0-1 0,-1 0 0,0-1 0,0 0 0,-1 1 0,0-1 0,0-1 0,0-1 18,1-10-91,-4 14 66,1 0-1,0 0 1,0 0-1,0 0 1,2-4 25,-4 10 3,1 0 0,-1 0 0,0 0 0,0-1 0,0 1 1,0 0-1,0 0 0,1 0 0,-1 0 0,0 0 0,0 0 0,0-1 1,1 1-1,-1 0 0,0 0 0,0 0 0,0 0 0,1 0 0,-1 0 1,0 0-1,0 0 0,0 0 0,1 0 0,-1 0 0,0 0 0,0 0 1,0 0-1,1 0 0,-1 0 0,0 0 0,0 0 0,0 0 0,1 0 1,-1 1-1,0-1 0,0 0 0,0 0 0,1 0 0,-1 0 0,0 0 1,0 1-1,0-1 0,0 0 0,0 0 0,0 0 0,1 0 0,-1 1 1,0-1-1,0 0 0,0 0 0,0 0 0,0 1 0,0-1 0,0 0 1,0 0-1,0 0 0,0 1 0,0-1 0,0 0 0,0 0 0,0 0 1,0 1-1,0-1-3,5 16 175,0 3-252,1-1 0,0 0 0,1-1-1,1 1 1,1-1 0,0-1 0,1 0 0,1 0 0,0-1-1,11 10 78,-13-15-680,1-1 0,0 0 1,0-1-1,1 0 0,0-1 0,1 0 0,4 2 680,-7-5-888,0 0 0,1-1 0,-1 0 0,1 0 0,0-1 0,0 0 0,0-1 1,0 0-1,0-1 0,1 0 888,35-5-1232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318 233 12288,'0'-2'249,"0"0"1,0 1-1,0-1 1,0 0-1,0 1 1,0-1-1,-1 0 1,1 1-1,0-1 1,-1 1-1,0-1 1,1 1-1,-1-1 1,0 1-1,0-1 1,0 1-1,0 0 1,0-1-1,0 1 1,0 0-1,0 0-249,-2-1 231,1 1 0,0 0 0,-1 0 0,1 1 1,-1-1-1,1 0 0,-1 1 0,1 0 0,-1-1 0,0 1 0,1 0 0,-1 0 0,1 0 0,-3 1-231,-5 0 129,0 1 1,1 0-1,-1 0 0,1 1 0,0 0 1,0 0-1,0 1 0,0 0 0,0 1 1,1 0-1,-8 6-129,5-2 26,1 0 1,0 1-1,0 0 0,1 0 1,0 1-1,1 1 0,0-1 1,0 3-27,-3 6 15,2 0 0,0 0 1,1 1-1,1 0 1,1 0-1,1 1 0,1 0 1,1 0-1,1 0 1,0 13-16,2-28 16,1 1 0,-1-1 1,1 1-1,0-1 0,1 1 0,0-1 1,0 0-1,1 0 0,-1 0 1,2 0-1,-1 0 0,1-1 1,4 7-17,-5-9 5,0-1 1,1 1 0,-1-1 0,1 1 0,0-1 0,0 0 0,0-1 0,0 1 0,1-1 0,-1 0 0,1 0-1,-1 0 1,1 0 0,0-1 0,-1 0 0,1 0 0,0 0 0,0-1 0,0 1 0,0-1 0,3-1-6,-3 1-1,0 0 0,1-1 0,-1 0 0,0 0 0,1-1 0,-1 0 1,0 0-1,0 0 0,-1 0 0,1-1 0,0 1 0,-1-1 0,3-2 1,-1-1-4,1 1-1,-2-1 1,1-1 0,-1 1-1,0-1 1,0 0-1,-1 0 1,2-3 4,4-10-9,-2-1 0,0-1 0,-1 1 0,-1-1-1,-1 0 1,-1-1 9,4-26 16,-2 0-1,-2 0 0,-2 0 0,-3 0 0,-1 0 1,-3 0-1,-4-14-15,8 58 15,-12-45 92,13 49-84,-1-1 1,1 0-1,-1 1 1,0-1-1,1 1 1,-1-1-1,0 1 1,0-1-1,0 1 1,0 0-1,0-1 1,0 1-1,0 0 1,0 0-1,-1 0 1,1 0-1,-1 0 1,1 0-1,0 0 1,-1 0-1,1 1 1,-1-1-1,0 0 1,1 1-1,-2-1-23,2 1 20,0 1 1,0-1-1,0 0 0,0 0 0,0 1 0,0-1 0,0 0 1,0 1-1,0-1 0,0 1 0,1-1 0,-1 1 1,0-1-1,0 1 0,0 0 0,1-1 0,-1 1 0,0 0 1,1 0-1,-1 0 0,1 0 0,-1-1 0,1 1 0,-1 0 1,1 0-1,-1 0 0,1 0 0,0 0 0,0 0 0,0 0 1,-1 0-1,1 1-20,-1 35 288,4-8-219,1-1 0,1 1 1,2-1-1,1 0 0,5 11-69,21 47-271,4 0 271,-19-46-171,37 79-1278,-44-99 366,0 0 0,1-1 0,0 0-1,10 8 1084,-19-22-286,0-1-1,1 0 0,-1 0 1,1 0-1,0 0 0,0-1 1,1 1-1,-1-2 1,1 1-1,-1 0 0,1-1 1,2 0 286,28 4-560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217 341 13056,'0'-1'275,"-1"0"1,0 1-1,0-1 1,0 0-1,1 0 1,-1 0-1,0 1 1,0-1-1,0 0 0,0 1 1,0-1-1,0 1 1,0-1-1,-1 1 1,1 0-1,0-1 1,0 1-1,0 0 1,0 0-1,-1 0 1,1 0-1,-1 0-275,-1 0 219,1 1 0,-1-1 0,0 1 0,1 0 0,-1 0 0,0 0 0,1 0 0,0 0 0,-1 1 0,0-1-219,-5 5 112,0 1 0,-1 0 0,2 0 0,-1 0 0,1 2-112,-6 6 64,1 0 0,0 2 0,1-1 0,1 1 0,1 1 0,0 0 0,1 0 0,1 1 0,1 0 0,1 0 0,0 0 0,2 1 0,0 0 0,0 16-64,3-27 34,1-1 0,0 1 0,0-1 0,1 0 0,0 1 0,0-1 0,1 0-1,0 0 1,1 0 0,0-1 0,0 1 0,1-1 0,-1 0 0,2 1-34,-4-5 18,0-1 0,1 1-1,-1-1 1,0 0 0,1 0 0,0 0-1,-1 0 1,1 0 0,0 0 0,0-1 0,0 1-1,0-1 1,0 0 0,0 0 0,1 0-1,-1 0 1,0-1 0,1 1 0,-1-1-1,0 0 1,1 0 0,-1 0 0,0-1-1,1 1 1,-1-1 0,0 1 0,0-1-1,0 0 1,1 0 0,-1-1 0,0 1 0,0-1-1,0 1 1,-1-1 0,1 0 0,1-1-18,5-5 67,0 1 0,0-1 0,-1-1 1,-1 1-1,1-1 0,-2-1 0,1 1 0,-1-1 1,2-6-68,9-17 196,-2-2 0,3-11-196,0-9 62,-3 0-1,-2 0 1,-2-1 0,-3-1-1,-3 0 1,-1 0 0,-4-27-62,-1 76 2,2-2 28,-2-1 1,1 1-1,-1-1 0,-1 1 1,0 0-1,0-1 1,-1 1-1,-1 0-30,4 9 15,0 0-1,-1 0 0,1 0 1,-1 0-1,1 0 0,0 1 1,-1-1-1,0 0 0,1 0 1,-1 0-1,1 1 0,-1-1 1,0 0-1,1 1 0,-1-1 1,0 1-1,0-1 0,0 1 1,1-1-1,-1 1 0,0 0 1,0-1-1,0 1 1,0 0-1,0-1 0,0 1 1,0 0-1,0 0 0,0 0 1,0 0-1,0 0-14,0 1 24,-1-1 0,1 1 0,0 0 0,-1 0-1,1 0 1,0 0 0,0 0 0,0 0 0,0 0 0,-1 0 0,2 0 0,-1 1 0,0-1-1,0 0 1,0 0 0,1 1 0,-1-1 0,0 1 0,1-1 0,-1 1-24,-2 11 55,-1-1 1,2 1-1,0 0 0,0 0 1,1 0-1,1 0 0,0 0 1,1 0-56,3 34 48,6 27-48,41 159-402,-20-99-1709,-6-1-4315,-21-86 4245,-3-3 1024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7552,'18'-44'5093,"-21"64"-909,2-3-3920,-4 29 275,3 0 1,1 0-1,3 0 1,4 28-540,-2-25 242,8 202 356,-9-159-508,-1-51-421,2 0 0,3 10 331,-7-50-139,0 0 1,0-1-1,0 1 0,0 0 0,0 0 0,0 0 0,0 0 0,1-1 0,-1 1 0,0 0 0,1 0 0,-1 0 0,0-1 0,1 1 0,-1 0 1,1-1-1,-1 1 0,1 0 0,-1-1 0,1 1 0,0 0 0,-1-1 0,1 1 0,0-1 0,-1 1 0,2-1 139,-1 0-150,0 0 0,0-1-1,0 1 1,0-1 0,-1 1-1,1-1 1,0 1 0,0-1-1,0 0 1,0 1 0,-1-1-1,1 0 1,0 0 0,-1 0 0,1 0-1,0 1 1,-1-1 0,1 0-1,-1 0 1,1-1 150,9-20-933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8448,'14'12'3168,"4"-7"-2464,18-5 480,-18 0 160,23 0-736,5-5-160,8-3-512,6-8-192,-5-4-2336,-1-10-1088,-8-2 1888,-9 5 896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4992,'-1'0'68,"1"0"1,0 0-1,0 0 0,0 0 1,0 0-1,0 0 1,0 0-1,0 0 0,0 0 1,0 1-1,0-1 1,0 0-1,0 0 0,0 0 1,0 0-1,0 0 1,-1 0-1,1 0 0,0 0 1,0 0-1,0 0 1,0 0-1,0 0 0,0 0 1,0 0-1,0 0 1,0 0-1,0 0 0,-1 0 1,1 0-1,0 0 1,0 0-1,0 0 0,0 0 1,0 0-1,0 0 1,0 0-1,0 0 0,0 0 1,0 0-1,-1 0 1,1 0-1,0 0 1,0-1-1,0 1 0,0 0 1,0 0-1,0 0 1,0 0-1,0 0 0,0 0-68,-1 18 2391,2 28 263,39 456 3383,-38-481-5918,0 2 192,1 0 0,4 16-311,-1-29 442,0-16-198,3-25-90,-6 22-124,5-11-358,0-1 1,2 2 0,0 0 0,1 0-1,1 0 1,0 2 0,2-1 0,0 2-1,1 0 1,0 1 0,14-10 327,-26 22-29,0 1 0,0-1 0,1 1 0,-1 0 0,1 0 0,-1 0 0,1 1 0,0-1 0,-1 1 0,1 0 0,0 0 0,0 0 0,0 1 0,0-1 0,0 1 0,0 0 0,0 0 1,0 1-1,0-1 0,0 1 0,2 0 29,1 2-5,0 0 1,-1 0 0,1 1-1,-1 0 1,0 0 0,0 0-1,0 1 1,0 0 0,-1 0-1,0 0 1,1 2 4,9 9-1019,1 1 1,1-2-1,0 0 0,1-1 1,0-1-1,12 6 1019,-2-6-789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26 9856,'-38'-21'3205,"36"20"-3126,0 1 0,0-1 0,0 0 0,0 1 0,0-1 0,0 1 0,0 0 0,-1 0 0,1 0 0,0 0 1,0 0-1,0 0 0,0 1 0,-1-1 0,1 0 0,0 1 0,0 0 0,0 0 0,0 0 0,0-1 0,0 2 0,0-1 0,0 0-79,-4 2 193,-11 7 79,1 1 1,0 0-1,1 1 1,0 1-1,1 0 1,0 1 0,1 0-1,0 1 1,-6 12-273,12-18 126,1 1-1,0 0 1,1 0 0,1 0-1,-1 1 1,1 0 0,-1 9-126,3-14 52,1 0 0,0 0 0,0 1 1,0-1-1,1 1 0,0-1 0,0 0 0,1 1 0,0-1 1,0 0-1,0 1 0,1-1 0,0 0 0,2 3-52,-3-6 27,0-1 0,1 0 0,-1 1 0,1-1-1,0 0 1,0 0 0,-1 0 0,2 0 0,-1 0 0,0 0-1,0-1 1,0 1 0,1-1 0,-1 1 0,1-1-1,2 1-26,0 0 37,0-1-1,0 0 1,0 0-1,1 0 1,-1-1-1,1 0 1,-1 0-1,5 0-36,6-2 55,0-1 1,-1 0-1,1-2 0,0 1 1,6-5-56,-3 2 66,0-2 0,0 0 0,-2-1 0,1-1 1,-1 0-1,5-6-66,-12 9-64,-1-1 0,0 0 1,0-1-1,-1 1 0,0-2 1,-1 1-1,0-1 0,0 0 0,-1 0 1,3-9 63,-6 4-494,-2 9-252,0 14 231,0 13 631,0 0 1,1 0-1,2 0 0,0-1 0,6 18-116,-7-26 33,1 0 0,0 0 1,1 0-1,1-1 0,-1 0 0,2 0 0,-1 0 0,1-1 0,1 0 0,6 6-33,-12-13-303,1 0 0,-1 0 0,1 0 0,0 0 0,0 0-1,0-1 1,0 1 0,0-1 0,0 0 0,0 0 0,1 0 0,-1 0 0,0 0 0,0-1 0,1 0-1,1 1 304,0-2-600,1 1 0,-1-1-1,0 0 1,0-1 0,0 1-1,0-1 1,0 0 0,-1 0-1,1 0 1,1-1 600,21-16-1381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3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13 5376,'0'-1'77,"0"1"0,-1-1 0,1 0 1,0 1-1,-1-1 0,1 0 0,0 1 0,-1-1 0,1 1 1,-1-1-1,1 1 0,-1-1 0,1 1 0,-1-1 0,0 1 1,1-1-1,-1 1 0,0 0 0,1-1 0,-1 1 0,0 0 1,1 0-1,-1-1 0,0 1 0,1 0 0,-1 0 0,0 0 1,0 0-1,1 0 0,-1 0 0,0 0 0,1 0 0,-1 0 1,0 0-1,0 1 0,1-1 0,-1 0 0,0 1-77,-2 1 240,0 0 0,0 0 1,0 1-1,1-1 0,-1 1 0,1 0 0,0 0 0,-1 0-240,-9 14 272,1 1 0,1 0 1,0 0-1,2 1 0,0 0 0,1 0 1,0 1-1,2 0 0,1 1 0,0-1 1,1 1-1,2-1 0,0 1 0,1 0 1,1-1-1,0 1 0,2 0 0,1-1 0,0 0 1,2 0-1,0 0 0,6 11-272,-10-24 152,1-1-1,1 0 1,-1-1-1,1 1 1,0-1 0,0 1-1,1 0-151,-3-4 52,0-1-1,0 1 0,-1-1 1,1 1-1,0-1 1,0 0-1,0 0 0,0 0 1,1 0-1,-1 0 1,0 0-1,0 0 0,1-1 1,-1 1-1,0-1 1,1 0-1,-1 0 1,0 0-1,1 0 0,-1 0 1,0 0-1,2-1-51,3-1 71,1 0 0,-1-1 0,0 0 0,0-1 0,0 1 0,0-1 0,-1-1 0,0 1 0,1-1 0,-2 0 0,1-1 1,3-3-72,2-3 31,-2 1 0,0-1 0,0-1 1,-1 0-1,0 0 0,2-7-31,-4 6-92,-1 1-1,0-1 1,-1 1-1,-1-1 1,0-1-1,-1 1 1,0 0-1,-1 0 1,-1-1-1,0-1 93,-1 7-433,-1-1 0,1 1 1,-1-1-1,-1 1 0,1 0 0,-2 0 0,0-2 433,0 4-1003,0-1 0,0 1 0,0 0 0,-1 1 1,0-1-1,-1 1 0,1 0 0,-7-5 1003,-11-6-2576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10368,'5'16'3872,"4"13"-3040,5 28 160,-10-21-129,6 12-447,4 9-64,-2 9-288,6-9-32,1-1-32,-1-3 192,0-1 192,1-8-480,-5-7-224,-5-12-1823,-9-10-833,-9-6 1536,-14-9 704</inkml:trace>
  <inkml:trace contextRef="#ctx0" brushRef="#br0" timeOffset="1">65 495 9728,'-55'-25'3584,"46"25"-2784,9 5 0,4-1-160,6 4-160,13 0-1,12-4-223,20-4-96,28-4-3263,12-4-1505,14-17 2336,11-15 1120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378 143 7552,'8'-11'3237,"5"-10"-176,-12 21-2962,-1-1 1,0 0-1,0 0 0,0 0 1,1 0-1,-1 1 0,0-1 0,0 0 1,0 0-1,0 0 0,0 0 1,0 1-1,-1-1 0,1 0 0,0 0 1,0 0-1,-1 0 0,1 1 0,0-1 1,-1 0-1,1 0 0,-1 1 1,1-1-1,-1 0 0,1 1 0,-1-1-98,-11-10 412,0 1 1,-1 0-1,-1 1 1,0 1 0,0 0-1,0 0 1,-1 2-1,0 0 1,-6-1-414,12 5 30,0 0 0,1 1 1,-1 0-1,0 0 0,0 1 0,0 0 1,0 1-1,1 0 0,-1 1 0,0-1 0,0 2 1,1-1-1,0 1 0,-1 0 0,1 1 1,0 0-1,1 0 0,-1 1 0,-2 2-30,4-3 34,0 0 0,1 0-1,-1 0 1,1 1-1,0 0 1,0 0 0,1 0-1,-1 1 1,1 0 0,0 0-1,1 0 1,-1 0-1,1 0 1,1 1 0,-1-1-1,1 1 1,0 0 0,1 0-1,-1 0 1,1-1-1,1 2 1,-1-1 0,1 0-1,1 4-33,0-5 21,0 0 0,1 0 0,0 0 0,1 0 0,-1-1-1,1 1 1,0-1 0,0 0 0,1 1 0,0-1 0,-1-1 0,2 1-1,-1-1 1,1 1 0,-1-1 0,1 0 0,0-1 0,0 1 0,1-1-1,-1 0 1,1-1 0,4 2-21,-1 0-295,0-1-1,0 0 0,1 0 1,-1-1-1,1 0 0,0-1 1,0 0-1,-1-1 1,1 0-1,0 0 0,0-1 1,0 0-1,-1-1 0,1 0 296,9-4-3482,0-1-1,-1 0 1,12-8 3482,12-9-3632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8704,'0'-5'3302,"0"12"-1157,6 66 1186,14-2-2182,3 0 0,8 14-1149,1-1 1158,1 20-1158,-30-94 76,1 2 140,-1-1-1,0 0 0,-1 1 1,0 0-1,-1 0 1,0-1-1,-2 11-215,-2-14 316,-2-10-80,4 1-235,1 0 0,0 0 0,-1 1 0,1-1 0,-1 0 0,1 0 0,0 0 0,0 0 0,-1 0 0,1 0 0,0 0 0,0 0 0,0 0 0,0 0 0,0 1 1,0-1-1,1 0 0,-1-1-1,5-11-212,0 0 0,2 1 1,-1-1-1,1 1 0,1 1 1,0 0-1,1 0 0,0 0 0,1 1 1,0 0-1,0 1 0,1 0 1,9-5 211,-18 13-23,0-1 0,0 2 1,0-1-1,0 0 0,1 0 1,-1 0-1,0 1 0,0-1 1,0 1-1,1 0 0,-1 0 0,0 0 1,0 0-1,1 0 0,-1 0 1,0 0-1,0 1 0,1 0 23,1 0-4,0 1 0,0-1 0,-1 1 0,1 0 0,-1 0 0,1 1 0,-1-1 0,0 1 0,0 0 0,0 0 4,8 9 63,0 1 0,-1 0 0,-1 1 0,6 10-63,-12-18 5,11 17-41,-2-2-465,0-1 0,2 0-1,1 0 502,-9-13-1038,0-1 0,1 1 0,0-1 0,2 1 1038,-3-3-1672,0 0 0,0 0-1,1-1 1,0 0 0,5 2 1672,20 4-3952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19 11136,'-16'-5'1226,"-1"1"1,0 0 0,0 2 0,0 0 0,-1 1-1,-4 1-1226,13 0 80,0 1-1,0 1 1,0-1-1,1 1 1,-1 1-1,0 0 1,1 0-1,-1 1 1,1 0-1,0 0 1,0 1-1,-3 2-79,-2 3 14,0 0 1,1 0-1,0 2 1,0-1-1,1 1 0,1 1 1,0 0-1,1 0 0,0 1 1,1 0-1,1 1 0,0 0 1,1 0-15,4-13 41,1 1 0,1-1 0,-1 1 0,0-1 0,1 1 0,-1-1 0,1 1 0,0 0 1,0-1-1,0 1 0,0 0 0,0-1 0,1 1 0,-1-1 0,1 1 0,-1 0 0,1-1 0,0 0 0,0 1 0,0-1 1,1 1-1,-1-1 0,1 0 0,-1 0 0,1 0 0,-1 0 0,1 0 0,0 0 0,0 0 0,0-1 0,0 1 1,0-1-1,2 2-41,1-1 63,1 0 1,-1 0 0,1 0 0,0 0 0,-1-1 0,1 0 0,0 0 0,0-1 0,0 1 0,0-1 0,-1-1 0,1 1-1,0-1 1,2 0-64,0-1 32,0 0 1,0 0-1,0-1 0,0 0 0,0 0 0,0 0 0,-1-1 0,0-1 1,0 1-1,0-1 0,3-3-32,-5 4-4,-1-1 0,1 0 0,-1 0 0,0-1 0,-1 1 0,1-1 0,-1 0 0,0 0 1,-1 0-1,1 0 0,-1 0 0,0-1 0,-1 1 0,1-5 4,8-41-603,-6 65 601,1-1-1,0 0 0,1 0 1,0-1-1,0 1 0,2-1 1,-1-1-1,1 0 0,1 0 1,6 7 2,-7-10-190,1 0 1,-1-1-1,1 0 1,0 0 0,0 0-1,2-1 190,-3-1-793,1-1-1,-1 0 0,1 0 0,0-1 0,0 0 0,0 0 1,5-1 793,-12 0-316,1-1 1,-1 0-1,1 0 1,-1-1-1,1 1 1,-1 0 0,1-1-1,-1 1 1,1-1-1,-1 0 1,0 0 0,1 0-1,-1 0 1,1-1 315,11-9-752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7296,'4'-41'2368,"-4"40"-2308,0 1-1,0 0 1,0 0 0,0 0 0,0 0 0,0 0-1,0-1 1,-1 1 0,1 0 0,0 0 0,0 0-1,0 0 1,0 0 0,0-1 0,0 1 0,0 0-1,0 0 1,0 0 0,0 0 0,0-1 0,0 1-1,0 0 1,0 0 0,1 0 0,-1 0 0,0-1-1,0 1 1,0 0 0,0 0 0,0 0 0,0 0-1,0 0 1,0-1 0,0 1 0,1 0 0,-1 0-1,0 0 1,0 0 0,0 0 0,0 0 0,0 0-1,1 0 1,-1 0 0,0 0 0,0-1 0,0 1-1,0 0 1,0 0 0,1 0 0,-1 0 0,0 0-60,5 11 1525,2 19-68,-3-7-1002,2 0 0,0 0 0,2 0 1,0-1-1,1 0 0,2 0 0,0-1 1,1-1-1,1 0 0,1 0 0,11 10-455,-24-29 16,-1 0 0,0-1 0,1 0 0,-1 1 0,1-1-1,-1 1 1,1-1 0,-1 0 0,1 1 0,-1-1 0,1 0 0,0 1-1,-1-1 1,1 0 0,-1 0 0,1 0 0,0 1 0,-1-1 0,1 0-1,-1 0 1,1 0 0,0 0 0,-1 0 0,1 0 0,0 0 0,-1-1-1,1 1-15,0 0 15,0-1-1,0 0 1,0 1-1,0-1 0,0 0 1,0 0-1,0 0 1,0 1-1,0-1 0,0 0 1,0 0-1,-1-1 0,2 1-14,3-8-26,-1-1 0,0 1 0,3-10 26,-1 4-110,2-3-160,1 0 1,0 0-1,2 0 1,0 2-1,0-1 0,2 1 1,0 1-1,1 0 0,8-6 270,-19 19-7,0 0-1,-1 0 0,1 0 0,0 1 0,0-1 1,-1 1-1,1 0 0,0 0 0,0 0 1,1 0-1,-1 0 0,0 1 0,0-1 0,0 1 1,0 0-1,1 0 0,-1 0 0,0 1 0,0-1 1,0 1-1,0 0 0,0-1 0,0 1 0,1 1 8,8 3-477,0 1 0,0 1 0,-1 0 0,0 0 0,4 4 477,20 13-1838,0-4 1241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282 142 9728,'-4'-13'1084,"0"0"1,-1 1-1,0-1 1,-1 1-1,0 1 1,-2-3-1085,5 10 126,0-1 1,-1 1-1,1 0 0,0 1 1,-1-1-1,0 1 1,0-1-1,0 1 0,0 0 1,-1 0-1,1 1 1,-1 0-1,0-1 0,0 1 1,0 1-1,1-1 0,-3 1-126,3 0 0,-1 1-1,1 0 1,0 0-1,0 1 1,-1-1 0,1 1-1,0 0 1,0 0-1,0 1 1,0-1-1,0 1 1,0 0-1,0 0 1,0 0-1,1 0 1,-1 1-1,1-1 1,-1 1-1,1 0 1,-1 2 0,-6 4 13,1 1 1,0 0 0,1 1-1,0 0 1,-5 10-14,9-14 96,0 0 1,1 0-1,0 1 1,0-1-1,1 1 0,-1-1 1,2 1-1,-1 0 1,1 0-1,0 0 0,1 1-96,0-6 52,0 1 0,1-1-1,-1 0 1,1 1-1,0-1 1,0 0-1,0 1 1,0-1-1,0 0 1,1 0-1,0 0 1,-1 0-1,1 0 1,0 0-1,0-1 1,1 1-1,-1-1 1,1 1-1,-1-1 1,1 0-1,0 0 1,0 0-1,0 0 1,0-1 0,0 1-1,1 0-51,3 1 51,1 0 1,-1-1-1,0 1 0,1-1 1,0-1-1,0 1 0,-1-2 1,1 1-1,0-1 1,0 0-1,0 0 0,0-1 1,-1 0-1,1-1 0,4-1-51,-6 2 22,-1-2-1,0 1 1,1 0-1,-1-1 1,0 0-1,0 0 1,0-1-1,-1 1 1,1-1-1,-1 0 1,0 0-1,0-1 1,0 1-1,0-1 1,-1 0-1,0 0 1,0 0-1,0 0 0,-1-1 1,2-4-22,5-17-164,-2-1 1,0 0-1,-2 0 164,-5 22-275,-3 10 77,-2 14-1,5-9 220,0 0 0,0 0 0,1 0 1,1 0-1,0 0 0,0 0 0,0-1 0,1 1 0,0-1 0,1 1 0,0-1 0,0 0 0,1 0-21,2 3-92,0 0 0,0-1 0,1 0 0,0 0 0,1-1 0,0 0 0,1 0 0,0-1 0,0 0 92,-4-4-402,0-1 0,0 0 0,0 0 1,0 0-1,1 0 0,-1-1 0,1 0 1,0-1-1,-1 0 0,1 0 0,0 0 1,0 0-1,0-1 0,-1-1 0,1 1 0,0-1 1,0 0-1,0 0 402,28-10-677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46 9984,'-2'-5'591,"-1"0"0,0 0 0,0 1 0,-1-1 0,1 1 0,-1 0 0,-1-2-591,4 5 68,0 1 0,0-1 1,0 0-1,0 1 1,0-1-1,-1 0 0,1 1 1,0 0-1,0-1 1,0 1-1,0 0 0,0-1 1,-1 1-1,1 0 0,0 0 1,0 0-1,-1 0 1,1 0-1,0 0 0,0 0 1,0 1-1,-1-1 1,1 0-1,0 1 0,0-1 1,0 1-1,0-1 1,0 1-1,0-1 0,0 1 1,0 0-1,0-1 1,0 1-1,0 0 0,0 0 1,0 0-1,0 0 0,0 1-68,-4 4 59,0 0-1,1 0 0,0 1 0,0 0 0,0 0 0,1 0 0,0 0 0,1 1 0,-2 5-58,-3 15 302,-3 28-302,8-46 23,1 2 91,-1 0 0,1-1 0,1 1-1,0 0 1,1-1 0,0 1-1,0 0 1,2-1 0,1 5-114,-2-10 43,0 0 0,0 0 1,1 0-1,0 0 0,0-1 1,1 1-1,0-1 0,0 0 1,0 0-1,0-1 0,1 1 1,0-1-1,-1 0 0,2 0 1,-1 0-1,0-1 0,6 3-43,-1-1-219,0-1-1,1 0 0,0-1 1,-1 1-1,1-2 0,0 0 0,1 0 1,-1-1-1,0-1 0,0 1 0,1-2 1,-1 0-1,0 0 0,0-1 1,2-1 219,33-8-448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 9600,'-1'0'92,"1"0"0,0-1 0,-1 1 1,1 0-1,-1 0 0,1 0 1,-1-1-1,1 1 0,0 0 0,-1 0 1,1 0-1,-1 0 0,1 0 0,-1 0 1,1 0-1,-1 0 0,1 0 0,-1 0 1,1 0-1,-1 0 0,1 0 0,0 1 1,-1-1-1,1 0 0,-1 0 0,1 0 1,-1 1-1,1-1 0,0 0 0,-1 0 1,1 1-1,0-1 0,-1 0 0,1 1 1,0-1-1,-1 1 0,1-1 1,0 0-1,0 1 0,0-1 0,-1 1 1,1-1-1,0 0 0,0 1 0,0-1 1,0 1-1,0-1 0,0 1 0,0-1 1,0 1-1,0-1-92,8 31 1707,-8-31-1698,83 228 2236,-10-37-1552,17 49-3588,-82-216-1772,-11-22 3702</inkml:trace>
  <inkml:trace contextRef="#ctx0" brushRef="#br0" timeOffset="1">28 408 10880,'-23'0'4032,"19"3"-3136,4 7-33,4-7-191,6 6-64,8-1 160,13-4-448,10-1-192,5 2-96,5-2-1600,3-3-671,-4-3 1119,5-5 608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9472,'1'3'234,"-1"1"0,1-1 1,0 0-1,-1 0 0,1 0 1,1 0-1,-1 0 0,0 0 1,1 0-1,0 0 1,-1 0-1,1-1 0,0 1 1,0-1-1,1 1 0,-1-1 1,0 0-1,1 0 0,0 0 1,-1 0-1,1 0 0,0-1 1,0 1-1,0-1 0,0 1 1,1-1-235,8 4 132,0-1 0,0-1 0,0 0 0,1 0 0,0-1 0,3 0-132,-1-2 11,-1 0 0,1 0 0,-1-2 0,0 0 0,1 0 0,-1-1 0,0-1 0,-1-1 1,1 0-1,-1 0 0,1-1 0,-2-1 0,9-6-11,-12 8-71,-1-2 1,1 1-1,-1-1 0,-1 0 1,0-1-1,0 0 1,0 0-1,-1 0 0,0-2 71,-2 4-73,0 0 0,-1-1-1,0 0 1,-1 0-1,1 0 1,-1 0 0,-1 0-1,1 0 1,-1-1 0,0 1-1,-1 0 1,0-1 0,0 0 73,-1 3 37,1 0 1,-1 0 0,0 1-1,0-1 1,0 1 0,-1-1 0,0 1-1,0-1 1,0 1 0,0 0 0,-1 0-1,1 0 1,-1 0 0,0 0 0,-3-2-38,4 4 73,1 1 1,-1-1 0,0 1 0,0-1 0,-1 1 0,1 0 0,0 0 0,0 0 0,-1 0 0,1 0 0,-1 0-1,1 0 1,-1 1 0,1 0 0,-1-1 0,1 1 0,-1 0 0,1 0 0,-1 0 0,1 0 0,-1 1-1,1-1 1,-1 1 0,1 0 0,0-1 0,-1 1 0,1 0 0,0 0 0,-1 1-74,-4 3 94,0-1 1,0 1 0,1 1-1,0-1 1,0 1-1,0 0 1,1 1 0,0-1-1,0 1 1,1 0-1,0 0 1,0 1 0,0-1-1,1 1 1,0 0 0,-1 6-96,0 1 148,0 0-1,1 0 0,1 1 0,0-1 0,1 1 0,1 0 0,0-1 0,2 10-146,0-15 78,0 1 0,0 0 0,1-1 0,0 0-1,1 1 1,0-1 0,1-1 0,0 1-1,0-1 1,1 0 0,2 2-78,-4-6-103,0 0 0,1 0 0,0 0 0,0 0 0,1-1 0,-1 0 0,1 0 0,0-1 1,0 1-1,0-1 0,0-1 0,0 1 0,1-1 0,-1 0 0,1 0 0,0-1 0,-1 0 0,3 0 103,5 0-796,-1-1 1,1-1-1,0 0 0,0 0 1,-1-2-1,1 1 0,-1-2 0,0 0 1,0 0-1,0-2 796,33-17-1045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 10880,'0'0'100,"0"0"1,0 0 0,0 0 0,0 0 0,0 0-1,0 1 1,0-1 0,0 0 0,0 0-1,0 0 1,0 0 0,0 0 0,0 0 0,0 0-1,-1 0 1,1 0 0,0 0 0,0 0 0,0 0-1,0 0 1,0 0 0,0 0 0,0 1-1,0-1 1,0 0 0,0 0 0,-1 0 0,1 0-1,0 0 1,0 0 0,0 0 0,0 0 0,0 0-1,0 0 1,0 0 0,0 0 0,0 0-1,0 0 1,-1-1 0,1 1 0,0 0 0,0 0-1,0 0 1,0 0 0,0 0 0,0 0-1,0 0 1,0 0 0,0 0 0,0 0 0,0 0-1,0 0 1,-1 0 0,1 0-101,4 16 2121,13 36-2138,-11-33 625,72 237 1349,-71-229-1771,0 1 106,-5-23 167,0-8 359,3-25-830,1 1-1,1 0 1,1 0 0,1 0-1,2 1 1,1 1 0,0 0 0,2 0-1,1 2 1,1 0 0,1 0-1,1 2 1,14-14 12,-23 27-264,-1 1 1,2-1-1,-1 2 0,1 0 1,0 0-1,0 0 0,0 1 0,1 1 1,0 0-1,0 0 0,0 1 1,0 1-1,0 0 0,1 0 1,-1 1-1,1 0 0,-1 1 0,6 1 264,21 2-592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3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7040,'7'15'1191,"0"1"0,-1 0 0,0 0 0,-2 1 0,1 3-1191,13 87 1138,-11-67-695,33 279 2271,-38-299-2027,-2-18-196,0-4 7,0-34 199,3-14-891,2 0 0,2 0 0,3 1-1,1 0 1,3 1 0,2 0-1,8-14 195,-17 47-92,1 0 0,0 1 0,5-6 92,-10 16-14,0 0-1,0 0 0,0 1 0,1-1 0,-1 1 0,1-1 0,0 1 0,0 0 1,0 0-1,0 1 0,0-1 0,1 1 0,1 0 15,-5 1 13,0 1 0,1 0 0,-1 0 0,1 0 1,-1-1-1,1 2 0,-1-1 0,1 0 0,-1 0 0,1 0 0,-1 1 0,0-1 0,1 0 0,-1 1 0,1 0 1,-1-1-1,0 1 0,0 0 0,1 0 0,-1-1 0,0 1 0,0 0 0,0 0 0,0 0 0,0 0 0,0 1 1,0-1-1,0 0 0,0 0 0,0 1-13,3 5 135,0 1-1,0 0 1,-1 0 0,0 0 0,1 3-135,24 86 286,-11-34-711,25 59 425,25 36-5024,-49-109 4406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 11008,'4'-6'3962,"-1"16"-2045,1 32-1127,-1-15 44,54 273 1294,-5-35-2170,-51-231-1154,-1-34 1168,0 0 0,0 0 0,0 1 0,0-1 0,0 0 1,0 0-1,0 0 0,0 0 0,0 0 0,0 0 0,0 1 0,0-1 0,0 0 1,0 0-1,0 0 0,0 0 0,0 0 0,-1 0 0,1 0 0,0 1 1,0-1-1,0 0 0,0 0 0,0 0 0,0 0 0,0 0 0,0 0 1,-1 0-1,1 0 0,0 0 0,0 0 0,0 0 0,0 0 0,0 0 0,0 0 1,-1 0-1,1 0 0,0 0 0,0 0 0,0 0 0,0 0 0,0 0 1,0 0-1,-1 0 0,1 0 0,0 0 0,0 0 0,0 0 0,0 0 0,0 0 1,0 0-1,0 0 0,-1 0 0,1 0 0,0 0 0,0 0 28,-11-17-1744,-57-107-4374,47 90 6465,-2 0 0,-14-13-347,-30-35 4240,67 82-4158,-1-1 0,1 1 0,-1-1 0,0 0 1,1 1-1,0-1 0,-1 0 0,1 0 0,-1 1 1,1-1-1,0 0 0,-1 0 0,1 1 1,0-1-1,0 0 0,0 0 0,0 0 0,-1 0-82,2 0 33,-1 1 0,0-1 0,0 1 0,1 0 0,-1-1 0,0 1 0,0 0 0,1-1 0,-1 1 0,0 0 0,1 0 0,-1-1 0,0 1 0,1 0 0,-1 0-1,1-1 1,-1 1 0,0 0 0,1 0 0,-1 0 0,1 0 0,-1 0 0,0 0 0,1 0 0,0 0-33,37 1 650,-28 0-462,56 3-912,14-3 724,142-12-7796,-183 9 5996,58-5-1037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5 8576,'-8'-1'527,"0"-1"0,0 1 0,-1 1 0,1 0 0,0 0 0,-1 0 0,1 1 0,0 1 0,0-1 1,0 1-1,0 1 0,0-1 0,-7 4-527,8-2 169,0 0-1,0 0 1,1 0 0,-1 1 0,1 0 0,0 0 0,0 1-1,1 0 1,-1 0 0,1 0 0,1 1 0,-1-1 0,1 1-1,-2 5-168,-2 6 172,1 1 0,0-1 0,2 1 0,0 1 0,1-1 0,1 1 0,1 0 0,0 0-1,2 0 1,0 0 0,2 0 0,0-1 0,2 6-172,-3-20 41,1 0 0,-1 1 0,1-1 0,1 0 0,-1 0 0,1 0 0,-1 0 0,2-1-1,-1 1 1,0-1 0,1 0 0,0 0 0,0 0 0,0 0 0,3 2-41,-4-4 37,0 0-1,1 0 1,-1-1 0,0 1-1,1-1 1,-1 0-1,1 0 1,0 0 0,-1 0-1,1 0 1,0-1-1,0 1 1,-1-1 0,1 0-1,0-1 1,0 1-1,-1-1 1,1 1 0,0-1-1,-1 0 1,1 0-1,-1-1 1,4-1-37,-1 0 34,0-1 0,0 0 0,0 0-1,-1-1 1,1 1 0,-1-1 0,0 0 0,-1-1 0,1 1 0,-1-1-1,0 0 1,0 0 0,-1 0 0,0-1 0,0 1 0,-1-1 0,1 0-1,-1 0 1,-1 0-34,2-2 7,-2 0-1,1 0 0,-1 0 0,0 0 1,-1 0-1,0 0 0,-1 0 0,0 0 0,0 0 1,-1 0-1,0 0 0,0 1 0,-1-1 1,-4-7-7,3 7-297,-1 1-1,0 0 1,-1 0 0,0 0 0,0 0 0,0 1 0,-3-1 297,6 5-504,0 0 1,-1 0 0,1 0-1,-1 1 1,0 0 0,0-1-1,0 1 1,0 1 0,0-1-1,0 1 1,-1-1 0,1 1 0,0 0-1,-1 1 1,1-1 0,-1 1 503,3 0-880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33 11008,'-6'-3'448,"-4"-2"197,0 1 0,-1 0-1,1 0 1,-1 1 0,0 0 0,0 1-1,0 0 1,0 1 0,-1 0-1,-4 1-644,1 1-9,-1 2-1,1 0 1,0 0-1,0 1 0,1 1 1,-1 1-1,1 0 1,0 1-1,-7 4 10,12-5 56,0-1 0,0 2 0,0-1 0,1 1-1,0 0 1,0 1 0,1 0 0,0 0 0,0 1 0,1 0 0,0 0 0,1 0-1,-4 9-55,7-13 33,0 0 0,1 0 0,0 0 0,0 0 0,0 0 0,0 0 0,1 1 0,0-1 0,0 0-1,0 0 1,1 1 0,0-1 0,0 0 0,0 0 0,0 0 0,1 0 0,0 0 0,0 0 0,0-1-1,1 1 1,0-1 0,-1 1 0,2-1 0,-1 0 0,0 0 0,2 1-33,0 0-290,1 0 0,0 0-1,0 0 1,1-1 0,-1 0 0,1 0 0,0-1-1,0 0 1,0 0 0,1 0 0,-1-1 0,0 0-1,1-1 1,0 1 0,-1-2 0,1 1 0,0-1 0,0 0 290,11-1-1435,-1-2 0,1 0 1,0-1-1,-1-1 0,5-2 1435,36-16-1402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23 9088,'-13'-5'1253,"-1"0"0,1 1 0,-14-3-1253,22 7 206,0-1 0,0 1 0,0-1 0,0 2 0,0-1 0,0 0 0,0 1 0,0 0 0,0 0 0,0 1 0,1-1 0,-1 1 0,-1 1-206,-1 0 105,0 0 1,0 1-1,1 0 1,0 0-1,0 0 0,0 1 1,0 0-1,1 0 1,-1 0-1,1 1 1,1 0-1,-1 0 0,1 0 1,0 0-1,1 1 1,-1 0-1,1 0 1,0 0-1,1 0 1,0 0-1,0 0 0,1 1 1,-1-1-1,2 0 1,-1 1-1,1 1-105,0 2 15,1-1 0,0 1 1,0-1-1,1 0 0,0 0 0,1 0 0,0 0 0,1 0 1,0 0-16,-2-6 46,0-1 1,0 1 0,0 0-1,1-1 1,-1 1-1,1-1 1,0 0 0,0 1-1,0-1 1,0-1 0,0 1-1,1 0 1,-1-1 0,1 0-1,0 0 1,-1 0 0,1 0-1,0 0 1,0-1-1,1 0 1,-1 0 0,3 1-47,0-2 20,1 0 0,-1 0 0,0-1-1,0 0 1,0 0 0,0-1 0,0 1 0,0-2 0,0 1 0,-1-1 0,1 0 0,-1 0 0,0-1 0,0 1 0,0-1-1,0-1 1,0 1 0,-1-1 0,2-2-20,-4 4-33,0-1 1,0 1-1,0 0 0,-1-1 0,1 1 0,-1-1 0,0 0 1,0 0-1,0 0 0,-1 0 0,0 0 0,1 0 0,-1 0 1,0 0-1,-1-1 0,1 1 0,-1 0 0,0-1 0,0 1 1,0 0-1,-1-1 0,0 1 0,1 0 0,-2 0 1,1 0-1,0-1 0,-1 1 0,0 0 0,1 1 0,-2-1 1,1 0-1,-2-1 33,0-1-440,-1 0 1,0 0 0,-1 0 0,1 1-1,-1 0 1,0 0 0,0 1-1,-3-1 440,5 2-524,0 1 1,-1-1-1,1 1 0,-1 1 0,1-1 0,-1 1 0,0-1 0,0 1 0,1 1 0,-1-1 1,0 1-1,0 0 0,-3 0 524,-11 4-944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10112,'-2'7'636,"1"0"0,-1 0-1,1 0 1,1 0 0,-1 0 0,1 0 0,0 0 0,0 0 0,1 0 0,0-1 0,1 5-636,5 16 379,1 0 1,3 7-380,3 6 176,-8-20-208,8 28 197,-13-44-86,0 0 0,0 0 0,-1 1 0,1-1-1,-1 0 1,0 0 0,-1 0 0,1 0 0,-1 4-79,1-8 16,0 1 1,0-1-1,0 1 0,-1-1 1,1 1-1,0-1 1,0 1-1,0-1 1,0 1-1,-1-1 1,1 1-1,0-1 0,0 1 1,-1-1-1,1 0 1,0 1-1,-1-1 1,1 0-1,-1 1 0,1-1 1,0 0-1,-1 1 1,1-1-1,-1 0 1,1 1-1,-1-1 0,1 0 1,-1 0-1,1 0 1,-1 0-1,1 0 1,-1 1-17,0-2 23,-1 1 0,1-1 0,0 1 0,0-1 0,0 1 0,0-1 0,0 0 0,0 1 0,0-1 0,1 0-1,-1 0 1,0 1 0,0-1 0,0-1-23,-22-34 134,19 28-206,2 1-1,-1-1 1,1 1 0,0-1-1,0 0 1,1 0 0,0 0-1,1 0 1,0 0 0,0 0-1,0 1 1,1-1 0,0 0-1,1 0 1,0 0 0,0 1-1,1-1 1,0 1 0,0-1-1,0 1 1,1 0 0,0 0-1,1 1 1,-1-1 0,1 1-1,1 0 1,-1 0 0,1 1-1,0 0 1,0 0 0,1 0-1,4-2 73,-7 5-16,-1 0 0,1 1 0,0 0 0,0-1 0,0 2 0,0-1 0,0 0 0,0 1 0,0-1 0,0 1-1,0 1 1,0-1 0,0 0 0,0 1 0,0 0 0,0 0 0,0 0 0,2 1 16,10 5-694,0 0 1,0 1-1,13 9 694,-15-8-1425,0-1 0,0-1 0,4 1 1425,10 1-858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 8320,'0'1'139,"-1"-1"0,1 0 1,0 0-1,-1 1 0,1-1 1,0 0-1,-1 0 0,1 1 1,0-1-1,0 0 0,0 1 1,-1-1-1,1 1 0,0-1 1,0 0-1,0 1 0,0-1 0,0 1 1,-1-1-1,1 0 0,0 1 1,0-1-1,0 1 0,0-1 1,0 0-1,0 1 0,0-1 1,1 1-1,-1-1 0,0 1-139,2 17 473,-2-13 229,-10 115 4599,11-65-4673,0-19-422,-1 0 0,-3 10-206,3-46 12,0 1-1,0 0 1,0-1-1,0 1 1,0-1-1,0 1 1,0 0-1,0-1 1,0 1-1,0-1 1,0 1-1,0-1 1,-1 1-1,1 0 1,0-1-1,0 1 1,-1-1-1,1 1 1,0-1-1,-1 1 0,1-1 1,0 1-1,-1-1 1,1 0-1,-1 1-11,-4-14 116,-3-29-81,7 28-65,0-1 1,2 0 0,-1 1 0,2-1-1,0 0 1,0 1 0,2 0 0,-1-1-1,2 1 1,0 1 0,1-1 0,2-4 29,-3 8-97,1-1 0,0 1 0,0 1 1,1-1-1,0 1 0,0 0 0,1 1 1,0 0-1,1 0 0,0 1 0,0 0 0,1 0 1,-1 1-1,2 0 0,9-3 97,-16 7-78,1 1 1,-1 0-1,1 0 0,-1 1 0,1 0 1,0 0-1,-1 0 0,1 0 0,0 0 1,-1 1-1,1 0 0,-1 0 0,1 0 1,-1 1-1,0 0 0,4 1 78,8 5-1272,-1 1-1,0 0 1,10 9 1272,-3-1-661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11776,'3'2'396,"-1"1"1,0-1-1,1 0 0,-1 0 1,1 0-1,0 0 1,-1 0-1,1-1 1,0 1-1,0-1 0,0 0 1,0 0-1,1 0 1,-1 0-1,0 0 1,0-1-1,1 1 0,-1-1-396,10 0 496,0 1 0,0-2 0,0 0 0,1-1-496,5 0 148,137-19 323,-124 15-1045,-1-2 0,0-1-1,24-9 575,-51 16-222,0 0 0,0 0-1,0 0 1,0-1 0,-1 1-1,1-1 1,-1 0-1,1 0 1,-1 0 0,0 0 222,-3 2-89,1 1 1,-1-1 0,1 0 0,-1 1-1,1-1 1,-1 0 0,0 1-1,1-1 1,-1 0 0,0 0 0,0 1-1,0-1 1,0 0 0,0 0 0,1 1-1,-1-1 1,0 0 0,-1 0-1,1 1 1,0-1 0,0 0 0,0 0 88,-1 0-119,0-1 0,0 1 0,1 0 0,-1 0 0,0 0 0,0 0 1,0 0-1,0 0 0,0 1 0,-1-1 0,1 0 0,0 1 0,0-1 1,0 0-1,-1 1 0,1-1 0,-1 1 119,-5-2-100,0 0 0,0 1 0,-1 0 0,1 0 0,0 1 0,0 0 1,0 0-1,0 1 0,0 0 0,-1 0 0,1 0 0,-2 2 100,-8 2 698,0 0 1,0 2-1,1 0 1,-8 5-699,16-7 255,0-1 1,0 2 0,1-1 0,0 1 0,0 0-1,0 1 1,1-1 0,0 2 0,0-1 0,1 0 0,-4 7-256,7-10 31,0 0 1,0 0 0,0 0 0,1 0 0,-1 0 0,1 0 0,0 0 0,1 1-1,-1-1 1,1 0 0,-1 1 0,1-1 0,0 0 0,1 1 0,-1-1-1,1 0 1,0 0 0,0 1 0,0-1 0,1 0 0,0 0 0,-1 0-1,1 0 1,0-1 0,1 1 0,0 0-32,0 0-245,1 0-1,-1-1 1,1 0 0,0 0-1,0 0 1,0 0-1,0 0 1,1-1 0,-1 0-1,1 0 1,0 0-1,-1-1 1,1 1 0,0-1-1,0 0 1,0-1 0,0 1-1,0-1 246,14 1-1201,-1-1 0,0 0 0,0-2 0,7-1 1201,37-8-1141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41 11648,'-7'-33'3733,"7"33"-3701,0-1 1,0 1 0,0 0-1,0 0 1,0-1-1,0 1 1,0 0-1,0 0 1,0-1-1,0 1 1,0 0 0,-1 0-1,1-1 1,0 1-1,0 0 1,0 0-1,0-1 1,0 1-1,0 0 1,-1 0 0,1 0-1,0-1 1,0 1-1,0 0 1,-1 0-1,1 0 1,0 0-1,0 0 1,0-1 0,-1 1-1,1 0 1,0 0-1,0 0 1,-1 0-1,1 0 1,0 0-1,0 0 1,-1 0-1,1 0 1,0 0 0,-1 0-1,1 0 1,0 0-1,0 0 1,-1 0-1,1 0 1,0 0-1,0 0-32,-29 0 1184,27 0-1094,0 0 0,0 0 0,-1 0-1,1 0 1,0 1 0,0-1 0,0 1-1,-1-1 1,1 1 0,0 0 0,0 0-1,0 0 1,0 0 0,0 0 0,0 0-1,-1 1-89,-9 6 196,-41 24-133,3 1-1,0 3 0,-31 31-62,79-65-8,-7 5-32,0 1 1,1 0-1,0 0 0,0 0 1,1 1-1,0 1 0,0-1 1,0 2 39,7-10-1,-1 0 0,1 0 0,0 0 0,-1 0 0,1 1 0,0-1-1,0 0 1,-1 0 0,1 0 0,0 0 0,0 1 0,0-1 0,1 0 0,-1 0 0,0 0 0,0 1 0,1-1 0,-1 0 0,0 0 0,1 0 0,-1 0 0,1 0 0,0 0 0,-1 0 0,1 0 0,0 0 0,0 0 0,-1 0 0,1 0 0,0-1 0,0 1-1,0 0 1,0-1 0,0 1 0,0 0 0,0-1 0,0 1 0,0-1 0,0 0 0,2 1 1,6 3 3,1-1 0,0 0 0,0 0-1,7 0-2,-3-1 4,5 2 1,-1 1 1,1 1-1,-1 0 0,0 2 1,-1 0-1,6 4-5,-22-12 29,0 0 1,0 1-1,-1-1 0,1 1 0,0 0 1,0-1-1,0 1 0,-1 0 0,1-1 1,0 1-1,-1 0 0,1 0 0,-1 0 1,1 0-1,-1 0 0,1-1 0,-1 1 1,1 0-1,-1 0 0,0 0 0,0 0 1,1 1-30,-2-1 33,1 0 0,0-1 0,0 1 0,-1 0 0,1 0 0,0 0 0,-1 0 0,1 0 0,-1-1 0,1 1 0,-1 0 0,0 0 0,1-1 0,-1 1 0,0 0 0,1-1 0,-1 1 0,0-1 0,0 1-33,-6 3 134,0 0 0,-1 0 0,0-1 0,1 0 1,-3 0-135,5-1-17,-12 4-260,1-1 1,-1-1-1,-1-1 0,-14 2 277,15-4-1324,1-1-1,-1 0 1,1-1 0,-1-1 0,1-1 0,-1 0 0,1-1-1,-2-1 1325,-19-8-1466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 8064,'-3'-5'3018,"2"6"-1042,0 15-252,6 26-906,16 32 1111,11 24-1929,13 41 1290,-38-110-1023,-1 0 0,-1 1 1,1 26-268,-6-47 65,1 0 1,-2 1 0,1-1-1,-2 0 1,1 0-1,-1 0 1,0 0 0,-1 0-1,0 0 1,-2 2-66,5-9 16,-1-1 0,1 1 1,-1-1-1,0 0 0,0 1 1,1-1-1,-1 0 0,0 0 0,0 0 1,0 0-1,0 0 0,-1 0 1,1 0-1,0 0 0,0 0 1,-1 0-1,1-1 0,0 1 0,-1 0 1,1-1-1,0 1 0,-1-1-16,0 0 16,-1 1-1,0-1 0,1 0 1,-1 0-1,1-1 0,-1 1 1,1 0-1,-1-1 0,1 0 0,0 1 1,-1-1-1,-1-1-15,-3-1-22,0-1 0,0 0 1,0-1-1,0 1 0,1-1 0,0 0 0,0-1 1,-1-1 21,-4-6-198,0-1 0,2 0 1,-1 0-1,2-1 0,0 0 0,1 0 1,0-1-1,1 0 0,1 0 1,1-1-1,0 1 0,1-1 0,1 0 1,0 0-1,1-3 198,1 7-126,0-1 0,1 1 0,0 0 0,1 0 0,1 0 0,0 0 0,1 0 0,0 0 0,1 1 0,0 0 0,1 0 0,0 0 0,1 1 0,0 0 0,1 0 0,0 1 0,1 0 0,0 0 0,6-5 126,-5 7-6,0 1-1,0 0 1,1 0 0,0 1-1,0 0 1,1 1 0,-1 0-1,1 1 1,0 0 0,0 1-1,1 0 1,-1 1 0,2 0 6,-4 2 21,0 0 0,0 0 0,0 1 0,0 0 0,0 0 0,-1 1 1,1 1-1,-1 0 0,1 0 0,-1 0 0,0 1 0,0 1 0,-1 0 1,1 0-1,-1 0 0,7 7-21,-11-9 56,-1-1 0,-1 1 0,1 0 0,0 0 0,-1 0 0,1 0 0,-1 1 0,0-1 0,0 1 0,0-1 0,0 1 0,-1 0 0,1-1 0,-1 1 0,0 0 0,-1 0 0,1 0 0,0 0 0,-1 3-56,0-2 95,-1 1 0,0 0 1,0-1-1,0 1 0,0-1 0,-1 0 0,0 1 0,0-1 0,-1 0 0,0 0 1,1 0-1,-1 0 0,-2 0-95,0 2-197,0 0 0,0-1 0,-1 0 0,0 0 0,0 0 0,-1-1 1,0 0-1,1 0 0,-2-1 0,1 0 0,0 0 0,-1-1 0,0 0 0,0 0 0,0 0 1,0-1-1,0-1 0,0 1 0,-1-1 197,-3-3-3350,12 1 3266,0 1 0,0 0 1,-1 0-1,1 0 0,0-1 0,0 1 0,0 0 0,-1 0 1,1 0-1,0-1 0,0 1 0,0 0 0,0 0 0,0-1 1,-1 1-1,1 0 0,0-1 0,0 1 0,0 0 0,0 0 1,0-1-1,0 1 0,0 0 0,0-1 0,0 1 0,0 0 1,0-1-1,0 1 0,0 0 0,0 0 0,1-1 0,-1 1 1,0 0-1,0 0 0,0-1 0,0 1 84,8-12-1333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9344,'-12'10'747,"2"-2"-147,0 1 0,0 0 0,1 0 0,0 1-1,1 0 1,-7 12-600,9-12 148,-5 8 734,0 0 1,1 1-1,-1 7-882,8-20 145,1 0-1,0 0 0,1 0 1,-1 1-1,1-1 1,1 0-1,-1 1 0,1-1 1,0 1-1,0-1 0,1 0 1,0 1-1,1 4-144,0-3 46,1 0 0,0 0 0,0-1 0,1 0 0,-1 1 0,2-1 0,-1 0 0,1-1 0,0 1 0,0-1 0,1 0 0,0-1 0,0 1-46,-2-3 36,0 0 1,0-1-1,0 1 1,0-1 0,0 0-1,1 0 1,-1-1-1,0 1 1,1-1 0,0 0-1,-1 0 1,1 0-1,0-1 1,-1 0 0,1 0-1,0 0 1,-1 0-1,1-1 1,0 0 0,-1 0-1,1 0 1,3-2-37,-3 2 9,-1-1 1,0 1 0,0-1 0,0 0-1,-1 0 1,1-1 0,0 1-1,-1-1 1,1 1 0,-1-1-1,0 0 1,0-1 0,0 1-1,-1 0 1,1-1 0,-1 0-1,1 1 1,-1-1 0,-1 0 0,1 0-1,0 0 1,-1-1 0,0 1-1,0 0 1,0 0 0,-1-1-1,1 1 1,-1 0 0,0-1-1,0 1 1,0 0 0,-1-1 0,0 0-10,-2-13-147,-1-1 0,-1 1 1,-1 0-1,0 0 0,-1 1 1,-10-16 146,11 20-718,-1 0-1,-1 1 1,0 0 0,-2-1 718,6 8-734,0 1 0,0-1 0,-1 1 0,1 0 0,-1 0 0,0 0 0,-1 1 0,1 0 0,0 0 0,-3-1 734,-11 0-1862,5 11 940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3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64 9472,'-2'-4'346,"0"0"0,0 0 1,-1 0-1,1 0 0,-1 0 0,0 1 1,0-1-1,0 1 0,-1 0 1,1 0-1,-1 0 0,0 0 1,0 1-1,0 0 0,0-1 0,0 1 1,0 1-1,-1-1 0,1 1 1,0-1-1,-1 1 0,1 0 1,-1 1-1,0-1 0,1 1 0,-1 0 1,-1 0-347,-5 1 57,1-1 1,-1 2 0,1-1-1,0 1 1,0 1-1,-1 0 1,2 0 0,-1 1-1,0 0 1,1 1-1,-8 5-57,5-1-2,-1 1-1,2 1 0,0 0 0,0 1 0,1 0 1,0 0-1,1 1 0,0 0 0,1 1 0,1 0 1,0 0-1,1 1 0,0 0 3,-4 15-18,1 1-1,1 0 1,1 1 0,2 0-1,-1 26 19,4-38 49,2 0 0,0-1 0,1 1 0,1 0-1,1-1 1,0 1 0,3 3-49,-4-15 61,1-1 0,0 0 1,0 0-1,0 0 0,1 0 0,0-1 0,0 1 0,1-1 1,0 0-1,0 0 0,0-1 0,1 1 0,-1-1 0,1-1 1,1 1-1,-1-1 0,1 0 0,-1 0 0,5 1-61,0-1 73,0 0 1,-1-1-1,1 0 0,0-1 0,0 0 0,1-1 0,-1 0 0,0 0 0,0-2 0,0 1 0,1-1 0,-1-1 0,0 0 0,0-1 0,2 0-73,-5 0 27,0 0 0,0 0 0,0-1 0,-1 0-1,1 0 1,-1-1 0,0 0 0,0 0 0,0-1-1,-1 0 1,0 0 0,0 0 0,0-1 0,-1 0-1,0 0 1,0 0 0,-1 0 0,0-1 0,2-7-27,-3 9 19,-1-1 0,0 0 1,0 0-1,0 0 0,-1 0 0,-1 0 1,1 0-1,-1 0 0,0 0 1,0 0-1,-1 0 0,0 0 0,-1 0 1,-1-5-20,2 8 11,-1 0 1,0 0 0,0 1-1,0-1 1,0 1-1,0-1 1,-1 1 0,1 0-1,-1 0 1,0 0-1,0 0 1,0 1 0,-1-1-1,1 1 1,0 0-1,-1 0 1,0 0-1,1 0 1,-1 0 0,0 1-1,0 0 1,0 0-1,0 0 1,0 0 0,-3 0-12,-17 4 29,17 0-19,13-2-7,12-2 8,1-2 0,-1 0 0,0-1-1,0-1 1,0-1 0,0 0 0,10-7-11,-5 4 13,-1 0 0,2 2 0,-1 0 0,6 1-13,-28 6 0,16-3 0,1 1 0,16 0 0,-28 2 0,-1 0 0,0 1 0,0 0 0,0-1 0,0 2 0,0-1 0,0 0 0,0 1 0,-1 0 0,1 0 0,0 1 0,-1-1 0,1 1 0,5 6-170,-1 0 1,0 1-1,0 0 0,-1 0 0,0 1 0,-1 0 1,0 0-1,0 0 0,-1 1 0,-1 0 0,4 13 170,2 8-961,-2 0 0,-1 0 0,-2 1 0,0 5 961,-5-7-6229,3-22 4987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11008,'0'0'215,"-1"0"0,0 0 0,0-1 0,0 1 0,0 0 0,0 1 0,0-1 0,0 0 0,0 0 0,0 0 0,0 0 0,0 1 0,0-1 0,0 1 0,1-1 0,-1 0 0,0 1 0,0-1 0,0 1 0,0 0-215,1 0 215,0 0-1,-1 0 0,1 1 0,0-1 1,0 0-1,0 0 0,0 1 1,0-1-1,0 0 0,0 0 0,1 1 1,-1-1-1,0 1-214,2 8 268,0-1 2,0 1 0,1-1 0,1 1 0,-1-1 0,1 0 0,1-1 0,0 1 0,0-1 0,1 0 0,1 2-270,19 32 239,-17-28-149,-1 0 0,-1 1 0,0 0 0,-1 1 0,-1-1 0,0 1 1,-1 0-1,-1 1 0,0-1 0,-1 10-90,-7-50 517,6 9-571,1 0 0,0 0 0,0 0 0,2 0 0,0 1 0,1-1 0,2-3 54,5-12-784,2 0 0,16-24 784,-27 50-50,-1 0 1,1 0-1,0 0 0,0 0 1,0 1-1,0-1 1,1 1-1,0 0 1,0-1 49,-2 3-10,-1 0 0,1 0 1,-1 1-1,1-1 1,-1 1-1,1-1 0,-1 1 1,1 0-1,-1-1 0,1 1 1,-1 0-1,1 0 0,0 0 1,-1 0-1,1 0 1,-1 1-1,1-1 0,-1 0 1,1 1-1,0-1 0,-1 1 1,0-1-1,1 1 1,-1 0-1,1 0 0,-1 0 1,0-1-1,1 1 0,-1 1 10,6 4 7,0 1-1,0 1 1,-1-1-1,0 1 1,0 0-1,-1 0 1,4 9-7,-2-5 31,0 0 0,2 0 0,3 4-31,-10-14 39,8 10-545,0-1 1,0 0-1,1-1 1,1 0-1,-1-1 1,2 0-1,-1 0 1,3-1 505,24 6-565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325 236 11008,'-14'-9'1141,"10"5"-839,-1 1 0,1 1 0,-1-1 0,1 0-1,-1 1 1,0 0 0,0 0 0,1 1 0,-1-1 0,-1 1 0,1 0 0,0 0 0,-2 1-302,-1 0 145,0 1 0,1 0 0,-1 0 0,0 1 0,0 0-1,1 0 1,-1 1 0,1 0 0,0 0 0,0 1 0,0 0 0,0 0-1,1 1 1,-1-1 0,1 1 0,-4 5-145,-6 6 210,0 1-1,1 0 0,1 1 1,1 0-1,-3 7-209,12-19 89,1 0 0,0 0 0,0 0 0,0 1 0,1-1 0,0 1-1,1 0 1,-1-1 0,1 1 0,0 0 0,1 0 0,0 0-1,0-1 1,0 1 0,1 0 0,0 0 0,1 2-89,-1-3 45,1 0-1,0-1 1,0 0 0,1 1 0,0-1-1,0 0 1,0 0 0,0 0 0,1-1-1,0 1 1,-1-1 0,2 0-1,-1 0 1,0 0 0,1-1 0,0 1-1,0-1 1,0 0 0,0-1 0,3 2-45,-3-2 24,-1 0 1,1-1 0,0 1 0,0-1 0,0 0 0,0 0-1,-1-1 1,1 1 0,0-1 0,0 0 0,0-1 0,0 1-1,0-1 1,0 0 0,0 0 0,0 0 0,0-1 0,-1 0-1,1 0 1,-1 0 0,1 0 0,-1-1 0,0 0 0,2-1-25,0-1 14,-1 0 1,0 0 0,0-1-1,0 1 1,0-1 0,-1-1-1,0 1 1,0 0 0,-1-1-1,0 0 1,0 0 0,-1 0-1,1 0 1,-2 0 0,2-8-15,1-17-148,-1 0 0,-2 0-1,-2 0 1,-1-8 148,-5-33-1290,-8-21 1290,15 92-16,-15-65-601,14 64 579,0-1 1,-1 1-1,1-1 0,-1 1 0,1-1 0,-1 1 1,0 0-1,0 0 0,-1 0 0,1 0 0,-1 0 1,1 0-1,-1 1 0,0-1 0,-2 0 38,5 3 0,0 0 0,0-1 0,0 1 0,0 0 0,-1 0 0,1 0 0,0 0 0,0 0 0,0 0 0,-1 0 0,1 0 0,0 0 0,0 0 0,0 0 0,-1 0 1,1 0-1,0 0 0,0 0 0,0 0 0,-1 0 0,1 0 0,0 0 0,0 0 0,0 0 0,-1 0 0,1 0 0,0 0 0,0 0 0,0 1 0,0-1 0,-1 0 0,1 0 0,0 0 0,0 0 0,0 0 0,0 0 0,0 1 0,-1-1 0,1 0 0,0 0 0,0 0 0,0 1 0,-2 12 51,6 19 116,-3-29-141,9 48 364,2-1-1,3 0 1,7 14-390,17 32 613,12 15-613,-29-62 57,-14-29-360,1 0-1,0-1 0,2 0 0,0-1 0,6 7 304,-4-13-2950,-12-11 2388,0-1-1,0 1 1,0 0 0,1-1 0,-1 1 0,0-1 0,0 0 0,1 1 0,-1-1 0,0 0 0,1 0 0,-1 0-1,0 0 1,1 0 0,-1 0 0,0 0 0,1 0 562,12-4-3541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 11904,'-19'-21'3898,"19"21"-3843,0 0 0,0 0-1,0 0 1,0 0 0,0 0 0,0 0 0,0 0-1,0-1 1,0 1 0,0 0 0,0 0-1,0 0 1,0 0 0,0 0 0,0 0-1,0 0 1,0 0 0,0 0 0,0-1-1,0 1 1,0 0 0,-1 0 0,1 0-1,0 0 1,0 0 0,0 0 0,0 0-1,0 0 1,0 0 0,0 0 0,0 0 0,0 0-1,-1 0 1,1 0 0,0 0 0,0 0-1,0 0 1,0 0 0,0 0 0,0 0-1,0 0 1,-1 0 0,1 0 0,0 0-1,0 0 1,0 0 0,0 0 0,0 0-1,0 0 1,0 0 0,0 0 0,-1 0-1,1 0 1,0 0 0,0 0 0,0 0 0,0 0-1,0 0 1,0 1 0,0-1 0,0 0-1,0 0 1,0 0 0,0 0 0,0 0-1,0 0 1,0 0 0,-1 0 0,1 0-1,0 1-54,3 11 1185,6 15-779,5 2-183,3 3-154,-2 2 1,-1 0 0,7 30-70,-15-45-1870,-4-19-1060,-1-11 1197,-1-5 848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12032,'-5'-4'4479,"10"8"-3487,9 4-2463,-5 1-1313,5-6 1184,9 6 768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10624,'-1'2'496,"1"1"1,-1-1 0,1 0 0,-1 1-1,1-1 1,0 0 0,0 0 0,0 1-1,1 1-496,9 33 1074,-6-25-347,11 38 1184,37 146 33,-44-162-1489,-1 0 0,-2 1 0,-2 0 0,-1 1-455,0-56-178,1 0 0,0 1 0,1 0-1,1 0 1,1 0 0,1 0 0,1 1 0,4-7 178,3-10-810,-6 11 459,2 1 0,1 0 0,1 1 0,0 0 0,2 1 0,15-18 351,-26 36 42,-1-1 0,0 1-1,1-1 1,0 1 0,0 0 0,0 1 0,0-1 0,0 1 0,1-1 0,-1 1 0,1 0 0,-1 1-1,1-1 1,2 1-42,-3 0 31,-1 1-1,0 0 0,1 0 1,-1 0-1,0 1 0,1-1 0,-1 1 1,0 0-1,0 0 0,1 0 1,-1 0-1,0 1 0,0-1 1,0 1-1,-1 0 0,1-1 1,0 1-1,0 1 0,-1-1 0,0 0 1,1 1-1,-1-1-30,25 30-73,-1 2 0,-2 0 0,13 25 73,17 26-4095,-34-58 2735,2-8 640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 11904,'-31'-6'3898,"31"5"-3851,-1 1 0,1 0-1,0 0 1,-1 0 0,1 0-1,-1 0 1,1 0 0,0 0-1,-1 0 1,1 0 0,-1 0-1,1 0 1,0 0 0,-1 0-1,1 0 1,0 0-1,-1 0 1,1 0 0,0 1-1,-1-1 1,1 0 0,-1 0-1,1 0 1,0 0 0,0 1-1,-1-1 1,1 0 0,0 1-1,-1-1 1,1 0 0,0 0-1,0 1-46,-9 6 42,2 1-1,-1 0 0,1 1 1,0-1-1,0 1 0,1 1 1,1-1-1,-2 3-41,-3 13 297,1 0 1,1 0-1,2 1 1,0 0-1,-1 23-297,6-40 130,0 0 0,0 0 0,1 1 0,1-1 1,-1 0-1,2 1 0,-1-1 0,1 0 0,0 0 0,1 0 0,0 0 1,1-1-1,0 1 0,0-1 0,1 0 0,0 0 0,0 0 0,3 1-130,-4-4 45,1-1 0,1 0-1,-1 0 1,1 0-1,-1-1 1,1 1 0,0-2-1,0 1 1,0-1 0,1 1-1,-1-2 1,1 1-1,-1-1 1,1 0 0,-1 0-1,1-1 1,0 0-1,-1 0 1,1 0 0,-1-1-1,6-1-44,-5 1-29,1-1-1,-1 0 0,0 0 1,-1 0-1,1-1 0,0 0 1,-1 0-1,0-1 0,1 0 1,-1 0-1,-1 0 0,1-1 1,-1 1-1,0-2 0,0 1 1,0 0-1,0-1 0,-1 0 1,2-4 29,-1 1-81,0 0 0,-1 0 1,0-1-1,-1 1 1,0-1-1,0 0 1,-1 0-1,0 0 0,0-9 81,-2 19-2,0 0 0,0 0 0,0-1 0,0 1 0,0 0-1,0 0 1,0 0 0,0 0 0,0-1 0,0 1 0,0 0-1,0 0 1,0 0 0,0 0 0,0 0 0,0-1 0,0 1-1,0 0 1,0 0 0,0 0 0,0 0 0,0 0-1,-1 0 1,1-1 0,0 1 0,0 0 0,0 0 0,0 0-1,0 0 1,0 0 0,0 0 0,-1 0 0,1 0 0,0-1-1,0 1 1,0 0 0,0 0 0,0 0 0,-1 0 0,1 0-1,0 0 1,0 0 0,0 0 0,0 0 0,-1 0 2,-6 5-19,-5 7 7,10-9 1,1 0 0,-1 0 0,0 0-1,0-1 1,0 1 0,0-1 0,0 1-1,-1-1 1,-1 2 11,3-4 21,1 0-111,0 0-593,0-1-7146,0-8 5072,0-5 1221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9984,'1'-2'443,"0"1"-1,0-1 1,0 0 0,0 1 0,0-1 0,0 0-1,1 1 1,-1 0 0,1-1 0,-1 1 0,1 0-1,-1 0 1,1 0 0,0 0 0,0 0 0,-1 0-1,1 0 1,1 0-443,42-19 294,-38 17-255,63-30 281,-2-4 0,-1-2 0,7-10-320,-52 34 14,20-14-145,-39 27 45,0 0 0,1 1 0,0-1 0,-1 1 1,1-1-1,0 1 0,-1 0 0,1 0 0,0 1 0,2-1 86,-5 2 14,0 0-1,0-1 1,0 1 0,0 0-1,0 0 1,0 0-1,0 0 1,0 0-1,0 0 1,0 0-1,0 0 1,-1 1-1,1-1 1,0 0-1,-1 0 1,1 0-1,-1 1 1,0-1-1,1 0 1,-1 1-1,0-1 1,0 1-14,9 40 555,-7-34-437,4 22 301,2 0 0,1 0-1,2 1-418,-6-17-342,1-1 1,1 0-1,0 0 0,1-1 1,0 0-1,1 0 0,5 5 342,11 4-315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10624,'-4'0'4032,"-1"7"-3136,0 13-32,5-3-193,0 8 289,0 7 256,5 3-480,0-5-192,4 9-320,5-2-160,-5-4 32,0-4-64,-9-5-640,-5-4-320,1-4-2847,-5-4-1249,-1-3 2560,1-6 1312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9472,'8'16'4599,"-3"17"-3763,-4-24 1,7 35-364,2-1 1,2 0-1,1-1 1,5 6-474,15 46 431,-32-88-404,1 0 1,-1-1-1,0 1 1,-1 0 0,0 0-1,0 3-27,-9-25 944,7 5-943,1-1-1,0 1 1,0-1-1,1 0 1,1 1-1,0-1 1,0 1-1,1-1 1,1 1-1,1-6 0,1 1-192,1 0 0,0 0 0,1 0 0,1 1 0,1 0 0,8-13 192,-11 21-24,-1 0 0,1 0 0,1 0-1,-1 1 1,1 0 0,0 0 0,1 1-1,-1 0 1,1 0 0,0 0 0,5-1 24,-10 5 17,0 0 1,1 0-1,-1 0 1,0 0-1,1 1 1,-1-1-1,0 1 1,1 0-1,-1 0 1,0 0-1,1 1 1,-1-1-1,1 1 1,-1-1-1,0 1 1,0 0-1,0 1 1,1-1-1,-1 0 1,0 1-1,0 0 1,-1 0-1,1 0 1,0 0-1,-1 0 1,1 0-1,-1 1 1,0-1-1,1 1 1,-1 0-1,-1-1 1,2 2-18,14 25 66,-1 1 0,-2 1 1,-1 0-1,-1 1 0,4 20-66,-4-16 181,-5-8-162,8 20 219,-14-45-523,0 0 0,1 1 1,0-1-1,0 0 0,0 0 1,0 0-1,0 0 0,0 0 1,1-1-1,-1 1 0,2 1 285,-3-4-131,0 1 0,0-1 0,-1 1 0,1-1-1,0 0 1,0 1 0,-1-1 0,1 0 0,0 0 0,0 1-1,0-1 1,0 0 0,0 0 0,0 0 0,-1 0 0,1 0-1,0 0 1,0 0 0,0 0 0,0-1 0,0 1 0,-1 0-1,1 0 1,0-1 0,0 1 0,0-1 0,-1 1 0,1 0-1,0-1 1,0 1 0,-1-1 0,1 0 131,11-16-853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9728,'1'0'152,"0"0"0,0-1 1,0 1-1,-1 0 0,1 0 0,0 0 1,0 0-1,0 0 0,0 0 1,0 0-1,0 0 0,0 0 0,-1 1 1,1-1-1,0 0 0,0 0 1,0 1-1,0-1 0,-1 1 0,1-1 1,0 0-1,0 1 0,-1 0 1,1-1-1,0 1 0,-1-1 0,1 1 1,-1 0-1,1-1 0,-1 1 1,1 0-1,-1 0 0,1 0 0,-1-1-152,18 35 659,-15-27-175,29 64 149,-3 1 0,-3 1 0,-3 2 1,-3 7-634,-14-35 652,-5-46-610,-1 1 1,0-1-1,0 0 1,0 0 0,-1 0-1,1 0 1,0 0-1,-1 0 1,1 0 0,-1 0-1,0 0 1,1 0 0,-1 0-1,0-1 1,0 1-1,-1 0 1,1 0 0,0-1-1,0 1 1,-2 1-43,2-3 19,1 0-1,-1 0 1,0 0 0,0 1 0,1-1 0,-1 0-1,0 0 1,1 0 0,-1 0 0,0 0-1,0 0 1,1 0 0,-1 0 0,0 0 0,0-1-1,1 1 1,-1 0 0,0 0 0,1-1 0,-1 1-1,0 0 1,1-1 0,-1 1 0,0-1 0,1 1-1,-1-1 1,1 1 0,-1-1 0,1 1 0,-1-1-1,1 1 1,-1-2-19,-13-20 204,11 13-208,0 0 1,0-1-1,1 1 1,0-1-1,1 0 0,0 1 1,1-1-1,0 0 1,0 0-1,1 0 0,0 1 1,1-1-1,0 0 0,0 1 1,1-1-1,1 1 1,0-2 3,2-3-122,1 0 0,0 0 0,1 1 0,1 0 0,0 0 0,1 1 1,0 0-1,0 1 0,1 0 0,7-5 122,-9 10-45,-1-1-1,1 2 1,0-1-1,1 1 1,-1 1-1,1 0 1,0 0 0,0 0-1,0 2 1,1-1 45,-7 2-13,1 1 1,-1-1-1,1 1 1,0 0-1,-1 0 1,1 0-1,0 0 1,-1 1-1,1 0 1,-1 0-1,1 0 1,-1 1-1,1 0 1,-1-1 0,0 2-1,0-1 1,0 0-1,0 1 1,0-1-1,-1 1 1,1 0-1,-1 1 1,3 2 12,-1 0 49,-1 0-1,1 1 1,-1 0 0,0 0 0,0 0 0,-1 1 0,0-1 0,-1 1 0,1-1-1,-1 1 1,-1 0 0,0 0 0,0 0 0,0 0 0,-1 0 0,0 0-1,-1 0 1,0 6-49,-1-5 51,0 1-1,0-1 1,-1 0-1,0 0 1,-1 0-1,1 0 1,-2 0-1,1-1 1,-1 1-1,-1-1 1,0-1-1,0 1 1,0-1 0,-1 0-1,-3 3-50,-6 2 43,-1 0 0,0 0-1,-1-2 1,0 0 0,-15 6-43,18-10-664,0-1 0,-1 0 0,1-1-1,-11 1 665,24-4-157,0-1 0,0 0 1,0 1-1,0-1 0,0 0 0,0 0 0,0 0 0,1 0 0,-1 0 0,0 0 0,0-1 0,0 1 0,0-1 0,0 1 0,0-1 0,1 0 0,-1 0 0,0 0 0,1 0 0,-1 0 0,0 0 0,1 0 0,-2-1 157,0-19-661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 4736,'-1'0'127,"0"1"0,1-1 0,-1 0 1,1 0-1,-1 0 0,0 0 0,1 0 0,-1 0 0,0 0 0,1 0 1,-1 0-1,0 0 0,1 0 0,-1 0 0,0 0 0,1-1 1,-1 1-1,0 0 0,1 0 0,-1-1 0,1 1 0,-1 0 1,1-1-1,-1 1 0,1-1 0,-1 1 0,1-1 0,-1 1-127,-3-7 6957,22 6-4808,85 2-1272,0 5 1,50 12-878,-135-15-396,0 2-1,16 6 397,6 1-9052,-31-13 6710,0-5 1132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41 9216,'-2'0'240,"-1"0"0,1 1-1,0 0 1,-1 0 0,1 0 0,0 0 0,-1 0 0,1 0 0,0 0 0,0 1 0,0-1 0,0 1 0,0 0 0,1-1 0,-1 1-1,0 0 1,1 0 0,-1 0 0,1 0 0,-1 2-240,0 0 201,1 0 1,0 0-1,0 0 0,0 0 0,0 0 0,0 0 0,1 0 1,0 0-1,0 0 0,0 0 0,0 0 0,1 2-201,0 1 92,1 1 0,0-1-1,0 1 1,0-1 0,1 0-1,0 0 1,1 0 0,-1 0-1,1-1 1,1 1-1,-1-1 1,1 0 0,0 0-1,1 0-91,0-1 167,1 0 0,0 0-1,0-1 1,0 0-1,0 0 1,1 0-1,0-1 1,0 0 0,0-1-1,0 0 1,0 0-1,0-1 1,4 1-167,0-2 112,0 0 0,0 0 0,0-1 0,0-1 0,0 0-1,0 0 1,0-1 0,-1-1 0,1 0-112,5-3 31,0 0 0,0-2-1,-1 0 1,-1 0 0,1-2 0,-1 0-1,-1 0 1,0-2 0,-1 0-1,0 0 1,-1-1 0,1-3-31,-6 7-17,0 0 0,-1 0 1,0-1-1,-1 0 0,0 1 1,-1-2-1,0 1 0,-1-1 17,-3 11-5,0 1 0,1 0 0,-1-1 0,0 1-1,0-1 1,0 1 0,0 0 0,0-1-1,0 1 1,0-1 0,0 1 0,0 0 0,0-1-1,0 1 1,0-1 0,0 1 0,0 0 0,0-1-1,-1 1 1,1-1 0,0 1 0,0 0 0,0-1-1,-1 1 1,1 0 0,0-1 0,0 1 0,-1 0-1,1-1 1,0 1 0,0 0 0,-1 0 0,1-1-1,0 1 1,-1 0 0,1 0 5,-18 1-105,-15 15 29,22-7 117,0 0 0,0 0 0,1 1-1,1 1 1,0 0 0,0 0 0,-2 5-41,-15 24 380,-9 24-380,18-32 145,0-1-18,-13 24 207,1 2 0,-3 15-334,30-66 10,0 0 1,0 0 0,0 0 0,1 0 0,0 1 0,0-1-1,1 0 1,0 1 0,0 0-11,0-4 8,0-1-1,1 1 1,0 0-1,-1-1 1,1 1 0,0-1-1,0 0 1,0 1-1,1-1 1,-1 0-1,0 0 1,1 1 0,0-1-1,-1 0 1,1-1-1,0 1 1,0 0 0,0 0-1,0-1 1,0 1-1,1-1 1,-1 0 0,1 1-8,15 6-14,0-1 1,1-1 0,-1 0 0,1-2 0,0 0 0,0-1 0,1-1-1,-1 0 1,1-2 13,0 0-930,0 0 0,0-2 1,0-1-1,-1 0 0,9-3 930,-21 4-568,0 0-1,-1 0 1,0-1 0,0 0 0,0 0 0,0 0 0,0-1 0,0 0-1,-1 0 1,0 0 0,0-1 0,0 0 0,0 0 0,-1 0-1,2-3 569,18-31-954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5 191 10368,'-5'0'3872,"10"0"-3040,18-8 448,-9 4-33,13 1-959,15-10-256,7-3-160,2 0-32,4-5 96,-6-4-2719,2-2-1153,-5-3 1984,-5 3 960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75 8704,'-41'3'3232,"27"5"-2496,9 4 416,5-3 0,9-1-320,10 4-97,13 1-351,5-1-160,7-4-128,2-8-1631,10-5-641,7-3 1088,-17 4 544</inkml:trace>
  <inkml:trace contextRef="#ctx0" brushRef="#br0" timeOffset="1">676 2 9984,'-9'-2'3873,"11"6"-1169,18 12 48,-2-2-2135,3 10-458,-2 0 0,-1 1-1,0 1 1,-2 1 0,-1 0 0,5 15-159,6 10-2132,4 1 2132,-11-31-3491,-18-21 3273,0 0-1,0 0 0,0-1 0,0 1 0,0 0 1,0-1-1,0 1 0,1-1 0,-1 1 1,0-1-1,1 1 0,-1-1 0,0 0 1,0 0-1,1 1 0,-1-1 0,0 0 1,1 0-1,-1-1 0,2 1 219,14-9-997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79 7552,'4'-44'2448,"-4"43"-2304,0-1 1,1 1-1,-1-1 0,0 0 1,0 1-1,0-1 1,0 1-1,0-1 1,0 0-1,-1 1 0,1-1 1,0 1-1,-1-1 1,0-1-145,0-1 500,0 4-377,1-1 0,0 1 0,-1 0-1,1-1 1,0 1 0,-1 0 0,1-1 0,0 1-1,-1 0 1,1-1 0,-1 1 0,1 0 0,0 0-1,-1 0 1,1-1 0,-1 1 0,1 0 0,-1 0-1,1 0 1,-1 0 0,1 0 0,-1 0-1,1 0 1,-1 0 0,1 0 0,0 0 0,-1 0-1,1 0 1,-1 0 0,1 0 0,-1 1 0,0-1-123,-15 4 879,15-4-696,-5 3-55,0-1-1,0 1 0,0 0 1,0 0-1,1 0 0,-1 1 1,1 0-1,0 0 1,0 0-1,0 1-127,-46 53 528,37-42-399,-69 82-108,-57 70-8373,115-137 7222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12032,'0'12'4575,"0"-12"-3583,19 41-544,-19-33-512,12 20-128,-3-4 64,5 18 128,0-7 64,-5 7-32,0-10 192,-9 0 96,0-3-2431,0-13-1025,0 0 1568,-4-20 768</inkml:trace>
  <inkml:trace contextRef="#ctx0" brushRef="#br0" timeOffset="1">186 0 12032,'5'3'4479,"-5"-3"-3487,18 29-992,-18-24-608,9 10 129,0-2 223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8 10368,'4'-8'5131,"-1"16"-2581,-3 20-722,-8 74-114,5-45-1146,-3-1 0,-2 0 0,-11 38-568,14-78 299,-1-1-1,0 0 0,-3 3-298,-2 3 492,12-21-487,-1 1 1,0-1-1,0 0 1,0 0-1,0 0 0,0 0 1,0 1-1,0-1 1,0 0-1,0 0 1,0 0-1,0 0 0,0 0 1,0 1-1,0-1 1,0 0-1,0 0 1,-1 0-1,1 0 0,0 0 1,0 1-1,0-1 1,0 0-1,0 0 1,0 0-1,0 0 0,0 0 1,0 0-1,-1 1 1,1-1-1,0 0 1,0 0-1,0 0 0,0 0 1,0 0-1,0 0 1,-1 0-1,1 0 1,0 0-1,0 0 0,0 0 1,0 0-1,-1 0 1,1 0-1,0 0 1,0 0-1,0 0 0,0 0 1,0 0-1,-1 0 1,1 0-1,0 0 0,0 0 1,0 0-1,0 0 1,0 0-1,-1 0-5,4-15 192,7-6-298,0 0 1,2 1-1,0 0 0,1 1 0,1 0 1,2-1 105,-1 3-141,0 1 0,0 0 0,2 1 0,0 1 1,1 1-1,0 0 0,1 1 0,0 1 0,1 1 1,4-1 140,-21 9 1,0 1 0,0 0 0,0 0 1,1 0-1,-1 0 0,0 0 1,0 1-1,1-1 0,-1 1 0,0 0 1,1 0-1,-1 0 0,0 0 1,1 1-1,-1-1 0,0 1 0,0 0 1,0 0-1,1 0 0,-1 1 0,0-1 1,0 1-1,-1-1 0,1 1 1,1 1-2,2 4 5,-1-1 0,1 1 1,-1 1-1,-1-1 1,0 1-1,0 0 0,0 0 1,1 5-6,22 75-301,-20-63-23,21 82-6737,-19-78 6059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6656,'-2'2'212,"1"0"0,0 0 0,-1 0-1,1 1 1,0-1 0,0 0 0,0 0 0,0 1 0,0-1 0,1 0 0,-1 1 0,1-1 0,-1 1 0,1-1 0,0 1-1,0-1 1,0 1 0,0-1 0,1 1 0,-1 0-212,2 7 646,0 1 0,0-1-1,1 1 1,2 3-646,47 123 2900,26 78-1704,-77-213-1187,12 47 322,-12-45-294,0 0 1,-1-1-1,1 1 1,-1 0-1,0 0 0,0-1 1,0 1-1,0 0 1,-1 0-1,0-1 1,-1 4-38,2-7 1,0 1 0,0-1 0,0 0 0,0 1 1,0-1-1,0 0 0,0 1 0,-1-1 0,1 0 1,0 0-1,0 1 0,0-1 0,-1 0 0,1 0 0,0 1 1,0-1-1,0 0 0,-1 0 0,1 0 0,0 0 0,-1 1 1,1-1-1,0 0 0,0 0 0,-1 0 0,1 0 0,0 0 1,-1 0-1,1 0 0,0 0 0,-1 0 0,1 0 0,0 0 1,-1 0-1,1 0 0,0 0 0,0 0 0,-1 0 0,1 0 0,-11-12-384,-3-19-720,11 12 482,1 0 0,0 0 0,2 1 0,0-1 1,1 0-1,3-17 621,1 5-691,2 1 0,1 1 1,11-28 690,-15 46 12,0 1 0,1 0 0,0 0 0,0 0 0,1 1 0,1 0 0,0 0 0,0 0 0,0 1 0,6-4-12,-8 8 48,-1 1-1,1-1 1,0 1 0,0 1-1,0-1 1,0 1-1,1 0 1,-1 0 0,0 0-1,1 1 1,0 0-1,-1 0 1,1 0-1,0 1 1,-1 0 0,1 0-1,0 0 1,-1 1-1,1 0 1,0 0 0,1 1-48,-1-1 103,0 1 0,0 0 0,0 1 1,-1-1-1,1 1 0,-1 0 0,0 0 0,0 1 1,0 0-1,0 0 0,0 0 0,-1 0 1,0 1-1,0 0 0,0 0 0,0 0 1,-1 0-1,0 0 0,0 1 0,2 4-103,-3-3 109,1 0-1,-1 1 0,0-1 0,-1 1 1,1-1-1,-2 1 0,1 0 1,-1-1-1,0 1 0,-1 0 0,0-1 1,0 1-1,0-1 0,-1 1 1,0-1-1,-2 5-108,-3 3 207,0 0 1,0 1 0,-2-2-1,-2 4-207,7-12-141,0 0 0,-1-1 0,1 0 0,-1 0 1,0 0-1,0-1 0,0 1 0,-1-1 0,0-1 0,0 1 0,-6 2 141,12-5-66,-1-1 0,1 0-1,-1 1 1,0-1 0,1 1 0,-1-1 0,0 0-1,1 0 1,-1 1 0,0-1 0,1 0 0,-1 0 0,0 0-1,0 0 1,1 0 0,-1 0 0,0 0 0,1 0-1,-1 0 1,0 0 0,0 0 0,1 0 0,-1-1 0,0 1-1,1 0 1,-1 0 0,0-1 0,1 1 0,-1-1-1,1 1 1,-1 0 0,0-1 0,1 1 0,-1-1 0,1 1-1,-1-1 1,1 0 0,0 1 0,-1-1 0,1 1 0,0-1-1,-1 0 1,1 1 0,-1-2 66,0-16-597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6016,'18'74'4101,"-5"-39"-2417,1-1 0,2-1 1,4 4-1686,-6-13 312,2-1 0,0-1 0,1 0 0,1 0-1,2-2 1,20 18-311,-36-35 60,-1 1-1,1-1 1,0 0-1,1 0 1,-1-1 0,0 1-1,1-1 1,-1 0-1,1 0 1,0-1 0,0 1-1,0-1 1,0 0-1,0 0 1,0-1-1,0 1 1,0-1 0,0 0-1,0-1 1,0 1-1,0-1 1,0 0-1,-1 0 1,1-1 0,0 1-1,0-1 1,-1 0-1,1 0 1,-1-1 0,1 1-1,-1-1 1,0 0-1,0 0 1,0 0-1,0-2-59,8-7-35,0-1-1,-1 0 0,-1-1 0,0 0 1,-1 0-1,-1-1 0,0 0 0,-1-1 1,1-4 35,0 0-117,-2 0-1,0 0 1,-1-1 0,-2 0 0,0 1 0,-1-1 0,0-7 117,-2 28 2,-2-21 227,2 21-235,0 0 0,0-1 0,0 1-1,0 0 1,0 0 0,0-1 0,0 1 0,0 0-1,0-1 1,0 1 0,0 0 0,0-1 0,0 1-1,0 0 1,0 0 0,-1-1 0,1 1 0,0 0-1,0 0 1,0-1 0,0 1 0,-1 0 0,1 0-1,0-1 1,0 1 0,-1 0 0,1 0-1,0 0 1,0 0 0,-1-1 0,1 1 0,0 0-1,0 0 1,-1 0 0,1 0 0,0 0 0,-1 0-1,1 0 1,0 0 0,0 0 0,-1 0 0,1 0-1,0 0 1,-1 0 0,1 0 0,0 0 0,-1 0-1,1 0 1,0 0 0,0 0 0,-1 0 0,1 1-1,0-1 1,-1 0 0,1 0 0,0 0-1,0 0 7,-1 2-17,0-1-1,0 0 1,0 1-1,0-1 1,0 1-1,0-1 1,1 1-1,-1-1 1,0 1-1,1-1 1,0 1-1,-1-1 1,1 1-1,0 0 1,0-1-1,0 2 18,-1 31 13,2-22 14,2 63 313,3 0 0,4-1 0,3 0 0,18 55-340,-27-113-570,6 20-1144,-1-16-2417,-1-16 93,-2-6 1436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9216,'14'45'4518,"-7"-26"-3697,-2 0 0,0 0 0,1 11-821,30 207 3162,15 21-3162,-48-245-396,8 33 148,1-20-7726,-12-25 4177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10 119 10496,'-10'-13'3936,"10"9"-3040,14-9 351,0 6-31,18-6-672,14-2-160,13 3-1088,5 0-384,-1 2 513,2 0 287,-6 0 224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400 104 6016,'-1'-1'225,"-3"-10"2293,-1 1 0,0 1 0,-6-10-2518,9 15 267,-1 1 0,0 0 0,0 0 0,0 0-1,0 0 1,0 1 0,-1-1 0,1 1-1,-1 0 1,0 0 0,0 0 0,0 0-267,-4-2 61,0 1 0,0 0 0,0 1 0,-1 0 0,1 0 0,0 1 1,-1 0-1,1 0 0,-1 1 0,0 0 0,1 0 0,-1 1 0,1 0 0,-1 1 0,1 0 1,0 0-1,0 1 0,0 0 0,0 0 0,0 1 0,1 0 0,-1 0 0,1 1 0,-6 5-61,1 1-44,0 0-1,1 1 0,1 0 0,0 0 1,0 1-1,2 1 0,-1-1 0,2 2 1,-6 12 44,9-18 1,1-1 0,0 1 1,0-1-1,1 1 0,1 0 1,-1 0-1,1 0 0,1 0 1,-1 0-1,2 0 0,-1 0 1,1 0-1,1 0 0,-1 0 1,1 0-1,1 0 0,0-1 1,1 3-2,-3-9 40,1 0 0,-1 1 1,1-1-1,-1 0 0,1 0 0,0 0 1,0 0-1,0 0 0,0 0 0,0 0 1,0-1-1,0 1 0,1-1 1,-1 1-1,1-1 0,-1 0 0,1 0 1,0 0-41,2 0 49,1 0 1,-1 0 0,1 0 0,0 0-1,0-1 1,-1 0 0,1-1 0,4 0-50,6-1 47,0-2 1,0 0-1,0-1 0,-1 0 1,11-6-48,-4 0 51,-1-2-1,-1 0 1,0-1 0,0 0 0,-2-2 0,0-1 0,-1 0 0,-1-1 0,0 0-1,-1-2 1,-1 1 0,-1-2 0,8-18-51,-10 15-2,11-17-135,-20 44-5,0 12 161,-2 16 78,14 466 1183,-11-456-1444,7 66-188,-6-87-2073,0 0 1,4 9 2424,-8-27-656,0-1 417,0 0 0,0 0 0,1 0 0,-1 0 0,0 0 0,1 0 0,-1 0 1,0 0-1,1 0 0,-1-1 0,1 1 0,-1 0 0,1 0 0,-1-1 0,1 1 0,0 0 1,0-1-1,-1 1 0,1 0 0,0-1 0,0 1 0,-1-1 0,1 1 0,0-1 239,8-2-1274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42 124 9088,'-5'4'616,"0"0"-1,0 0 1,0 1 0,0 0 0,1 0 0,-2 2-616,5-6 93,1 0 1,-1 0 0,0 0 0,1 0-1,-1 0 1,1 0 0,-1 0 0,1 0-1,-1 1 1,1-1 0,0 0 0,0 0-1,0 0 1,-1 0 0,1 1 0,0-1-1,0 0 1,1 0 0,-1 0 0,0 1-1,0-1 1,0 0 0,1 0 0,-1 0 0,1 0-1,-1 0 1,1 0 0,-1 0 0,1 0-1,0 0 1,-1 0 0,1 0 0,0 0-1,0 0 1,0 0 0,0 0 0,0-1-1,0 1 1,0 0 0,0 0-94,2 0 144,1 1 0,-1-1 0,0 0 0,1 0 0,-1 0 0,1-1 0,-1 1 0,1-1 0,-1 1-1,1-1 1,-1 0 0,1-1 0,0 1 0,1-1-144,51-12 321,-28 4-209,-1-1 0,0-1 0,1-2-112,-19 9 5,-1-1-1,1 0 1,-1 0 0,0-1 0,0 0 0,-1 0-1,0-1 1,0 0 0,0 0 0,4-8-5,-9 14-6,-1-1 0,0 0 0,0 1 0,0-1 0,-1 0 0,1 0 0,0 0 0,-1 1 0,1-1 0,-1 0 0,1 0 0,-1 0 0,0 0 0,0 0 0,0 0 0,0 0 1,0 0-1,0 0 0,-1 0 0,1 0 0,0 0 0,-1 1 0,0-1 0,1 0 0,-1 0 0,0 0 0,0 1 0,0-1 0,0 0 0,0 1 0,-1-1 0,1 1 0,0-1 0,-1 1 0,1 0 0,-1 0 0,0 0 1,1-1-1,-1 1 0,0 1 0,0-2 6,-1 1-21,0-1 1,0 1-1,-1 0 1,1 0-1,0 0 1,0 1-1,-1-1 1,1 1-1,0-1 1,-1 1-1,1 0 1,-1 1-1,1-1 1,0 0-1,-1 1 1,1 0-1,0 0 1,0 0-1,0 0 1,-1 0-1,1 1 1,0-1-1,1 1 1,-2 1 20,-2 2-31,0 1 1,1 0 0,0 1-1,0-1 1,1 1 0,-1 0 0,2 0-1,-1 0 1,1 0 0,0 1-1,0 0 1,1-1 0,0 1-1,0 6 31,-1 2 36,1 0-1,1 0 1,1 0-1,0 0 1,1 0-1,0 0 1,2 0-36,-2-6 7,1-1 0,1 1 0,0 0 0,0-1 0,1 0 0,0 0 1,1 0-1,-1-1 0,2 1 0,-1-1 0,1 0 0,1 0 0,-1-1 0,1 0 0,1 0 1,-1-1-1,1 0 0,0 0 0,0-1 0,1 0 0,0 0 0,0-1 0,0 0 0,0 0 1,0-1-1,1-1 0,0 0 0,-1 0 0,1 0 0,0-2 0,0 1 0,0-1 0,0 0 1,0-1-1,-1 0 0,7-2-7,-5 0-639,0 0 1,0 0-1,0-1 1,0-1-1,-1 1 1,1-2-1,-1 0 1,-1 0-1,1 0 1,-1-1-1,4-5 639,29-26-949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8704,'4'-16'2518,"-4"16"-2458,0 0-1,1-1 1,-1 1-1,0 0 1,0 0-1,1 0 1,-1 0-1,0 0 1,0-1-1,1 1 1,-1 0-1,0 0 1,0 0 0,1 0-1,-1 0 1,0 0-1,0 0 1,1 0-1,-1 0 1,0 0-1,1 0 1,-1 0-1,0 0 1,0 0-1,1 0 1,-1 1-1,0-1 1,0 0-1,1 0 1,-1 0-1,0 0 1,1 0-60,1 2 186,0 0 0,0 0 0,0 0-1,0 0 1,0 1 0,0-1 0,-1 0 0,1 1 0,-1-1 0,1 3-186,60 133 2159,17 35-974,153 267 2772,-227-432-3816,-2-1 43,0 0 1,1 0-1,0 0 1,1-1 0,-1 0-1,4 3-184,-8-9 32,0 1-1,1-1 1,-1 0-1,0 1 1,1-1-1,-1 0 1,1 0-1,-1 0 1,0 1-1,1-1 1,-1 0 0,1 0-1,-1 0 1,1 0-1,-1 0 1,1 1-1,-1-1 1,0 0-1,1 0 1,-1 0-1,1 0 1,-1 0-1,1-1 1,-1 1-1,1 0 1,-1 0-1,0 0 1,1 0-1,0-1-31,8-11 539,1-23-84,-9 32-416,67-353-9,-53 253-2138,-5 0-1,-3-54 2109,-5 147-2826,3 12-419,8 15-1382,-10-12 4472,10 11-975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15 229 9600,'-3'5'779,"1"1"0,0 0 0,0-1 0,0 1 1,1 0-1,0 0 0,0 0 0,1 0 0,0 0 0,0 1-779,0-6 86,0-1 0,0 1 0,0-1 0,0 0 0,0 1 0,0-1 0,1 1-1,-1-1 1,0 0 0,0 1 0,0-1 0,1 1 0,-1-1 0,0 0-1,0 1 1,1-1 0,-1 0 0,0 0 0,1 1 0,-1-1 0,0 0 0,1 0-1,-1 1 1,1-1 0,-1 0 0,0 0 0,1 0 0,-1 0 0,1 0 0,-1 1-1,0-1 1,1 0 0,-1 0 0,1 0 0,-1 0 0,1 0 0,-1 0-1,0-1 1,1 1 0,-1 0 0,1 0 0,-1 0 0,0 0 0,1 0 0,-1-1-1,1 1-85,22-9 941,109-64 195,8-14-1136,-133 82-22,-1 1 1,1-1-1,-1 0 1,0 0-1,-1-1 1,0 0-1,0 0 1,3-4 21,-7 9-15,0-1 1,0 1-1,-1-1 0,1 1 0,0-1 1,-1 0-1,1 0 0,-1 1 1,1-1-1,-1 0 0,0 0 1,1 0-1,-1 1 0,0-1 0,-1 0 1,1 0-1,0 0 0,0 1 1,-1-1-1,1 0 0,-1 0 1,1 1-1,-1-1 0,0 0 0,0 1 1,0-1-1,0 1 0,0-1 1,0 1-1,0-1 0,0 1 1,0 0-1,-1-1 0,1 1 0,-1 0 1,1 0-1,-1 0 0,0 0 15,-3-2-40,0 0 0,-1 1-1,1 0 1,-1 0 0,1 0-1,-1 1 1,1-1 0,-1 1-1,0 1 1,0-1 0,1 1-1,-1 0 1,0 0 0,0 1-1,1 0 1,-1 0-1,0 0 1,1 1 0,-1-1-1,1 1 1,-1 1 0,0 0 40,-6 2-38,1 1-1,0 0 1,0 1 0,0 0-1,1 1 1,0 0 0,0 0 0,1 1-1,-6 8 39,7-6-10,0 1-1,0 0 1,2 0-1,-1 0 0,2 1 1,-1 0-1,2 1 0,-2 7 11,3-12 5,1 0 0,1 0 0,-1 1 0,1-1 0,1 0 0,0 0 0,0 1 0,1-1-1,0 0 1,1 0 0,0 0 0,0 0 0,3 5-5,-3-9-33,1 0-1,0 0 1,0-1 0,0 1-1,0-1 1,1 0 0,0 0-1,0 0 1,0 0 0,0 0-1,1-1 1,0 0 0,-1 0-1,1 0 1,0-1 0,0 1-1,0-1 1,1-1 0,-1 1-1,0-1 1,1 0-1,-1 0 1,1 0 0,0-1-1,0 1 34,5-1-375,0 0 0,0-1 1,-1 0-1,1 0 0,0-1 0,-1-1 0,1 0 0,-1 0 0,0-1 0,0 0 0,0-1 0,4-2 375,20-17-549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8448,'0'1'231,"-1"0"1,1 0-1,-1 0 1,1 0-1,-1 0 1,1 0-1,-1 0 1,1 0 0,0 0-1,0 0 1,-1 0-1,1 0 1,0 0-1,0 0 1,0 0-1,0 0 1,0 0-1,0 0 1,1 0-1,-1 1-231,6 25 1775,-3-20-1393,0-1-1,0 1 1,1-1 0,0 0 0,2 3-382,10 16 571,7 17 169,-1 0 1,-2 2-1,-2 0 0,-2 1 1,-2 1-1,0 12-740,-13-51 672,-3-8-27,-4-10-154,2-1-424,1 1 0,1-2-1,0 1 1,0 0-1,1 0 1,1-1 0,1-9-67,0 2-233,1 0 0,1 0 1,1 1-1,3-10 233,-4 19-209,0 0 0,1 0 0,0 0-1,1 1 1,0 0 0,0-1 0,1 1 209,-3 6-117,-1 0 1,0 1-1,0-1 1,1 1-1,-1 0 1,1-1-1,0 1 1,0 0-1,0 1 1,0-1-1,0 0 1,0 1-1,0 0 1,1 0-1,-1 0 1,0 0-1,1 0 1,-1 1-1,1-1 1,-1 1-1,1 0 1,-1 0-1,2 1 117,13 1-2290,-1 1-1,12 4 2291,3 1-1194,8 0 442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27 9600,'-6'-3'520,"0"-1"-116,-1 1 1,0 0-1,0 0 0,0 1 0,0 0 0,0 0 0,-1 0 0,1 1 0,-1 1 0,1-1 0,-1 1 0,1 0 0,-1 0 0,1 1 0,-5 1-404,-40 12 586,1 2 1,0 2 0,-42 22-587,87-37 112,1 0 0,-1 1 0,0-1 0,1 1 0,0 0 0,0 0 1,-2 2-113,7-5 13,-1 0 1,1-1 0,-1 1 0,0 0 0,1 0-1,-1 0 1,1-1 0,0 1 0,-1 0 0,1 0-1,0 0 1,-1 0 0,1 0 0,0 0 0,0 0-1,0 0 1,0 0 0,0 0 0,0 0 0,0 0-14,1 1 3,-1-1 0,1 0 0,0 1 0,-1-1 0,1 0 0,0 0 0,0 0 0,0 0 0,0 0 0,0 0 0,0 0 0,0 0 0,0 0-1,0 0 1,1 0 0,-1-1 0,0 1 0,1 0-3,17 7 73,1 0 0,0-1 0,19 4-73,-24-7 10,1 0-1,-1 1 0,0 1 0,-1 0 0,1 1 0,-1 0 0,11 9-9,-22-14 29,0 0 0,0 1 1,-1 0-1,1-1 0,-1 1 0,1 0 0,-1 0 0,0 1 1,0-1-1,0 0 0,0 1 0,-1-1 0,1 1 0,-1 0 1,0-1-1,0 1 0,-1 0 0,1 0 0,-1 0 0,1-1 1,-1 1-1,-1 0 0,1 0 0,0 0 0,-1 0 1,0-1-1,0 1 0,0 0 0,0 0 0,-1-1 0,1 1 1,-1-1-1,0 0 0,0 1-29,-4 6 19,0-1 1,0 0-1,-1 0 1,-1 0-1,1-1 0,-1 0 1,-1 0-1,1-1 1,-1 0-1,-1-1 0,-1 1-19,5-3-331,-1-1 0,1 0-1,-1 0 1,1 0 0,-1-1-1,0 0 1,0-1 0,-4 1 331,8-2-414,1 1 1,-1-1 0,0 0-1,0-1 1,0 1 0,1 0-1,-1-1 1,0 0 0,0 1-1,1-1 1,-1 0 0,0-1 0,1 1-1,-1 0 1,1-1 0,0 1-1,-1-1 1,1 0 0,0 0-1,0 1 1,0-2 0,0 1 413,-18-25-3200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9088,'-5'20'3424,"5"0"-2656,14 17 320,-10-20 0,4 3-416,6 7 31,4 7-127,5 6 0,0 4-288,0 1-320,0-4-128,-4-5 256,-5-7 224,-2-5-416,-7-16-2047,-5-16-769,0-8 1376,-5-12 800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10368,'-19'0'3872,"19"4"-3040,5 4-2368,-1 1-1312,6-6 1312,8 2 832</inkml:trace>
  <inkml:trace contextRef="#ctx0" brushRef="#br0" timeOffset="1">708 341 9728,'-9'-12'4339,"9"11"-4155,0 0-1,-1 1 1,1-1-1,-1 0 1,1 0 0,-1 0-1,0 0 1,1 1-1,-1-1 1,0 0-1,1 1 1,-1-1 0,0 0-1,0 1 1,0-1-184,-2 0 28,0 0-1,0 0 1,0 0 0,-1 0 0,1 1-1,0 0 1,0-1 0,0 1 0,0 0 0,-1 0-1,1 1 1,0-1 0,0 1 0,0 0-1,0-1 1,0 1 0,0 1 0,0-1 0,0 0-1,0 1 1,0-1 0,1 1 0,-2 1-28,-7 4 119,1 1 1,-1 0 0,1 1-1,1 0 1,-1 2-120,4-5 78,1 1 1,-1 0-1,2 0 0,-1 1 1,1-1-1,0 1 0,1 0 1,0 0-1,0 0 0,0 0-78,2-3 72,0 0 1,0 0-1,0 1 0,1-1 0,-1 0 0,1 0 0,0 0 0,1 1 0,-1-1 0,1 0 0,0 0 0,0 0 0,1 0 0,0 0 0,0 0 0,2 4-72,-3-7 47,0 0 0,1 0 1,-1 0-1,1-1 0,-1 1 0,1 0 1,0 0-1,0-1 0,-1 1 0,1-1 0,0 0 1,1 1-1,-1-1 0,0 0 0,0 0 0,0-1 1,3 2-48,-1-1 49,0-1 0,1 1 1,-1-1-1,0 0 1,1 0-1,-1 0 0,0-1 1,0 0-1,4 0-49,6-4 82,1 0-1,-1 0 0,-1-1 0,1-1 0,3-2-81,-13 6 1,8-4 47,1 0-1,-1-1 1,-1 0-1,6-6-47,-15 12 0,1-1 0,-1 1-1,0-1 1,0 1 0,0-1 0,0 0-1,0 0 1,-1 0 0,2-3 0,-2 4-13,-1 1 1,0-1-1,1 0 0,-1 1 1,0-1-1,0 0 1,0 1-1,0-1 0,0 0 1,0 1-1,0-1 0,-1 0 1,1 1-1,-1-1 0,1 1 1,-1-1-1,0 1 1,1-1-1,-1 1 0,0-1 13,-10-13-1191,-1 1-1,0 0 1,0 1-1,-2 0 1,0 1 1191,-7-8-1008,-11-8 118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8960,'-1'54'4347,"-1"-29"-2934,2 1 0,1 0 0,1 2-1413,11 41 1523,2 0-1,6 8-1522,-4-14 1168,-2 1 0,0 27-1168,-15-84 647,-2-12-320,-3-15-79,4 0-321,2 1 0,0 0 0,1 0 1,1-1-1,0 2 0,2-1 0,6-17 73,12-26-1970,19-36 1970,-37 86-123,1 0 0,0 0 0,1 1 1,0 0-1,4-3 123,-9 12-6,0-1-1,0 1 1,0 0 0,0 0-1,0 1 1,1-1 0,-1 0-1,1 1 1,-1 0 0,1-1-1,-1 1 1,2 0 6,-2 0 9,0 1-1,0 0 1,0 0 0,-1 0-1,1 0 1,0 0-1,0 0 1,0 0 0,0 1-1,-1-1 1,1 1-1,0-1 1,0 1 0,-1-1-1,1 1 1,-1 0 0,1 0-1,0 0 1,-1 0-1,2 1-8,11 12 35,0-1 1,0 2-1,-1 0 0,9 14-35,-7-8-966,2-1-1,6 5 967,9 6-9615,16 10 9615,-11-16-3536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426 186 5120,'4'-4'577,"18"-19"1101,-22 22-1506,1 0 0,-1 1-1,1-1 1,-1 0 0,1 0 0,-1 0-1,1 0 1,-1 1 0,0-1 0,0 0-1,1 0 1,-1 0 0,0 0 0,0 0-1,0 0 1,0 0 0,0 0 0,0 0-1,0 1 1,0-1 0,-1 0 0,1 0-1,0 0 1,0 0 0,-1 0 0,1 0-1,-1 1 1,1-1 0,-1 0 0,1 0-172,-12-12 1163,0 0 0,0 1 1,-1 0-1,-6-3-1163,7 6 242,-1 0 0,0 1-1,-1 1 1,1 0 0,-4 0-242,8 3-21,-1 1 0,1 0 1,-1 0-1,0 1 0,1 0 0,-1 1 0,0 0 1,0 1-1,0 0 0,0 0 0,0 1 1,0 0-1,1 1 0,-1 0 0,0 1 1,1 0-1,-8 4 21,8-3 11,0 1 0,1 0-1,0 0 1,1 1 0,-1 0 0,1 0 0,0 1 0,0 0 0,1 0 0,0 1 0,0-1-1,1 1 1,-4 7-11,6-9 46,0 0 1,1-1-1,0 1 0,0 0 0,0 0 0,1 0 0,0 0 0,0 0 0,0 1 0,1-1 0,0 0 0,0 0 0,0 0 1,1 1-1,0-1 0,0 0 0,1 0 0,0 0 0,0 0 0,0 0 0,3 4-46,-1-4 61,0 0 0,1 0 1,0-1-1,0 0 0,0 0 0,1 0 0,-1-1 0,1 1 0,0-1 1,0-1-1,1 1 0,-1-1 0,1 0 0,-1 0 0,1-1 1,0 0-1,0 0 0,0-1 0,5 1-61,1 0 64,1-1 0,-1 0 0,1-1 0,-1 0 0,1-1 0,-1-1 0,0 0 1,1 0-1,-1-2 0,2 0-64,-4 0 32,0-1 1,0 0-1,0-1 1,-1 0-1,0 0 1,0-1-1,-1 0 1,0-1-1,0 0 1,-1-1-1,0 1 0,0-2 1,-1 1-1,0-1 1,-1 0-1,0 0 1,0-1-1,-1 0 1,-1 0-1,0 0 1,0 0-1,0-8-32,19-79-266,-23 98 252,0 0 1,0 0 0,0-1 0,0 1-1,0 0 1,0 0 0,0 0 0,0-1 0,0 1-1,0 0 1,0 0 0,0 0 0,0-1-1,0 1 1,0 0 0,1 0 0,-1 0-1,0 0 1,0-1 0,0 1 0,0 0-1,0 0 1,0 0 0,1 0 0,-1-1-1,0 1 1,0 0 0,0 0 0,0 0-1,1 0 1,-1 0 0,0 0 0,0 0-1,0 0 1,1 0 0,-1-1 0,0 1-1,0 0 1,1 0 13,5 8-224,6 23 223,-8-22 12,12 35 412,-9-23-1190,1 0-1,2 0 1,0-1 0,6 10 767,-13-25-496,1 0 1,-1-1-1,1 1 0,0-1 1,0 0-1,0 0 0,1 0 1,-1 0-1,1-1 0,0 0 1,0 0-1,0 0 0,1 0 1,-1-1-1,0 0 0,1 0 1,0-1-1,-1 0 0,4 1 496,23-1-986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11008,'-8'0'436,"1"1"0,0 0 0,0 0 1,0 1-1,-1 0 0,1 0 0,1 0 1,-1 1-1,0 0 0,1 1 0,-1-1 1,1 1-1,0 1 0,0-1 0,-4 5-436,-16 12 502,6-6-204,0 1 1,2 1 0,0 1-1,-5 7-298,21-24 6,1 1 0,0-1 0,0 0 0,0 1 0,0-1 0,1 1 0,-1-1 0,0 1 0,0-1 0,1 1-1,-1-1 1,1 1 0,0 0 0,-1-1 0,1 1 0,0 0 0,0-1 0,0 1 0,0 0 0,0-1 0,0 2-6,1-2 2,0 1 0,0-1 0,0 1 0,0-1 0,1 1 0,-1-1 0,0 0 0,0 1 0,1-1 0,-1 0 0,1 0 0,-1 0 0,1 0 0,-1-1 0,1 1 1,0 0-1,-1-1 0,1 1 0,0-1 0,1 1-2,72 20-82,-36-11-4,0 2-1,0 1 0,22 12 87,-59-24 50,1 0-1,0 1 0,-1-1 1,1 1-1,-1-1 0,0 1 1,1 0-1,-1 0 0,0 0 1,0 0-1,0 0 0,-1 1 1,1-1-1,0 1 0,-1-1 1,1 1-1,-1-1 0,0 1 1,0 0-1,0 0 0,0 1-49,-1-1 58,0 0 1,0 0-1,-1 0 0,1 0 0,-1 0 0,1-1 0,-1 1 0,0 0 0,0 0 0,0-1 0,-1 1 1,1 0-1,-1-1 0,1 1 0,-1-1 0,0 0 0,0 0 0,0 1 0,0-1 0,0 0 0,-3 1-58,-4 4 56,0 0 0,-1-1-1,0 0 1,0 0 0,-1-1-1,1-1 1,-1 0 0,-6 1-56,6-2-710,0 0 0,0-1-1,-12 1 711,15-3-1048,1 0 0,-1 0 0,0-1 0,1 0 0,-1 0 0,1 0 1048,-4-4-1701,17-2 832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7040,'-4'5'2720,"-1"3"-2112,5 12 256,0-3-64,0 2-352,5 6-96,-1 4-192,1 3-64,-1 1-32,1-1 32,-2-4 0,2-7-32,-1-1 32,-4-5-1280,0-2-448,0-1 736,0 0 448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83 11776,'-18'-8'2154,"-1"1"0,-1 0 1,-13-2-2155,19 5 502,-9-2 124,0 0 1,-1 1 0,1 1 0,-1 2-1,-2 0-626,16 2-13,1 1 0,-1 0 1,1 0-1,-1 1 0,1 0 0,0 0 0,0 1 0,0 1 0,0-1 0,1 2 0,-1-1 0,1 1 0,-6 4 13,-3 4-4,0 1 1,1 0-1,0 1 0,-1 3 4,10-10 18,-1 1 0,2 0 0,-1 1 0,1 0 0,0 0-1,1 0 1,0 0 0,-1 8-18,5-16 28,0 0 0,0 0 0,1 0 0,-1 1 0,1-1 0,-1 0 0,1 1 0,0-1 0,0 0 0,0 1 0,0-1 0,0 0 0,1 1 0,-1-1 0,1 0 0,-1 1 0,1-1 0,0 0 0,0 0 0,0 0 0,0 0 0,0 0-1,1 0 1,-1 0 0,0 0 0,1 0 0,0-1 0,-1 1 0,1-1 0,0 1 0,0-1 0,2 2-28,0-1 55,1 0 1,-1-1-1,1 1 0,-1-1 0,1 0 0,0 0 0,0-1 1,-1 1-1,1-1 0,0 0 0,0 0 0,0-1 0,-1 1 0,1-1 1,3-1-56,3-1 36,-1-1 1,1 0 0,-1 0-1,0-1 1,0-1-1,0 1 1,-1-2 0,0 1-1,0-1 1,0 0 0,-1-1-1,0 0 1,-1-1-1,7-8-36,6-13 35,-1-1-1,-1-1 0,12-32-34,-22 47 3,6-18-195,-14 36 188,0-1 0,0 0 0,0 0-1,0 0 1,0 0 0,0 1 0,0-1 0,0 0-1,0 0 1,0 0 0,1 0 0,-1 1 0,0-1-1,0 0 1,0 0 0,0 0 0,0 0 0,0 0-1,0 1 1,0-1 0,1 0 0,-1 0-1,0 0 1,0 0 0,0 0 0,0 0 0,0 0-1,1 1 1,-1-1 0,0 0 0,0 0 0,0 0-1,0 0 1,1 0 0,-1 0 0,0 0 0,0 0-1,0 0 1,1 0 0,-1 0 0,0 0-1,0 0 1,0 0 0,0 0 0,1 0 0,-1 0-1,0 0 1,0-1 0,0 1 0,0 0 0,1 0-1,-1 0 1,0 0 0,0 0 0,0 0 0,0 0-1,0 0 1,0-1 0,1 1 0,-1 0 0,0 0-1,0 0 1,0 0 0,0-1 0,0 1-1,0 0 1,0 0 0,0 0 0,0 0 4,6 18 16,-5-15 8,21 62 73,4-1 1,2-1 0,3-2 0,6 5-98,-22-37-375,-13-26 390,26 47-2044,-19-34 292,0-1 0,2 0 0,0 0-1,1-1 1,0 0 0,3 1 1737,12 7-1424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7296,'9'18'8927,"4"30"-6827,-7-25-1320,17 56 511,48 185 225,-56-196-1604,-3 0-1,3 64 89,-15-123-35,1-1-50,0-1 0,-1 0 0,0 0 0,-1 1 0,1-1 0,-1 0 0,-1 0 0,0 3 85,2-11-15,0 1 0,0 0 0,0 0 0,0-1 0,0 1 0,0 0 1,-1 0-1,1-1 0,0 1 0,0 0 0,0 0 0,0-1 0,0 1 0,0 0 0,-1 0 0,1-1 0,0 1 0,0 0 1,0 0-1,-1 0 0,1 0 0,0-1 0,0 1 0,-1 0 0,1 0 0,0 0 0,0 0 0,-1 0 0,1 0 0,0 0 0,0 0 1,-1-1-1,1 1 0,0 0 0,0 0 0,-1 0 0,1 0 0,0 0 0,-1 1 0,1-1 0,0 0 0,0 0 0,-1 0 0,1 0 1,0 0-1,0 0 0,-1 0 0,1 0 0,0 1 0,0-1 0,0 0 0,-1 0 0,1 0 0,0 0 0,0 1 0,0-1 1,-1 0-1,1 0 0,0 1 0,0-1 0,0 0 0,0 0 0,0 1 0,0-1 0,0 0 0,-1 0 0,1 1 0,0-1 0,0 0 1,0 1 13,-8-23-751,4 1 528,1 1 1,0-1-1,2 0 0,1 0 1,0 0-1,2 0 1,0 0-1,1 0 0,6-16 224,-6 24-25,0 1 0,1 1 0,1-1 0,0 0 0,0 1 0,1 0 0,1 1 0,0-1 0,0 1 0,1 0 0,0 1 0,1 0 0,0 0 0,0 1 0,1 0 0,0 1 0,1 0 25,-5 3 28,0 1-1,0 1 1,0-1-1,0 1 1,0 0-1,1 0 1,-1 1-1,1-1 1,-1 2-1,1-1 1,0 1-1,-1 0 1,1 0-1,-1 1 1,1-1-1,0 2 1,-1-1-1,2 1-27,-2 0 51,-1 0 1,0 1-1,0 0 0,0-1 0,0 2 1,0-1-1,0 0 0,-1 1 0,0 0 1,0 0-1,0 0 0,0 1 1,0-1-1,-1 1 0,0 0 0,0 0 1,0 0-1,-1 0 0,0 1 0,2 3-51,-1 3 18,0 0 0,-1-1 0,0 1-1,-1 0 1,0 0 0,-1 0 0,0 0-1,-1 0 1,0 0 0,-1 0 0,-1-1-1,0 1 1,0 0 0,-1-1 0,-4 9-18,4-11-97,-1 0 0,1-1 0,-2 1 0,1-1 1,-1 0-1,0 0 0,-1-1 0,0 0 0,0 0 0,0-1 1,-1 1-1,0-2 0,0 1 0,-1-1 0,1 0 1,-1-1-1,0 0 0,0 0 0,-4 0 97,9-3-337,1 0 0,0-1 0,-1 1 0,1-1 0,-1 0 0,1 1-1,-1-2 1,1 1 0,0 0 0,-1-1 0,1 1 0,-1-1 0,1 0 0,0 0 0,0 0 0,-1-1-1,1 1 1,0-1 0,0 0 0,0 1 0,1-2 0,-1 1 0,0 0 0,0-1 337,-16-20-1120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11264,'-2'1'361,"-1"1"1,1 0 0,0 0-1,0 0 1,0 0 0,1 0-1,-1 0 1,0 1 0,1-1-1,0 1 1,-1-1-1,1 1 1,0-1 0,0 1-1,0 0 1,0 2-362,0 2 351,0-1 0,1 1 0,0 0 0,0-1 0,0 1 0,1 0 0,0 3-351,3 6 185,0 1 0,0-1 0,2-1 0,0 1-1,6 9-184,-6-13 21,0-1 0,1 0 0,0-1 0,1 1 0,0-1 0,1-1 0,0 0 0,0 0 0,1-1 0,2 2-21,-8-7 14,0-1-1,0 0 1,0 1-1,0-1 1,0 0 0,1-1-1,-1 1 1,1-1-1,-1 0 1,1 0-1,-1-1 1,1 1-1,-1-1 1,1 0-1,0 0 1,-1 0 0,1-1-1,-1 0 1,1 1-1,-1-2 1,1 1-1,-1 0 1,0-1-1,1 0 1,-1 0-1,0 0 1,0-1-1,-1 1 1,3-2-14,4-5-37,0 0 0,-1 0-1,0-1 1,0 0 0,-1-1 0,0 0-1,-1 0 1,-1 0 0,1-1 0,-2 0 0,2-6 37,4-10-101,-2 0 1,-2-1 0,0 0-1,0-17 101,-4 32 52,-3 15 205,-1 26 441,0-10-446,1 57 263,-3-1-1,-12 64-514,1-46-202,-19 97-421,21-132-2557,-6 9 3180,7-39-3388,4-16 779,7-10 2546,0 0 1,0 0 0,0 0 0,0 1 0,0-1 0,0 0 0,0 0 0,-1 0-1,1 0 1,0 0 0,0 0 0,0 0 0,0 0 0,0 0 0,0 0-1,0 0 1,-1 0 0,1 0 0,0 0 0,0 0 0,0 0 0,0 0 0,0 0-1,0 0 1,-1 0 0,1 0 0,0 0 0,0 0 0,0 0 0,0 0-1,0 0 1,0 0 0,0 0 0,-1 0 0,1 0 0,0 0 0,0 0 0,0 0-1,0 0 1,0-1 0,0 1 0,0 0 0,0 0 0,0 0 0,-1 0-1,1 0 1,0 0 0,0 0 0,0 0 0,0-1 0,0 1 0,0 0-1,0 0 1,0 0 0,0 0 0,0 0 62,-5-18-1157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11776,'-14'27'4480,"10"2"-3489,-1 24 161,5-24-160,0 6-512,0 10-32,5 11-256,4 10-128,0-6-32,0-3-32,0-3 64,1-10-256,-6-8-96,1-7-992,-5-9-416,-9-13 865,-1-14 479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12288,'5'17'4639,"4"-14"-3583,9 1-32,-8-4-288,8-7-1376,10-6-480,7-3-1919,6-1-865,5-3 2048,-4 0 960,-7 4 672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10752,'4'44'5929,"0"1"-4163,5 370 2672,-7-408-4470,3-11-86,5-18-183,-8 18 240,-2 3 57,23-46-1468,13-20 1472,-27 53-178,0 0 0,2 0 0,-1 0 0,2 2 0,0-1 0,6-4 178,-17 16 29,0 0 0,1 0 1,-1 0-1,0 0 0,1 0 1,-1 0-1,1 1 0,-1-1 1,1 0-1,-1 1 0,1-1 0,-1 1 1,1 0-1,0-1 0,-1 1 1,1 0-1,-1 0 0,1 0 1,0 0-1,-1 0 0,1 1 1,-1-1-1,1 0 0,0 1-29,1 0 63,0 1 0,0 0 0,0-1 0,-1 1 0,1 0 0,-1 0 0,1 0 0,-1 1 0,0-1 0,0 1 0,0-1 0,1 1-63,5 10 178,-1 0 1,0 1 0,0-1-1,-1 1 1,-1 2-179,14 54 294,0 2-3131,-16-64 33,0 0 0,1 0-1,0 0 1,2 2 2804,-1-3-4101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16 241 10112,'-1'0'172,"1"0"0,-1 0 0,1 0 0,-1 0 0,1 0 0,-1 0 0,0 0 0,1 0 0,-1 0 0,1 0 0,-1 1 0,1-1 0,-1 0 0,0 0 0,1 1 0,-1-1 0,1 0 0,-1 1 0,1-1 0,0 0 0,-1 1 0,1-1 0,-1 1 0,1-1 0,0 1 0,-1-1 0,1 1 0,0-1 0,0 1 0,-1-1 0,1 1 0,0-1 0,0 1 0,0-1 0,0 1 0,-1 0 0,1-1 0,0 1 0,0-1 0,0 1 0,0 0 0,1-1 0,-1 1 0,0-1 0,0 1 0,0-1 0,0 1 0,1 0 0,-1-1-172,0 2 180,1 0 1,0-1 0,-1 1 0,1-1 0,0 1 0,0-1 0,0 1 0,0-1 0,0 0 0,0 1 0,0-1 0,0 0 0,1 0 0,-1 0-1,0 0 1,1 0 0,0 1-181,6 0 126,-1 0 0,0-1 0,1 0 0,-1 0 0,1 0 0,-1-1 0,1 0 0,-1-1 0,1 0 0,2 0-126,14-4 282,-1 0 0,14-6-282,-9 2 55,0-1 0,0-1-1,-1-2-54,-19 9 7,0-1-1,0 1 0,-1-1 1,1-1-1,-1 0 0,-1 0 1,1 0-1,-1 0 0,0-1 1,0 0-1,-1-1 0,1-1-6,-4 6-15,-1 0 0,1-1 1,-1 1-1,0 0 0,0-1 0,0 1 0,-1-1 0,1 1 0,-1-1 0,1 1 0,-1-1 0,-1 1 0,1-1 1,0 1-1,-1-1 0,0 0 0,1 1 0,-1 0 0,-1-1 0,1 1 0,0 0 0,-1 0 0,0-1 0,0 1 1,0 0-1,0 1 0,0-1 0,0 0 0,-1 1 0,0-1 0,1 1 0,-1 0 0,-1-1 15,-2-2-34,0 1 0,0 0 0,-1 0-1,1 1 1,-1-1 0,0 2 0,1-1-1,-1 1 1,-1 0 0,1 0 0,0 1-1,0 0 1,-1 0 0,1 0 0,0 1-1,-3 1 35,-3 1 54,1 1 0,0 0 0,-1 0 0,1 2 0,1-1 0,-1 2 0,1-1 0,0 2-1,0-1 1,0 1 0,1 1 0,1 0 0,-1 1 0,1 0 0,-7 8-54,10-9 109,-1 0 1,1 0 0,0 1-1,1 0 1,0 0-1,1 0 1,0 1-1,0 0 1,1-1 0,0 1-1,1 1 1,0-1-1,0 0 1,1 0 0,1 1-1,-1-1 1,2 0-1,0 1 1,1 5-110,0-8 12,0 0 1,1 0 0,0-1-1,1 1 1,0-1-1,0 0 1,0 0-1,1 0 1,0-1 0,0 0-1,1 0 1,0 0-1,0 0 1,0-1-1,1 0 1,0 0 0,0-1-1,0 0 1,0 0-1,7 2-12,4 1-338,0 0 0,1-1 0,0 0 0,0-2 0,1 0 0,-1-2 0,1 0 0,4-1 338,-5-1-1228,-1 0 1,0-2 0,5-1 1227,-3-1-2801,-1 0 0,0-2 0,0 0 1,17-8 2800,20-14-4160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3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4224,'-3'4'644,"1"-1"0,1 2 0,-1-1 0,1 0 1,-1 0-1,1 0 0,0 1 0,1-1 0,-1 0 0,1 1 0,0-1 0,0 1 1,0-1-1,1 3-644,2 8 821,0 0 0,1 0 0,5 9-821,8 35 1398,-7 2-840,-2 1-1,0 57-557,-5-98-1091,2-18-2415,0-11-2035,0-4 2101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3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7936,'-1'0'154,"1"0"0,-1 1 0,0-1 0,0 0 1,1 1-1,-1-1 0,0 1 0,1-1 0,-1 1 1,0 0-1,1-1 0,-1 1 0,1 0 0,-1-1 0,1 1 1,-1 0-1,1-1 0,0 1 0,-1 0 0,1 0 1,0 0-1,0-1 0,-1 1 0,1 0 0,0 1-154,-5 24-16,5-22 343,-4 22 230,2 0-1,0 1 1,2-1 0,1 1 0,2 4-557,4 25 917,13 46-917,-12-70 41,-3-12 72,0 0 0,-2 0 0,0 0 0,0 17-113,-3-32-225,0 0 0,-1 1 0,1-1 0,-1 0-1,0 0 1,0 0 0,-1 0 0,0 0 0,0 0-1,0 0 1,0 0 0,-1-1 0,1 1 0,-1-1 0,-1 0-1,1 1 1,0-2 0,-1 1 0,0 0 0,-2 1 225,-17 11-560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3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7296,'23'-12'2720,"-9"12"-2112,18-9 448,-18 6 64,12-6-288,6-7-96,14-1-416,14-3-192,8 0-96,1-4-1312,-2-1-576,2-7 960,-6 0 480</inkml:trace>
  <inkml:trace contextRef="#ctx0" brushRef="#br0" timeOffset="1">835 1 7808,'-9'12'2976,"4"0"-2304,5 8 352,0-8 96,5 8-480,-1 5-96,1 4-256,4 3-32,1-4-160,-6 1-64,5-4 64,-4-2-64,0 1-32,-1-7-1120,1-2-512,-1-5 832,1-3 448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8320,'1'-3'325,"1"0"0,0 0 0,0 0 0,0 1 0,0-1 0,0 1 0,1-1 0,-1 1 0,1 0 0,-1 0 0,1 0 0,0 0 0,0 0 0,0 1 0,0-1 0,0 1 0,0 0 0,0 0 0,2 0-325,12-4 179,-1 2 0,1 0 1,6 0-180,-11 1 44,3 0-44,1-1-15,0 1 1,0 0-1,0 1 1,0 1-1,0 1 1,0 0 0,15 4 14,-28-5 6,-1 1 0,1 0 1,-1 0-1,0 0 0,1 0 1,-1 1-1,0-1 1,0 1-1,0-1 0,0 1 1,0 0-1,0 0 0,-1-1 1,1 1-1,-1 0 0,1 1 1,0 1-7,0 0 24,0 0 0,-1 0 1,0 0-1,0 0 0,0 0 0,0 1 0,0-1 1,-1 0-1,0 1 0,0 0-24,-1 10 78,-1 1 0,0-1 1,-2 0-1,1 0 0,-4 7-78,-13 36 110,10-32-50,2 0 0,0 1 1,2 1-61,4-18 27,1 0-1,0 0 1,1 0 0,0 0 0,0 0 0,1 1 0,1-1 0,-1-1 0,2 1 0,1 4-27,-3-9 60,1 1 0,-1-1 1,2 0-1,-1 0 0,0 0 0,1-1 1,0 1-1,0 0 0,0-1 0,1 0 1,-1 0-1,1 0 0,0 0 1,0-1-1,1 1 0,-1-1 0,1 0 1,-1 0-1,1-1 0,0 1 0,0-1 1,0 0-1,0-1 0,1 1 0,-1-1 1,0 0-1,1 0 0,-1-1 0,1 1 1,4-1-61,7-2 42,-1 0 1,0-1 0,-1-1-1,1-1 1,0 0 0,-1 0 0,0-2-1,-1 0 1,7-4-43,40-18-1275,-26 14-1425,4-2-6253,-24 12 5684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8192,'22'64'5371,"9"33"-3146,-8-23-1560,-9-42-152,-11-26-269,0 0-1,0 0 1,-1 1 0,0-1-1,0 1 1,-1-1-1,2 7-243,-3-12 251,19-56-4,-6 15-457,-3 14-31,1 0-1,1 1 1,7-9 241,-15 26-64,2 0-1,-1 1 1,1 0 0,0 0 0,0 0 0,1 1 0,0 0 0,0 0 0,1 0 0,-1 1 0,1 0 0,4-1 64,-10 5-6,-1 1-1,1-1 1,-1 0-1,1 1 1,0 0-1,-1-1 1,1 1-1,0 0 1,-1 0-1,1 0 1,0 0-1,-1 0 1,1 0-1,0 1 1,-1-1-1,1 0 1,0 1-1,-1-1 1,1 1-1,0 0 7,1 1 1,0-1-1,-1 1 0,1 0 1,0 1-1,-1-1 1,1 0-1,-1 1 1,0 0-1,2 2 0,4 7 83,-1 1 0,0-1 0,-1 1 1,2 7-84,-6-15 44,14 32 151,1-1 1,2 0-1,12 16-195,-31-51-86,1 0-1,0 0 0,0 0 1,-1 0-1,1 0 1,0 0-1,0 0 0,0 0 1,0 0-1,1 0 0,-1 0 1,0-1-1,0 1 0,0 0 1,1-1-1,0 1 87,-1-1-65,-1 0 0,1 0 0,0 0 0,-1-1-1,1 1 1,0 0 0,-1 0 0,1-1 0,-1 1 0,1 0 0,0-1 0,-1 1 0,1 0 0,-1-1-1,1 1 1,-1-1 0,0 1 0,1-1 0,-1 1 0,1-1 0,-1 0 0,0 1 0,1-1 0,-1 1-1,0-1 1,0 0 0,0 1 0,1-1 0,-1 0 0,0 1 0,0-1 0,0 1 0,0-1 0,0 0 65,4-22-496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9600,'3'-2'3829,"4"8"-3264,-1 4-150,1 0-1,-1 1 0,-1-1 0,0 1 1,0 0-1,1 8-414,21 77 1228,-22-76-1065,48 217 604,6 25 88,-56-253-1102,3 15 34,-5-9-2895,-8-21-1575,-1-1 4193,-12-15-502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14 158 10496,'-13'-9'3936,"13"9"-3040,9-8 287,0 4 1,9-4-960,19 0-288,5 1 224,2 2 192,7 5-160,0 0-1664,-2 0-671,-3 5 991,4-2 576</inkml:trace>
  <inkml:trace contextRef="#ctx0" brushRef="#br0" timeOffset="1">727 12 10112,'-19'-9'3872,"15"9"-3040,-6-3 927,10 3 161,0 0-736,0 0-288,0 0-512,5 8-192,0 0-128,-1 4-672,1 5-320,-5 3-1632,0 4-671,0 4 1663,-5-4 800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11264,'-9'0'4224,"9"5"-3296,0-1 863,0-4 225,0 0-800,0 3-224,5 7-736,-1 2-224,1-1-64,0 6-2528,4-1-1151,-5-3 1887,-4-6 896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6400,'-10'3'438,"0"1"0,-1 0 0,2 1 1,-1 0-1,0 1 0,1 0 0,0 0 0,1 1 0,-1 0 1,1 0-1,1 1 0,-1 0 0,1 1 0,1 0 1,-3 4-439,-15 24 283,2 2 1,2 0-1,-3 13-283,-4 6 646,-8 8-483,19-39 35,1 2-1,1 0 1,1 1 0,2 0 0,-3 17-198,12-39-46,0 0 0,1-1 1,0 1-1,0 0 0,1 0 0,0 0 0,1 0 1,0-1-1,0 1 0,0 0 0,1-1 1,1 1-1,-1-1 0,1 1 0,0-1 0,0 0 1,1 0-1,0 0 0,1-1 0,-1 1 1,1-1-1,0 0 0,1-1 0,3 4 46,-4-4-244,0-1-1,1 0 0,-1-1 0,1 1 1,-1-1-1,1 0 0,0-1 0,0 1 1,2 0 244,24 5-448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7424,'7'24'6432,"14"42"-4971,-5-27-1116,3 6 845,-2 1 0,4 23-1190,-17-55 1,5 23 617,4 29-618,-13-64 53,0 1 0,0-1 1,0 1-1,0-1 0,0 1 1,-1-1-1,1 0 0,-1 1 1,0 1-54,0-4 20,1 0 0,-1 0-1,1 0 1,-1 0 0,1-1 0,0 1 0,-1 0 0,1 0 0,-1-1 0,1 1-1,0 0 1,-1-1 0,1 1 0,0 0 0,-1-1 0,1 1 0,0-1 0,0 1-1,-1 0 1,1-1 0,0 1 0,0-1-20,-3-5-54,1 0 0,0 0-1,1-1 1,0 1 0,0 0 0,0-1 0,0 1 0,1-1-1,0 1 1,1-1 0,-1 1 0,1-1 0,1 1-1,-1 0 1,1 0 0,0-1 54,5-12-367,0 1 0,1 0-1,0 0 1,9-10 367,-9 15-164,1 0 1,0 1-1,1 0 0,0 0 0,1 1 1,1 0-1,-1 1 0,4-1 164,-11 8-30,0 0-1,1 1 1,-1-1 0,1 1-1,0 0 1,-1 1-1,1-1 1,0 1 0,0 0-1,0 0 1,0 0 0,2 0 30,-4 2 4,1-1 0,-1 0 1,0 1-1,1 0 1,-1-1-1,0 1 1,1 1-1,-1-1 1,0 0-1,0 1 1,0 0-1,0-1 1,0 1-1,-1 0 1,1 1-1,-1-1 1,1 0-1,-1 1 1,1 1-5,0-1 40,-1 0 1,0 0-1,0 0 1,0 0-1,-1 1 0,1-1 1,-1 1-1,0-1 1,0 1-1,0 0 1,0-1-1,-1 1 0,1 0 1,-1 0-1,0-1 1,0 1-1,-1 0 0,1-1 1,-1 1-1,0 0 1,0-1-1,0 1 1,0 0-1,-1 1-40,-5 11 159,-1-1 0,0 0 1,0 0-1,-10 10-159,15-20 9,0 0-147,-1 0 1,0 0 0,1 0-1,-2 0 1,1-1-1,0 1 1,-1-1 0,0-1-1,0 1 1,0-1-1,0 1 1,-1-1 0,1-1-1,-1 1 1,0-1 0,0 0-1,1 0 1,-1-1-1,-1 0 1,1 0 0,-1 0 137,-9-1-368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6272,'-2'2'286,"1"0"0,-1 1 0,1-1 0,0 1 0,-1-1 0,1 1 0,1 0 0,-1 0 0,0-1 0,1 1 0,-1 0 1,1 0-1,0 0 0,0-1 0,0 1 0,0 0 0,0 0 0,1 0 0,-1 0 0,1-1 0,0 1 0,-1 0 0,2-1 0,-1 1 0,0 0 0,0-1 0,1 1-286,6 9 528,-1-1-1,2-1 1,0 0-1,0 0 1,4 3-528,-1-1 102,16 17 609,-6-4-199,2-2 0,5 4-512,-22-21 149,-1-1 0,1 0 0,0-1 1,1 1-1,-1-1 0,1-1 0,0 1 1,0-1-1,0-1 0,7 2-149,-11-3 61,-1-1 0,0 0-1,0 1 1,0-1 0,1-1 0,-1 1-1,0 0 1,0-1 0,0 0 0,0 0-1,0 0 1,0 0 0,0 0-1,0 0 1,0-1 0,0 1 0,0-1-61,1-2 42,0 1 0,0-1 1,0 1-1,0-1 0,-1-1 0,0 1 1,0 0-1,0-1 0,2-3-42,2-7-10,-1 1-1,-1-1 0,0 0 1,-1 0-1,0 0 0,0-9 11,9-44-368,-25 149 201,3-1 0,4 2 0,4 33 167,1 9 249,0-95-5911,0-57 3918,0-10 811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7808,'-1'1'133,"0"-1"0,0 0 1,1 1-1,-1-1 0,0 1 1,1-1-1,-1 1 0,1-1 1,-1 1-1,1 0 0,-1-1 1,1 1-1,-1 0 1,1-1-1,-1 1 0,1 0 1,0 0-1,0-1 0,-1 1 1,1 0-1,0 0 0,0-1 1,0 1-1,0 0 0,0 0 1,0 0-1,0 0 0,0-1 1,0 1-1,0 0 0,0 0-133,2 36 1621,7 28 263,2-1 0,12 32-1884,42 123 990,-42-147-884,-21-64-291,5 16 337,-7-11-2903,0-13 2627,-1 0 0,1 1 0,0-1 0,0 0 0,-1 0 0,1 1 0,0-1 0,0 0 0,-1 0 0,1 1 0,0-1 0,-1 0 0,1 0 0,0 0 0,-1 0 0,1 0 0,0 0-1,-1 0 1,1 0 0,0 0 0,-1 1 0,1-1 0,0-1 0,-1 1 0,1 0 0,0 0 0,-1 0 0,1 0 0,-1 0 0,1 0 0,0 0 0,-1 0 0,1 0 0,0-1 0,0 1 0,-1 0 0,1 0 0,0-1 0,-1 1 0,1 0 0,0 0 0,0-1 0,0 1 124,-1 0-69,-12-7-1083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8320,'-14'12'3072,"9"-3"-2400,5 7 448,5-7 96,4-1-288,10-1-64,7 1-417,11-3-191,9-5-160,4 0-1055,-1-5-481,2-3 640,-5-4 416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19 8704,'-3'3'456,"0"0"1,0 0-1,0 1 0,0-1 1,0 1-1,1-1 1,-1 1-1,1 0 0,0 0 1,-1 4-457,2-7 137,1 1 0,-1 0 0,1-1 0,0 1 0,-1-1 0,1 1 0,0 0 0,0-1 0,1 1 0,-1 0 0,0-1 0,0 1 0,1-1 0,-1 1-1,1 0 1,-1-1 0,1 1 0,0-1 0,-1 1 0,1-1 0,0 0 0,0 1 0,0-1 0,0 0 0,1 0 0,-1 0 0,0 1 0,0-1 0,1 0 0,-1-1 0,1 2-137,3 0 43,0 1 0,0-1 0,0 0 0,1 0 0,-1-1 0,0 0 0,1 0 0,-1 0-1,1 0 1,-1-1 0,1 0 0,-1 0 0,1 0 0,4-2-43,0 1 29,0-1 0,0 0 1,0-1-1,0 0 0,-1-1 0,1 0 0,4-3-29,-12 6-60,1-1-1,-1 1 0,0-1 0,1 0 0,-1 0 1,0 0-1,0 0 0,0 0 0,0-1 0,-1 1 1,1 0-1,0-1 0,-1 0 0,0 1 0,0-1 1,0 0-1,0 1 0,0-1 0,0 0 0,-1 0 1,1-1 60,-1 2-28,0 0 0,0 0 0,0 0 0,-1 1 0,1-1 1,-1 0-1,1 0 0,-1 1 0,1-1 0,-1 0 0,0 1 0,0-1 1,0 1-1,0-1 0,0 1 0,0-1 0,0 1 0,-1-1 0,1 1 1,0 0-1,-1 0 0,1 0 0,-1 0 0,1 0 0,-1 0 0,1 0 1,-1 1-1,0-1 0,0 0 0,1 1 0,-1-1 0,0 1 0,0 0 1,-1 0 27,-1-1 3,0 1 1,1 0 0,-1 1-1,0-1 1,0 0 0,0 1 0,1 0-1,-1 0 1,1 0 0,-1 1 0,1-1-1,-1 1 1,1 0 0,0 0 0,-1 0-1,1 0 1,0 0 0,0 1 0,1 0-1,-1-1 1,1 1 0,-1 0-1,1 0 1,-1 2-4,-4 4 163,0 1 1,1 1-1,1-1 0,0 1 0,0 0 0,1 0 0,-1 3-163,3-6 66,0 0-1,1-1 0,-1 1 0,2 0 1,-1 0-1,1 0 0,0 0 0,1 0 1,0-1-1,0 1 0,0 0 1,1 0-1,1-1 0,1 5-65,-2-7 17,1 1 0,0-1 0,0 0 0,1 0 0,-1-1 0,1 1 0,0-1 0,0 0 0,0 0 0,1 0 0,0 0 1,-1-1-1,1 0 0,1 0 0,-1 0 0,0 0 0,1-1 0,-1 0 0,5 1-17,-1-1-346,1 0 1,-1 0-1,0-1 0,1 0 1,-1-1-1,1 0 1,2 0 345,-3-1-1021,0-1 1,0 1-1,0-1 1,0-1-1,-1 0 1,1 0-1,5-4 1021,23-15-2570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3 103 6144,'-2'-8'6614,"8"2"-4026,16-3-2327,-15 7 500,46-14-106,1 2 1,0 2 0,13 1-656,1 0-21,-55 8 35,1 0-13,0 0 1,1 1 0,-1 1 0,1 0 0,0 1 0,-1 0 0,3 2-2,-15-2 4,-1 0-1,1 0 1,0 1 0,0-1 0,-1 1 0,1 0 0,0-1-1,-1 1 1,1 0 0,-1 0 0,1 0 0,-1 0-1,1 0 1,-1 1 0,0-1 0,1 0 0,-1 0 0,0 1-1,0-1 1,0 1 0,0-1 0,0 1 0,0 0 0,-1-1-1,1 1 1,0 0 0,-1-1 0,0 1 0,1 0-1,-1 0 1,0 0 0,0-1 0,0 1 0,0 0 0,0 2-4,-1 6 44,-1 0 1,0 0-1,-1 0 1,0 0-1,-4 9-44,2-5 28,-75 243 190,76-245-196,1-1-1,1 1 0,0 0 0,0 0 0,1 0 1,1 0-1,0 0 0,1 0 0,0 1-21,-1-9 12,1 1 0,0-1-1,0 0 1,1 1 0,-1-1 0,1 0 0,0 0-1,0 0 1,0 0 0,0-1 0,1 1 0,0 0-1,0-1 1,0 0 0,0 1 0,0-1-1,0-1 1,1 1 0,0 0 0,-1-1 0,1 0-1,0 0 1,0 0 0,0 0 0,3 0-12,8 2 139,-1 0 0,1-1 0,0-1-1,1-1 1,-1 0 0,14-1-139,24-3 739,17-5-739,-19 2 86,-28 3-416,57-5 820,-26 7-5396,-45 1-2721,-5 0 5057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9088,'0'4'400,"1"0"0,0 1 0,0-1 0,0 0 0,0 1 0,1-1 0,-1 0 0,1 0 0,0 0 0,1-1-1,-1 1 1,1 0 0,-1-1 0,4 3-400,6 8 197,2-1 0,12 10-197,-18-17 273,5 6-126,55 46 730,0 6-877,-47-42 185,-1 1 1,0 1 0,-2 0-1,-1 2 1,0 2-186,-2 0 304,0 0-1,-2 2 1,-2 0 0,0 0-1,-2 1 1,-1 1-304,-5-19 201,-1 1 1,0 0-1,0-1 0,-2 1 1,0 0-1,0 0 1,-1 0-1,-1-1 0,0 1 1,-1 0-1,-1-1 0,0 0 1,-1 0-1,0 0 1,-2 1-202,4-8-31,-1 0 1,0-1 0,0 0 0,0 0 0,-1 0-1,0 0 1,0-1 0,0 0 0,0 0-1,-1 0 1,1-1 0,-3 1 30,3-1-474,1-1-1,-1 0 1,1-1 0,-1 1-1,1-1 1,-1 0 0,0 0-1,0 0 1,0-1 0,1 0 0,-1 1-1,0-2 1,0 1 0,0-1-1,0 1 1,-4-3 474,-6-4-1045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346 136 6144,'2'-1'219,"0"0"1,0 0-1,0-1 1,0 1-1,0-1 0,-1 0 1,1 1-1,-1-1 1,1 0-1,-1 0 1,1 0-1,-1 0 0,0 0 1,0 0-1,0-1 1,0 1-1,0 0 1,-1-1-1,1 1 0,-1 0 1,1-1-1,-1 1 1,0 0-1,0-1 1,0 1-1,0-1 0,-1 1 1,1 0-1,-1-1 1,1 1-1,-1 0 1,0-1-1,0 1 0,0 0 1,0 0-1,0 0 1,0-1-220,-2-1 101,1 0 0,-1 0 0,1 0 0,-1 1 0,0-1-1,0 1 1,-1 0 0,1 0 0,-1 0 0,0 0 0,0 0 0,0 1 0,0-1 0,0 1 0,0 0 0,0 1 0,-1-1 0,1 1 0,-4-1-101,-1 2 0,1 0 1,-1 0-1,1 1 1,-1 0-1,0 0 0,1 1 1,0 0-1,-1 1 1,1 0-1,0 0 0,0 0 1,1 1-1,-1 1 1,1-1-1,0 1 0,-4 3 1,-4 4-10,1 1 0,0 0 1,1 1-1,0 0 1,1 1-1,1 0 1,0 1 8,4-5-1,1-1 0,0 1 0,1 0 0,1 0 1,0 1-1,0 0 0,1-1 0,0 1 1,1 0-1,1 0 0,0 0 0,0 2 1,1-7 22,1 0 0,-1 0 0,1 0 0,1 0 0,-1 0 0,1 0 0,0 0 0,1-1 0,-1 1 0,2-1 1,-1 1-1,0-1 0,1 0 0,0-1 0,1 1 0,-1-1 0,1 1 0,0-1 0,1-1 0,-1 1 0,3 0-22,4 4 2,0-2 0,1 0 1,1 0-1,-1-2 0,1 1 1,0-2-1,0 1 0,14 1-2,-15-4-482,0 0-1,1-1 1,-1-1-1,1 0 0,-1-1 1,0 0-1,1-1 0,-1 0 1,13-5 482,16-11-704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8704,'-2'2'4097,"2"10"-2610,2 15-447,12 31 35,3-1 0,11 24-1075,-9-28 509,-2 2-1,8 45-508,-21-52 1003,-8-53-507,2-3-512,0 0 0,1 1-1,-1-1 1,2 0 0,-1 0 0,1 0 0,1-5 16,7-59-538,-5 52 91,0 1 0,2-1 0,7-17 447,-10 31-106,0 0 1,0 1 0,1-1-1,0 1 1,0 0-1,0-1 1,0 1 0,1 1-1,0-1 1,0 1-1,1-1 1,-1 1 0,1 0-1,0 1 1,0-1 105,-3 3-5,0 0 0,0 0 0,0 0 1,0 1-1,1-1 0,-1 0 0,0 1 1,0 0-1,0 0 0,1-1 0,-1 1 0,0 0 1,0 1-1,1-1 0,-1 0 0,0 1 0,0-1 1,0 1-1,1 0 5,1 1 18,0 0-1,1 0 1,-1 1 0,-1-1 0,1 1 0,0 0-1,-1 0 1,1 1 0,0 0-18,8 11 139,-1 0-1,0 0 1,-1 1 0,2 7-139,-10-20 21,29 64 235,-24-48-416,2 0 0,0-1 0,1 0 0,3 3 160,-11-19-105,0 1 0,0-1 0,0 1 0,0-1-1,0 0 1,1 0 0,-1 0 0,0 0 0,1-1 0,0 1 0,-1 0-1,1-1 1,0 0 0,1 1 105,19 2-298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7 8192,'-3'-2'329,"0"1"-1,0 1 1,0-1 0,0 0 0,-1 1 0,1-1 0,0 1 0,0 0-1,0 0 1,0 0 0,-1 1 0,1-1 0,0 1 0,-1 0-329,-4 1 433,-1 0 0,1 1 0,0 0 0,-7 3-433,1 2 129,1 0 1,1 0-1,0 1 1,0 1 0,1 0-1,0 0 1,1 1-1,0 1 1,-3 3-130,7-7 44,1 0 0,0 0 1,0 0-1,0 1 0,1 0 0,0 0 0,1 0 1,0 0-1,0 0 0,1 1 0,0-1 0,1 1 0,0-1 1,1 1-1,-1 1-44,2-8 47,-1 1 0,0-1 0,1 0 1,-1 1-1,1-1 0,0 1 0,0-1 0,1 0 0,-1 0 1,1 1-1,-1-1 0,1 0 0,0 0 0,0-1 0,0 1 1,1 0-1,-1-1 0,1 1 0,-1-1 0,1 0 0,0 0 1,0 0-1,0 0 0,0 0 0,0-1 0,0 1 0,1-1 1,0 0-48,0 0 34,1 0 0,0 0 1,0-1-1,0 1 0,0-1 1,0-1-1,-1 1 0,1 0 1,0-1-1,0 0 0,0-1 1,-1 1-1,1-1 0,0 1 1,-1-1-1,0-1 0,1 1 1,-1-1-1,4-2-34,-1-2-19,-1 0 0,1 0-1,-1-1 1,-1 0 0,1 0-1,-1 0 1,-1 0 0,1-1 0,-2 0-1,1 0 1,-1 0 0,0 0-1,0-6 20,1 1-231,-1 0-1,-1 0 1,0 0-1,-1 0 0,-1 0 1,0-1-1,-2-10 232,6 42 80,0-1-1,1 1 1,0-1-1,2-1 0,-1 1 1,2-1-1,0 0 1,1-1-1,1 1 1,6 5-80,-6-6-261,23 25 106,-12-25-2412,-19-13 1875,0 0 0,0 0 0,0 0 0,0-1 0,0 1 0,0-1 0,1 1 0,-1-1 0,1 0 692,11-3-2922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8064,'-5'22'3643,"8"13"-2784,-1-18 233,5 16-34,0 0 1,2-1-1,10 26-1058,-2-10 302,-11-28-80,-2-10-60,0 0 0,-2 0 1,1 0-1,-1 0 0,-1 1 0,1 2-162,-2-13 30,0 0 0,0 0 0,0 0 0,0 0 0,0 1 0,0-1 0,0 0 0,0 0 0,0 0 0,0 0 1,0 1-1,0-1 0,0 0 0,0 0 0,0 0 0,0 0 0,0 0 0,0 1 0,0-1 0,0 0 0,0 0 0,0 0 0,0 0 0,0 1 0,0-1 0,0 0 0,0 0 0,0 0 0,0 0 0,0 0 0,0 1 0,-1-1 0,1 0 0,0 0 0,0 0 0,0 0 0,0 0 0,0 0 1,0 0-1,-1 0 0,1 1 0,0-1 0,0 0 0,0 0 0,0 0 0,-1 0 0,1 0 0,0 0 0,0 0 0,0 0 0,0 0 0,-1 0-30,-6-9 538,-5-17-350,7 10-357,2 0-1,0 0 0,1-1 1,0 1-1,1-1 1,1 1-1,1-1 1,1 1-1,0-1 1,1 1-1,0 0 1,1 0-1,1 0 1,4-8 169,-8 23 0,-1-1-1,1 0 1,0 1 0,-1 0 0,1-1 0,0 1 0,0-1-1,0 1 1,0 0 0,0 0 0,0-1 0,0 1 0,0 0-1,1 0 1,-1 0 0,0 0 0,1 0 0,-1 1 0,1-1-1,-1 0 1,1 1 0,-1-1 0,1 1 0,-1-1-1,1 1 1,-1 0 0,1 0 0,0-1 0,-1 1 0,1 0-1,-1 1 1,1-1 0,1 0 0,4 2-208,1 1 0,-1-1-1,0 1 1,0 1 0,0-1-1,5 4 209,12 7-2792,36 9-3261,-28-14 4821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31 8704,'-5'-4'489,"-1"0"0,0 1 1,1 0-1,-1 0 0,-1 0 1,1 1-1,0 0 0,-1 0 0,1 1 1,-1-1-1,1 1 0,-1 1-489,1 0 51,1 0-1,0 1 1,-1 0-1,1 0 1,0 0-1,0 1 1,0 0-1,0 0 1,0 0-1,0 0 1,1 1-1,-1 0 1,1 0-1,0 0 1,-2 1-51,-6 6 44,0 1 0,0 0 0,1 0 0,1 1 0,0 0 0,0 1 0,-6 12-44,14-21 52,-1 0 1,1 0 0,0 0 0,0 1 0,1-1-1,-1 1 1,1-1 0,0 1 0,0 0 0,1-1 0,-1 1-1,1 0 1,0 0 0,1-1 0,-1 1 0,1 0-1,-1 0 1,2-1 0,-1 1 0,0-1 0,1 1 0,0-1-1,0 0 1,0 1 0,1-1 0,-1 0 0,1 0-1,1 0-52,-1 1 40,2-1 0,-1-1 0,0 1 0,1 0 0,0-1 0,-1 0 0,1 0 0,1 0 0,-1-1 0,0 0 0,1 0 0,-1 0 0,1-1 0,-1 1 0,1-1 0,0-1 0,-1 1 0,1-1 0,0 0 0,0 0 0,-1-1 0,1 1 0,0-1 0,-1-1 0,1 1 0,0-1 0,-1 0 0,0 0 0,0-1 0,1 1 0,-1-1 0,-1 0 0,1-1 0,0 1 0,-1-1 0,0 0 0,0 0 0,0 0 0,0-1 0,0 1 0,-1-1 0,0 0-40,2-5 13,0 0 0,-1 0 0,0 0-1,-1-1 1,0 1 0,-1-1 0,0 0-1,0-2-12,-1 5-66,-1 0 0,0 0 0,0 0 0,0 0 0,-1 1 0,0-1 0,-1 0 0,0 0 0,0 1 0,-1-1 0,-1-4 66,-1 24-240,4-3 238,1-1-1,1 0 1,-1 0-1,1 0 1,0 0-1,1 0 1,0 0-1,1 0 3,23 63 4,-22-62-262,0 0 0,1-1 0,0 1 0,1-1 0,0-1 0,0 1 1,1-1-1,0 0 0,0 0 0,5 2 258,-9-6-130,1 0 1,-1-1 0,1 1 0,0-1 0,0 0 0,-1 0-1,2-1 1,-1 1 0,0-1 0,0 0 0,0 0 0,1 0-1,-1-1 1,0 1 0,1-1 0,-1 0 0,0 0 0,1-1-1,-1 1 1,0-1 0,1 0 0,-1 0 0,0-1 0,3 0 129,24-16-816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9856,'-16'-16'3205,"16"15"-3139,-1 1-1,1 0 1,-1 0 0,1-1-1,-1 1 1,1 0 0,0 0-1,-1 0 1,1 0 0,-1 0-1,1 0 1,-1-1 0,1 1-1,-1 0 1,0 1 0,1-1 0,-1 0-1,1 0 1,-1 0 0,1 0-1,0 0 1,-1 0 0,1 1-1,-1-1 1,1 0 0,-1 0-1,1 1 1,-1-1 0,1 0-66,-13 11 566,9-8-200,-4 5-280,0 1 1,0 0-1,0 0 0,1 1 1,0 0-1,1 0 0,1 1 1,-1 0-1,1 0 0,1 0 1,0 0-1,1 1 0,0 0 1,1-1-1,0 1 0,1 0 1,0 0-1,1 0 0,0 0 1,1 0-1,0 0 0,1 0 0,1 0 1,-1-1-1,2 1 0,0-1 1,5 10-87,-7-15-37,1-1 0,0-1 0,0 1 0,0 0 1,1-1-1,-1 0 0,1 1 0,0-2 0,0 1 1,1 0-1,-1-1 0,1 0 0,0 0 0,0 0 0,0 0 1,0-1-1,0 0 0,1 0 0,-1-1 0,1 1 0,-1-1 1,1 0-1,-1 0 0,6-1 37,-2 0-339,0-1 0,0 0 0,-1 0 0,1-1 0,-1 0 0,0 0 0,1-1 1,-1 0-1,0-1 0,0 0 0,-1 0 0,1-1 0,-1 1 0,0-2 0,5-4 339,24-24-741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10240,'-2'0'114,"0"1"1,1-1 0,-1 1-1,1 0 1,-1-1 0,1 1-1,-1 0 1,1 0 0,0 0-1,-1 0 1,1 0 0,0 0-1,0 1 1,-1-1 0,1 0-1,0 1 1,1-1 0,-1 1-1,0-1 1,0 1 0,0-1-1,1 1 1,-1-1 0,1 1-1,-1 0 1,1-1 0,0 1-1,0 0 1,0-1 0,0 1-1,0 0 1,0-1 0,0 2-115,0 9 462,1 1 0,1 0 0,-1 0 0,2 2-462,10 32 204,1 0 1,2-2 0,2 0 0,8 11-205,5 15 295,-4-9 237,29 73 185,-48-114-741,-2 1 1,0 0-1,-2 0 0,0 1 1,-1 5 23,-3-24-113,0 33-2655,0-36 2633,0 0 0,0 0 0,0 0 0,0 0-1,-1 0 1,1 0 0,0 0 0,-1 0 0,1 0 0,-1 0 0,1 0-1,-1 0 1,1 0 0,-1-1 0,1 1 0,-1 0 0,0 0 0,0-1-1,1 1 1,-1 0 0,0-1 0,0 1 0,0 0 0,0-1 0,0 1-1,0-1 1,0 0 0,0 1 0,0-1 135,-17-2-949</inkml:trace>
  <inkml:trace contextRef="#ctx0" brushRef="#br0" timeOffset="1">1 470 10368,'0'-7'3936,"9"7"-3040,5-9 160,-5 6-97,8-2-255,15 0-32,9 2-992,10 3-416,7 0 352,2 0 160,-4 3 256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25 155 6400,'-5'4'-69,"3"-3"621,0 0 1,0 0 0,0 1 0,0-1 0,0 1 0,1 0 0,-1-1 0,0 1 0,0 1-553,2-3 122,0 1 0,0 0 0,0-1 0,0 1 0,0 0 0,-1 0 0,1-1 0,1 1 0,-1 0 0,0-1 0,0 1 0,0 0 0,0-1 0,0 1 1,1 0-1,-1-1 0,0 1 0,1 0 0,-1-1 0,0 1 0,1-1 0,-1 1 0,1-1 0,-1 1 0,1 0 0,-1-1 0,1 0 0,-1 1 0,1-1 0,-1 1 1,1-1-1,0 0 0,-1 1 0,1-1 0,-1 0 0,1 0-122,6 4 151,0-1 0,1 0 1,-1 0-1,1 0 0,-1-1 1,1 0-1,0-1 0,0 0 0,-1 0 1,1-1-1,0 0 0,0 0 1,0-1-1,0 0 0,4-1-151,8-1 79,0-2-1,0-1 0,0 0 1,-1-1-1,8-5-78,-18 8-53,0-1 1,-1 0-1,0 0 1,0-1-1,-1 0 0,0 0 1,0-1-1,0 0 1,-1 0-1,1-2 53,-5 7-20,-1 0 1,1 0-1,-1 0 0,1 0 0,-1-1 1,0 1-1,0 0 0,0-1 1,0 1-1,-1-1 0,1 1 1,-1-1-1,1 0 0,-1 1 1,0-1-1,0 1 0,0-1 0,-1 0 1,1 1-1,0-1 0,-1 1 1,0-1-1,1 1 0,-1-1 1,0 1-1,-1 0 0,1-1 0,0 1 1,0 0-1,-1 0 0,0 0 1,1 0-1,-1 0 0,0 0 1,0 0-1,0 0 0,0 1 0,-1-1 20,-1-1-16,1 1 0,-1 0-1,0 0 1,1 0-1,-1 1 1,0-1-1,0 1 1,0 0-1,0 0 1,0 0-1,0 1 1,0-1-1,-1 1 1,1 0-1,0 0 1,0 1-1,0-1 1,0 1-1,0 0 1,0 0-1,0 0 1,0 1-1,0-1 1,0 1-1,1 0 1,-1 0 0,-1 2 16,-4 1-6,0 1 1,1 1 0,0-1 0,0 1 0,1 1 0,0-1 0,0 1 0,0 1 0,1-1-1,-2 6 6,1-2 74,1 1 0,1 0 0,0 0 0,1 0 0,0 0-1,1 0 1,-1 10-74,3-17 40,0 0 1,1-1-1,0 1 0,0 0 0,0 0 0,1 0 0,-1 0 1,1-1-1,1 1 0,-1 0 0,1-1 0,0 1 0,1-1 1,-1 0-1,1 1 0,0-1 0,0 0 0,0-1 0,3 3-40,3 1-16,0 0 0,0-1 0,1 0 0,0-1 0,0 0 0,0-1 0,1 0 0,0 0 0,0-1 0,0-1 0,1 0 0,-1 0 0,1-1 0,-1-1 0,1 0 0,10 0 16,-10-1-616,0-1 0,-1 0 0,0 0 0,1-1-1,-1-1 1,0 0 0,0-1 0,0 0-1,0 0 1,-1-1 0,1-1 616,35-26-2160,-5-4 1003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7296,'-1'4'378,"0"-1"0,0 1 1,0 0-1,0-1 0,1 1 0,-1 0 1,1-1-1,0 1 0,0 0 1,0 0-1,1-1 0,-1 1 0,1 0 1,0-1-1,0 1 0,1 2-378,5 10 477,-1 0 0,2 0 0,1 1-477,-1-3 218,36 60 433,-30-53-421,-2 0 0,0 1 0,0 1 1,-2 0-1,-1 0 0,-1 3-230,-7-22 145,-1 0 1,1 1-1,-1-1 0,0 0 1,0 1-1,-1-1 1,1 0-1,-1 1 0,-1 2-145,2-6 27,0 0 0,-1 0 0,1 0 0,0 0 0,0-1 0,-1 1 0,1 0 0,0 0 0,-1 0 0,1 0 0,-1-1 0,1 1 0,-1 0 0,0-1 0,1 1 0,-1 0 0,1-1 0,-1 1-1,0-1 1,0 1 0,1-1 0,-1 1 0,0-1 0,0 1 0,0-1 0,0 0 0,1 0 0,-1 1 0,0-1 0,0 0 0,0 0 0,0 0 0,0 0 0,0 0 0,0 0 0,0 0 0,1 0 0,-1 0 0,0-1-1,0 1 1,0 0 0,0 0 0,0-1 0,1 1 0,-1-1 0,0 1 0,0-1 0,0 1 0,0-1-27,-3-2 26,0-1 0,0 1 0,1-1 0,-1 0 0,1 0 0,0-1 0,0 1 0,0-1 1,0 1-1,1-1 0,0 0 0,0 0 0,0 0 0,0 0 0,1 0 0,0 0 0,0-2-26,-2-11-11,1 0 0,1 0 1,0 0-1,2-8 11,0-1-166,2 0 1,0 1-1,3-3 166,-5 21-80,1-1-1,1 1 1,-1 0-1,1 0 1,1 0 0,-1 1-1,1-1 1,1 1 0,0 0-1,0 0 1,5-5 80,-8 9-88,1 1 0,0 0 0,0-1 0,0 1 1,0 0-1,0 1 0,1-1 0,-1 0 0,1 1 0,-1 0 0,1 0 1,-1 0-1,1 0 0,0 1 0,-1-1 0,1 1 0,0 0 0,0 0 1,-1 0-1,1 1 0,1-1 88,8 3-759,-1 1 0,1 0 0,-1 1 0,0 0 0,5 3 759,5 2-851,15 6 185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28 3712,'-14'3'6834,"11"-2"-1396,50-13-3519,-41 11-1852,117-16 741,-105 16-755,1 0 1,-1 1-1,1 1 0,-1 1 1,13 3-54,-26-4 9,-1 0 0,0 0 0,0 0 0,1 1 0,-1-1 0,0 1 0,0 0 0,0 0 1,-1 1-1,2 0-9,-4-2 11,0 0 1,-1 0 0,1 0 0,0 0-1,0 0 1,-1 0 0,1 1 0,-1-1-1,1 0 1,-1 0 0,1 1 0,-1-1-1,0 0 1,0 1 0,1-1 0,-1 0-1,0 1 1,0-1 0,0 0 0,-1 1 0,1-1-1,0 0 1,0 1 0,-1-1 0,1 0-1,-1 0 1,1 1 0,-1-1 0,1 0-1,-1 0 1,0 0 0,0 0 0,1 0-1,-2 1-11,-9 14 29,-1-1-1,-1 0 1,0-1-1,-6 4-28,7-8 9,1 1 0,1 0 0,0 1 0,0 1 0,1-1-1,0 1 1,0 4-9,9-17 1,0 0-1,0 1 1,0-1-1,0 1 1,0-1-1,0 1 1,0-1-1,0 1 1,0-1-1,0 1 1,0-1-1,1 1 0,-1-1 1,0 1-1,0-1 1,0 0-1,1 1 1,-1-1-1,0 1 1,0-1-1,1 0 1,-1 1-1,0-1 1,1 0-1,-1 1 1,1-1-1,-1 0 1,0 0-1,1 1 0,-1-1 1,1 0-1,-1 0 1,1 0-1,-1 1 1,1-1-1,-1 0 1,0 0-1,1 0 1,0 0-1,25 6 18,-18-5-23,13 4-6,6 1 37,0 1 0,7 4-26,-24-7-10,0 0 1,0 1-1,-1 0 1,0 1-1,0 0 0,0 1 1,5 5 9,-8-7 21,0 0 0,-1 1 1,0 0-1,0 0 0,0 1 1,-1-1-1,0 1 0,0 0 1,-1 0-1,0 0 0,0 0 1,0 1-1,-1-1 0,0 1 1,0 7-22,-1-8 43,-1 1 1,0-1 0,-1 1-1,0-1 1,0 0-1,0 0 1,-1 1 0,0-1-1,-1 0 1,1-1-1,-1 1 1,-1 0 0,1-1-1,-1 0 1,0 1-1,-1-2 1,0 2-44,-6 5 24,-1 0 0,0 0 0,-1-1 0,0 0-1,-1-1 1,0-1 0,0 0 0,-16 6-24,6-4-770,-1-1 0,0-1 0,-1-1 0,0-1 0,-9 0 770,-10-2-1221,8-4 555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13056,'-33'5'4831,"33"2"-3775,0 10-64,0-9-256,5 4-768,4 0-160,5-4-3552,9 0-1535,5-4 2655,-5-11 1312,3-10 992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65 8704,'-14'-16'2955,"14"15"-2867,0 0 1,-1 0-1,1 0 1,0 0 0,0 0-1,0 0 1,0 0 0,0 1-1,0-1 1,0 0-1,1 0 1,-1 0 0,0 0-1,0 0 1,1 0 0,-1 0-1,1 1 1,-1-1-1,1 0 1,-1 0 0,1 1-89,-1-1 68,1 0 0,-1 1 1,1-1-1,-1 1 1,0-1-1,1 0 1,-1 1-1,0-1 1,0 0-1,1 0 0,-1 1 1,0-1-1,0 0 1,0 1-1,0-1 1,0 0-1,0 0 0,0 1 1,0-1-1,0 0 1,0 0-1,0 1 1,0-1-1,-1 0 0,1 0 1,0 1-1,0-1 1,-1 0-1,1 1 1,-1-1-69,0 0 76,0 0-1,0 1 1,0-1 0,-1 0 0,1 1 0,0-1 0,0 0 0,-1 1-1,1 0 1,-1-1 0,1 1 0,0 0 0,-1 0 0,-1 0-76,-4-1 200,0 1 1,-1 1-1,1 0 0,0 0 1,-3 1-201,0 0 50,1 2 1,0-1-1,0 1 0,1 1 1,-1-1-1,1 2 1,0-1-1,0 1 0,1 0 1,-1 1-1,2-1 1,-1 1-1,1 1 0,0-1 1,0 1-1,-1 3-50,4-5 57,-1 0-1,1 0 1,0 1-1,0 0 0,1 0 1,0-1-1,0 1 1,1 1-1,0-1 1,0 0-1,0 0 0,1 0 1,0 0-1,1 1 1,-1-1-1,1 0 1,1 0-1,0 0 0,0 0 1,0 0-1,0 0 1,2 1-57,-3-6 40,0 1 0,0-1 0,0 0 0,0 0 0,0 1 0,1-1 0,-1 0 0,1 0 0,0 0 0,-1 0 0,1-1 0,0 1 1,0 0-1,0-1 0,1 1 0,-1-1 0,0 0 0,0 0 0,1 0 0,-1 0 0,0 0 0,1 0 0,-1 0 0,1-1 0,0 0 0,-1 1 0,1-1 0,-1 0 1,1 0-1,-1 0 0,1-1 0,-1 1 0,1 0 0,0-1 0,-1 0 0,0 0 0,2 0-40,2-2 39,-1 0-1,0 0 1,0 0 0,-1 0-1,1-1 1,-1 0 0,1 0-1,-1 0 1,0 0 0,-1-1 0,1 1-1,-1-1 1,0 0 0,0 0-1,-1-1 1,2-2-39,2-8 18,-1 1 0,-1-1 1,2-15-19,-5 23-36,0 0 1,0 1-1,-1-1 1,0 0-1,-1 0 1,0 0-1,0 0 1,-2-7 35,-1 6-197,3 12-2,3 15 67,17 37 108,3 0 1,14 23 23,-10-23 49,-2 2 1,0 8-50,-18-45 64,0 1 0,-2 0 0,-1-1 1,0 1-1,-1 0 0,-1 1 0,-2-1 0,0 5-64,-1-8 141,-2 1 1,1-1-1,-2 0 0,-1 0 1,0-1-1,-1 0 0,-4 6-141,6-11 91,-1-1 0,-1-1 0,0 1 0,0-1 0,-1-1 0,0 1 0,-1-1 0,0-1 0,-1 1-1,1-2 1,-5 3-91,11-8 0,0 0-1,0 0 0,0-1 0,0 1 1,-1-1-1,1 0 0,0 0 1,0 0-1,-1 0 0,1-1 0,-1 1 1,1-1-1,-1 0 0,1 0 1,0 0-1,-1 0 0,1-1 0,-1 1 1,1-1-1,0 0 0,-1 0 1,1 0-1,0-1 0,0 1 1,0-1-1,0 1 0,0-1 0,0 0 1,0 0-1,1-1 0,-1 1 1,1 0-1,-1-1 1,-2-4-35,0 1 0,0-1 1,0 0-1,1 0 0,0 0 1,1-1-1,-1 1 0,2-1 0,-1 0 1,1 0-1,0 0 0,0 0 1,1-3 34,0-3-53,2 1 0,-1-1 0,2 0 0,-1 1 0,2 0 0,0-1 0,1 1 1,0 0-1,1 1 0,0-1 0,1 1 0,0 0 0,6-8 53,10-13-33,2 1-1,1 1 1,1 1-1,3-1 34,26-22 9,26-16-9,42-41-25,-115 102 44,1-1-1,-1-1 0,0 0 0,-1 0 0,-1 0 1,1-1-1,-1 0 0,-1 0 0,0-1 1,-1 1-1,0-1 0,1-8-18,-5 19-2,0 1 0,1-1 1,-1 0-1,0 0 0,0 0 0,0 1 0,0-1 0,0 0 1,0 0-1,0 0 0,0 1 0,0-1 0,-1 0 1,1 0-1,0 1 0,0-1 0,-1 0 0,1 0 1,-1 1-1,1-1 0,0 0 0,-1 1 0,1-1 1,-1 0 1,0 1-2,0-1 0,0 1 0,0 0 1,1 0-1,-1 0 0,0-1 0,0 1 1,0 0-1,1 0 0,-1 0 1,0 0-1,0 0 0,0 1 0,1-1 1,-1 0-1,0 0 0,0 1 0,0-1 1,0 0 1,-3 2-4,1 0 0,-1 0 0,0 0 1,1 1-1,0-1 0,-1 1 0,1-1 0,-2 3 4,0 3-25,0-1-1,1 1 1,0 0 0,0 0-1,0 1 1,1-1-1,-1 9 26,-2 3-28,2 0 0,-1 20 28,4-29 15,1-1 1,0 1 0,1-1-1,0 1 1,1-1 0,0 0 0,1 1-1,0-1 1,0 0 0,1 0-1,1-1 1,-1 1 0,2-1 0,-1 0-1,4 3-15,-6-8 2,0 0 0,0 0-1,0-1 1,1 1 0,-1-1 0,1 0-1,0 0 1,0 0 0,0 0 0,1-1-1,-1 0 1,1 0 0,-1 0 0,1 0-1,0-1 1,-1 1 0,1-1 0,0-1-1,0 1 1,0-1 0,0 1 0,0-1-1,0-1 1,0 1 0,0-1 0,-1 0-1,1 0 1,0 0 0,0-1 0,-1 1-1,1-1 1,-1 0 0,3-2-2,8-4-531,-1-1 0,0 0 0,0-1 0,8-9 531,-7 6-1296,-1-2 0,0 0 1,-1-1-1,-1 0 0,0 0 0,-1-2 0,-1 1 0,0-2 1,-2 1-1,3-7 1296,4-31-1216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84 7936,'-19'-27'5221,"-19"-21"-5221,38 48 102,0 0 1,-1 0-1,1 0 1,0 0-1,-1-1 1,1 1-1,0 0 1,0 0-1,-1 0 1,1 0-1,0-1 0,0 1 1,0 0-1,-1 0 1,1-1-1,0 1 1,0 0-1,0 0 1,0-1-1,0 1 1,0 0-1,-1-1 1,1 1-1,0 0 0,0 0 1,0-1-1,0 1 1,0 0-1,0-1 1,0 1-1,0 0 1,0 0-1,0-1 1,0 1-1,0 0 1,1-1-103,7 9 919,5 18-446,-2-1 1,5 16-474,16 37 925,21 23 51,42 93-230,-79-157-735,-2 1 0,-2 0-1,-1 1 1,1 15-11,-12-53-35,0 0 0,0 0 0,1 0 0,-1 0 0,0 0 0,0 0 0,0 0 0,0 0 0,0 0 0,0 0 0,-1 0 0,1 0 0,0 0 0,0 0 0,-1 0 0,1 0 0,-1 0 0,1 0 0,-1 0 35,1 0-98,-1-1 0,1 0-1,-1 1 1,0-1 0,1 0-1,-1 1 1,1-1 0,-1 0 0,0 0-1,1 0 1,-1 0 0,1 1-1,-1-1 1,0 0 0,1 0 0,-1 0-1,0 0 1,1-1 0,-1 1-1,0 0 1,1 0 0,-1 0-1,1 0 99,-6-2-544,0-1 0,0 1-1,1-1 1,-1 0-1,-4-4 545,-25-16-746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95 9344,'-37'-20'3520,"25"15"-2752,2 5 992,10 0 223,0 0-671,5 5-256,12-2-512,15-3-192,23-3-192,17-2-192,7 0-64,7-2-3552,10-1-1599,-5-9 2655,-4-15 1344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82 239 6144,'-36'-7'2058,"34"6"-1878,-1 0-1,1 0 1,0 0-1,0 0 1,-1-1-1,1 1 0,0-1 1,0 1-1,0-1 1,0 0-1,1 0 1,-1 0-1,0 0 1,1 0-1,0 0 0,-1 0 1,1-1-1,0 1 1,0-1-1,0 1 1,0 0-1,1-1 0,-1 1 1,1-1-1,-1-2-179,-1-9 863,0 0-1,1-1 1,0-13-863,1 25 41,4 32 1391,1-1 0,1 0 1,6 16-1433,2 10 1217,5 35-1217,-14-42 281,-2 0 0,-2 0 0,-3 17-281,2-63 19,0 0-1,0 1 1,0-1 0,0 0-1,0 1 1,-1-1-1,1 0 1,-1 1 0,1-1-1,-1 0 1,0 0 0,1 1-1,-1-1 1,0 0 0,0 0-1,0 0 1,0 0-19,1-1 5,0 0 0,0 0-1,0 1 1,-1-1 0,1 0 0,0 0 0,0 0 0,0 0 0,-1 0-1,1 0 1,0 0 0,0 0 0,0 0 0,-1 0 0,1 0 0,0 0-1,0 0 1,0 0 0,0 0 0,-1 0 0,1 0 0,0 0 0,0 0-1,0 0 1,-1 0 0,1-1 0,0 1 0,0 0 0,0 0-1,0 0 1,-1 0 0,1 0 0,0 0 0,0-1 0,0 1 0,0 0-5,-5-14 79,4-3-242,1-1 1,0 0 0,2 1-1,0-1 1,1 1-1,0-1 1,1 1 0,5-9 162,12-35-2935,21-37 2935,-41 94-60,22-46-1609,19-31 1669,-33 67-1,-1 0-1,2 0 1,0 1-1,0 1 1,1 0-1,1 0 1,11-8 1,-20 18 36,-1 0 1,1 0 0,-1 0-1,1 1 1,0-1 0,-1 1-1,1 0 1,0 0 0,0 0-1,0 0 1,0 0 0,0 0-1,0 1 1,0 0 0,1-1 0,-1 1-1,0 0 1,0 1 0,0-1-1,0 0 1,0 1 0,0 0-1,0 0 1,1 0-37,1 2 65,0 0 0,-1 0 1,1 0-1,-1 0 0,0 1 0,0 0 0,0 0 1,0 0-1,-1 0 0,0 1 0,1-1 0,-2 1 0,2 1-65,17 35 177,-2 1 0,13 41-177,-4-9 516,63 157-1402,-90-228 533,-1-3 310,0 1 1,0-1 0,0 0-1,0 1 1,0-1-1,0 0 1,0 1 0,0-1-1,0 0 1,0 1 0,0-1-1,0 0 1,0 1-1,1-1 1,-1 0 0,0 1-1,0-1 1,0 0 0,1 1-1,-1-1 1,0 0-1,0 0 1,1 0 0,-1 1-1,0-1 1,1 0 0,-1 0-1,0 0 1,0 1-1,1-1 1,-1 0 0,0 0-1,1 0 1,-1 0 0,1 0-1,-1 0 1,0 0-1,1 0 1,-1 0 0,0 0-1,1 0 1,-1 0 0,0 0 42,9-8-480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10368,'-4'3'569,"1"0"-1,0 1 1,0-1 0,0 1 0,0 0 0,0-1-1,1 1 1,0 0 0,0 1 0,0-1 0,-1 2-569,2-1 172,0 0 0,1 0 0,-1 0 0,1-1 0,0 1 0,0 0 0,0 0 0,1 0 0,0 0 0,0 0 0,0 1-172,5 14 24,0-2 0,1 1 0,1-1 0,1 0 0,1 0 0,0-1 0,1-1 0,1 0 0,0 0 0,6 4-24,-16-17 42,0-1 1,1 0-1,-1 0 1,1 0-1,0 0 0,-1 0 1,1 0-1,0-1 1,0 1-1,0-1 1,0 0-1,0 0 1,0 0-1,1 0 0,-1-1 1,0 1-1,0-1 1,1 0-1,-1 0 1,0 0-1,0 0 1,1-1-1,-1 1 0,0-1 1,0 0-1,0 0 1,0 0-1,0 0 1,0 0-1,0-1 1,0 0-1,0 1 0,0-1 1,-1 0-1,1 0 1,-1-1-1,2-1-42,3-2 39,0-1-1,-1 0 1,0-1-1,0 0 0,-1 0 1,0 0-1,0 0 1,-1-1-1,0 0 1,-1 0-1,0 0 1,1-4-39,-2 6-76,-1 0 1,0-1 0,0 1 0,0 0-1,-1-1 1,0 1 0,0 0-1,-1-1 1,0 1 0,-1 0-1,1 0 1,-1-1 0,-1 1 0,1 1-1,-1-1 1,0 0 0,-3-4 75,4 10-203,1-1 1,-1 0 0,0 1-1,0-1 1,1 1-1,-1 0 1,0 0 0,0-1-1,-2 1 203,3 0-164,0 1 0,0-1 0,0 1 0,1 0 0,-1-1 0,0 1 0,0 0 0,0 0 0,0 0 0,0 0 0,0 0 0,0 0 0,0 0 0,0 0 0,0 0 0,0 0 0,0 0-1,0 0 1,0 1 0,0-1 0,0 0 0,1 1 0,-2 0 164,1 5-602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10624,'-1'1'232,"-1"0"0,1 0 0,0 0 0,-1 0 0,1 0 0,0 0 0,0 1 0,0-1 0,0 0 0,0 0 0,0 1 0,0-1 1,0 1-1,1-1 0,-1 1 0,1-1 0,-1 1 0,1 0 0,-1-1 0,1 1 0,0-1 0,0 1 0,0 0 0,0-1 0,0 1 0,0 0 0,0-1 1,0 1-1,1-1 0,-1 2-232,3 6 20,0 1 1,0-1 0,0 0-1,4 7-20,-3-8 11,2 5-127,4 9 457,-1-1 0,-1 1 0,-1 0 1,-1 0-1,1 8-341,-7-29 25,0 0 0,0 1 0,0-1 0,0 0 0,1 0 1,-2 0-1,1 0 0,0 0 0,0 0 0,0 0 0,0 0 0,-1 0 0,1 0 1,0 0-1,-1 1-25,1-2 10,0 0 1,-1 0 0,1 1-1,0-1 1,0 0 0,-1 0-1,1 0 1,0 0 0,-1 0-1,1 1 1,0-1-1,0 0 1,-1 0 0,1 0-1,0 0 1,-1 0 0,1 0-1,0 0 1,-1 0 0,1 0-1,0 0 1,-1 0 0,1 0-1,0 0 1,0-1 0,-1 1-1,1 0 1,0 0 0,0 0-1,-1 0 1,1-1-11,-2 0 27,0 0 1,0-1-1,0 1 0,0-1 1,0 0-1,1 0 0,-1 1 1,1-1-1,-1 0 0,1 0 1,-1-1-28,-1-5-75,0 0 0,1 0 0,0 0-1,0 0 1,0 0 0,1 0 0,1 0 0,-1 0 0,1-1 0,1 1 0,-1 0 0,1 0 0,1 0 0,0 0 0,2-7 75,-1 4-173,1 1 1,0-1-1,1 1 1,0 0-1,0 0 0,1 0 1,1 1-1,0 0 1,0 0-1,0 1 1,4-2 172,-10 8 1,1 0 1,0 0-1,0 0 1,1 1-1,-1-1 1,0 1-1,0 0 1,1-1-1,-1 1 0,1 0 1,-1 0-1,1 1 1,0-1-1,-1 0 1,1 1-1,-1 0 1,1 0-1,0 0 1,0 0-1,-1 0 1,1 0-1,0 0 1,0 1-2,2 1 42,0 0 0,0 1 0,0-1 0,-1 1 0,1 0 0,-1 0 0,0 0 0,0 1 0,0 0 0,0 0 0,0 1-42,6 6 276,-2 0 0,0 1 0,0-1 1,-1 2-1,0-1 0,4 13-276,6 19 1068,3 20-1068,-5-17 400,-15-46-371,1 1 1,-1 0-1,1-1 1,-1 1-1,1-1 0,0 1 1,-1-1-1,1 1 1,0-1-1,0 0 0,0 1 1,0-1-1,1 0 0,-1 1-29,0-2 10,-1 0-1,0 0 1,1 0-1,-1 0 0,0 0 1,1 0-1,-1-1 0,0 1 1,1 0-1,-1 0 0,1 0 1,-1 0-1,0 0 0,1 0 1,-1-1-1,0 1 0,0 0 1,1 0-1,-1-1 0,0 1 1,1 0-1,-1 0 1,0-1-1,0 1 0,1 0 1,-1-1-1,0 1 0,0 0 1,0-1-1,0 1 0,0 0 1,1-1-1,-1 1 0,0 0 1,0-1-10,3-9-1,0 0 1,0 0-1,0-10 1,0 7-310,7-35-393,3-12-861,9-20 1564,-21 76-21,0 1-1,0-1 0,1 1 1,-1-1-1,1 1 1,0 0-1,0 0 1,2-3 21,-3 6 8,-1-1 1,1 1 0,0-1-1,0 0 1,-1 1 0,1-1-1,0 1 1,0 0-1,0-1 1,0 1 0,0 0-1,0 0 1,0-1-1,0 1 1,0 0 0,0 0-1,0 0 1,0 0-1,0 0 1,0 0 0,0 0-1,0 1 1,0-1 0,0 0-1,-1 0 1,1 1-1,0-1 1,0 1 0,0-1-1,0 1 1,0-1-1,-1 1 1,2 0-9,10 9 136,0 0 0,0 1 0,-1 0 0,0 1 0,-1 0 0,-1 1 0,3 4-136,16 20 205,-10-15-521,1-1 0,0 0-1,21 15 317,-39-36-241,-1 1-1,1 0 0,0-1 1,0 1-1,0-1 1,0 0-1,-1 1 1,1-1-1,0 0 1,0 1-1,0-1 1,0 0-1,0 0 1,0 0-1,0 0 1,0 0-1,0 0 242,-1 0-135,1 0 0,-1 0 0,0 0 0,1-1 0,-1 1 0,0 0 0,1 0-1,-1 0 1,0-1 0,1 1 0,-1 0 0,0 0 0,0-1 0,1 1 0,-1 0 0,0-1 0,0 1 0,1 0 0,-1 0 0,0-1-1,0 1 1,0-1 0,0 1 0,0 0 0,0-1 0,1 1 0,-1 0 0,0-1 0,0 1 0,0 0 0,0-1 0,0 1 0,0-1 0,-1 1-1,1 0 1,0-1 0,0 1 0,0 0 0,0-1 0,0 1 135,-4-12-949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35 9216,'-4'2'454,"1"0"0,0 0 0,0 0 1,0 0-1,0 1 0,0-1 0,0 1 1,1 0-1,-1 0 0,-1 3-454,3-5 81,1 0 1,-1 1-1,0-1 0,1 0 1,-1 1-1,1-1 0,-1 1 1,1-1-1,0 1 0,0-1 1,0 1-1,0-1 0,0 1 1,0-1-1,0 1 0,0 0 1,0-1-1,1 1 0,-1-1 1,1 0-1,-1 1 0,1-1 1,0 1-1,-1-1 0,1 0 1,0 1-1,0-1 1,0 0-1,0 0-81,5 6 176,1-1 0,-1-1 0,1 0 0,0 0-1,0 0 1,1 0 0,-1-1 0,1-1 0,0 1 0,3 0-176,17 5 344,0 0 1,10 0-345,-15-4 216,1-1 1,0-1-1,0-1 1,8-1-217,-21-1 63,1 0 0,0-1 0,-1-1 1,1 0-1,-1 0 0,1-1 0,-1-1 0,0 0 0,9-5-63,-16 7 14,-1 0-1,0-1 0,0 1 0,0-1 1,0 0-1,0 0 0,0 0 1,-1 0-1,0 0 0,1 0 0,-1-1 1,0 1-1,-1-1 0,1 1 0,-1-1 1,1 0-1,-1 0 0,0 0 0,-1 0 1,1 0-1,-1 0 0,0 0 0,1 0 1,-2-3-14,1 3-2,0 0 1,-1 0-1,0-1 1,1 1-1,-1 1 1,-1-1-1,1 0 1,-1 0-1,1 0 1,-1 1-1,0-1 1,0 1-1,-1-1 1,1 1-1,-1 0 1,1 0-1,-1 0 1,0 0-1,0 0 1,-1 1 0,1 0-1,0-1 1,-1 1-1,-1 0 2,2 1-17,-1 0 0,0 0 0,1 0 0,-1 1 0,1-1 0,-1 1 1,0 0-1,1 0 0,-1 0 0,0 1 0,1 0 0,-1-1 0,0 1 0,1 0 0,0 1 0,-1-1 0,1 0 0,0 1 0,-1 0 1,1 0-1,0 0 0,0 0 0,0 1 0,1-1 0,-3 3 17,-4 3 2,1 1-1,0 0 1,1 0 0,0 1 0,0 0 0,1 0-1,-2 4-1,6-8 20,-1-1 0,1 1 0,0 0 0,0 0 0,1 0 0,0 0 0,0 0-1,0 0 1,0 0 0,1 0 0,0 0 0,1 1 0,0-1 0,-1 0 0,2 0-1,-1 0 1,1 0 0,0 0 0,0-1 0,1 1 0,2 4-20,-1-3 24,0 0 1,1-1-1,0 0 0,0 0 1,1 0-1,-1-1 0,1 0 1,0 0-1,1 0 1,-1-1-1,1 0 0,0 0 1,0-1-1,0 0 1,0 0-1,1 0 0,0-1-24,3 0-328,0 1 0,0-2 0,0 0-1,1 0 1,-1-1 0,0-1-1,0 1 1,0-2 0,0 0 0,11-3 327,-9 2-1753,-1-2 0,1 0 0,-1 0 0,0-1 0,7-5 1754,10-8-2762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9984,'-1'1'226,"0"0"1,0-1 0,1 1-1,-1 0 1,0 0 0,1 0-1,-1 0 1,1 0 0,-1 0-1,1 0 1,-1 0 0,1 0 0,0 0-1,-1 1 1,1-1 0,0 0-1,0 0 1,0 0 0,0 0-1,0 0 1,0 1 0,0 0-227,9 29 364,-4-16 407,6 13-217,1 0-1,1 0 1,11 16-554,-6-12 490,-1 1-1,2 11-489,-11-26 288,-5-13-119,-1 0 0,1 0 0,-1 1 1,0-1-1,-1 0 0,1 1 0,-1-1 1,0 1-1,-1-1 0,1 1 0,-1 5-169,0-11 14,0 1-1,0-1 0,0 0 0,0 0 1,0 0-1,0 0 0,0 1 1,-1-1-1,1 0 0,0 0 0,0 0 1,0 0-1,0 1 0,0-1 1,0 0-1,0 0 0,-1 0 0,1 0 1,0 0-1,0 0 0,0 0 1,0 1-1,0-1 0,-1 0 0,1 0 1,0 0-1,0 0 0,0 0 1,0 0-1,-1 0 0,1 0 0,0 0 1,0 0-1,0 0 0,-1 0 1,1 0-1,0 0 0,0 0 0,0 0 1,0 0-1,-1 0 0,1 0 1,0 0-1,0 0 0,0 0 0,0-1 1,-1 1-1,1 0-13,-10-9 251,-7-13-121,14 15-133,-1 0 0,1 0-1,1-1 1,-1 1 0,2 0 0,-1-1 0,1 0 0,0 1-1,0-1 1,1 0 0,0 1 0,0-1 0,1-5 3,3-11-205,0 1 0,1 0 0,7-18 205,-12 40-6,2-6-55,1-1 0,-1 1 0,2-1-1,-1 1 1,1 0 0,0 0 61,-3 5-10,0 1 1,-1 0-1,1 0 0,0 0 1,0 0-1,0 0 0,0 1 1,0-1-1,0 0 0,0 0 1,0 1-1,0-1 0,0 0 0,1 1 1,-1-1-1,0 1 0,0 0 1,1-1-1,-1 1 0,0 0 1,1 0-1,-1-1 0,0 1 0,1 0 1,-1 1-1,0-1 0,0 0 1,1 0-1,-1 0 0,0 1 1,1-1-1,-1 1 0,0-1 1,0 1-1,0-1 0,0 1 0,0 0 1,1 0 9,9 7-335,-1 0 0,0 0 1,-1 1-1,4 4 335,-6-6-885,0 1-1,1-1 1,0 0 0,0-1 0,1 0-1,0 0 1,4 1 885,10 2-789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9984,'0'0'3776,"0"8"-2944,10 16 608,-6-8 159,6 8-1247,3 8-352,6 1-160,-1 0-32,1 0 128,-6-1 384,1-4 256,0-4-704,-5-4-288,-1-8-928,-3-7-447,-5-13 959,-10-4 416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14 266 13312,'-14'20'4991,"14"-11"-3871,19 6 320,-5-6-160,9-1-672,14-3-96,7-2-320,11-3-64,19-3-64,17-2-128,4-3-32,-3-4-576,-2-5-224,-2-3-1984,-7-4-927,-7-1 1983,-11 0 928</inkml:trace>
  <inkml:trace contextRef="#ctx0" brushRef="#br0" timeOffset="1">1192 18 11392,'-2'-1'262,"0"-1"0,0 0 0,0 1 0,1-1 0,-1 1 0,-1 0 0,1 0 0,0 0 0,0 0 0,0 0 0,-1 0 0,1 0 0,0 1 0,-1-1 0,1 1 0,0-1 0,-1 1 0,1 0 0,-1 0 0,1 0 0,0 1 0,-1-1 0,1 0 0,-1 1 0,1 0 0,0-1 0,0 1 0,-1 0 0,1 0 0,0 0 0,0 1 1,0-1-1,0 0 0,0 1 0,0-1 0,1 1 0,-1 0 0,0 0-262,-7 8 262,1 1 0,0 0 1,1 1-1,0 0 1,0 0-1,1 1 0,1-1 1,0 1-1,-1 7-262,-1 9 50,0-1 0,2 1 1,-1 29-51,5-37 34,0 0 0,1 0 0,2 0 0,0 0 0,1 0 1,1 0-1,6 16-34,-6-24-1,1-1 1,0 1 0,1-1-1,1 0 1,0-1 0,0 0-1,1 0 1,1 0-1,0-1 1,0 0 0,1-1-1,9 7 1,-4-5-134,1 0 0,0-2 1,0 0-1,1 0 0,0-2 0,1 0 0,-1-1 0,15 3 134,-13-5-609,1-1-1,0 0 1,1-1 0,-1-1-1,0-1 1,0-1-1,0-1 1,0-1 0,0 0-1,0-2 1,-1 0 0,14-6 609,30-17-768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7296,'-3'0'2720,"-2"9"-2112,5 7 256,-4-4 0,4 8-384,0 4-32,0 9-256,0-1-64,0 5-64,0-5-64,0-3 96,-5-4-64,5-2 64,-4-2-352,4-5-128,-5-4-2624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12544,'-14'-9'4639,"14"9"-3583,0-3-320,4 3-384,6 0-4223,3 0-1697,10 7 2784,3 6 1472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35 6400,'-13'-10'1706,"10"8"-1302,0-1 0,-1 1 0,1 0-1,-1 0 1,1 0 0,-1 1-1,0-1 1,0 1 0,0 0 0,-3-1-404,1 1 187,0-1 0,0 2-1,0-1 1,-1 1 0,1 0 0,0 0 0,-1 1 0,1-1 0,0 1 0,0 1 0,0-1 0,0 1 0,0 0 0,0 1 0,0-1 0,1 1 0,-1 0 0,1 1 0,-3 2-187,-19 12 152,2 2 1,0 1 0,1 1 0,2 1 0,0 1 0,-15 22-153,36-44 28,-1 1 0,0-1 0,1 1 1,-1 0-1,1-1 0,0 1 0,0 0 0,0 0 0,0 0 1,0 0-1,1 0 0,-1 0 0,1 0 0,0 0 1,0 0-1,0 0 0,0 0 0,1 0 0,-1 0 0,1 1-28,1-1 52,-1 0 0,1 0 0,-1 0-1,1-1 1,0 1 0,0 0 0,0-1-1,0 0 1,1 1 0,-1-1 0,1 0-1,-1 0 1,1 0 0,0-1-1,0 1 1,0-1 0,0 1 0,0-1-1,0 0-51,18 7-250,0-2 0,0 0 0,1-1 0,0-1 0,0-1 0,20 0 250,-12-3-5087,0-1 0,28-4 5087,-13-3-3349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 9216,'-4'-24'2981,"4"17"-1386,1 7-265,3 8-399,3 25-227,2-1 0,11 25-704,-6-21 161,3-1 1,1 0-1,1-1 0,8 8-161,13 14 424,2-1 0,3-3-424,-14-13 420,-20-24 317,0-1-1,13 12-736,-23-25 24,-1-1 0,0 0 0,0 1 0,0-1 1,1 0-1,-1 1 0,0-1 0,0 0 0,1 1 0,-1-1 0,0 0 0,0 0 0,1 1 0,-1-1 0,0 0 0,1 0 0,-1 0 0,0 1 0,1-1 0,-1 0 0,1 0 0,-1 0 0,0 0 0,1 0 0,-1 0 0,0 0 0,1 0 0,-1 0 0,1 0 0,-1 0 0,0 0 0,1 0 0,-1 0 1,1 0-1,-1 0 0,0 0 0,1-1 0,-1 1 0,0 0 0,1 0 0,-1 0 0,0-1 0,1 1 0,-1 0 0,0 0 0,0-1 0,1 1 0,-1 0 0,0-1 0,0 1 0,1 0 0,-1-1 0,0 1 0,0 0 0,0-1 0,0 1 0,0 0 0,1-1 0,-1 1 0,0-1 0,0 1 0,0 0 1,0-1-25,1-33 123,-1 21-54,3-35-3,26-309-2793,-28 348 2593,5-26-942,-6 34 1043,1 1-1,-1 0 1,0-1 0,0 1-1,0 0 1,0 0-1,0-1 1,1 1-1,-1 0 1,0 0 0,0-1-1,0 1 1,1 0-1,-1 0 1,0 0 0,0 0-1,0-1 1,1 1-1,-1 0 1,0 0-1,1 0 1,-1 0 0,0 0-1,0 0 1,1 0-1,-1-1 1,0 1-1,1 0 1,-1 0 0,0 0-1,0 0 1,1 0-1,-1 0 34,1 1-125,0 0 0,0-1-1,0 1 1,0 0 0,0 0 0,0 0-1,0 0 1,0 0 0,0 0-1,0 0 1,-1 0 0,1 0 0,0 1 125,31 53-7515,-9-23 4742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262 115 7680,'-13'-23'3647,"8"13"-3164,-1 0 0,0 0-1,-1 0 1,0 1 0,-1 0 0,0 0-483,5 7 33,0-1 1,0 1 0,0 0 0,0 0-1,0 0 1,-1 0 0,1 0 0,-1 1 0,1-1-1,-1 1 1,0 0 0,1 1 0,-1-1-1,0 0 1,0 1 0,0 0 0,1 0 0,-1 0-1,0 0 1,0 1 0,0 0-34,-3 0 106,0 1 0,0 1 0,0-1 0,1 1 1,-1 0-1,1 1 0,-1 0 0,1 0 0,0 0 0,1 1 0,-1 0 0,1 0 1,0 0-1,0 0 0,0 1 0,1 0 0,-2 3-106,4-6 58,0 0-1,0 0 1,1 0 0,-1 0-1,1 0 1,-1 1-1,1-1 1,0 0 0,1 1-1,-1-1 1,0 1-1,1-1 1,0 1 0,0-1-1,0 1 1,0-1 0,1 1-1,-1-1 1,1 0-1,0 1 1,0-1 0,0 1-1,0-1 1,1 0-1,-1 0 1,1 0 0,0 0-1,0 0 1,0 0-1,0-1 1,0 1 0,1 0-1,-1-1 1,1 0 0,0 0-1,0 0 1,0 0-58,3 2 45,0-1 0,0 0-1,1-1 1,0 0 0,-1 0 0,1 0 0,0-1 0,0 0 0,0 0 0,0 0 0,0-1-1,0 0 1,0-1 0,-1 0 0,1 0 0,0 0 0,0-1 0,0 0 0,-1 0 0,1-1-1,-1 1 1,0-1 0,0-1 0,1 0-45,-4 1 3,0 0 1,0 0-1,0-1 0,-1 1 0,0-1 0,1 1 1,-1-1-1,0 0 0,-1 0 0,1 0 1,-1 0-1,0 0 0,0 0 0,0-1 1,0 1-1,-1 0 0,0 0 0,0-2-3,1-4-48,-1 1-1,-1 0 0,0-1 0,0 1 1,-1 0-1,0 0 0,-3-8 49,-1 8-276,2 14 34,0 15 78,5-11 176,0 0 0,0 0 1,1 0-1,0 0 0,0 0 0,1-1 0,0 1 1,1-1-1,2 5-12,2 1-250,-1-1-1,2 0 1,0-1 0,0 0-1,6 4 251,-14-14-291,1-1-1,-1 1 0,0-1 0,1 0 0,-1 0 0,1 1 0,0-1 0,-1 0 1,1 0-1,0-1 0,0 1 0,-1 0 0,1-1 0,0 1 0,0-1 1,0 1-1,0-1 0,0 0 0,0 0 0,0 0 0,0 0 0,0 0 292,8-4-890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9600,'4'-8'3284,"-1"12"-1692,1 25-1152,-1-3 14,128 454 821,-124-455-1251,-4-13-866,0 1 0,1-1 0,1 0-1,0-1 1,5 9 842,0-7-586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8448,'0'25'1921,"-1"2"-843,1 0 0,2 0 0,0 0 0,2 0 1,7 25-1079,-8-43 239,-1-1 1,2 1 0,-1-1-1,1 0 1,0 0 0,1 0-1,0-1 1,0 1 0,1-1 0,2 2-240,-5-6 69,0 0 1,1 0-1,0 0 0,-1 0 1,1-1-1,0 0 1,0 1-1,0-1 1,1-1-1,-1 1 1,0-1-1,1 0 1,-1 0-1,1 0 1,-1 0-1,1-1 1,-1 0-1,1 0 0,0 0 1,-1 0-1,2-1-69,0 0 65,0 0 0,0 0 0,0-1 0,0 0 1,0 0-1,-1 0 0,1-1 0,-1 0 0,1 0 0,0-1-65,-3 2 15,0-1 1,0 1 0,0-1-1,0 0 1,-1 0 0,1-1-1,-1 1 1,0 0 0,0-1 0,0 1-1,0-1 1,-1 0 0,1 1-1,-1-1 1,0 0 0,0-1-16,1-9-163,-1 0 1,0-1-1,-1 1 1,0 0-1,-1 0 1,-1 0-1,0 0 1,-1 0-1,0 0 1,-1 1-1,-1-1 1,0 1-1,-1 0 1,0 1-1,-2-2 163,7 12-436,-1-1 0,0 1-1,0-1 1,0 1-1,0 0 1,0 0 0,-1 0-1,-1-1 437,-11-6-6492,13 8 3836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9600,'-2'3'369,"1"0"-1,-1 0 1,1 1 0,0-1 0,0 0 0,0 0 0,1 1-1,-1-1 1,1 0 0,0 1 0,0-1 0,0 1 0,0-1-1,1 0 1,-1 1 0,1-1 0,0 0-369,1 1 190,0 0 1,0 0-1,0 0 1,0-1-1,1 0 1,-1 1-1,1-1 1,0 0-1,0 0 1,1 0-1,-1-1 1,0 1-1,3 0-190,0 2 115,1-1 0,0 0 0,0-1-1,0 0 1,1 0 0,-1 0 0,1-1 0,0 0 0,0-1 0,0 1-1,0-1 1,-1-1 0,1 0 0,0 0 0,0 0 0,0-1-1,6-2-114,-8 2 69,0-1 0,0 0 0,0 0 0,-1 0 0,1-1-1,0 0 1,-1 0 0,0 0 0,0-1 0,0 0 0,0 0-1,0 0 1,-1 0 0,0-1 0,0 0 0,0 1 0,-1-2-1,1 1 1,-1 0 0,0-1 0,-1 1 0,2-5-69,-1 2 25,-1 0-1,0 0 1,0 0 0,-1 0 0,0 0 0,0 0 0,-1-1 0,0 1-1,0 0-24,-1 5-19,1 1 1,0 0-1,0 0 0,-1 0 0,1 0 0,-1 0 0,0 0 0,0 0 0,1 0 0,-1 0 0,0 0 0,-1 0 0,1 1 0,0-1 0,-1 0 0,1 1 0,0-1 0,-1 1 0,0-1 0,1 1 0,-1 0 0,0 0 0,0 0 0,0 0 1,0 0-1,0 0 0,0 0 0,0 1 0,0-1 0,0 1 0,0-1 0,0 1 0,0 0 0,0 0 0,0 0 0,-1 0 19,-3 0-19,0 1 0,0 0-1,0 0 1,0 1 0,0 0 0,0 0 0,0 0 0,0 1-1,1 0 1,0 0 0,-1 0 0,1 1 0,0-1 0,1 1-1,-1 1 1,1-1 0,-1 2 19,-3 2 3,0 1-1,1 0 1,0 1 0,1 0 0,0 0 0,1 0-1,0 1 1,-3 7-3,6-8 23,0 0 0,0 0 0,1 0 1,0 0-1,1 0 0,0 0 0,0 0 0,1 0 0,0 0 0,1 0 0,0-1 1,1 1-1,0 0 0,1-1 0,0 0 0,0 0 0,1 0 0,3 6-23,-1-5-140,0 1 0,0-1 0,1 0 0,0-1-1,1 0 1,0 0 0,0-1 0,1 0-1,0 0 1,0-1 0,1-1 0,0 0 0,0 0-1,10 3 141,-12-7-832,1 0 0,0 0 0,0-1 1,0 0-1,-1 0 0,1-1 0,0-1 0,0 1 0,0-2 0,1 0 832,26-5-1040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38 11136,'-25'-31'3594,"24"31"-3509,0-1 0,0 0 1,0 1-1,0-1 0,0 0 0,0 1 0,0-1 0,-1 1 0,1 0 1,0-1-1,0 1 0,0 0 0,-1 0 0,1 0 0,0 0 0,0 0 1,-1 0-1,1 0 0,0 0 0,0 0 0,0 1 0,-1-1 0,1 0-85,-23 13 837,7 1-549,2 0 0,0 2 1,0 0-1,2 0 0,0 1 1,-3 6-289,-9 11 248,-1 3 57,2 0-1,2 2 0,1 0 1,2 2-1,2 0 0,2 1 1,1 1-1,3 0 0,1 0 0,1 6-304,1 14 175,2 0 0,3 0-1,3 0 1,3 0-1,2-1 1,12 56-175,-10-85 155,1 0 1,12 31-156,-15-50 23,1 1 1,1-1-1,0 0 0,1-1 1,1 0-1,0 0 1,4 4-24,-8-12-234,-1-1 1,1 0 0,0 1 0,0-2-1,0 1 1,1 0 0,-1-1 0,1 0 0,0-1-1,0 1 1,0-1 0,0 0 0,0-1-1,1 1 1,-1-1 0,0 0 0,1-1 0,-1 0-1,1 0 1,-1 0 0,1 0 0,-1-1-1,0-1 1,0 1 0,1-1 0,5-2 233,38-20-822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16 137 8960,'-13'-7'4728,"10"4"-3462,5 4-743,4 7-385,1 0-1,-1 1 1,0 0 0,-1 0 0,0 0 0,0 0-1,-1 1 1,0 0 0,-1 0 0,0 0-1,-1 0 1,1 8-138,-1 3-172,-1-16-127,1-21-25,1-5 294,1-1-1,0 1 0,2 0 1,1 0-1,0 1 0,1 0 0,2-1 31,-6 14-97,0 0 0,0 1 0,0-1 0,1 1 0,-1 0 0,2 1-1,-1-1 1,1 1 0,-1 0 0,1 1 0,1-1 0,-1 1 0,1 0 0,-1 1-1,1-1 1,0 2 0,1-1 0,-1 1 0,0 0 0,1 0 0,-1 1 0,1-1 97,11 0-1232,-2 5 416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 10112,'-2'0'237,"1"1"1,0 0 0,0 0-1,0 0 1,0 1-1,0-1 1,0 0 0,0 0-1,1 1 1,-1-1-1,0 0 1,1 1 0,-1-1-1,1 0 1,-1 1-1,1-1 1,0 1 0,0-1-1,-1 1 1,1-1-1,0 1 1,0-1-238,1 1 101,-1 0 0,1 0 0,-1-1 1,1 1-1,0 0 0,0-1 0,0 1 0,0 0 0,0-1 0,0 1 1,0-1-1,0 0 0,1 1 0,-1-1 0,0 0 0,1 0-101,2 2-13,1 1 0,0-2 1,0 1-1,0 0 0,0-1 0,0 0 0,1 0 0,-1-1 0,0 1 0,1-1 0,4 0 13,-2 0-83,0-1-1,0-1 0,-1 0 0,1 0 0,0 0 1,0-1-1,-1 0 0,1-1 0,-1 1 0,6-4 84,-8 4-43,-1-1 0,0 1 1,0-1-1,0 0 0,0 0 0,0 0 0,-1 0 0,0-1 0,1 1 0,-1-1 0,0 0 0,-1 0 0,1 0 0,-1 0 0,0 0 0,0-1 1,2-4 42,-4 8-15,1 0 1,-1 0 0,0 0 0,1-1 0,-1 1-1,0 0 1,0 0 0,0 0 0,0-1 0,0 1-1,0 0 1,0 0 0,0 0 0,-1-1 0,1 1-1,0 0 1,-1 0 0,1 0 0,-1 0 0,1-1 14,-1 2-6,0-1 0,1 1 0,-1-1 0,0 1 1,1-1-1,-1 1 0,0-1 0,1 1 0,-1 0 0,0 0 0,0-1 1,0 1-1,1 0 0,-1 0 0,0 0 0,0 0 0,0 0 1,1 0-1,-1 0 0,0 0 0,0 0 0,0 0 6,-3 1 43,0 0 0,0 0 0,0 1-1,0-1 1,0 1 0,0 0 0,1 0 0,-1 0 0,1 0 0,-3 3-43,-1 1 180,1 1 0,0 0 0,1 0 0,0 0 0,0 0 0,0 1 0,1 0 0,0-1 0,1 2 0,-1-1 1,2 0-1,-1 1 0,1-1 0,0 5-180,1-9-12,0 0 1,1 1-1,0-1 1,0 0-1,0 1 1,0-1-1,1 0 0,-1 1 1,1-1-1,0 0 1,1 0-1,-1 0 1,1 0-1,-1 0 1,1 0-1,0 0 1,1 0-1,-1-1 1,1 1-1,0-1 0,-1 0 1,1 1-1,1-1 1,-1-1-1,0 1 1,1 0-1,-1-1 1,1 0-1,2 1 12,0 0-421,1 0-1,-1-1 1,1 0 0,-1 0 0,1-1-1,0 0 1,0 0 0,-1 0-1,1-1 1,0 0 0,0-1-1,4 0 422,25-2-1258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5760,'0'0'95,"0"0"1,0 0 0,0 0-1,0 0 1,0 1-1,0-1 1,-1 0 0,1 0-1,0 0 1,0 0 0,0 0-1,0 0 1,0 0-1,0 1 1,0-1 0,0 0-1,0 0 1,0 0-1,0 0 1,0 0 0,0 0-1,0 1 1,0-1-1,0 0 1,0 0 0,0 0-1,0 0 1,0 0-1,0 0 1,0 1 0,0-1-1,0 0 1,0 0-1,1 0 1,-1 0 0,0 0-1,0 0 1,0 0-1,0 0 1,0 1 0,0-1-96,34-7 4877,-6 1-4058,59-10 460,-33 6 63,7 1-1342,-44 7 65,0 2-1,1-1 1,-1 2-1,1 0 0,10 3-64,-27-4 15,1 1-1,0-1 0,0 0 0,0 1 0,0 0 1,0-1-1,-1 1 0,1 0 0,0 0 0,-1 0 0,1 0 1,0 1-1,-1-1 0,1 1-14,-2-2 12,1 1-1,0 0 1,-1 0-1,1 0 1,-1 0 0,0 0-1,1 0 1,-1 0 0,0 0-1,0 0 1,0 0-1,1 0 1,-1 0 0,0 0-1,0 0 1,-1 0-1,1 1 1,0-1 0,0 0-1,0 0 1,-1 0-1,1 0 1,0 0 0,-1 0-1,1-1 1,-1 1-1,0 1-11,-6 11 46,-2 0 0,0 0 0,-10 11-46,10-13 21,0 0-1,1 0 1,0 1-1,1 0 0,-2 5-20,8-15 0,0 0 0,0 0 0,0 0 0,1 0 0,-1 0 0,1 0 0,-1 0 0,1 1 0,0-1 0,0 0 0,0 0 0,0 0 0,0 0 0,0 1 0,1-1 0,-1 0 0,1 0 0,-1 0 0,1 0 0,0 0 0,0 0 0,0 0 0,0 0 0,0 0 0,0 0 0,0-1 0,1 1 0,-1 0 0,1-1 0,-1 1 0,1-1 0,0 0 0,1 2 0,7 2 0,0 1 0,0-1 0,0-1 0,1 0 0,-1-1 0,5 1 0,19 8 0,-14-4 28,-1 1 0,-1 1 0,0 1-1,0 0 1,1 3-28,-15-12 9,0 1 0,0 1 0,0-1-1,-1 1 1,1-1 0,-1 1 0,0 0 0,0 0-1,0 0 1,-1 1 0,0-1 0,0 0 0,0 1-1,0 0 1,0-1 0,-1 1 0,0 0 0,0 0-1,0 0 1,-1 0 0,0 0 0,0 0 0,0 5-9,-2-6 22,1 1 0,-1 0 0,0 0 0,0-1 0,0 1 0,-1-1 0,0 0 0,0 1 0,0-1 0,0-1 1,0 1-1,-1 0 0,0-1 0,0 0-22,-8 8 124,-1-1 1,-1 0-1,-10 4-124,12-7-56,-1 0-1,0-1 0,-1-1 1,0 0-1,-6 1 57,-26 0-3504,39-5 1532,0-1 0,0-1 0,-1 0 0,1 0 0,-2 0 1972,-5-3-3184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9984,'-1'32'4077,"13"20"-2208,-10-45-1677,3 8-146,-1 0-1,2-1 0,0 1 1,1-1-1,0-1 0,1 1 0,0-1 1,6 5-46,-14-17 1,0-1 1,1 1-1,-1-1 1,0 1-1,1-1 0,-1 1 1,0-1-1,1 1 1,-1-1-1,1 1 1,-1-1-1,1 0 0,-1 1 1,1-1-1,-1 0 1,1 1-1,-1-1 1,1 0-1,0 0 1,-1 0-1,1 1 0,-1-1 1,1 0-1,0 0 1,-1 0-1,1 0 1,-1 0-1,1 0 0,0 0 1,-1 0-1,1 0 1,-1-1-1,1 1 1,0 0-1,-1 0 0,1 0 1,-1-1-1,1 1 1,-1 0-1,1-1 1,-1 1-1,1 0 0,-1-1 1,1 1-1,-1-1 1,1 1-1,-1-1 1,0 1-1,1-1 1,-1 1-1,0-1 0,1 0-1,1-3 25,0-1 0,-1 0 0,1 1 0,-1-1 0,1-5-25,-1 8 9,16-97 138,-4 27-3147,-13 61 1384,0 6 560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98 11264,'0'2'296,"0"-1"1,-1 1-1,1 0 1,0 0-1,0-1 0,0 1 1,0 0-1,0-1 1,1 1-1,-1 0 1,0 0-1,1-1 1,-1 1-1,1 0 1,0-1-1,-1 1 1,1-1-1,0 1 1,0-1-1,0 1 1,0-1-1,0 0 1,1 0-1,0 2-296,1-2 125,-1 1-1,1-1 1,0 1-1,0-1 1,0 0-1,0 0 1,0-1-1,0 1 1,0-1-1,0 1 1,0-1 0,0 0-1,2 0-124,6-1-99,1 0 0,-1 0 1,0-1-1,0-1 0,0 0 0,0 0 0,7-4 99,-1-1-194,0 0 0,-1-1-1,0-1 1,1-2 194,-13 9-33,0 0 1,0-1-1,-1 1 0,1-1 0,-1 0 1,0 0-1,0 0 0,1-2 33,-3 4-16,0 0 0,0 0-1,-1 0 1,1 0-1,0 0 1,-1-1 0,1 1-1,-1 0 1,0 0-1,0-1 1,1 1 0,-2 0-1,1-1 1,0 1 0,0 0-1,-1 0 1,0-2 16,1 4 6,0-1 0,0 1 1,0 0-1,-1-1 0,1 1 1,0 0-1,0 0 0,-1-1 1,1 1-1,0 0 0,0 0 1,-1-1-1,1 1 0,0 0 1,0 0-1,-1 0 0,1 0 1,0-1-1,-1 1 0,1 0 1,0 0-1,-1 0 0,1 0 1,-1 0-1,1 0 0,0 0 1,-1 0-1,1 0 0,0 0 1,-1 0-1,1 0 0,0 0 1,-1 0-1,1 0 0,0 1 1,-1-1-1,1 0 0,0 0 1,-1 0-1,1 0 0,0 1 1,0-1-1,-1 0 0,1 0 1,0 1-1,0-1 0,-1 0 1,1 0-1,0 1 0,0-1-6,-13 13 260,7-4-194,1 0 0,0 0 0,1 1 0,0 0 1,1 0-1,-1 0 0,2 0 0,0 0 0,-1 8-66,1 0-24,1 0 0,0 0 0,1 0 0,1 0-1,2 5 25,-2-17-111,0 0-1,0 0 1,1-1-1,-1 1 0,1 0 1,1-1-1,-1 0 0,1 1 1,0-1-1,0 0 112,-1-3-258,0 1 0,0-1 0,0 0-1,0 0 1,0 0 0,0 0 0,1-1 0,-1 1-1,1-1 1,-1 1 0,1-1 0,-1 0 0,1 0-1,0 0 1,0 0 0,-1 0 0,1-1 0,0 1-1,0-1 1,0 0 0,1 0 258,19 0-1493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9088,'-2'1'305,"1"0"0,0 0 1,-1 0-1,1 1 0,0-1 1,0 0-1,-1 0 0,1 1 1,0-1-1,0 1 0,1-1 1,-1 1-1,0-1 0,0 1 1,1 0-1,-1-1 0,1 1 1,-1 0-1,1-1 0,0 1 1,0 0-1,0 0 0,0-1 0,0 1 1,0 0-1,0 0 0,0-1 1,1 3-306,2 8 187,1 0 0,0 0 0,0 0 1,2-1-1,-1 0 0,7 11-187,17 35 61,-27-52-24,1 0 0,-1 1 1,-1-1-1,1 0 0,-1 1 1,0-1-1,0 1 0,-1-1 1,1 1-1,-1-1 0,0 1 1,-1-1-1,0 6-37,1-11 2,0 1 0,0-1-1,0 0 1,0 0 0,0 0 0,0 0 0,0 0-1,0 0 1,0 0 0,0 0 0,0 1-1,0-1 1,0 0 0,0 0 0,-1 0 0,1 0-1,0 0 1,0 0 0,0 0 0,0 0-1,0 0 1,0 1 0,0-1 0,0 0 0,0 0-1,0 0 1,0 0 0,0 0 0,0 0-1,0 0 1,-1 0 0,1 0 0,0 0 0,0 0-1,0 0 1,0 0 0,0 0 0,0 0-1,0 0 1,0 0 0,0 0 0,-1 0 0,1 0-1,0 0 1,0 0 0,0 0 0,0 0-1,0 0 1,0 0 0,0 0 0,0 0 0,-1 0-1,1 0 1,0 0 0,0 0 0,0 0-1,0 0 1,0 0 0,0 0 0,0 0 0,0 0-1,0 0 1,0 0-2,-5-11-51,3 8 11,1-1 1,1 0 0,-1 1 0,0-1 0,1 0 0,0 0 0,0-1 39,2-9-112,0-1 1,1 1-1,1 0 0,1 0 1,1-4 111,-2 10-75,0-1 1,0 1 0,0-1 0,1 1-1,0 0 1,1 1 0,0-1 0,6-5 74,-11 12-83,1-1 1,-1 1-1,1 0 0,0 0 1,-1 0-1,1 0 0,0 0 1,0 0-1,0 0 1,0 0-1,0 1 0,0-1 1,0 1-1,0-1 1,0 1-1,0 0 0,0 0 1,0 0-1,0 0 0,0 0 1,0 1 82,2 0-268,0 0 1,0 0-1,0 1 1,0 0-1,0 0 0,-1 0 1,1 0-1,-1 1 1,1-1-1,-1 1 268,15 13-826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6 9088,'-10'-3'1055,"8"3"-843,0-1 0,0 1 0,0-1 0,0 1 0,1 0 0,-1 0 0,0-1 0,0 1-1,-1 1 1,2-1 0,-1 0 0,0 0 0,0 1 0,0-1 0,0 1-212,-9 2 391,1 0 0,0 1 0,0 0-1,0 0 1,0 1 0,1 0-1,0 1 1,-7 6-391,10-8 25,1 1 1,1 0-1,-1-1 0,1 2 0,-1-1 0,1 0 1,1 1-1,-1 0 0,1 0 0,0 0 0,0 0 1,1 0-1,0 1 0,0-1 0,0 5-25,1-8 2,1 0-1,0-1 0,-1 1 1,2-1-1,-1 1 0,0 0 1,0-1-1,1 1 0,-1-1 1,1 1-1,0-1 0,0 1 1,0-1-1,0 1 0,0-1 1,0 0-1,1 1 0,0-1-1,1 2 3,0 0-1,1-1 1,-1 0-1,1 0 1,0 0-1,0 0 1,0 0-1,0-1 1,4 2-3,9 3 5,0-1 1,1 0 0,0-1-1,14 1-5,-29-5 3,9 1 158,1 1 0,-1 0 0,0 1 0,1 0 0,-2 1 0,3 1-161,-12-5 31,0 0 1,0 0-1,0 0 1,-1 1-1,1-1 1,0 0-1,-1 1 1,1 0-1,0-1 1,-1 1-1,0 0 1,1 0-1,-1-1 1,0 1-1,0 0 1,0 0-1,0 0 1,-1 1-1,1-1 1,0 0-1,-1 0 1,1 0-1,-1 0 1,0 1-1,0-1 0,0 0 1,0 0-1,0 1 1,0-1-1,-1 0 1,1 0-1,-1 0 1,0 1-1,1-1 1,-1 0-1,0 0 1,-1 1-32,-2 5 88,-1-1 1,1 1-1,-2-2 1,1 1 0,0 0-1,-1-1 1,0 0-1,-1 0 1,0-1-1,1 0 1,-7 3-89,-3 2 34,-1-1-1,0-1 1,-1 0 0,-13 4-34,30-12-1,-48 12-91,46-11 47,1-1-1,-1 0 0,1 0 0,0 0 0,-1 0 0,1-1 1,-1 1-1,1 0 0,-1-1 46,2 1-33,1-1 1,-1 1-1,0 0 1,1-1-1,-1 1 0,1 0 1,-1-1-1,1 1 1,-1-1-1,1 1 0,-1-1 1,1 1-1,-1-1 1,1 1-1,0-1 0,-1 1 1,1-1-1,0 1 0,-1-1 1,1 0-1,0 1 1,0-1-1,0 0 0,0 1 1,-1-1-1,1 0 1,0 1-1,0-1 0,0 0 33,1-1-55,-1 0-1,1 0 1,-1 0-1,1 0 0,0 0 1,0 0-1,0 0 1,0 0-1,0 0 0,0 0 1,0 1-1,1-1 1,-1 0-1,1 1 0,-1-1 1,1 1-1,0 0 1,-1-1-1,1 1 56,39-23-277,74-30 863,-43 22-110,50-32-476,-100 52 117,-2-2 0,1-1 1,-2 0-1,0-1 0,-1-1 0,-1-1 1,10-13-118,-22 24 66,0-1 0,0 0 1,0 0-1,2-7-66,-6 14 8,-1 0 0,0 0 0,1-1 0,-1 1 1,0 0-1,1 0 0,-1 0 0,0 0 0,0 0 0,0-1 0,0 1 0,0 0 0,0 0 0,0 0 0,0 0 1,-1 0-1,1-1 0,0 1-8,-1 0 2,0 1 0,0-1 1,1 1-1,-1-1 1,0 1-1,0-1 0,0 1 1,1 0-1,-1-1 0,0 1 1,0 0-1,0 0 0,0-1 1,0 1-1,0 0 0,1 0 1,-1 0-1,0 0 1,0 0-1,0 0 0,0 1 1,0-1-1,0 0 0,0 0 1,0 1-1,1-1 0,-2 0-2,-2 2 19,0 0-1,-1 0 1,1 0-1,0 1 1,0-1-1,0 1 1,1 0-1,-1 0 1,1 0-1,-1 0 1,1 1 0,0-1-1,0 1 1,1 0-1,-1 0 1,1 0-1,-1 2-18,-2 2 55,1 1 1,1-1-1,-1 1 0,1 0 1,1 0-1,0 0 0,0 1 1,0 2-56,2-5 21,0 0 1,1-1 0,0 1-1,0 0 1,0 0 0,1-1-1,0 1 1,0 0 0,1-1-1,0 0 1,0 0 0,0 0-1,1 0 1,0 0 0,0-1-1,0 1 1,1-1 0,0 0-1,0-1 1,1 2-22,-1-2-183,0 0 0,1 0 0,-1 0 0,1-1 0,0 1 0,0-1 0,0-1 0,0 1 0,1-1 0,-1 0 0,0-1 0,1 1 0,0-1 0,-1-1 0,1 1 0,0-1 0,-1 0 0,1-1 0,0 1 0,6-3 183,28-10-3066,9 1 922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184 171 10752,'-5'-2'694,"0"1"0,0 0 0,0 1 0,0-1 0,0 1 0,0 0 0,0 0 0,-2 1-694,3-1 183,0 1 0,1 0-1,-1 0 1,1 0 0,-1 1 0,1-1 0,0 1-1,0 0 1,-3 1-183,0 3-17,0-1 0,0 1-1,1-1 1,0 1-1,0 1 1,0-1 0,1 1-1,0 0 1,0 0-1,0 3 18,-5 9 76,1 0 0,1 0 0,1 1 0,1 0 0,-2 15-76,6-27 74,0 0 0,0 1 0,0-1-1,1 0 1,0 1 0,1-1 0,0 0 0,0 1 0,1-1 0,0 0 0,0 0 0,1 0 0,0 0 0,1-1-1,1 4-73,-4-9 8,1 0-1,-1 0 1,1 0-1,-1 0 1,1 0-1,0 0 1,-1-1-1,1 1 1,0 0-1,0-1 1,0 0-1,0 1 1,1-1-1,-1 0 1,0 0-1,1 0 1,-1-1-1,0 1 1,1 0-1,-1-1 1,3 1-8,-1-2-1,-1 1 0,1-1 0,-1 1-1,1-1 1,-1 0 0,1 0 0,-1-1 0,0 1 0,1-1 0,-1 1 0,0-1 0,0 0 0,2-2 1,5-5-20,-1 1-1,0-1 0,0-1 1,-1 1-1,0-1 0,-1-1 1,0 1-1,-1-1 21,8-18-54,-2-1-1,-1 0 1,-1-1-1,-1 0 1,-2 0 0,-1-1-1,-2 0 1,-1 0-1,-1 0 1,-2-9 54,0 34 32,0 0-1,0 1 1,-1-1-1,1 0 1,-1 0-1,-1 1 1,0-1-1,1 1 1,-2-1-1,1 1 1,-4-6-32,6 12 10,0-1 0,0 1-1,0 0 1,0 0 0,0-1 0,0 1 0,0 0 0,-1 0 0,1 0 0,0-1-1,0 1 1,0 0 0,0 0 0,0-1 0,-1 1 0,1 0 0,0 0-1,0 0 1,0 0 0,0-1 0,-1 1 0,1 0 0,0 0 0,0 0 0,-1 0-1,1 0 1,0 0 0,0 0 0,-1 0 0,1-1 0,0 1 0,0 0 0,-1 0-1,1 0 1,0 0 0,0 0 0,-1 0 0,1 0 0,0 1 0,0-1 0,-1 0-10,-3 12 160,2 22-80,10 54-175,15 62 95,-14-105-1865,3 0 1,1-1 0,2-1 0,6 9 1864,2-5-938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10880,'5'12'4032,"-5"-7"-3136,9 0 191,-4-2-191,-1 1-736,6-1-192,-1 2-1184,5 0-383,-1-2 799,-3-3 416,3-8 288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15 8320,'-5'-3'529,"0"1"-1,0 0 1,0 0 0,0 1 0,0 0-1,0 0 1,0 0 0,-1 0 0,1 1-1,0 0 1,-1 0 0,1 0 0,0 0-1,0 1 1,-5 1-529,3 1 166,-1-1 0,1 1 0,-1 1 0,1-1 0,0 1 0,1 0 1,-1 1-1,1 0 0,0 0 0,0 0-166,-11 13-73,1-1 1,1 2-1,0 0 1,2 1-1,0 0 1,-5 13 72,7-11 96,0 0 0,2 1 0,1 0 0,0 0 0,-2 15-96,8-25-14,0 0 0,0 0 0,1 0 0,1 0 0,0 0 0,1 0 0,0 0-1,1 0 1,0-1 0,1 1 0,2 4 14,-4-14-71,1 1 0,-1-1 0,1 0 0,-1 1 0,1-1 0,0 0 0,0 0 0,0-1 0,1 1 0,-1 0 0,1-1 0,-1 1 0,4 1 71,-4-3-307,0 0 0,1 1 1,-1-1-1,1 0 0,-1 0 0,1-1 1,0 1-1,-1-1 0,1 1 0,0-1 0,-1 0 1,1 0-1,0 0 0,-1 0 0,1 0 1,0-1-1,-1 1 0,1-1 0,0 0 307,32-11-2122,2-7 970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9472,'3'9'8031,"3"26"-6946,-1-10-676,8 36-137,-3 1 0,-2 0 0,-3 5-272,0 304 517,23-446-3149,-14 42 2165,-5 9 193,2 0-1,12-20 275,-19 37 29,0 0-1,1 1 0,0-1 0,0 1 0,1 0 0,-1 1 0,1-1 0,0 1 0,1 1 0,0-1 0,2-1-28,-7 5 31,0 0-1,0 0 0,0 1 0,0-1 0,0 0 0,0 1 0,1-1 0,-1 1 0,0 0 0,1 0 1,-1 0-1,0 0 0,0 0 0,1 0 0,-1 1 0,0-1 0,0 1 0,0-1 0,1 1 0,-1 0 0,0 0 1,0 0-1,0 0 0,0 0 0,0 1 0,-1-1 0,1 0 0,0 1 0,-1 0 0,1-1 0,0 1 1,-1 0-1,0 0 0,2 1-30,4 9-146,1 0 1,-2 1-1,1 0 1,-2 0-1,1 4 146,0-4-605,17 44-2088,-10-29 1600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 10624,'-3'-2'343,"1"1"0,-1 0 0,1 0 0,-1 0 0,0 0 0,0 1 0,0-1 0,1 1 0,-1 0 0,0-1 0,0 1 0,0 1 0,0-1 0,1 0 0,-1 1 0,-1 0-343,-1 0 173,0 1 0,0 0 0,1 0 0,0 0 0,-1 1 0,1-1 0,0 1 0,0 0 0,-1 2-173,-6 5 168,1 1 0,0 0 0,1 0 0,1 1 0,-1 1 0,-1 5-168,7-12 50,0 0 0,0 0 1,0 0-1,1 1 0,0-1 1,1 1-1,-1 0 0,1-1 1,1 1-1,-1 0 0,1 0 1,0 0-1,1 0-50,-1-4 9,1 0 0,-1 0 0,1 0 0,0 0 0,0 0 0,0 0 0,0 0-1,0-1 1,0 1 0,1 0 0,0-1 0,-1 1 0,1-1 0,0 0 0,0 0 0,0 0 0,1 1 0,-1-2 0,0 1 0,1 0 0,-1 0 0,1-1 0,0 0 0,-1 1 0,1-1 0,0 0 0,0 0 0,0-1-1,0 1 1,1 0-9,1-1-14,1 0-1,-1 1 1,0-2-1,0 1 0,0-1 1,0 0-1,0 0 1,1 0-1,-2-1 1,1 1-1,0-1 0,0-1 1,0 1-1,-1-1 1,0 1-1,1-1 0,-1 0 1,0-1-1,0 1 1,-1-1-1,1 0 1,-1 0-1,0 0 0,0 0 1,1-2 14,4-5-24,-1-1 1,-1 0-1,0 0 1,0-1-1,-1 1 1,-1-1-1,0-1 1,-1 1-1,0-1 24,-2 2 275,-3 15 389,-4 21 141,6-8-715,0 0 0,2-1 0,0 0-1,0 1 1,2-1 0,0 0 0,0 0 0,2 0-1,-1-1 1,2 0 0,0 0 0,4 4-90,-7-11-207,3 4-54,0 0 0,0 0 0,7 5 261,-13-14-268,0-1 1,1 1-1,-1 0 1,1-1 0,-1 1-1,1-1 1,0 0-1,0 0 1,-1 1 0,1-1-1,0 0 1,0-1-1,0 1 1,0 0 0,0-1-1,0 1 1,0-1-1,1 1 1,-1-1-1,0 0 1,0 0 0,0 0-1,0 0 1,1 0 267,-1-1-353,-1 0-1,1 1 1,-1-1-1,1 0 1,-1 0 0,1 0-1,-1 0 1,0 0-1,1 0 1,-1-1 0,0 1-1,0 0 1,0-1 0,0 1-1,0-1 1,0 1-1,0-1 1,0 1 0,-1-1-1,1 0 354,10-41-351,-9 28 1749,2-6-327,1-6 814,2 1 0,0-1-1885,-5 21 442,0-1-1,1 1 1,0-1 0,0 1-1,0 0 1,1 0 0,0 1 0,0-1-1,0 1 1,4-4-442,-6 8 91,-1 0-1,0 0 0,0 0 1,0 1-1,1-1 1,-1 0-1,1 1 1,-1-1-1,0 1 0,1-1 1,-1 1-1,1-1 1,-1 1-1,1 0 1,-1 0-1,1 0 0,-1 0 1,1 0-1,-1 0 1,1 0-1,0 1-90,1 0 118,1 0 0,-1 0 0,0 1 1,1-1-1,-1 1 0,0 0 0,0-1 0,0 2 0,1 0-118,3 3 128,0 0-1,0 1 1,-1 0 0,0 1-1,0-1 1,3 8-128,-6-11 29,-1 1 0,0 0 0,0 0 0,0 1 0,-1-1 0,1 5-29,-1-8 12,-1 0 1,1 0 0,-1 0 0,0-1 0,0 1-1,0 0 1,0 0 0,-1 0 0,1 0 0,0 0 0,-1-1-1,1 1 1,-1 0 0,1 0 0,-1-1 0,0 1-1,0 0 1,0-1 0,0 1 0,0-1 0,-1 2-13,1-3 6,1 1 1,-1-1-1,1 1 1,-1-1 0,1 0-1,-1 1 1,1-1-1,-1 0 1,1 0 0,-1 1-1,1-1 1,-1 0-1,0 0 1,1 0 0,-1 0-1,0 0 1,1 0-1,-1 0 1,1 0-1,-1 0 1,0 0 0,1 0-1,-1 0 1,1 0-1,-1 0 1,0 0 0,1-1-1,-1 1 1,1 0-1,-1 0 1,1-1 0,-1 1-1,1-1 1,-1 1-1,1 0 1,-1-1-1,1 1 1,-1-1 0,1 1-1,0-1 1,-1 1-1,1-1 1,0 1 0,-1-1-1,1 1 1,0-1-1,0 0 1,0 1 0,-1-1-1,1 1 1,0-1-1,0 0-6,-1-3 23,0 0 1,0 1-1,0-1 0,0 0 0,1 0 0,-1 0 0,1 0 1,0 0-24,2-4 0,0 1 0,0-1 0,0 1 0,1 0 0,0 0 0,1 0 0,-1 1 0,1-1 0,1 1 0,4-6 0,-1 1-95,1 1 0,1 0 0,0 1 0,0 0 0,8-6 95,-15 13-116,0 0 0,0 1-1,0-1 1,0 0 0,0 1 0,1 0 0,-1 0 0,0 0-1,1 0 1,-1 1 0,1-1 0,-1 1 0,1 0-1,-1 0 1,2 0 116,31 6-5867,-15-1 59,1-2 2896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12 116 10240,'-1'-1'201,"1"1"0,0-1 1,0 1-1,-1-1 0,1 1 1,0-1-1,-1 1 1,1 0-1,-1-1 0,1 1 1,0 0-1,-1-1 0,1 1 1,-1 0-1,1 0 0,-1-1 1,1 1-1,-1 0 0,1 0 1,-1 0-1,1 0 0,-1 0 1,0 0-1,1 0 1,-1 0-202,5 13 4341,0-3-4245,67 193 3115,-54-156-3113,-2 0 0,-3 1-1,-2 1 1,-2-1 0,-1 2 0,-3 11-98,-4-55-14,1 28-17,-1-32 18,0 0 0,0-1 0,-1 1 0,1 0 0,0 0 0,-1 0 0,1 0 0,-1 0 0,0-1 0,0 1 0,1 0 0,-1-1 0,0 1 0,0-1 0,-1 2 13,2-3-5,0 0 1,-1 0-1,1 0 1,0 0 0,0 0-1,-1 1 1,1-1 0,0 0-1,0 0 1,-1 0-1,1 0 1,0 0 0,0 0-1,-1 0 1,1 0 0,0 0-1,0 0 1,-1 0 0,1 0-1,0 0 1,0 0-1,-1 0 1,1 0 0,0 0-1,0 0 1,-1 0 0,1 0-1,0-1 1,0 1-1,0 0 1,-1 0 0,1 0-1,0 0 1,0 0 0,0-1-1,-1 1 1,1 0-1,0 0 1,0 0 4,-8-14-104,-1-16-37,6 9 68,0 0 0,2-1-1,1 0 1,0 1 0,2-1 0,2-10 73,5-23-1108,16-47 1108,-8 41-2106,23-55 2106,-30 94-127,0 0 1,1 1 0,1 0 0,1 1-1,1 1 1,12-14 126,-20 26 135,0 1 0,1-1 0,0 1 0,1 0 0,-1 1 0,6-3-135,-11 7 65,0-1 0,1 1 0,-1 0 0,0 0 0,1 0 0,-1 0 0,1 1 0,0-1-1,-1 1 1,1-1 0,-1 1 0,1 0 0,0 0 0,-1 0 0,1 0 0,-1 1 0,1-1 0,0 1 0,-1-1-1,1 1 1,-1 0 0,1 0 0,-1 0 0,2 2-65,6 5 156,-1 0 0,-1 1 0,1 0 0,-2 1 0,1 0 0,-1 0 0,-1 0 0,0 1 0,1 3-156,4 5 100,13 25-19,-2 1 0,-2 0 0,-2 1 0,-2 2 0,5 27-81,-14-48-463,-2 0 0,-1 1 1,-2 0-1,0-1 0,-3 21 463,-4-22-3354,5-26 3228,0 1-1,0-1 0,0 0 0,0 1 0,0-1 1,0 1-1,-1-1 0,1 1 0,0-1 1,0 1-1,0-1 0,-1 0 0,1 1 0,0-1 1,-1 1-1,1-1 0,0 0 0,-1 1 1,1-1-1,0 0 0,-1 0 0,1 1 1,-1-1-1,1 0 0,-1 0 0,1 0 0,0 1 1,-1-1-1,1 0 0,-1 0 0,1 0 1,-1 0-1,1 0 0,-1 0 0,1 0 0,-1 0 1,1 0-1,-1 0 0,1 0 0,-1 0 1,1 0-1,-1-1 0,1 1 0,0 0 1,-1 0-1,1 0 0,-1-1 127,-8-7-1237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8704,'14'-2'9217,"59"7"-9149,200 20 1014,-268-25-1043,0 1-1,-1-1 1,1 1-1,-1 0 1,1 1-1,-1-1 1,0 1-1,1 0 1,-1 0-1,0 0 0,0 0 1,0 1-1,0 0-38,-1-1 34,-1 1 0,0 0-1,0-1 1,-1 1-1,1 0 1,0 0-1,-1 0 1,0 0-1,1 0 1,-1 0-1,-1 0 1,1 0 0,0 0-1,-1 1 1,1-1-1,-1 0 1,0 1-1,-1 1-33,0 99 896,-7 26-896,1 1 63,5 37-63,2-123-623,0-45 564,0 0 0,0 0 0,0 0 0,0 0 0,0 1 1,0-1-1,0 0 0,0 0 0,0 0 0,0 1 0,0-1 0,0 0 0,0 0 0,-1 0 0,1 0 0,0 1 0,0-1 0,0 0 0,0 0 0,0 0 0,0 0 0,-1 0 0,1 1 0,0-1 0,0 0 0,0 0 0,0 0 0,-1 0 0,1 0 0,0 0 0,0 0 0,0 0 0,0 0 0,-1 0 0,1 0 0,0 0 0,0 0 0,0 0 0,-1 0 0,1 0 0,0 0 0,0 0 0,0 0 0,-1 0 0,1 0 0,0 0 0,0 0 0,0 0 1,0 0-1,-1 0 0,1 0 0,0-1 0,0 1 0,0 0 0,0 0 0,-1 0 0,1 0 0,0 0 0,0 0 0,0-1 0,0 1 0,0 0 0,0 0 59,-2-1-348,-11-7-612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57 13056,'-17'8'4927,"22"-1"-3839,12 2-160,-4-1-384,10-3-288,10-2 64,8-3-160,4-3-96,10-10-32,5-3-1312,-2-1-576,2-3 960,0-8 416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11136,'-3'-10'3449,"8"13"-965,7 17-178,12 45-1205,-2 1-1,-4 0 1,-1 7-1101,-1 5-512,-3 1 0,-4 1 0,-1 80 512,-8-159-183,0-1 0,0 1 1,0 0-1,1 0 1,-1 0-1,0 0 0,0 0 1,-1-1-1,1 1 0,0 0 1,0 0-1,0 0 1,-1 0-1,1 0 0,0-1 1,-1 1-1,1 0 1,0 0-1,-1-1 0,0 2 183,0-3-213,1 1 1,-1 0-1,1-1 0,-1 1 0,1-1 0,-1 1 0,1 0 0,-1-1 0,1 1 0,-1-1 1,1 1-1,0-1 0,-1 0 0,1 1 0,0-1 0,-1 1 0,1-1 0,0 0 1,0 0 212,-16-38-3556,7 6 2788</inkml:trace>
  <inkml:trace contextRef="#ctx0" brushRef="#br0" timeOffset="1">21 401 11904,'-9'-10'4480,"9"15"-3489,9-5 225,-4 5-96,8-2-672,6 1-160,-2-1-512,10-3-192,10 0 192,5-3-2720,-10-1-1151,-6 1 1951,15-14 1088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7168,'0'1'246,"0"-1"-1,0 1 1,-1-1 0,1 1 0,0 0 0,0-1-1,-1 1 1,1-1 0,0 1 0,-1-1 0,1 1-1,0-1 1,-1 0 0,1 1 0,-1-1 0,1 1-1,-1-1 1,1 0 0,-1 1 0,1-1-1,-1 0 1,1 1 0,-1-1-246,-18 14 725,-8 7 108,2 1 0,1 2 0,1 0 0,1 1 0,1 1-1,-9 16-832,9-9 670,2 2 0,1 0 0,2 1 0,2 1 0,-7 27-670,11-32 75,1 0 0,1 0 0,2 1 0,2 0 0,0 1-75,4-17-117,-1 0-1,2 1 1,0-1-1,2-1 1,-1 1-1,2 0 0,0-1 1,1 1-1,1-1 1,4 9 117,-7-20-316,-1 0 1,0-1-1,1 1 1,0 0-1,0-1 0,1 1 1,-1-1-1,1 0 1,0 0-1,0 0 1,0-1-1,0 0 1,1 1-1,-1-1 1,1-1-1,0 1 0,0-1 1,0 0-1,0 0 1,0 0-1,1-1 1,-1 0-1,0 0 1,1 0-1,-1 0 0,1-1 1,-1 0-1,1 0 1,-1-1-1,4 0 316,20-6-938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4 193 10240,'-3'3'3872,"3"-3"-3040,7 17 512,-7-14-33,5 9-959,0 0-288,8 13-192,-3-5 64,3 9 32,-3-5 32,-1 4 64,0-8-1088,-9 1-511,0-5 799,0-9 352</inkml:trace>
  <inkml:trace contextRef="#ctx0" brushRef="#br0" timeOffset="1">13 5 12672,'-12'-4'4735,"12"4"-3679,0 0-992,0 0-672,0 0 128,0 0 224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10112,'-7'-1'1446,"7"1"-1211,-1 0 0,0 0 0,0 0 0,0 0-1,0 0 1,0 0 0,0 0 0,1 0 0,-1 0 0,0 0 0,0 1 0,0-1 0,0 0 0,1 1-1,-1-1 1,0 0 0,0 1 0,0-1-235,1 1 811,0-1-321,17 19 822,14 30 712,13 19-336,23 26-1688,-45-65 34,0 0 0,2 9-34,-17-27-4,-1 1-1,-1 0 1,0 0-1,0 0 1,-1 0-1,-1 1 1,0 0-1,0 1 5,-2 5-42,0-1 1,-1 1-1,-1-1 0,0 1 0,-1-1 0,-2 0 0,1 0 1,-2 0-1,-1 1 42,-15 38-638,-2-1 1,-6 6 637,-7 19-999,28-65-3822,15-25 3813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8960,'0'1'306,"0"0"-1,0 0 1,1-1 0,-1 1 0,0 0 0,0 0 0,0 0-1,1 0 1,-1 0 0,0 0 0,1 0 0,-1 0 0,1 0-1,-1-1 1,1 1 0,-1 0 0,1 0 0,0-1 0,0 1-1,0 0-305,21 23 1196,5-3-994,-1 2 0,-1 1 0,-1 1 0,-1 2 1,-1 0-1,-2 1 0,0 1 0,-2 0 1,-2 2-1,4 10-202,-5-8 0,-2 1 0,-1 1 0,-2 0-1,-2 0 1,-1 1 0,-1 0 0,-2 0 0,-2 1 0,-2 34 0,-4-21 39,-3-1 1,-1 0-1,-13 37-39,-53 143-4609,68-207 4087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 12928,'-23'-13'4831,"23"13"-3775,28-3-1408,-28 3-864,9 0-2719,0 0-993,5 0 2560,-5 0 1216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1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11008,'-5'44'4128,"5"-44"-3200,0 69 575,0-57 1,-5 21-512,1-6-192,-5 15-320,4-5-160,-7 7-160,-2-9-256,-14 2-96,10-5-2592,-14-2-1087,4-6 1951,-12-1 960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11008,'-7'29'1545,"1"0"0,2 0 1,1 0-1,0 24-1545,10 271 4429,8-113-2805,15 47-1624,10 51 805,-14 2 1,-12 83-806,-15-199 65,3 229-925,-1-394-244,1 0 0,3 8 1104,1-24-2294,-5-14 2142,-1 0-1,0 0 1,1-1 0,-1 1 0,1 0 0,-1 0 0,1-1 0,-1 1-1,0 0 1,1-1 0,-1 1 0,0-1 0,1 1 0,-1 0-1,0-1 1,0 1 0,1-1 0,-1 1 0,0-1 0,0 1 0,0-1-1,0 1 1,0-1 0,0 1 0,0-1 0,1 1 0,-1-1 0,-1 0 152,3-11-1241,0 0 0,-1-1 1,-1 1-1,0-1 1,-1 1-1,-1-8 1241,0 6-391,-6-76-1118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4 861 11904,'-4'-31'3898,"4"31"-3846,0-1 0,0 0-1,0 1 1,0-1 0,0 0 0,0 1-1,1-1 1,-1 1 0,0-1 0,0 0-1,0 1 1,1-1 0,-1 1-1,0-1 1,0 1 0,1-1 0,-1 1-1,1-1 1,-1 1 0,0-1 0,1 1-1,-1-1 1,1 1 0,-1 0-1,1-1 1,-1 1 0,1 0 0,0-1-1,-1 1 1,1 0-52,2-3 69,14-12 279,-1 0 0,0-2 0,-2 0 0,2-2-348,28-36 466,2 2 0,2 2 0,3 3 0,2 1 0,54-35-466,5 6 385,3 5-1,73-31-384,-136 76 38,1 1 1,0 4-1,2 1 1,1 3-1,25-3-38,-54 15 8,-1 1 0,1 1 0,0 1 0,0 2 0,0 1 0,0 1 0,-1 1 0,1 1 0,-1 1 0,0 2 0,0 1 0,20 9-8,-23-6 5,0 1-1,-1 1 1,0 1 0,-2 1-1,1 1 1,-2 1-1,0 1 1,-1 0 0,-1 1-1,-1 1 1,10 17-5,3 8 4,-2 1-1,-2 1 1,-2 2 0,-2 0-1,0 8-3,14 52 30,-5 2 1,-6 1-1,-4 1 0,-5 0 0,-4 1 0,-6 21-30,-6 131 80,-12 0 1,-15 24-81,25-262-65,-66 530-1822,67-546 1390,-5 25-1344,7-36 1523,-1 0 1,1 0 0,-1 1-1,1-1 1,-1 0-1,1 0 1,-1 0 0,0 0-1,0 0 1,0 0 0,1 0-1,-1 0 1,-1 0 317,2-1-137,0 0 1,-1 0-1,1 0 0,0 0 1,-1 0-1,1 0 0,0 0 1,-1 0-1,1 0 0,-1 0 1,1 0-1,0 0 1,-1 0-1,1 0 0,0-1 1,-1 1-1,1 0 0,0 0 1,0 0-1,-1-1 0,1 1 1,0 0-1,0 0 0,-1-1 1,1 1-1,0 0 1,0 0-1,-1-1 0,1 1 1,0 0-1,0-1 0,0 1 1,0 0-1,0-1 0,0 1 1,-1 0-1,1-1 137,-13-27-3253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9984,'-9'-5'3680,"9"5"-2848,0 0 512,0 0 127,5 0-575,9 0-128,9 0-384,3 0-96,10-3-160,6-1-96,9-1 0,-2 2-2144,6-2-959,0 1 1535,-10-9 768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68 240 13952,'-63'28'5279,"59"-23"-4127,17 2-96,6-7-288,16-3-288,25-6 96,23-11-192,35-8-64,19-4-160,13-9-64,24-4 32,4 13-768,-10 3-288,-8 9-2592,-9 8-1055,-29 8 2367,-20 0 1120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12928,'-7'55'4920,"8"22"-2791,-1-69-1893,12 124 1319,6-1 0,26 97-1555,-16-99 37,-6 1 0,0 72-37,-21-196 3,-1 1 0,0-1 1,0 1-1,0-1 0,-1 1 1,0-1-1,0 1 0,-2 2-3,3-9 0,0 1 0,0-1 0,0 0 0,0 1 0,0-1 0,0 0 0,0 1 0,0-1 0,0 0 0,-1 1 0,1-1 0,0 0 0,0 0 0,0 1 0,-1-1 0,1 0 0,0 1 0,0-1 0,-1 0 0,1 0 0,0 0 0,0 1 0,-1-1 0,1 0 0,0 0 0,-1 0 0,1 0 0,0 1 0,-1-1 0,1 0 0,0 0 0,-1 0 0,1 0 0,0 0 0,-1 0 0,1 0 0,-1 0 0,1 0 0,0 0 0,-1 0 0,1 0 0,0-1 0,-1 1 0,1 0 0,0 0 0,-1 0 0,1 0 0,0 0 0,0-1 0,-1 1 0,1 0 0,0 0 0,-1-1 0,1 1 0,0 0 0,0 0 0,0-1 0,-1 1 0,1 0 0,0-1 0,0 1 0,0 0 0,0-1 0,0 1 0,-1 0 0,1-1 0,0 1 0,-11-27 11,8 6-15,-1 1 1,2-1-1,1 0 1,1 0-1,0 0 1,3-15 3,7-35-182,8-25 182,-5 37-68,3 0 0,2 2 0,3 0 0,2 0 0,3 2 0,2 2 0,3 0 0,29-37 68,-50 75-2,2 1 0,0 1 0,0 0 0,1 1-1,1 1 1,0 0 0,1 0 0,0 2 0,0 0-1,1 0 1,12-3 2,-16 7 0,0 1-1,0 1 1,0 0-1,1 1 1,-1 0-1,1 1 1,0 0-1,-1 1 1,1 0-1,0 1 1,-1 1-1,1 0 1,-1 1-1,1 0 1,-1 0-1,9 5 1,-3 1 5,-1 0 0,-1 0 0,1 2 0,-2 0 0,1 1-1,-2 0 1,0 1 0,0 1 0,-1 0 0,-1 1 0,0 0 0,-1 1-1,-1 1 1,4 7-5,2 7 11,-1 1 0,-2 0 0,-2 1 0,0 0 0,-2 1-1,-2 0 1,2 23-11,-6-28 36,0-1 0,-2 1 0,-1 0-1,-2-1 1,0 1 0,-2 0 0,-2-1-1,0 0 1,-1 0 0,-2-1 0,-1 0-1,-1-1 1,-2 0 0,0 0 0,-2-1 0,0-1-1,-2 0-35,1-3-58,-2-1-1,0 0 0,0-2 0,-2 0 1,-1-1-1,0-1 0,-20 12 59,29-21-390,0-1 0,0 0-1,-1-1 1,0 0 0,0-1-1,0 0 1,0-1 0,-1-1 0,1 0-1,-1-1 1,0 0 0,1-1-1,-1-1 1,0 0 0,1-1-1,-3-1 391,2 0-398,1 0-1,0-1 0,1-1 0,-1 0 0,1-1 1,0 0-1,0-1 0,0 0 0,-2-3 399,-33-33-618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11392,'0'-2'292,"0"1"0,0 0 0,0 0 0,0-1 0,0 1 0,0 0 0,1 0 0,-1 0 0,0-1 0,1 1 0,-1 0 0,1 0 0,0 0 0,-1 0 1,1 0-1,0 0 0,0 0 0,-1 0 0,2-1-292,-1 2 100,0 0 0,-1 0 1,1-1-1,0 1 0,0 0 1,-1 0-1,1 0 0,0 0 1,0 0-1,-1 0 1,1 0-1,0 0 0,0 0 1,0 0-1,-1 1 0,1-1 1,0 0-1,0 1 0,-1-1 1,1 0-1,0 1 0,-1-1 1,1 1-1,-1-1 0,1 1 1,0-1-1,-1 1 0,1-1 1,-1 1-1,1-1 0,-1 1 1,1 0-1,-1-1 0,0 1 1,1 0-101,11 18 323,-1 1 0,0-1 0,-2 2 0,0 0 0,-1 0 0,3 16-323,0-5 126,25 95 273,-5 0 1,-4 5-400,6 31 571,-19-89-314,-8-41-108,1 1 0,1-1 0,12 30-149,-19-62 2,-1 1-1,1-1 1,0 1-1,0-1 1,-1 1-1,1-1 1,0 1 0,0-1-1,1 0 1,-1 1-1,0-1 1,0 0-1,1 0 1,-1 0-1,0 0 1,2 0-2,-3 0 3,1-1 0,0 0 0,0 0 0,0 0 0,0 0 0,0 0 0,0 0 0,0 0 0,-1 0 1,1 0-1,0 0 0,0 0 0,0 0 0,0-1 0,0 1 0,0 0 0,-1-1 0,1 1 0,0 0 0,0-1 0,0 1 0,-1-1-3,5-3 12,-1 1 0,-1-1-1,1 0 1,-1-1 0,1 1-1,-1 0 1,0-1 0,-1 0 0,2-1-12,22-53 30,-3-1 1,-2 0 0,-1-7-31,10-27-18,12-29-33,58-113 51,-64 164-95,3 2 0,3 2 0,43-54 95,-73 107-12,0 0 1,1 1-1,0 1 0,1 0 0,1 1 1,7-5 11,-15 12 0,0 1 0,0 0 0,0 1 0,1 0 0,-1 0 0,1 0 0,-1 1 0,1 0 0,0 1 0,0-1 0,0 2 1,0-1-1,0 1 0,0 0 0,0 1 0,4 0 0,3 3 5,1 0-1,-1 1 1,0 0 0,0 1 0,0 1-1,-1 1 1,0 0 0,0 0 0,-1 1 0,0 1-1,-1 1 1,0-1 0,-1 2 0,0 0-5,13 15 10,-1 2 0,-2 0 0,-1 1 0,-2 1 0,11 23-10,-10-13 23,0 1 0,-3 0-1,-2 2 1,-1 0 0,-3 0-1,5 38-22,-12-55 16,-1 0-1,-2 0 0,0-1 1,-2 1-1,0 0 0,-2-1 1,-1 1-1,-2-1 0,0-1 1,-1 1-1,-2-1 0,-4 6-15,-1-2 10,-1-1 0,-2-1 0,-1 0 0,-1-1 0,-1-2 0,-1 0 0,-1-1 0,-1-1 0,-1-1 0,-1-1 0,-1-2 0,0 0 0,-2-2 0,0-1 0,0-2 0,-14 4-10,-2-1-106,0-2-1,-1-2 0,-41 5 107,55-13-136,-1-1 0,0-2 0,0-1 0,0-1 0,0-2 0,-2-2 136,-36-7-1250,2-3 0,-30-12 1250,71 18-1087,0-2 1,1 0-1,1-2 0,0-1 1,1 0-1,0-2 1,-7-8 1086,25 18-349,0 0 0,0-1 1,1 1-1,0-1 0,-3-5 349,-17-37-901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11648,'0'20'4288,"0"5"-3329,9 19 737,-5-12 32,10 25-640,9 20-160,10 9-480,-3 6-192,2 9-160,1 5-96,-10-9 96,0-11-416,-9-9-96,-5-16-2624,-9-14-1087,-5-22 2079,5-25 1024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12928,'15'39'6646,"-3"-10"-4055,7 29-2591,40 174 1525,0 60-1525,-37-154-1053,-7 2-1,-3 118 1054,-12-248-270,0 12-1313,0 1 1,-2 0-1,-1 6 1583,-4-13-4057,7-15 3903,0-1 0,0 0 0,0 0 1,-1 1-1,1-1 0,0 0 0,0 0 0,0 0 0,-1 1 0,1-1 0,0 0 0,0 0 0,-1 0 0,1 0 0,0 1 0,0-1 0,-1 0 0,1 0 0,0 0 0,-1 0 0,1 0 0,0 0 0,0 0 0,-1 0 0,1 0 0,0 0 0,-1 0 0,1 0 0,0 0 0,-1 0 0,1 0 0,0 0 0,0 0 1,-1 0-1,1-1 0,0 1 0,-1 0 0,1 0 0,0 0 0,0 0 0,0-1 0,-1 1 0,1 0 154,-9-13-3264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4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41 108 12800,'-11'-1'1547,"9"1"-1241,0-1 1,0 1-1,0 0 0,0 0 0,0-1 0,0 1 1,0-1-1,1 0 0,-1 1 0,0-1 0,0 0 1,0 0-1,1 0 0,-2-1-306,22-4 3280,36-11-1986,1 3 0,47-5-1294,119-6 623,-6 12-282,0 10 0,73 14-341,432 52-959,-676-58 798,50 6-1052,24 1-11803,8-3 13016,-70-9-1658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4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12672,'-2'0'3208,"-2"1"1230,6 12-2810,25 172 8,-10-50-1101,7 10-477,36 240 693,-35-128-4670,-24-252 3392,-1-2 124,0 0 0,0 0 0,0 1 0,0-1 0,1 0 0,-1 0 0,1 0 0,0 0 0,1 2 403,2-17-821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4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455 231 7424,'170'-21'5792,"-159"20"-5343,0-1 1,0 0-1,0-1 1,-1 0 0,1-1-1,-1 0 1,0-1-1,0 0 1,0 0-1,5-5-449,-13 8 126,0 1 0,0-1 0,0 1 0,-1-1-1,1 0 1,-1 0 0,1 0 0,-1 0-1,0 0 1,0 0 0,0 0 0,0 0 0,0 0-1,0-1 1,-1 1 0,1 0 0,-1-1-1,1 1 1,-1 0 0,0-1 0,0 1-1,0 0 1,0-1 0,0 1 0,-1 0 0,1-1-1,-1 1 1,0 0 0,1-1 0,-1 1-1,0 0 1,0 0 0,0 0 0,-2-2-126,0-2 177,-1 0 1,0 0 0,-1 0-1,0 1 1,0 0 0,0 0 0,0 0-1,-1 0 1,1 1 0,-6-3-178,3 2 52,-1 1 1,1 0-1,-1 1 1,0 0-1,0 0 1,0 1-1,0 0 1,0 0 0,-1 1-1,1 0 1,0 1-1,-1 0 1,-3 1-53,-1 1 24,0 0-1,0 2 1,1-1 0,-1 2 0,1-1 0,0 2 0,0 0-1,-6 4-23,-11 9 38,2 1-1,0 2 1,0 0-1,2 2 1,1 1-1,-17 22-37,4-2 82,3 1-1,1 1 0,3 2 1,-24 50-82,47-83 3,1 0 0,1 1 0,1 0 0,0 0 0,1 1 0,1-1 0,1 1 0,0 0 0,2 0 0,0 0 0,1 6-3,0-12-1,1 1 1,1 0 0,0 0-1,1-1 1,0 0-1,0 0 1,2 0 0,-1 0-1,2-1 1,-1 0-1,2 0 1,-1-1-1,2 1 1,-1-2 0,1 1-1,1-1 1,5 4-5,0-2-1,0 0 1,1-1-1,1-1 0,0 0 1,0-1-1,0-1 1,1-1-1,0 0 1,0-1-1,1-1 1,1-1 5,5 1-6,-1-2 0,1 0 1,0-2-1,0-1 0,-1-1 1,1-1-1,-1-1 1,1-1-1,1-2 6,11-4 51,-1-2 0,0-1 0,-1-2 0,0-2-51,-18 9 72,-1-1-1,0-1 1,-1 0 0,0-1 0,-1-1 0,0 0 0,-1-1 0,12-15-72,-18 19 48,-1 0 1,-1-1 0,1 0 0,-2 0-1,0-1 1,0 1 0,-1-1 0,0 0-1,-1 0 1,0 0 0,-1 0-1,-1 0 1,1-1 0,-2 1 0,0 0-1,-1 0 1,0 0 0,0 0 0,-2-2-49,-2-8-53,-2 0-1,0 0 1,-1 0 0,-1 1 0,-1 1 0,-1 0 0,-1 0 0,-1 1 0,-10-10 53,-2 1-813,-1 2 0,-1 0 0,-1 2 0,-1 2 0,-4-1 813,-18-10-10660,-28-12 10660,45 25-2966,14 4 1500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4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12544,'1'-1'292,"0"1"0,0 0 0,0 0 0,1 0 0,-1 0 0,0 0 0,0 0 0,0 0 0,0 0 1,1 0-1,-1 0 0,0 1 0,0-1 0,0 0 0,0 1 0,0-1 0,0 1 0,0 0 0,0-1 0,0 1 0,1 0-292,0 1 335,1 1 0,-1-1 0,0 0-1,0 1 1,-1-1 0,1 1 0,0 0-1,-1 0 1,0 0-335,5 11 573,-1 0 0,-1 1 0,2 10-573,-3-13 425,28 115 459,-7 1-1,7 108-883,-26-162 20,-3 1 0,-3 0 0,-3 0 0,-4 0 0,-12 45-20,15-93 67,-2-1 1,-1 0-1,-9 21-67,11-37 162,3-17 7,6-20 39,38-85 11,4-6-212,6 2 0,5 2 0,4 3 0,5 3 0,5 2 0,8 1-7,-40 56-61,33-32 61,-56 64-1,2 2 0,0 0-1,1 1 1,0 1-1,1 1 1,5-2 1,-18 11 5,1-1-1,0 1 1,-1 1 0,1 0-1,0 0 1,0 0 0,0 0-1,1 1 1,-1 1 0,0-1-1,0 1 1,1 0 0,-1 1-1,0 0-4,2 0 3,-1 2 1,0-1-1,1 1 0,-1 0 1,0 1-1,0 0 0,-1 0 0,1 1 1,-1 0-1,0 0 0,2 3-3,12 11 27,0 2 0,-1 1 0,-2 0 0,0 1 0,-1 1 0,-1 1 0,-2 0 0,0 1 0,1 7-27,18 48-255,-3 1 1,6 38 254,4 37-2865,-20-72-3177,-6-22-1184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 6656,'-1'-1'388,"0"1"1,1-1 0,-1 1-1,0-1 1,0 1 0,0 0-1,0-1 1,0 1-1,0 0 1,0 0 0,0 0-1,0 0 1,0 0 0,0 0-1,0 0 1,0 0-1,0 0 1,-1 1-389,1 0 226,0 0-1,0 0 1,1 0-1,-1 0 1,0 0-1,1 1 1,-1-1-1,1 0 1,0 0-1,-1 1 1,1-1 0,0 0-1,0 1 1,-1-1-1,1 1-225,-36 150 1088,17-51-898,5-32-334,-3 45 144,15-94 24,1 0 0,1 0 0,1 0 0,0 0 0,2 0-1,0 0 1,6 18-24,-7-33 52,0 0-1,0 0 0,0 0 0,1 0 0,-1 0 0,1-1 0,0 1 0,0-1 0,1 0 0,0 0 0,-1 0 0,1-1 0,1 1 0,1 0-51,0 1 65,1-2 0,-1 1 0,1-1-1,0 0 1,1-1 0,-1 1 0,0-1 0,1-1-1,4 1-64,12 0-886,0-1-1,0-1 0,1-1 0,-1-2 1,23-4 886,3-6-1318,-3-5 748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8960,'10'-6'1269,"1"0"0,-1 1 1,1 0-1,0 1 0,2-1-1269,5 0 1349,1 0 1,17-2-1350,8 2 104,-1 2 0,18 3-104,-50 0-68,49 2-230,-56-2 315,-1 1 0,1 0 0,-1-1 0,1 1 0,-1 0 0,0 1 0,0-1 0,1 1 0,-1-1 0,0 1 0,0 0 0,0 0 0,-1 0 0,4 3-17,-6-4 3,1 0 1,0 0 0,-1 0 0,1 0-1,-1 1 1,1-1 0,-1 0-1,0 0 1,0 1 0,1-1-1,-1 0 1,0 0 0,0 1 0,0-1-1,0 0 1,0 0 0,-1 1-1,1-1 1,0 0 0,-1 1-1,1-1 1,0 0 0,-1 1-4,-16 28 15,17-29-14,-30 40 134,-2-1 1,-14 13-136,5-6-148,-2 1-118,4-3-123,-18 26 389,47-57-15,1 1-1,0 0 1,1 0-1,0 1 1,1 0 0,1 0-1,-1 8 16,6-22 14,0 1-1,0 0 1,1-1 0,-1 1-1,1 0 1,0-1 0,0 1-1,0 0 1,0 0 0,0 0-1,0-1 1,1 1 0,-1 0-1,1-1 1,0 1 0,0 0-1,0-1 1,0 1 0,0-1-1,2 2-13,-1-1 9,1-1 1,0 0-1,0 0 0,0 0 1,0 0-1,0 0 0,0-1 0,0 1 1,0-1-1,1 0 0,-1 0 0,1 0 1,-1 0-1,1 0 0,-1-1 0,1 0-9,40 4 355,-1-2-1,36-4-354,-36 1-1192,1 1 1,37 6 1191,-30 0-6267,-36 0 4113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28 219 6400,'-4'6'645,"0"0"0,0 0 1,1 1-1,0-1 0,1 1 1,-1-1-1,0 8-645,2-13 150,1 1-1,0 0 1,-1-1-1,1 1 1,0 0 0,0-1-1,1 1 1,-1 0-1,0-1 1,0 1 0,1-1-1,-1 1 1,1 0 0,-1-1-1,1 1 1,0-1-1,0 1 1,-1-1 0,1 1-1,0-1 1,0 0 0,1 0-1,-1 1 1,0-1-1,0 0 1,1 0 0,-1 0-1,0 0 1,1 0-1,-1-1 1,1 1 0,-1 0-1,1-1 1,-1 1 0,1-1-1,0 1 1,1-1-150,5 2 173,0-1 1,-1-1 0,1 1-1,0-1 1,0-1-1,0 0 1,0 0-1,0 0 1,0-1 0,0 0-1,-1 0 1,1-1-1,4-3-173,12-5 379,-1-1-1,-1-1 1,12-9-379,70-52 422,-86 59-424,0-1 1,-1 0-1,0-1 1,3-7 1,-17 21-63,-1 0-1,0 0 1,1 0 0,-1-1 0,-1 1 0,1-1 0,0 1-1,-1-1 1,0 1 0,0-1 0,0-2 63,-1 5-62,0-1 0,0 1 0,0-1 0,0 0 1,0 1-1,-1-1 0,1 1 0,-1-1 0,1 1 0,-1-1 1,1 1-1,-1-1 0,0 1 0,0-1 0,0 1 0,0 0 0,0 0 1,0-1-1,0 1 0,0 0 0,0 0 0,-1 0 0,1 0 1,0 0-1,-1 0 0,1 1 0,-1-1 0,0 0 62,-1-1-42,-1 1 1,1 0-1,0 0 0,-1 0 0,1 0 0,-1 0 0,1 1 1,-1-1-1,1 1 0,-1 0 0,1 0 0,-1 0 1,1 1-1,-1-1 0,0 1 42,-2 1-44,-1 0 0,1 0-1,0 1 1,0 0 0,0 0 0,0 0-1,1 1 1,-2 0 44,-3 4-24,-1 1-1,2 0 0,-1 0 0,1 1 1,1 0-1,0 1 0,0-1 0,-1 5 25,0 2 51,1-1 0,1 1-1,0 0 1,2 1-1,0 0 1,-2 11-51,5-17 71,0 0 1,1 0-1,0 0 1,1 1 0,1-1-1,0 0 1,0 0-1,1 0 1,1 0-1,1 5-71,-2-13 78,-1 0 1,1 0-1,0 0 0,0 0 1,0-1-1,1 1 0,-1 0 1,1-1-1,0 0 0,0 1 1,0-1-1,0 0 0,1-1 1,-1 1-1,1-1 0,1 2-78,1-1 40,0-1-1,0 0 0,0 0 1,0 0-1,1 0 1,-1-1-1,0 0 0,1-1 1,-1 1-1,5-1-39,5-1-266,1-1-1,-1-1 0,0 0 1,0-1-1,0 0 1,0-2-1,-1 0 1,8-4 266,-4-1-435,0 1 1,8-9 434,36-27-480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8064,'-6'16'688,"1"1"0,1 0 0,0 0 0,2 0 0,0 0 0,0 0 0,2 1 0,0-1 0,2 14-688,6 17 795,1 0 1,3-1-1,1 0 1,6 10-796,-15-47 49,94 257 607,-89-220-946,-8-45 163,-1 0 0,0-1-1,0 1 1,0-1 0,0 1-1,-1-1 1,1 1 0,0 0-1,-1-1 1,1 1-1,-1-1 1,0 1 127,1-2-132,0 1 0,-1-1 0,1 0 1,0 1-1,-1-1 0,1 0 0,-1 0 0,1 1 0,0-1 0,-1 0 0,1 0 0,-1 0 0,1 0 1,-1 1-1,1-1 0,-1 0 0,1 0 0,-1 0 0,1 0 0,-1 0 0,1 0 0,0 0 1,-1 0-1,1-1 0,-1 1 0,1 0 0,-1 0 0,1 0 0,-1 0 0,1-1 0,0 1 0,-1 0 1,1 0-1,-1-1 0,1 1 0,0 0 0,-1-1 132,-21-16-5093,-3-13 1749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8960,'4'3'3328,"-4"9"-2592,14 5 448,-5-9 32,10 4-576,11 0-193,16-4-1534,19-3-641,7-5 864,11-5 416,3 1 352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22 9216,'-4'-3'351,"1"1"0,-1 0 0,1 0 1,-1 0-1,0 0 0,0 0 0,0 1 0,0-1 1,0 1-1,0 0 0,0 0 0,0 1 0,0-1 1,-1 1-1,1 0 0,0 0 0,0 0 0,0 1 1,-1 0-1,1-1 0,0 1 0,0 1 1,-2 0-352,-13 5 543,-1 1 1,1 1 0,1 0 0,-6 6-544,3-4-168,12-5 134,0 0-1,0 0 1,0 0 0,-1 3 34,7-6-2,0 0-1,0 0 0,0 0 1,0 0-1,1 1 0,-1-1 1,1 1-1,0-1 1,0 1-1,0 0 0,0 3 3,2-6 8,-1 1-1,1 0 1,0 0-1,0-1 1,0 1-1,1 0 1,-1 0-1,0-1 1,1 1 0,-1 0-1,1 0 1,-1-1-1,1 1 1,0-1-1,0 1 1,-1 0-1,1-1 1,0 0-1,1 1 1,-1-1-1,0 0 1,0 1-1,1-1 1,-1 0-1,0 0 1,1 0-1,-1 0 1,1 0-1,0 0-7,7 4 29,0 0 0,1-1 0,0 0 0,4 1-29,-8-3-19,11 5 4,11 3-46,-1 0 1,25 15 60,-46-22 17,1 1 1,0 1-1,-1-1 0,1 1 1,-1 0-1,-1 1 1,1-1-1,-1 1 1,0 0-1,0 1 1,-1-1-1,1 1 1,0 2-18,-4-4 52,1-1 1,-1 1-1,0-1 0,-1 1 1,1 0-1,-1 0 0,0-1 1,0 1-1,0 0 1,-1 0-1,0-1 0,0 1 1,0-1-1,0 1 1,-1-1-1,0 1 0,1-1 1,-2 0-1,1 1 0,0-1 1,-1 0-1,0 0-52,-5 7 98,0 0-1,-1-1 1,0 1-1,-1-2 0,0 1 1,-1-2-1,-3 3-97,2-2-197,-1-1-1,-1-1 1,1 0 0,-1 0-1,0-2 1,-1 0-1,-3 1 198,11-4-357,0-1 0,0 1-1,0-1 1,-1 0 0,1-1 0,0 0-1,0 0 1,-1-1 0,1 1 0,0-2-1,0 1 1,0-1 0,0 0-1,0 0 1,0-1 0,0 0 357,-27-20-901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390 521 4608,'67'-12'3317,"-66"12"-3062,0 0-1,0 0 0,0 0 1,1 0-1,-1-1 1,0 1-1,0 0 0,0-1 1,0 1-1,0-1 1,0 1-1,0-1 1,0 0-1,0 1 0,0-1 1,0 0-1,0 0-254,-1 0 8,0-1-1,1 1 0,-1 0 0,0 0 0,0 0 1,0-1-1,-1 1 0,1 0 0,0 0 0,0 0 1,-1 0-1,1-1 0,0 1 0,-1 0 1,1 0-1,-1 0 0,0 0-7,-5-12 193,0 1 0,-1 0 1,0 0-1,-1 1 0,0 0 0,-1 0 0,0 1 0,-1 0 1,0 0-1,0 1 0,-1 1 0,0 0 0,-1 0 1,-4-1-194,8 5 45,0 0 1,0 1 0,0 0 0,-1 0-1,1 0 1,-1 1 0,0 1 0,0 0 0,1 0-1,-1 0 1,0 1 0,0 0 0,0 1 0,0 0-1,0 1 1,1-1 0,-1 2 0,1-1-1,-1 1 1,1 0 0,0 1 0,-5 3-46,3-1 21,0 1 0,1 1 0,0 0 0,0 0 0,0 1 0,1 0 1,1 0-1,-1 1 0,1 0 0,1 1 0,0-1 0,1 1 0,0 0 0,0 0 0,1 1 0,1-1 1,0 1-1,0 0 0,1 0 0,1 0 0,0 0 0,1 0 0,0 5-21,0-12 69,0-1 0,1 1 0,0 0 0,0 0 1,0 0-1,1-1 0,-1 1 0,1-1 0,0 1 0,0-1 0,1 0 0,-1 1 0,1-1 0,0-1 0,0 1 0,0 0 1,1-1-1,-1 1 0,1-1 0,0 0 0,0 0 0,0-1 0,0 1 0,0-1 0,1 0 0,-1 0 0,1 0 0,-1-1 1,1 1-1,0-1 0,0 0 0,2 0-69,8 1 156,0-1 1,0-1-1,0 0 1,0 0-1,0-2 1,-1 0-1,1-1 1,-1 0 0,1-1-1,1-1-156,-4 1 66,0-1 0,0 0 1,-1 0-1,0-1 0,0-1 0,-1 0 0,0 0 1,0-1-1,-1-1 0,0 1 0,0-1 1,-1-1-1,0 0 0,0 0 0,-1 0 0,-1-1 1,0 0-1,0 0 0,-1-1 0,-1 1 0,0-1 1,0 0-1,-1 0 0,-1-1 0,0 1 0,-1-1 1,0 1-1,0-1 0,-2-7-66,-6-46-201,-3 0 0,-3 0 0,-7-14 201,16 65-125,0 1 0,-1-1-1,-1 1 1,-7-12 125,13 25-9,0 0 1,-1 0-1,1 0 1,-1 1-1,1-1 0,-1 0 1,1 1-1,-1-1 1,1 0-1,-1 1 1,0-1-1,1 0 0,-1 1 1,0-1-1,0 1 1,1 0-1,-1-1 0,0 1 1,0 0-1,0-1 1,1 1-1,-1 0 0,0 0 1,0 0-1,0-1 9,0 2-4,0-1-1,0 0 0,0 1 1,0-1-1,0 1 0,0-1 1,0 1-1,0 0 1,1-1-1,-1 1 0,0 0 1,0 0-1,1-1 0,-1 1 1,1 0-1,-1 0 0,1 0 1,-1 0 4,-2 4-12,1 0-1,-1 1 1,1-1 0,1 1 0,-1-1-1,1 1 1,0 0 12,0 8-1,1 0 0,1 0 0,0 0 0,1 1 0,0-1 1,1-1-1,1 1 0,3 7 1,0 5 12,26 84 65,5-2-1,4-2 1,54 97-77,-88-186-335,2-1 1,0 0-1,1-1 1,2 1 334,-8-10-282,0 0 0,0-1 1,1 0-1,0 0 0,0 0 0,0-1 1,1 0-1,-1 0 0,1-1 0,0 0 0,2 1 283,28 5-513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427 524 11264,'-7'-10'965,"5"7"-661,-1 0 1,1-1-1,-1 1 0,0 0 1,0 0-1,0 1 1,0-1-1,0 1 0,-1-1 1,1 1-1,-1 0 0,0 0 1,1 1-1,-4-2-304,-1 1 249,-1-1-1,0 1 0,1 1 1,-1-1-1,0 1 1,0 1-1,0 0 0,0 0 1,1 1-1,-1 0 1,0 0-1,0 1 0,1 0 1,-1 1-249,-3 1 64,1 1 0,0 0 0,0 1 0,0 1 0,1-1 0,-1 1 0,2 1 0,-1 0-1,-5 7-63,1-1-36,2 1-1,-1 1 0,2 0 0,0 0 0,1 1 0,0 1 0,2-1 0,0 2 0,1-1 1,1 1-1,1 0 0,-3 15 37,6-25 16,1 1 0,0 0 1,1 0-1,0 1 0,0-1 1,1 0-1,1 0 0,-1-1 1,2 1-1,-1 0 0,2 1-16,-1-5 52,0 1-1,0-1 1,0 0-1,1 0 1,0-1-1,1 1 0,-1-1 1,1 0-1,0 0 1,1 0-1,-1-1 1,1 1-1,-1-1 0,1-1 1,1 1-1,0 0-51,0-1 71,-1 0-1,1 0 1,0 0 0,0-1-1,1 0 1,-1 0-1,0-1 1,1 0-1,-1 0 1,1 0 0,-1-1-1,1-1 1,-1 1-1,1-1 1,-1 0-1,0-1 1,1 0-1,-1 0 1,0 0 0,0-1-1,0 0 1,-1-1-1,1 1 1,-1-1-1,1 0 1,3-4-71,2-3 112,-1-1 0,0 1-1,-1-2 1,0 1 0,-1-2 0,2-3-112,7-15 190,-1-1 0,1-7-190,-7 10 68,-1 0 1,-1 0 0,-2-1-1,-1-1 1,-1 1 0,-2-1 0,-1 0-1,-2-10-68,-3-33-16,-3-1 0,-14-64 16,18 124-25,-3-13-68,-1 1-1,-5-13 94,10 35-28,-1 0-1,0 0 0,-1 1 0,1-1 0,-1 1 0,0-1 0,-1 1 1,1 0-1,-1 0 0,0 1 0,0-1 0,-1 1 0,-4-4 29,9 7-3,-1 1 0,0-1 0,1 1 0,-1 0 0,0-1 0,0 1-1,1-1 1,-1 1 0,0 0 0,0 0 0,1 0 0,-1-1 0,0 1 0,0 0-1,0 0 1,0 0 0,1 0 0,-1 0 0,0 0 0,0 1 0,0-1 0,1 0 0,-1 0-1,0 0 1,0 1 0,0-1 3,0 1-2,-1 1 0,1-1 0,0 0 0,-1 1 0,1-1-1,0 1 1,0-1 0,0 1 0,0-1 0,0 1 0,1 0 0,-1 0 2,-5 13-7,1 0 1,1 0 0,1 0 0,0 1-1,1-1 1,0 1 0,1 13 6,2 22-84,6 43 84,2-18-27,3-1 0,4 0 1,2-1-1,4-1 0,18 37 27,-12-46-587,-16-40 62,-1 1 0,-1 0-1,-2 0 1,0 1 0,-2 0 0,0 2 525,-5 10-518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447 110 7296,'-1'-1'366,"1"-1"0,-1 1 0,1 0 0,-1-1 0,1 1 0,0-1 0,0 1 0,0 0 0,0-1 0,0 1 1,0-1-1,0 1 0,0 0 0,1-1 0,-1 0-366,1 1 233,-1-1 1,0 1-1,0 0 1,1 0-1,-1-1 0,0 1 1,0-1-1,0 1 1,0 0-1,-1 0 1,1-1-1,0 1 0,-1 0 1,1-1-1,0 1 1,-1 0-1,0 0 1,1-1-1,-1 1 0,0 0-233,-2-3 175,0 0 0,-1-1-1,1 1 1,-1 1 0,0-1-1,0 1 1,0-1-1,-1 1 1,1 1 0,-1-1-1,0 0 1,-2 0-175,-2 0 92,-1 0 1,0 0-1,1 1 1,-1 1 0,-1-1-1,-2 1-92,2 1-3,-1 1 0,1 0 1,0 0-1,-1 1 0,1 0 0,0 1 0,0 1 1,1-1-1,-1 2 0,1-1 0,0 2 0,0-1 1,0 1-1,1 1 0,0 0 0,0 0 0,1 1 1,-1 0-1,2 0 3,-5 5-7,0 0 0,2 0-1,-1 1 1,2 1 0,0 0 0,1 0 0,0 1 0,1-1 0,1 2 0,1-1 0,0 1-1,0 3 8,4-11 1,-1-1 1,1 0-1,1 1 0,0-1 0,0 1 0,0-1 0,1 1 0,0-1 0,1 0 0,0 1 0,1 2-1,-1-7 4,0 1 0,1-1-1,-1 0 1,1 1-1,0-1 1,0 0-1,0 0 1,1-1 0,-1 1-1,1-1 1,0 0-1,0 0 1,0 0-1,0 0 1,1-1 0,-1 1-1,1-1 1,0 0-1,1 0-3,-2-1 31,1 1 0,0-1 0,0 0 0,0 0 0,0 0 1,0-1-1,0 1 0,0-1 0,0 0 0,0-1 0,0 0 0,0 1 0,0-1 0,0-1 0,0 1 0,2-2-31,1 0 43,-1-1 1,0-1 0,0 1-1,0-1 1,0 0 0,-1 0-1,0-1 1,0 0 0,4-5-44,4-7 69,-1-1 1,0-1-1,-2 0 1,0-1-1,-1 0 1,6-19-70,-11 24 42,0 1 0,-2-1-1,1 0 1,-1-5-42,-2 16 8,-1 0-1,1 0 1,-1 0 0,0 0 0,-1 0-1,1 0 1,-1 0 0,0 0-1,0 0 1,0 0 0,-1 0 0,0 0-1,0 1 1,0-1 0,-2-2-8,4 6-1,-1 0 1,1 1-1,0-1 0,-1 1 1,1-1-1,-1 0 1,1 1-1,-1-1 1,1 1-1,-1-1 0,1 1 1,-1 0-1,0-1 1,1 1-1,-1-1 1,0 1-1,1 0 0,-1 0 1,0-1-1,1 1 1,-1 0-1,0 0 1,0 0-1,1 0 0,-1 0 1,0 0-1,0 0 1,1 0-1,-1 0 1,0 0-1,1 0 0,-1 0 1,0 1-1,0-1 1,1 0-1,-1 0 1,0 1-1,1-1 0,-1 1 1,1-1-1,-1 0 1,0 1-1,1-1 1,-1 1-1,1-1 0,-1 1 1,1 0-1,-1-1 1,1 1 0,-2 2-6,0 0 1,0 0 0,1 0 0,-1 0 0,1 0-1,0 0 1,0 0 0,0 1 0,0-1 0,0 4 5,1 1 18,0 1 1,1-1-1,-1 0 1,2 1-1,0-1 1,0 0-1,0 0 1,1 0-1,0 0 1,0 0-1,1 0 1,0-1-1,1 0 1,0 0-1,0 1-18,12 14 114,2 0 0,0-2-1,21 19-113,-30-30-97,0 0-1,0-1 1,1 0-1,0-1 0,0 0 1,1-1-1,0 0 1,0-1-1,0 0 0,6 0 98,-17-4-65,0-1 0,0 0-1,0 1 1,0-1-1,0 0 1,0 0-1,1 0 1,-1 0 0,0 0-1,0 0 1,0 0-1,0 0 1,0-1 0,1 1-1,-1 0 1,0-1-1,0 1 1,0-1 0,0 1-1,0-1 1,0 1-1,0-1 1,0 0 0,0 1-1,0-1 1,-1 0-1,1 0 1,0 0-1,0 0 1,-1 0 0,1 0-1,-1 0 1,1 0-1,0 0 66,4-28-448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7552,'0'0'151,"-1"1"-1,0-1 1,1 1 0,-1-1 0,0 1 0,1-1-1,-1 1 1,1-1 0,-1 1 0,0-1 0,1 1 0,0 0-1,-1-1 1,1 1 0,-1 0 0,1 0 0,0-1-1,-1 1 1,1 0 0,0 0 0,0-1 0,0 1-1,0 0 1,-1 0 0,1 0 0,0-1 0,1 1 0,-1 0-1,0 0 1,0 0 0,0 0-151,2 32 1108,-2-31-939,3 18 230,0 0 0,2 0 0,0 0 0,2-1 0,0 2-399,18 35 1278,2 1-1278,22 51 1398,-10-5-230,-6 1 0,5 36-1168,-31-103 147,-5-25-430,0 0-1,0 0 1,2 0 0,3 8 283,-7-20-77,0 0 0,0 1 1,0-1-1,0 0 0,0 0 1,0 1-1,0-1 0,0 0 1,0 0-1,0 1 0,0-1 1,0 0-1,0 0 0,0 1 1,0-1-1,0 0 0,0 0 1,1 0-1,-1 1 0,0-1 1,0 0-1,0 0 0,0 0 1,1 1-1,-1-1 0,0 0 1,0 0-1,0 0 0,1 0 1,-1 0-1,0 0 0,0 1 1,0-1-1,1 0 0,-1 0 1,0 0-1,0 0 0,1 0 1,-1 0-1,0 0 0,0 0 1,1 0-1,-1 0 0,0 0 1,0 0-1,1 0 0,-1 0 0,0 0 1,0 0-1,0-1 0,1 1 1,-1 0-1,0 0 0,0 0 1,1 0-1,-1 0 0,0 0 1,0-1-1,0 1 0,0 0 1,1 0-1,-1 0 0,0-1 77,7-17-2492,2-12 1490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14 155 9856,'0'0'97,"-1"0"-1,1 0 1,0 0 0,-1 0 0,1 0 0,-1 0-1,1 0 1,-1 0 0,1 0 0,-1 0 0,1 0 0,-1 0-1,1-1 1,0 1 0,-1 0 0,1 0 0,-1 0 0,1-1-1,0 1 1,-1 0 0,1 0 0,-1-1 0,1 1-1,0 0 1,-1-1 0,1 1 0,0 0 0,0-1 0,-1 1-1,1 0 1,0-1 0,0 1 0,0-1 0,-1 1 0,1-1-1,0 1 1,0 0 0,0-1 0,0 1 0,0-1-1,0 1 1,0-1 0,0 1 0,0-1 0,0 0-97,2-1 242,-1 0-1,1-1 1,0 1 0,-1 0 0,1 0-1,1 0 1,-1 0 0,0 0 0,0 0-242,19-13 162,-1 1 1,2 1-1,0 1 1,0 0-1,1 2 0,0 1 1,1 1-1,0 0 1,0 2-1,1 1 0,24-2-162,-38 6 7,-1 1 1,1 0-1,-1 0 0,1 1 0,-1 0 0,0 1 0,0 0 0,1 1 0,3 2-7,-10-4 48,0 1 0,-1-1 1,1 1-1,-1 0 0,0 0 0,1 0 0,-1 1 1,0-1-1,0 1 0,-1 0 0,1 0 1,-1 0-1,1 0 0,-1 0 0,0 1 0,0-1 1,0 0-1,0 1 0,-1 0 0,0-1 1,1 1-1,-1 0 0,-1 0 0,1 0 1,-1 0-1,1 0-48,-1 14 90,-1-1 0,-1 1 1,0-1-1,-1 0 1,-1 0-1,-1 0 0,-2 3-90,-10 44-14,10-31 64,-24 136 9,28-143-23,0-1 0,2 1 0,2 0 0,0 0-1,3 15-35,-3-36 39,0 0-1,0 1 0,1-1 0,-1 0 0,1 0 0,0 0 0,1 0 0,-1 0 1,1 0-1,0-1 0,1 1-38,-3-3 44,1 0 0,0 0 0,0 0 1,0 0-1,0-1 0,1 1 0,-1-1 0,0 0 1,1 0-1,-1 1 0,1-1 0,-1-1 1,1 1-1,-1 0 0,1-1 0,-1 1 0,1-1 1,0 0-1,-1 0 0,1 0 0,0 0 0,1-1-44,28-4 189,0-3 0,-1 0 0,0-2 0,-1-1-1,11-7-188,3 0-709,42-11 709,-61 25-1138,-9 3-3223,-14-1-847,-2-4 4642,0 5-81,0-14-627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68 102 8704,'-1'0'89,"-11"1"1257,-1 1 0,1 0-1,0 0 1,-4 2-1346,15-3 1461,11-5 816,33-13-1347,0 2 0,1 2-1,22-2-929,-1-1 132,2 4 0,0 2 0,0 3 0,16 2-132,-81 5 4,4 0 23,1 0-1,-1 1 0,0-1 1,1 1-1,3 2-26,-9-3 4,0 0-1,-1 0 1,1 0 0,0 1 0,-1-1 0,1 0-1,0 0 1,-1 1 0,1-1 0,0 1 0,-1-1-1,1 1 1,-1-1 0,1 1 0,0-1 0,-1 1-1,1-1 1,-1 1 0,0 0 0,1-1 0,-1 1-1,0 0 1,1-1 0,-1 1 0,0 0 0,0-1-1,1 1 1,-1 0 0,0 0 0,0-1 0,0 1-1,0 0 1,0 0 0,0 0 0,0-1 0,0 1-1,0 0 1,-1-1 0,1 1 0,0 0 0,0 0-1,-1-1 1,1 1 0,0 0 0,-1-1 0,1 1-1,-1 0 1,1-1 0,-1 1 0,0 0-4,-5 7 25,-1 0 0,-1 0 0,0-1 0,0 0 0,0 0 0,-1-1-1,-7 4-24,-21 17 71,24-16-71,-25 23-65,35-31 59,0 0 1,0 0 0,1 0 0,0 0 0,-1 1-1,1-1 1,0 1 0,1-1 0,-1 1 0,0 2 5,2-5-3,0 1 1,-1-1 0,1 0 0,0 1 0,1-1-1,-1 0 1,0 0 0,0 1 0,0-1 0,1 0-1,-1 0 1,1 1 0,-1-1 0,1 0 0,-1 0-1,1 0 1,0 0 0,-1 0 0,1 1-1,0-1 1,0-1 0,0 1 0,0 0 0,0 0-1,0 0 1,0 0 0,0-1 0,0 1 0,1 0 2,6 3-24,-1-1 0,1 1 0,-1-2 1,5 2 23,-3-1-12,42 14-26,-17-7 19,0 1 1,-2 2 0,1 2 0,0 1 18,-24-11 14,-1 0-1,0 0 1,-1 1 0,1 0 0,-1 0-1,0 1 1,-1-1 0,1 2 0,-2-1-1,1 1 1,-1 0 0,0 0 0,0 0-1,-1 1 1,0-1 0,-1 1 0,1 2-14,-1 1 66,0 0 0,-1 1 0,-1-1 0,0 0 0,0 0 0,-2 1 0,1-1 0,-2 0 1,1 0-1,-2 0 0,1 0 0,-2 0 0,0 0 0,0-1 0,-1 1 0,0-1 0,-1 0 0,0-1 0,-1 1 1,0-1-1,-1-1 0,0 1 0,0-1 0,-1-1 0,0 0 0,-1 0 0,1 0 0,-4 0-66,-12 8-269,-2-1-1,0-1 0,0-2 1,-1 0-1,-1-2 1,0-1-1,0-2 0,-1 0 1,-11-1 269,28-4-458,0-2 1,1 1-1,-1-2 0,0 0 1,0 0-1,0-1 1,1-1-1,-1 0 0,1 0 1,-2-2 457,-2-3-467,-1 0 1,-11-9 466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7552,'0'5'2880,"0"-1"-2240,0 4 480,-5 0 64,5 1-384,0 2-160,0 5-288,0 4-160,0 5-96,5-1 0,-1 1 0,1-5-128,-1 5 32,1-5-2112,0-8-960,2-5 1440,3-7 832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7936,'0'8'972,"1"0"1,-1 1 0,2-1-1,-1 0 1,1 0-1,1 2-972,1-1 407,-1 0-1,1 0 1,1-1-1,0 1 1,0-1-1,0 0 1,1-1-1,3 4-406,-7-10 1,20 24 469,0 2-1,-2 0 0,2 4-469,-16-21-30,-1-1 1,0 1-1,-1 0 1,0 0-1,0 0 0,-1 1 1,0-1-1,-1 1 0,-1-1 1,1 1-1,-1 9 30,-1-19-231,0 0 0,0 1 1,-1-1-1,1 1 0,0-1 0,0 0 0,-1 1 0,1-1 0,-1 0 1,1 0-1,-1 1 0,1-1 0,-1 0 0,0 0 0,0 0 1,1 0-1,-1 1 0,0-1 0,0-1 0,0 1 0,0 0 0,0 0 1,-1 0-1,1 0 0,0-1 0,0 1 0,0 0 0,-1-1 231,-8 2-858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8448,'9'-5'3232,"5"10"-2496,17-5 480,-13 0 128,14-5-512,15-3-97,15-1-3742,17 6-1665,11-1 2304,12-9 1216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61 6144,'0'0'121,"-1"0"1,1-1-1,-1 1 1,1 0-1,-1-1 1,1 1-1,0 0 1,-1-1 0,1 1-1,-1 0 1,1-1-1,0 1 1,-1-1-1,1 1 1,0 0-1,0-1 1,-1 1-1,1-1 1,0 1-1,0-1 1,0 1-1,-1-1 1,1 1-1,0-1 1,0 0-1,0 1 1,0-1 0,0 1-1,0-1-121,15-6 5020,-4 4-3404,16-6-835,0 2 0,0 0 0,1 2 0,25-1-781,9 3 438,42 4-438,-86-1 38,0 1 0,0 1-1,0 1 1,0 1 0,5 2-38,-18-5 21,-1 1 0,0-1-1,0 1 1,0 0 0,0 1 0,0-1 0,0 0-1,-1 1 1,1 0 0,-1 0 0,1 2-21,-2-3 22,-1 0-1,1 0 1,-1 0 0,0 0 0,0 0-1,0 1 1,0-1 0,0 0 0,-1 1-1,1-1 1,-1 0 0,1 1 0,-1-1-1,0 1 1,0-1 0,0 1 0,0-1-1,0 1 1,-1-1 0,1 1 0,-1 0-22,-2 5 35,0 0 0,0 0 0,-1-1 0,1 1 1,-2-1-1,1 1 0,-1-1 0,0-1 0,-1 1 0,0-1-35,-17 19 111,-24 19-111,46-43 2,-30 26 8,-4 2-2,2 2 0,0 2 0,3 1 0,-11 15-8,16-13-4,-19 37 4,36-58 12,1 0 1,0 1-1,1 0 0,1 0 0,1 0 1,-2 10-13,5-23 24,1 1 0,-1-1-1,1 0 1,0 1 0,0-1 0,0 0 0,0 1 0,0-1 0,1 0 0,0 1 0,0-1 0,0 0 0,0 0 0,0 0 0,0 0 0,1 0 0,0 0-1,-1 0 1,1 0 0,0 0 0,0-1 0,1 1 0,-1-1 0,1 1-24,2 1 80,1-1 0,0 0 0,-1 0 1,1 0-1,0-1 0,0 0 0,1 0 0,-1-1 0,0 1 0,1-1 1,-1-1-1,2 1-80,20 0 322,1 0-1,0-2 1,-1-1 0,15-4-322,117-25 926,-72 12-563,-16 5-271,1 3 0,0 4 0,0 3 0,8 3-92,-64 2 50,-1 0 0,1 1 0,5 2-50,-17-3-4,0 1 0,0-1 0,0 1 0,0 0 0,0 0 0,-1 0 0,1 0-1,-1 1 1,1 0 0,-1 0 0,0 0 0,2 2 4,1 9-874,-9-13-1041,-3-8 667,1-4 730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5120,'52'-12'7778,"17"0"-7778,13 3 2019,1325-32 3134,-936 34-4744,2015 19 1175,-894 19-1397,-558-14-30,-270-7 70,637 9 402,2499 21 438,-2812-42-904,-684 2-107,83 0 24,-463 0-79,964 9 152,-11 20-270,-476-16-2880,-384-13 2543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9472,'5'18'9093,"23"54"-7216,-5-15-1913,-3 0-1,-2 2 1,-3 1-1,-2 0 1,-3 0-1,-2 7 37,-7-61-469,-1-2-367,1 0 0,-1 0 0,1 0 0,-1 1 0,-1-1 0,1 0 0,0 0 0,-2 4 836,-2-9-970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12544,'0'0'149,"0"0"1,1 0 0,-1 0 0,0 0 0,0 0 0,1 0-1,-1 0 1,0 0 0,0 0 0,1 0 0,-1 1 0,0-1-1,0 0 1,1 0 0,-1 0 0,0 0 0,0 1 0,0-1 0,1 0-1,-1 0 1,0 1 0,0-1 0,0 0 0,0 0 0,0 1-1,1-1 1,-1 0 0,0 0 0,0 1 0,0-1 0,0 0-1,0 0 1,0 1 0,0-1 0,0 0 0,0 1 0,0-1-1,0 0 1,0 0 0,0 1 0,0-1 0,0 0 0,-1 1-1,1-1 1,0 0 0,0 0 0,0 1 0,0-1 0,0 0-1,-1 0 1,1 0 0,0 1 0,0-1 0,0 0 0,-1 0-1,1 0 1,0 1 0,0-1 0,-1 0 0,1 0 0,0 0 0,0 0-1,-1 0-149,20 3 517,1-2 1,-1 0-1,0-2 0,15-1-517,80-14-506,-77 10 490,29-7-494,-28 6-5919,23-2 6429,-57 9-700,-1 0-1,1 0 0,0 0 0,-1 0 1,1 0-1,0 1 0,-1-1 0,1 1 0,-1 0 1,2 1 700,5 5-1360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24 309 13056,'-18'12'4831,"13"-7"-3775,10-2 0,-1-3-288,10-3-352,9-6 0,9-4-320,10 1-32,2 0-64,-2-4-1408,-1 4-576,-4 0 992,-2 4 480</inkml:trace>
  <inkml:trace contextRef="#ctx0" brushRef="#br0" timeOffset="1">618 0 13312,'-9'5'4927,"4"-2"-3839,5 6-96,0-1-320,0 4-384,5 5 64,4 3-192,0 5-32,-1 2-64,1 2-128,0 4 32,1-1-192,-6-4-96,1-4-1312,-1-4-512,1-8 1088,-5-2 609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10624,'5'96'8590,"6"0"-6773,-3-32-2129,0 59 312,-8-72 296,0-47-166,0-6-18,0-26-31,0-7-128,2 0 1,2 0-1,1 1 0,2-1 47,-2 14-40,0 1-1,2-1 1,1 1 0,0 0-1,2 0 1,0 1 0,2-1 40,-9 16 4,0-1 1,0 1 0,1 0-1,-1 0 1,1 0 0,4-3-5,-6 6 15,-1 0 1,1 0-1,-1 0 0,1 0 1,-1 0-1,1 1 1,0-1-1,-1 0 1,1 1-1,0-1 0,0 1 1,-1 0-1,1-1 1,0 1-1,0 0 1,0 0-1,-1 0 0,1 1 1,0-1-1,0 0 1,0 1-16,0-1 18,-1 1 0,0 0 0,0 0 0,0 0 0,0 0 0,0 0 0,0 0 0,0 0 0,0 0 0,-1 0 0,1 0 0,0 1 0,-1-1 0,1 0 0,-1 0 0,1 1 0,-1-1 0,1 0 0,-1 1 0,0-1 0,0 1 0,0-1 0,0 0 0,0 1 0,0-1 0,0 0 0,0 2-18,-6 39 154,-17 31 73,15-53-173,2-1 0,0 1 0,2 0-1,-2 9-53,6-27-4,0 0 0,0 1-1,-1-1 1,1 0 0,0 0-1,1 0 1,-1 1 0,0-1-1,1 0 1,-1 0 0,1 0 0,0 0-1,-1 0 1,1 0 0,0 0-1,0 0 1,1 0 0,-1 0-1,0 0 1,1-1 0,-1 1-1,1-1 1,-1 1 0,1-1-1,0 1 1,-1-1 0,1 0 0,2 1 4,4 2 9,0-1 0,1-1 1,-1 0-1,1 0 1,-1 0-1,8-1-9,23 6-58,-31-5 47,1 0 0,0 0 0,-1 1 0,0 1 0,1-1 0,-1 1 0,-1 0 0,1 1 0,-1 0 1,1 0-1,-2 1 0,1 0 0,0 0 0,-1 1 0,0-1 0,-1 1 0,0 1 0,0-1 0,0 1 0,-1 0 1,0 0-1,2 5 11,-2 1-669,4 7-979,-2-12-3022,-6-9 4569,0 0 0,0 1-1,0-1 1,1 0 0,-1 0 0,0 0-1,0 0 1,0 0 0,0 0 0,0 0-1,0 0 1,0 0 0,0 0 0,0 0-1,1 0 1,-1 0 0,0 0 0,0 0-1,0 0 1,0 0 0,0 0 0,0 0-1,0 0 1,0 0 0,1 0 0,-1 0-1,0 0 1,0 0 0,0 0-1,0 0 1,0 0 0,0 0 0,0 0-1,0 0 1,1 0 0,-1 0 0,0-1-1,0 1 1,0 0 0,0 0 0,0 0-1,0 0 1,0 0 0,0 0 0,0 0-1,0 0 1,0 0 0,0-1 0,0 1-1,0 0 1,0 0 0,0 0 0,0 0-1,0 0 1,0 0 0,0 0 0,0 0-1,0-1 1,0 1 0,0 0 101,1-8-1366,-1 7 962,0-16-1137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 15744,'-4'-2'387,"-1"0"0,1 0 0,-1 1 0,1 0 0,-1 0 0,0 0 0,1 1 0,-1-1 0,0 1 1,1 0-1,-1 0 0,0 1 0,1 0 0,-1 0 0,0 0 0,1 0 0,-1 0 0,1 1 0,0 0 1,-1 0-1,1 0 0,0 1 0,0-1 0,-2 3-387,-75 67-64,78-70 63,0 0-1,0 0 1,1 1 0,-1-1 0,1 1-1,0 0 1,0 0 0,0 0-1,0 0 1,0 0 0,1 0 0,0 0-1,-1 0 1,1 1 1,1-3-7,0 0 1,0 0-1,0 0 1,0 0-1,0 0 1,0 0-1,1 0 1,-1 0-1,0 0 1,0 0-1,1 0 1,-1 0-1,1 0 1,-1 0-1,1 0 1,-1 0-1,1 0 1,0 0 6,1 1-12,0 0-1,0 0 1,1 0 0,-1 0 0,1-1-1,-1 1 1,1-1 0,0 0 0,0 1 12,64 20-145,-45-15 141,0 0-1,9 5 5,-25-10 7,0 1 0,-1 0 1,1 1-1,-1-1 1,0 1-1,0 0 0,0 0 1,0 1-1,-1-1 1,4 6-8,-6-7 7,-1 0 0,1 0 1,-1 0-1,1 1 1,-1-1-1,0 0 1,-1 1-1,1-1 1,0 1-1,-1 0 0,0-1 1,0 1-1,0-1 1,0 1-1,-1-1 1,1 1-1,-1-1 1,0 1-1,0-1 0,0 0 1,0 1-1,-2 1-7,-3 8 21,0 0-1,-2 0 1,0-1-1,-6 9-20,9-14-17,-1 1 0,0-1 0,-1 0 0,1-1 0,-1 0 0,-1 0 0,1 0 0,-1-1-1,-6 4 18,11-8-181,1 0 0,0 0 0,-1 0 0,1-1-1,-1 1 1,1 0 0,-1-1 0,1 0 0,-1 0-1,0 0 1,1 0 0,-1 0 0,1 0 0,-1 0-1,-2-1 182,3-1-459,-1 1 0,1 0 0,-1 0 0,1-1 0,0 1 0,-1-1-1,1 0 1,0 0 0,0 0 0,0 0 0,0 0 0,1 0-1,-1 0 1,1-1 0,-1 1 0,1-1 0,-1-1 459,1 2-594,0 0 0,0 0 0,1 0-1,-1 0 1,1 0 0,-1-1 0,1 1 0,0 0 0,0 0 0,0-1 594,3-24-3792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11520,'21'73'9191,"16"36"-6724,-33-99-2453,20 58 164,7 41-178,-31-108 59,2 7-297,0-1 0,-1 1 1,0 1-1,0 2 238,-1-10-100,0-1 1,0 1 0,0 0 0,0-1 0,0 1-1,-1 0 1,1-1 0,0 1 0,0 0 0,0-1 0,-1 1-1,1 0 1,0-1 0,0 1 0,-1-1 0,1 1-1,-1-1 1,1 1 0,0-1 0,-1 1 0,1-1-1,-1 1 100,0-1-140,0 0-1,0 0 0,0 0 1,0 0-1,0 0 0,0 0 0,1 0 1,-1 0-1,0 0 0,0-1 0,0 1 1,0 0-1,0-1 0,1 1 1,-1-1-1,0 1 0,0-1 0,1 1 1,-1-1-1,0 1 0,1-1 0,-1 0 141,-17-14-783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22 8064,'-1'-1'155,"1"0"1,-1 0-1,0-1 1,1 1 0,-1 0-1,0 0 1,1 0-1,-1 0 1,0 0-1,0 0 1,0 0 0,0 0-1,0 0 1,0 0-1,-1 0 1,1 1-1,0-1 1,0 0 0,0 1-1,-1-1 1,1 1-1,0-1 1,-1 1-1,1 0 1,0 0 0,-1-1-1,1 1 1,-1 0-1,1 0 1,0 0-1,-1 1 1,1-1 0,0 0-1,-1 0 1,1 1-1,0-1 1,-1 1-1,1-1 1,0 1 0,0 0-1,-1-1 1,1 1-1,0 0 1,0 0-1,0 0 1,0 0 0,0 0-156,-13 10 122,0 1 0,1 1 0,0 0 0,1 1 0,0 0 0,1 1 1,1 0-1,1 1 0,0 0 0,1 0 0,-1 3-122,-4 14 193,2 0 0,1 1 1,1 0-1,2 1 0,0 11-193,4-31 89,2 1 1,0 0 0,1 0-1,0 1 1,1-1-1,1 0 1,3 9-90,-4-19 19,1 0 1,0 0-1,0 0 0,0 0 0,1-1 1,0 1-1,0-1 0,1 0 1,-1 0-1,1 0 0,0 0 1,0-1-1,1 1 0,0-1 1,-1 0-1,1 0 0,1-1 0,-1 0 1,0 1-1,6 1-19,1-1 73,0 0-1,1-1 1,0 0 0,-1-1-1,1-1 1,0 0 0,0 0-1,0-1 1,0-1 0,0 0-1,0-1 1,-1 0 0,1-1-1,-1-1 1,1 0 0,-1 0-1,0-1 1,-1-1 0,1 0-1,-1-1 1,0 0 0,-1 0-1,0-1 1,6-6-73,-11 8 44,1-1 0,-1-1 0,-1 1 0,1-1 0,-1 1 0,-1-1 0,1 0 0,-1-1 0,-1 1 0,0-1 0,0 1 0,0-1 0,-1-3-44,2-15 188,-1 0 0,-2 0 0,-2-19-188,-4-4-4777,-9-42 4777,9 63-849,3 5-383,6 4 592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19 167 14208,'-18'13'5279,"18"-1"-4127,4-1 416,-4-2-160,10 3-704,17-4-128,10-3-448,17-10-64,10-12-64,8-6-1408,21-11-576,15-6-480,15 0-192,-3-1 1473,-11 4 703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12288,'0'0'144,"-1"0"1,1-1 0,0 1-1,-1 0 1,1 0 0,0 0-1,-1 0 1,1 0 0,0 0-1,0 0 1,-1 0 0,1 0-1,0 1 1,-1-1 0,1 0-1,0 0 1,0 0 0,-1 0-1,1 0 1,0 0-1,-1 1 1,1-1 0,0 0-1,0 0 1,0 0 0,-1 1-1,1-1 1,0 0 0,0 0-1,0 0 1,-1 1 0,1-1-1,0 0 1,0 1 0,0-1-1,0 0 1,0 0 0,0 1-1,0-1 1,0 0 0,0 1-1,0-1 1,-1 0 0,2 1-145,-4 24 2045,6 28-1698,-3-49-337,19 117 966,13 29-976,-30-144 25,-1 0-1,1 1 1,1-1 0,-1 0-1,1 0 1,1 0-25,-4-5-5,1 0 0,-1 0 0,1 0 0,-1 0 0,1 0 0,0-1-1,0 1 1,-1 0 0,1 0 0,0-1 0,0 1 0,0-1 0,0 1 0,0-1 0,0 1 0,0-1 0,0 1 0,0-1 0,0 0 0,0 1 0,0-1 0,0 0 0,0 0 0,0 0 0,0 0 0,0 0 0,0 0 0,0 0 0,0 0 0,0-1 0,0 1 0,0 0 0,0 0 0,0-1 0,0 1 0,0-1 0,0 1 0,0-1 0,0 1 0,0-1 5,4-2-95,-1-1 0,1 0 1,-1 0-1,0 0 0,0 0 0,0 0 1,-1-1-1,1 1 0,1-4 95,23-49-1051,-8 14 395,-13 31 509,3-3 201,-10 15-29,1 0 0,0 0 0,-1 1 0,1-1 0,0 0 0,-1 1 0,1-1 0,0 0 0,-1 1 0,1-1-1,-1 1 1,1-1 0,-1 1 0,1-1 0,-1 1 0,1 0 0,-1-1 0,0 1 0,1-1 0,-1 1 0,0 0 0,1-1 0,-1 1 0,0 0 0,0 0 0,0-1 0,1 1-25,4 11 135,0 0 0,1-1-1,1 0 1,0 0 0,0-1-1,1 0 1,1 0 0,0-1-1,0 0 1,0 0 0,1-1-1,1 0 1,-1-1 0,1 0-1,0-1 1,4 1-135,-2-1 63,1-1 1,-1-1-1,1 0 1,0 0-1,0-1 0,1-1 1,-1-1-1,0 0 1,1-1-1,11-1-63,-20 1 19,0-1 1,1 0-1,-1-1 0,0 1 0,0-1 0,0 0 1,0 0-1,0-1 0,0 0 0,-1 0 1,1 0-1,-1-1 0,0 0 0,0 0 0,0 0 1,-1 0-1,1-1 0,-1 0 0,0 0 1,0 0-1,-1 0 0,0-1 0,0 1 0,0-1 1,1-3-20,-1-1 28,-1 1-1,0 0 1,0 0 0,-1-1 0,0 1 0,-1-1 0,0 1 0,-1-1 0,1 1 0,-2-1 0,0 1 0,0 0-1,-1-3-27,1 6-110,0 1-1,0 0 0,0 0 0,-1 0 0,0 0 0,0 0 0,0 1 0,0-1 0,-1 1 0,-3-4 111,4 6-287,0-1-1,0 1 0,-1 0 1,1 0-1,0 0 0,-1 0 1,0 1-1,1-1 0,-1 1 1,0 0-1,0 0 0,1 0 1,-1 1-1,0-1 0,0 1 0,-1 0 288,-9 0-1184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11904,'-4'4'574,"-6"6"1165,1 0-1,0 1 0,-1 3-1738,7-10 165,1 0 0,0 0 0,0 0 0,0 0 0,1 0 0,-1 1 0,1-1 1,0 0-1,0 1 0,0-1 0,1 1 0,0 1-165,0 17 794,-1 2-206,1 0-1,2 0 1,1-1 0,1 5-588,-2-21 31,0 0 0,1 0 0,-1-1 0,2 1 0,-1 0 0,1-1 0,0 0 0,1 0 0,0 0 0,0 0 0,0-1 0,1 0 0,0 0 0,3 2-31,1 1-25,1-1 0,0 0 0,1-1 0,0-1 0,0 0 0,0 0 0,1-1 0,0-1 1,12 3 24,-17-5-242,0-1 0,0 0 1,0 0-1,0 0 1,0-1-1,0-1 1,0 1-1,0-1 1,0-1-1,0 1 0,0-1 1,0-1-1,0 0 1,-1 0-1,1 0 1,-1-1-1,1 0 242,16-13-523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40 346 11520,'-9'11'4288,"9"-7"-3329,14 1 161,-5-5-192,9-5-1408,10-2-416,9-13 416,4-5 224</inkml:trace>
  <inkml:trace contextRef="#ctx0" brushRef="#br0" timeOffset="1">31 77 14592,'-31'17'5439,"31"-9"-4223,5-4-192,4 0-448,12-4-672,16-4-160,18-8-3040,10-5-1343,7-7 2367,16-1 1120,7-2 960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 8832,'-6'-7'3864,"4"14"-636,6 16-774,17 54-1218,-3-10-467,2-1-1,11 18-768,-25-71 84,0 0-1,-1 1 1,-1 0 0,0 0-1,-1 0 1,2 15-84,-6-29 15,1 0 0,-1 0 0,1 0 0,0 0 1,-1 0-1,1 0 0,-1 0 0,1 0 0,0 0 0,-1 0 1,1 0-1,-1 0 0,1 0 0,0 0 0,-1-1 1,1 1-1,0 0 0,-1 0 0,1 0 0,-1-1 0,1 1 1,0 0-1,0 0 0,-1-1 0,1 1 0,0-1-15,-4-2 15,1-1-1,-1 0 0,1 0 0,0 0 0,1-1 0,-1 1 1,1-1-1,0 1 0,0-1 0,0 0 0,1 0 1,0 0-1,-1-2-14,0-4-58,1 0 1,0 1 0,0-1-1,1 0 1,0 1-1,2-2 58,0-8-252,1 1-1,1 0 0,1 1 0,1-1 0,1 1 1,0 0-1,1 1 0,1-1 0,1 2 0,0-1 1,1 2-1,1-1 0,0 1 0,1 1 0,7-5 253,-16 15-61,0 1-1,0 0 0,1 0 0,0 0 1,-1 0-1,1 1 0,0 0 0,0 0 0,0 0 1,1 0-1,-1 1 0,0 0 0,1 0 62,-2 1-9,-1 0 0,1 0 0,-1 0 0,1 0-1,-1 1 1,1 0 0,-1-1 0,1 1 0,-1 1 0,0-1-1,0 0 1,1 1 0,-1 0 0,0-1 0,0 1 0,-1 0-1,1 1 1,0-1 0,-1 0 0,2 3 9,10 11 145,-1 1 0,0 0 1,-2 1-1,0 1 1,-1 0-1,6 17-145,11 34 568,4 23-568,-17-48-80,-14-44-50,0 0 0,1 1 0,-1-1 0,0 0 0,1 0 0,-1 0 0,1 0 0,0 1 0,-1-1 0,1 0 0,0 0 0,-1 0 0,1 0 1,0 0-1,0-1 0,0 1 0,0 0 0,0 0 0,0 0 0,0-1 0,0 1 0,0-1 0,2 1 130,-2-1-239,1 0-1,-1 0 1,1 0 0,-1-1-1,0 1 1,1-1 0,-1 1-1,1-1 1,-1 1 0,0-1-1,0 0 1,1 0-1,-1 0 1,0 0 0,0 0-1,0 0 1,0 0 0,0 0-1,0 0 1,1-1 239,15-20-1541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9984,'-10'1'1008,"8"-1"-841,0 0 0,0 1 1,0-1-1,1 0 0,-1 1 0,0-1 0,0 1 0,0 0 0,0-1 0,1 1 0,-1 0 0,0 0 0,1 0 0,-1 0 0,1 1 1,-1-1-1,1 0 0,0 1 0,-1-1 0,1 1 0,-1 1-167,-3 6 218,0 0 1,0 1-1,1 0 0,1 0 1,-1 0-1,2 0 0,-1 0 1,1 1-1,1-1 0,0 1 1,1-1-1,0 1 0,0-1 1,1 1-1,0 0 0,1-1 1,3 10-219,-2-6 126,1 0-1,1 0 1,0-1 0,1 1 0,1-1 0,-1-1-1,2 1 1,4 4-126,-8-11 103,0 0-1,1-1 0,0 1 1,1-1-1,-1 0 0,1-1 1,0 1-1,0-1 0,0 0 1,0-1-1,1 1 1,0-1-1,0 0 0,0-1 1,0 0-1,0 0 0,3 0-102,-6-2 57,0 0 0,0 0-1,0 0 1,0 0 0,0-1-1,0 0 1,0 0 0,0 0-1,0 0 1,0-1-1,0 1 1,-1-1 0,1 0-1,-1 0 1,1-1 0,-1 1-1,0-1 1,0 1 0,0-1-1,0 0 1,0 0 0,-1 0-1,1 0 1,-1-1 0,0 0-58,4-4 44,-1-1-1,0 0 1,-1-1-1,0 1 0,-1-1 1,0 0-1,0 0 0,-1 0 1,1-5-43,-3 7-14,0-1 0,0 1 0,-1-1 0,0 1 0,-1 0 0,0-1 0,0 1 0,0 0-1,-1 0 1,-1 0 0,1 0 0,-1 1 0,-1-1 0,-2-2 14,5 5-190,-1 1-1,0-1 0,0 1 1,-1 0-1,1 0 1,-1 1-1,0-1 0,0 1 1,0 0-1,0 0 0,-1 0 1,1 0-1,-1 1 0,0 0 1,0 0-1,0 0 0,0 1 1,0-1-1,0 1 0,0 0 1,0 1-1,0-1 0,-6 1 191,10 0-92,0 0-1,0 0 0,0 0 0,0 0 0,0 0 0,0 0 0,0 0 0,0 1 0,0-1 0,0 0 0,0 1 0,1-1 0,-1 0 0,0 1 1,0-1-1,0 1 0,0 0 0,0-1 0,1 1 0,-1 0 0,0-1 0,1 1 0,-1 0 0,0 0 0,1-1 0,-1 1 0,1 0 0,-1 0 1,1 0-1,-1 0 93,2 0-219,-1 0-1,1 0 1,-1 0 0,1 0 0,-1 0 0,1 0 0,0 0 0,0 0 0,-1 0 0,1-1 0,0 1 0,0 0-1,0 0 1,0-1 0,0 1 0,0-1 0,0 1 0,0-1 0,0 1 0,0-1 0,0 0 0,0 0 0,0 1-1,0-1 1,0 0 0,1 0 0,-1 0 0,1 0 219,28 3-1963,2-2 913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70 10112,'-1'-1'144,"0"1"0,1 0 0,-1-1 0,1 1 0,-1 0 0,0-1 1,1 1-1,-1 0 0,0 0 0,0 0 0,1 0 0,-1 0 0,0 0 1,1 0-1,-1 0 0,0 0 0,0 0 0,1 0 0,-1 0 0,0 0 0,1 0 1,-1 1-1,0-1 0,1 0 0,-1 0 0,0 1 0,1-1 0,-1 1 0,1-1 1,-1 1-1,0-1 0,1 0 0,-1 1 0,1 0 0,0-1 0,-1 1 0,1-1 1,-1 1-1,1 0 0,0-1 0,-1 1 0,1 0 0,0-1 0,0 1 1,0 0-1,-1-1 0,1 1 0,0 0 0,0-1 0,0 1 0,0 0 0,0 0-144,-1 9 405,0 0 0,1-1-1,0 1 1,1 2-405,-1 0 225,1 13 14,0 1-1,2-1 0,1-1 1,0 1-1,3 3-238,-4-17 96,1 1 0,0-1-1,0 0 1,1 0 0,1 0 0,0 0-1,0-1 1,1 0 0,1-1 0,-1 1-1,8 6-95,-11-13 44,0 0 0,0 0 0,0 0 0,0 0 1,1 0-1,-1-1 0,1 0 0,-1 0 0,1 0 0,0-1 0,0 0 0,0 0 0,0 0 0,0 0 0,0-1 0,0 1 0,0-1-44,0-1 31,-1 1 1,0-1-1,1 0 0,-1 0 1,0-1-1,0 1 0,0-1 1,0 0-1,0 0 0,0 0 1,-1 0-1,1-1 0,-1 0 1,1 0-1,-1 0 0,0 0 1,0 0-1,0 0 0,1-3-31,0-1 29,1 0 0,-2 0 0,1-1-1,-1 1 1,0-1 0,-1 1 0,0-1 0,0 0-1,0 0 1,-1 0 0,0-6-29,0-11-171,-2 1-1,0 0 1,-2-6 171,-4 6-797,1 16 368,6 8 421,0 0 0,0 0 1,-1 0-1,1 0 0,0 1 0,0-1 0,-1 0 0,1 0 0,0 0 0,0 0 1,0 0-1,-1 1 0,1-1 0,0 0 0,0 0 0,0 0 0,0 0 0,-1 1 1,1-1-1,0 0 0,0 0 0,0 1 0,0-1 0,0 0 0,0 0 0,0 1 1,0-1-1,0 0 0,0 0 0,0 1 0,0-1 0,0 0 0,0 0 0,0 1 1,0-1-1,0 0 8,-1 4 7,1 1 0,0-1 1,0 1-1,1-1 1,-1 1-1,1-1 1,0 1-1,0-1 0,0 0 1,1 0-1,-1 0 1,1 1-1,0-1 0,0-1 1,1 2-8,2 2 55,-1 0 0,1 0 0,0-1 0,1 1 0,0-1 0,0-1 0,5 5-55,-5-6 58,0 0 1,0 0 0,0 0-1,0-1 1,1 1 0,0-2-1,-1 1 1,1-1 0,0 0-1,0 0 1,0-1 0,0 0-1,0 0 1,1-1 0,-1 0-1,0 0 1,0-1 0,0 0-1,0 0 1,0 0 0,0-1-1,0 0 1,0-1 0,0 1-1,-1-1 1,1 0 0,-1-1-1,0 0 1,0 0 0,0 0-1,-1-1 1,1 0 0,-1 0-1,0 0 1,-1 0 0,1-1-1,-1 0 1,0 0 0,1-2-59,-1 1 62,0 0 0,0-1 0,-1 1 0,0-1 0,0 1 0,-1-1 1,1-4-63,-2 8 0,-1-1 1,1 1 0,-1 0 0,0 0 0,-1-1-1,1 1 1,-1 0 0,0 0 0,0 0 0,0 0 0,0 0-1,-1 0 1,1 0 0,-1 0 0,0 1 0,-1-2-1,-25-33-1786,19 28 353,1 0-1,1-1 0,-1 0 1,-2-8 1433,-4-19-917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46 4992,'17'-39'3851,"-14"33"37,-10 27-1585,-5 10-1267,2 1 0,1 0 0,1 1 1,0 14-1037,6-34 94,1 1 0,1-1 0,0 1 0,0-1 0,2 1 1,-1-1-1,2 1 0,0-1 0,0 0 0,1 0 1,1-1-1,2 5-94,-6-15 14,1 1 0,-1 0 1,0-1-1,1 0 0,0 1 1,0-1-1,0 0 0,0 0 0,0 0 1,0 0-1,0 0 0,1 0 1,-1-1-1,1 1 0,-1-1 1,1 0-1,2 1-14,-3-1 21,0-1-1,1 1 1,-1-1 0,0 0-1,1 0 1,-1 0 0,1 0 0,-1 0-1,0-1 1,1 1 0,-1-1-1,0 1 1,0-1 0,1 0-1,-1 0 1,0 0 0,0 0 0,0 0-1,0 0 1,0-1 0,0 1-1,0-1-20,4-3-3,-1-1-1,1 1 0,-1-1 0,0 0 1,-1-1-1,1 1 0,-1-1 0,3-6 4,3-11-502,0-1-1,-2 0 503,-2 6-885,1 1 0,1 0 0,7-13 885,-15 31-8,0 0 0,0 0 0,0-1 0,0 1 0,0 0 0,0 0 0,1 0 0,-1 0 1,0 0-1,0-1 0,0 1 0,0 0 0,0 0 0,0 0 0,0 0 0,1 0 0,-1 0 0,0 0 0,0-1 0,0 1 1,0 0-1,0 0 0,1 0 0,-1 0 0,0 0 0,0 0 0,0 0 0,0 0 0,1 0 0,-1 0 0,0 0 0,0 0 1,0 0-1,0 0 0,1 0 0,-1 0 0,0 0 0,0 0 0,0 0 0,0 0 0,1 0 0,-1 1 0,0-1 0,0 0 1,0 0 7,6 9-67,0 13 207,-3-12-45,0-1 0,1 1-1,0-1 1,1 0 0,-1 0 0,2 0-1,-1-1 1,1 0 0,1 0 0,-1 0-1,1-1 1,1 0 0,-1 0 0,1-1-1,0 0 1,1 0 0,-1-1 0,5 2-95,-2-1 135,0 0-1,1-2 1,-1 1 0,1-1 0,0-1 0,0 0-1,1-1 1,-1 0 0,0-1 0,1 0 0,-1-1 0,1-1-1,-1 1 1,0-2 0,1 0-135,-8 1 70,0-1-1,0 1 1,0-1 0,0 0 0,-1 0-1,1-1 1,-1 1 0,1-1-1,-1 0 1,0 0 0,0-1-1,-1 1 1,1-1 0,0 0-1,-1 1 1,2-5-70,-3 4 24,0 1-1,0-1 1,0 1 0,-1-1-1,1 0 1,-1 0-1,0 0 1,0 0-1,-1 0 1,1 0 0,-1 0-1,0 0 1,0 0-1,0 0 1,-1 0 0,1 0-1,-1 0 1,0 0-1,0 0 1,0 0 0,-1-1-24,-6-13-137,0 0 0,-1 1 0,-7-10 137,13 22-530,-1 0-1,1 0 1,-1 0-1,0 1 1,0-1-1,-1 1 1,1 0 0,-1 1-1,0-1 1,0 1-1,0 0 1,0 0-1,-4-1 531,6 3-2709,5 3-987,6 0 2661,6-1 129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9344,'-2'3'535,"-4"2"-39,2 0 0,-1 1 1,0-1-1,1 1 0,0 0 0,1 1 1,-1-1-1,1 0 0,0 1 0,1 0 0,0 0 1,0 0-1,0 0 0,0 5-496,1-1 275,1 0 0,1 0 0,-1 0 0,2 1 0,-1-1 0,2-1-1,-1 1 1,4 7-275,-4-12 70,1 1 0,-1-1 0,1 0 0,1 0 0,-1 0 0,1 0 0,0-1 0,1 1 0,-1-1 0,1 0 0,0 0 0,0-1 0,1 0 0,2 2-70,2 0 78,0-1 1,0-1 0,1 0 0,0 0-1,-1-1 1,1 0 0,1-1-1,-1 0 1,0-1 0,0 0 0,7-1-79,18-1-153,1-2 0,31-7 153,-42 5-2443,0-1 1,18-7 2442,-20 4-704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233 207 9856,'-27'8'3680,"27"-8"-2848,9 0 256,0 0-33,10 0-479,7-4-64,11-4-288,-1 0-160,-3-4-32,-6 0-1312,-5-1-479,-13 1-1409,-14 0-480,-12 0 1952,-15-1 960</inkml:trace>
  <inkml:trace contextRef="#ctx0" brushRef="#br0" timeOffset="1">78 45 8960,'-50'7'3424,"31"-2"-2656,10 0 544,9-5 128,9 0-705,14-10-511,19 3-224,21-6-64,20 1-32,7-8 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 9088,'-1'0'186,"1"0"-1,0 0 1,0-1 0,0 1 0,0 0-1,0 0 1,0-1 0,0 1 0,0 0 0,0 0-1,0-1 1,0 1 0,0 0 0,0-1 0,0 1-1,0 0 1,0 0 0,0-1 0,0 1-1,0 0 1,0 0 0,0-1 0,0 1 0,1 0-1,-1 0 1,0-1 0,0 1 0,0 0 0,0 0-1,1 0 1,-1-1 0,0 1 0,0 0 0,1 0-186,11-5 2345,26 1-2692,-27 4 826,94-15-439,-73 9-39,1 1 1,0 1 0,0 2-1,1 2 1,0 1-2,-31-1 9,1 1 0,0 0 0,-1-1 0,1 1 0,0 1 0,-1-1 0,1 0 1,1 2-10,-5-3-2,1 0 0,-1 1 0,1-1 0,-1 0 1,1 1-1,-1-1 0,0 1 0,1-1 1,-1 1-1,1-1 0,-1 1 0,0-1 0,1 1 1,-1-1-1,0 1 0,0-1 0,0 1 0,1-1 1,-1 1-1,0 0 0,0 0 2,0 0 9,0-1 0,0 1-1,-1 0 1,1 0 0,0 0-1,-1 0 1,1 0 0,-1 0 0,1 0-1,-1-1 1,1 1 0,-1 0-1,1 0 1,-1-1 0,0 1 0,1 0-1,-1-1 1,0 1-9,-51 41 996,36-31-966,1 1 0,0 0 0,1 1 0,1 1-1,0 0 1,1 0 0,0 2-30,11-14 2,0-1 0,0 1 0,0-1 0,0 0 0,0 1-1,1 0 1,-1-1 0,1 1 0,-1-1 0,1 1 0,0 0 0,-1-1-1,1 1 1,0 0 0,0-1 0,0 1 0,0 0 0,1-1-1,-1 1 1,0 0 0,1-1 0,-1 1 0,1-1 0,-1 1-1,1-1 1,0 1 0,0-1 0,-1 1 0,1-1 0,0 1 0,0-1-1,1 0 1,-1 0 0,0 0 0,0 0 0,1 0 0,0 1-2,7 4 16,-1-1 0,1-1 0,0 0 0,1 0 0,-1 0 0,2-1-16,2 2 11,14 4-25,0 2 0,-1 2 0,-1 0-1,11 8 15,-27-16 7,-1 1-1,0 0 1,0 1-1,-1 0 0,1 0 1,-2 0-1,1 1 0,-1 0 1,0 0-1,-1 1 0,0 0 1,0 0-1,-1 0 0,2 5-6,-5-10 35,0 1-1,0 0 1,-1-1-1,0 1 1,1 0-1,-2 0 0,1-1 1,0 1-1,-1 0 1,0 0-1,0-1 1,-1 1-1,1-1 0,-1 1 1,0-1-1,0 1 1,0-1-1,-1 0 1,0 0-1,1 0 1,-1-1-1,-1 1 0,1-1 1,-3 3-35,-9 8 87,-2 0-1,1-1 1,-1-1 0,-18 10-87,14-10-757,1-1 1,-22 8 756,-3-6-4140,38-12 2791,1 0 1,0-1-1,0 1 1,0-1 0,0-1-1,-2 1 1349,-6-4-1429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495 142 8832,'2'-2'300,"-1"-1"0,0 0-1,0 0 1,0 1 0,0-1 0,-1 0 0,1 0 0,-1 0 0,0 1 0,1-1 0,-1 0 0,-1 0-1,1 0 1,0 0 0,-1 0 0,1 0 0,-1 1 0,0-1 0,0 0 0,0 1 0,0-1 0,-1 0-1,0-1-299,-2-1 197,0 0 0,-1 1-1,1-1 1,-1 1-1,0 0 1,0 0 0,0 1-1,-1-1 1,1 1-1,-7-2-196,2 0 24,0 0-1,-1 1 1,0 1 0,0 0-1,0 0 1,0 1-1,0 1 1,-1 0-1,1 0 1,0 1-1,-1 0 1,1 1-1,0 1 1,0 0-1,0 0 1,0 1-1,0 0 1,0 1-1,1 0 1,-1 1-1,1 0 1,-7 5-24,14-8-4,-20 10-46,2 2 1,-1 0 0,2 1 0,0 1-1,-2 3 50,17-14-13,1 1 0,-1-1-1,1 1 1,0 0 0,0 0-1,0 0 1,1 0 0,0 1-1,-1 3 14,3-5-3,0-1 0,0 1-1,0 0 1,1 0-1,-1-1 1,1 1 0,0 0-1,1 0 1,-1-1-1,1 1 1,0 0 0,0-1-1,0 1 1,1 0-1,0 0 4,0-1 1,0 0-1,0-1 0,1 1 0,-1 0 0,1-1 0,0 1 0,0-1 0,0 0 0,1 0 0,-1 0 0,1-1 0,-1 1 0,1-1 0,0 0 1,0 0-1,0 0 0,0 0 0,0-1 0,1 0 0,-1 0 0,1 0 0,15 3-165,0-1 0,-1-1 0,1-1 0,4-1 165,-20 1-67,35-2-1535,0 0 0,0-3 0,0-1 0,0-2 0,6-4 1602,38-12-1152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95 9728,'-3'4'281,"1"0"1,0 1-1,0-1 1,0 1-1,1-1 1,0 1-1,0 0 1,0-1-1,0 1 1,1 0-1,0 0 1,0 0-1,0-1 1,0 1-1,1 0 1,0 0-1,0-1 1,0 1-1,1 0 1,-1-1-1,1 1 1,0-1-1,3 4-281,5 11 252,2-1 0,0-1 0,1 0 0,2 2-252,1 0 235,-1 1-1,9 16-234,-16-10 570,-7-26-551,-1 1-1,0-1 1,0 0 0,0 1-1,1-1 1,-1 0-1,0 1 1,0-1 0,0 1-1,0-1 1,0 0-1,0 1 1,0-1 0,0 1-1,0-1 1,0 0-1,0 1 1,0-1 0,0 0-1,0 1 1,0-1-1,-1 1 1,1-1 0,0 0-1,0 1 1,0-1-1,0 0 1,-1 1-1,1-1 1,0 0 0,0 1-1,-1-1 1,1 0-1,0 0 1,-1 1 0,1-1-1,0 0 1,-1 0-1,1 0 1,0 1 0,-1-1-1,1 0 1,0 0-1,-1 0 1,1 0 0,-1 0-1,1 0 1,0 0-1,-1 0 1,1 0 0,-1 0-1,1 0 1,0 0-1,-1 0 1,1 0 0,-1 0-1,1 0 1,0 0-1,-1 0 1,1-1 0,0 1-1,-1 0-18,-1-1 48,0 0 0,1-1 0,-1 1 0,0-1 0,1 1-1,-1-1 1,1 1 0,0-1 0,-1 0 0,1 1 0,0-1 0,0 0 0,0 0 0,0 0 0,1 0 0,-1-1-48,-2-3 31,2 0 0,-1 0 0,1-1 0,0 1 1,0-2-32,0-13-33,1 1 0,0-1 0,2 1 0,1 0 0,0-1 0,2 1-1,3-9 34,-4 14-95,1 1-1,1-1 0,1 1 0,0 1 0,0-1 1,1 1-1,1 0 0,1 1 0,-1 0 0,4-2 96,-11 12-1,0 0-1,1 0 0,-1 0 0,0 0 0,1 0 0,-1 1 0,1-1 0,-1 1 0,1 0 0,0-1 0,-1 1 0,1 1 0,0-1 1,0 0-1,0 1 0,0-1 0,0 1 0,0 0 0,0 0 0,-1 0 0,1 0 0,0 1 0,0-1 0,0 1 0,0-1 1,0 1-1,0 0 0,-1 0 0,1 1 0,0-1 0,-1 1 0,1-1 0,-1 1 0,1 0 2,9 8 45,-1 0 0,0 1 0,0 0 0,-1 0 0,-1 1 0,1 2-45,-7-10 9,40 50 107,28 38 129,-62-78-204,1 1 0,-2 1-1,0-1 1,-1 1 0,2 9-41,9 26-2443,-18-50 1553,-4-5 405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58 350 10752,'-3'0'234,"1"1"0,-1-1 0,0 0 0,1 1 0,-1-1 0,0 1 0,1 0 0,-1 0 0,1 0 0,0 0 0,-1 0 0,1 1 0,0-1 0,0 1 0,-1-1 0,1 1 0,1 0 0,-1 0 1,0 0-1,0 0 0,1 0 0,-1 0 0,1 1 0,-1-1 0,1 0 0,-1 3-234,2-5 12,0 0-1,0 0 1,0 1 0,0-1 0,0 0-1,0 0 1,0 0 0,0 0 0,0 1 0,0-1-1,0 0 1,0 0 0,0 0 0,0 0-1,0 1 1,1-1 0,-1 0 0,0 0 0,0 0-1,0 0 1,0 1 0,0-1 0,0 0-1,0 0 1,1 0 0,-1 0 0,0 0-1,0 0 1,0 0 0,0 1 0,0-1 0,1 0-1,-1 0 1,0 0 0,0 0 0,0 0-1,0 0 1,1 0 0,-1 0 0,0 0 0,0 0-1,0 0 1,0 0 0,1 0 0,-1 0-1,0 0 1,0 0 0,0 0 0,1 0-1,-1 0 1,0 0 0,0 0 0,0 0 0,0-1-1,0 1 1,1 0 0,-1 0 0,0 0-1,0 0-11,17-5 514,-12 3-282,41-10 650,0 2-1,26-1-881,-12 2 71,15-7-71,-27 3-916,0-2 0,0-3 0,-2-1 0,6-6 916,-19 8-1399,-1-2-1,-1-1 1,-1-2 0,-1 0-1,18-19 1400,-46 40 1,0 1 0,-1-1-1,1 1 1,0-1-1,-1 0 1,1 1 0,-1-1-1,1 1 1,-1-1-1,1 0 1,-1 0-1,0 1 1,1-1 0,-1 0-1,0 0 1,0 1-1,1-1 1,-1 0-1,13-65 4021,-10 64-2649,2 7-694,4 11-160,-8-15-440,28 48 1577,8 7-1655,-19-30 442,0 0-1,-2 1 0,-2 0 1,0 1-1,-2 1 0,5 17-441,-13-25 644,-4-12-39,0-9-591,0 0 0,0 0 0,0 0 1,0 0-1,0 0 0,0 0 0,0 0 1,0 0-1,0 0 0,0 1 0,0-1 1,0 0-1,0 0 0,0 0 0,0 0 1,0 0-1,0 0 0,0 0 0,-1 0 1,1 0-1,0 0 0,0 0 0,0 0 0,0 0 1,0 0-1,0 0 0,0 0 0,0 0 1,0 0-1,0 0 0,0 0 0,0 0 1,-1 0-1,1 0 0,0 0 0,0 0 1,0 0-1,0 0 0,0 0 0,0 0 1,0 0-1,0 0 0,0 0 0,0 0 1,0 0-1,0 0 0,0 0 0,0 0 1,-1 0-1,1 0 0,0 0 0,0-1 1,0 1-1,0 0 0,0 0 0,0 0 1,0 0-1,0 0 0,0 0 0,0 0 0,0 0 1,0 0-1,0 0 0,0 0 0,0 0 1,0-1-1,0 1 0,0 0 0,0 0 1,0 0-15,-1-2 49,0-1 1,0 1 0,0-1 0,1 1-1,-1-1 1,0 0 0,1 1 0,0-1-1,0 0 1,0 1 0,0-1 0,0 0-1,1 0 1,-1-1-50,10-43-28,-8 40 32,6-23-243,1 0 1,1 1-1,2 0 1,0 1-1,3 0 1,0 1-1,17-23 239,-30 47-17,0 0-1,0 0 1,1 1 0,-1-1-1,1 0 1,0 1-1,0 0 1,0 0-1,0 0 1,0 0 0,0 0-1,0 0 1,1 1-1,1-1 18,-3 2 3,1-1-1,0 1 1,-1 0-1,1 0 1,-1 0-1,1 0 1,0 0-1,-1 1 0,1-1 1,-1 1-1,1 0 1,-1 0-1,1 0 1,-1 0-1,1 0 1,-1 0-1,0 1 1,0-1-1,2 2-2,11 10 46,0 1 0,0 0 0,-2 1-1,9 12-45,22 22 73,61 59-1892,-2 1-7167,-79-86 7781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12800,'2'1'5732,"9"7"-4190,-4 1-1220,0 0 0,-1 0 0,0 0 1,0 1-1,-1-1 0,0 1 0,-1 1 0,0-1 0,0 2-322,-2-6 136,12 31 228,-2 1 1,-2 0 0,-1 1 0,-2 0 0,0 13-365,-6-39 7,1 10 27,-1-17-119,-1-9-138,2-22 36,2 0 1,1 0-1,0 1 0,2 0 1,7-17 186,-4 11-1,1 1 0,1 0 0,1 1 0,1 0 0,14-18 1,-23 39 19,0 0-1,1 0 0,0 1 0,0-1 1,1 2-1,0-1 0,0 1 1,0 0-1,1 0 0,3-1-18,-6 3 26,1 1-1,-1 0 1,1 1-1,0-1 1,0 1-1,0 0 1,0 1-1,-1-1 1,1 1-1,0 0 1,0 1-1,0-1 1,0 1-1,0 0 1,0 1-1,2 0-25,4 3 31,-1 0 0,0 0 0,0 1 0,0 0 0,-1 1 0,0 1 0,0-1 0,-1 1 0,0 1 0,0 0 0,-1 0 0,0 1 0,-1 0 0,0 0 0,3 6-31,10 19 23,-2 1-1,-1 1 0,-2 1 1,0 5-23,-15-42-21,24 76-536,-22-67-329,0 0 0,0 0 0,-1 0 0,0 0 1,-1 0-1,-1 9 886,-4-3-1670,-3-6 775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45 14080,'-14'8'5279,"14"1"-4127,14-6 64,-6 2-320,10-5-576,14 0-96,14-5-1984,5-3-800,7-4 1280,2-5 640,3-10 544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15 10368,'-47'-4'6975,"37"3"-6439,0 1 0,0-2 0,0 1 0,-3-2-536,7 2 232,1 0 0,-1 0 1,1 1-1,-1-1 0,0 1 0,1 1 0,-1-1 0,1 1 0,-3 0-232,6-1 87,0 1 0,-1-1 0,1 1 1,0-1-1,0 1 0,0 0 0,0 0 0,0 0 1,0 0-1,0 0 0,0 1 0,0-1 0,1 0 1,-1 1-1,0 0 0,1-1 0,0 1 0,-1 0 1,1 0-1,0-1 0,0 1 0,-1 0 0,2 0 1,-2 1-88,3-1 52,-1 0 1,0-1 0,1 1 0,-1-1 0,1 1-1,0-1 1,-1 1 0,1-1 0,0 1 0,0-1-1,0 0 1,0 1 0,0-1 0,0 0 0,0 0-1,1 0 1,-1 0 0,0 0 0,1 0 0,-1 0-1,1 0 1,-1 0 0,1-1 0,-1 1 0,1-1-1,-1 1 1,1-1 0,0 0 0,-1 1 0,2-1-53,-5 0-2,0 1 0,-1-1 0,1 1 0,-1 0 0,1 0 1,0 0-1,0 0 0,0 0 0,-1 0 0,1 1 1,0-1-1,0 1 0,1-1 0,-1 1 0,0 0 0,1-1 1,-1 1-1,0 1 2,-27 40-2,23-33 10,-5 7-8,0 2 0,1-1 1,1 1-1,0 1 0,2 0 1,-3 11-1,9-26-4,-1 1 0,1-1 0,1 1 1,-1-1-1,1 1 0,0 0 0,0-1 1,1 1-1,-1-1 0,1 1 0,1 0 0,-1-1 1,1 0-1,0 1 0,0-1 0,0 0 1,1 0-1,0 0 0,0 0 0,0-1 1,0 1-1,1-1 0,0 0 0,0 0 1,0 0-1,3 2 4,1 0 23,1 0 0,-1 0 1,1 0-1,1-1 0,-1-1 0,1 0-23,-6-2-393,1-1-1,-1 0 0,1 0 1,0 0-1,-1 0 0,4-1 394,-5 1-826,1-2 1,-1 1-1,0 0 0,0-1 1,0 1-1,0-1 0,-1 0 1,1 0-1,0 0 0,2-2 826,8-5-1018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 9472,'-9'-9'3166,"5"11"597,3 19 1148,1-9-5589,3 24 1396,1 1 0,2-1 0,1-1 0,9 26-718,11 57 1128,-20-82-981,-2 0 0,-2 1 1,-1-1-1,-2 1 0,-2 14-147,2-49 11,-1 0 0,1 0 0,0-1 0,-1 1 0,1-1 0,-1 1 0,0 0 0,1-1 0,-1 1 0,0-1 1,0 1-1,-1 0-11,-5 0 58,1-13-84,4 4-36,1 1 0,0-1 1,1 0-1,0 0 0,0 0 0,0 0 0,1 0 0,0 0 0,1-1 62,1-15-179,3-35-846,14-55 1025,-13 84-157,1 0 0,1 1 0,2 0 0,11-21 157,-18 42-3,0 0-1,0 1 1,0-1 0,1 1-1,-1 0 1,1 1-1,1-1 1,-1 1 0,1 0-1,0 0 1,0 1 0,1 0-1,1-1 4,-4 3 17,-1 1 0,1 0-1,-1-1 1,1 1 0,0 0-1,0 1 1,-1-1 0,1 1-1,0 0 1,0 0 0,0 0-1,0 0 1,-1 1-1,1-1 1,0 1 0,0 0-1,-1 0 1,1 0 0,-1 1-1,1-1 1,-1 1 0,1 0-1,-1 0 1,0 0 0,0 1-1,2 1-16,4 4 35,0 0-1,0 1 0,-1 0 1,0 1-1,-1 0 1,0 0-1,-1 1 0,0 0 1,-1 0-1,0 0 0,0 1 1,-1-1-1,-1 1 1,0 0-1,0 0 0,-2 0 1,1 1-1,-1-1 0,-1 0 1,0 1-1,-1-1 1,-2 8-35,1-3 27,-1-1 0,-1 1 0,-1-1 0,0 1 0,-1-1 0,0-1 0,-2 1 0,0-1 0,0 0 0,-2-1 0,0 0 0,0-1 0,-1 0 0,-1 0 1,0-1-1,-1-1-27,8-6-311,-1-2 0,0 1 0,1-1 0,-1 0 1,0 0-1,-1-1 0,1 1 0,0-1 1,-1-1-1,1 1 0,-1-1 0,0 0 0,1-1 1,-1 0-1,0 0 0,1 0 0,-5-1 311,0-1-899,0 0 0,-1-1 0,1 0 0,0 0 0,0-2-1,1 1 1,-1-1 0,1-1 0,-6-4 899,-22-18-1269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6272,'-18'-12'2368,"13"9"-1856,5-2 384,0 5-32,0 0-576,5 0-128,-1 0-1824,5 0-736,-4 5 1216,4-5 576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10112,'-11'-8'3025,"11"8"-2956,0 0 0,0 0 0,0 0 0,0 0 0,0 0 0,0 0 1,0 0-1,0 0 0,0 0 0,0 0 0,0 0 0,0 0 0,0 0 0,0 0 0,0 0 0,0 0 0,0 0 0,0 0 0,0 0 0,0 1 0,0-1 0,0 0 0,0 0 0,0 0 0,0 0 1,0 0-1,0 0 0,0 0 0,0 0 0,0 0 0,0 0 0,0 0 0,0 0 0,0 0 0,0 0 0,0 0 0,0 0 0,0 0 0,0 0 0,0 0 0,0 0 0,0 0 0,-1 0 1,1 0-70,15 20 4848,5 6-3937,-7-3-637,-1 1 0,-1 1 0,-1-1-1,-1 2 1,-1 0 0,2 14-274,-1 11 653,-1 0 1,1 49-654,-10-27 435,0-65-343,0 0 1,0 0-1,-1-1 1,0 1-1,0 0 1,-1 0-1,-2 4-92,5-11 16,-1 0-1,1 0 0,0 0 1,-1 0-1,1 0 0,-1 0 1,1-1-1,-1 1 1,0 0-1,1 0 0,-1-1 1,0 1-1,1 0 0,-1-1 1,0 1-1,0 0 1,1-1-1,-1 1 0,0-1 1,0 0-1,0 1 0,0-1 1,0 0-16,0 0 6,1 0 0,-1 0 0,0-1 0,1 1 1,-1-1-1,1 1 0,-1-1 0,0 1 0,1-1 0,-1 1 1,1-1-1,0 1 0,-1-1 0,1 1 0,-1-1 0,1 0 1,0 1-1,-1-1 0,1 0 0,0 1 0,0-1 0,0 0-6,-3-8 9,1 0-1,1 1 0,-1-1 1,1-4-9,0-24-85,2 1-1,1 0 1,1 0 0,2 0-1,2 0 1,1 1 0,7-17 85,-10 39-38,0 1 0,0-1 0,1 1 1,1 1-1,0-1 0,0 1 1,1 0-1,1 1 0,0 0 0,0 0 1,1 1-1,4-3 38,-7 7-10,0 0 1,0 0-1,0 1 1,1 0-1,0 1 0,0 0 1,0 0-1,0 0 1,0 1-1,1 0 1,-1 1-1,1 0 0,-1 0 1,1 1-1,-1 0 1,1 1-1,-1-1 0,1 2 1,6 1 9,-7-1 17,-1 0 1,1 0-1,0 1 1,-1 1-1,1-1 1,-1 1-1,0 0 1,0 1-1,-1 0 1,1 0-1,-1 0 1,0 1-1,0 0 1,-1 0-1,0 0 1,0 1-1,0 0 1,-1 0-1,0 0 1,0 0-1,-1 1 0,0-1 1,0 1-1,1 6-17,-2-2 60,0 0-1,0-1 1,-1 1-1,-1 0 1,1 0-1,-2-1 1,0 1-1,0 0 0,-1-1 1,-1 1-1,0-1 1,0 1-1,-1-1 1,-1 0-1,0-1 1,-6 11-60,-1-3 70,0-1 0,-1 0 0,-1-1 0,0 0 0,-1-2 0,-13 11-70,17-16-423,0-1-1,-1 0 0,0 0 0,-1-1 0,0-1 0,0 0 0,0-1 0,-1 0 0,1-1 0,-8 1 424,-37 0-6235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 12800,'-1'-1'367,"-1"1"1,1-1-1,0 1 1,-1 0-1,1 0 1,0 0 0,-1-1-1,1 1 1,-1 1-1,1-1 1,0 0-1,-1 0 1,1 0 0,0 1-1,-1-1 1,1 1-1,0-1 1,-1 1-1,1-1 1,0 1-368,-1 1 83,0 0 0,1 0 1,0 0-1,-1 0 0,1 1 0,0-1 0,0 0 0,0 0 1,0 1-1,1-1 0,-1 2-83,-16 52 650,0-1 6,1 0 0,4 1 1,-1 16-657,12-64 50,1-1 0,-1 1 0,1-1 1,1 1-1,-1-1 0,1 1 0,0-1 1,1 0-1,0 0 0,0 1 0,1-1 1,1 3-51,-2-6-10,0-1 0,1 1 0,-1-1 0,1 0 0,0 0 0,0 0 0,0 0 0,0 0 0,1-1 0,-1 1 0,1-1 0,-1 0 0,1 0 0,0 0 0,0-1 0,0 1 0,0-1 0,0 0 0,0 0 0,0 0 1,0-1-1,4 1 10,20 1-912,1-2 1,-1 0 0,1-2 0,-1-1 0,26-6 911,-25 2-3418,1-1 0,-2-2-1,10-4 3419,9-6-3178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24 7296,'-2'-3'328,"-1"1"-1,0 0 1,0 0 0,0 0 0,0 0-1,-1 0 1,1 1 0,0-1 0,-1 1-1,1 0 1,-1 0 0,1 0 0,-1 0-1,0 1 1,1 0 0,-1-1 0,0 1 0,1 1-1,-1-1 1,0 0 0,1 1 0,-2 0-328,-8 1 249,0 1 1,0 1-1,0 0 1,1 0-1,-9 5-249,7-1 16,0 0 0,0 1-1,1 1 1,0 0 0,1 0-1,0 2 1,0-1-1,1 1 1,1 1 0,-1 2-16,-12 18 86,2 0 1,1 2-1,-8 21-86,13-23 109,1 1 0,2 1 1,1 0-1,2 1 0,-2 23-109,8-41 50,1 1-1,0 0 1,2 0 0,0 0 0,1-1 0,1 1-1,1 0 1,1-1 0,0 1 0,1-1-1,6 13-49,-7-22 64,0-1-1,1-1 0,0 1 0,0-1 0,0 0 0,1 0 0,0 0 0,0-1 0,1 0 1,0 0-1,0 0 0,0-1 0,1 0 0,-1-1 0,1 1 0,0-2 0,1 1 1,-1-1-1,3 0-63,0 0 83,0 0 1,1-1-1,0-1 1,-1 0-1,1 0 1,0-1-1,-1-1 0,1 0 1,0-1-1,-1 0 1,1 0-1,-1-1 1,0-1-1,4-2-83,-1 1 83,-1-1-1,0-1 1,0-1 0,-1 0-1,6-5-82,-13 10 18,0-1-1,-1 0 1,0 0 0,0 0-1,0-1 1,0 0 0,-1 0-1,0 0 1,0 0 0,0 0-1,-1 0 1,1-1-1,-1 1 1,0-1 0,-1-1-18,0 3-1,-1 0 1,0 0-1,0 0 0,-1 1 1,1-1-1,-1 0 0,1 0 1,-1 0-1,-1 0 1,1 0-1,0 1 0,-1-1 1,0 1-1,0-1 1,0 1-1,0 0 0,-1-1 1,1 1-1,-1 0 1,1 1-1,-1-1 0,0 0 1,-1 1-1,1 0 1,-1-1 0,-2-1-93,0-1 1,-1 1-1,0 1 1,0-1-1,0 1 0,0 1 1,0-1-1,-1 1 1,1 0-1,-1 1 1,1 0-1,-6 0 93,2 1-439,0 2 0,1-1 0,-1 2 0,1-1 0,-1 1 0,1 1 1,0 0-1,0 0 0,0 1 0,1 0 0,0 1 0,0 0 0,0 0 0,1 1 0,0 0 0,-3 4 439,-13 16-640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42 14080,'-42'19'5279,"28"-11"-4127,10 1-448,4-1-448,4-5-256,10-3 128,14 0-736,9-3-384,9-5 512,7-9-1696,-2-2-575,0-1 1407,-11-2 672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 12672,'-40'3'4122,"26"2"-2440,14-5-1656,0 1-1,0-1 1,0 0-1,0 0 0,0 0 1,0 0-1,0 0 1,-1 1-1,1-1 1,0 0-1,0 0 0,0 0 1,0 1-1,0-1 1,0 0-1,0 0 0,0 0 1,0 1-1,0-1 1,0 0-1,0 0 1,0 0-1,0 0 0,0 1 1,0-1-1,1 0 1,-1 0-1,0 0 1,0 1-1,0-1 0,0 0 1,0 0-1,0 0 1,0 0-1,0 0 0,1 1-24,0 0 10,0 0 0,1 0 0,-1 0 0,0 0 0,1-1 0,-1 1 0,1 0 0,-1 0 0,1-1 1,-1 1-1,1-1 0,0 0-11,46 6-1330,-1-2-1,2-3 1,40-4 1330,-78 3-404,36-3-2247,0-2 0,22-7 2651,36-12-676,-95 21 1313,0 1 0,0 0 0,0 0-1,1 1 1,-1 0 0,0 1 0,10 1-637,-16-1 309,0 1-1,-1 0 0,1 0 0,0 1 1,0-1-1,-1 1 0,1 0 1,-1 0-1,1 0 0,-1 0 1,0 0-1,0 1 0,0-1 1,0 1-1,0 0 0,-1 0 0,1 0 1,-1 1-1,0-1 0,0 0 1,2 4-309,9 24 632,-1 0 0,-1 0 1,-1 1-1,-3 0 0,0 1 0,-1 5-632,1 6 181,3-1 0,1 0 0,4 5-181,-14-45 7,0 0 0,0 0 0,1 0 1,0 0-1,-1 0 0,1 0 0,0 0 1,0-1-1,2 3-7,-3-5-3,-1 1 1,1-1-1,0 0 1,-1 1-1,1-1 0,0 1 1,0-1-1,-1 0 1,1 0-1,0 0 1,0 1-1,-1-1 0,1 0 1,0 0-1,0 0 1,0 0-1,-1 0 1,1 0-1,0 0 1,0-1-1,-1 1 0,1 0 1,0 0-1,0-1 1,-1 1-1,1 0 1,0-1-1,-1 1 0,1 0 1,0-1-1,-1 1 1,1-1-1,0 1 1,-1-1-1,1 0 1,-1 1-1,1-1 0,-1 1 1,0-1-1,1 0 3,10-14-391,-1-1 0,-1 0-1,0-1 1,-1 1 0,-1-2-1,2-9 392,7-13-804,-4 12 266,37-83-1415,-41 94 1739,1 1-1,1 0 1,1 1 0,0 0 0,6-5 214,-16 18 40,1-1 1,0 1-1,0 0 1,1 0-1,-1 1 1,0-1-1,1 0 1,-1 1-1,1-1 1,-1 1-1,1 0 1,0 0-1,0 0 1,-1 0-1,1 1 1,0-1-41,-1 1 69,0 0-1,0 1 1,0-1 0,0 1 0,0-1 0,0 1 0,0 0 0,0-1 0,0 1 0,0 0 0,-1 0 0,1 0 0,0 1 0,-1-1 0,1 0 0,-1 1 0,1-1 0,-1 1 0,0-1 0,0 1 0,1 0 0,-1-1 0,0 2-69,25 38 252,-1 1 0,-3 1 0,-1 1-1,-3 0 1,7 26-252,-22-62-528,-1 0 0,1 0 0,-2 0 0,1 0 0,-1 0 0,0 0 0,-1 0 0,0 1 0,0-1 528,-4 6-666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14464,'0'1'234,"0"1"1,0-1 0,1 0 0,-1 0 0,1 1 0,-1-1 0,1 0 0,-1 0-1,1 0 1,-1 1 0,1-1 0,0 0 0,0 0 0,0 0 0,0 0-1,-1 0 1,1 0 0,0-1 0,1 1 0,-1 0 0,0 0 0,0-1 0,0 1-1,0 0 1,1-1 0,-1 0 0,0 1 0,1-1-235,37 8 502,-36-8-258,16 1-849,-1-1 0,1-1 1,-1 0-1,1-2 0,-1 0 0,14-5 605,7 0-1278,51-12-4320,-2-4 0,15-9 5598,14-11-1352,-98 36 2857,0-1 0,-1 0 0,0-2 0,0-1-1505,-9 6 968,0-1 0,0 0 0,-1 0 0,0-1 0,-1 0 0,0 0 0,0-1 0,1-3-968,-6 10 223,-1-1-1,0 1 0,0-1 0,0 0 0,0 0 1,-1 1-1,1-1 0,-1 0 0,1 0-222,-1 2 29,0 1 0,0 0 1,0-1-1,0 1 0,0 0 0,0-1 0,0 1 0,0-1 0,0 1 0,0 0 1,-1-1-1,1 1 0,0 0 0,0-1 0,0 1 0,0 0 0,-1-1 0,1 1 0,0 0 1,0-1-1,0 1 0,-1 0 0,1-1 0,0 1 0,-1 0-29,1 0 19,-1 0-1,0 0 1,1 0-1,-1 0 1,0 0-1,1 0 1,-1 0-1,0 0 1,1 0 0,-1 1-1,0-1 1,1 0-1,-1 0 1,1 1-1,-1-1 1,0 1-1,1-1 1,-1 0-1,1 1 1,-1 0-19,-6 5 101,0 0 0,1 1 1,-1 0-1,2 0 0,-1 0 0,1 1 0,0 0 0,0 0 0,1 0 1,0 0-1,1 1 0,0 0 0,0-1 0,1 1 0,0 0 1,0 1-1,1-1 0,1 0 0,-1 0 0,1 1 0,1-1 1,0 0-1,0 2-101,0-2 19,1-1-1,-1 1 1,1-1 0,1 0 0,-1 0 0,1 1-1,1-2 1,-1 1 0,2 0 0,-1-1 0,1 0 0,0 0-1,0 0 1,1 0 0,0-1 0,0 0 0,0 0 0,1-1-1,0 0 1,0 0 0,0 0 0,1-1 0,0 0 0,7 2-19,-4-3-164,1 0 1,0-1-1,-1 0 0,1-1 1,0 0-1,0-1 1,0 0-1,0-1 1,0-1-1,0 0 1,0 0-1,-1-1 1,1-1-1,9-3 164,-9 1-765,0 1-1,0-1 1,-1-1-1,0 0 1,0-1 0,0 0-1,-1-1 1,0 0 0,-1-1-1,0 1 1,-1-2-1,0 1 1,2-5 765,17-33-1973,-3 0 981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8704,'5'-16'3232,"-5"20"-2496,-5 13 992,5-5 224,0 4-1,5 8 65,4 8-544,5 13-224,0 4-736,4 3-96,-1 2-64,1 3-128,1-5-64,-5 0-288,-5-7-160,-5-4-1760,1-13-800,0-8 1376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 13440,'9'4'4991,"0"4"-3871,8 12 672,-8-3 0,5 8-800,5 7-128,4 12-480,0 13-160,-5 4-128,1-1-96,-6-3 96,0-5-288,-9-6-32,-4-10-1504,-4-7-672,-9-14-3711,-5-10-1665,-10-13 4064</inkml:trace>
  <inkml:trace contextRef="#ctx0" brushRef="#br0" timeOffset="1">33 305 13952,'-32'0'5279,"32"4"-4127,13 4-32,1-3-320,9-1-576,17-1-64,25-6-2496,16-9-1120,25-5 1729,12-7 767,0-1 704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13312,'-3'1'384,"1"-1"0,-1 1 1,1 0-1,0 1 1,-1-1-1,1 0 0,0 1 1,0-1-1,0 1 1,0-1-1,0 1 1,1 0-1,-1 0 0,0 0 1,0 2-385,0 0 280,1 0 0,-1 0-1,1 0 1,0 0 0,1 0 0,-1 0 0,1 0 0,0 0 0,0 1 0,0-1-280,3 47 656,1-1 1,10 35-657,-5-26 132,2 43-132,-10-15 565,-1-53-1876,0-25-1045,0-10-1619,4-26 3122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8576,'-9'13'3232,"9"-1"-2496,-5 0-416,5-3-416,0-1-1792,5 0-704,-1-1 1344,6 3 608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26 11904,'-17'0'5482,"16"0"-4458,1 9 875,9 136 1093,-17 10-1665,3-89-937,4 10-310,1-76-80,1 0 0,-1 0 1,0 0-1,0 0 0,0 0 1,0 0-1,0 0 0,0 0 1,0 0-1,0 0 0,1 0 0,-1 0 1,0 0-1,0 0 0,0 0 1,0 0-1,0 0 0,0 0 1,0 0-1,0 0 0,1 0 0,-1 0 1,0 0-1,0 0 0,0 0 1,0 0-1,0 0 0,0 0 1,0 0-1,0 1 0,0-1 0,1 0 1,-1 0-1,0 0 0,0 0 1,0 0-1,0 0 0,0 0 1,0 0-1,0 0 0,0 1 0,0-1 1,0 0-1,0 0 0,0 0 1,0 0-1,0 0 0,0 0 1,0 0-1,0 0 0,0 1 0,0-1 1,0 0-1,0 0 0,0 0 1,0 0-1,0 0 0,0 0 1,0 0-1,0 0 0,0 1 0,0-1 1,0 0-1,0 0 0,0 0 1,0 0-1,-1 0 0,9-11-44,5-22-183,10-33-1547,21-38 1774,-29 74-648,1 1-1,1 1 1,1 0-1,12-12 649,-21 29-192,1-2 37,0 0 0,1 1 0,1 0 0,0 1 0,0 0-1,6-3 156,-16 12 34,1 1 0,0-1-1,0 1 1,0-1 0,0 1-1,0 0 1,0 0-1,0 0 1,0 0 0,0 1-1,0-1 1,0 1-1,0 0 1,1 0 0,-1 0-1,0 0 1,0 1-1,0-1 1,1 1 0,-1 0-1,0-1 1,0 2-1,0-1 1,0 0 0,-1 1-1,1-1 1,0 1-1,0 0 1,-1 0 0,1 0-1,-1 0 1,0 0-1,0 0 1,0 1 0,1 0-34,9 11 208,-1 1 0,0 1 0,-1-1 1,-1 2-1,0-1 0,-1 1 0,0 3-208,12 35-253,6 36 253,-13-46-591,-12-38-333,2 0 1,-1 0-1,0-1 0,1 1 1,3 4 923,0-7-1643,1-10 774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11136,'6'9'5056,"-4"13"-3818,0-6 985,4 13-634,1 0 1,9 23-1590,8 34 389,-14-41-50,1 32-339,-9-61 171,-1 0 0,-1 0 0,-1 0 0,0 0 0,-1 0 0,-2 10-171,3-26 6,1 0 1,0 1-1,0-1 0,0 0 0,0 0 1,0 0-1,-1 0 0,1 0 1,0 0-1,0 0 0,0 0 1,0 0-1,-1 0 0,1 0 1,0 0-1,0 0 0,0 0 1,0 0-1,0 0 0,-1 0 0,1-1 1,0 1-1,0 0 0,0 0 1,0 0-1,0 0 0,0 0 1,-1 0-1,1 0 0,0 0 1,0 0-1,0-1 0,0 1 1,0 0-1,0 0 0,0 0 0,0 0 1,0 0-1,0 0 0,0-1 1,-1 1-1,1 0 0,0 0 1,0 0-1,0 0 0,0-1 1,0 1-1,0 0 0,0 0-6,-1-5-5,-1-1 0,1 1 0,0-1-1,0 0 1,1 1 0,-1-1 0,1 0 0,1 1 0,-1-1-1,1 0 1,0-2 5,17-66-527,-18 74 519,6-22-285,2 1 0,0 0-1,1 1 1,1 0 0,1 1 0,1 0-1,1 0 1,0 1 0,1 1 293,-7 10-67,0-1 1,0 2-1,1-1 1,0 1 0,0 0-1,0 1 1,1 0 0,0 0-1,8-3 67,-10 6 53,-1 0 1,1 1-1,-1-1 0,1 1 1,-1 1-1,1-1 0,0 1 1,-1 0-1,1 0 0,0 1 1,-1 0-1,1 0 0,-1 1 1,1 0-1,2 1-53,-4-1 40,0 0 1,0 0-1,0 1 0,0 0 1,0 0-1,-1 0 0,1 0 0,-1 1 1,0 0-1,0 0 0,0 0 1,-1 0-1,1 0 0,-1 1 1,0 0-41,0 2 60,1-1 1,-2 1 0,1 0-1,-1 0 1,0 0 0,0 0-1,-1 0 1,0 1-1,0-1 1,-1 5-61,0 2 78,-1 0 0,0-1 1,-1 1-1,-1-1 0,0 1 0,-1-1 0,0 0 1,-1-1-1,-1 1 0,0-1 0,0 0 0,-2 0-78,0 1 66,-1-1 0,0-1 0,-1 1-1,0-2 1,-1 1 0,-4 1-66,12-9-159,0 0 1,-1-1-1,1 1 1,-1-1-1,0 0 0,0 0 1,1 0-1,-2 0 1,1-1-1,0 1 0,0-1 1,0 0-1,-1 0 1,1-1-1,0 0 0,-1 1 1,1-1-1,0-1 0,-1 1 1,1-1-1,0 1 1,-1-1-1,-1-1 159,3 0-281,0 1-1,1-1 1,-1 0-1,0 0 1,1-1-1,-1 1 1,1 0-1,0-1 1,-1 0-1,1 1 1,1-1-1,-1 0 1,0 0-1,1 0 1,-1 0-1,1 0 1,0-1 0,-1-2 281,-9-37-1040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11648,'-4'19'1857,"0"0"1,-1 0 0,-1 0-1,-5 12-1857,4-16 478,2 0-1,0 0 1,1 1-1,0-1 1,1 1-1,1 0 1,0 5-478,2-8 43,1-1 0,1 0 1,-1 0-1,2 0 1,0 0-1,0-1 0,1 1 1,0-1-1,1 0 1,0 0-1,1 0 0,0-1 1,5 6-44,-2-4 3,1-1-1,0 0 1,0-1 0,1 0 0,1-1-1,-1 0 1,1 0 0,1-2 0,0 1 0,12 4-3,-17-9-258,0 0 1,1-1 0,-1 0 0,1-1-1,-1 0 1,1 0 0,-1-1 0,1 0-1,-1 0 1,1-1 0,-1 0-1,1 0 1,-1-1 0,0 0 0,0-1-1,0 0 1,0 0 0,0-1 0,0 0-1,-1 0 1,7-5 257,22-18-683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9344,'0'8'3520,"0"0"-2752,-5 9 160,5-5-160,0 5-448,-4 3-96,4 0-128,0 4-96,0 4 32,0-4-128,0 1 64,0-5-2080,0-3-896,4-5 1440,5-4 768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110 253 9856,'-60'29'3680,"38"-14"-2848,4 2 448,13-9 31,1-1-383,8 2 0,10-9-576,5-4-288,7-4-64,6-4-1088,0 0-384,-4-5-3199,-1 1-1441,-8-5 3168</inkml:trace>
  <inkml:trace contextRef="#ctx0" brushRef="#br0" timeOffset="1">133 1 10368,'-23'0'3872,"13"17"-3040,-3-10 863,8-2 193,-4 3-672,4 4-128,5-4-1568,9 4-672,5-4-3135,9 1-1281,10-6 2848,-1-11 1408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3 127 12800,'-2'11'4594,"8"10"-2373,15 12-173,-4-12-870,2 0 1,17 13-1179,14 16 486,53 69-651,49 76 165,-145-184-492,-5-7 58,0-1 0,1 1-1,-1-1 1,0 0 0,1 0 0,0 0 0,0 0 0,0-1 0,0 1 0,0-1 0,0 0-1,2 1 435,-4-3-104,-1 1 0,0-1-1,1 0 1,-1 0-1,1 0 1,-1 0 0,1 0-1,-1 0 1,0 0-1,1 0 1,-1 0 0,1 0-1,-1 0 1,1 0-1,-1 0 1,0 0-1,1 0 1,-1 0 0,1 0-1,-1-1 1,0 1-1,1 0 1,-1 0 0,0 0-1,1-1 1,-1 1-1,0 0 1,1-1 0,-1 1-1,0 0 1,1-1-1,-1 1 1,0 0-1,0-1 1,1 1 0,-1 0-1,0-1 1,0 1-1,0-1 1,0 1 0,0 0-1,0-1 1,1 1-1,-1-1 1,0 0 104,4-18-789</inkml:trace>
  <inkml:trace contextRef="#ctx0" brushRef="#br0" timeOffset="1">491 1 15360,'-18'20'5695,"9"14"-4415,-17 18 256,12-20-192,-14 17-672,5-13-128,-28 42-320,15-18-160,-14 26-32,4-5-1184,5-13-416,10-7 800,8-17 384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405 154 5120,'5'-24'6794,"-5"23"-6703,0-27 5701,-2 24-5460,0-1 0,1 1 1,-1 0-1,-1 0 0,1 0 1,-1 0-1,1 0 0,-2 0-332,-3-8 659,4 9-552,0-1 0,0 1-1,0 0 1,-1 0 0,1 0 0,-1 0 0,0 1-1,0-1 1,0 1 0,0 0 0,0 0 0,0 0-1,-2 1-106,-4-3 150,-1 1 0,1 0 1,0 1-1,-1 0 0,-2 1-150,3 0 51,0 2 0,1-1 0,-1 1 1,1 0-1,-1 1 0,1 0 1,-1 1-1,1 0 0,0 0 0,0 1 1,1 0-1,-1 1 0,1 0-51,-5 3-8,1 0-1,0 1 0,1 1 1,0 0-1,1 0 0,0 1 1,1 1-1,-2 2 9,6-6 4,1-1-1,-1 0 1,2 1-1,-1 0 1,1 0 0,0 0-1,1 0 1,0 0 0,0 1-1,1-1 1,0 1 0,0-1-1,1 1 1,0-1-1,1 1 1,0-1 0,0 1-1,1-1 1,0 1 0,0-1-1,1 0 1,2 4-4,-1-1 33,1-1 0,1 1 0,0-1 0,0 0 0,1 0 0,0-1 0,1 0 0,0 0 1,0-1-1,1 0 0,0-1 0,1 0 0,-1 0 0,1-1 0,11 6-33,-10-7 97,-1-1 0,1 1 0,1-1 0,-1-1 0,1 0 0,-1-1 0,1 0 0,0-1 0,0 0 0,0-1 0,-1 0 0,1-1 0,0-1 0,0 1 0,-1-2 0,4-1-97,-14 3 1,0 1-2,-1 0-1,0-1 1,1 1 0,-1 0-1,1 0 1,-1 0 0,0 0-1,1 0 1,-1 0-1,0-1 1,1 1 0,-1 0-1,1 0 1,-1 0 0,0 0-1,1 0 1,-1 1-1,1-1 1,-1 0 0,0 0-1,1 0 1,-1 0 0,1 0-1,-1 0 1,0 1-1,1-1 1,-1 0 0,0 0-1,1 0 1,-1 1 0,0-1-1,1 0 2,23-24-6560,-11 9 5776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11 8320,'-2'-1'355,"1"0"1,-1 0-1,1 0 1,-1 0-1,1 0 1,-1 0-1,0 1 1,0-1-1,1 0 1,-1 1-1,0 0 1,0-1-1,1 1 1,-1 0-1,0 0 1,0 0-1,0 0 1,0 0-1,0 0 1,1 0-1,-2 1-355,-43 14 3637,16-5-3001,11-4-476,0 0 0,0 1 0,1 1 0,0 1 0,0 0 0,1 1 0,0 1 0,-14 13-160,28-22 21,0 1 0,1 0-1,-1 0 1,1 0 0,0 0 0,0 0 0,0 1 0,0-1-1,1 1 1,-1-1 0,1 1 0,0 0 0,0-1-1,0 1 1,1 0 0,-1 0 0,1 0 0,0-1-1,0 1 1,0 3-21,2 8 163,1-1 0,0 1-1,1-1 1,6 13-163,1 7 149,-2-6 29,-2 0 1,0 0-1,-2 1 0,-1 0 0,-2 0 1,0 0-1,-2 2-178,-21 161 842,20-182-804,-2 35 112,3-42-140,-1 0 0,1 0-1,1 1 1,-1-1-1,0 0 1,1 0 0,0 1-1,0-1 1,0 0-1,0 0 1,1 2-10,-1-4 2,0 0 0,0 0-1,0 0 1,0-1 0,1 1 0,-1 0 0,0-1 0,0 1-1,1 0 1,-1-1 0,0 0 0,1 1 0,-1-1 0,1 0-1,-1 1 1,0-1 0,1 0 0,-1 0 0,1 0 0,-1-1-1,0 1 1,1 0 0,-1 0-2,36-10 46,-29 7-22,18-4 11,9-4-49,37-6 14,-58 15-477,16-3-8779,-19 2 7800,3-4 470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61 7424,'-6'-7'866,"4"4"-536,0 0-1,0 0 1,0 0 0,0 0 0,0 0-1,1 0 1,-1 0 0,0-3-330,2 4 136,0 1 1,-1 0-1,1 0 1,-1 0-1,1-1 1,-1 1-1,1 0 1,-1 0-1,1 0 1,-1 0-1,0 0 1,0 0-1,0 0 1,1 0-1,-1 1 1,0-1-1,0 0 1,0 0-1,0 1 1,-1-1-1,1 0 1,0 1-1,0-1 1,0 1-1,-1-1-136,0 1 129,0 0 0,0 1 0,0-1 0,0 0 0,0 0 0,0 1 0,0-1 0,0 1 0,0 0 0,0-1 0,0 1 0,1 0 0,-1 0 0,-1 1-129,-8 6 248,1 0 0,0 0 0,1 1-1,-6 8-247,12-15 25,-5 6 134,1 1-1,0-1 1,1 1-1,-1 1 0,2-1 1,-1 1-1,1 0 1,1 0-1,0 1 1,0-1-1,0 8-158,2-12 96,2 1-1,-1-1 1,1 0-1,0 1 1,0-1-1,0 1 1,1-1-1,0 0 1,1 1-1,-1-1 1,1 0-1,0 0 1,1 0-1,-1 0 1,1 0-1,1-1 1,-1 1-1,1-1 1,-1 0-1,5 4-95,-1 0 210,1-1 0,1 1 0,0-2 0,0 1 0,0-1 0,1 0 0,9 4-210,-15-9 51,-1 0 0,1-1 0,-1 1 0,1-1 0,0 0-1,-1 0 1,1-1 0,0 1 0,0-1 0,-1 1 0,1-1 0,0-1-1,0 1 1,0 0 0,0-1 0,-1 0 0,1 0 0,0 0 0,-1 0-1,1-1 1,-1 1 0,1-1 0,-1 0 0,0 0 0,3-2-51,-1 1 30,-1 0 1,1-1-1,-1 0 1,0 0 0,0 0-1,-1 0 1,1-1-1,-1 0 1,0 1 0,0-1-1,-1 0 1,1 0-1,0-4-30,-2 5-3,0-1-1,0 0 1,-1 0-1,1 1 1,-1-1-1,0 0 1,-1 0-1,1 1 1,-1-1-1,0 0 1,0 1-1,0-1 1,-1 1-1,0-1 0,0 1 1,0-1 3,-2-2-138,-1 0 0,1 0 1,-1 1-1,-1 0 0,1 0 0,-1 0 1,0 1-1,0-1 0,0 2 0,-5-4 138,3 3-1036,0-1 0,0-1 0,1 0 0,0 0 0,0 0 0,0-2 1036,-2-11-1680,7-4 784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69 9472,'-1'0'3721,"-4"0"-2962,35 0 4430,2-2-4504,-1-2 0,0-1 0,0-1 0,0-2 0,21-8-685,31-8 665,-81 24-655,0-1 0,0 1 0,0-1-1,0 1 1,0-1 0,0 1 0,-1 0 0,1 0-1,0 0 1,0 0 0,0 0 0,0 1 0,0-1-1,0 0 1,0 1 0,0 0 0,0-1 0,0 1-1,-1 0 1,1 0 0,0 0 0,0 0 0,-1 0-1,1 0 1,-1 1 0,1-1 0,-1 1 0,0-1-1,1 1 1,-1-1 0,0 1 0,0-1 0,0 1-1,0 0 1,0 0 0,-1 0 0,1 0 0,-1-1-1,1 1 1,-1 0 0,1 0 0,-1 0 0,0 2-10,47 211 1344,39 120-651,-80-311-663,1 11 571,2 0 0,4 8-601,-15-50 665,2 5-657,0-1 0,-1 1 1,0 0-1,1 0 0,-1 0 1,0 0-1,0 0 0,0 1 0,0-1 1,0 0-1,0 0 0,0 1 1,-1-1-1,1 0 0,-1 1 1,1 0-1,-1-1 0,0 1 0,1 0 1,-1 0-1,0 0 0,0 0 1,0 0-1,0 0-8,-8-3-8,0 1 0,0 1 1,-1 0-1,1 0 0,0 1 0,-1 0 1,1 1-1,0 0 0,-10 2 8,-8 1-58,1 2-1,0 0 0,-4 3 59,-6 3-362,0 2-1,1 1 1,-13 9 362,36-15 75,7 0-4854,6-8 4615,0 0-1,0 0 0,0 0 1,0 0-1,0 0 0,0 1 0,0-1 1,0 0-1,0 0 0,0 0 1,0 0-1,0 0 0,0 1 1,0-1-1,0 0 0,0 0 0,0 0 1,0 0-1,0 0 0,0 1 1,0-1-1,1 0 0,-1 0 1,0 0-1,0 0 0,0 0 0,0 0 1,0 0-1,0 0 0,1 0 1,-1 0-1,0 1 0,0-1 1,0 0-1,0 0 0,0 0 0,1 0 1,-1 0-1,0 0 0,0 0 1,0 0-1,0 0 165,16-2-6342,10-5 1660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40 10624,'-19'8'4032,"15"-3"-3136,13-10 671,-5 5 129,10-3-576,9-2-160,9-2-640,-1 2-192,6-3-96,-5 1-2016,0 2-800,-8 1 1377,-8 0 703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11904,'-5'3'4480,"15"1"-3489,20-1-351,-16-3-352,14 0-3519,9-3-1441,9-4 2304,7-23 1152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64 6144,'0'-2'354,"-1"-1"1,1 0-1,-1 1 1,0-1-1,1 1 0,-1-1 1,0 1-1,-1 0 1,1-1-1,0 1 1,-1 0-1,1 0 0,-1 0 1,1 0-1,-1 0 1,0 0-1,0 0 1,0 1-1,0-1 0,0 1 1,-1-1-1,1 1 1,0 0-1,-1 0 1,1 0-1,-3 0-354,-1-2 259,-1 1-1,1 0 1,-1 1 0,0-1 0,0 1-1,0 1 1,0-1 0,0 1-1,0 0 1,0 1-259,-5 1 74,0 1 1,1 0-1,-1 1 0,1 1 1,0-1-1,0 2 0,0-1 1,1 2-1,0-1 0,-5 5-74,-6 6 199,0 2-1,1 0 0,1 0 0,0 3-198,14-16 71,0-1 1,1 1-1,0 0 1,1 0-1,-1 0 0,1 1 1,0-1-1,1 1 0,-1-1 1,1 1-1,0 2-71,2-6 35,0-1-1,-1 1 1,1 0-1,0-1 1,1 1-1,-1 0 1,0-1 0,1 1-1,-1-1 1,1 1-1,0-1 1,0 1-1,0-1 1,0 1-1,0-1 1,1 0-1,-1 1 1,1-1 0,0 0-1,-1 0 1,1 0-1,0 0 1,0-1-1,0 1 1,0 0-1,0-1 1,1 1-1,-1-1 1,0 0-1,1 0 1,0 0-35,9 4 110,0 0 1,0-2-1,0 1 1,0-2-1,1 1 1,-1-2-1,1 0 1,-1 0-1,1-1 1,6-1-111,-12 1 28,0-1 1,0 0-1,0-1 0,0 1 1,0-1-1,0 0 1,0-1-1,0 0 0,-1 0 1,0 0-1,1-1 1,-1 0-1,-1 0 0,1-1 1,0 1-1,-1-1 1,0 0-1,4-6-28,-2 0-53,0 0 0,-1 0 0,-1 0 0,0-1 0,0 0 0,1-7 53,-4 11-91,0 0 0,0-1-1,-1 1 1,0-1-1,-1 1 1,0-1-1,0 0 1,0 1-1,-1-1 1,-1-1 91,1 8-105,1 3 54,1 12 60,6 20 101,3-8-78,1 0 1,0-2-1,2 1 0,5 4-32,2 6 164,9 21-164,-29-55 4,5 11-220,0 0 1,1-1-1,0 1 0,6 6 216,-10-14-503,1 0 0,0 0 0,-1-1 0,1 1-1,0-1 1,0 0 0,0 0 0,0 0 0,1 0-1,-1-1 1,0 1 0,1-1 0,-1 0 0,1 0-1,0 0 1,-1 0 0,2 0 503,13-1-1109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6 11776,'-7'-2'756,"0"1"1,1 0 0,-1 0 0,0 1 0,0-1 0,0 2-1,1-1 1,-1 1 0,0 0 0,0 0 0,0 1-757,-166 30 3418,23-3-2271,124-24-1124,-23 5-1,47-9-28,-1-1 0,1 1 1,0 0-1,-1 0 0,1 0 0,0 0 0,0 0 0,0 0 1,0 1-1,0-1 0,0 1 0,0-1 0,1 1 1,-1 0-1,0 0 0,1 0 6,0 1-3,0 0 0,1 0 0,-1 1 0,1-1 0,-1 0 0,1 1 0,0-1 0,0 0 0,1 1 0,-1-1 0,1 0 0,0 0 0,-1 0 0,2 2 3,2 12-1,26 145 141,-9-54 318,5 85-458,-23-100 746,-3-93-741,1 1 1,-1 0-1,0-1 0,0 1 0,0-1 1,0 1-1,0-1 0,1 1 0,-1-1 0,0 1 1,0 0-1,1-1 0,-1 1 0,0-1 1,1 0-1,-1 1 0,1-1 0,-1 1 0,1-1 1,-1 0-1,1 1 0,-1-1 0,1 0 1,-1 1-1,1-1 0,-1 0 0,1 0 0,-1 1 1,1-1-1,-1 0 0,1 0 0,0 0 1,-1 0-1,1 0 0,-1 0 0,1 0 1,0 0-1,-1 0 0,1 0 0,-1 0 0,1 0 1,0-1-1,-1 1 0,1 0-5,34-10-139,-24 6 123,34-5-193,0 1 0,0 3 0,0 2 0,1 2 0,4 2 209,-3 2-9376,-38-3 8331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197 421 11264,'0'17'4224,"8"-9"-3296,15-8 159,-9-3-95,14-10-992,4-4-288,5-7 128,-2-8 32</inkml:trace>
  <inkml:trace contextRef="#ctx0" brushRef="#br0" timeOffset="1">41 20 13056,'-35'13'4927,"30"-10"-3839,5 9 320,5-7-128,8-1-736,13-1-224,21-3-896,12-7-352,14-6 448,9-7 224,9 1 224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80 8960,'39'-48'5381,"-39"48"-5305,0-1 0,1 1-1,-1 0 1,0 0 0,0-1 0,0 1 0,1 0-1,-1-1 1,0 1 0,0-1 0,0 1 0,0 0-1,0-1 1,0 1 0,0 0 0,0-1 0,0 1-1,0 0 1,0-1 0,0 1 0,0-1 0,0 1-1,0 0 1,0-1 0,0 1 0,0 0 0,-1-1-1,1 1 1,0 0 0,0-1 0,0 1 0,-1 0-1,1 0 1,0-1 0,0 1 0,-1 0 0,1 0-1,0-1 1,0 1 0,-1 0 0,1 0 0,0 0-1,-1-1 1,1 1 0,0 0 0,-1 0 0,1 0-76,-20-7 60,17 7-35,-15-4 90,-1 1 0,1 1-1,-1 1 1,0 1 0,1 0 0,-1 2 0,-13 2-115,-17 5-370,0 2 0,-13 6 370,41-11-93,0 2 0,0 0-1,1 1 1,0 2 93,13-8 0,1 1-1,-1 0 1,1 0-1,0 0 1,1 1-1,-1 0 1,1 0-1,0 0 1,0 1 0,1 0-1,-1 0 1,1 0-1,-3 6 1,7-10 3,-1 1 0,0-1 1,1 1-1,-1-1 0,1 1 0,0 0 0,-1-1 0,1 1 1,1-1-1,-1 1 0,0-1 0,1 1 0,-1 0 0,1-1 0,0 1 1,0-1-1,0 0 0,0 1 0,0-1 0,0 0 0,1 0 1,-1 1-1,1-1 0,-1 0 0,1-1 0,0 1 0,0 0 1,0 0-1,0-1 0,1 2-3,9 5 7,0-1-1,0 0 1,0 0 0,1-1 0,2 0-7,-7-2 10,30 12 174,100 48-134,-114-51-111,0 1 0,-1 1-1,0 2 1,7 7 61,-25-20-7,0 0 0,0 1 0,0 0 0,-1 0 1,0 1-1,0-1 0,0 1 0,-1 0 0,0 0 0,0 0 0,0 1 0,-1-1 0,0 0 0,0 1 7,-1-2 32,-1-1 0,1 1 0,-1-1 0,0 1 1,-1-1-1,1 1 0,-1-1 0,0 1 0,0-1 0,0 1 0,-1-1 0,1 0 0,-1 0 0,0 0 0,0 0 0,-1 0 0,1 0 0,-1-1 0,0 1 0,0-1 0,-1 2-32,-1 0 60,0-1-1,0 0 1,0 0-1,-1 0 1,1 0 0,-1-1-1,0 0 1,0 0-1,0 0 1,-1-1 0,1 0-1,-2 0-59,5-1 7,0 0 0,0-1 0,0 1 0,0-1-1,0 0 1,0 0 0,0 0 0,0 0 0,0-1 0,0 1-1,0-1 1,1 0 0,-1 0 0,0 0 0,0 0 0,0 0 0,1 0-1,-1-1 1,1 0 0,-1 1 0,1-1 0,-1 0 0,1 0-1,0 0 1,0 0 0,0-1 0,0 1 0,0-1-7,-1-4-43,-1 0-1,1 0 1,1 0 0,0-1 0,0 1 0,0-1-1,1 1 1,0-1 0,0 1 0,1-1 0,0 0-1,0 1 1,1-1 0,0 0 0,1-1 43,3-16-158,1 0 0,1 0 0,1 1 0,1-1 158,2 0-490,1 0 0,0 1-1,2 0 1,1 1 0,1 1 0,1 0 0,1 1 0,0 1 0,2 1 0,3-2 490,4 3-592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18 9472,'-2'-2'450,"0"0"1,0 0-1,-1 1 1,1-1-1,0 0 1,-1 1-1,1-1 1,-1 1-1,0 0 1,-1 0-451,3 0 120,0 1 1,0 0-1,0 0 1,-1 0-1,1 0 1,0 1-1,0-1 1,-1 0-1,1 0 1,0 1-1,0-1 0,0 1 1,0-1-1,0 1 1,0-1-1,0 1 1,0 0-1,0 0 1,0-1-1,0 1 1,0 0-1,0 0 0,0 0 1,1 0-1,-1 0 1,0 0-121,-7 11 223,0-1 0,1 1 0,0 1 0,1-1 0,0 1 0,1 0 0,0 0 0,2 1 0,-1-1 0,1 1 0,1 0 1,1 0-1,0 4-223,0-11 96,1 1 1,1 0-1,-1-1 0,1 1 1,0-1-1,1 0 1,0 1-1,0-1 1,1 0-1,-1 0 1,2 0-1,-1 0 1,1 0-1,0-1 1,0 0-1,1 0 1,-1 0-1,1 0 1,1-1-1,-1 0 1,1 0-1,0 0 1,0-1-1,1 0 1,1 1-97,-5-3 90,1 0 1,0 0 0,0-1 0,0 0 0,0 0-1,0 0 1,0 0 0,0 0 0,0-1-1,0 0 1,0 0 0,1 0 0,-1 0 0,0-1-1,0 0 1,0 1 0,1-2-91,1 0 74,0 0 1,0-1 0,-1 0-1,1 0 1,-1 0 0,0-1-1,0 1 1,0-1-1,0-1 1,-1 1 0,1-1-75,1-2 23,-1 1 1,1-1 0,-2 1 0,1-2-1,-1 1 1,0 0 0,0-1 0,-1 0-1,0 1 1,-1-1 0,1-1 0,-2 1 0,1 0-1,-1 0 1,0-1 0,-1 1 0,0-3-24,-1 4-12,-1 0 1,1-1 0,-2 1 0,1 0 0,-1 1 0,0-1 0,0 0 0,-1 1-1,0 0 1,0 0 0,0 0 0,-1 0 0,0 1 0,0-1 0,0 1 0,-1 1 0,0-1-1,0 1 1,0 0 0,-1-1 11,-2 0-350,0 1 0,0-1 0,-1 1 0,0 1 0,1 0 0,-9-1 351,10 2-911,-1 1 1,0 0-1,-1 0 1,1 1 0,0 0-1,0 1 1,-4 1 909,5-2-5120,19-4 4171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7808,'-36'-4'5328,"35"4"-3376,1 0-155,6 0 1024,40 1-1587,27-1-451,-1-2 0,45-9-783,-109 10 18,0-1 1,1 2-1,-1-1 1,1 1-1,-1 0 0,1 1 1,2 0-19,-8 0 1,-1 0 0,0-1 0,0 1 0,1 0 1,-1 0-1,0 0 0,0 0 0,0 1 0,0-1 0,0 1 1,0-1-1,0 1 0,-1-1 0,1 1 0,-1 0 0,1 0 0,-1 0 1,1 0-1,-1 0 0,0 0 0,0 0 0,0 1 0,0-1 1,-1 0-1,1 1 0,0-1 0,-1 1-1,22 143 386,-7-40-217,1-14 87,28 86-256,0-65 266,-44-111-63,0-2-54,0 0-31,-27-9-1,6 8-76,0 1-1,0 0 1,0 2 0,0 0-1,0 1-40,-25 3 42,-88 8-10212,-38 12 10170,168-25-2021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10368,'-4'7'3872,"4"6"-3040,9 16 512,-4-14-33,-1 10-959,5 4-224,-1 3-128,1 3 32,0 2 0,1-4-160,-6-4 0,1-5 64,-5-4 32,0-4-2175,-9-4-961,-10-8 1600,-7 1 768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90 11648,'-9'-12'4384,"9"12"-3393,9-3 193,0 3-160,10-5-736,11-3-128,16 4-1536,10-4-607,2-1 991,16-7 480,7-8 416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0 5632,'0'1'333,"0"0"1,-1 0-1,1 0 0,0 0 1,-1-1-1,1 1 0,-1 0 1,1 0-1,-1 0 0,0-1 1,1 1-1,-1 0 0,0-1 1,1 1-1,-1 0 0,0-1 1,0 1-1,0-1 0,1 1 1,-2-1-334,-22 19 4490,0-9-3561,0 0 0,0-2-1,-1-1 1,0-1 0,-4 0-929,-3 1 214,0 2 0,-21 7-214,51-15 1,-9 4 3,-1 0 0,1-1 1,-1-1-1,0 0 0,0-1 0,-3 0-4,13-1 51,1 0 0,-1-1 0,1 1-1,-1 0 1,1 0 0,-1 0-1,1 0 1,0 0 0,-1 0 0,1 0-1,0 1 1,0-1 0,0 0 0,0 1-1,0-1 1,0 1 0,0-1 0,1 1-1,-1 0-50,-1 2 144,0-1-1,0 1 1,1 0-1,-1-1 0,1 1 1,0 0-1,0 3-143,1-4-4,0-2-574,0-1 1,0 1 0,0 0 0,0-1 0,0 1 0,0-1-1,0 1 1,0 0 0,0-1 0,0 1 0,0-1 0,1 1-1,-1 0 1,0-1 0,0 1 0,1-1 0,-1 1 0,0-1-1,1 1 1,-1-1 0,1 1 0,-1-1 0,1 1 577,3 2-3440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10368,'0'0'97,"0"-1"0,0 1 1,0 0-1,0 0 0,0 0 0,0 0 1,0-1-1,0 1 0,0 0 0,1 0 1,-1 0-1,0 0 0,0 0 1,0 0-1,0-1 0,0 1 0,1 0 1,-1 0-1,0 0 0,0 0 1,0 0-1,0 0 0,1 0 0,-1 0 1,0 0-1,0 0 0,0 0 1,1 0-1,-1 0 0,0 0 0,0 0 1,0 0-1,0 0 0,1 0 1,-1 0-1,0 0 0,0 0 0,0 0 1,0 0-1,1 0 0,-1 1 0,0-1 1,0 0-1,0 0 0,0 0-97,8 11 1985,6 23-840,-11-26-525,3 7-259,151 421 3182,-137-376-3231,30 106 565,-43-136-489,-1 1 0,-2 0 0,-1 1 1,0 15-389,-3-46 17,0 0 1,0 1-1,0-1 1,0 0 0,0 1-1,-1-1 1,1 0 0,0 1-1,-1-1 1,1 0 0,-1 1-1,1-1 1,-1 0 0,1 0-1,-1 0 1,0 1-1,0-1 1,0 0-18,1 0 6,-1-1 0,1 0 1,0 0-1,-1 0 0,1 0 0,0 0 0,-1 0 0,1 0 0,0 1 1,-1-1-1,1 0 0,0 0 0,-1 0 0,1 0 0,0-1 1,-1 1-1,1 0 0,0 0 0,-1 0 0,1 0 0,0 0 0,-1 0 1,1 0-1,0-1 0,-1 1 0,1 0-6,-12-14 67,7 4-101,0 0 0,1 0 0,1 0 1,-1-1-1,2 0 0,-1 0 1,1 0-1,1 0 0,0 0 1,1 0-1,0 0 0,0 0 1,1-1 33,1-3-147,0 1 0,0-1 0,1 0 0,1 1 0,1-1 0,0 1 0,1 0 0,0 1 1,4-7 146,-3 9-77,1 1 0,0-1 1,0 1-1,1 1 0,0 0 1,0 0-1,1 1 0,1 0 1,-1 0-1,1 1 1,6-2 76,-11 5-17,1 2 1,-1-1 0,0 1 0,1 0-1,0 0 1,-1 1 0,1 0 0,0 0 0,-1 0-1,1 1 1,0 0 0,0 1 0,0-1-1,-1 1 1,1 1 0,0-1 0,-1 1 0,1 0-1,-1 0 1,0 1 0,0 0 0,5 3 16,-1 1 12,-1 0 1,0 0-1,-1 1 1,1 1 0,-1-1-1,-1 1 1,0 1-1,0-1 1,-1 1-1,0 1 1,-1-1 0,0 1-1,0 0 1,-1 0-1,-1 0 1,2 11-13,-3-13 61,0 1-1,-1 0 1,0 0-1,-1 0 1,0 1-1,-1-1 1,0 0-1,0 0 1,-2 4-61,1-7 44,0 0 1,-1 0 0,1-1 0,-2 1-1,1-1 1,0 0 0,-1 0 0,0 0 0,-1 0-1,1 0 1,-1-1 0,0 0 0,-4 2-45,-1 1-6,-1 0 0,0-1 0,-1-1 0,0 0 0,0 0 0,0-1 0,0-1 0,-1 0 0,-10 1 6,12-2-500,-1-2 0,0 1-1,0-2 1,1 1-1,-1-1 1,-11-2 500,20 1-212,0 1 0,0-1 1,0 0-1,0 0 0,0 0 0,0 0 1,1 0-1,-1-1 0,0 1 0,0-1 1,1 0-1,-1 1 0,1-1 1,0-1-1,0 1 0,-1 0 0,1 0 1,0-1-1,1 1 0,-2-2 212,-12-27-858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18 11136,'0'-1'327,"0"0"1,-1 0-1,1 0 0,0 0 1,-1 0-1,1 0 1,-1 0-1,1 0 1,-1 0-1,0 1 0,1-1 1,-1 0-1,0 0 1,0 0-1,1 1 1,-1-1-1,0 0 1,0 1-1,-1-1-327,0 1 326,0 0-1,0 0 1,0 0-1,0 0 1,0 0-1,0 0 1,0 1 0,0-1-1,0 1 1,0-1-326,-1 1-11,-6 2 162,1 1 1,-1 0-1,0 0 0,1 1 1,0 0-1,0 0-151,-29 16 239,-34 14 41,1 4 0,-15 13-280,80-49 9,0 0 0,1 0 0,-1 0-1,1 1 1,0 0 0,0 0 0,0 0 0,0 0 0,1 1 0,-1-1 0,1 1 0,1 0 0,-1 0 0,1 0 0,-1 0 0,1 1 0,1-1 0,-1 1 0,1-1 0,0 1 0,0-1 0,1 1 0,-1 0 0,1-1-1,1 1 1,-1 0 0,1-1 0,1 5-9,17 75 476,7 10-476,-2-8 708,-2 6-708,-12-44 397,-3 0-1,-2 0 1,-1 14-397,-4-62 10,0 0 0,0 0 0,0 0 0,0 0 0,0 0 0,0 1 0,0-1 0,0 0 0,0 0 0,0 0 0,1 0 0,-1 0 0,1 0 0,-1 0 0,1 0 0,-1 0 0,1 0 0,-1 0 0,1 0 0,0 0 0,-1-1 0,1 1 0,0 0 0,0 0 0,0-1 0,0 1 0,0 0 0,0-1 0,1 1-10,1 0 15,0-1 1,0 1 0,1-1 0,-1 0-1,1 0 1,-1-1 0,0 1 0,0-1-1,1 1-15,13-2-21,22-1-291,58-5 551,-32-2-5184,-45 4 3483,6-5 678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10 9856,'-2'-1'232,"0"0"1,0 0 0,0 0-1,-1 0 1,1 0 0,0 0-1,0 1 1,-1-1-1,1 1 1,0-1 0,-1 1-1,1 0 1,0 0 0,-1 0-1,1 0 1,0 1 0,-1-1-1,1 0 1,0 1-1,0 0 1,-1 0 0,1-1-1,0 1 1,0 0 0,0 1-1,0-1 1,0 0 0,0 1-1,0-1-232,-7 6 130,0 0-1,0 0 1,0 1-1,1 1 1,0-1-1,1 1 1,0 1-1,0-1 0,1 1 1,0 0-1,1 1 1,0-1-1,1 1 1,0 0-1,0 0 1,-1 11-130,3-13 131,0 0 0,1-1 1,0 1-1,1 0 0,-1 0 1,2 0-1,-1 0 0,1 0 0,1 0 1,-1-1-1,2 1 0,-1 0 0,1-1 1,0 0-1,1 1 0,0-1 1,0-1-1,1 1 0,0-1 0,0 1 1,1-1-1,2 1-131,-4-3 72,1-1 0,0-1 0,0 1 1,0-1-1,1 0 0,-1 0 0,1 0 0,-1-1 0,1 1 0,0-1 0,0-1 1,0 1-1,0-1 0,0 0 0,0-1 0,1 0 0,-1 0 0,0 0 1,4-1-73,-6 1 51,1-1 0,0 0 0,-1-1 0,1 1 1,-1-1-1,1 0 0,-1 0 0,0 0 0,0-1 1,0 1-1,0-1 0,-1 0 0,1 0 0,-1 0 1,1-1-1,-1 1 0,0-1 0,0 0 0,-1 0 1,1 0-1,-1 0 0,0 0 0,0 0 0,0-1 1,1-3-52,-2 2 1,0 1 1,0-1 0,0 1 0,-1-1 0,0 0-1,0 1 1,0-1 0,-1 0 0,0 1-1,0-1 1,0 0 0,-1 1 0,1 0 0,-1-1-1,-1 1 1,1 0 0,-3-4-2,-1-1-597,-1 0 0,0 0 0,-5-5 597,-25-23-5386,24 26 3573,7 3 896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11904,'1'-5'6498,"7"1"-3578,17 2-2501,-12 1 85,-3-1-460,25-4 53,-1-2 0,0-1 1,16-7-98,-40 12 27,28-11 2,-37 15-23,0-1 0,-1 1 0,1 0-1,0-1 1,0 1 0,0 0 0,0 0 0,0-1 0,0 1 0,0 0 0,0 0 0,-1 0 0,1 0 0,0 0 0,0 0 0,0 1 0,0-1 0,0 0 0,0 0 0,0 1 0,0-1 0,-1 0 0,1 1 0,0-1 0,0 1 0,0-1 0,-1 1 0,1-1 0,0 2-6,4 11 112,0 1 1,-2 0-1,2 12-112,5 15 122,80 247 1158,-65-200-162,9 76-1118,-15-64 658,-17-89-440,-1 1 1,0 0 0,-1 8-219,0-9 133,1-8-51,0-3-62,-1 0 0,0 0 0,0 0-1,1 1 1,-1-1 0,0 0 0,0 0 0,0 0-1,1 1 1,-1-1 0,0 0 0,0 0-1,0 0 1,0 1 0,0-1 0,1 0 0,-1 0-1,0 1 1,0-1 0,0 0 0,0 0 0,0 1-1,0-1 1,0 0 0,0 0 0,0 1-1,0-1 1,0 0 0,0 1 0,0-1 0,0 0-1,0 0 1,0 1 0,0-1 0,0 0-1,-1 1-19,2 2-5,6 5 2,-5 1 17,-1-7 21,1-1-34,-1 8-37,-1-8 84,0-1-11,0 0 0,0 0 6,0 0-59,0 0-21,0 0-22,0 2 16,0-1 70,0-1-43,-22 3 123,-4 1-149,-14 2-49,0 1 0,-28 10 91,-145 58-2789,201-72 1977,-2 2-4275,26-12 3012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12032,'-2'-1'284,"1"1"0,-1-1 0,0 0 0,1 1 0,-1-1 0,0 1 0,0-1 0,1 1 0,-1 0 0,0-1 0,0 1 0,0 0 0,1 1 0,-1-1 0,0 0 0,0 0 0,0 1 0,1-1 0,-1 1 0,0-1 0,1 1 0,-1 0-284,-3 2 185,1 0-1,-1 0 1,1 1 0,0 0-1,1-1 1,-1 2 0,0 0-185,-5 5 119,1-1-65,0 0 0,0 1 0,-3 6-54,9-14 29,1 0-1,0 0 0,0 0 0,0 1 0,0-1 0,0 0 0,0 1 0,0-1 1,1 1-1,-1-1 0,1 1 0,0-1 0,0 1 0,0-1 0,0 1 0,0-1 0,1 1 1,-1-1-1,1 2-28,0-3 31,-1 0 1,1 0 0,-1 0-1,1 0 1,0 0-1,-1 0 1,1 0 0,0 0-1,0-1 1,0 1-1,-1 0 1,1-1 0,0 1-1,0-1 1,0 1-1,0-1 1,0 1 0,0-1-1,0 1 1,1-1-1,-1 0 1,0 0 0,0 0-1,0 0 1,0 0-1,0 0 1,0 0 0,0 0-1,0 0 1,1 0 0,-1 0-1,0-1 1,0 1-1,0 0 1,0-1 0,0 1-32,3-1 37,-1-1 1,1 1 0,-1-1-1,0 1 1,1-1 0,-1 0-1,0-1 1,0 1 0,0 0-1,1-2-37,-1 0-4,1-1-1,-1 1 0,0-1 0,-1 1 0,1-1 0,-1 0 1,1-4 4,-2 7-167,0 1 0,-1-1 0,1 0 0,-1 1 0,1-1 0,-1 0 0,0 0 0,0 1 0,0-1 1,0 0-1,0 0 0,0 0 0,0 1 0,-1-1 0,1 0 0,-1 0 0,1 1 0,-1-1 0,1 1 1,-1-1-1,0 0 0,0 1 0,0-1 0,0 1 0,0 0 0,-1-1 167,2 1-569,-1 1 1,0-1-1,0 1 0,1-1 1,-1 1-1,0 0 0,0-1 1,0 1-1,0 0 0,0 0 1,1 0-1,-1 0 0,0 0 1,0 0-1,0 0 0,0 0 0,0 0 1,0 0-1,0 0 569,-12 3-3845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17 8576,'-6'-2'641,"1"-1"-1,-1 1 1,1 0 0,-1 0 0,1 1 0,-1 0-1,0 0 1,0 0 0,0 1 0,0 0 0,-6 0-641,-11-1 758,0 1-712,0 0 0,0 2 0,0 0 0,1 2 0,-1 0 0,1 2 0,0 0 0,-13 6-46,29-10-3,0 0-1,1 0 0,-1 1 0,1-1 0,0 1 0,0 1 0,0-1 0,0 1 1,0-1 3,4-1 27,-1 0 0,1-1 1,-1 1-1,1 0 1,0 0-1,0 0 1,0-1-1,0 1 0,0 0 1,0 1-1,1-1 1,-1 0-1,1 0 0,-1 0 1,1 0-1,0 0 1,0 0-1,0 1 1,0-1-1,0 0 0,0 0 1,1 0-1,-1 0 1,1 1-1,0 0-27,5 19 158,0 0 0,-1 0 0,-1 1 0,-2-1 0,0 1 0,-1 0 0,-1 0 0,-3 15-158,3-35 42,-1 19 794,6-20-438,5-9-277,0-2-168,0 1 1,1 0-1,0 0 0,1 1 0,-1 0 0,1 1 0,0 1 0,4-1 47,-12 4-18,1 1-1,0 0 0,-1 0 1,1 0-1,0 1 1,0 0-1,-1 0 1,1 0-1,0 0 0,0 1 1,-1 0-1,1 0 1,0 0-1,-1 0 0,1 1 1,-1 0-1,0 0 1,1 0-1,-1 0 0,0 1 1,0-1-1,0 1 1,-1 0-1,3 3 19,0-1 2,-1 0 0,0 1 1,0 0-1,0 0 0,0 0 0,-1 1 0,0 0 1,-1 0-1,1 0 0,-1 0 0,-1 0 0,1 1 0,-1-1 1,-1 1-1,1-1 0,-1 1 0,-1 0 0,1 0 1,-1-1-1,-1 1 0,1 0 0,-2 3-2,0-1 25,-1 1-1,0-1 1,0 0 0,-1-1-1,-1 1 1,0-1 0,0 1-1,0-1 1,-1-1 0,-1 1-1,1-1 1,-2 0 0,1-1-1,-1 1 1,0-2 0,-2 2-25,-2 2-259,-1 0 0,0-2 1,-1 1-1,0-2 0,0 0 1,-1 0-1,0-1 0,0-1 1,0-1-1,0 0 0,-1-1 1,0 0-1,0-2 1,-5 1 258,-24-2-480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11008,'-5'3'4128,"5"6"-3200,0 11 639,0-3 65,0 3-768,-4 12-224,-1 8-384,0 4-192,1 6-32,-1-1-1728,1-2-704,-1-5 1217,-4-10 575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211 120 6912,'-1'-5'1043,"0"0"1,0 0-1,0-1 1,1 1-1,0-1 1,0-4-1044,0 4 1007,0-1 0,0 0-1,-1 1 1,1-1 0,-3-5-1007,3 10 135,-1 0-1,0 1 1,1-1-1,-1 0 1,0 1-1,0-1 1,0 1-1,0-1 1,0 1-1,0 0 1,-1-1-1,1 1 1,0 0-1,-1 0 1,1 0-1,-1 0 1,1 0-1,-1 0 1,0 0-1,1 1 1,-1-1-1,0 0 1,0 1-135,-4-1 32,0 0 1,0 0-1,0 1 0,0 0 1,0 0-1,0 1 1,0-1-1,0 2 1,0-1-1,1 0 1,-1 1-1,0 0 1,1 0-1,-1 1 0,1 0 1,0 0-1,-1 0-32,1 1-5,0-1 0,0 1 0,0-1 0,0 1 0,0 1-1,1-1 1,0 1 0,0-1 0,0 1 0,1 0 0,-1 1 0,1-1-1,1 1 1,-1-1 0,1 1 0,-2 4 5,4-6 10,-1-1-1,1 0 1,-1 0-1,1 0 1,0 0-1,1 0 1,-1 0-1,0 0 1,1 0-1,0 0 1,0 0-1,0 0 1,0 0 0,0 0-1,0 0 1,1-1-1,-1 1 1,1 0-1,0-1 1,0 1-1,0-1 1,0 0-1,0 0 1,0 0-1,1 0 1,-1 0 0,1 0-1,-1 0 1,1-1-1,0 0 1,0 1-1,0-1 1,0 0-10,7 3 0,0-1 1,0 0 0,0 0-1,0-1 1,0 0-1,1-1 1,-1-1-1,1 1 1,4-2-1,44-5-1388,-23-1-3251,0-1 0,28-11 4639,-27 6-1088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37 9088,'-59'-14'4297,"24"5"984,-31-4-5281,60 12 78,1 1 0,-1 0-1,0 1 1,0-1 0,1 1 0,-1 0-1,1 0 1,-1 1 0,-2 1-78,-49 22 763,19-7-189,32-15-464,0-1-1,0 1 0,0 0 1,0 0-1,1 1 0,-5 3-109,8-6 23,1 1 0,-1-1 0,1 1 1,0 0-1,0 0 0,-1 0 0,1 0 0,0-1 0,1 1 0,-1 1 0,0-1 0,1 0 0,-1 0 0,1 0 0,-1 0 0,1 0 0,0 0 0,0 1 0,0-1 0,0 0 0,0 0 0,1 1-23,26 150 565,-21-107-403,1-3 14,-3 1-1,-1 0 1,-2 0-1,-3 30-175,-1-54 2,1-7 3,1 0 0,0 0 0,0 0 0,1 0 0,1 0 0,1 6-5,-1-17-24,-1 0-1,1-1 0,0 1 0,0-1 1,0 1-1,0-1 0,0 1 1,0-1-1,0 0 0,0 1 1,0-1-1,0 0 0,1 0 1,-1 0-1,1 0 0,-1 0 0,1 0 1,-1-1-1,1 1 0,-1 0 1,1-1-1,0 1 0,-1-1 1,1 1-1,0-1 0,-1 0 0,1 0 1,0 0-1,0 0 0,-1 0 1,1 0 24,10-1-559,-1 1 0,0-2 0,1 0 0,4-1 559,-8 1-519,6-1-1334,-1-1 0,1 0 0,-1-1-1,7-4 1854,-3 0-746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10368,'0'-4'3936,"5"8"-3040,0 12 351,-1-4 33,1 10-832,-1 1-320,6 1-192,-1 5-64,0-1 96,5 1-64,0-1 32,-1 1 64,0-9 0,-4-5-1280,0 2-479,-4-5 863,-1-4 512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52 7808,'-18'2'1375,"12"-2"-863,0 1 0,0-1 0,1 0 0,-1 0 1,0-1-1,0 1 0,-3-2-512,9 2 42,0 0 1,0 0 0,-1 0 0,1 0 0,0 0 0,0 0-1,-1-1 1,1 1 0,0 0 0,0 0 0,-1 0-1,1 0 1,0 0 0,0-1 0,0 1 0,-1 0 0,1 0-1,0 0 1,0-1 0,0 1 0,0 0 0,0 0-1,-1 0 1,1-1 0,0 1 0,0 0 0,0 0 0,0-1-1,0 1 1,0 0 0,0 0 0,0-1 0,0 1-1,0 0 1,0-1 0,0 1 0,0 0 0,0 0 0,0-1-1,0 1 1,0 0 0,0 0 0,0-1 0,0 1-1,1 0 1,-1 0 0,0-1 0,0 1 0,0 0 0,0 0-1,1 0 1,-1-1 0,0 1 0,0 0 0,0 0-1,1 0 1,-1 0 0,0 0 0,0-1-43,1 0 92,0 1-1,0-1 1,0 0-1,0 0 1,1 1 0,-1-1-1,0 1 1,0-1-1,0 1 1,0-1 0,1 1-1,-1 0 1,0 0-92,28-2 1001,1-1-1,-2-1 1,18-5-1001,35-5 731,-79 14-731,1 0 1,-1 0-1,1 0 0,0 1 0,-1-1 0,1 1 1,-1-1-1,1 1 0,-1 0 0,1 0 1,-1 0-1,0 0 0,1 0 0,-1 1 1,0-1-1,0 1 0,0 0 0,0-1 1,0 1-1,0 0 0,-1 0 0,1 0 0,-1 0 1,1 0-1,0 2 0,5 8 0,0 1-1,-1 0 1,-1 1 0,2 4 0,0 1 0,33 98 173,-25-67 422,19 41-595,-18-55 161,-7-12 4,2-1 0,1 0 0,1-1 1,6 9-166,-19-31 14,1 0-1,-1 0 1,0 0 0,0 0 0,0 1 0,0-1 0,1 0 0,-1 0 0,0 1-1,0-1 1,0 0 0,0 0 0,0 1 0,0-1 0,0 0 0,0 0-1,0 1 1,0-1 0,0 0 0,0 0 0,0 1 0,0-1 0,0 0 0,0 0-1,0 1 1,0-1 0,0 0 0,0 0 0,0 1 0,0-1 0,0 0 0,-1 0-1,1 1 1,0-1 0,0 0-14,-12 4 197,-25-3-211,18-1 55,-13 4-25,1 2-1,-1 1 1,1 1-1,-23 10-15,4-2-1859,-12 1 1859,49-16-141,-5-2-4302,18 1 4283,-1 0 1,1 0 0,0 0-1,0 0 1,-1 0 0,1-1-1,0 1 1,-1 0 0,1 0-1,0 0 1,0 0 0,-1-1-1,1 1 1,0 0 0,0 0-1,0 0 1,-1-1 0,1 1-1,0 0 1,0 0-1,0-1 1,0 1 0,0 0-1,-1-1 1,1 1 0,0 0-1,0-1 1,0 1 0,0 0-1,0-1 160,0 0-202,1 0-1,-1 1 0,0-1 1,1 0-1,-1 0 0,1 0 0,-1 0 1,1 0-1,0 1 0,-1-1 1,1 0-1,0 0 0,-1 1 0,1-1 1,0 0 202,16-11-1280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11648,'0'0'4288,"9"0"-3329,14-3 225,-9-1-160,4-1-640,4-3-160,1 1-1824,4-1-831,-4-1 1215,-4 6 576,-5-2 512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8192,'0'3'3072,"13"1"-2400,24-4-256,-20 0-224,11-4-192,4-4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266 123 8064,'13'-19'3253,"-10"15"-2574,0-1-1,0 1 0,0-1 1,-1 1-1,1-1 1,-1 0-1,0 0-678,-2 3 98,0 0-1,1 0 0,-1 0 1,0 1-1,0-1 0,0 0 1,0 0-1,-1 0 0,1 0 1,0 1-1,-1-1 0,1 0 1,-1 0-1,0 1 0,1-1 0,-1 0 1,0 1-1,0-1 0,0 1 1,0-1-1,-1 1 0,0-2-97,0 1 82,0 0-1,-1-1 0,1 1 0,-1 0 0,1 0 0,-1 0 0,0 1 0,0-1 0,1 1 1,-1 0-1,0-1 0,0 1 0,0 0 0,-1 1 0,1-1 0,-2 0-81,-1 1 18,1 0 0,-1 0 0,1 1-1,0-1 1,-1 1 0,1 1 0,0-1 0,0 1-1,-4 1-17,-6 3-29,0 2-1,1 0 0,0 1 1,0 0-1,1 1 0,0 1 30,-1 0-4,-27 25-24,38-34 59,0 2 0,0-1 0,0 0 0,1 0 0,-1 1 0,1 0 0,0-1 0,0 1 0,1 0 0,-2 3-31,3-5 33,-1 0 0,1-1 0,0 1 0,0 0 0,0 0 0,0-1 0,0 1 0,0 0 0,0-1 0,1 1 0,-1 0 0,1-1 0,-1 1 0,1 0 0,0-1 0,0 1 0,-1-1 0,1 1 0,0-1 0,0 1 0,0-1 0,1 0 0,-1 0 0,0 1 0,0-1 1,1 0-1,-1 0 0,1 0 0,-1 0 0,1-1 0,-1 1 0,1 0 0,-1-1 0,1 1 0,1 0-33,7 2 146,1 0 0,0-1 0,-1 0 1,1-1-1,2 1-146,-9-2 59,18 3 122,0-2 0,0 0-1,0-1 1,0-1-1,8-2-180,-25 2 18,0 0-1,0 0 0,0 0 0,0-1 1,0 0-1,0 0 0,-1 0 0,1 0 0,-1-1 1,1 0-1,-1 0 0,0 0 0,0 0 0,0-1 1,-1 1-1,1-1 0,-1 0 0,0 0 0,0 0 1,0-1-1,0 1 0,-1-1 0,0 0 0,0 1 1,1-4-18,1-5-91,-1-1 0,0 0 1,-1 0-1,0 0 0,-1-1 91,8 35-186,9 16 326,2 0 1,1-1-1,20 24-140,-41-58-24,7 9-56,0-1-1,1 1 0,0-1 0,6 4 81,-11-11-436,0 1 0,0-1-1,0 0 1,0 0 0,0-1 0,1 1-1,-1-1 1,1 1 436,-2-2-761,0 1 0,0-1-1,1 1 1,-1-1 0,0 0 0,1 0-1,-1 0 1,0 0 0,0 0 0,1-1 0,-1 1-1,0-1 1,1 0 761,16-7-3877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10 8320,'0'0'85,"0"0"0,0-1 1,1 1-1,-1 0 0,0 0 1,0-1-1,0 1 0,0 0 1,0-1-1,0 1 0,0 0 1,0 0-1,0-1 0,0 1 0,0 0 1,0 0-1,0-1 0,0 1 1,0 0-1,0-1 0,0 1 1,0 0-1,0 0 0,0-1 1,0 1-1,0 0 0,0 0 1,-1-1-1,1 1 0,0 0 0,0 0 1,0-1-1,-1 1 0,1 0 1,0 0-1,0 0 0,0 0 1,-1-1-1,1 1-85,-14 2 2582,-26 14 808,31-11-2615,-60 26 2001,25-9-1668,-1-3 0,-34 9-1108,58-22 20,-1 1 1,1 2-1,1 0 1,-1 1-1,2 1 1,-9 6-21,25-15-2,1 0 1,0-1-1,0 1 1,0 0-1,0 0 1,0 0 0,1 0-1,-1 0 1,1 1-1,-1-1 1,1 1-1,0-1 1,0 1-1,0-1 1,0 1 0,0-1-1,0 1 1,1 0-1,0-1 1,-1 1-1,1 0 1,0 0 0,0-1-1,0 1 1,1 0-1,-1-1 1,1 4 1,3 5 64,0 1-1,0 0 1,1-1 0,1 1 0,4 6-64,4 9 146,4 12 65,-2 0 1,-1 1-1,-3 0 0,-1 1 0,4 34-211,-12-55 62,11 57 191,-12-69-210,0 0 0,1 0-1,0 0 1,0 0-1,1-1 1,0 1 0,4 5-43,-7-12 6,-1-1 0,1 1 0,0-1 0,-1 0 0,1 1 0,0-1 0,0 0 0,-1 1 0,1-1 0,0 0 0,0 0 0,0 1 0,-1-1 0,1 0 1,0 0-1,0 0 0,0 0 0,0 0 0,-1 0 0,1 0 0,0-1 0,0 1-6,22-6 73,-17 4-66,33-9-36,2 2-1,28-3 30,21 4-1559,-60 7-3293,0 1-5819,-20 0 7114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12416,'2'-14'4379,"4"20"-1603,4 28-1788,-1 18-962,-1 4 22,4 0 1,1 0-1,5 5-48,-10-33-378,-6-20-398,0-1 1,0 1-1,1 0 1,0-1-1,1 1 776,4 4-602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8064,'0'0'259,"0"0"0,0-1 0,0 1 0,1 0 0,-1-1 0,0 1 0,0 0 0,0-1 0,0 1 0,0 0 0,0 0 0,1-1 0,-1 1 0,0 0 0,0-1 0,0 1 0,1 0 0,-1 0 0,0 0 0,0-1 0,1 1 0,-1 0 0,0 0 0,0 0 1,1-1-1,-1 1 0,0 0 0,1 0 0,-1 0 0,0 0-259,4 5 2154,-5 4-2180,0-1 0,-1 1 0,0 0 1,0 0-1,-3 4 26,-5 27-69,7-21 85,0 0 0,2 1 0,0-1 0,2 1 0,0-1 0,1 1 0,1-1 0,1 0 0,0 0 0,2 0 0,4 11-16,-6-23 79,0 0-1,0 0 0,0 0 0,1-1 0,0 1 0,0-1 1,0-1-1,1 1 0,0-1 0,0 0 0,1 0 0,-1-1 1,1 1-1,0-1 0,0-1 0,0 0 0,6 2-78,-4-2-408,1 0 0,0 0 1,0-1-1,0-1 0,0 1 0,0-2 0,0 1 0,0-2 1,0 1-1,0-1 0,0-1 0,0 0 0,8-2 408,9-5-618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31 7424,'-2'-1'213,"-12"-4"5337,22 2-128,13-1-5365,-3 1 299,0 1 1,0 1-1,1 0 0,0 2-356,1-1 160,1-1-1,0-1 1,2-1-160,-13 1 97,-1 0-1,1 1 0,1 0 1,-1 1-1,8 1-96,-15-1 4,-1 0-1,1 1 0,0-1 1,-1 1-1,1 0 1,0 0-1,-1 0 0,1 0 1,-1 0-1,0 1 0,1-1 1,-1 1-1,0-1 1,0 1-1,0 0 0,0 0 1,0 0-1,0 0 1,-1 0-1,1 1 0,-1-1 1,1 0-1,-1 1-3,10 23 215,-2 0 0,0 1 0,-2 0-1,3 26-214,3 6 330,4 10-44,2-1 0,4-1 0,3-1 0,2 0 0,4-1-286,-26-55 379,-4-6-16,-9-4-204,-5-2-223,-91-9 278,-3 5-214,69 5-1052,0 2 0,0 1-1,0 3 1,-22 5 1052,39-7-2576,16-2 913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79 6656,'0'-2'420,"1"0"1,0 0-1,-1 1 0,0-1 1,1 0-1,-1 0 1,0 0-1,0 0 0,0 0 1,0 0-1,0 0 0,-1 0 1,1 1-1,0-1 1,-1 0-1,0 0 0,1 0 1,-1 0-421,0-1 350,-1 0 0,1 0 0,0 1 0,-1-1 0,1 1 1,-1-1-1,0 1 0,0 0 0,0 0 0,0-1 0,-2 0-350,0 1 84,0 0 0,1 1 0,-1-1 0,0 1 0,0 0 0,0 0 0,0 0 0,0 1 0,0 0 0,0-1-1,0 1 1,-1 1 0,1-1 0,0 1 0,0-1 0,0 1 0,0 0-84,-7 2 72,0 1 0,0-1 0,1 2 0,-1-1 0,-4 5-72,-2 1 46,1 1 0,1 1 0,0 1 0,1 0 0,0 0 0,1 2 0,1-1 0,0 2 1,1 0-1,1 0 0,0 1 0,1 0 0,1 0 0,-2 8-46,9-24 13,1 1 0,-1 0 0,1-1 0,-1 1 0,1-1 0,0 1 1,0 0-1,-1-1 0,1 1 0,1-1 0,-1 1 0,0 0 0,0-1 0,0 1 0,1 0 0,-1-1 0,1 1 0,-1-1 0,1 1 0,0-1 0,0 1 1,0-1-1,0 0 0,-1 1 0,2-1 0,-1 0 0,0 0 0,0 0 0,0 1 0,1-1 0,-1 0 0,0-1 0,1 1 0,-1 0 0,1 0 0,0 0-13,5 2 70,-1-1-1,1 0 0,0 0 0,0 0 0,0-1 1,0 0-1,6 0-69,17 0 60,-1-1 1,1-1-1,-1-2 1,12-3-61,-10-1-2302,1 0-1,9-6 2303,-18 5-1258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0 7040,'-6'1'1379,"1"0"0,-1 0 0,0 0 0,1 0 0,-1 1 0,-3 1-1379,-31 8 3000,-10-8-1565,-30-3-1435,31 0 308,-34 4-308,66-3 4,0 2 0,1 0-1,-1 1 1,1 1 0,0 1-1,-14 6-3,29-11-3,0 0 0,-1-1 0,1 1 0,0 1 1,-1-1-1,1 0 0,0 0 0,0 0 0,0 1 0,0-1 0,0 1 0,0-1 0,0 0 0,1 1 0,-1 0 0,1-1 0,-1 1 0,1-1 0,-1 1 0,1 0 0,0-1 0,0 1 0,0 0 0,0-1 0,0 1 0,0 0 0,0-1 0,0 1 0,1 0 0,-1 0 3,3 9 33,0 0 0,0 0 0,1 0 1,2 4-34,2 4 47,8 33 280,-2 1-1,-3 0 1,-2 1-1,2 44-326,-3 221 1326,-8-277-1195,0-41-126,0 0-1,0 0 1,0 1 0,0-1 0,0 0 0,0 0 0,0 0 0,1 0 0,-1 0 0,0 0 0,1 0 0,-1 0 0,1 0 0,-1 0-1,1 0 1,-1 0 0,1 0 0,0 0 0,0 0 0,-1 0 0,1 0 0,0-1 0,0 1 0,0 0 0,0-1 0,0 1-1,0 0 1,0-1 0,0 1 0,0-1 0,0 0 0,0 1 0,0-1 0,0 0 0,0 0 0,0 0 0,1 0 0,-1 0 0,0 0-5,7 0-168,-1 0 0,1-1 0,0 0 1,-1-1-1,7-2 168,7-1-911,13 0-1795,1-1 0,-1-3 0,0 0 0,-1-2 0,7-5 2706,-8 3-709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24 155 9600,'-17'-3'2238,"16"3"-2137,1 0 0,0 0 0,-1-1 0,1 1-1,0 0 1,-1 0 0,1 0 0,0-1 0,-1 1 0,1 0 0,0 0 0,0-1 0,-1 1 0,1 0 0,0-1 0,0 1 0,0 0 0,-1-1 0,1 1 0,0 0 0,0-1 0,0 1 0,0 0 0,0-1 0,0 1-101,0-3 304,1 1 1,-1 0-1,1 0 1,0 0-1,0 0 0,0-1 1,0 1-1,1 1 1,-1-1-1,0 0 1,1 0-1,-1 0 0,1 0-304,5-5 228,1 0 0,0 0-1,0 0 1,0 1 0,1 0-1,0 0 1,0 1 0,0 1-1,9-4-227,17-5 0,1 1-1,2 1 1,-19 5 25,-12 4-1,-1 0-1,1 0 1,-1 0 0,1 1-1,0 0 1,-1 1-1,1-1 1,3 1-24,-9 0 6,0 1 0,0-1 0,0 0 0,0 1 0,0-1 0,0 0 0,0 1 1,0-1-1,0 1 0,-1-1 0,1 1 0,0 0 0,0-1 0,0 1 0,-1 0 0,1-1 0,-1 1 1,1 0-1,0 0 0,-1 0 0,1-1 0,-1 1 0,0 0 0,1 0 0,-1 0 0,0 0 0,1 0 1,-1 0-1,0 0 0,0 0 0,0 0 0,0 0 0,0 0 0,0 0 0,0 0 0,0 0 0,0 0 1,-1 0-1,1 0 0,0 0-6,-2 7 35,0-1 0,0 1 0,-1 0 0,-2 4-35,-35 68 123,30-65-112,1 1 1,1 0-1,0 1 0,1 0 0,1 0 1,1 1-1,1-1 0,-3 15-11,7-27 20,0 0-1,0 0 1,0-1-1,1 1 1,0 0-1,0 0 1,0 0-1,0-1 1,1 1 0,-1-1-1,1 1 1,0-1-1,1 1 1,-1-1-1,1 0 1,0 0-1,0 0 1,0-1-1,0 1 1,1-1 0,0 0-1,-1 0 1,1 0-1,0 0 1,0-1-1,1 1 1,-1-1-1,1 0 1,-1 0 0,4 0-20,2 2-299,0-1 1,0-1 0,0 0 0,0 0 0,1-1 0,6 0 298,-6-1-1309,-1 0 0,1-1 0,-1 0 0,1-1 0,-1 0 0,2-1 1309,18-7-5616,-1-5 1990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53 8704,'-19'-19'2896,"19"19"-2871,0 0 0,-1 0 0,1 0 0,0 0 0,0 0 0,0-1 1,0 1-1,-1 0 0,1 0 0,0 0 0,0 0 0,0 0 0,0-1 1,0 1-1,0 0 0,-1 0 0,1 0 0,0-1 0,0 1 0,0 0 1,0 0-1,0 0 0,0-1 0,0 1 0,0 0 0,0 0 0,0 0 1,0-1-1,0 1 0,0 0 0,0 0 0,0 0 0,0-1 0,0 1 1,0 0-1,0 0 0,1 0 0,-1-1 0,0 1 0,0 0 0,0 0 1,0 0-1,0 0 0,0-1 0,0 1 0,1 0 0,-1 0 0,0 0 1,0 0-26,4-3 211,0 0 0,0 0 0,0 1 0,0 0 1,0-1-1,0 2 0,1-1 0,-1 0 0,1 1 1,-1 0-1,1 0 0,0 0 0,-1 1 0,1-1 1,0 1-1,0 0 0,-1 1 0,1-1 0,0 1 1,0 0-212,10 1 333,1 1 1,0 1 0,-1 0 0,0 1 0,11 6-334,0 3 921,0 1 0,-1 1 0,12 11-921,-36-27 15,4 3 179,0 0 0,0 0 0,1-1 0,-1 1 0,4 0-194,-6-3 59,-1 1 0,1 0 0,-1 0 0,1 0 0,-1 0 0,1 0 0,-1 0 0,0 1 0,0-1-1,0 1 1,0-1 0,0 1 0,0 0 0,0 0 0,0 0 0,-1 0 0,1 0 0,-1 0 0,1 0 0,-1 1 0,0-1 0,0 0 0,1 3-59,-1 0 58,0 1 1,0 0-1,-1 0 0,0 0 1,0 0-1,0 0 1,-1 0-1,1-1 1,-1 1-1,-1 0 1,1 0-1,-3 4-58,-5 25 179,4 7-89,2 1 1,2-1 0,1 1-1,3-1 1,1 0 0,8 30-91,-8-43 289,-1 1 1,-2-1 0,0 9-290,-20-31 171,10-6-206,1-1 0,-1 0 0,1-1 0,0 0 1,0 0-1,-1-1 0,1 0 0,0 0 1,-4-3 34,-23-5-1639,-20 1-7673,47 5 8107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11648,'0'-5'4288,"0"5"-3329,10-3 289,-1 3-32,5 0-768,9 0-160,4 0-480,10-4-192,-2 4 192,2-5-2656,0 2-1183,-5-2 2047,-9 2 960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12800,'-19'8'4735,"29"-3"-3679,11-5-224,-7 0-320,13-5-2816,15 0-1119,13-2 1695,-1-10 832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317 173 9216,'1'-7'675,"-2"-1"1,1 1 0,-1-1 0,0 1-1,-1 0 1,0-1 0,0 1 0,0 0-1,-1 0 1,0 1 0,-1-1 0,1 0-1,-2 0-675,1 2 130,1 1 0,-1-1 0,0 1 0,-1 0 0,1 1-1,-1-1 1,1 1 0,-1 0 0,0 0 0,0 0-1,-1 1 1,1 0 0,0 0 0,-1 0 0,0 0 0,1 1-1,-4 0-129,2 0 44,0 1 0,1 0 0,-1 0 0,0 0 0,0 1 0,0 1-1,0-1 1,0 1 0,1 0 0,-1 0 0,1 1 0,0 0 0,-1 0-1,1 0 1,0 1 0,1 0 0,-3 2-44,0 0 46,1 0 1,0 1-1,0-1 0,1 1 1,0 1-1,0-1 0,1 1 0,0 0 1,0 0-1,1 1 0,0-1 1,-2 6-47,5-12 26,1 1 1,-1-1-1,0 1 1,1 0-1,-1 0 1,1-1-1,0 1 1,0 0-1,0 0 1,1 0-1,-1-1 1,0 1 0,1 0-1,0-1 1,0 1-1,0 0 1,0-1-1,0 1 1,1 0-27,0 0 51,0 0 1,1 0 0,-1 0-1,1 0 1,0 0-1,0-1 1,0 1 0,1-1-1,-1 0 1,0 0 0,1 0-1,2 1-51,3 0 88,-1 1 0,2-2 0,-1 1 0,0-1 0,0-1 0,1 1 0,-1-2 0,1 1-1,-1-1 1,1-1 0,1 0-88,-1-1 14,0 0-1,0-1 1,0 0 0,-1-1-1,1 0 1,-1 0-1,0-1 1,0 0 0,0-1-1,0 0 1,-1 0-1,0-1 1,-1 0-1,0 0 1,0-1 0,4-5-14,-4 3 7,0 0 1,-1 0-1,0-1 1,0 0-1,-2 0 1,1 0-1,-1-1 0,-1 0 1,0 1-1,-1-1 1,0 0-1,0 0 1,-1-11-8,-1 36-20,1 0 1,0 0 0,1 1-1,0-1 1,1-1-1,1 1 1,0 0-1,0-1 1,2 0-1,-1 0 1,2 0 0,-1-1-1,2 0 1,-1 0-1,1-1 1,1 0-1,1 1 20,10 8-184,0 0 0,11 6 184,3-4-3333,-32-19 2376,1-1 1,0 0-1,0 0 1,0 0-1,0 0 1,0 0-1,0-1 0,0 0 1,0 1-1,1-1 1,-1 0 956,16 0-3664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28 12288,'-1'-1'192,"1"-1"0,0 1 1,0 0-1,-1-1 0,1 1 1,0 0-1,-1 0 0,0 0 1,1-1-1,-1 1 0,0 0 1,1 0-1,-1 0 0,0 0 1,0 0-1,0 0 0,0 0 1,0 1-1,0-1 0,0 0 1,0 0-1,0 1 0,0-1 1,0 1-1,-1-1 0,1 1 1,0-1-1,0 1 0,-1 0 1,1-1-1,0 1 0,0 0 1,-1 0-1,1 0 0,0 0 1,-1 0-1,1 1 0,0-1 1,0 0-1,-1 0 0,1 1 1,0-1-1,0 1 0,-1-1 1,1 1-1,0 0 0,0-1-192,-118 41 1880,-6 2-976,90-30-656,24-10-202,0 1-1,0 1 0,0-1 0,1 2 1,-9 5-46,16-9 10,0 0 1,0 0 0,1 1-1,0-1 1,-1 1 0,1 0-1,0 0 1,0-1 0,0 1-1,1 1 1,-1-1 0,1 0 0,-1 0-1,1 0 1,0 1 0,0-1-1,1 1 1,-1-1 0,1 0-1,0 1 1,0 3-11,2 26 65,1 0 0,2 0 0,5 16-65,7 49 56,-11-39 22,-2-11 46,2-1 1,2 1-1,2-1 1,14 37-125,-24-83 14,1 0-1,-1 0 1,0 0 0,1 0 0,-1-1 0,1 1 0,0 0 0,-1 0 0,1 0 0,0-1 0,-1 1 0,1 0 0,0-1 0,0 1 0,0 0 0,-1-1 0,1 1 0,0-1 0,0 0 0,0 1 0,0-1 0,0 0 0,0 1 0,0-1 0,0 0 0,0 0 0,0 0 0,0 0-1,0 0 1,0 0 0,0 0 0,0 0 0,0-1 0,1 1-14,5-2-2,0 0-1,-1 0 0,1-1 0,0 0 1,0-1 2,19-7-3,11 3-625,24-3 628,4 2-3501,-63 8 3337,36 0-3799,-22-1 3179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2 118 10624,'0'0'149,"-1"-1"1,1 1 0,0-1 0,0 1-1,0 0 1,0-1 0,0 1 0,0 0-1,0-1 1,0 1 0,0-1 0,0 1-1,0 0 1,0-1 0,0 1 0,0 0-1,0-1 1,1 1 0,-1 0 0,0-1-1,0 1 1,0 0 0,0-1 0,1 1-1,-1 0 1,0-1 0,0 1 0,1 0-1,-1 0 1,0-1-150,15-9 2145,20-6-9,190-60-1299,-201 72-754,-24 4-78,0 0-1,1 0 0,-1 0 0,1 0 1,-1 0-1,1 0 0,-1 1 0,1-1 1,-1 0-1,0 0 0,1 1 0,-1-1 0,1 0 1,-1 0-1,0 1 0,1-1 0,-1 0 1,0 1-1,0-1 0,1 1 0,-1-1 1,0 0-1,0 1 0,1-1 0,-1 1 1,0-1-1,0 1 0,0-1 0,0 1 1,0-1-1,0 0 0,0 1 0,0-1 1,0 1-1,0-1 0,0 1 0,0-1 1,0 1-1,0-1 0,0 1 0,0-1 1,0 1-1,-1-1 0,1 0 0,0 1 0,0-1 1,-1 1-5,-4 15 61,-2 0 0,0 0 0,-6 8-61,-13 30-55,8-11 149,-9 41-94,23-70 44,1 0 0,0 1 0,1-1 1,1 1-1,0-1 0,1 1 0,0-1 1,2 5-45,-1-15 15,-1 0 1,1-1 0,0 1 0,1-1-1,-1 1 1,0-1 0,1 0-1,0 1 1,0-1 0,0 0 0,0 0-1,0 0 1,1-1 0,-1 1-1,1-1 1,-1 1 0,2 0-16,1 0-44,1 1 1,-1-1 0,1-1-1,-1 1 1,1-1 0,0 0-1,-1 0 1,1-1-1,0 0 1,2 0 43,4 1-590,-1-1 1,1-1-1,0 0 1,-1-1-1,5-1 590,-5 1-1819,0-1 1,-1-1-1,1 0 1,9-4 1818,12-10-2416,-3-7 1168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9472,'-2'-4'901,"-10"-26"1665,11 29-2398,1 0-1,0 0 1,-1 0-1,1 0 1,0 0 0,0 1-1,-1-1 1,1 0-1,0 0 1,0 0 0,0 0-1,0 0 1,0 0 0,0 0-1,1 0 1,-1 1-1,0-1 1,0 0 0,1 0-1,-1 0 1,0 0 0,1 1-1,-1-1 1,1 0-1,-1 0 1,1 1 0,0-1-1,-1 0 1,1 1-1,0-2-167,0 2 44,-1 0 0,0 0-1,1 0 1,-1 0-1,0 0 1,1 0-1,-1 0 1,0 0-1,1 1 1,-1-1-1,0 0 1,1 0 0,-1 0-1,0 0 1,0 0-1,1 1 1,-1-1-1,0 0 1,1 0-1,-1 0 1,0 1-1,0-1 1,0 0 0,1 0-1,-1 1 1,0-1-1,0 0 1,0 1-1,1-1 1,-1 0-1,0 1 1,0-1-1,0 0 1,0 1 0,0-1-1,0 0 1,0 1-44,5 15 212,-5-15-137,7 47 178,-2 0 1,-1 0-1,-3 0 0,-3 16-253,1 8 187,15 284 247,-9-263-585,-5-83-356,1 0 0,-1 0 1,2 0-1,0 0 0,0 0 1,1 0-1,0 0 0,0 0 1,1-1-1,3 5 507,2-1-666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22 10624,'4'-22'4880,"-4"23"-3745,5 15 156,-4-14-1226,0 0-1,1-1 0,-1 1 1,1-1-1,-1 0 1,1 0-1,0 1 0,-1-1 1,1 0-1,0 0 1,0-1-1,0 1 0,-1 0 1,1 0-1,0-1 1,0 1-1,0-1 0,0 0 1,0 0-1,2 0-64,42-2 490,-38 2-396,-1-1-52,0 0-16,1 0-1,0 1 1,-1-1-1,1 2 1,0-1 0,1 1-26,-6 0 2,-1 0 1,1 0 0,-1 0 0,1 0-1,-1 0 1,0 0 0,0 0 0,1 1-1,-1-1 1,0 1 0,0 0 0,0-1-1,-1 1 1,1 0 0,0 0 0,-1 0-1,1 0 1,-1 1 0,0-1 0,1 2-3,14 33 73,-2 1 0,-2 1 1,-1 0-1,-2 1 1,0 11-74,20 82 683,-9-53-290,-8-29 253,2 0 1,14 29-647,-24-70 124,-1-5-26,-1 0 0,0 0 0,0 1 0,-1-1 0,1 0 0,-1 1 0,0 4-98,-1-9 33,0-1-1,-1 1 0,1 0 0,0 0 0,-1-1 1,1 1-1,-1 0 0,1 0 0,-1-1 1,1 1-1,-1-1 0,1 1 0,-1 0 1,0-1-1,1 1 0,-1-1 0,0 0 0,1 1 1,-1-1-1,0 1 0,0-1 0,1 0 1,-1 0-1,0 1 0,0-1 0,0 0 1,0 0-33,-27 5 69,22-4-38,-44 3-187,1-3 0,-1-1 1,-39-6 155,46 3-514,5 1-683,10 1-1188,0-2-1,-18-3 2386,21-2-822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8320,'-13'-12'5610,"13"11"-3866,0 14 763,3-4-2066,0 0 1,1 0-1,0-1 1,4 8-442,10 18 436,1 12-405,-2 2 0,-2 0-1,-3 0 1,7 44-31,-19-89-4,1 13-3283,-1-16 3194,-1 1 1,1-1-1,0 0 1,0 0-1,0 1 1,0-1-1,0 0 1,0 1-1,0-1 1,0 0-1,-1 0 1,1 1-1,0-1 1,0 0-1,0 0 1,0 0-1,-1 1 1,1-1-1,0 0 1,0 0-1,-1 0 1,1 0-1,0 1 1,0-1-1,-1 0 1,1 0-1,0 0 1,0 0-1,-1 0 1,1 0-1,0 0 1,-1 0-1,1 0 1,0 0-1,0 0 1,-1 0-1,1 0 1,0 0-1,-1 0 1,1 0-1,0 0 1,0 0-1,-1 0 1,1 0-1,0 0 1,-1-1 92,-12-5-1088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 10112,'-5'3'3776,"14"2"-2944,14-5 544,-9 0 31,18-5-831,17 2-320,11 3-1728,12-5-703,7-7 1087,2 0 544,-3-1 480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8704,'-1'1'189,"-1"0"1,1-1-1,-1 1 1,1 0-1,0 0 1,-1 0-1,1 0 1,0 0-1,0 0 1,0 0-1,-1 1 1,1-1-1,1 0 1,-1 0-1,0 1 1,0-1 0,0 1-1,1-1 1,-1 1-1,1-1 1,-1 1-1,1-1 1,0 1-1,-1 0 1,1-1-1,0 1 1,0-1-1,0 1 1,0 0-1,0-1 1,1 1-1,-1 1-189,1 5 351,0 0 0,1 0 0,0 0 0,0 0 0,0 0 0,2 1-351,12 29 539,-2 1-1,-1 0 1,-2 0 0,-2 1-1,-1 1 1,-2 0 0,-3-1-1,0 6-538,-3-27 361,1-14-234,-1 0-1,0 1 0,0-1 1,0 0-1,-1 0 1,1 0-1,-1 0 1,-1 0-1,0 2-126,2-7 6,0 0 0,0 0 0,0 0 0,0 0 0,0-1 0,0 1 0,0 0 0,-1 0 0,1 0 0,0 0-1,0 0 1,0 0 0,0 0 0,0-1 0,-1 1 0,1 0 0,0 0 0,0 0 0,0 0 0,0 0 0,0 0 0,-1 0 0,1 0 0,0 0 0,0 0 0,0 0 0,0 0 0,-1 0 0,1 0 0,0 0 0,0 0-1,0 0 1,0 0 0,-1 0 0,1 0 0,0 0 0,0 0 0,0 0 0,0 0 0,0 0 0,-1 1 0,1-1 0,0 0 0,0 0 0,0 0 0,0 0 0,0 0 0,0 0 0,-1 0 0,1 1 0,0-1 0,0 0-1,0 0 1,0 0 0,0 0 0,0 0 0,0 1 0,0-1-6,-2-16 162,3 5-271,0 0 1,0 0-1,2-1 1,-1 1-1,1 1 1,1-1-1,0 0 1,0 1-1,1 0 1,1 0-1,0 0 1,0 1-1,0 0 1,1 0-1,1 0 1,6-5 108,-4 4-128,0 1 1,0 1-1,1 0 1,0 0 0,0 1-1,1 0 1,0 1-1,0 1 1,1-1-1,-1 2 1,1 0 0,0 1-1,0 0 1,2 0 127,-10 3 6,1-1 0,0 1 0,-1 0 0,1 1 0,-1-1 1,1 1-1,-1 0 0,1 0 0,-1 1 0,0 0 0,0 0 0,1 0 0,-1 0 1,0 1-1,-1 0 0,1 0 0,-1 0 0,1 1 0,-1-1 0,0 1 0,0 0 1,0 0-1,-1 0 0,1 1 0,-1 0 0,0-1 0,-1 1 0,3 4-6,-2-2 60,-1 0 1,0 0-1,0-1 0,0 1 0,0 1 0,-1-1 0,-1 0 0,1 0 0,-1 0 0,0 0 0,-1 1 0,0-1 0,0 0 0,0 0 1,-1 0-1,0 0 0,0 0 0,-1-1 0,0 1 0,0-1 0,-1 1 0,-1 1-60,-2 2-31,-1-1 0,0 1 0,-1-2-1,0 1 1,0-1 0,-1-1 0,0 0 0,0 0 0,-1-1-1,-1 0 32,1 0-815,-1-1-1,0 0 1,0-1-1,0-1 0,-1 0 1,-1 0 815,10-2-418,-1-1-1,1 1 1,0-1 0,-1 0-1,1-1 1,-1 1 0,1-1 0,0 0-1,-1 0 1,1 0 0,0 0 0,0-1-1,-1 0 1,-2-1 418,-17-16-1141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50 4608,'-3'0'446,"1"-1"0,-1 1 0,1-1 0,-1 0 0,1 0 0,0 0 0,-1 0 0,1 0 0,0-1 0,0 1 0,0-1 0,0 0 0,0 1 0,0-1 0,1 0 0,-1 0 0,0 0 0,1 0 0,0 0 0,-1 0 0,1-1 0,0 1 0,0 0 0,0-2-446,0 3 95,1 0 1,-1 1 0,0-1 0,1 0-1,-1 1 1,0-1 0,0 0 0,1 1 0,-1-1-1,0 1 1,0-1 0,0 1 0,0 0 0,0-1-1,0 1 1,0 0 0,1 0 0,-1 0 0,0-1-1,0 1 1,0 0 0,0 0 0,0 0-1,0 1 1,0-1 0,0 0 0,0 0-96,-31 7 1285,24-5-943,-41 9 1553,-10 5-1895,45-11 104,0 0-1,0 0 1,1 2 0,0 0-1,0 0 1,-5 5-104,16-10 12,0-1 1,0 1-1,0 0 0,0-1 1,0 1-1,0 0 1,1 0-1,-1 1 0,1-1 1,-1 0-1,1 0 0,0 1 1,0-1-1,0 1 1,0-1-1,0 1 0,1-1 1,-1 1-1,1-1 0,0 1 1,-1-1-1,1 1 0,0 0 1,1-1-1,-1 1 1,0 0-1,1 0-12,2 7 88,1 0 0,0 0 0,0-1 1,1 1-1,0-1 0,2 3-88,13 25 60,-7-4 7,-1 0 0,-2 1 1,-1 1-1,-2-1 1,-2 1-1,-1 1 0,-1-1 1,-2 0-1,-2 1 1,-1-1-1,-5 21-67,7-55 12,0 1 1,-1-1-1,1 0 0,0 1 1,0-1-1,-1 0 0,1 1 1,0-1-1,0 1 0,1-1 1,-1 0-1,0 1 0,0-1 1,1 0-1,-1 1 0,0-1 1,1 0-1,0 1 0,-1-1 1,1 0-1,0 0 0,-1 0 1,1 0-1,0 0 0,1 1-12,0-2 11,-1 1-1,1-1 0,0 0 0,0 0 0,0 0 0,0 0 0,0 0 0,0 0 0,-1-1 0,1 1 0,0-1 1,0 1-1,0-1 0,-1 0 0,1 1 0,0-1 0,0-1-10,9-1 3,0-1 0,0 2 0,0 0 0,0 0 1,0 1-1,1 0 0,-1 1 0,0 0-3,2 0-126,-1 0 0,1-1 0,-1-1 0,0 0 0,0 0 0,6-3 126,10-6-1323,-16 6-1178,-1-1 0,1 0 0,-1-1 0,6-3 2501,1-6-1056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12160,'1'1'5462,"6"10"-4525,2 17-180,2 0 0,6 11-757,11 31 177,-17-42-248,6 19-145,-12-17-4019,-5-29 2912,0-1 614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 8960,'-4'-1'487,"0"0"1,-1 1-1,1 0 1,0 0-1,-1 0 0,1 0 1,-1 1-1,1 0 1,0 0-1,-2 0-487,5 0 731,6 8 1493,1-7-2007,0 0 0,0 1 0,0-2 0,0 1 0,0-1 1,0 0-1,1 0 0,-1-1 0,0 0 0,1 0 0,3-1-217,14-1 635,0-2 0,10-3-635,-4 0 222,-13 2-172,0 1 0,0 1 0,1 1 0,9-1-50,-26 4-1,1-1 1,0 0 0,0 1-1,0-1 1,0 1 0,0 0-1,0-1 1,-1 1 0,1 0-1,0 0 1,0 0 0,-1 1-1,1-1 1,-1 0 0,1 0-1,-1 1 1,0-1 0,0 1-1,1-1 1,-1 1 0,0 0-1,0-1 1,0 1 0,0 1 0,4 7 13,-1 1 0,0-1 0,2 12-13,-3-11 33,8 25 75,5 14 304,-2 1 0,-3 0 0,2 24-412,-8-17 473,-1-12-116,1 0 1,3 0 0,5 15-358,-10-39-170,-3-19 271,0 0-1,0-1 1,0 1 0,1 0-1,-1-1 1,1 1 0,0 0 0,-1-1-1,2 3-100,-1-3 246,-1 3-134,-24 0 0,6-3-1,1-2 0,-14 0-111,-34 1 135,5 8-1948,-43 13 1813,63-11-4502,40-11 4418,0 0-1,0 0 0,-1 0 0,1 1 1,0-1-1,0 0 0,-1 0 0,1 0 1,0 0-1,0 0 0,-1 0 0,1 0 0,0 0 1,0 0-1,-1 0 0,1 0 0,0 0 1,0 0-1,-1 0 0,1 0 0,0 0 1,0-1-1,-1 1 0,1 0 0,0 0 0,0 0 1,0 0-1,-1 0 0,1-1 0,0 1 1,0 0-1,0 0 0,-1 0 0,1 0 1,0-1-1,0 1 0,0 0 85,4-10-1370,8-6 533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32 8960,'-2'-2'259,"1"0"1,0 0 0,-1 0-1,0 0 1,1 0-1,-1 0 1,0 0 0,0 1-1,0-1 1,0 1 0,0 0-1,0-1 1,-1 1-1,1 0 1,0 0 0,-1 0-1,1 1 1,-1-1 0,1 1-1,-1-1 1,1 1-1,-1 0-259,-11-2 918,-1 2 0,1 0 0,-10 1-918,-2 0 932,22-1-885,1 0 0,-1 1 1,1-1-1,-1 1 0,1 0 1,-1 0-1,1 1 0,0-1 1,-1 1-1,1-1 0,0 1 1,0 0-1,0 0 0,0 0 1,0 1-1,1-1 0,-1 1 1,1-1-1,-1 1 0,1 0 1,0 0-1,0 0 0,0 0 1,0 3-48,1-6 17,1 1 1,0 0 0,0-1-1,0 1 1,0-1 0,0 1 0,0-1-1,0 1 1,0-1 0,0 1-1,0 0 1,0-1 0,0 1-1,0-1 1,0 1 0,0-1-1,0 1 1,1-1 0,-1 1-1,0-1 1,0 1 0,1-1 0,-1 1-1,0-1 1,1 1 0,-1-1-1,0 0 1,1 1 0,-1-1-18,18 5 595,20-8 281,-35 1-822,1 1-1,0-1 1,-1 1 0,0-1 0,1 0 0,-1 0 0,0 0 0,0-1 0,0 1 0,1-2-54,-4 4-23,1-1 0,0 1 0,-1-1 1,1 1-1,0-1 0,-1 1 1,1-1-1,-1 0 0,1 1 0,-1-1 1,1 0-1,-1 1 0,0-1 0,1 0 1,-1 0-1,0 1 0,0-1 1,1 0-1,-1 0 0,0 0 0,0 1 1,0-1-1,0 0 0,0 0 0,0 0 1,0 0-1,0 1 0,0-1 1,-1 0-1,1 0 0,0 1 0,0-1 1,-1 0-1,1 0 0,0 1 1,-1-1-1,1 0 0,-1 1 0,1-1 1,-1 0-1,1 1 0,-1-1 0,0 1 1,1-1-1,-1 1 0,0-1 1,1 1-1,-1-1 0,0 1 0,0 0 23,-2-2-617,-1 1 0,0 0 0,0 0 0,0 1 0,1-1 0,-1 1 0,0 0-1,0 0 1,0 0 0,0 0 0,0 1 0,1 0 0,-1-1 0,0 2 0,0-1-1,1 0 1,-1 1 0,1-1 0,-1 1 0,1 0 0,-3 2 617,-9 7-848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10368,'4'13'3872,"-8"4"-3040,4 15 703,0-12 161,-5 12-640,0 5-128,1 3-480,-1 1-192,-4 4-160,4-8-160,1-2 32,-6-6-1728,1-9-800,-9-8 1281,-8-12 639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11264,'0'-1'240,"-1"1"1,0 0-1,0 1 1,0-1-1,0 0 1,0 0-1,1 0 1,-1 0 0,0 1-1,0-1 1,1 0-1,-1 1 1,0-1-1,0 1 1,1-1-1,-1 1 1,0-1-1,1 1 1,-1-1-1,0 1 1,1-1 0,-1 1-1,1 0 1,-1 0-1,1-1 1,0 1-1,-1 0-240,0 1 295,1 0 0,-1 0 0,1 1 0,-1-1 0,1 0 0,0 0 0,0 1-1,0-1 1,0 0 0,0 2-295,2 5 341,-1 1-1,2-1 0,-1 0 1,3 6-341,36 78 551,-23-54-392,-1 1 0,-2 2-159,-5-18-58,-8-19-458,0-1 0,0 1 0,0 0 0,-1 0 1,0 0-1,0 0 0,1 5 516,-7-14-5000,-9-7 3484,9 8 864,-11-10-153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7296,'-9'0'2816,"9"9"-2208,-5 2 192,0-2 0,5 3-96,-9 1 64,9 2-352,0 5-96,0 4-192,0 1-32,0 4 32,0-6-64,-4 6 32,-1-4-224,0-1 32,5-4-3072,-4-4-1312,4-7 2272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82 8704,'-18'8'3328,"13"-3"-2592,5-5 800,0 0 128,9 0-449,14-5-63,19-3-544,2 1-128,12-6-288,3 1-1248,4 0-512,2 0-1663,-10-1-673,-6 6 2048,-7 2 960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10368,'-1'2'285,"-1"0"0,1 1 0,0-1 0,0 1 0,1-1 0,-1 1 0,0-1 0,1 1 1,0-1-1,-1 1 0,1-1 0,0 1 0,0 0 0,1-1 0,-1 1 0,0-1 0,1 1 0,0 0 0,0-1 1,-1 0-1,2 1-285,3 11 374,1-2 0,0 1 0,5 6-374,-8-13 384,13 22 31,-2 0 1,-1 1-1,-2 0 1,0 1-1,-2 0 1,-2 0-1,0 1 0,-2 0 1,-2 1-1,0 21-415,-3-51 51,1 2 32,-1-1-1,0 1 1,0-1 0,0 0-1,-1 1 1,1-1 0,-1 1-1,0-1 1,0 0 0,0 1-1,0-1 1,-1 0 0,0 2-83,2-5 7,0 0 0,0 0 0,-1 0 0,1 0 1,0-1-1,0 1 0,0 0 0,0 0 0,-1 0 0,1 0 1,0 0-1,0 0 0,0 0 0,0 0 0,-1 0 1,1 0-1,0-1 0,0 1 0,0 0 0,0 0 1,0 0-1,0 0 0,0 0 0,-1-1 0,1 1 0,0 0 1,0 0-1,0 0 0,0 0 0,0-1 0,0 1 1,0 0-1,0 0 0,0 0 0,0 0 0,0-1 0,0 1 1,0 0-1,0 0 0,0 0 0,0 0 0,0-1 1,0 1-1,0 0 0,0 0 0,0 0 0,1-1-7,-2-10 105,3-4-191,1 1-1,0 0 1,1 0 0,1 0-1,0 1 1,1-1-1,0 1 1,1 1 0,0-1-1,1 1 1,1 0 0,0 1-1,0 0 1,1 0-1,0 1 1,1 1 0,0-1-1,1 2 1,0 0-1,7-4 87,-13 9-22,1 0-1,-1 1 0,1 0 1,-1 0-1,1 1 0,-1 0 1,1 0-1,0 0 0,0 1 1,-1 0-1,1 0 0,0 1 0,0-1 1,-1 2-1,1-1 0,0 1 1,-1 0-1,0 0 0,1 1 1,-1 0-1,4 2 23,-5-2 6,0 0-1,0 1 1,0 0-1,-1-1 1,1 2 0,-1-1-1,0 0 1,0 1 0,-1 0-1,1-1 1,-1 2 0,0-1-1,-1 0 1,1 0-1,-1 1 1,0 0 0,0-1-1,-1 1 1,0 0 0,0 0-1,0 0 1,0 0-1,-1-1 1,0 5-6,-2 1 58,0 0 0,0-1-1,-1 1 1,0-1 0,-1 0 0,0 0-1,-1 0 1,0-1 0,0 1 0,-1-1-1,0 0 1,-1-1 0,0 0 0,0 0 0,-6 4-58,-1 2-56,-2-1 1,0 0 0,0-1 0,-1-1-1,0-1 1,-1 0 0,-18 6 55,31-14-300,0 1 1,0-1-1,0-1 1,0 1-1,0-1 1,0 0-1,-1 0 1,1 0-1,0-1 1,-1 0-1,1 0 1,0 0-1,-1-1 1,1 0-1,0 0 1,0 0-1,0 0 1,0-1-1,-5-2 301,-14-15-785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20 7808,'11'-8'2290,"-11"8"-2214,0 0-1,0 0 1,0 0-1,0 0 0,-1 0 1,1 0-1,0 0 1,0 0-1,0 0 1,0 0-1,-1 0 1,1 0-1,0 0 1,0-1-1,0 1 1,0 0-1,0 0 0,0 0 1,-1 0-1,1 0 1,0 0-1,0 0 1,0-1-1,0 1 1,0 0-1,0 0 1,0 0-1,0 0 0,0 0 1,-1-1-1,1 1 1,0 0-1,0 0 1,0 0-1,0 0 1,0 0-1,0-1 1,0 1-1,0 0 1,0 0-1,0 0 0,0 0 1,0-1-1,0 1 1,1 0-1,-1 0 1,0 0-1,0 0 1,0 0-1,0-1 1,0 1-1,0 0 1,0 0-1,0 0 0,0 0 1,0 0-1,1 0 1,-1 0-1,0-1 1,0 1-1,0 0 1,0 0-1,0 0 1,1 0-76,-18-2 4674,-4-1-2959,0 4-1467,-1 0 1,1 2 0,0 0-1,0 1 1,1 1 0,-1 1-1,1 1 1,-14 7-249,9-4 143,-32 14 278,53-22-392,0 1 0,0-1 0,-1 1 0,1 0 0,1 0 0,-1 0-1,0 1 1,1-1 0,0 1 0,-2 3-29,4-6 4,1 0 1,-1 0-1,1 1 0,-1-1 0,1 0 0,-1 1 0,1-1 0,0 0 1,0 1-1,0-1 0,0 1 0,0-1 0,0 0 0,0 1 1,0-1-1,1 1 0,-1-1 0,0 0 0,1 1 0,-1-1 0,1 0 1,0 0-1,-1 1-4,22 29 45,-9-13-20,-7-7 3,0 0 0,-1 0 0,0 1 0,-1 0 0,0-1 0,-1 2 0,0-1 0,-1 0 0,0 0 1,-1 1-29,0 25 141,-1-1 0,-5 25-141,0 34 221,-4 59 232,9-155-452,1 1-1,-1-1 1,0 1 0,1-1-1,-1 1 1,0-1 0,1 0-1,-1 1 1,0-1 0,1 1-1,-1-1 1,1 0 0,-1 1-1,1-1 1,-1 0 0,1 0-1,-1 1 1,1-1 0,-1 0-1,1 0 1,-1 0 0,1 0-1,-1 1 1,1-1 0,0 0-1,-1 0 1,1 0 0,-1 0-1,1 0 1,-1-1 0,1 1-1,-1 0 1,1 0 0,0 0-1,23-4 14,18-5-103,-1 2 0,2 2 1,35 0 88,-37 9-93,7 1-1334,-44-5 127,0-1 0,-1 1 0,1-1 1,-1 1-1,1-1 0,-1 0 0,2-1 1300,4-4-2282,0-5 1082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56 11136,'-8'-3'2673,"9"1"-32,14 0 1252,2 0-3586,23-4 474,8-2-143,43-13-638,-81 18 4,1 0 1,-1 1 0,1 0 0,0 1 0,-1 0 0,11 1-5,-19 0-2,0 0 0,0 1 0,-1-1 1,1 0-1,0 1 0,0-1 0,-1 1 1,1 0-1,0-1 0,-1 1 0,1 0 0,-1 0 1,1 0-1,-1 0 0,1 0 0,-1 0 1,0 1-1,1 0 2,-1 0 4,0-1 0,0 1 0,-1 0 1,1 0-1,-1 0 0,1 0 0,-1 0 0,0 0 1,0 0-1,0 0 0,0 0 0,0-1 0,0 1 1,0 0-1,-1 0 0,1 0 0,-1 0 0,1 0 1,-1 0-1,0-1 0,0 2-4,-4 7-2,0 1 0,-1-1-1,-1 0 1,1-1 0,-4 3 2,-19 31 0,17-22 10,2 0-1,0 1 0,1 0 1,-5 21-10,12-35 5,0 1 0,0-1 0,1 1-1,0 0 1,0-1 0,1 1 0,0 0 0,1 0 0,0-1 0,0 1 0,1-1 0,0 1 0,0-1 0,4 8-5,-5-13 9,1-1 0,-1 0 0,1 1 0,0-1-1,0 0 1,0 0 0,0 0 0,0 0 0,0 0 0,0 0 0,1-1 0,-1 1 0,1-1-1,-1 1 1,1-1 0,0 0 0,-1 0 0,1 0 0,0-1 0,0 1 0,-1-1 0,1 1 0,0-1-1,0 0 1,0 0 0,0 0 0,0 0 0,-1-1 0,1 1 0,2-1-9,6-2-644,0 0 1,1 0-1,-1-1 1,0-1-1,-1 0 0,9-5 644,23-20-6741,-15 8 3648,-4 6 1920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90 8192,'-2'-1'306,"-7"-6"6799,21-2-4250,1 2-2422,-1 2-1,1-1 1,0 2-1,1 0 1,-1 0-1,1 2 1,5-1-433,24-2 72,30 2-72,-10 1 143,-53 0-80,0 1 1,0-2 0,0 1 0,8-4-64,-11 3 144,0 1 1,0-1 0,-1 2-1,2-1 1,-1 1-1,0 0 1,0 1 0,0-1-1,0 1 1,2 1-145,-6 0 8,-1 0 1,1 0-1,0 0 1,-1 0-1,1 1 0,-1-1 1,0 1-1,0-1 1,1 1-1,-1 0 1,0 0-1,0 0 0,0 0 1,-1 0-1,1 1 1,1 1-9,-1-1 26,0 0 1,0 1-1,0 0 1,-1-1-1,1 1 1,-1 0-1,0-1 1,0 1 0,0 0-1,0 0 1,-1 2-27,1 18-31,0 0 0,1 0 1,2 0-1,2 9 31,43 216 539,-40-193-481,-1 13-58,3 25 27,4 21 112,16 89 821,-22-160-470,-7-38-413,1-13 30,-3 6-101,0 0 0,0 0 0,0 0 0,0 0 0,0 0 0,0 0 0,0 0-1,0 0 1,0 0 0,0 0 0,0 0 0,-1 0 0,1 0 0,0 0 0,-1 0 0,1 0 0,0 0 0,-1 0 0,0 1-1,1-1 1,-1 0 0,1 0 0,-1 0-6,-5-2-5,1 1 0,-1-1 0,0 1-1,1 0 1,-1 0 0,0 1 0,0 0 0,0 0-1,0 0 1,0 1 0,0 0 5,-70 3-65,76-3 65,-90 12-1078,1 4 1,0 3 0,-65 26 1077,134-38-1429,16-5 651,0 0 0,0-1 0,0 1 0,-1-1 1,1 0-1,-4 0 778,10-1-757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197 130 7040,'1'-2'319,"-1"0"0,1 0 0,-1 0 0,1-1-1,-1 1 1,0 0 0,0-1 0,0 1 0,0 0 0,0-1 0,0 1 0,-1 0 0,1-1 0,-1 1 0,0 0 0,1 0-319,-3-4 1350,0-1 1,-1 1-1,1 1 1,-1-1-1,-2-2-1350,3 4 312,-1-2 136,-1 0 1,0 0-1,0 0 1,0 1-1,-1 0 1,-3-3-449,7 7 9,1 0-1,0 0 1,-1 0 0,1 1-1,-1-1 1,1 1 0,-1-1-1,1 1 1,-1-1 0,0 1-1,1 0 1,-1 0 0,0 0-1,1 0 1,-1 0 0,1 0-1,-1 0 1,0 0 0,1 1-1,-1-1 1,1 1 0,-1-1-1,1 1 1,-1 0 0,1-1-1,-1 1 1,1 0 0,0 0-1,-1 0 1,1 0 0,0 0-1,-1 2-8,0-2 9,0 1-1,0 0 0,1 0 1,-1 1-1,1-1 1,0 0-1,-1 0 0,1 1 1,0 0-9,1-2 16,0-1 1,0 0-1,-1 1 0,1-1 1,0 1-1,0-1 1,0 0-1,0 1 1,0-1-1,0 1 1,0-1-1,0 1 0,0-1 1,0 0-1,0 1 1,0-1-1,1 1 1,-1-1-1,0 1 0,0-1 1,0 0-1,0 1 1,1-1-1,-1 0 1,0 1-1,1-1 1,-1 0-1,0 1 0,0-1 1,1 0-1,-1 1 1,0-1-1,1 0 1,-1 0-1,1 0 1,-1 1-1,0-1 0,1 0 1,-1 0-1,1 0 1,-1 0-1,0 0 1,1 0-1,-1 0 0,1 0 1,-1 0-1,1 0 1,-1 0-1,0 0 1,1 0-1,-1 0 1,1 0-1,-1 0 0,1 0 1,-1 0-1,0-1 1,1 1-1,-1 0 1,1 0-17,37-12 536,-37 12-547,0-1 0,0 1 0,0-1-1,0 1 1,0-1 0,0 0 0,0 1 0,0-1 0,-1 0-1,1 0 1,0 0 0,0 0 0,-1 0 0,1 0 11,-1 0-17,1 1 0,-1-1 0,0 0 0,0 1 0,0-1 0,0 1 0,0-1 0,0 0 0,0 1 0,0-1 0,-1 0 0,1 1 0,0-1 0,0 1 0,0-1 0,-1 1 0,1-1 0,0 1 0,0-1 0,-1 1 0,1-1 0,-1 1 0,1-1 0,0 1 0,-1-1 1,1 1-1,-1-1 0,1 1 0,-1 0 17,-1-1-239,0 0 1,0 0-1,0 0 1,0 1-1,0-1 1,0 0-1,0 1 1,0 0-1,0-1 1,0 1-1,0 0 1,0 0-1,0 1 1,0-1 0,0 0-1,0 0 1,0 1-1,0 0 1,0-1-1,0 1 1,-2 1 238,-39 18-8080,24-7 5467,0 3 1253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12544,'-4'20'4639,"-1"9"-3583,-4 19 672,4-19 96,-4 11-768,1 9-224,-1-5-416,-5 5-128,5-4-160,0-1-224,-5-4-32,0-3-2400,1-9-1088,-10-7 1825,-5-8 895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2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8192,'-1'0'454,"0"-1"0,0 1 0,0 0 1,0-1-1,0 1 0,0-1 0,0 1 0,0-1 0,0 0 1,0 1-1,1-1 0,-1 0 0,0 0 0,1 1 1,-1-1-1,0 0 0,0-1-454,3 19 4508,-1-10-4327,0 0-1,0-1 1,1 1 0,0-1 0,0 1 0,3 4-181,4 12 184,12 47 273,-4 1 0,-2 1 0,1 37-457,-14-92 45,0-3 39,0 0 0,-1 0 0,-1 0 0,0 0 0,-1 0 0,-1 10-84,-2-17 31,0-11-109,-1-17-168,6 5 160,0 0 0,1 0 1,1-1-1,1 2 0,0-1 1,2 0-1,-1 1 1,2 0-1,5-11 86,-5 14-60,0-1 0,1 1 0,0 1 0,0 0 1,2 0-1,-1 0 0,1 1 0,1 1 0,-1 0 0,2 0 0,7-4 60,-14 10 16,0 1-1,0 0 0,0 0 1,1 0-1,-1 0 1,0 1-1,1 0 0,0 0 1,-1 1-1,1-1 1,-1 1-1,1 0 0,4 1-15,-7 0 15,0-1-1,0 1 0,0 0 1,1 0-1,-1 0 0,0 0 1,-1 0-1,1 1 0,0-1 1,0 1-1,-1 0 0,1 0 1,-1 0-1,1 0 0,-1 0 1,0 1-1,0-1 0,0 1 1,0-1-1,0 1 0,0 0 1,-1 0-1,0 0 0,1 1-14,2 9 49,0 0-1,-1 0 0,-1 1 1,0-1-1,-1 1 0,0 0 1,-1-1-1,0 1 0,-2 0 1,1-1-1,-2 1 0,0-1 1,0 0-1,-1 0 0,-1 0 1,-5 10-49,7-18-226,0 1 1,0-1 0,0 0-1,-1 0 1,0 0 0,0-1-1,-1 1 1,1-1 0,-1 0-1,0 0 1,0-1 0,0 0-1,-1 0 1,1 0 0,-1 0-1,1-1 1,-1 0 0,0 0-1,0 0 1,-5 0 225,-17-2-1099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2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9856,'-19'25'3205,"19"-25"-3161,-1 0 0,1 0 1,0 1-1,-1-1 0,1 0 0,0 0 0,0 1 1,0-1-1,-1 0 0,1 1 0,0-1 0,0 0 1,0 1-1,0-1 0,0 1 0,0-1 1,0 0-1,0 1 0,-1-1 0,1 0 0,0 1 1,1-1-1,-1 1 0,0-1 0,0 0 0,0 1 1,0-1-1,0 0 0,0 1 0,0-1 1,1 1-45,4 21 1405,1 0 0,1 0 0,2-1 1,7 15-1406,-8-21 382,2-1 1,-1 0 0,2-1-1,0 0 1,0-1 0,1 0-1,6 4-382,-12-12 83,-1 1-1,1-1 0,1-1 1,-1 1-1,0-1 0,1 0 0,0 0 1,0-1-1,-1 0 0,1 0 1,1-1-1,-1 1 0,0-2 0,0 1 1,0-1-1,0 0 0,1-1 1,3 0-83,-4 0 26,0-1 0,0 0 0,0 0 0,0-1 0,-1 0 0,1 0 0,-1-1 0,0 1 1,0-1-1,0-1 0,0 1 0,-1-1 0,1 0 0,-1 0 0,-1-1 0,1 1 0,-1-1 0,0 0 1,0 0-1,0-3-26,4-6-120,-1-1 1,-1 0-1,0 0 1,-2-1-1,1 0 0,-2 0 1,1-14 119,-3 12-167,-3 23 169,-8 32 142,2 21-69,3-1 0,1 1 0,4-1 1,2 17-76,0 27-152,-2-88 56,2 55-1485,-1-60 879,0-1 0,0 1 1,0 0-1,1-1 0,0 1 1,0-1-1,1 0 0,1 2 702,5 3-3002,0-7 1109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13184,'-5'25'4927,"5"-25"-3839,0 69 192,0-41-64,0 1-800,0 11 0,5 4-256,-1 10-32,10 3-64,4 15 32,1 1-64,-2-8-224,1-13 96,-9-10-2432,5-10 1408,-9-12-1823,-1-8 1695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9984,'2'-2'411,"1"0"1,0 0-1,0 0 0,0 0 1,0 0-1,0 1 1,0 0-1,0-1 1,0 1-1,1 0 1,-1 0-1,0 1 1,1-1-1,-1 1 0,1 0-411,6 0 443,1 1 0,-1 0-1,1 0 1,2 2-443,29 3 20,33-5-122,-1-3 0,3-4 102,23 0-57,-61 3 84,36 0 93,-68 3-111,-1 0 0,1 1 0,0 0 0,-1 0 0,1 1 1,-1 0-1,1 0 0,-1 1 0,3 1-9,-7-4 0,0 2 1,-1-1-1,1 0 0,-1 0 0,1 1 1,-1-1-1,1 0 0,-1 1 1,0 0-1,0-1 0,1 1 0,-1 0 1,0-1-1,-1 1 0,1 0 0,0 0 1,0 0-1,-1 0 0,1 0 1,-1 0-1,0 0 0,0 0 0,1 0 1,-1 1-1,-1 6-1,0 0 1,0 0 0,-1-1 0,0 1 0,-1 2 0,-1 6-1,-106 423-1012,108-432 653,1 1 0,0 0 0,0 0 0,1 3 360,0 6-298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 10496,'-26'15'3936,"26"-15"-3040,9 22 447,-5-14 929,4-1-1312,10-7 704,5 5-992,5-5-160,4 0-320,5-5-256,-2 5 0,21-7-1728,-1-1 992,-6-4-4767,-3 2 3103,-4-5-2496,-6 7 2848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96 12544,'-20'16'4122,"20"-15"-3984,-1-1 1,1 1-1,-1 0 0,1-1 1,-1 1-1,1-1 0,-1 1 0,1 0 1,0 0-1,-1-1 0,1 1 0,0 0 1,-1-1-1,1 1 0,0 0 0,0 0 1,0 0-1,0-1 0,0 1 1,0 0-1,0 0 0,0-1 0,0 1 1,0 0-1,0 0 0,0 0 0,1-1 1,-1 1-1,0 0 0,1 0 1,-1-1-1,0 1 0,1 0 0,-1-1 1,1 1-1,-1-1 0,1 1 0,0 0-138,0 1 171,1-1 1,-1 1-1,1-1 0,0 1 0,-1-1 0,1 1 0,0-1 0,0 0 0,0 0 0,1 1-171,3-1 128,0 0-1,-1-1 0,1 1 0,0-1 0,0 0 1,0-1-1,-1 1 0,1-1 0,4-1-127,51-17 391,-52 15-410,-1 0 0,1-1-1,-1 1 1,0-2-1,0 1 1,-1-1 0,0 0-1,0-1 1,0 0 19,-6 5-50,1 0 0,0 0 0,-1 0 0,1 0 0,-1 0 0,0-1 0,0 1 0,0-1 0,0 1 0,0-1 1,0 1-1,-1-1 0,1 1 0,-1-1 0,1 0 50,-2 1-53,1 0 1,0 0 0,-1 0-1,1 0 1,-1 1 0,0-1-1,1 0 1,-1 0 0,0 1-1,0-1 1,0 0 0,0 1 0,-1-1-1,1 1 1,0-1 0,-1 1-1,1 0 1,-1-1 0,1 1-1,-1 0 1,0 0 0,-1-1 52,0 1-33,0 0 0,0 0-1,0 0 1,0 0 0,0 1 0,0-1 0,0 1 0,-1 0 0,1 0 0,0 0 0,0 0 0,0 0 0,0 1 0,-1-1 0,1 1 0,0 0 0,0 0 0,0 0 0,0 1-1,0-1 1,1 0 0,-1 1 0,-1 1 33,-8 4-10,1 1 0,0 0 1,1 1-1,-10 9 10,9-6 52,1-1 0,1 2 0,-1-1 0,2 1 0,0 0 0,0 1 0,2 0 0,-1 0 0,2 1 0,-3 8-52,6-13 60,-1 0-1,1 1 1,1-1-1,-1 1 1,2-1-1,0 1 0,0-1 1,1 1-1,0-1 1,1 1-1,0-1 1,0 1-1,1-1 1,1 0-1,0-1 1,0 2-60,-1-6-1,1 1 0,-1-1 0,1 0 0,0 0 0,0 0 0,1 0 0,-1-1 0,1 0 0,0 0 0,0 0 0,1 0 0,-1-1 0,1 0 0,1 1 1,5 1-95,0-1 1,0 0-1,0-1 0,0 0 1,1-1-1,9 1 95,41 1-272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3 4736,'-1'0'281,"0"-1"0,0 1 0,0-1 1,0 1-1,-1 0 0,1 0 0,0 0 0,0 0 0,0 0 1,-1 0-1,1 0 0,0 0 0,0 0 0,-1 0 1,1 1-1,0-1 0,0 0 0,0 1 0,0-1 0,0 1 1,-1 0-282,-26 15 1645,16-9-886,-19 8-176,-1-3 1,0 0-1,-1-2 0,-27 4-583,7 0-172,-18 7 172,56-15 5,-1 0-1,1 1 0,0 1 0,1 0 0,0 1 1,-7 6-5,19-13 0,-1 0 0,0 0 0,1 1 0,-1-1 0,1 1 0,0-1 0,0 1 0,0 0 0,0 0 0,1 0 0,-1 0 0,0 1 0,2-2 0,-1 0 0,1-1 0,0 1 0,0 0 0,0 0 0,0 0 0,0 0 0,0 0 0,0 0 0,1 0 0,-1 0 0,1 0 0,-1 0 0,1 0 0,0 0 0,0 0 0,0-1 0,0 1 0,0 0 0,0-1 0,0 1 0,1 0 0,11 13 39,0-1 0,12 9-39,-12-12 35,-1 1 0,0 0 0,-1 1 0,3 5-35,-4-2 8,-1 1 0,0 0 0,-2 0 0,0 1 0,-1 0-1,3 13-7,2 18 172,3 47-172,-7-20 453,-4 62-453,-3-136 4,1-1 0,-1 1 0,1-1 0,-1 1 0,1-1 0,0 1 0,0-1 1,0 0-1,0 1 0,0-1 0,0 0 0,0 0 0,1 1 0,-1-1 0,0 0 0,0 0 0,1-1 0,-1 1 0,1 0 0,-1 0 0,1-1 0,-1 1 0,1-1 0,0 1 0,-1-1 0,1 1-4,45 8-878,-16-6-727,-13-3 981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7936,'-9'2'3871,"12"2"-1330,17 2-1017,7-7-1425,-1-2 1,1 0-1,4-3-99,-13 1 49,1 2 0,0 0-1,0 2 1,1 0 0,-1 1 0,0 0-1,9 3-48,-25-2 27,0 0-1,-1 0 0,1 0 0,-1 0 0,1 0 0,-1 1 0,1-1 0,-1 1 0,0-1 0,0 1 0,1 0 0,-1 0 0,-1 0 0,1 0 1,0 0-1,0 1 0,-1-1 0,1 1 0,-1-1 0,0 1 0,0-1 0,0 1 0,0 0 0,0-1 0,0 2-26,2 11 247,0 0 0,-1 0 1,-1-1-1,0 8-247,0-4 135,6 47-135,3-1-1,3 0 0,3-1 0,2-1 1,3-1-1,3 0 0,3 0 1,-16-38-96,-2 1 0,-1-1 0,1 8 96,-8-31 13,-1 1-1,0-1 1,0 0-1,0 0 0,0 1 1,0-1-1,0 0 1,0 1-1,0-1 1,0 0-1,0 0 1,0 1-1,0-1 1,0 0-1,0 1 1,0-1-1,0 0 0,0 0 1,0 1-1,0-1 1,-1 0-1,1 0 1,0 1-1,0-1 1,0 0-1,0 0 1,-1 0-1,1 1 1,0-1-1,0 0 0,0 0 1,-1 0-1,1 1 1,0-1-1,0 0 1,-1 0-1,1 0 1,0 0-1,0 0 1,-1 0-1,1 0 1,0 0-1,0 1 0,-1-1 1,1 0-1,0 0 1,-1 0-1,1 0 1,0 0-1,0-1 1,-1 1-1,1 0 1,0 0-1,0 0 1,-1 0-1,1 0 0,0 0-12,-26-9-444,1 0 333,7 7 170,-1 2 1,1 0 0,-1 1 0,1 1-1,0 0 1,-13 4-60,-28 3-689,48-8 175,-1 1 1,1 0-1,0 0 0,0 1 0,0 1 1,0 0-1,0 0 0,1 1 0,-8 5 514,2 1-938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6656,'-11'5'5661,"12"-5"-3296,0 0-1159,-1 12 633,1 3-1747,1 0-1,1-1 0,1 1 0,0-1 0,2 4-91,6 25 19,-2 3 259,-3 1 1,-2 0-1,-2 0 0,-1 0 0,-3 1 0,-3 5-278,0-29 131,2-20-255,1-16-299,2-3 197,0 0 0,1 0 0,1 0 0,0 0 0,2 1 0,-1-1 0,2 1-1,-1 0 1,2 0 0,0 1 0,1 0 0,0 0 0,1 1 0,0 0 0,1 0-1,0 1 1,1 1 0,1-1 0,-1 2 0,5-3 226,-10 9 26,0-1 1,0 2-1,1-1 1,-1 1-1,0 0 1,1 0-1,-1 1 0,1 0 1,0 0-1,5 0-26,-9 1 54,0 0 0,0 0 0,0 0 0,-1 0 1,1 0-1,0 1 0,0-1 0,-1 1 0,1 0 0,0 0 0,-1 0 0,1 0 0,0 1 0,-1-1 0,0 0 0,1 1 0,-1 0 0,0 0 0,0 0 0,0 0 0,0 0 0,0 0 0,0 0 0,-1 0 0,1 1 0,0 1-54,1 3 124,-1-1 1,0 1-1,-1 0 0,1 0 1,-1 1-1,0-1 0,-1 0 0,0 0 1,0 0-1,-1 0 0,1 1 0,-2-1 1,1 0-1,-1 0 0,-2 5-124,3-9-145,0 1 0,-1 0 0,1 0-1,-1-1 1,0 1 0,0-1 0,0 0-1,-1 0 1,1 1 0,-1-1 0,0-1-1,0 1 1,0 0 0,0-1 0,0 0-1,-1 1 1,1-1 0,-1 0 0,1-1-1,-1 1 1,0-1 0,1 0 0,-1 1 0,0-2-1,0 1 1,0 0 0,0-1 0,-1 0 145,-15 0-1216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7168,'-1'12'881,"1"-9"-625,-1 0 0,1 0 0,0 0 0,0 0-1,0 0 1,1 0 0,-1 0 0,1 0 0,0 0 0,0 1-256,4 16 1148,0 0-1,2-1 1,0 1 0,1-1 0,8 11-1148,-14-25 102,1 0 1,-1-1-1,1 0 0,1 0 1,-1 0-1,0 0 0,1 0 1,0 0-1,0-1 1,0 0-1,0 0 0,1 0 1,-1 0-1,1-1 0,0 0 1,-1 0-1,1 0 0,0 0 1,0-1-1,0 0 1,1 0-1,-1 0 0,0 0 1,0-1-1,5 0-102,-3-1-5,-1 0 0,0-1 0,-1 0 1,1 0-1,0 0 0,0 0 0,-1-1 0,1 0 0,-1 0 0,0 0 1,0-1-1,0 0 0,-1 0 0,1 0 0,-1-1 0,0 1 0,0-1 0,0 0 1,0-1 4,9-15-354,0-1 1,-2 0 0,0 0 0,0-4 353,-8 18-58,-3 8 56,9-17-126,-5 16 209,-3 12 240,-1 80 229,3-1-1,5 0 0,4 6-549,0-49-1444,-1-25-1036,-11-22 2349,0 0 0,0 1 0,1-1-1,-1 1 1,0-1 0,1 0 0,-1 1-1,0-1 1,1 0 0,-1 0-1,1 1 1,-1-1 0,0 0 0,1 0-1,-1 0 1,1 1 0,-1-1 0,1 0-1,-1 0 1,1 0 0,-1 0 0,0 0-1,1 0 1,-1 0 0,1 0 0,-1 0-1,1 0 1,-1 0 0,1 0-1,-1 0 1,1-1 0,-1 1 0,1 0 131,12-7-1920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10112,'0'5'3776,"0"-5"-2944,-5 40 0,1-16-128,8 1-481,-4 12 33,5-2-160,0 6 0,4-1-32,0-3 96,0-5-96,0-3-448,5-6 192,-4-6-479,-1 0 383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33 209 8320,'-3'2'494,"-18"20"2691,20-22-3095,0 1-1,0 0 0,0 0 1,1 1-1,-1-1 1,1 0-1,-1 0 0,1 0 1,-1 0-1,1 0 1,0 1-1,-1-1 1,1 0-1,0 0 0,0 0 1,0 1-1,0-1 1,0 0-1,0 0 0,0 1 1,1-1-90,-1 0 18,1-1 0,-1 1-1,1 0 1,-1-1 0,1 1 0,0 0 0,0-1-1,-1 1 1,1-1 0,0 1 0,0-1 0,-1 1-1,1-1 1,0 0 0,0 0 0,0 1 0,0-1-1,0 0 1,0 0 0,-1 0 0,1 0 0,0 0-1,0 0 1,0 0 0,0 0 0,0 0 0,0 0-1,0 0 1,0-1-18,34-6 310,-29 6-293,36-10-2498,-1-1 0,37-16 2481,-64 22-543,1-1 0,-1 0 0,0-1-1,-1-1 1,0 0 0,0-1 0,-1 0-1,0-1 1,5-6 543,-4-5 800,-11 7 2640,-2 14-1733,-1 2-1488,1 0 0,0 1 0,-1-1 1,1 0-1,0 0 0,0 0 0,-1 1 0,1-1 1,0 0-1,0 0 0,0 0 0,1 1 1,-1-1-1,0 0 0,0 0 0,1 0 0,-1 1 1,0-1-1,1 0-219,0 1 94,1 1 1,0-1-1,0 1 0,0-1 1,0 0-1,0 0 0,0 0 1,0 0-1,0-1 0,1 1 1,-1 0-1,1-1 0,-1 0 1,1 1-1,0-1 0,0 0 1,-1-1-1,1 1 0,0 0 1,0-1-1,0 0 0,0 1 1,0-1-1,0 0-94,2 0 53,0 0 0,0 0 0,0-1 1,0 1-1,0-1 0,0 0 0,0-1 0,-1 1 0,1-1 0,0 0 0,-1 0 0,1 0 0,2-3-53,-2 1 41,-1 0 0,1 0 0,-1 0 0,0-1 0,-1 1 0,1-1-1,-1 0 1,0 0 0,2-6-41,-4 10-6,0-1-1,0 0 1,0 1 0,-1-1-1,1 0 1,-1 0 0,1 0 0,-1 0-1,0 1 1,0-1 0,0 0-1,0 0 1,0 0 0,0 0-1,0 0 1,-1 1 0,1-1-1,-1 0 1,1 0 0,-1 0-1,0 1 1,1-1 0,-1 0-1,0 1 1,0-1 0,0 1-1,0-1 1,-1 1 0,1-1-1,0 1 1,-1 0 0,0-1 6,1 1-18,0 1 1,0-1-1,-1 0 0,1 0 1,0 1-1,-1-1 0,1 1 1,-1-1-1,1 1 1,-1 0-1,1-1 0,-1 1 1,1 0-1,-1 0 0,1 0 1,-1 0-1,1 0 1,-1 1-1,1-1 0,-1 0 1,0 1 17,-1 0-3,0 1 0,0-1 0,-1 1 0,1 0 0,0 0 0,0 0 0,1 0 0,-1 0 0,-1 2 3,-5 5 72,0 2 1,1-1-1,0 1 1,-2 4-73,9-13 5,-4 7 46,0 0 0,1 1 0,0 0 0,0 0 0,1 0 0,1 1 0,-1-1 0,2 1 0,-1-1 0,2 1 0,-1 0 0,1-1 0,1 1 0,0 0 0,1-1-1,0 1 1,0-1 0,1 0 0,0 1 0,1-1 0,0-1 0,1 1 0,0-1 0,0 1 0,1-1 0,1-1 0,-1 1 0,1-1 0,4 3-51,-6-7-182,1 0 0,1 0 0,-1 0 0,0-1 0,1 0 0,0 0 0,0-1 0,0 1 0,0-2 0,0 1 0,0-1 0,0 0 0,0 0 0,1-1 0,-1 0 0,0 0 0,6-2 182,15-1-2805,-1-2 0,1-1 0,24-10 2805,0 0-2208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14 6144,'1'0'4515,"-8"-3"-1114,-9 0 53,-4 0-3116,1 0 0,-1 2 0,1 0 1,-1 2-1,1 0 0,-1 1 0,1 1 0,-1 1 0,-10 3-338,7 0-84,0 1 0,1 1-1,0 1 1,0 1 0,1 1 0,0 0-1,-8 9 85,26-20-2,1 1-1,0 0 0,-1 0 0,1 0 1,0 0-1,0 0 0,1 1 0,-1-1 1,0 0-1,1 1 0,-1 0 0,1-1 1,0 1-1,0 0 0,0-1 0,0 1 1,1 0-1,-1 0 0,0 2 3,1 1 35,1 1-1,-1-1 1,1 1-1,1-1 1,-1 1-1,1-1 1,0 1-1,1 1-34,9 26 207,-2 1 0,-2 0 0,-1 1 0,-2 0 0,0 14-207,-3-7 139,-2 0-1,-1 1 1,-6 25-139,6-67 5,1-1-1,0 1 1,-1-1-1,1 1 1,0-1-1,0 1 1,0 0 0,0-1-1,0 1 1,0 0-1,0-1 1,1 1-1,-1-1 1,1 1 0,-1-1-1,1 1 1,-1-1-1,1 1 1,0-1-1,0 1 1,0-1 0,0 0-1,0 1 1,0-1-1,0 0 1,0 0 0,0 0-1,0 0 1,1 0-5,3 1-3,-1-1-1,1 0 1,0 0 0,-1 0 0,1-1 0,0 0 0,0 0 0,-1 0-1,1 0 1,0-1 3,108-8-1184,0-3-4629,-85 10 4443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3 171 7296,'0'0'85,"0"0"1,0 0 0,0 0-1,0 0 1,0 0-1,-1 0 1,1 0-1,0 0 1,0 0 0,0 0-1,0 0 1,0 0-1,0 0 1,0 0-1,-1 0 1,1 0 0,0 0-1,0 0 1,0 0-1,0 0 1,0 0 0,0-1-1,0 1 1,0 0-1,0 0 1,0 0-1,-1 0 1,1 0 0,0 0-1,0 0 1,0 0-1,0-1 1,0 1 0,0 0-1,0 0 1,0 0-1,0 0 1,0 0-1,0 0 1,0 0 0,0-1-1,0 1 1,0 0-1,0 0 1,0 0 0,0 0-1,0 0 1,0 0-1,0 0 1,0-1-1,0 1 1,1 0 0,-1 0-86,5-10 2480,12-8-376,6-2-1780,0 1 1,2 1-1,0 1 1,1 1-1,1 1 1,0 1-1,5 0-324,-30 13-4,-1 0-1,1 1 0,0-1 0,-1 1 0,1-1 0,0 1 0,-1-1 0,1 1 0,0 0 0,0 0 0,-1 0 1,1 0-1,0 0 0,0 0 0,-1 0 0,1 1 0,0-1 0,-1 1 0,1-1 0,0 1 0,-1 0 1,1-1-1,-1 1 0,1 0 0,-1 0 0,1 0 0,-1 0 0,0 0 0,1 1 0,-1-1 5,3 5-11,-1-1-1,0 1 1,0-1 0,-1 1-1,0 0 1,0 0-1,1 5 12,3 6 78,27 81 2637,3 31-2715,-18-60 1013,27 68-1013,-40-124 3,0 0 60,0 0 0,0-1 0,3 3-63,-5-12 37,-4-4-32,1 1 0,-1 0 0,1 0 0,-1 0 0,0 0 0,1 0 0,-1 0 0,0 0-1,1 0 1,-1 1 0,0-1 0,1 0 0,-1 0 0,0 0 0,1 1 0,-1-1 0,1 0 0,-1 1-1,1-1 1,-1 0 0,0 1-5,-9 4 36,-152 33-96,54-14-5139,100-22 4659,-61 12-5426,36-11 3609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5 139 10112,'-4'7'3776,"8"-7"-2944,19 0 256,-6-3-1,16-6-63,17-3 160,5-3-800,4-2-256,1-3-3999,-7 0-1729,7-5 2816,-5 1 1376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8448,'-1'-1'175,"1"1"1,-1 0 0,1 0-1,-1 0 1,1 0 0,-1 0-1,1-1 1,-1 1-1,1 0 1,-1 0 0,1 0-1,-1 0 1,1 1 0,-1-1-1,1 0 1,-1 0 0,0 0-1,1 0 1,-1 0-1,1 1 1,0-1 0,-1 0-1,1 1 1,-1-1 0,1 0-1,-1 1 1,1-1 0,-1 1-176,-4 16 2279,5-10-1941,0 1 0,0-1 0,1 1 0,1 5-338,16 77 1161,20 122 309,-29-149-785,-4 1-1,-1 23-684,-4-78 119,0-5-72,1 1 0,-1-1 0,0 0 0,0 1 0,-1-1 1,0 1-1,1-1 0,-1 1 0,-1-1 0,1 0 0,-1 0 0,1 0 0,-1 0 0,-1 1-47,3-5-22,0 1 0,-1-1 0,1 1 0,-1-1 0,1 0-1,-1 1 1,0-1 0,1 0 0,-1 1 0,1-1 0,-1 0 0,0 0-1,1 1 1,-1-1 0,1 0 0,-1 0 0,0 0 0,1 0-1,-1 0 1,0 0 0,1 0 0,-1 0 0,0 0 0,1 0 0,-1 0-1,0-1 1,1 1 0,-1 0 0,1 0 0,-1-1 0,1 1-1,-1 0 1,0-1 0,1 1 0,-1 0 0,1-1 0,-1 1 0,1-1-1,0 1 1,-1-1 0,1 1 0,-1-1 0,1 1 0,0-1 0,-1 0-1,1 1 1,0-1 0,0 1 0,0-1 0,-1 0 22,-12-32-1810,11 21 1360,0 0 0,1 0-1,0 0 1,1 0 0,0 0 0,1 0-1,0 0 1,1 0 0,0 1 0,2-7 450,-2 10-62,1-1 1,0 1 0,0 0 0,1 0-1,0 0 1,0 0 0,1 1 0,0-1-1,0 1 1,1 1 0,0-1 0,0 1-1,0 0 1,4-3 61,-6 7 62,0 0 0,-1 0-1,1 0 1,0 1 0,0 0-1,0-1 1,0 1-1,0 1 1,1-1 0,-1 1-1,0-1 1,0 1 0,0 0-1,1 1 1,-1-1 0,0 1-1,0-1 1,0 2 0,0-1-1,0 0 1,0 1 0,1 0-62,1 0 172,-1 1 0,0 0 1,0 0-1,0 0 0,0 0 1,0 1-1,-1 0 0,1 0 1,-1 0-1,0 1 0,0-1 0,-1 1 1,1 0-1,-1 0 0,1 2-172,-3-4 41,0 1 0,0 0-1,0 0 1,0 0 0,0 0-1,-1 0 1,1 0-1,-1 0 1,0 0 0,-1 0-1,1 0 1,-1 0 0,0 0-1,1 0 1,-2-1 0,1 1-1,0 0 1,-1 0-1,0-1 1,0 1 0,0-1-1,-1 2-40,0-1-458,0 1 0,-1-1-1,0 1 1,0-1 0,0 0 0,0-1-1,-2 2 459,2-2-849,0 0 0,0-1-1,-1 0 1,1 0 0,0 0-1,-1 0 1,1-1-1,-4 1 850,-7 2-2122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8704,'-16'27'2896,"16"-27"-2853,0 0 1,0 1 0,-1-1 0,1 0 0,0 1 0,0-1 0,0 0-1,0 1 1,-1-1 0,1 1 0,0-1 0,0 0 0,0 1 0,0-1-1,0 1 1,0-1 0,0 1 0,0-1 0,0 0 0,0 1 0,0-1-1,0 1 1,0-1 0,0 0 0,1 1 0,-1-1 0,0 0-44,1 6 173,1-1 1,-1 0 0,1-1-1,0 1 1,1 0 0,-1-1 0,1 1-1,0-1 1,0 1 0,0-1-1,0 0 1,1-1 0,0 1 0,1 1-174,13 7 343,1-1 0,0-1 1,1 0-1,0-1 0,1-1 0,-1-1 1,1-1-1,14 2-343,-30-8 38,-1 1-1,0-1 1,0 1-1,1-1 1,-1-1 0,0 1-1,1-1 1,-1 1-1,0-1 1,0 0 0,1-1-1,-1 1 1,0-1-1,0 0 1,0 0 0,-1 0-1,1 0 1,-1-1-1,1 1 1,-1-1-1,2-2-37,1-1-88,-1-1 0,0 0 0,0 0 0,-1 0 0,0 0 0,0-1 0,-1 1 0,0-1 0,0 0 0,1-6 88,12-57-869,-12 171 2912,-4-71-1850,-1 37-314,3 0-1,3-1 1,8 37 121,-12-98-553,8 28-2418,-9-31 2779,0 0-1,0 0 1,1 0-1,-1-1 1,0 1-1,1 0 1,-1 0-1,1-1 0,-1 1 1,1 0-1,-1-1 1,1 1-1,-1-1 1,1 1-1,0 0 1,-1-1-1,1 1 1,0-1-1,-1 0 1,1 1-1,0-1 1,0 0-1,-1 1 1,1-1-1,0 0 1,0 0-1,0 1 1,-1-1-1,1 0 1,0 0-1,0 0 1,0 0-1,0 0 193,13-7-2469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9216,'-10'8'3424,"10"-8"-2656,0 57 256,0-28 288,0-1-768,0 13 351,5 4-543,0 2 320,4-2-384,-5-1 64,6-2-224,-6-10-704,5 0 320,-4-12-4991,3-3 2879,-4-17-3456,1 0 3360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7168,'-14'32'2720,"14"-32"-2112,0 25 448,0-17 416,4 4-832,6-3-32,8-6-256,10-3-64,9 0-160,4-3-96,3-6-2560,3-6-1152,-6-7 1856,-1-5 896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55 148 9344,'1'5'562,"1"0"0,0 0 1,0 0-1,1-1 0,-1 1 0,1-1 1,0 0-1,1 0 0,-1 0 0,1 0 1,2 2-563,-4-4 49,0-1 1,1 0-1,-1 1 1,1-1-1,-1 0 0,1-1 1,-1 1-1,1 0 1,-1-1-1,1 1 1,0-1-1,-1 0 1,1 0-1,0 0 1,-1 0-1,1 0 0,0-1 1,-1 1-1,1-1 1,0 1-1,-1-1 1,1 0-1,0-1-49,3 0-65,0-1 0,0 0 1,-1 0-1,1 0 0,-1-1 0,0 0 0,0 0 0,0 0 1,0 0-1,-1-1 0,0 0 0,0 0 0,0 0 0,0-1 0,-1 1 1,2-5 64,-3 7-26,-1-2 1,1 1 0,-1 0 0,0 0 0,0 0-1,0-1 1,0 1 0,-1 0 0,0-1-1,0 1 1,0-1 0,0 1 0,-1 0 0,0-1-1,0 1 1,0 0 0,0 0 0,-1 0 0,1-1-1,-1 1 1,0 1 0,0-1 0,-1 0 0,-1-1 25,3 3 18,-1-1 1,1 1 0,-1 0-1,0 1 1,0-1 0,0 0 0,0 1-1,0-1 1,-1 1 0,1-1 0,0 1-1,-1 0 1,1 0 0,-1 0 0,1 0-1,-1 1 1,1-1 0,-1 1-1,1-1 1,-3 1-19,0 0 58,1 1-1,-1-1 1,1 1-1,0 0 0,-1 0 1,1 1-1,0-1 1,-1 1-1,1 0 1,0 0-1,-3 2-57,-3 3 141,1 0-1,0 1 1,0 0-1,0 0 1,1 1 0,0 0-1,1 0 1,0 0-1,-1 3-140,3-1 160,-1-1-1,2 1 1,-1 0-1,2 1 1,-1-1-1,2 0 0,-1 1 1,2 0-1,-1 0 1,2-1-1,-1 1 1,2 0-1,-1 0 0,2 3-159,-1-8-53,1 0 0,-1 0-1,1 0 1,1 0-1,-1-1 1,1 1-1,0-1 1,0 1-1,1-1 1,0 0 0,0 0-1,1-1 1,-1 0-1,1 1 1,1-1-1,-1-1 1,0 1-1,1-1 1,0 0 0,0 0-1,0-1 1,1 0-1,-1 0 1,5 1 53,-1-1-430,1 0-1,-1-1 1,11 1 430,33 1-858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51 7808,'7'-24'2592,"-6"23"-2464,-1 0 0,0 1 1,1-1-1,-1 0 0,0 1 1,0-1-1,0 0 1,0 0-1,1 0 0,-1 1 1,0-1-1,0 0 0,0 0 1,-1 1-1,1-1 0,0 0 1,0 0-1,0 1 0,0-1 1,-1 0-1,1 0 1,0 1-1,-1-1 0,1 0 1,-1 1-1,1-1 0,0 0 1,-1 1-1,0-1 0,1 1 1,-1-1-1,1 1 1,-1-1-1,0 1 0,1 0 1,-1-1-1,0 1 0,1-1 1,-1 1-1,0 0 0,1 0 1,-1 0-1,0-1 0,0 1 1,0 0-1,1 0 1,-1 0-1,0 0 0,0 0 1,1 0-1,-1 0 0,-1 1-128,-3-1 365,0 1-1,-1-1 0,1 1 0,0 1 0,-6 1-364,-23 12 95,-1 2-1,2 2 0,0 1 0,2 1 1,0 2-1,-23 22-94,50-42 9,0 0 0,0 0 0,1 0 1,-1 1-1,1 0 0,0-1 0,0 1 1,0 0-1,0 1 0,1-1 0,0 0 1,0 1-1,0-1 0,0 1 0,1 0 0,0 0 1,0-1-1,0 1 0,0 0 0,1 0 1,0 0-1,0 0 0,0 0 0,1 0 0,-1 0 1,2 2-10,2 12 187,1 0 0,5 10-187,-5-14 123,0 0 1,-1 1 0,-1 0 0,1 9-124,2 176 688,-6-201-688,0 1 3,0-1 1,0 1-1,0-1 0,0 1 1,0 0-1,0-1 0,0 1 0,0-1 1,0 1-1,0-1 0,1 1 1,-1 0-1,0-1 0,0 1 1,1-1-1,-1 1 0,0-1 0,1 1 1,-1-1-1,0 0 0,1 1 1,-1-1-1,1 1 0,-1-1 1,1 0-1,-1 1 0,1-1 0,-1 0 1,1 0-1,-1 1 0,1-1 1,-1 0-1,1 0 0,0 0 1,-1 0-1,1 0 0,-1 1 1,1-1-1,-1 0 0,1 0 0,0-1 1,-1 1-1,1 0 0,-1 0 1,1 0-1,0 0 0,-1-1-3,33-11 38,-24 8-76,12-4-294,0 1 0,0 2 0,1 0 1,0 1-1,0 1 0,2 1 332,11 0-3410,-1 2 0,3 2 3410,-1-1-3173,-3-1 1168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10368,'3'-4'4202,"7"-2"-2507,10 0-451,42-7-442,34-1-802,-36 5-210,-54 8 226,-1 0 0,0 1 0,1 0 1,-1 0-1,1 0 0,-1 0 0,0 1 1,1 0-1,-1 0 0,1 0-16,-4 0 45,0 0-1,1 1 1,-1-1 0,0 0-1,0 1 1,0-1-1,0 1 1,0-1-1,0 1 1,0 0 0,0 0-1,-1 0 1,1 0-1,-1 0 1,1 0-1,-1 1 1,0-1 0,0 0-1,0 1 1,0-1-1,0 2-44,14 46 375,11 32 482,14 30-857,-22-65 350,-3 1 0,0 9-350,1 1 452,-14-52-411,5 22 220,-7-28-251,0 1 0,0 0 0,0-1 0,0 1 0,0 0 0,0-1 0,0 1 0,0 0 0,0-1 0,0 1 0,0 0 0,0-1 0,-1 1 0,1-1 0,0 1 0,0 0 0,-1-1 0,1 1 0,0-1 0,-1 1 0,1-1 0,-1 1 0,1-1 0,-1 1 0,1-1 0,-1 1 0,1-1 0,-1 0 0,1 1 0,-1-1 0,1 0 0,-1 0 0,0 1 0,1-1 0,-1 0 0,0 0-10,-12 2 52,0-2 0,0 0 0,-1 0 0,-11-3-52,-14 0 5,6 2-445,1 2 0,-1 1 1,1 1-1,-26 7 440,-4 5-3546,1 3-3607,52-16 3819,12 1 1276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12 11264,'-19'-10'3674,"19"10"-3610,-1 0 1,1 0-1,-1-1 0,1 1 0,0 0 1,-1 0-1,1 0 0,-1 0 0,1 0 0,-1 0 1,1 0-1,-1 0 0,1 0 0,-1 0 1,1 0-1,0 0 0,-1 0 0,1 0 0,-1 0 1,1 0-1,-1 0 0,1 1 0,0-1 1,-1 0-66,-14 5 493,0-1-1,1 2 1,0 0-1,0 1 1,0 1-1,1 0 0,-5 3-491,-2 6-14,0 1 0,-16 19 14,29-29-6,0 0-1,1 1 1,-1 0-1,2 0 1,-1 0-1,1 1 1,1 0-1,-3 7 7,6-13-38,1 0-1,-1 0 1,0 0-1,1-1 1,0 1-1,0 0 0,0 0 1,1 0-1,-1 0 1,1-1-1,0 1 1,0 0-1,0 0 1,0-1-1,1 1 0,0-1 1,-1 1-1,1-1 1,1 0-1,-1 0 1,0 0-1,1 0 0,-1 0 1,1 0-1,0-1 1,0 1-1,0-1 1,0 0-1,1 0 0,-1 0 1,0 0-1,1 0 1,0-1-1,-1 0 1,1 0-1,0 0 1,-1 0-1,1 0 0,2-1 39,6 1-347,-1-1-1,1 0 1,-1-1-1,1 0 1,-1-1-1,6-2 348,37-10-442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11264,'14'-12'4224,"9"7"-3296,12-2 31,-21 7-255,4-3-480,10-2-128,-5 0-3391,4 2-1441,-4-6 2368,-6-3 1184,-3 1 960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8704,'-5'20'3232,"19"-15"-2496,18-1 288,-13-4 0,13 3-512,19-6-32,2-6-288,7-6-64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 10752,'-2'0'164,"0"-1"134,-1 1 0,1-1 1,0 1-1,-1 0 0,1 0 0,-1-1 0,1 2 0,-1-1 0,1 0 1,-1 0-1,1 1 0,-1-1 0,1 1 0,0 0 0,-1 0 0,1 0 1,0 0-1,0 0 0,0 1-298,1-2 43,1 0 0,0 0 1,0 1-1,0-1 0,-1 0 0,1 0 0,0 1 1,0-1-1,0 0 0,0 0 0,0 1 1,0-1-1,0 0 0,0 1 0,-1-1 0,1 0 1,0 1-1,0-1 0,0 0 0,1 1 1,-1-1-1,0 0 0,0 0 0,0 1 0,0-1 1,0 0-1,0 1 0,0-1 0,0 0 1,1 0-1,-1 1 0,0-1 0,0 0 0,0 0 1,1 1-1,-1-1 0,0 0-43,8 8 406,-3-5-294,0 0-1,0-1 1,0 1 0,1-1-1,-1 0 1,1 0 0,-1-1-1,1 0 1,3 1-112,56 3 172,-33-3-16,41 2 12,-29-2-308,-1 1 0,7 4 140,-47-7-12,0 1-1,0-1 0,0 1 0,0 0 0,0 0 0,0 0 0,-1 0 0,1 0 1,0 1-1,0-1 0,-1 1 0,1 0 0,-1 0 0,0 0 0,1 0 0,-1 0 1,0 0-1,1 2 13,-2-1 6,1 0-1,-1 1 1,0-1 0,0 1 0,-1-1 0,1 1 0,0-1-1,-1 1 1,0-1 0,0 1 0,0-1 0,-1 1 0,1-1 0,-1 1-1,0 2-5,-20 102 758,-27 168 234,44-242-926,3-18-364,0-1 0,-2 1 0,0 0 0,-4 11 298,7-26-146,0-1-1,0 0 0,0 1 0,0-1 0,0 1 1,0-1-1,0 0 0,-1 1 0,1-1 0,0 0 1,0 1-1,0-1 0,-1 0 0,1 0 0,0 1 0,0-1 1,-1 0-1,1 0 0,0 1 0,0-1 0,-1 0 1,1 0-1,0 0 0,-1 1 0,1-1 0,0 0 1,-1 0-1,1 0 0,-1 0 0,1 0 0,0 0 1,-1 0-1,1 0 147,-11-8-3001,-2-7 1919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40 11136,'-6'-4'690,"-1"1"0,0-1 0,0 1 0,0 0 0,0 0 0,-1 1 0,1 0 1,-1 1-1,1-1 0,-5 1-690,-38-4 2895,20 1-2039,-1 2-1,-29 2-855,50 0-24,0 2 1,-1-1-1,1 1 0,0 1 0,0 0 0,1 0 0,-1 1 0,1 0 1,-1 1-1,-5 3 24,-28 25 37,40-31-34,0 0 0,1 1 0,-1-1 0,1 1 0,0 0 0,0 0 0,0 0 0,0 0 0,1 0 0,-1 0 0,1 0 0,0 1 1,-1-1-1,1 1-3,1-3-3,0 0 1,0 1-1,1-1 0,-1 0 1,0 1-1,0-1 1,1 0-1,-1 0 1,0 1-1,1-1 1,-1 0-1,1 0 1,0 0-1,-1 0 1,1 0-1,0 0 0,0 0 1,0 0-1,0 0 1,0 0-1,0 0 1,0 0-1,0 0 1,0-1-1,0 1 1,0-1-1,0 1 0,0 0 1,1-1-1,-1 0 1,0 1-1,1-1 3,7 3 10,0-1-1,-1 0 0,1-1 1,4 0-10,-9 0 6,34 3-42,0-1 61,29 8-25,-56-9 8,0 1 0,0 1 0,-1-1 0,0 2 0,1-1 0,-1 1 1,-1 1-1,4 2-8,-10-6 3,0 0-1,0 1 1,0-1 0,-1 1 0,1 0 0,-1 0 0,0 0 0,1 0 0,-1 0 0,-1 0-1,1 0 1,0 1 0,-1-1 0,0 1 0,1-1 0,-1 1 0,-1 0 0,1-1 0,0 1-3,-1 2 19,0 0 1,0 0-1,-1 0 1,0 0-1,0 0 1,0-1-1,-1 1 1,1 0-1,-2-1 1,1 1-1,-2 3-19,-1 1 22,-1-1 1,0 0-1,0 0 0,-1 0 1,0-1-1,0 0 1,-1 0-1,0-1 0,0 0 1,-1 0-1,0-1 0,0 0 1,-3 0-23,8-4-132,0 0 1,-1-1 0,1 0 0,0 0-1,-1 0 1,1-1 0,-1 1-1,1-1 1,-1 0 0,1-1 0,-1 1-1,1-1 1,-1 0 131,2 1-263,1 0 0,0-1 0,0 0 0,0 1 0,0-1 0,1 0 0,-1 0 0,0 0 0,0 0 0,0 0 0,1 0 0,-1-1 0,1 1 0,-1-1 0,1 1 0,-1-1 0,1 1 0,0-1 0,0 0 0,0 0 0,0 0 0,0 1 0,0-1 0,0 0 0,1 0 1,-1 0-1,1 0 0,-1 0 0,1-1 263,3-25-2070,5 0 1004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12416,'0'17'4639,"4"-2"-3583,6 14 32,-10-13-160,9 8-512,0 5-64,5 7-192,0 0-128,4 1 0,-4-5-32,0-2 0,0-7-160,-7-2-32,-2-9-1888,-5-12-831,-9-4 1471,-4-8 704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11648,'-14'0'4288,"9"8"-3329,5 0 577,0-4 96,10 4-864,13-8-224,13 0-1152,9-5-384,6-2 480,4-1-2719,3 0-1057,11-4 64,5 7 96,-7 1 2336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12416,'-4'0'475,"-1"-1"0,1 1 1,0 0-1,0 0 1,0 0-1,0 1 1,0-1-1,0 1 1,0 0-1,0 0 0,0 1 1,0-1-1,-1 2-475,-1 0 372,0 1-1,0 0 1,0 0-1,1 0 1,0 1-1,0 0 1,-4 3-372,-5 10 347,0 1 0,2 1 1,0-1-1,-3 9-347,10-19 70,1 0 0,0 0-1,1 1 1,-1-1 0,2 1 0,0 0 0,0 0 0,0 0-1,1 0 1,1 0 0,0 0 0,0 0 0,2 9-70,-1-14 34,0-1 0,0 1 0,1 0 0,-1 0 0,1-1 0,0 1 0,0-1 0,1 0 0,-1 1 0,1-1 0,0 0 0,0-1 0,1 1 0,-1 0 1,1-1-1,0 0 0,-1 0 0,1 0 0,1 0 0,-1-1 0,0 1 0,1-1 0,-1 0 0,1 0 0,0-1 0,-1 0 0,1 1 0,4-1-34,-2 0 21,-1-1 0,1 0 0,0 0 0,0-1 0,-1 1-1,1-2 1,0 1 0,-1-1 0,1 0 0,-1 0 0,1 0-1,-1-1 1,0 0 0,0-1 0,-1 1 0,1-1 0,0 0 0,-1-1-1,0 1 1,0-1 0,-1 0 0,1 0 0,-1 0 0,0-1 0,0 0-21,0 0-5,0 0 0,0 0 1,0 0-1,-1-1 1,0 1-1,-1-1 1,1 0-1,-1 0 0,-1 0 1,1 0-1,-1 0 1,0 0-1,-1 0 0,1-1 1,-2 1-1,1 0 1,-1 0-1,0 0 1,0 0-1,-1 0 0,0 0 1,0 0-1,-3-4 5,1 5-82,0-1 1,-1 2-1,0-1 0,0 0 0,0 1 1,-1 0-1,0 0 0,0 0 0,0 1 1,-1 0-1,1 0 0,-1 1 0,0 0 1,0 0-1,0 1 0,0-1 0,-1 1 1,1 1-1,-5-1 82,6 1-519,-1 1 1,0-1-1,1 1 1,-1 0-1,1 1 1,-1 0 0,1 0-1,-6 2 519,4 0-3347,8-3 3215,0 0 0,0 0 0,0 0 0,0 0 1,0 0-1,0 0 0,0 0 0,-1 0 0,1 0 1,0 0-1,0 0 0,0 0 0,0 1 0,0-1 1,0 0-1,0 0 0,0 0 0,0 0 0,0 0 1,-1 0-1,1 0 0,0 0 0,0 0 0,0 0 1,0 1-1,0-1 0,0 0 0,0 0 0,0 0 1,0 0-1,0 0 0,0 0 0,0 0 1,0 0-1,0 1 0,0-1 0,0 0 0,0 0 1,0 0-1,0 0 0,0 0 0,0 0 0,0 0 1,0 1-1,0-1 0,0 0 0,0 0 0,0 0 1,0 0-1,0 0 0,1 0 0,-1 0 0,0 0 1,0 0-1,0 0 0,0 1 0,0-1 0,0 0 132,8 0-3882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 14720,'-3'4'206,"1"0"1,0 0 0,0 0 0,0 1 0,1-1 0,-1 0 0,1 1 0,0-1 0,0 0 0,0 1 0,1 0 0,0-1 0,0 1 0,0-1 0,0 1 0,1-1-1,0 1 1,-1-1 0,2 2-207,4 15 1058,1 0-1,1 0 0,8 14-1057,-8-17 363,0 0-1,-1 1 1,0 3-363,-6-15 30,0 0 0,0 0 0,-1 0 0,1 1 0,-2-1 0,0 2-30,1-7 11,0-1-1,0 1 0,0-1 0,-1 1 1,1-1-1,-1 0 0,1 1 1,-1-1-1,0 1 0,1-1 0,-1 0 1,0 0-1,0 1 0,-1 0-10,1-2 4,1 1 0,-1-1 0,0 0 0,0 1 0,0-1-1,1 0 1,-1 1 0,0-1 0,0 0 0,0 0 0,0 0 0,1 0-1,-1 0 1,0 0 0,0 0 0,0 0 0,0 0 0,1-1 0,-1 1-1,0 0 1,0 0 0,0-1 0,1 1 0,-1 0 0,0-1 0,0 1-1,1-1 1,-1 1-4,-2-2 5,0 0-1,0-1 0,1 1 0,-1 0 1,1-1-1,0 0 0,-1 1 0,1-1 1,1 0-1,-1 0 0,0 0 0,1 0 1,-1-1-1,1 1 0,0 0 0,0-1 1,0 1-1,0 0 0,1-1 0,0 1 1,-1-1-1,1-2-4,0-7-109,1 0-1,0 0 1,1 0-1,0 0 1,2-5 109,0 1-326,2 1-1,-1-1 1,2 1 0,0 0-1,1 1 1,8-11 326,-11 16-42,2 2 0,-1-1 0,1 1 0,1 0-1,-1 0 1,1 1 0,1 0 0,-1 1 0,1 0 0,0 0 0,4-1 42,-11 6 36,0 0 1,0 0 0,0 0-1,0 0 1,0 0 0,0 0-1,0 1 1,0-1 0,0 1-1,1 0 1,-1 0 0,0 0-1,0 0 1,0 0 0,1 0-1,-1 0 1,0 1-1,0-1 1,0 1 0,0 0-1,0-1 1,1 1 0,-1 0-1,-1 0 1,3 1-37,-2 0 53,0 0 0,0 1 0,-1-1 0,1 0 1,0 0-1,-1 1 0,0-1 0,0 1 0,1 0 0,-1-1 0,-1 1 0,1 0 0,0 0 0,-1-1 1,1 1-1,-1 0 0,0 0 0,0 0 0,0 0-53,-1 12 79,-1 0 0,-1 0-1,0 0 1,-1 0 0,-1-1 0,0 0 0,-1 0 0,-2 4-79,-1 1 33,2 1 0,0 1 1,-2 10-34,8-28-11,1 0 1,0-1 0,0 1-1,0 0 1,0-1 0,0 1-1,1 0 1,-1 0 0,1-1-1,-1 1 1,1-1 0,0 1-1,0-1 1,0 1 0,1-1-1,-1 0 1,1 1 0,-1-1-1,1 0 1,0 0 0,-1 0-1,1 0 1,0 0 0,0-1-1,1 1 1,-1 0 0,0-1-1,0 0 1,3 2 10,8 3-145,0 0-1,1-1 1,0 0-1,0-1 1,1 0 145,-4-1-195,6 1-1024,1-1 0,-1-1 0,0 0 0,1-2 0,-1 0 0,1 0 0,15-4 1219,4-3-954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14464,'-5'0'602,"0"2"1,1-1 0,-1 0 0,0 1 0,1 0-1,-1 0 1,1 1 0,0-1 0,0 1 0,0 0-1,-3 2-602,3-1 198,0 0 0,1 0-1,-1 1 1,1-1 0,0 1-1,0-1 1,1 1 0,-1 0-1,1 0 1,0 0 0,0 1-198,-1 6 51,0-1 1,1 1-1,0 0 1,1-1-1,0 1 0,1 0 1,0 0-1,1 0 1,1 0-1,-1-1 1,2 1-1,0 0 1,0-1-1,1 0 1,0 0-1,1 0 1,0 0-1,1-1 1,0 0-1,1 0 1,0 0-1,4 2-51,-4-3-183,1-1 1,0 0-1,0 0 0,1-1 0,0-1 0,0 1 1,0-1-1,1-1 0,0 0 0,0 0 0,1-1 1,-1 0-1,1-1 0,0 0 0,0-1 0,0 0 1,0-1-1,0 0 0,1 0 0,-1-1 0,0-1 1,0 0-1,9-2 183,-7 0-963,-1-1 0,1 0 1,-1-1-1,0 0 1,-1-1-1,6-3 963,21-19-1077</inkml:trace>
  <inkml:trace contextRef="#ctx0" brushRef="#br0" timeOffset="1">108 309 14208,'-51'23'5279,"51"-11"-4127,9-7-512,0 0-480,10-5-1856,8-5-544,15-3 1153,4-4 543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 15488,'-56'3'5791,"52"2"-4511,1-5-64,6 4-320,6 0-704,14 0-192,14-4-1984,13-4-896,13-9 1440,16-7 704,7 0 576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39 100 11008,'-1'-1'289,"-1"1"1,0 0-1,0-1 1,0 1-1,1 0 1,-1 0-1,0 0 1,0 1-1,0-1 1,0 0-1,1 1 1,-1-1-1,0 1 1,1-1-1,-1 1 1,0 0-1,1 0 1,-1 0-290,1 0 47,0-1-1,1 1 1,-1 0 0,1 0 0,-1 0 0,1 0-1,0-1 1,-1 1 0,1 0 0,0 0 0,0 0-1,-1 0 1,1 0 0,0 0 0,0 0 0,0 0-1,0 0 1,0 0 0,0 0 0,1 0 0,-1 0-1,0 0 1,0-1 0,1 1 0,-1 0 0,0 0-1,1 0 1,-1 0 0,1 0 0,-1-1-1,1 1 1,0 0 0,-1 0 0,1-1 0,0 1-1,0 0-46,16 18 337,0 0 1,7 4-338,-11-11 42,-1 1 0,0 0 0,0 0 1,-2 1-1,9 13-42,-9-8 86,0 0 0,-1 1 0,3 9-86,-10-23 14,0 1 0,-1-1 0,1 0 0,-1 0 1,0 1-1,-1-1 0,0 0 0,0 1 1,0-1-1,-1 0 0,0 1 0,0-1 0,-2 6-14,3-10-49,-1 0-1,1 0 0,-1-1 0,0 1 0,0 0 0,1-1 0,-1 1 0,0 0 1,0-1-1,0 1 0,-1-1 0,1 1 0,0-1 0,-1 0 0,1 0 0,-1 1 1,1-1-1,-1 0 0,1 0 0,-1-1 0,0 1 0,1 0 0,-1 0 0,0-1 1,0 1-1,0-1 0,1 1 0,-1-1 0,0 0 0,0 0 0,0 0 0,0 0 1,0 0-1,0 0 0,1-1 0,-1 1 0,0-1 0,0 1 0,0-1 0,1 1 1,-1-1-1,0 0 0,1 0 0,-1 0 0,1 0 0,-1 0 0,1 0 0,-1-1 1,1 1-1,0 0 0,-1-1 0,1 1 0,0-1 0,-1-1 50,-8-16-629,0 0 1,2-1-1,0 0 0,1-1 1,-1-7 628,-6-19-393,8 31 751,1 0 0,1-1-1,1 1 1,-1-4-358,4 15 165,-1-1 1,1 1-1,0 0 0,1-1 0,-1 1 0,1 0 1,0-1-1,0 1 0,1 0 0,-1 0 1,1 0-1,0 0 0,1 0 0,-1 1 0,3-4-165,3-2 121,1-1 0,1 1 0,-1 1 0,2 0 0,-1 0 0,1 1 0,1 0 0,-1 1 0,3 0-121,3-2 77,0 1 0,0 0 0,1 1 1,0 2-1,0 0 0,7-1-77,-19 5 3,1 0-1,0 0 0,-1 1 1,1-1-1,0 2 0,0-1 0,-1 1 1,1 0-1,0 0 0,4 2-2,-9-2-1,1 0-1,-1 0 1,0 0-1,1 1 1,-1-1-1,0 1 0,0-1 1,0 1-1,0 0 1,-1 0-1,1 0 1,0 0-1,-1 0 1,1 0-1,-1 0 1,0 0-1,0 0 1,1 1-1,-2-1 1,1 1-1,0-1 1,0 1-1,-1-1 1,1 1-1,-1-1 1,0 1-1,0-1 1,0 1-1,0 0 2,-1 6 52,0 0 1,0-1-1,-1 1 0,0 0 0,-1-1 1,0 1-1,0-1 0,-1 0 0,0 0 1,-4 7-53,-11 13 321,-1 0 1,-5 4-322,15-19-9,8-10-24,-1 0-1,1 0 1,0 1-1,0-1 0,1 1 1,-1-1-1,1 1 1,0-1-1,0 1 1,-1 3 33,2-5-11,0-1 1,-1 1 0,1-1 0,1 1 0,-1-1 0,0 0 0,0 1 0,0-1 0,1 1 0,-1-1-1,1 1 1,-1-1 0,1 0 0,0 1 0,-1-1 0,1 0 0,0 0 0,0 0 0,0 1 0,0-1-1,0 0 1,0 0 0,0 0 0,0 0 0,0-1 0,1 1 0,-1 0 0,1 0 10,16 7-6,0-1 0,0-1-1,1-1 1,0-1 0,0 0 0,15 0 6,46 11 47,-17 2-62,-3 0-3004,28 2 3019,-51-15-405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11136,'-2'1'405,"-1"-1"-1,1 1 1,0 0 0,-1 0 0,1 0 0,0 0 0,-1 0 0,1 0 0,0 1 0,0-1 0,0 1 0,0 0-405,-1 1 131,1-1 1,0 1-1,1-1 1,-1 1-1,0 0 1,1 0-1,-1 0 1,1 0-1,0 0 1,0 0-1,0 0 1,1 0-1,-1 0 1,1 1-1,0-1-131,-1 11 97,0 0 0,1 0-1,1 0 1,1 0-1,0 0 1,0 0-1,2-1 1,-1 1-1,2-1 1,0 0-1,0 0 1,1-1-1,1 1 1,0-1 0,1-1-1,0 1 1,1-1-1,0-1 1,1 0-97,-3-2-113,2 0-1,-1-1 1,1 0 0,0-1 0,0 0 0,1 0 0,0-1 0,0 0-1,0-1 1,1 0 0,-1 0 0,1-1 0,0-1 0,0 0 0,0 0-1,0-1 1,0-1 0,1 0 0,-1 0 0,0-1 0,0 0 0,0-1-1,9-3 114,30-14-789,0-9 347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40 12416,'-23'13'4639,"23"-9"-3583,9 1-608,-4-5-448,9 0-96,9-5 192,9-2-3487,5-6-1505,-2-4 2432,-3-3 1216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10880,'0'5'4128,"4"-1"-3200,15-1-129,-5-3-223,7 0 32,11 0 256,10-3-512,4 3-192,-2-4-128,3-1-2784,-1-3-1247,0-4 2015,-2-5 1056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77 11776,'-32'15'3898,"23"-8"-1697,16-5-1499,14-2-778,111-19-1398,-52 7-1420,11 2 2894,-60 8-694,-2 0 410,-1 0 0,1 2 1,19 3 283,-38-1 282,0-1 1,0 2-1,0-1 1,0 1-1,-1 1 1,1 0-1,-1 0 1,0 1 0,0 0-1,-1 1 1,0-1-1,3 4-282,29 28 1656,-1 1 0,7 13-1656,17 17 1808,-45-47-1422,18 17 279,-33-35-538,0 0 0,0-1 0,0 1-1,0-1 1,1 0 0,-1 0 0,0-1 0,1 1 0,0-1 0,3 2-127,-6-3 28,0 0 0,0 0 0,0 0 0,-1 0-1,1-1 1,0 1 0,0 0 0,0 0 0,0-1 0,0 1 0,-1 0 0,1-1 0,0 1-1,0-1 1,-1 1 0,1-1 0,0 1 0,-1-1 0,1 0 0,0 1 0,-1-1 0,1 0 0,-1 0-1,1 1 1,-1-1 0,1 0 0,-1 0 0,0 0-28,12-27 173,-10 23-114,19-62-446,-3 0-1,-3-1 1,-1-16 387,-13 75-609,2-15-526,-6 8-4278,3 16 5325,-1-1 1,1 1-1,0 0 1,0 0-1,0 0 1,0 0 0,0 0-1,0 0 1,0 0-1,0 0 1,0-1-1,0 1 1,0 0 0,0 0-1,0 0 1,0 0-1,0 0 1,0 0-1,0-1 1,0 1 0,0 0-1,0 0 1,0 0-1,0 0 1,0 0-1,0 0 1,0 0 0,0-1-1,1 1 1,-1 0-1,0 0 1,0 0-1,0 0 1,0 0 0,0 0-1,0 0 1,0 0-1,0 0 1,0 0-1,0 0 1,1-1 0,-1 1-1,0 0 1,0 0-1,0 0 1,0 0-1,0 0 1,0 0 0,1 0-1,-1 0 1,0 0-1,0 0 1,0 0 0,0 0-1,0 0 1,0 0 87,5 0-912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10368,'-4'5'527,"-1"0"1,1 0-1,0 0 1,0 0-1,0 1 1,1 0-1,0-1 0,0 1 1,0 0-1,1 1 1,0-1-1,0 0 1,0 1-1,1-1 1,0 1-1,0 1-527,0 6 255,0 0 0,1 0 0,1 0 0,0 0 0,1 1-1,1-2 1,0 2-255,-2-10 26,1 1-1,0-1 0,1 0 0,-1 0 0,1 0 0,0 0 1,0 0-1,1 0 0,-1-1 0,1 0 0,0 1 0,0-1 1,1-1-1,-1 1 0,1-1 0,0 0 0,0 0 0,0 0 1,0 0-1,0-1 0,1 0 0,4 1-25,12 3-25,0-1-1,0 0 1,1-2-1,-1-1 1,4-1 25,-13 0-251,0-1 0,1-1-1,-1 0 1,0-1 0,1 0 251,-3-1-832,1 0 0,-1-1-1,0 0 1,0-1 0,0 0-1,-1 0 1,1-1 0,8-8 832,10-9-976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65 11264,'-23'17'4224,"23"-13"-3296,5 7-129,-1-7-287,10-4-320,9-4 32,14-4-1184,8-4-479,5-8 735,1-8 320,-5-1 320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96 119 11904,'-8'0'807,"-38"6"2712,44-6-3338,-1 1 0,1 0 0,-1 0 0,1 0-1,-1 0 1,1 0 0,0 1 0,-1-1 0,1 1 0,0-1 0,0 1 0,0 0 0,0 0 0,0 0 0,1 0 0,-2 2-181,2-4 36,1 1 0,0 0 0,-1-1 1,1 1-1,0-1 0,-1 1 0,1 0 1,0-1-1,0 1 0,0 0 0,0-1 1,0 1-1,0 0 0,0-1 0,0 1 1,0 0-1,0-1 0,0 1 0,0 0 1,0-1-1,0 1 0,1 0 0,-1-1 1,0 1-1,0 0 0,1-1 0,-1 1-36,1 0 7,1 1-1,-1-1 0,0 0 0,0 0 0,1 0 1,-1 0-1,1 0 0,-1 0 0,1-1 0,-1 1 0,2 0-6,3 1-128,0 0 0,1 0 0,-1-1-1,1 0 1,5 0 128,145-2-8985,-52-2 4587,-35 5 6597,-65-1-1465,1 0-1,0 0 1,0 0-1,-1 0 0,1 1 1,0 0-1,-1 1 1,0-1-1,1 1 0,-1 0 1,3 2-734,-1 1 555,0 0 0,0 0 0,0 0 0,-1 1 1,0 0-1,0 0 0,2 5-555,-2-4 125,-1 1 0,0 0-1,-1 0 1,0 0 0,-1 1 0,1-1 0,-2 1-1,1-1 1,-1 1 0,-1 0 0,0 0 0,0 0 0,-1 0-1,-1 5-124,1-13 12,0-1-1,0 0 0,0 0 0,0 0 1,0 0-1,-1 0 0,1 0 0,0 0 0,-1 0 1,1 1-1,0-1 0,-1 0 0,0 0 1,1-1-1,-1 1 0,1 0 0,-1 0 1,0 0-1,0 0 0,1 0 0,-1-1 1,0 1-1,0 0 0,0-1 0,0 1 0,0-1 1,0 1-1,0-1 0,0 1-11,0-1 15,-1-1-1,1 1 1,0 0-1,0-1 1,0 1-1,0 0 1,0-1-1,0 0 1,0 1-1,0-1 1,0 1-1,0-1 1,0 0-1,1 0 1,-1 0-1,0 1 1,0-1-1,1 0 1,-1 0-1,0 0 1,1 0-1,-1 0 1,1 0-1,-1 0 1,1 0-1,0-1 1,0 1-1,-1 0 1,1 0-15,-2-6 17,1-1 0,-1 1 0,1-1 0,1 0-1,-1 1 1,1-1 0,1 0 0,0-5-17,2-8-203,1 0-1,4-12 204,-2 14-133,1 1-1,0 1 1,1-1 0,1 1-1,1 1 1,0 0 0,1 0-1,2-1 134,-3 4-5,0 2 0,1 0-1,0 0 1,1 1 0,0 0-1,1 1 1,-1 0 0,2 1-1,-1 0 1,5 0 5,-13 6 10,-1 0-1,0 1 1,1 0 0,-1 0-1,1 0 1,-1 0 0,1 1 0,1 0-10,-5 0 11,0 0 0,0 0 0,0 0 0,0 0 0,0 0 0,0 0 1,0 1-1,0-1 0,0 0 0,0 1 0,0-1 0,0 0 0,0 1 0,0 0 1,0-1-1,-1 1 0,1-1 0,0 1 0,0 0 0,-1-1 0,1 1 1,0 0-1,-1 0 0,1 0 0,-1 0 0,1-1 0,-1 1 0,1 0 1,-1 0-1,0 0 0,0 0 0,1 0 0,-1 0 0,0 0 0,0 0 1,0 0-1,0 0 0,0 0 0,0 0-11,-1 6 95,1 0 0,-2 0 0,1 0 0,-1-1-1,0 1 1,0 0 0,-1-1 0,0 0 0,-3 6-95,-37 56 823,28-47-660,2-1-64,4-10-124,2 2 1,0-1-1,0 1 0,1 0 1,0 0-1,-2 9 25,7-18-9,0 0 1,1 0-1,-1 0 1,1 0-1,0 0 0,0 0 1,0 0-1,0 0 0,0 0 1,1 0-1,-1-1 0,1 1 1,0 0-1,0 0 1,0 0-1,0-1 0,0 1 1,1 0-1,-1-1 0,1 1 1,0-1-1,0 0 0,0 1 1,0-1-1,0 0 0,0 0 1,0 0-1,1-1 1,-1 1-1,1 0 0,-1-1 1,2 1 8,7 3-156,0 0 1,0 0 0,0-2-1,0 1 1,1-1 0,-1-1-1,1 0 1,0 0 0,0-1-1,-1-1 1,1 0 0,0-1-1,0 0 1,6-2 155,5-1-1042,0-1 1,0-2-1,-1 0 0,0-1 1,-1-2-1,0 0 0,0-1 1042,29-17-842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30 13440,'0'-1'397,"-1"-1"1,1 1-1,-1-1 1,1 0-1,-1 1 1,0 0-1,0-1 1,0 1-1,0-1 0,0 1 1,0 0-1,0 0 1,0 0-1,0-1 1,0 1-1,-1 0 1,1 1-1,-1-2-397,0 2 226,0-1 0,0 0 0,0 0 0,0 1 0,0 0 0,0-1 0,0 1 0,0 0 0,0 0 0,0 0 0,-1 0 0,0 0-226,-8 2-23,1 1 0,0 0 0,0 0 0,1 1-1,-6 3 24,7-4 89,0 1-98,-19 7-64,0 2 1,-9 7 72,29-16-9,0 1 1,0 0-1,1 0 1,0 0-1,0 1 1,0 0-1,0 0 0,1 0 1,0 1-1,-3 6 9,7-11 0,0-1 0,0 0 0,1 0 0,-1 1 0,1-1 0,-1 1 0,1-1 0,0 0 0,-1 1 0,1-1 0,0 1 0,0-1 0,0 1 0,0-1 0,0 0 0,0 1 0,1-1 0,-1 1 0,0-1 0,1 1 0,-1-1 0,1 0 0,0 2 0,1-1 0,-1 0 0,1 0 0,0 0 0,0 0 0,0 0 0,0 0 0,0-1 0,1 1 0,-1-1 0,0 1 0,1-1 0,0 0 0,10 4 0,0 0 0,0-1 0,1-1 0,10 1 0,-23-3 0,34 5 0,-1 1 0,22 9 0,-45-12 0,1 1 0,-1 0 0,0 0 0,0 1 0,-1 0 0,1 1 0,-1 0 0,-1 1 0,4 3 0,-12-10-3,1 1-1,-1-1 1,1 1-1,-1-1 1,0 1-1,1-1 1,-1 1-1,0-1 1,0 1-1,0 0 1,0 0 0,0 0-1,-1 0 1,1 0-1,-1-1 1,1 1-1,-1 0 1,0 0-1,1 0 1,-1 0-1,0 0 1,0 0-1,-1 1 1,1-1-1,0-1 1,-1 1-1,1 0 1,-1 0-1,1 0 1,-1 0-1,0 0 1,0 0-1,0-1 1,0 1-1,0 0 1,0-1 0,-1 1-1,1-1 1,0 1-1,-1-1 1,0 1 3,-5 4-31,-1-1 0,1 1 0,-1-2 0,1 1 0,-1-1 1,-1 0-1,1-1 0,-7 2 31,2-1-112,0-1 0,-1-1 1,0 0-1,1 0 0,-1-2 0,-5 0 112,12 0-103,0 0-1,0-1 0,0 0 1,-1 0-1,1-1 0,0 1 1,0-2-1,1 1 0,-1-1 1,0 0-1,1 0 0,-6-4 104,11 6-29,1 0-1,-1 1 0,0-1 0,0 0 0,0 1 0,0-1 1,1 0-1,-1 0 0,0 1 0,1-1 0,-1 0 0,1 0 1,-1 0-1,1 0 0,-1 0 0,1 0 0,0 0 0,-1 0 1,1 0-1,0 0 0,0 0 30,0 0-21,0 0 0,0 0 0,1 1 1,-1-1-1,0 0 0,1 0 0,-1 1 0,1-1 0,-1 0 0,1 0 1,-1 1-1,1-1 0,-1 0 0,1 1 0,-1-1 0,1 1 0,0-1 1,0 1-1,-1-1 0,1 1 21,5-3-26,0 0 0,0 0 0,0 1 0,0 0-1,0 0 1,3 0 26,236-39 1544,3-1 597,-202 32-1817,0-3 0,-1-2 0,-1-1 1,13-9-325,-42 18 72,0-1 0,0-1 0,12-9-72,-23 14 0,0 1 1,0-1 0,0 1-1,0-1 1,-1 0-1,1 0 1,-1-1-1,0 1 1,-1-1-1,1 1 1,-1-1-1,0 0 1,0 0 0,1-3-1,-3 5-4,0 1 1,1-1 0,-1 1 0,-1-1 0,1 1 0,0-1-1,0 1 1,-1-1 0,0 1 0,1-1 0,-1 1 0,0 0 0,0-1-1,0 1 1,-1 0 0,1 0 0,0 0 0,-1 0 0,0 0-1,1 0 1,-1 0 0,0 1 0,0-1 0,0 0 0,0 1 0,0 0-1,0-1 1,0 1 0,-1 0 0,0 0 3,-4-3-8,0 1 0,0 0 0,0 1 1,0 0-1,-1 0 0,1 0 0,-1 1 0,1 0 0,-5 0 8,2 2 28,1-1 1,0 1-1,-1 1 0,1 0 0,0 0 1,0 1-1,0 0 0,0 1 0,1-1 0,-1 2 1,1-1-1,0 1 0,0 1 0,1-1 0,0 1 1,0 0-1,0 1 0,0 0 0,0 1-28,-1 3 52,-1 1-1,1-1 0,1 2 1,0-1-1,1 1 0,0 0 1,1 0-1,1 0 0,0 1 1,0 0-1,2-1 0,-1 8-51,2-12 25,1 0 0,0 0 0,1 0 0,0 0 0,0 0 0,1 0 0,0 0 0,1-1 0,0 1 0,0-1 1,1 0-1,0 1 0,0-2 0,1 1 0,0 0 0,0-1 0,1 0 0,0 0 0,0-1 0,0 0 0,8 6-25,-5-5-84,0 0-1,1-1 1,0 0 0,0 0 0,1-1 0,0 0 0,-1-1-1,1 0 1,1-1 0,-1 0 0,1-1 0,-1 0-1,1-1 1,-1 0 0,1-1 0,8 0 84,-1-4-1347,-1 0-1,1-1 1,0-1-1,-1 0 1,0-2 0,-1 0-1,0-1 1,0-1 0,-1 0-1,0-1 1,0-1 1347,25-20-1253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378 253 8704,'2'-1'444,"1"-1"1,-1 0-1,0 0 0,0 0 1,0 0-1,-1 0 1,1 0-1,0 0 1,-1 0-1,1-1 0,-1 1 1,0-1-1,0 1 1,0-1-1,0 1 1,0-1-1,-1 0 0,1 0 1,-1 1-1,1-1 1,-1 0-1,0 0 1,0 1-1,0-1 1,-1 0-1,1 0 0,-1-1-444,0-4 268,-1-1-1,1 0 1,-2 1-1,1-1 0,-1 1 1,0 0-1,-1 0 1,-3-6-268,4 10-15,1 1-1,-1-1 1,0 1 0,-1-1 0,1 1 0,-1 0 0,1 0 0,-1 0 0,0 1 0,0-1 0,0 1-1,0 0 1,-1 0 0,1 1 0,0-1 0,-1 1 0,-2-1 15,-3 1 16,-1-1 1,1 1-1,-1 1 0,0 0 0,1 1 1,-1 0-1,1 0 0,-1 1 1,1 0-1,0 1 0,0 0 1,0 1-1,0 0 0,1 1 0,-1 0 1,1 0-1,0 1 0,1 0 1,-1 1-17,-1 0 102,1 1 0,0 0 1,1 1-1,0-1 0,0 2 0,1-1 1,0 1-1,1 0 0,0 1 1,0-1-1,1 1 0,1 0 1,0 1-1,0-1 0,1 1 1,-1 8-103,3-16 13,1 0 1,0 0 0,0 0 0,0 0-1,1 0 1,-1-1 0,1 1 0,0 0-1,0 0 1,0 0 0,0-1 0,1 1-1,-1-1 1,1 1 0,0-1 0,0 1-1,1-1 1,-1 0 0,0 0 0,1 0-1,0 0 1,0-1 0,0 1 0,0-1-1,0 0 1,0 0 0,1 0 0,-1 0-1,3 1-13,-1-1 2,1 0-1,0 0 0,0 0 0,0-1 1,0 1-1,1-1 0,-1-1 0,0 1 1,0-1-1,1 0 0,-1-1 0,0 0 1,0 0-1,1 0 0,-1 0 0,0-1 1,0 0-1,1-1-1,3-2-19,0-1 0,-1 0 0,0-1 0,0 0 0,0-1 0,-1 1 0,0-2 0,0 1 0,-1-1-1,0 0 1,-1-1 0,0 1 0,0-1 0,2-7 19,3-9-33,0 0 0,-2-1 0,-1 0 0,-2-1 0,2-8 33,-7 29 34,1 0 1,-1 0-1,-1 1 1,1-1-1,-1 0 0,0 0 1,-1 0-1,1 0 1,-1 0-1,-1 0 1,1 0-35,1 7 8,0 1 0,0-1 0,0 0 0,0 0 1,0 0-1,0 0 0,0 0 0,0 0 1,0 0-1,0 0 0,0 0 0,0 0 1,0 0-1,1 0 0,-1 0 0,0 0 0,0 0 1,0 0-1,0 0 0,0 0 0,0 0 1,0 0-1,0 0 0,0 0 0,0 0 1,1 0-1,-1 0 0,0 0 0,0 0 0,0 0 1,0 0-1,0 0 0,0 0 0,0 0 1,0 0-1,0 0 0,0 0 0,1 0 1,-1 0-1,0 0 0,0 0 0,0 0 0,0 0 1,0-1-1,0 1 0,0 0 0,0 0 1,0 0-1,0 0 0,0 0 0,0 0 1,0 0-1,0 0 0,0 0 0,0 0 0,0 0 1,0-1-1,0 1 0,0 0 0,0 0 1,0 0-1,0 0 0,0 0 0,0 0 1,0 0-1,0 0 0,0 0 0,0-1-8,12 8 146,13 12-489,-14-7-758,-5 7-7534,-4-9 4809,2-2 2397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7552,'1'0'155,"0"0"0,-1 0 0,1 1 0,-1-1 1,1 0-1,-1 1 0,1-1 0,-1 0 0,1 1 1,-1-1-1,1 1 0,-1-1 0,0 1 0,1-1 0,-1 1 1,0-1-1,1 1 0,-1-1 0,0 1 0,0-1 1,1 1-1,-1-1 0,0 1 0,0 0-155,6 22 2635,-2-7-376,5 5-156,32 83 2647,-19-21-3605,-3 1 0,-2 11-1145,1 7 4,-14-80-92,11 46-679,-13-62 112,1 0 0,-1-1 1,1 1-1,0-1 1,3 6 654,-5-10-99,-1 0 0,1 0 0,0-1 0,-1 1 0,1 0 0,0 0 1,0 0-1,0-1 0,0 1 0,0 0 0,0-1 0,0 1 0,1-1 99,12-1-704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 7040,'-8'-10'2933,"5"8"-803,5 7 4225,3 7-5783,-1-1 0,0 1 0,-1 0 1,0 0-1,0 11-572,3 8 328,6 24-24,-1-12-250,-3 0 1,-1 0 0,-2 0 0,-2 2-55,-7-67-816,7-1 611,1 1 0,1 0 0,1 0-1,1 0 1,1 1 0,1 0 0,1 1 0,0 0 0,2 0 0,0 1-1,1 0 1,1 2 0,1-1 0,0 2 0,13-12 205,-24 25 32,1 0 0,-1 0 0,0 0-1,1 0 1,-1 1 0,1 0 0,0 0 0,0 0 0,0 0 0,0 1 0,0 0 0,0 0 0,0 0-1,1 1 1,1 0-32,-3 0 52,0 0 0,0 1 0,0 0-1,0 0 1,0 0 0,0 0-1,0 0 1,-1 1 0,1 0 0,0-1-1,-1 2 1,1-1 0,-1 0-1,0 1 1,0-1 0,0 1 0,0 0-1,0 0 1,1 2-52,14 21 112,-1 1 0,-2 0 0,-1 2 0,0-1 0,8 31-112,16 34-5050,-37-91 4406,-1-1 484,0-1-1,0 1 1,0-1-1,0 1 0,0 0 1,1-1-1,-1 1 1,0-1-1,0 1 0,1 0 1,-1-1-1,0 1 1,1-1-1,-1 1 0,0-1 1,1 1-1,-1-1 1,1 0-1,-1 1 0,1-1 1,-1 0-1,1 1 1,-1-1-1,1 0 0,0 1 1,-1-1-1,1 0 1,-1 0-1,1 0 0,0 1 1,-1-1-1,1 0 1,-1 0-1,1 0 0,0 0 1,-1 0-1,1 0 1,-1 0-1,2-1 161,9-9-1333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10880,'-2'6'403,"-1"0"1,1 0 0,0 0-1,1 1 1,0-1 0,0 1-1,0-1 1,1 1-1,-1-1 1,2 1 0,-1-1-1,1 1 1,0-1 0,0 1-1,1-1 1,0 0 0,0 1-1,2 2-403,4 11-50,1-1-1,0-1 1,2 0-1,0 0 1,4 4 50,-1-3-175,-4-3 419,2-1 0,0 0-1,0-1 1,4 2-244,-13-13 92,0 0 0,1 0 0,-1-1 0,1 1 0,-1-1 0,1 0 0,0 0 0,0 0 0,0 0 0,0-1 0,0 1 0,1-1 0,-1 0 0,0-1 0,1 1 0,-1-1 0,0 1 0,1-1 0,-1-1 0,2 1-92,-2-1 14,0-1 0,0 1 0,-1-1 1,1 0-1,0 0 0,-1 0 0,0 0 1,1 0-1,-1-1 0,0 0 0,0 0 1,0 0-1,-1 0 0,1 0 1,-1 0-1,1 0 0,-1-1 0,0 0 1,0 1-1,-1-1 0,1 0 0,0-3-14,2-6-72,0 0 0,0-1-1,-1 0 1,-1 0 0,0-13 72,-1 8-255,-1 0 0,-2-16 255,1 28-662,0-1 1,-1 1-1,0-1 1,0 1-1,0-1 0,-1 1 1,0 0-1,-1-2 662,4 9-3737,5 2 2658,3 3 109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12288,'-1'0'203,"0"1"0,1-1 0,-1 1 1,1-1-1,-1 0 0,0 1 1,1-1-1,0 1 0,-1-1 0,1 1 1,-1 0-1,1-1 0,-1 1 1,1-1-1,0 1 0,0 0 0,-1-1 1,1 1-1,0 0 0,0-1 1,0 1-1,0 0 0,0-1 0,-1 1 1,1 0-1,0 0 0,1-1 1,-1 1-204,7 25 996,-1-5 486,7 43-29,0-2-853,-3-1 0,-3 1 0,-1 28-600,-10-114 134,8-11-754,2 0 1,1 0-1,1 0 1,2 1 0,2 0-1,0 1 1,12-18 619,-20 42-15,1 1 0,0 0 0,1 0 0,0 0 0,0 0 0,0 1 0,1 0 0,6-4 15,-11 9 51,-1 1-1,1-1 1,1 1 0,-1 0-1,0-1 1,0 1 0,0 0-1,1 0 1,-1 1 0,1-1-1,-1 0 1,0 1 0,1 0-1,-1-1 1,1 1 0,-1 0-1,1 0 1,-1 0 0,1 1-1,-1-1 1,1 0 0,-1 1-1,1 0 1,-1 0 0,0-1-1,1 1 1,-1 1-1,0-1 1,0 0 0,0 0-1,0 1 1,0-1 0,0 1-1,0 0 1,1 1-51,4 6 156,-1 0-1,0 0 1,-1 0 0,1 1-1,-2 0 1,1 0 0,-2 0-1,1 0 1,0 4-156,7 19 263,2 9-21,-9-29-221,-1-1 0,2 0 0,0 1 0,0-2 0,1 1 0,6 9-21,-11-20-9,-1-1 0,0 1 0,0-1-1,1 0 1,-1 1 0,1-1 0,-1 1 0,0-1 0,1 0 0,-1 1-1,1-1 1,-1 0 0,1 1 0,-1-1 0,1 0 0,-1 0 0,1 0-1,-1 1 1,1-1 0,-1 0 0,1 0 0,-1 0 0,1 0 0,-1 0-1,1 0 1,-1 0 0,1 0 0,-1 0 0,1 0 0,0 0 0,-1 0 0,1-1-1,-1 1 1,1 0 0,-1 0 0,1 0 0,-1-1 0,0 1 0,1 0-1,-1-1 1,1 1 0,-1 0 0,1-1 0,-1 1 0,0-1 0,1 1-1,-1-1 1,0 1 0,0 0 0,1-1 0,-1 0 9,14-27-478,-5 1 303,1 0 0,2 1-1,0 0 1,2 1 0,0 1 0,2 0-1,10-11 176,-25 33 57,1 0-1,0 0 1,-1 1-1,1-1 0,0 0 1,0 1-1,0-1 1,0 1-1,0-1 1,0 1-1,0 0 0,1 0 1,-1 0-1,0 0 1,1 1-1,-1-1 1,0 1-1,1-1 0,-1 1 1,1 0-1,-1 0 1,1 0-1,-1 0 1,1 0-1,-1 0 0,0 1 1,1-1-1,-1 1 1,1 0-1,-1 0 1,0 0-1,0 0 0,1 0 1,-1 0-1,0 1 1,0-1-1,0 1 0,0-1 1,0 2-57,10 8 319,0 0-1,-1 2 1,-1-1 0,0 1 0,6 10-319,-9-12 13,103 137-589,-98-134-1988,-7-14-455,-3-11 635,-2-7 1488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51 4992,'0'-1'672,"0"-1"-1,0 0 1,-1 0 0,1 0-1,0 1 1,-1-1 0,1 0-1,-1 1 1,0-1-1,1 0 1,-1 1 0,0-1-1,0 1 1,0-1 0,0 1-1,0-1 1,-1 0-672,0 0 293,-1 1 0,1-1 0,0 0 0,-1 1 0,1-1 0,-1 1 0,0 0 0,1-1 0,-1 1 0,-1 0-293,-2 0 7,0 0 0,0 0 1,0 0-1,0 0 0,1 1 1,-1 0-1,0 1 0,0-1 0,0 1 1,-4 1-8,-10 4-3,1 0 0,0 1 0,-10 5 3,23-9 10,0 1 0,0-1 0,0 1 0,1 0 0,0 0 0,-1 1 0,2-1 1,-1 1-1,0 0 0,1 0 0,0 1 0,-2 3-10,5-6 40,-1 0-1,1 1 1,0-1 0,0 1 0,1-1 0,-1 1-1,1-1 1,-1 1 0,1-1 0,0 1 0,0-1 0,1 4-40,10 45 667,-6-34-479,-2-3-54,-3-9-95,1 0 0,0 0 0,1 0 1,0 0-1,0 0 0,0 0 0,0-1 1,1 1-1,0-1 0,0 0 0,1 1-39,-3-5 11,0-1-1,1 1 0,-1-1 1,0 1-1,1-1 1,-1 1-1,0-1 0,1 0 1,-1 0-1,0 1 0,1-1 1,-1 0-1,1 0 1,-1 0-1,0-1 0,1 1 1,-1 0-1,1-1 0,-1 1 1,0 0-1,0-1 1,2 0-11,34-17-87,-19 9-71,-5 3 63,1 2-1,-1 0 0,1 0 0,0 1 1,0 1-1,0 1 0,0-1 1,0 2-1,0 0 0,0 1 0,9 2 96,-17-2-4,1 0 0,-1 1-1,0 0 1,1 0-1,-1 0 1,0 1 0,-1 0-1,1 0 1,0 0 0,-1 1-1,0 0 1,0 0-1,0 0 1,0 1 0,-1 0-1,1 0 1,-1 0-1,0 0 1,-1 1 0,1-1-1,-1 1 1,-1 0-1,1 0 1,-1 0 0,2 6 4,-2-5 49,-1 1 0,0-1 0,-1 1 0,0-1 0,0 1 1,0 0-1,-1-1 0,0 1 0,-1-1 0,1 0 0,-2 1 0,1-1 1,-1 0-1,0 0 0,0 0 0,-1-1 0,0 1 0,-2 2-49,-4 5 66,0 0-1,-1 0 1,-1-1 0,0 0-1,-1-1 1,-1-1 0,-6 4-66,7-4-960,-1-1 0,-1-1 0,0-1 0,0 0 0,-1-1 0,1 0 0,-15 3 960,-1-2-885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12544,'2'17'5474,"7"5"-4061,0 2-23,11 39 193,2 6-665,-2 2-1,4 41-917,-9-2 248,-14-93-216,0 0 1,-2 1 0,1-1-1,-2 0 1,-2 7-33,11-51-640,0 1 1,2-1-1,1 1 1,1 1-1,1 0 1,1 1-1,8-12 640,-14 27-298,0 0 0,0 0 0,1 0 0,0 1 0,0 0 0,1 1 0,0 0 0,0 0 0,7-2 298,-10 5-15,0 2 1,1-1-1,-1 0 1,1 1-1,0 1 1,-1-1-1,1 1 1,0 0-1,0 0 0,0 1 1,0 0-1,0 0 1,0 1-1,0 0 1,0 0-1,2 1 15,-4-1 143,-1 0-1,1 1 1,-1-1 0,1 1-1,-1 0 1,0 0 0,0 1-1,0-1 1,0 1 0,0 0-1,0 0 1,-1 0 0,0 0-1,1 1 1,-1-1 0,0 1-1,-1 0 1,1 0 0,-1 0-1,1 1-142,-1 0 93,0 0 0,-1 0-1,0 0 1,0 0 0,0 0-1,-1 0 1,0 0-1,0 0 1,0 0 0,0 0-1,-1 0 1,0 0 0,0 0-1,0 0 1,0 0-1,-1-1 1,0 1 0,0 0-1,-1 0-92,-3 7 101,-1 0-1,0-1 0,-1 1 1,0-1-1,-1-1 0,0 0 1,-1 0-1,-11 8-100,15-12-222,-2-1 0,1 0 0,-1 0 0,1-1 1,-1 1-1,-1-2 0,1 1 0,0-1 0,-1-1 0,1 0 0,-1 0 0,0 0 0,0-1 0,-4 0 222,10-1-259,0 0-1,0 0 1,0-1-1,0 1 1,0-1-1,0 1 1,0-1-1,0 0 0,0 0 1,0 0-1,0 0 1,0-1-1,1 1 1,-1-1-1,0 0 1,1 0-1,0 0 1,-1 0 259,-12-21-976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3 180 13440,'-1'1'267,"1"0"1,0-1 0,-1 1-1,1 0 1,0 0 0,0-1-1,0 1 1,-1 0-1,1 0 1,0 0 0,0 0-1,0-1 1,0 1 0,0 0-1,1 0 1,-1 0 0,0-1-1,0 1 1,0 0 0,1 0-1,-1 0 1,0-1 0,1 1-1,-1 0-267,2 1 278,-1 0-1,1 1 0,0-1 1,0 0-1,0 0 1,0 0-1,0-1 1,1 2-278,1 0 87,0-1 1,0 1 0,0-1-1,0 0 1,0 0 0,0-1-1,1 1 1,-1-1 0,1 0-1,0 0-87,6-1 41,0-1 0,1 0-1,-1-1 1,0-1-1,0 1 1,-1-2 0,1 0-1,6-3-40,15-4 17,-14 5-248,0-2-1,0 1 1,0-2 0,-1 0 0,13-11 231,-23 15-240,0 0-1,0-1 1,0 0-1,-1-1 0,0 1 1,0-1-1,0 0 1,-1-1-1,0 1 1,-1-1-1,0 0 1,0 0-1,1-6 241,-4 13-57,0-1 1,-1 1-1,1-1 0,-1 1 0,0-1 0,1 1 1,-1-1-1,0 1 0,0-1 0,0 1 0,0-1 1,0 1-1,0-1 0,0 1 0,-1-1 1,1 1-1,-1-1 0,1 1 0,-1-1 0,1 1 1,-1-1-1,0 1 57,0 0-5,0 0 1,0 0 0,0 0-1,0 1 1,-1-1-1,1 0 1,0 1 0,-1-1-1,1 1 1,0-1 0,-1 1-1,1 0 1,0-1-1,-1 1 1,1 0 0,-1 0-1,1 0 1,0 0-1,-1 0 5,-7 1 201,0 1 0,0 0 0,1 0 0,-1 0-1,1 1 1,-8 4-201,6-2 201,-1 1-1,0 1 0,1-1 1,0 2-1,1-1 1,0 2-1,0-1 0,1 1 1,0 0-1,0 1 1,1 0-1,0 0 1,1 1-1,0-1 0,1 1 1,0 1-1,1-1 1,-2 7-201,3-9 21,1 1 0,0-1 0,0 1 0,1 0 0,0 0 0,1-1 0,0 1 0,0 0 0,1 0 0,1 0 0,-1-1 0,2 1 0,-1-1 0,1 1 0,1-1 0,0 0 0,0 0 0,0 0 0,1-1 0,1 0 0,-1 0 0,2 0 0,-1 0-21,1-2-289,0 0 0,-1-1 1,2 0-1,-1 0 0,1-1 1,-1 0-1,1 0 0,0-1 0,1 1 1,-1-2-1,0 0 0,1 0 1,0 0-1,-1-1 0,1 0 1,0-1-1,0 0 0,-1 0 1,1-1-1,0 0 0,-1 0 1,1-1-1,0-1 289,55-15-821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 13568,'-3'2'611,"-1"-1"1,1 1-1,0-1 1,0 1 0,0 0-1,0 0 1,0 0 0,0 1-1,-1 1-611,3-3 191,0 1 0,0 0 0,0 0 0,0 0 0,0 0 0,1 0 0,-1 0 0,0 0 0,1 1 0,0-1 0,0 0 0,0 0 0,-1 0 0,2 0 0,-1 1 0,0-1 0,1 1-191,1 13 356,2 0 0,0 0 0,1-1 0,1 1-1,0-1 1,1 0 0,6 10-356,20 44-176,-31-62 136,0 0 1,0-1-1,-1 1 1,1 0 0,-1 6 39,-1-11 4,1-1 0,-1 1 0,0-1 0,0 1 0,0 0 0,0-1 0,-1 1 0,1-1 0,0 1 0,-1-1 0,1 1 0,-1-1 0,0 1 0,1-1 0,-1 0 0,0 1 0,0-1 0,0 0 0,0 1 0,0-1 0,0 0 0,0 0 0,0 0 0,0 0 0,0 0 0,-1 0 0,1 0 0,-1 0-4,2-1 2,-1 0 0,0 0 0,1 0 0,-1 0 0,0 0 0,1 0 0,-1 0 0,0 0 0,1 0 1,-1 0-1,0-1 0,1 1 0,-1 0 0,1 0 0,-1-1 0,0 1 0,1 0 0,-1 0 0,1-1 1,-1 1-1,1-1 0,-1 1 0,1-1 0,-1 1 0,1-1 0,0 1 0,-1-1 0,1 1 0,0-1 1,-1 1-1,1-1 0,0 0 0,0 1-2,-10-23-75,8 9-68,0 0 1,1-1-1,0 1 0,1-1 0,1 1 1,1-1-1,0 1 0,0 0 0,1 0 1,1 0-1,1 0 0,0 0 0,6-10 143,-5 11-147,1 1-1,0 1 1,0-1-1,2 1 0,-1 1 1,1-1-1,9-6 148,-14 13-5,0 1-1,0 0 1,0 0 0,0 0-1,1 0 1,-1 1-1,1-1 1,0 1 0,-1 0-1,1 1 1,0-1-1,0 1 1,0 0 0,1 0-1,-1 1 1,0-1-1,0 1 1,0 0 0,0 1-1,1-1 1,-1 1-1,0 0 6,9 4-788,0 1 0,0 0-1,-1 1 1,0 0-1,0 1 1,1 2 788,9 4-832,9 6 91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22 15104,'0'-1'182,"0"1"0,1-1 1,-1 1-1,0-1 1,0 1-1,0-1 0,0 1 1,0-1-1,0 0 1,0 1-1,0-1 0,0 1 1,0-1-1,0 0 1,0 1-1,-1-1 1,1 1-1,0-1 0,0 1 1,0-1-1,-1 1 1,1-1-1,0 1 0,-1-1 1,1 1-1,0-1 1,-1 1-1,1 0 0,-1-1 1,1 1-1,-1 0 1,0-1-183,-1 0 205,0 0 1,0 1-1,0-1 0,0 0 1,0 1-1,0 0 1,0-1-1,0 1 1,0 0-1,-1 0-205,-9 1 287,0 0 0,1 0-1,-9 3-286,-2 1-93,0 1-1,1 1 1,0 1 0,-4 2 93,15-5-66,0 0 0,1 1 0,0 0 1,0 0-1,0 1 0,1 0 0,0 1 1,1-1-1,-7 9 66,13-14 6,-1 0 0,0 0-1,1 1 1,-1-1 0,1 0 0,-1 1-1,1-1 1,0 1 0,0 0 0,1-1 0,-1 1-1,0 0 1,1 0 0,0-1 0,-1 1-1,1 0 1,0 0 0,1 0 0,-1-1-1,0 1 1,1 0 0,-1 0 0,1-1 0,0 1-1,0 0 1,0-1 0,0 1 0,1-1-1,-1 1 1,1 0-6,6 7 99,1-1-1,0 1 0,0-2 1,0 1-1,1-1 0,5 2-98,14 13 122,-17-13-141,-1 1 0,-1 0-1,0 1 1,9 12 19,-16-21 13,-1 1 0,1 0 0,-1 0 0,0 0 0,0 0 0,0 0 0,-1 0 0,1 1 1,-1-1-1,0 0 0,0 1 0,-1-1 0,1 1 0,-1-1 0,0 1 0,0-1 0,-1 1 0,1-1 0,-2 4-13,0-2-22,-1 0 0,1-1 1,-1 1-1,0-1 0,-1 0 0,1 0 0,-1 0 1,0-1-1,-1 1 22,1-1-272,0 0 0,0 0 1,-1 0-1,1-1 0,-1 0 0,0 0 1,0 0-1,0-1 0,0 1 0,-1-1 1,1 0-1,-1-1 0,1 1 0,-1-1 1,0 0-1,1-1 0,-1 1 272,-41-7-699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14336,'-6'-1'1804,"6"1"-1566,-1 0 1,1 0 0,-1 0 0,0 0 0,1-1 0,-1 1 0,0 0 0,1 0 0,-1 1 0,0-1 0,1 0 0,-1 0-1,1 0 1,-1 0 0,0 0 0,1 1 0,-1-1 0,1 0 0,-1 1 0,0-1 0,1 0 0,-1 1 0,1-1-1,-1 1 1,1-1 0,0 0-239,-1 3 183,1-1 1,-1 0-1,1 1 0,0-1 0,0 0 0,0 1 0,0-1 1,0 0-1,1 1 0,-1-1 0,1 0 0,0 0 0,0 2-183,0 1 153,8 43-293,-1 0 0,-3 0 0,-2 24 140,-1 19-9367,-2-100 8317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14976,'-27'-3'5631,"31"6"-4383,1-6-1632,0 3-960,4 0 160,9 0 320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11776,'-1'2'358,"-1"-1"1,1 0 0,0 0-1,0 1 1,0-1 0,1 1-1,-1-1 1,0 0 0,1 1 0,-1 0-1,0-1 1,1 1 0,0-1-1,-1 1 1,1 0 0,0-1-1,0 1 1,0 0 0,0-1 0,0 1-1,0 0 1,1-1 0,-1 2-359,9 48 1110,-7-41-759,6 23-69,-2 1 0,-2 0 0,-1 0 0,-1 1 0,-3-1 0,0 1 0,-3 3-282,-1-24 401,2-16-379,4-8-93,4-6-220,0 0 0,0 1 0,2-1 0,7-12 291,36-60-1359,-37 68 1152,0 1-1,2 1 1,0 0-1,1 1 1,0 0-1,2 1 1,-1 1-1,2 1 1,0 1-1,2 0 208,-16 10 30,0 0 0,0 1 0,0-1 0,1 1 0,0 0-1,-1 0 1,1 1 0,0 0 0,0 0 0,0 0-30,-2 1 52,0 0 1,0 1 0,0-1-1,0 1 1,0 0 0,-1 0-1,1 0 1,0 0 0,-1 0-1,1 1 1,0 0-1,-1 0 1,0 0 0,0 0-1,3 2-52,2 3 152,0 1 0,0 0 0,-1 0 0,0 1-1,0 0 1,-1 0 0,0 0 0,0 1-1,1 5-151,9 21 281,-2 0-1,-1 6-280,-1-6-924,15 31 924,-17-46-651,2 0 1,0-1-1,3 1 651,4 3-443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543 142 10624,'12'-10'3248,"-7"6"-2728,-1 1 0,0-1 0,1 0 0,-2 0 0,1 0-1,0-1-519,-4 4 58,0 0 0,0 0-1,0 0 1,0 0-1,0 0 1,0 0-1,0 0 1,0 0-1,0 0 1,-1 0-1,1 0 1,0 0-1,-1 0 1,1 0-1,-1 0 1,1 0-1,-1 0 1,1 0-1,-1 0 1,0 0-1,1 1 1,-1-1-1,0 0-57,-20-20 5,12 14 32,0 0 0,-1 1 0,0 0 0,0 1 0,0 0 0,-1 0-1,0 1 1,0 1 0,0 0 0,0 0 0,0 1 0,-1 0 0,1 1-1,-1 1 1,1-1 0,-1 2 0,-4 0-37,-7 2 201,1 0 0,0 2 0,0 0 0,0 2 0,0 0 0,1 2 0,0 0 0,-9 6-201,16-7 193,0 1 0,0 0-1,1 1 1,0 1 0,1 0-1,-3 4-192,9-9 61,0 1-1,0 0 0,1 0 0,0 0 0,1 1 0,-1 0 0,1 0 0,1 0 0,0 1 0,0-1 0,0 1 0,0 4-60,3-11 10,0 0 1,-1 1-1,1-1 0,0 1 0,0-1 0,0 1 0,1-1 0,-1 1 0,0-1 1,1 1-1,0-1 0,0 0 0,-1 1 0,1-1 0,1 0 0,-1 0 0,0 0 0,0 0 1,1 0-1,0 1-10,1 0-4,1 0 1,-1 0 0,0-1 0,1 1-1,0-1 1,-1 0 0,1 0-1,0-1 1,0 1 0,0-1-1,3 1 4,7 1-121,0 0 0,0-2 0,1 1 0,-1-2 0,0 0 0,14-2 121,-12 0-333,0 0 0,0-2 0,0 0 0,-1 0 0,0-2 0,0 0 0,0 0 0,-1-1 0,12-8 333,-16 8-354,0 0 1,0-1-1,-1 0 0,0-1 1,-1 1-1,1-2 1,-2 1-1,1-1 0,-1 0 1,-1-1-1,0 0 1,-1 0-1,1-1 354,22-57-229,-28 69 268,0-1 0,0 1 1,0 0-1,0 0 0,0 0 1,0 0-1,0-1 0,0 1 1,0 0-1,0 0 0,0 0 1,0 0-1,1 0 0,-1-1 1,0 1-1,0 0 0,0 0 1,0 0-1,0 0 0,0 0 1,1 0-1,-1 0 0,0 0 1,0 0-1,0 0 0,0-1 1,0 1-1,1 0 0,-1 0 1,0 0-1,0 0 0,0 0 1,0 0-1,1 0 0,-1 0 1,0 0-1,0 0 0,0 0 1,0 0-1,1 0 0,-1 1 1,0-1-1,0 0 0,0 0 1,0 0-1,0 0 0,1 0-39,6 10 1102,7 24-76,-10-22-629,19 38-397,3-1 0,1 0 0,6 3 0,-32-50-231,0 0-1,1 0 1,-1 0 0,0-1 0,1 1 0,-1 0 0,1 0-1,0-1 1,-1 1 0,1-1 0,0 0 0,0 1 0,0-1-1,0 0 1,0 0 0,0 0 0,0 0 0,1-1 0,-1 1-1,0 0 1,0-1 0,1 0 0,-1 1 0,0-1 0,1 0-1,-1 0 1,0-1 0,1 1 0,0 0 231,16-7-901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11264,'2'23'5070,"6"13"-3079,-1-5-690,8 72 435,-9-51-1314,3 0 1,11 34-423,-21-94 42,0 0-1,1 0 1,-1 0-1,2 0 1,-1 0-1,1 0 1,1-4-42,2-7-67,0 0 1,1 1-1,1-3 67,0 6-151,0 1 0,1-1 0,1 1 0,1 0 0,1-2 151,-5 10-98,-1 0-1,1 0 1,0 0 0,1 1-1,-1 0 1,1 0-1,0 0 1,0 1-1,1-1 1,-1 2-1,1-1 1,1 0 98,-5 3-30,0 1 1,0-1-1,-1 1 0,1-1 0,0 1 1,0 0-1,0 0 0,0 0 1,0 0-1,0 1 0,0-1 1,0 1-1,0 0 0,0 0 0,0 0 1,-1 0-1,1 0 0,0 1 1,-1-1-1,1 1 0,-1 0 30,10 7-328,-1 0-1,0 0 1,-1 1-1,1 2 330,22 20-3504,-10-17 2063,0-2 662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12160,'25'107'7991,"-15"-51"-7574,-3 1 0,-2-1 0,-2 27-417,16-131 187,-6 17-536,2 1 1,0 0-1,2 1 1,1 1 0,2 0-1,0 2 1,2 0-1,1 2 1,1 0 348,-18 18-103,-1 1 0,2 1 0,-1-1-1,0 1 1,1 0 0,0 0 0,0 1 0,2-1 103,-6 3-18,0 0 1,0 0-1,0 0 0,0 1 1,1-1-1,-1 1 0,0 0 1,0 0-1,1 0 0,-1 0 0,0 0 1,0 1-1,0-1 0,0 1 1,1 0-1,-1 0 0,0 0 1,0 1-1,-1-1 0,3 1 18,4 5-276,-1 1 0,1-1 1,-1 2-1,0-1 0,-1 1 0,0 0 0,1 3 276,29 32-1834,-10-17 1317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131 189 9088,'5'22'6987,"15"28"-3470,-8-19-2848,7 19-494,-2 1 0,-2 0 0,-3 1 1,-2 1-1,-2 0 0,-2 0 0,-3 15-175,-3-57-29,0-1 0,-1 1 0,-1-1-1,1 1 1,-2-1 0,0 1 29,3-9-30,-1 0-1,0 1 1,1-1 0,-1 0 0,0 0 0,0 0-1,0 0 1,-1 0 0,1 0 0,0 0 0,-1 0 0,1 0-1,-1-1 1,0 1 0,0-1 0,1 1 0,-1-1 0,0 1-1,0-1 1,0 0 0,-1 0 0,1 0 0,0 0 0,0-1-1,0 1 1,-1 0 0,1-1 0,0 0 0,-1 1 30,0-2-51,0 1 0,0-1 0,0 0 0,0 0 0,0 0 1,0 0-1,1 0 0,-1-1 0,0 1 0,1-1 0,-1 1 1,1-1-1,-1 0 0,1 0 0,0 0 0,0-1 0,0 1 1,0 0-1,0-1 0,-1-2 51,-5-8-33,0-1 1,1 0 0,-2-8 32,9 22-1,-27-67 3,3 0 0,3-2-1,-11-65-1,29 122 24,1-1-1,1 1 1,-1-1-1,2 0 0,0 1 1,1-1-1,0 1 0,1-1 1,0 1-1,1-1 0,0 1 1,1 0-1,0 0 1,1 1-1,0-1 0,1 1 1,1 0-1,0 0 0,0 1 1,1 0-1,7-7-23,-1 2 137,1 2 0,0 0 1,0 1-1,2 1 0,-1 0 0,1 1 0,1 1 0,0 0 1,0 2-1,8-3-137,-12 6 29,0 0 1,0 1 0,0 1-1,0 0 1,1 0 0,-1 2-1,1 0 1,-1 0-1,0 2 1,1-1 0,-1 2-1,0 0 1,0 1 0,6 2-30,-14-4 2,-1 1-1,1-1 1,-1 1 0,0 0 0,0 0 0,0 0 0,0 1 0,0 0 0,-1 0 0,0 0 0,1 0-1,-2 1 1,1-1 0,0 1 0,-1 0 0,0 0 0,0 1 0,0 0-2,-1 0 9,0 0 0,-1 0 1,0 0-1,0 0 0,0 1 1,-1-1-1,0 0 0,0 0 0,0 0 1,-1 1-1,0-1 0,0 0 1,-1 0-1,1 0 0,-1 0 0,-1 0 1,0 1-10,-8 16 49,-1-1 1,-1 0 0,-1 0 0,-1-2 0,-1 0-1,0 0 1,-2-2 0,-14 13-50,11-12-227,-1-2 0,-1 0 1,-1-1-1,0-2 0,-1 0 0,0-2 0,-21 7 227,39-16-434,-1-1-1,1 0 1,-1-1 0,0 0-1,-5 0 435,11 0-271,1-1 0,0 0 1,-1 0-1,1 0 0,-1 0 0,1 0 0,0 0 1,-1 0-1,1 0 0,0 0 0,-1-1 0,1 1 1,0-1-1,-1 1 0,1-1 0,0 1 0,-1-1 1,1 0-1,0 0 0,0 1 0,0-1 0,0 0 0,0 0 1,0 0-1,0 0 0,0 0 0,0-1 0,1 1 1,-1 0-1,0 0 0,1 0 0,-1-1 0,0 1 271,1-1-323,0 1-1,0 0 0,0 0 0,1 0 0,-1 0 1,0 0-1,0 0 0,0 0 0,1 0 0,-1 0 1,1 0-1,-1 0 0,1 0 0,-1 0 324,13-15-2821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7040,'0'17'2720,"-5"-2"-2112,5 10 512,-5-13 128,5 5-608,0 3-96,0 0-288,0 5-96,0-1-64,-4-4-96,4 0 96,0 0-288,0-3-32,0-5 128,4-4 32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8 10880,'-3'-2'255,"-1"1"1,1 0-1,-1 0 1,1 0-1,-1 1 1,1-1-1,-1 1 1,0 0-1,1 0 1,-1 0-1,0 0 1,1 1 0,-1 0-1,1-1 1,-1 1-1,1 0 1,-1 1-1,1-1 1,0 1-1,-1-1 1,1 1-1,0 0 1,-2 2-256,-10 6 387,1 0 0,0 1 1,1 1-1,0 0 0,1 0 0,1 2 1,0-1-1,0 1 0,1 1 0,1 0 1,-2 6-388,7-13 39,0 1 0,1-1 0,1 1 0,-1-1-1,1 1 1,1 0 0,0 0 0,0 0 0,0 0 0,1 4-39,1-6 19,0 0 0,0 0 1,1 0-1,0 0 0,0-1 0,0 1 0,1-1 0,0 1 0,0-1 0,1 0 1,0 0-1,0 0 0,0-1 0,2 2-19,-4-4-4,1 0 0,-1 0-1,1-1 1,0 1 0,0-1 0,0 1 0,1-1-1,-1 0 1,1 0 0,-1-1 0,1 1 0,-1-1-1,1 1 1,0-1 0,-1 0 0,1-1-1,0 1 1,2-1 4,-1 0-53,0 0 1,0-1-1,0 0 0,0 0 0,-1 0 1,1 0-1,-1-1 0,1 0 0,-1 0 0,1 0 1,-1 0-1,0-1 0,2-1 53,3-3-138,-1 1-1,0-2 1,-1 1 0,0-1-1,0 0 1,0-1 0,-1 0 0,0 0-1,-1 0 1,0 0 0,0-1-1,-1 0 1,-1 0 138,1-3-82,-2 9 55,0-1 1,0 0-1,-1 0 1,0 0 0,0 0-1,-1-1 1,1 1-1,-1 0 1,0 0-1,0 0 27,0 4 12,0 1 0,0 0 0,0 0 0,0 0 0,0-1 0,0 1-1,0 0 1,0 0 0,0-1 0,0 1 0,0 0 0,0 0-1,0 0 1,-1-1 0,1 1 0,0 0 0,0 0 0,0-1 0,0 1-1,0 0 1,0 0 0,0 0 0,-1 0 0,1-1 0,0 1-1,0 0 1,0 0 0,0 0 0,-1 0 0,1 0 0,0-1 0,0 1-1,0 0 1,-1 0 0,1 0 0,0 0 0,0 0 0,0 0-1,-1 0-11,-4 8 607,-2 18 458,6-14-867,2-1 0,-1 0 0,1 0-1,1 0 1,0 0 0,1 0 0,0 0 0,0-1 0,1 1 0,1-1 0,0 0 0,0 0 0,1 0 0,0-1 0,1 0 0,0 0 0,0-1 0,2 1-198,-1 1-59,1-2 0,1 1 0,-1-1 0,1 0-1,1-1 1,0-1 0,0 1 0,0-2 0,0 1 0,1-2 0,0 1 0,0-2 0,0 0 0,1 0 0,-1-1 0,1 0 59,-7-2-182,0 0 1,0 0-1,0 0 0,0-1 0,0 0 0,-1 0 1,1 0-1,0-1 0,0 0 0,-1 0 0,1 0 0,-1-1 1,0 0-1,4-2 182,-3 0-291,0 0 0,-1 0 0,0 0 0,0-1 1,0 0-1,0 0 0,-1 0 0,0 0 0,0-1 0,1-4 291,5-15-905,-1-1 0,-1 0 0,-1-1 0,-2 0 0,1-18 905,-2 22-308,4-36 128,-6 39 5879,-1 37-5240,1 0-1,0 0 0,1 0 0,1 0 0,0-1 0,1 0 1,1 1-1,1-2 0,0 1 0,0-1 0,2 0 0,-1-1 0,4 3-458,-3-4 41,0 0 0,1-1 0,1 0 0,0 0 0,0-1 0,1-1-1,0 0 1,1 0 0,0-1 0,0-1 0,1 0 0,0-1-1,0 0 1,2-1-41,-9-3-22,1 0 0,-1-1-1,0 0 1,1 0 0,-1-1-1,1 1 1,-1-2 0,0 1 0,1-1-1,-1 0 1,0-1 0,1 0-1,-1 0 1,0 0 0,0-1-1,-1 0 1,1 0 0,0-1-1,-1 0 1,0 0 0,0-1 0,0 1-1,-1-1 1,1 0 0,-1-1-1,-1 1 1,1-1 0,-1 0-1,0-1 1,0 1 0,0 0 0,-1-1-1,1-3 23,3-7-179,0-1 0,-1-1 0,-1 1 0,-1-1 0,0 1 1,-2-1-1,0 0 0,-1 0 0,-1-9 179,-1 25 40,1 1 0,0-1 1,-1 1-1,0-1 0,1 1 0,-1 0 1,0-1-1,0 1 0,-1-1-40,-3 11 640,3 15-252,1-1 0,1 1 0,1 5-388,1 19 319,-6 56 357,-5 4-676,2-32-1157,3 0 1,5 68 1156,0-139-317,-1-2 127,0 0-1,0 0 1,0 0-1,0 1 1,1-1 0,-1 0-1,1 0 1,-1 0-1,1 0 1,0 0-1,0 0 1,0 0-1,0 0 1,0 0-1,0 0 191,12 2-640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8 15104,'-7'-2'968,"0"0"1,-1 1-1,1 0 1,0 0 0,-1 1-1,0 0-968,-4 1 470,1 0 0,-1 1-1,0 0 1,1 1-1,-8 3-469,10-3 98,-21 6 261,0 2-1,-23 11-358,45-18 23,0 1 0,0-1 0,0 2 0,0-1 0,1 1 0,0 0-1,0 0 1,1 1 0,-1 0 0,2 0 0,-6 8-23,9-12-17,1 0 1,0 0 0,-1 0-1,1 0 1,0 1-1,0-1 1,1 0-1,-1 0 1,1 1 0,-1-1-1,1 0 1,0 1-1,1-1 1,-1 0-1,0 1 1,1-1 0,0 0-1,0 0 1,0 1-1,0-1 1,0 0-1,1 0 1,-1 0 0,3 2 16,4 8-99,1-1 0,0-1 0,1 1 0,1-1 0,1 0 99,2 3 20,10 9 147,-9-9-182,-1 1 0,0 1 0,0 0-1,8 14 16,-19-25 32,-1 0-1,1-1 1,-1 1-1,0 0 1,0 0-1,0 1 1,-1-1-1,1 0 1,-1 1-1,-1-1 0,1 0 1,-1 1-1,0-1 1,0 1-1,0-1 1,-1 1-1,0-1 1,0 0-1,-1 1 1,0 2-32,-3 2-77,1 0 0,-1-1 0,-1 0 0,0 0 0,0 0 0,-1-1 0,0 0 0,0 0 0,-1-1 0,0 1 0,-1-2 0,1 1 0,-1-1 0,0-1 0,-1 0 0,1 0 0,-1-1 0,0 0 0,0 0 0,-1-1 0,1-1 0,-1 1 0,-5-1 77,-51 0-283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461 101 5760,'-11'-5'1706,"0"0"0,1-1 0,0 0-1,0-1 1,-2-2-1706,-23-13 553,23 15-557,0 2 0,0-1-1,-1 1 1,1 1 0,-1 1-1,0-1 1,-1 2 0,1 0-1,0 1 1,-1 0 0,1 1-1,-8 1 5,12 0-3,0 0 0,0 1-1,0 0 1,0 1 0,1 0-1,-1 1 1,1-1 0,0 2-1,0-1 1,0 1 0,0 0-1,1 1 1,0 0 0,0 0-1,0 0 1,1 1 0,0 0-1,-2 3 4,3-3 95,0 1 0,1-1 1,0 1-1,1-1 0,-1 1 0,2 0 0,-1 1 0,1-1 0,-1 6-95,2-12 45,1 0 0,0 0 0,-1 0 0,1 0 0,0 0 0,0 0-1,0 0 1,0 0 0,1 0 0,-1 0 0,0 0 0,1 1 0,0-1-1,-1 0 1,1-1 0,0 1 0,0 0 0,0 0 0,0 0 0,0 0-1,1-1 1,-1 1 0,0-1 0,1 1 0,-1-1 0,1 1 0,0-1-1,-1 0 1,1 0 0,0 0 0,0 0 0,0 0 0,0 0 0,0 0 0,0-1-1,0 1 1,0-1 0,0 1 0,0-1 0,2 0-45,2 0 73,-1 0 0,1-1 1,-1 1-1,1-1 0,-1-1 1,1 1-1,-1-1 0,1 0 1,-1 0-1,0-1 0,5-2-73,3-3 37,-1 0 0,0 0 0,10-10-37,-11 8-87,-1-2 0,0 1-1,-1-1 1,0-1 0,-1 0-1,3-6 88,15-22-532,-26 40 524,0 1 1,0-1-1,1 1 0,-1-1 1,0 0-1,0 1 0,1-1 1,-1 1-1,0-1 0,1 1 1,-1 0-1,1-1 0,-1 1 1,1-1-1,-1 1 0,0 0 1,1-1-1,-1 1 0,1 0 1,-1 0-1,1-1 0,0 1 1,-1 0-1,1 0 0,-1 0 0,1 0 1,-1-1-1,1 1 0,0 0 1,-1 0-1,1 0 0,-1 0 1,1 0-1,0 1 0,-1-1 1,1 0-1,-1 0 0,1 0 1,-1 0-1,1 1 0,-1-1 1,1 0-1,-1 0 0,1 1 1,-1-1-1,1 1 0,-1-1 1,1 0-1,-1 1 0,0-1 0,1 1 1,-1-1-1,0 1 0,1-1 1,-1 1-1,0-1 0,1 1 1,-1 0 7,3 5 2,0 0-1,-1 0 1,0 0 0,2 7-2,-3-8 22,9 27-149,1 0-1,1-1 1,2 0-1,5 7 128,-8-19-1234,1-1 1,1-1-1,0 0 0,9 9 1234,4-1-1333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4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45 9088,'-9'-5'3424,"9"5"-2656,27-5 256,-13 2 640,0-1-961,9-4 289,5 3-608,-2-2-416,1 7 0,1-8-2431,0 8 1375,-10 0-1824,0 3 1664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4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9472,'19'5'3584,"-19"-5"-2784,72 0 768,-40 0 287,-4 3-1087,16-3-448,7 4-256,4 1-5151,-6-2 2783,2 2-4064,-1-1 3616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4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8960,'-1'1'517,"0"0"0,0 0 0,1 1 0,-1-1-1,0 0 1,1 0 0,-1 0 0,0 1 0,1-1 0,0 0 0,-1 0 0,1 2-517,-1 18 2864,12 29-1980,-4-19 348,0 32-263,-3 0-1,-3 49-968,-1-86 133,10-63-96,2-5-236,2 1 1,17-37 198,-22 58-50,1 1 0,0 1 0,2 0 0,0 0 0,1 1 0,1 1 0,0 0 50,-10 12 12,0 0-1,1 0 1,-1 0 0,1 1-1,0 0 1,0 0-1,0 0 1,0 1-1,0-1 1,1 1-1,-1 1 1,4-2-12,-7 3 7,1 0-1,0-1 1,0 1-1,0 0 1,-1 0-1,1 1 1,0-1 0,0 0-1,-1 1 1,1 0-1,0 0 1,-1 0-1,1 0 1,0 0-1,-1 0 1,1 1 0,-1-1-1,0 1 1,0 0-1,1-1 1,-1 1-1,0 0 1,-1 0 0,1 1-1,0-1 1,0 1-7,8 12-26,-1 1 0,-1 0 0,-1 0 0,0 1 0,2 9 26,-3-8-1103,0-1-1,1 0 0,1 0 1,1 0-1,5 6 1104,-1-7-1189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4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12160,'0'2'499,"1"1"0,0 0 1,0 0-1,0 0 1,0-1-1,1 1 0,-1 0 1,1-1-1,-1 0 1,1 1-1,0-1 0,0 0 1,0 0-1,0 0 1,2 2-500,1-1 339,-1 0-1,0-1 1,1 0 0,0 1 0,-1-1 0,1-1 0,0 1 0,5 0-339,2 0 54,0 0 0,0-1 0,0-1 0,0 0 0,0 0 0,0-1 1,8-2-55,-2-2 3,0 1 0,-1-2 1,0-1-1,-1 0 1,1 0-1,-1-2 0,-1 0 1,3-3-4,-6 4-27,0-1 0,0 0 1,-1-1-1,-1-1 0,1 0 0,-2 0 1,1 0-1,-2-2 0,0 1 1,0-1 26,-6 10-31,-1-1-1,0 1 1,0 0 0,0 0 0,0-1 0,-1 1 0,1 0 0,-1-1 0,0 1-1,0-4 32,0 6-2,0 1 0,0-1 0,0 0 0,0 1 0,0-1-1,-1 0 1,1 0 0,0 1 0,0-1 0,-1 1-1,1-1 1,0 0 0,-1 1 0,1-1 0,-1 1 0,1-1-1,0 0 1,-1 1 0,0 0 0,1-1 0,-1 1 0,1-1-1,-1 1 1,1-1 0,-1 1 0,0 0 0,1 0-1,-1-1 1,0 1 0,1 0 0,-1 0 0,0 0 0,1 0-1,-1 0 1,0 0 0,0 0 0,1 0 0,-1 0-1,0 0 1,1 0 0,-1 0 0,0 0 0,1 0 0,-1 1-1,0-1 1,1 0 0,-1 1 0,0-1 0,1 0 0,-1 1-1,1-1 1,-1 1 0,0-1 2,-3 3 24,0-1 0,1 1 1,-1 0-1,0 1 0,1-1 0,0 0 0,-1 1 1,1 0-1,1 0 0,-1 0 0,1 0 0,-1 0 1,1 0-1,0 1 0,0 2-24,-4 8 64,2 0 0,-1 1 0,-1 14-64,5-18-3,0-1 1,0 1-1,1 0 1,1 0-1,0-1 1,1 1-1,0 0 1,0-1-1,1 1 1,5 9 2,-6-16-101,0 0 0,1 0 0,-1 0-1,1 0 1,1-1 0,-1 1 0,1-1 0,-1 0 0,1 0 0,0 0 0,1 0 101,-2-2-172,0 0 1,0 0-1,1 0 1,-1 0-1,1-1 1,-1 1-1,1-1 0,0 0 1,-1 0-1,1-1 1,0 1-1,0-1 1,0 1-1,-1-1 1,1 0-1,0-1 0,0 1 172,4-1-409,0-1 0,0 1-1,0-1 1,0-1-1,0 1 1,-1-1-1,1-1 1,-1 1 0,0-1-1,0-1 1,0 1-1,-1-1 1,1 0 0,-1-1-1,4-4 410,-3 2-83,-1-1-1,0 1 1,0-1 0,-1-1 0,0 1-1,-1 0 1,0-1 0,0 0-1,-1 0 1,0 0 0,-1-1-1,0 1 84,8-61 2340,-7 45 4120,-3 43-5884,1 1-1,0-2 1,1 1-1,1 0 1,2 1-576,-4-11 32,2 0-1,-1 0 1,1 0 0,0 0 0,0-1-1,1 0 1,0 1 0,0-1 0,0-1-1,1 1 1,0 0 0,0-1 0,3 2-32,1 0 24,0 0 0,1-1 0,0 0 0,1-1 0,-1 0 0,1 0 0,0-1 0,1 0-24,-8-3 8,1 0 0,0 0 0,0 0 0,-1 0 0,1-1 0,0 1 0,0-1 0,0 0 0,0-1 0,-1 1 0,1-1 0,0 0 0,0 0 0,-1-1 0,1 1 0,-1-1 0,1 0 0,-1 0 0,0-1 0,4-2-8,0-1-52,-1-2 0,0 1 0,0-1 1,0 0-1,-1 0 0,0 0 0,-1-1 0,3-6 52,7-17-699,10-30 699,-7 15-220,-8 31 301,-10 16-74,0 0-1,0 0 1,0 0 0,1 0-1,-1 0 1,0 0 0,0 0-1,0 0 1,1 0 0,-1-1-1,0 1 1,0 0 0,1 0-1,-1 0 1,0 1 0,0-1-1,0 0 1,1 0 0,-1 0-1,0 0 1,0 0 0,1 0-1,-1 0 1,0 0 0,0 0-1,0 0 1,0 1 0,1-1-1,-1 0 1,0 0 0,0 0-1,0 0 1,0 0 0,1 1-1,-1-1 1,0 0 0,0 0 0,0 0-1,0 1-6,11 32 630,-6-13-470,0-6-99,1-1 0,1 1 0,0-1 0,1 0 0,0-1 1,1 0-1,0 0 0,1-1 0,1 0 0,-1 0 0,2-1 0,-1-1 0,8 4-61,-9-6 57,0-1 1,0-1-1,0 0 0,1 0 0,0-1 0,0 0 0,0-1 0,0-1 0,0 1 0,1-2 1,-1 1-1,1-2 0,0 0 0,-1 0 0,1-1 0,-1 0 0,10-3-57,-14 3 33,-1-1-1,1-1 0,-1 1 0,0-1 1,0 0-1,0 0 0,0-1 1,-1 0-1,1 0 0,-1 0 1,0-1-1,0 1 0,-1-1 0,1 0 1,-1-1-1,0 1 0,-1-1 1,1 0-1,-1 0 0,0 0 1,-1 0-1,1 0 0,-1-1 0,0 1 1,-1-1-1,0 0 0,0 0-32,1-2-367,-2-1-1,1 1 1,-1 0-1,0-1 1,-1 1 0,-1 0-1,1-1 1,-1 1-1,-1-1 368,1 3-880,-1-1 1,0 1-1,0 0 1,-1 0-1,1 0 0,-2 0 1,1 1-1,-1-1 0,0 1 1,-4-4 879,-11-8-2304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9472,'3'2'986,"1"0"1,-1 0 0,0 0 0,0 1-1,0 0 1,-1 0 0,1-1-1,0 2 1,-1-1 0,1 1-987,20 36 3475,-19-32-3538,12 25 425,-2 1-1,-1 1 0,-2-1 1,4 23-362,0 13 320,5 62-320,-18-111 46,1 0-47,-1 0 1,0-1-1,-2 1 0,0 0 0,-3 7 1,1-21-104,1-9-63,-1-17-127,3 7 177,0 0 1,1 0-1,0 0 1,1 0-1,0 0 0,1 1 1,0-1-1,3-4 117,2-2-149,0 0-1,2 0 1,0 1-1,10-12 150,-15 22-19,1 0 0,-1 1-1,1 0 1,0 0-1,1 0 1,-1 1 0,1 0-1,0 1 1,0 0-1,1 0 1,7-2 19,-13 5 15,0 0 0,1 0 0,-1 0 0,0 0 0,1 1 0,-1-1 0,1 1 0,-1 0 0,1 0 0,-1 0 0,1 1 0,-1-1 0,1 1 0,-1 0 0,0 0 0,1 0 0,-1 0 0,0 0 0,0 1 0,0 0 0,0 0 0,0-1 0,0 2 0,0-1 0,-1 0 0,1 1 0,-1-1 0,1 1 0,-1-1 0,0 1 0,0 0 0,1 2-15,0 1 47,0 1-1,-1 0 1,0 0-1,0 0 1,0 0-1,-1 1 1,0-1 0,0 0-1,-1 1 1,0-1-1,-1 0 1,1 1-1,-1-1 1,-1 1-47,0 4-78,0 0 1,-1-1-1,-1 1 1,0-1-1,-1 0 1,0-1-1,0 1 1,-5 5 77,8-12-270,-1-1 0,1 1 0,-1-1 1,0 0-1,-1 0 0,1 0 0,0 0 0,-1-1 0,1 1 1,-2-1 269,4-1-301,-1 0 1,0 0-1,0 0 1,0-1-1,0 1 1,0-1-1,0 0 0,0 1 1,0-1-1,0 0 1,0 0-1,0 0 1,0 0-1,0 0 1,0-1-1,0 1 1,0-1-1,0 1 1,0-1-1,0 0 1,1 0-1,-1 0 1,-1 0 300,-17-16-3355,4 0 1238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11904,'-1'8'910,"0"0"0,0-1 0,1 1 0,0 0 1,0-1-1,1 1 0,0 0 0,0-1 0,1 2-910,3 3 171,0 0 0,1 0-1,0-1 1,1 0 0,0 0-1,1 0 1,0-1 0,1-1-1,0 1 1,0-1 0,2 0-171,-7-5 62,1 0 1,-1-1-1,1 0 1,0 0-1,0 0 1,0 0-1,0-1 1,0 0-1,0 0 1,1 0-1,-1-1 1,1 0-1,-1 0 1,1 0-1,0 0 1,-1-1-1,2 0-62,-2-1 22,-1 0 0,1 0 0,0-1 0,0 1 1,-1-1-1,1 0 0,-1 0 0,0-1 0,1 1 0,-1-1 0,0 0 0,-1 0 1,1-1-1,0 1 0,-1-1 0,0 1 0,0-1 0,0 0 0,0-2-22,11-16-117,-1-1 1,-2 0-1,0-1 0,-2-1 0,2-5 117,2-8-82,-5 25 130,-4 21 121,-3 32 231,-1-33-340,0 73 123,3 155 277,1-172-6884,8 30 6424,-8-71-2277,1-16-59,-1-8 912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11136,'1'0'307,"1"0"0,-1 1 0,1-1 0,-1 0 0,0 1 0,1-1 1,-1 1-1,0-1 0,0 1 0,1 0 0,-1 0 0,0-1 0,0 1 1,0 0-1,0 0 0,0 0 0,0 0 0,0 1 0,0-1 0,0 0 0,0 0 1,-1 0-1,1 1 0,-1-1 0,1 0 0,-1 1 0,1 0-307,2 7 698,-1 0 0,1 0 0,-2 0 0,1 2-698,0 3 702,27 126 438,9 45-1607,-17-62-3086,-19-117 2432,0 18-2263,-2-23 3159,1 0 0,-1-1 1,0 1-1,0-1 0,0 1 0,0 0 0,0-1 0,-1 1 0,1-1 0,0 1 1,0 0-1,0-1 0,0 1 0,-1-1 0,1 1 0,0-1 0,-1 1 0,1 0 1,0-1-1,-1 1 0,1-1 0,-1 0 0,1 1 0,0-1 0,-1 1 0,0-1 225,-4 1-2202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97 8064,'1'-1'174,"0"1"1,0-1-1,-1 0 0,1 1 1,0-1-1,0 0 1,-1 1-1,1-1 1,-1 0-1,1 0 0,0 0 1,-1 0-1,0 0 1,1 0-1,-1 0 1,1 0-1,-1 0 0,0 0 1,0 0-1,0 0 1,1 0-1,-1 0 0,0 0 1,-1-1-175,0 0 485,0-1-1,0 1 1,0 0 0,-1-1 0,0 1 0,1 0-1,-1 0 1,0 0 0,-1-1-485,-3-2 47,0 0 1,0 0 0,0 0-1,0 1 1,-1 0 0,1 1-1,-1-1 1,0 1 0,0 1-1,0-1 1,-1 1 0,1 1-1,0-1 1,-1 1 0,0 0-1,1 1 1,-1 0 0,1 0-1,-1 0 1,-1 2-48,-18 1 71,1 2-1,0 1 1,0 1 0,0 1-1,-4 4-70,18-8 0,1 1 0,-1 1 0,1-1 0,0 2 0,-7 5 0,15-10 0,1 0 0,-1 0 0,1 0 0,0 1 0,0-1 0,0 1 0,0-1 0,0 1 0,0 0 0,1 0 0,-1 2 0,1-4 0,1 1 0,-1 0 0,1 0 0,0 0 0,0 0 0,-1 0 0,1-1 0,1 1 0,-1 0 0,0 0 0,0 0 0,1 0 0,-1 0 0,1-1 0,-1 1 0,1 0 0,0 0 0,0-1 0,0 1 0,0 0 0,7 7 0,0 0 0,1-1 0,-1 0 0,1 0 0,1-1 0,0 0 0,0-1 0,0 0 0,7 3 0,6 4 0,3 2-13,-1 1-1,-1 1 0,0 1 0,-1 1 0,2 4 14,-19-16-4,1 1 1,-1-1-1,0 1 0,-1 0 1,0 1-1,0-1 0,-1 1 0,1 2 4,-3-5 2,0-1 0,-1 1 0,0 0 0,0 0 0,0 0 0,-1 0 0,1 0-1,-1 0 1,-1 0 0,1 0 0,-1 0 0,0 0 0,-2 5-2,1-6 64,0 1 1,-1-1 0,0 0 0,0 0-1,0 0 1,0 0 0,-1 0-1,0-1 1,0 0 0,0 1-1,-1-2 1,1 1 0,-1 0-1,0-1 1,-3 2-65,0 0 78,0-1 1,0 0-1,0 0 0,-1-1 0,1 0 1,-1-1-1,0 0 0,0 0 0,-6 0-78,12-1 4,0-1 0,0 0-1,0 0 1,0 0 0,0 0-1,1-1 1,-1 1 0,0-1-1,0 1 1,0-1 0,1 0-1,-1 0 1,0 0 0,1-1-1,-1 1 1,1-1-1,0 1 1,-1-1 0,1 0-1,-1-1-3,1 0-7,0 1-1,0-1 1,1 0-1,-1 0 1,1 0 0,0 0-1,0 0 1,0 0-1,0 0 1,1-1-1,-1 1 1,1 0-1,0 0 1,-1 0-1,2-3 8,0-7-72,1-1 1,0 1-1,1 0 0,1-1 0,0 2 1,1-1-1,0 0 0,1 0 72,9-14-106,0 1 0,2 0 1,1 1-1,1 1 0,1 0 0,1 2 0,1 0 0,19-14 106,-14 15-1779,2 1 0,21-12 1779,-18 16-907,-8 6 561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13184,'-4'37'4927,"4"-37"-3839,18 29 192,-9-22 64,5 6-864,9-6-64,3 1-288,16-8-2048,-1 5 1024,5-10-1408,-1 2 1344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55 14080,'-12'20'4591,"12"-20"-4543,0 0-1,0 1 1,0-1-1,0 0 1,0 0-1,-1 0 1,1 1-1,0-1 0,0 0 1,0 0-1,0 0 1,0 1-1,0-1 1,0 0-1,0 0 1,0 1-1,0-1 1,0 0-1,0 0 0,0 0 1,0 1-1,0-1 1,0 0-1,0 0 1,0 1-1,0-1 1,0 0-1,0 0 1,0 0-1,1 1 0,-1-1 1,0 0-1,0 0 1,0 0-1,0 1 1,0-1-1,1 0 1,-1 0-1,0 0-47,3 5 340,1 0 1,0 0-1,0-1 0,0 0 1,1 0-1,-1 0 0,1 0 1,4 2-341,-4-3-5,0-1 1,0 0-1,0 1 1,1-2-1,-1 1 1,0-1-1,1 0 1,-1 0-1,1 0 1,-1-1-1,1 0 1,-1 0-1,1 0 1,-1-1-1,1 1 1,0-2 4,4 0-175,0 0 1,0-1 0,-1-1 0,1 0 0,-1 0 0,2-1 174,-8 3-40,0 0 1,0 1-1,0-1 1,0-1 0,0 1-1,0 0 1,-1-1-1,1 1 1,-1-1-1,1 0 1,-1 0 0,0 0-1,0 0 1,0 0-1,-1 0 1,1-1-1,-1 1 1,0-1 39,0 2-2,-1 0 0,0 0 0,1 1 0,-1-1 0,0 0 1,0 0-1,0 0 0,0 0 0,-1 0 0,1 0 0,0 0 0,-1 1 0,0-1 0,1 0 0,-1 0 0,0 1 0,0-1 1,0 0-1,0 1 0,0-1 0,0 0 2,-1 0 11,-1 0 0,1 0 1,0 1-1,-1-1 0,1 0 1,-1 1-1,0 0 0,1-1 1,-1 1-1,0 0 0,0 0 1,-2 0-12,-3 0 85,0 0 0,0 0 1,0 0-1,0 1 1,0 1-1,0-1 0,0 1 1,0 0-1,-7 3-85,7-1 113,0 0-1,-1 1 1,2 0-1,-1 0 1,0 1-1,1 0 1,0 0-1,0 1 1,1 0-1,-1 0 1,1 1-1,-1 2-112,-1 1 133,1 0 1,0 1-1,1-1 1,0 2-1,1-1 0,0 0 1,1 1-1,-3 10-133,4-10 46,1 0 0,0 0 0,1 0 0,0 0 0,1 0 0,0 0 0,1 0 0,1 0 0,0 2-46,-1-6-46,1 0-1,1 0 0,0 0 0,0 0 1,0-1-1,1 1 0,0-1 1,0 0-1,1 0 0,0 0 0,0-1 1,1 0-1,0 1 47,3 1-433,1-1 1,0 0-1,0-1 0,0 0 1,1-1-1,0 0 1,0 0-1,0-1 0,1-1 1,-1 0-1,1 0 1,0-1-1,0-1 0,0 0 1,0 0-1,0-1 0,9-2 433,38-1-1535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3 10112,'21'-2'3206,"-13"2"92,-16 1 3760,-41 5-5926,-16 2-1533,-24 8 401,51-7-176,-17 3-290,-28 12 466,69-19 98,-1 0 0,1 1-1,0 1 1,0 1 0,1-1 0,0 2-1,-10 8-97,19-13 46,0 0 0,1 1 0,-1-1 0,1 1 0,0-1 0,0 1 0,1 0 0,0 0 0,-1 0 0,1 0-1,1 0 1,-1 1 0,1-1 0,0 1 0,0-1 0,1 1 0,0-1 0,0 1 0,0 2-46,2 16 160,1 1 0,1-1 1,7 24-161,2 12 246,-8-20-232,-2 1 1,-1 0-1,-2 0 0,-2 0 0,-2 0 1,-2-1-1,-1 1 0,-2-1 0,-4 6-14,11-40-14,0 0 0,1 0 0,0 0 0,0 0 0,0 0 0,0 1 0,1-1 0,0 1 14,1-5-3,-1 0 0,1 0 1,-1 0-1,1-1 0,-1 1 0,1 0 0,0 0 0,0-1 0,0 1 1,0 0-1,0-1 0,0 1 0,1-1 0,-1 0 0,0 1 0,1-1 1,-1 0-1,1 0 0,-1 0 0,1 0 0,0 0 0,-1 0 0,1 0 1,0-1-1,0 1 0,0 0 0,-1-1 0,3 1 3,25 4-398,1-1-1,0-2 0,0 0 1,13-3 398,29-2-2400,-39 2 1498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9472,'0'0'321,"1"0"0,0 1 0,0-1 0,0 1 0,0-1 1,0 1-1,-1-1 0,1 1 0,0 0 0,-1-1 0,1 1 0,0 0 1,-1 0-1,1-1 0,-1 1 0,1 0 0,-1 0 0,1 0 0,-1 0 1,0 0-1,1-1 0,-1 2-321,11 30 2209,-4-11-2006,0-6-137,18 45 324,-24-55-316,1 0 1,-1 0-1,0 0 0,-1 1 1,1-1-1,-1 0 1,0 0-1,0 1 0,-1-1 1,0 5-75,1-10-5,0 1-1,0-1 1,0 0 0,0 1 0,0-1 0,0 0 0,0 0-1,0 1 1,0-1 0,0 0 0,0 1 0,0-1 0,0 0 0,0 0-1,-1 1 1,1-1 0,0 0 0,0 0 0,0 1 0,0-1-1,-1 0 1,1 0 0,0 0 0,0 1 0,0-1 0,-1 0 0,1 0-1,0 0 1,0 0 0,-1 1 0,1-1 0,0 0 0,0 0-1,-1 0 1,1 0 0,0 0 0,0 0 0,-1 0 0,1 0-1,0 0 1,-1 0 0,1 0 0,0 0 0,0 0 0,-1 0 0,1 0-1,0 0 1,0 0 0,-1 0 0,1 0 0,0 0 0,0-1-1,-1 1 1,1 0 0,0 0 0,0 0 0,-1 0 0,1-1 0,0 1-1,0 0 1,0 0 0,-1 0 0,1-1 5,-1 0-54,0 0-1,0-1 1,0 1-1,0-1 1,0 1 0,0-1-1,1 1 1,-1-1 0,0 1-1,1-1 1,-1-1 54,0-9-82,1 0 1,0-1-1,0 1 1,1-1-1,1 1 0,0 0 1,0 0-1,2-3 82,1-2-246,1 0 0,0 0 0,1 1 0,1 0 0,5-8 246,-10 20-88,-1 0-1,1 0 0,0 0 0,0 1 0,0-1 0,1 1 0,-1-1 0,1 1 0,0 1 0,0-1 0,0 0 0,0 1 0,2-1 89,-3 2-227,0 0 1,0 0-1,1 0 0,-1 1 1,0-1-1,1 1 0,-1 0 0,1 0 1,-1 0-1,0 1 0,1-1 1,-1 1-1,0 0 0,1-1 0,-1 2 1,0-1-1,0 0 0,2 2 227,13 4-490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56 11136,'-11'23'3594,"11"-22"-3499,-1 0-1,1-1 0,0 1 1,-1 0-1,1 0 0,0 0 0,0 0 1,0-1-1,0 1 0,0 0 1,0 0-1,0 0 0,0 0 1,0 0-1,0-1 0,0 1 1,0 0-1,1 0 0,-1 0 1,0 0-1,1-1 0,-1 1 1,0 0-1,1 0-94,0 1 349,0 0-239,0 1-1,-1-1 0,1 0 1,0 0-1,0 0 0,1-1 1,-1 1-1,0 0 0,1 0 1,-1-1-1,1 1 0,-1 0 1,1-1-1,0 0 0,-1 1 1,1-1-1,0 0 0,0 0-109,2 1 49,0 0 0,1-1 0,-1 1 1,0-1-1,1 0 0,-1-1 0,0 1 0,1-1 0,0 0-49,8 0-29,-1-1-1,1 0 1,-1-1 0,0 0 0,1-1 0,1-1 29,-5 1-65,-1 0-1,0 0 1,0-1-1,0 0 1,-1 0 0,1-1-1,-1 0 1,0 0-1,0-1 1,-1 0-1,0 0 1,0-1 0,0 1-1,-1-1 1,3-5 65,-7 11-6,0 0 1,0 1-1,-1-1 1,1 0-1,-1 0 1,1 0-1,-1 0 1,1 0-1,-1 0 1,1 0 0,-1 0-1,0 0 1,0 0-1,0 0 1,1-1-1,-1 1 1,0 0-1,0 0 1,0 0-1,-1 0 1,1 0-1,0 0 1,0 0-1,-1 0 1,1 0-1,0 0 1,-1 0-1,1 0 1,-1 0-1,1 0 1,-1 0 0,0 0-1,1 0 1,-1 0-1,0 1 1,0-1-1,1 0 1,-1 1-1,0-1 1,0 0-1,0 1 1,0-1-1,0 1 1,0-1-1,-1 1 6,-1-1 10,0 0 0,0 1 1,0-1-1,0 1 0,-1 0 0,1-1 0,0 2 0,0-1 0,0 0 0,-1 1 0,1-1 0,0 1 0,0 0 0,0 0 0,0 0 0,0 1-10,-2 0 38,0 1 0,0 0 0,0 1-1,0-1 1,1 1 0,-1 0 0,1 0-1,0 1 1,0-1 0,1 1-1,0 0 1,-1-1 0,1 2 0,1-1-1,-1 0 1,1 0 0,0 1 0,0 0-1,1-1 1,-1 1 0,1 0 0,1 0-1,-1-1 1,1 1 0,0 0-1,0 0 1,1 0 0,-1 0 0,2-1-1,-1 3-37,1-1-108,-1 0 0,1 0-1,1-1 1,-1 1-1,1-1 1,0 0-1,0 0 1,1 0 0,0 0-1,0 0 1,0-1-1,1 1 1,-1-1-1,2-1 1,-1 1 0,0-1-1,1 1 1,0-2-1,-1 1 1,2-1 0,-1 0-1,0 0 1,1 0-1,-1-1 1,6 1 108,-5-1-532,-1-2 0,1 1 0,0-1 1,0 0-1,0 0 0,0-1 0,4 0 532,13-4-1370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8960,'0'5'917,"1"0"0,0 0 0,0 0 0,0 0 0,0 0 0,1-1 0,0 2-917,16 33 2634,-8-16-2088,-4-10-351,5 14 78,1 0-1,2 0 1,0-2-1,2 1 1,11 11-273,-26-35 6,1 0 1,-1 0-1,1-1 1,0 1 0,0 0-1,0-1 1,0 0-1,0 1 1,0-1 0,0 0-1,0 0 1,0 0-1,3 1-6,-4-2-5,0-1-1,0 1 1,0 0-1,0 0 1,0 0-1,0 0 1,0-1-1,0 1 1,0 0-1,0-1 1,0 1-1,0-1 1,0 1-1,0-1 1,0 0-1,0 1 1,-1-1-1,1 0 1,0 0-1,0 1 1,-1-1-1,1 0 1,-1 0-1,1 0 1,-1 0-1,1 0 1,-1 0-1,1 0 1,-1 0-1,0 0 1,1 0-1,-1 0 1,0 0-1,0 0 6,8-26-1529,-2 0 0,3-26 1529,-5 25-4894,1 1-1,9-27 4895,-5 36-1888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28 112 11776,'-23'31'3898,"23"-31"-3840,-1 0-1,1 1 1,0-1-1,-1 0 1,1 0-1,0 1 1,0-1-1,-1 0 1,1 1-1,0-1 0,0 1 1,0-1-1,0 0 1,-1 1-1,1-1 1,0 0-1,0 1 1,0-1-1,0 1 1,0-1-1,0 1 1,0-1-1,0 0 1,0 1-1,0-1 1,0 1-1,0-1-57,1 6 229,-1-4-137,1 0 1,-1 1-1,0-1 0,1 0 0,-1 1 0,1-1 0,0 0 0,0 1 0,0-1 0,0 0 0,0 0 0,1 0 0,-1 0 0,0 0 0,1 0 0,0-1 0,-1 1 0,1 0 0,0-1 1,0 1-1,0-1 0,0 0 0,2 1-92,2 1-39,1 0 0,-1-1 1,1 0-1,0 0 0,0-1 0,0 0 1,0 0-1,0-1 0,0 0 1,0 0-1,0 0 0,0-1 0,0 0 1,0-1-1,0 1 0,-1-1 0,1-1 1,-1 1-1,1-1 0,-1 0 1,0-1-1,0 1 0,4-4 39,-2 1-192,0 1 1,0-1-1,0-1 0,-1 1 1,0-2-1,0 1 0,-1-1 1,0 1-1,0-2 1,-1 1-1,0-1 0,0 1 1,-1-2-1,-1 1 0,1 0 1,0-6 191,-3 13-12,-1 1 1,0-1 0,1 0-1,-1 1 1,0-1 0,0 0-1,0 0 1,0 1 0,0-1-1,0 0 1,-1 1 0,1-1-1,-1 0 1,1 1 0,-1-1-1,0 0 1,1 1 0,-1-1-1,0 1 1,0-1 0,0 1-1,0 0 1,0-1 0,0 1-1,-1 0 1,1 0 0,0 0-1,-1 0 1,1 0 0,0 0-1,-1 0 1,-1 0 11,1 0 48,-1 0 0,1 1 1,0-1-1,-1 1 0,1 0 0,-1 0 1,1 0-1,-1 0 0,1 0 0,0 1 0,-1-1 1,1 1-1,-1-1 0,1 1 0,0 0 1,0 0-1,-1 0 0,1 0 0,0 0 0,0 1 1,0-1-1,0 1 0,-1 1-48,-3 2 147,1 1 0,0 0 0,1 0 0,-1 1 0,1-1 0,0 1 0,1 0 0,-1 0 0,1 0 0,1 1 0,0-1 0,0 1 0,-1 4-147,1-1 55,1 0 0,0 0 0,0-1 0,1 1-1,0 0 1,1 0 0,0 0 0,1 0 0,2 5-55,-2-10-264,0 0-1,0 0 1,0-1-1,1 1 1,0-1-1,0 0 1,0 0-1,1 0 1,0 0-1,0-1 1,0 1-1,0-1 1,1 0-1,0 0 1,0-1-1,0 1 1,0-1-1,0 0 0,1 0 1,0-1 264,24 7-1189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 11392,'-11'23'3733,"10"-23"-3660,1 1 0,0-1 0,0 1-1,-1-1 1,1 1 0,0-1 0,0 1 0,0-1 0,0 1 0,0-1 0,0 1 0,0-1-1,0 1 1,0 0 0,0-1 0,0 1 0,0-1 0,0 1 0,0-1 0,0 1-1,1 0-72,7 32 1936,1 0 0,14 31-1936,-5-22 239,-12-25-343,1 0 1,1-1-1,1 0 0,6 8 104,-15-24-11,0 0-1,0 0 1,0 0-1,0 0 1,0 0-1,1 0 1,-1 1 0,0-1-1,0 0 1,0 0-1,0 0 1,1 0-1,-1 0 1,0 0-1,0 0 1,0 0-1,0 0 1,0 0-1,1 0 1,-1 0-1,0 0 1,0-1-1,0 1 1,0 0-1,0 0 1,1 0-1,-1 0 1,0 0-1,0 0 1,0 0-1,0 0 1,0 0 0,0 0-1,1-1 1,-1 1-1,0 0 1,0 0-1,0 0 1,0 0-1,0 0 1,0 0-1,0-1 1,0 1-1,0 0 1,0 0-1,0 0 1,0 0-1,0 0 1,0-1-1,0 1 1,0 0-1,0 0 1,0 0-1,0 0 1,0 0-1,0-1 1,0 1 0,0 0-1,0 0 12,2-17-315,-1 0 0,0 1 0,-1-7 315,1-39-543,0 52 412,1 0 0,0 1 1,0-1-1,1 0 0,0 1 0,0-1 0,1 1 1,0 0-1,1 0 0,0 0 0,1 1 0,-1 0 0,1 0 1,1 0-1,0 1 0,0 0 0,7-5 131,-12 10-398,0 1 0,0 0-1,0-1 1,0 1 0,0 0-1,1 0 1,-1 0 0,0 0 0,1 1-1,-1-1 1,0 1 0,1-1 0,-1 1-1,1 0 1,-1 0 0,1 0-1,-1 0 1,1 0 0,-1 1 0,1-1-1,-1 1 1,0 0 0,1 0-1,-1-1 1,1 2 398,18 9-2581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 11776,'-7'-3'5956,"-22"7"-4206,8 5-1471,0 0 1,1 1-1,-3 3-279,-29 14-630,41-22 649,0 1 0,0 0 1,1 0-1,0 1 0,0 1 0,0-1 0,1 1 1,0 1-1,1 0 0,-7 8-19,14-16 23,0 1 0,0 0 0,0-1 0,0 1 0,1 0 0,-1 0 0,0-1 0,1 1 0,-1 0 0,1 0 1,-1 0-1,1 0 0,0 0 0,0-1 0,0 1 0,0 0 0,0 0 0,0 0 0,1 0 0,-1 0 0,1 0 0,-1 0 0,1-1 0,0 1 0,-1 0 0,1 0 0,0-1 0,0 1 0,0-1 0,1 1 0,-1-1 0,0 1 0,0-1 0,1 0 0,-1 1 1,2-1-24,5 5 43,2 0-1,-1 0 1,1-1 0,0-1 0,0 0 0,2 0-43,5 3-4,-8-3 10,3 1 48,-1 0 0,1 0 0,-1 1 0,7 6-54,-16-11 28,0 1 1,0-1-1,0 1 0,0 0 0,0 0 1,0 0-1,-1-1 0,1 2 0,-1-1 0,1 0 1,-1 0-1,0 0 0,0 1 0,0-1 0,0 1 1,0-1-1,0 1 0,-1-1 0,1 1 1,-1-1-1,0 1 0,0 0 0,0-1 0,0 1 1,0 0-29,0-2-1,-1 1 1,1-1 0,-1 1-1,1 0 1,-1-1 0,0 0-1,1 1 1,-1-1 0,0 1-1,0-1 1,0 0 0,0 0-1,0 1 1,0-1 0,-1 0-1,1 0 1,0 0 0,-1 0 0,-2 1-88,1 0 0,-1 0 0,0 0 0,0-1 0,0 0 0,0 1 0,-3-1 88,-10 2-692,0-2-1,0 0 0,-10-1 693,23 0-148,-3 1-87,5-1 148,0 0-1,0 1 1,0-1-1,0 0 0,1 0 1,-1-1-1,0 1 0,0 0 1,0-1-1,0 1 0,0-1 1,0 1-1,1-1 0,-2 0 88,13-7-90,39-9 1771,32-5-1681,-27 7 959,25-11-959,-6 0 247,47-18 265,-100 35-397,1-1 1,-1-1-1,-1-1 1,8-6-116,-21 14 15,-1 0 0,0 0 0,-1 0-1,1-1 1,-1 0 0,0 1 0,0-2 0,0 1 0,0 0 0,-1-1-1,0 0 1,0 0-15,-2 3-20,-1 0-1,1 0 1,0 0-1,-1 0 0,0 0 1,0 1-1,0-1 1,0 0-1,0 0 0,0 0 1,-1 0-1,1 0 1,-1 0-1,0 0 0,0 1 1,0-1-1,0 0 1,-1 1-1,1-1 0,-1 1 1,1-1-1,-1 1 0,0 0 1,0-1-1,0 1 1,-2-1 20,2 1-8,0 0 1,0 0-1,-1 0 0,1 0 1,-1 0-1,1 1 1,-1-1-1,0 1 1,0 0-1,0 0 0,1 0 1,-1 0-1,0 0 1,0 1-1,0-1 1,-1 1-1,1 0 0,0 0 1,0 0-1,0 0 1,0 1-1,0-1 0,0 1 1,0-1-1,0 1 1,0 0-1,1 0 1,-1 1-1,0-1 0,0 1 1,1-1-1,-1 1 1,1 0-1,-3 2 8,-3 2 59,0 1 0,1 1 0,-1-1 0,2 1-1,-1 1 1,1-1 0,0 1 0,1 0 0,-3 7-59,3-6 17,1 1 1,0-1-1,1 1 1,1 0-1,0 0 1,0 0-1,1 0 1,0 0-1,1 0 1,0 2-18,0-8-93,1 0 0,-1 0 1,1 0-1,0 0 0,0 0 1,1 0-1,-1-1 0,1 1 0,0 0 1,1-1-1,-1 1 0,1-1 1,-1 0-1,1 0 0,1 0 0,-1 0 1,0-1-1,1 1 0,0-1 1,0 0-1,0 0 0,0 0 0,3 1 93,2 0-676,0-1-1,0 0 0,0 0 0,1-1 0,-1 0 0,1 0 0,-1-1 0,1-1 0,-1 0 1,6 0 676,1-1-1326,0-1 0,0-1 1,-1 0-1,0-1 0,15-6 1326,17-6-1818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159 231 10368,'0'0'231,"0"-1"0,-1 0 0,1 1 0,0-1 0,-1 0 0,1 1 0,-1-1 0,1 1 0,0-1 0,-1 0 0,1 1 0,-1-1 0,0 1 0,1 0 0,-1-1 0,1 1 0,-1-1 0,0 1 0,1 0 0,-1-1 0,0 1 0,1 0 0,-1 0 0,0 0 0,1 0 0,-1-1 0,0 1 0,0 0 0,1 0-230,-3 1 315,1-1 1,-1 0 0,1 1 0,0-1 0,-1 1 0,1 0 0,0 0 0,0 0 0,-2 1-318,-4 3-5,1-1 0,1 1-1,-1 0 1,1 1-1,-3 2 7,0 3 33,1-1-1,1 1 0,0 1 0,0-1 1,1 1-1,1 0 0,0 0 0,0 1 1,1 0-1,1-1 0,0 1 0,1 0 1,0 1-1,1-1 0,1 0 0,0 0 0,1 1 1,0-1-1,1 0 0,0 0 0,1 0 1,1 0-33,-3-8 12,1-1 0,0 0 0,0-1 0,0 1 0,0 0 0,0 0 0,1-1 0,-1 1 0,1-1 0,0 0 0,0 0 0,1 0 0,-1 0 0,0-1 0,1 1 0,0-1 0,-1 0 0,1 0 0,0 0 1,0-1-1,0 1 0,1-1 0,-1 0 0,0 0 0,0-1 0,0 1 0,1-1 0,-1 0 0,0 0 0,1 0 0,-1 0 0,4-2-12,-1 1-31,0-1 1,0 0-1,1 0 0,-1-1 1,-1 1-1,1-2 0,0 1 1,-1-1-1,0 0 0,0 0 1,0-1-1,0 0 0,-1 0 1,1 0-1,-1 0 0,-1-1 1,1 0-1,-1 0 0,2-3 31,2-8-37,-1 0-1,-1-1 0,0 1 0,-1-1 1,-1 0-1,-1-1 0,-1 1 0,0-1 0,-1 1 1,-1-1-1,-2-12 38,-4-30 232,-2 1-1,-16-52-231,23 107 74,0-2 57,0 1-1,0 0 1,-1 0-1,0 1 0,0-1 1,-1 0-1,0 0 1,0 1-1,-3-5-130,6 10 12,0-1-1,0 1 0,0 0 0,0 0 1,0 0-1,-1 0 0,1 0 0,0 0 0,0 0 1,0 0-1,0 0 0,0 0 0,0 0 1,0 0-1,0 0 0,0 0 0,0 0 1,0 0-1,-1 0 0,1 0 0,0 0 1,0 0-1,0 0 0,0 0 0,0 0 0,0 0 1,0 0-1,0 0 0,0 0 0,0 0 1,0 0-1,-1 0 0,1 0 0,0 0 1,0 0-1,0 1 0,0-1 0,0 0 1,0 0-1,0 0 0,0 0 0,0 0 0,0 0 1,0 0-1,0 0 0,0 0 0,0 0 1,0 0-1,0 0 0,0 0 0,0 1 1,0-1-1,0 0 0,0 0 0,0 0 1,0 0-1,0 0 0,0 0 0,0 0 0,0 0 1,0 0-1,0 0-11,-1 11 370,4 14-53,-3-24-298,46 234 903,-31-170-1049,48 185-5783,-50-203 4534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7296,'-19'6'621,"1"0"0,-1 2 1,2 0-1,-1 1 0,2 1 1,-1 0-1,1 2 0,1 0 1,0 0-1,0 1 0,1 1 1,1 1-1,-9 12-621,14-16 169,0 1 0,1 0 0,0 1 0,1 0 0,0 0 1,1 0-1,1 0 0,0 1 0,1 0 0,0 0 0,1 0 0,0 0 0,1 0 1,1 0-1,1 1 0,0-1 0,0 0 0,1 0 0,2 2-169,-2-8 56,0 0-1,1-1 1,0 1 0,0 0-1,0-1 1,1 0 0,1 0-1,-1 0 1,1 0 0,0-1-1,1 0 1,-1 0 0,2 1-56,2 0 19,1 0-1,-1 0 1,1-1 0,1 0 0,-1-1 0,1 0 0,0-1 0,10 3-19,-6-2 31,1-1 0,0-1 0,-1-1 0,1 0 1,0-1-1,0 0 0,0-2 0,0 0 0,0 0 1,0-2-1,10-2-31,-18 3 22,0-1 1,0 0 0,0 0-1,0 0 1,-1-1 0,0 0-1,1-1 1,-2 1 0,1-1-1,0-1 1,-1 1 0,0-1-1,-1 0 1,1-1 0,-1 1-1,0-1 1,-1 0-1,1 0 1,-1-1 0,-1 1-1,0-1 1,0 0 0,0 0-23,-1-1-11,0 0 1,0 0-1,-1 0 0,0 0 1,0 0-1,-1 0 1,-1 0-1,1 0 0,-2 0 1,1 0-1,-1 0 1,0 0-1,-1 0 0,0 1 1,-1-1-1,0 0 11,-4-8-828,-1 0 1,-1 1-1,-1-1 828,-36-46-7688,46 62 7485,-22-32-3018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15616,'-4'3'5791,"4"-3"-4511,0 9-256,0-9-736,0 3-320,0 2-2176,4 0 1184,1-5-1536,4 3 1472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13056,'0'1'262,"-1"-1"0,1 0 1,0 1-1,-1-1 0,1 0 0,-1 1 1,1-1-1,0 0 0,-1 1 1,1-1-1,0 1 0,0-1 1,-1 0-1,1 1 0,0-1 0,0 1 1,0-1-1,-1 1 0,1-1 1,0 1-1,0-1 0,0 1 1,0-1-1,0 1 0,0-1-262,1 22 2938,10 28-2267,-7-38-432,64 300 183,-35-99-3943,-32-202 2282,5 33-3098,0-15-1425,-2-16 3170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12288,'1'2'426,"0"-1"1,0 1-1,0 0 1,-1-1-1,2 0 1,-1 1-1,0-1 1,0 0 0,0 1-1,1-1 1,-1 0-1,0 0 1,1 0-1,-1 0 1,2 0-427,1 1 428,1 0-1,-1 0 1,1-1 0,-1 1 0,1-1 0,1 0-428,11 1 205,1-1 0,-1 0 0,2-1-205,-13 0 163,15-1-199,-1 0-1,1-1 0,-1-2 1,0 0-1,0-1 0,17-7 37,-28 9-69,0 0-1,0-1 0,-1 0 0,1-1 0,-1 1 0,0-2 0,-1 1 0,1-1 0,-1 0 0,0-1 0,0 0 0,-1 0 0,0 0 1,0-1-1,-1 1 0,1-3 70,-5 7-12,1 0 0,-1 0 0,0 0 0,0 0 0,0 0 0,-1 0 0,1 0 1,-1 0-1,0-1 0,0 1 0,0 0 0,0 0 0,0 0 0,-1 0 0,1-1 0,-1 1 0,0 0 1,-1-2 11,2 4 0,-1-1 0,0 1 1,0-1-1,0 1 0,0 0 1,-1 0-1,1-1 0,0 1 1,0 0-1,-1 0 0,1 0 1,-1 1-1,1-1 0,-1 0 0,1 0 1,-1 1-1,1-1 0,-1 1 1,0-1-1,1 1 0,-1 0 1,0 0-1,1 0 0,-1-1 1,0 2-1,1-1 0,-1 0 1,0 0-1,1 0 0,-1 1 1,0-1-1,1 1 0,-1 0 1,1-1-1,-2 1 0,-3 2 26,1 0-1,-1 0 1,0 0 0,1 1-1,0-1 1,-1 2 0,2-1-1,-1 0 1,0 1 0,1 0-1,0 0 1,0 0 0,0 0-1,-1 4-25,0 1 95,0-1-1,0 1 1,1-1-1,1 1 0,-1 0 1,2 1-1,-1-1 1,1 7-95,1-8 86,0-1 0,1 1 0,0 0 1,1 0-1,0 0 0,0-1 0,1 1 1,0 0-1,0-1 0,1 0 0,0 1 1,1-1-1,0 0 0,0-1 0,0 1 1,2 1-87,-2-5-72,0 1 1,0-1-1,0 0 0,1 1 1,-1-2-1,1 1 1,0-1-1,0 1 0,0-1 1,1-1-1,-1 1 1,1-1-1,-1 0 0,1 0 1,0-1-1,0 1 1,0-1-1,0-1 0,0 1 1,0-1-1,0 0 1,0 0-1,4-1 72,28-7-3232,-1 0 902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11776,'5'35'4806,"10"8"-2621,-15-41-2163,21 48 2078,4 12-532,0 10-1568,-19-52 30,-1-1 0,-1 1 0,-1 0 0,-1 0 0,0 16-30,-2-35-4,0 0-1,0 0 0,0 0 1,0 0-1,0 0 0,0-1 1,0 1-1,0 0 0,-1 0 1,1 0-1,0 0 0,-1 0 1,1-1-1,0 1 0,-1 0 1,1 0-1,-1-1 0,1 1 1,-1 0-1,0-1 0,1 1 1,-1 0-1,0-1 5,-6-2-142,1-12-94,3 0-13,2 1 1,-1-1-1,2 0 0,0 1 1,0-1-1,2 1 1,-1-1-1,3-5 249,0 1-218,1-1 1,0 1-1,2 0 0,0 1 1,8-15 217,-11 26 63,-1 0 1,1 1 0,0-1 0,0 1-1,0 0 1,1 0 0,0 0 0,0 1-1,0-1 1,3 0-64,-6 3 28,0 1 0,0 0 0,0 0 0,0 0 0,0 1 0,0-1 0,1 0 0,-1 1 0,0-1 0,1 1 0,-1 0 0,0 0 0,1 0 0,-1 0-1,0 0 1,1 0 0,-1 1 0,0-1 0,0 1 0,1 0 0,-1-1 0,0 1 0,0 0 0,0 0 0,0 1 0,0-1 0,0 0 0,0 1 0,0-1 0,-1 1 0,2 1-28,9 11-295,0 1 0,-1 0 1,-1 1-1,-1 1 0,0-1 0,-1 1 1,4 13 294,13 24-2700,-5-15-25,2-3 960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10 11776,'-3'-2'554,"-1"1"1,0-1 0,0 1 0,0 0-1,0 0 1,0 1 0,0-1 0,0 1 0,0 0-1,0 0 1,0 0 0,-3 0-555,0 2 205,1-1 0,-1 1-1,0 0 1,1 0 0,-1 1 0,1 0 0,-1 1-205,-12 7-103,0 1 0,2 2 0,-1-1 0,-1 5 103,6-7 119,0 2-1,1-1 0,1 1 0,0 1 0,-6 11-118,14-21 47,0 1-1,1-1 1,-1 0-1,1 1 1,0 0-1,0-1 1,1 1 0,-1 0-1,1 0 1,0 0-1,1 0 1,-1 0-1,1 0 1,0 0-1,0 0 1,0 0-1,1 0 1,0 0-1,0 0 1,0 0-1,2 3-46,-2-5 4,1 0 0,0 0 0,0 0 0,1 0 0,-1-1 0,0 1 0,1-1 0,-1 1-1,1-1 1,0 0 0,0 0 0,0 0 0,0 0 0,0-1 0,1 1 0,-1-1 0,0 0 0,1 0-1,-1 0 1,1 0 0,-1-1 0,1 1 0,-1-1 0,1 0 0,-1 0 0,1 0 0,-1 0 0,1-1 0,1 0-4,4 0-31,-1-1 1,1 0 0,-1-1 0,0 0 0,0 0 0,0-1-1,0 1 1,0-2 0,-1 1 0,0-1 0,5-4 30,-2-1 14,0 1-1,-1-2 1,0 1 0,-1-1 0,0-1 0,0 1 0,-1-1 0,-1-1 0,0 1-1,3-13-13,-5 14-14,6-12-14,-8 32 353,-1 14 78,2 0-1,1 0 1,6 20-403,-1-2 221,10 44 17,-4-25 45,4 46-283,-16-89 34,-2 1 1,0 0-1,-1 0 0,-1 0 0,-1 0 0,0 0 1,-1 0-1,-2 2-34,3-13-46,-1 0 0,1 0 0,-1 0 0,-1 0 0,1 0 0,-1-1 0,0 0 0,-1 0 0,1 0 1,-1 0-1,0 0 0,-1-1 0,-2 2 46,4-4-236,-1 0-1,0 0 1,0 0 0,0 0 0,-1-1 0,1 0 0,0 0 0,-1 0-1,1-1 1,-1 0 0,0 0 0,1 0 0,-1-1 0,0 0 0,0 0-1,1 0 1,-1-1 0,-1 0 236,-3-1-632,0-1 0,0 0 0,1 0 0,-4-2 632,-37-19-1642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13312,'19'29'4927,"-19"-29"-3839,32 52 128,-23-23-256,0-1-640,5 24-192,0 2-64,0 6-224,0-3 96,-10-1-1376,4-6 800,-8-11-5663,5-2 3487,-10-17-3392,2-3 3616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12032,'5'15'4575,"13"-10"-3583,22 2-256,-21-2-320,8-5-1504,6 0-479,3-5 799,4-2 384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9472,'-1'8'964,"0"1"0,1 0 0,0-1 1,1 1-1,0-1 0,1 7-964,1 8 1260,6 30 2493,12 43-3753,-8-41 1297,3 29-1297,-10-28-560,-2 0 0,-2 0 0,-4 14 560,10-112-1348,-1 0 169,2 1 0,1-1 0,6-10 1179,-11 41 54,-1 0 0,1 0 0,1 0 1,0 1-1,0-1 0,1 1 0,1 1 0,-1-1 0,2 1 1,-1 1-1,1 0 0,0 0 0,7-4-54,-12 9 152,0 1 0,0-1 0,0 1 0,1 0 0,-1 0 0,0 1 1,1-1-1,0 1 0,-1 0 0,1 0 0,0 0 0,-1 1 0,1 0 0,0 0 0,0 0 0,-1 0 0,1 1 0,0 0 0,-1 0 0,1 0 0,-1 0 0,1 1 0,-1 0 0,1 0 0,-1 0 0,0 0 0,0 1 0,0 0 1,0-1-1,1 3-152,6 5 227,-1 1 0,0 0 1,0 0-1,-1 1 0,0 0 1,-1 1-1,-1 0 1,0 0-1,0 2-227,5 14-910,-2 0 1,-1 0-1,0 9 910,-1-10-1516,0-3 342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8704,'-8'4'1126,"1"1"1,0 0 0,0 1 0,0 0-1,-4 5-1126,-2 1 639,3-2-395,0 1 0,1 0 1,0 0-1,1 1 0,0 0 1,1 0-1,0 1 0,1 0 1,-2 5-245,-5 19 428,2 0 0,-7 34-428,10-32-89,2 0-1,-1 38 90,6-59-105,1 1-1,1 0 1,1 0-1,1 0 1,0-1 0,1 1-1,3 4 106,-5-16-477,1 0 0,0 0 0,0 0 0,1-1 0,-1 1 1,1-1-1,1 0 0,-1 0 0,1 0 0,0-1 0,1 0 0,-1 0 0,1 0 0,3 1 477,22 11-1797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8960,'0'1'308,"-1"0"-1,1 0 1,0 0 0,-1 0 0,1 0 0,0 0 0,0 0-1,0 0 1,0 0 0,0 0 0,0 0 0,0 0-1,0 0 1,1 0 0,-1 0 0,0 0 0,1 0 0,-1 0-1,0 0 1,1 0-308,0 1 231,0-1 1,0 0-1,1 1 0,-1-1 0,0 0 0,0 0 0,1 0 0,-1 0 1,1 0-1,-1 0 0,2 0-231,5 3 158,1-1 0,-1 0 0,1-1 0,6 1-158,-4-1 471,185 35 201,-190-36-640,1 1 0,0 0 1,-1 0-1,0 0 0,1 1 0,-1 0 0,0 0 0,0 0 0,0 1 1,-1 0-1,0 0 0,3 3-32,-5-4 73,1 1 0,-1 0 0,0 0 0,-1 0 0,1 0 0,-1 1 0,0-1 0,0 1 0,0-1 0,-1 1 0,1 0 0,-1 0 0,-1 0 0,1-1 0,0 1 0,-1 0 0,0 3-73,-3 22 213,0-1 1,-2 1 0,-1-1-1,-2 0 1,-9 22-214,0 8 100,-27 71-114,-1 11-2655,44-138 2199,-1 1 0,2-1 0,-1 1 0,0 0 0,1-1 0,0 1 0,0 0 0,0 3 470,4-5-778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27 144 11136,'-23'-11'3507,"20"10"959,33-1-4008,0-2 1,0-1 0,-1-1-1,17-6-458,232-84 91,-274 95-101,1-1 0,-1 1 0,0 0 0,1 0 0,-1 1 0,1-1 0,-1 1 1,0 0-1,1 0 0,-1 1 0,1-1 0,0 1 10,-3 0 8,-1 0 0,1 0 1,0-1-1,-1 1 0,0 1 0,1-1 0,-1 0 1,1 0-1,-1 0 0,0 1 0,0-1 1,0 1-1,0-1 0,0 1 0,0-1 1,0 1-1,0-1 0,-1 1 0,1 0 1,-1 0-1,1-1 0,-1 1 0,0 0 1,1 0-1,-1 0 0,0-1 0,0 1 1,0 0-1,-1 0 0,1 0-8,-3 30 253,-1-1 0,-1 1-1,-2-1 1,-7 19-253,3-11 141,-23 117-658,-2 61 517,35-205-665,-4 15-2606,-2-12-4601,2-10 4251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 9728,'-9'7'3652,"12"-3"-1664,20 1-130,-21-5-1693,30 3 473,1-2-1,-1-2 0,1-1 1,27-6-638,-34 3-164,-17 3 135,1 0 0,0 1 0,0-1 1,0 2-1,1 0 29,-9 0 19,0 0 1,-1 0-1,1 0 1,0 0-1,0 1 1,-1-1-1,1 0 0,0 1 1,-1 0-1,1-1 1,0 1-1,-1 0 1,1 0-1,-1 0 1,0 0-1,1 0 0,-1 0 1,0 0-1,1 1 1,-1-1-1,0 0 1,0 1-1,0-1 1,0 1-1,0-1 0,-1 1 1,1 0-1,0-1 1,0 2-20,2 15 257,0 0 0,-1 0 0,0 0 1,-2 15-258,1 11 341,8 323 1275,-5-281-1370,5-39-572,-16-44 281,1-4 85,-43 3-103,0 2 0,-44 9 63,-29 11-5251,108-21 4186,-72 20-5949,52-10 4540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7808,'-7'2'762,"1"0"0,0 1 1,0 0-1,0 0 0,1 0 1,-1 1-1,1 0 0,0 0 1,0 0-1,0 1 0,-2 3-762,-15 11 788,21-18-730,0-1 1,0 1 0,1-1 0,-1 1-1,0 0 1,0-1 0,1 1-1,-1 0 1,1 0 0,-1-1-1,0 1 1,1 0 0,-1 0-1,1 0 1,0 0 0,-1 0-1,1-1 1,0 1 0,-1 0-1,1 0 1,0 0 0,0 0-1,0 0 1,0 0 0,0 0-1,0 0 1,0 0 0,0 0-1,0 0 1,1 0 0,-1 0-1,0 0 1,0 0 0,1 0-1,-1 0 1,1 0 0,-1-1-1,1 1 1,-1 0 0,1 0-1,0 0 1,-1-1 0,1 1-1,0 0 1,0-1-59,0 1-15,0 0 0,0-1 0,0 1 1,1 0-1,-1-1 0,0 1 0,1-1 0,-1 0 0,0 1 0,1-1 0,-1 0 0,0 0 1,1 0-1,-1 0 0,0 0 0,1 0 0,-1 0 0,0-1 0,1 1 0,-1 0 1,0-1-1,1 1 0,-1-1 0,0 1 0,0-1 0,1 0 0,-1 1 0,0-1 1,0 0-1,0 0 0,0 0 0,0 0 0,0 0 15,0 0-88,-1 1 0,1-1 1,-1 0-1,1 1 0,-1-1 0,1 1 0,-1-1 0,1 0 1,-1 1-1,1-1 0,-1 0 0,0 1 0,0-1 0,1 0 1,-1 0-1,0 1 0,0-1 0,0 0 0,0 0 0,0 1 1,0-1-1,0 0 0,0 0 0,0 0 0,0 1 0,0-1 0,-1 0 1,1 0-1,0 1 0,0-1 0,-1 0 0,1 0 88,-2 0-652,1-1 1,0 1-1,0 0 0,-1 0 0,1 0 0,-1 0 0,1 0 0,-1 0 1,0 1-1,1-1 0,-1 0 0,0 1 0,0-1 652,-11-2-3365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12288,'5'49'4575,"-1"-17"-3583,1 16 448,-5-27-64,-5 7-672,-4 9-64,-5 0-448,0 3-224,-4-4 32,1 4-1952,3-10-736,-4-6 1281,-1-9 703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6528,'-7'-24'4066,"6"23"-667,4 16-2171,22 61 2490,29 62-3718,-19-51 1247,-2 7-1247,-28-66 269,-4-27-256,-1-1 1,0 1 0,0 0 0,0-1 0,0 1 0,0-1-1,0 1 1,0 0 0,0-1 0,-1 1 0,1-1-1,0 1 1,0-1 0,0 1 0,-1 0 0,1-1 0,0 1-1,-1-1 1,1 1 0,0-1 0,-1 1 0,1-1-1,0 0 1,-1 1 0,1-1 0,-1 1 0,1-1 0,-1 0-1,1 0 1,-1 1 0,1-1 0,-1 0 0,0 0-1,1 1 1,-1-1 0,1 0 0,-1 0 0,1 0 0,-1 0-1,0 0-13,1 0-4,-1-1-1,0 1 1,1-1-1,-1 1 1,0-1-1,1 1 0,-1-1 1,1 0-1,-1 1 1,1-1-1,-1 0 1,1 1-1,-1-1 0,1 0 1,0 0-1,-1 1 1,1-1-1,0 0 1,0 0-1,0 1 1,-1-1-1,1 0 0,0 0 1,0 0-1,0 0 1,0 1-1,0-1 1,1-1 4,-1-25-433,0 18 301,1 1 0,0 0 0,0-1 0,1 1-1,0 0 1,1 0 0,-1 0 0,1 1 0,1-1 0,0 1-1,0-1 1,0 1 0,1 1 0,0-1 0,0 0-1,1 1 1,0 0 0,0 1 0,0-1 0,1 1-1,-1 0 1,1 1 0,0 0 0,1 0 0,-1 0 0,1 1-1,0 0 1,1 0 132,5-1-40,0 1 0,1 0 0,-1 1 0,1 1 0,-1 0 0,10 1 40,-15 0 25,0 1 1,0 0-1,0 0 0,0 1 0,0 0 0,0 1 1,0 0-1,-1 0 0,1 1 0,-1 0 0,1 1-25,-7-3 69,1-1 0,0 1-1,-1 0 1,0 0 0,1 0-1,-1 1 1,0-1 0,0 0-1,0 1 1,0-1 0,0 1-1,-1 0 1,1 0 0,-1 0-1,0-1 1,0 1 0,0 0-1,0 1 1,-1-1 0,1 0-1,-1 0 1,1 0 0,-1 0-1,0 0 1,0 1 0,-1-1-1,1 0 1,-1 0 0,1 0-1,-1 0 1,0 0 0,0 0-1,-1 1-68,0 1-220,-1 0-1,0 0 0,0 0 0,0 0 0,-1 0 1,0-1-1,0 0 0,0 1 0,0-1 0,0-1 0,-1 1 1,0-1-1,0 0 0,0 0 0,0 0 0,0-1 1,-4 2 220,-15 4-1056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10240,'-4'4'3872,"4"-4"-3040,13 5 288,-8-10 31,4 5-735,10-4 96,4 4-352,4-8-1760,1 5 865,-2-6-1505,2 5 1312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8832,'-23'21'3328,"33"-13"-2592,3 0 512,-3-4 96,8-4-448,14-4-129,10 1-159,7-2 0,6 0-3903,-4-2-1761,-2 2 2528,-12-3 1248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71 5120,'6'-5'1478,"-6"5"-164,-2 14 2731,4 0-3353,-1 1 0,0 0 0,-2 0-1,1-1 1,-2 1 0,0 3-692,0-7 270,-5 38 594,-6 18-864,11-64 5,1-9-38,0-12-51,3-23-132,-2 30 128,1-1-1,0 1 0,0 0 0,4-11 89,1 1-115,1 0 0,2 1 0,8-16 115,-13 29-20,0-1-1,0 1 1,1-1 0,0 1-1,1 1 1,0-1-1,0 1 1,0 0 0,0 0-1,8-4 21,-12 9 7,0 0 1,1 0-1,-1 0 0,1 0 0,-1 0 1,1 0-1,-1 1 0,1-1 0,0 1 0,-1 0 1,1 0-1,0 0 0,-1 0 0,1 1 1,0-1-1,-1 1 0,1-1 0,-1 1 1,1 0-1,-1 0 0,1 0 0,-1 0 0,0 0 1,1 1-1,-1-1 0,0 1 0,0-1 1,0 1-1,0 0 0,0 0 0,0 0 1,-1 0-1,1 1-7,8 9 87,-1 1 0,-1 0 1,0 0-1,-1 0 1,1 5-88,-6-15 12,12 41-241,-14-39-450,1 1 0,1-1 0,-1 0 0,1 1 0,0-1-1,0 0 1,1 0 0,-1-1 0,1 1 0,0 0 0,1-1 0,0 1 679,7 3-2176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15 138 7552,'-12'23'2506,"12"-23"-2426,-1 1-1,1 0 0,0 0 0,-1 0 0,1 0 1,0 0-1,0 1 0,0-1 0,0 0 0,0 0 1,0 0-1,0 0 0,0 0 0,0 0 0,0 0 1,0 0-1,1 0 0,-1 0 0,0 0 0,1 0 1,-1 0-1,1 0 0,0 0-79,0 1 301,-1 0-166,1 0-1,0 1 1,0-1-1,1 0 1,-1 0 0,0 0-1,1 0 1,-1 0 0,1 0-1,-1 0 1,1-1 0,0 1-1,0-1 1,0 1-1,0-1 1,0 0 0,0 1-1,0-1 1,0 0 0,1-1-1,-1 1 1,1 0-135,4 1 153,1 0 0,0-1 0,1 0 1,-1 0-1,3 0-153,4-1 98,0-1 1,-1 0-1,1-1 0,-1 0 1,1-1-1,-1-1 1,0 0-1,0-1 1,-1-1-1,5-2-98,-7 3-5,0-1 0,-1-1 0,0 0-1,0 0 1,0-1 0,-1 0 0,0 0 0,-1-1 0,0-1 0,0 1 0,-1-1-1,3-5 6,-7 10-29,-1 0-1,0-1 0,0 1 0,0 0 1,0-1-1,-1 1 0,0-1 30,0 4-28,-1 1 0,0-1 0,0 0-1,0 0 1,0 0 0,0 0 0,0 1 0,0-1 0,0 0-1,-1 0 1,1 0 0,-1 1 0,1-1 0,-1 0 0,0 0-1,0 1 1,0-1 0,0 1 0,0-1 0,0 1 0,-1-2 28,1 3-13,0-1 1,0 1 0,0-1 0,0 1-1,0-1 1,0 1 0,0 0 0,0-1 0,0 1-1,-1 0 1,1 0 0,0 0 0,0 0 0,0 0-1,0 0 1,0 0 0,-1 1 0,1-1 0,0 0-1,0 0 1,0 1 0,0-1 0,0 1 0,0-1-1,0 1 1,0 0 0,0-1 0,0 1 0,0 0-1,0-1 1,0 2 12,-26 26 21,20-19 8,1 1 0,0 0 0,0 0 0,1 1 1,0 0-1,1 0 0,0 0 0,1 0 0,1 1 0,-1 2-29,2-7-66,0-1-1,0 1 1,1 0 0,0 0 0,0 0 0,1-1-1,0 1 1,0 0 0,0-1 0,1 1-1,0 0 1,0-1 0,1 0 0,0 0 0,0 1-1,0-2 1,1 1 0,1 2 66,-3-6-151,1 1 0,-1-1 1,1 1-1,0-1 0,0 0 0,0 0 1,0 0-1,0 0 0,0-1 0,1 1 1,-1-1-1,1 0 0,-1 0 0,1 0 1,-1-1 150,28 6-896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7552,'-2'12'924,"1"0"1,0 1-1,1-1 0,1 1 1,0-1-1,1 3-924,1-3 247,0-1 0,0 0-1,1 0 1,0-1 0,1 1-1,0-1 1,1 0 0,0 0-1,1 0 1,0-1 0,0 0-1,1 0-246,-6-7 56,0 1 0,0-1-1,1 0 1,-1 0 0,0 0-1,1 0 1,0 0 0,-1 0-1,1-1 1,0 1 0,0-1-1,0 0 1,0 0 0,0 0-1,0 0 1,0 0 0,0-1 0,1 1-1,-1-1 1,0 0 0,0 0-1,2 0-55,-3-1-12,1 1-1,-1-1 0,1 0 0,-1 0 1,1 0-1,-1 0 0,1 0 0,-1 0 1,0-1-1,0 1 0,0-1 0,0 1 1,0-1-1,0 0 0,0 0 0,0 0 1,-1 0-1,1 0 0,-1-1 0,0 1 1,1 0-1,-1-1 0,0 1 1,0-1-1,0-1 13,7-28-362,6-15-220,-14 47 582,0 0 1,0 0-1,0 0 1,0 0-1,0-1 1,0 1-1,1 0 1,-1 0-1,0 0 1,0 0-1,0 0 1,0-1-1,0 1 1,0 0-1,0 0 1,0 0-1,1 0 1,-1 0-1,0 0 1,0 0-1,0 0 1,0-1-1,0 1 1,1 0-1,-1 0 1,0 0-1,0 0 1,0 0-1,0 0 1,0 0-1,1 0 1,-1 0-1,0 0 1,0 0-1,0 0 1,0 0-1,1 0 1,-1 0-1,0 0 1,0 0-1,0 0 0,6 7 94,3 16 206,-7-19-197,1 2-17,0-1 0,0 1 0,1-1 0,0 0 0,0 1 0,0-2 0,1 1 0,0 0 0,-1-1 0,2 0 0,-1 0 0,0-1 0,1 1 0,0-1 0,-1 0 0,1-1 0,0 0 0,1 0 0,-1 0 0,0 0 0,0-1 0,3 0-86,4 1 94,0-1 0,-1 0-1,1-1 1,0 0 0,0-1-1,0-1 1,-1 0 0,1 0-1,-1-2 1,1 1 0,-1-2-94,-11 5 3,1-1-7,1 1-1,-1-1 0,1 0 0,-1 0 0,0 0 0,1 0 1,-1 0-1,0 0 0,0-1 0,0 1 0,0-1 0,0 1 1,0-1-1,-1 0 0,1 0 0,0 0 0,-1 0 0,1 0 0,-1 0 1,0 0-1,0-1 0,0 1 0,0 0 0,0-1 0,0-1 5,-1-1-414,0 0-1,-1 0 0,1 0 0,-1 0 0,0 0 1,0 0-1,-1 1 0,0-1 0,0 0 0,0 1 1,0-1 414,-30-49-7196,28 48 6405,-7-12-1363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7040,'0'41'3702,"3"-3"-2913,-1-11 613,4 9-554,1 0-1,1 0 1,3-1 0,7 19-848,0-1 2161,2 19-2161,-19-70 50,0 0 0,-1 0-1,1 0 1,-1 0 0,0 0 0,0 1 0,0-1 0,0 0 0,0 0 0,0 0-1,-1 0 1,1 0 0,-1 0 0,1 0 0,-1 0 0,0 0 0,0 1-50,-4-30-411,6 16 141,0-1-1,1 1 1,0 0-1,1 0 1,0 0-1,1 0 1,0 1-1,1-1 1,0 1-1,1 0 1,0 1-1,0-1 1,1 1 0,7-7 270,-12 14 5,-1 0 1,1 0 0,0 0 0,0 1-1,0-1 1,0 1 0,1 0 0,-1 0 0,0-1-1,1 1 1,-1 1 0,0-1 0,1 0 0,-1 1-1,1-1 1,-1 1 0,1-1 0,0 1-1,-1 0 1,2 1-6,0-1 57,-1 1 0,1 0-1,-1 0 1,1 1 0,-1-1 0,0 1-1,1-1 1,-1 1 0,0 0-1,0 1 1,0-1 0,-1 0 0,2 1-57,3 5 157,1 1 1,-1-1 0,-1 1-1,1 0 1,-2 1 0,1-1-1,-1 1 1,-1 1-1,1 0-157,-4-7-28,1 0-1,-1-1 0,0 1 1,-1 0-1,1 0 0,0 0 0,-1 0 1,0 0-1,0 0 0,0 0 0,-1 0 1,1 0-1,-1-1 0,0 1 0,0 0 1,0 0-1,-1 0 0,1-1 1,-1 1-1,0-1 0,-2 3 29,2-3-554,-1 0 0,0 0 1,0 0-1,0-1 0,0 1 0,0-1 0,-1 0 1,1 0-1,-1 0 0,1 0 0,-1 0 0,0-1 1,0 0-1,0 0 0,0 0 0,0 0 0,0-1 0,0 1 1,0-1-1,-3 0 554,-13 0-2432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11136,'-37'0'4128,"23"8"-3200,5 0 767,9-8 225,5 9-832,9-1-224,9-4-512,-5-1-160,28 2-128,-9-2-544,21-3-160,-7 0-5023,21-3-2209,-7 3 4032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7680,'1'8'557,"1"-1"1,0 1-1,0 0 1,0 0-1,1-1 1,0 1-1,0-1 1,1 0-1,0 0 0,0 0 1,1 0-1,3 3-557,1 2 332,1 0-1,1 0 0,0-1 0,0-1 1,1 0-1,5 3-331,-11-9 88,0-1 1,0 1 0,0-1-1,0 0 1,1 0 0,0-1-1,-1 0 1,1 0 0,0-1-1,1 1-88,-5-2-11,0 0-1,0 0 0,0 0 0,0 0 1,0-1-1,0 1 0,0-1 0,-1 0 1,1 0-1,0 0 0,0 0 0,-1 0 1,1 0-1,0-1 0,-1 0 1,0 1-1,1-1 0,-1 0 0,0 0 1,0 0-1,0 0 0,0-1 0,0 1 1,0 0-1,-1-1 0,1 0 12,2-5-60,1 0 1,-1 0-1,-1-1 0,1 1 0,-2-1 1,1 0-1,-1 0 0,0 0 1,-1 0-1,0 0 0,-1 0 0,0 0 1,0 0-1,-1-1 0,-1-5 60,1 13 318,-1 6-84,-4 14 63,-2 23 171,5 70-494,11 109 26,-7-209-656,0 0 0,0 0 0,1 0 0,2 6 656,5 3-1013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8064,'5'-3'2976,"-5"3"-2304,7 23 576,-7-2 384,5-1-960,0 20 64,4 4-480,-5 18-33,6-10-127,-1 2 0,5-7-32,-5-5-128,5-7 32,-5-10-2303,5-1 1279,-10-12-1888,5 1 1664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9216,'-13'17'3520,"13"-17"-2752,18 16 0,-9-12-832,0 4-64,18-8-3648,5 5 2080,5-10-2240,4 0 2240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8448,'0'2'252,"1"0"1,-1 0-1,1 0 1,0 0-1,0 0 1,-1 0-1,1 0 1,1 0-1,-1 0 1,0-1-1,0 1 1,1 0-1,-1-1 1,1 1-1,-1-1 1,1 1-1,0-1 1,0 0-1,-1 0 1,1 0-1,0 0 1,0 0-1,0 0 1,1 0-253,2 1 83,1 0-1,-1 0 1,0 0 0,0-1 0,1 0 0,-1 0-1,1 0 1,-1-1 0,6 0-83,-1-2-42,1 0 1,-1 0 0,0-1-1,0-1 1,0 0-1,0 0 1,0-1-1,-1 0 1,0 0-1,0-1 1,0 0-1,-1-1 1,6-6 41,-8 8-56,-1 0-1,0 0 1,-1 0-1,1-1 1,-1 0 0,-1 0-1,1 0 1,-1 0 0,1 0-1,-2-1 1,1 1 0,-1-1-1,0 0 1,0 1-1,-1-1 1,0 0 0,0 0-1,-1 0 1,0 0 0,0 0-1,-1-1 57,1 6-1,0 0 0,0-1 1,-1 1-1,1 0 0,-1 0 0,1 0 0,-1 0 0,0-1 0,0 1 0,0 0 1,0 0-1,0 1 0,-1-1 0,1 0 0,-1 0 0,1 0 0,-1 1 0,1-1 0,-1 1 1,0-1-1,0 1 0,0 0 0,0 0 0,0 0 0,0 0 0,0 0 0,0 0 1,0 0-1,0 1 0,0-1 0,-1 1 0,1 0 0,0-1 0,-1 1 0,1 0 0,-2 1 1,-1-1 83,0 1-1,0 0 0,0 1 1,1-1-1,-1 1 0,0 0 1,1 0-1,0 1 0,-1-1 1,1 1-1,0 0 0,0 0 1,0 0-1,1 1 0,-1-1 1,-2 5-83,-1 2 135,0 1 0,1 1 1,0-1-1,1 1 1,0 0-1,1 0 0,0 1 1,1-1-1,0 1 1,1 0-1,1 0 1,0 0-1,1-1 0,0 1 1,1 0-1,0 0 1,1 0-1,0 0 0,1-1 1,1 1-1,0-1 1,1 0-1,2 4-135,-2-8-55,-1-1 0,1 0 0,1-1 0,0 1 0,0-1-1,0 0 1,0-1 0,1 1 0,0-1 0,0-1 0,0 1 0,1-1 0,0 0 0,0-1-1,0 0 1,0 0 0,0-1 0,7 2 55,30 4-203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23 6400,'-60'-3'10777,"25"-5"-9219,25 5-1517,-1 1 0,0-1-1,0 2 1,1 0-1,-1 0 1,0 1 0,0 0-1,0 1 1,-8 2-41,-5 1 26,0 2-1,0 0 1,-18 9-26,16-6 47,0 1 1,1 2-1,0 0 0,1 2 0,1 0 1,0 2-1,-13 11-47,34-25 8,-1 0 1,1 1-1,1-1 1,-1 1-1,0-1 0,0 1 1,1 0-1,0-1 1,-1 1-1,1 0 1,0 0-1,0 0 1,1 0-1,-1 0 0,1 0 1,-1 0-1,1 0 1,0 0-1,0 1 1,1-1-1,-1 0-8,2 11 59,1-1-1,0 0 1,1 0 0,3 7-59,4 15 46,-7-17-13,-1 0 1,0 0-1,-2 0 0,0 0 0,-1 4-33,-8 92 197,2-86-122,4-22-74,1-1 0,-1 1 0,1 0 0,0 0 0,1 0 0,0 6-1,0-11 2,0 0-1,0 0 0,1 1 0,-1-1 0,0 0 0,1 0 0,-1 0 0,1 1 0,-1-1 0,1 0 0,0 0 1,-1 0-1,1 0 0,0 0 0,0 0 0,0 0 0,0-1 0,0 1 0,0 0 0,0 0 0,0-1 0,0 1 1,0 0-1,0-1 0,0 0 0,1 1 0,-1-1 0,0 1 0,0-1 0,1 0 0,-1 0 0,0 0 0,1 0-1,19 1-490,1 0 0,-1-2 0,14-2 490,15-1-2199,40 0-1321,-43 3 2294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27 8320,'-9'-4'687,"1"0"0,-1 0 0,1 1 1,-1 0-1,0 0 0,0 1 0,0 0 0,-2 1-687,7 0 12,-1 1-1,1 0 0,-1 0 1,1 1-1,-1-1 0,1 1 1,0 0-1,-1 0 0,1 1 1,0-1-1,-1 1 0,1 0 1,0 0-1,0 0 1,1 0-1,-1 1 0,-2 2-11,-5 5 47,1 0-1,0 1 1,0 0-1,1 1 1,1 0-1,0 1 1,1 0-1,0 0-46,2-3 74,1 0 0,0 0 0,0 0 0,1 1-1,0 0 1,1 0 0,0 0 0,1 0 0,0 0-1,1 0 1,0 1-74,0-9 66,0 0-1,1 1 0,-1-1 0,1 1 1,0-1-1,0 0 0,0 1 1,0-1-1,1 0 0,-1 0 1,1 0-1,0 0 0,0 0 0,0-1 1,0 1-1,0 0 0,1-1 1,-1 0-1,1 1 0,0-1 1,-1 0-1,3 1-65,-2-2 48,0 0 0,0 0 0,0 0 0,1 0-1,-1-1 1,0 1 0,0-1 0,1 0 0,-1 0 0,0 0 0,0 0 0,1-1 0,-1 1 0,0-1 0,0 0-1,1 0 1,-1 0 0,0 0 0,0 0 0,0-1 0,0 1 0,-1-1 0,3-2-48,2-1-131,-1 0-1,0-1 1,0 1 0,0-1-1,-1-1 1,0 1 0,0-1 0,-1 0-1,0 0 1,0 0 0,0-1 0,-1 1-1,0-1 1,0-3 131,2-6-203,-1-1 0,-1 1 0,0-1 0,-2 0 0,1-18 203,0 47 76,0 0 1,1 0 0,0 0 0,1 0 0,0-1 0,0 0 0,1 0 0,3 3-77,6 16-71,-3-7-1028,1 0 0,12 16 1099,-7-14-618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8064,'16'88'4309,"10"82"-1776,-26-151-1806,0-19-720,0 0 0,-1 0 1,1 0-1,0 0 1,0 0-1,0 0 1,-1 0-1,1 0 1,0 0-1,0 0 1,-1 0-1,1 0 1,0 0-1,0 0 1,-1 0-1,1-1 1,0 1-1,0 0 1,0 0-1,0 0 1,-1 0-1,1 0 1,0-1-1,0 1 1,0 0-1,0 0 1,0 0-1,-1-1 1,1 1-1,0 0 0,0 0 1,0-1-1,0 1 1,0 0-1,0 0 1,0-1-8,-2-3 1,0 0 0,0-1 0,0 1 0,1 0 0,-1-1 0,1 0 0,0-1-1,0-6-93,1-1-1,1 0 1,-1 0 0,2 0-1,0 0 1,0 1 0,1-1-1,1 1 1,0 0 0,1 0-1,0 0 1,1 0 0,0 1-1,1 0 94,-5 9-125,-1 0 1,1-1-1,0 2 0,0-1 0,0 0 1,0 0-1,0 1 0,0-1 0,0 1 1,1-1-1,-1 1 0,0 0 0,1 0 1,-1 0-1,1 0 0,0 1 0,-1-1 0,1 1 1,-1 0-1,1-1 0,0 1 0,-1 0 1,1 0-1,0 1 0,-1-1 0,1 1 1,0-1-1,-1 1 0,1 0 0,-1 0 1,1 0-1,-1 0 0,2 1 125,18 9-853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7936,'-19'0'2592,"12"3"-1520,-9 16-308,0 1 1,1 0-1,-10 19-764,17-25 59,1 0-1,0 0 1,1 1 0,1 0-1,0 0 1,-3 16-59,8-27 59,-1 0 0,1 1 0,0-1 0,0 1 0,1-1 0,-1 0 0,1 1 0,0-1 1,0 0-1,1 0 0,-1 1 0,1-1 0,0 0 0,0-1 0,0 1 0,1 0 0,0 0-59,-2-2 23,0-1 0,0 0 0,0 1 0,1-1 0,-1 0 1,0 1-1,1-1 0,-1 0 0,1 0 0,0 0 0,-1 0 0,1-1 0,0 1 0,-1 0 0,1-1 0,0 1 0,0-1 0,0 1 0,-1-1 1,1 0-1,0 0 0,0 0 0,0 0 0,0 0 0,0 0 0,-1-1 0,1 1 0,0-1 0,0 1 0,0-1 0,-1 1 0,1-1 0,0 0 0,-1 0 1,1 0-1,-1 0 0,1 0 0,-1 0 0,1-1-23,1-1 3,0 0 0,-1 0 0,1-1 1,-1 0-1,1 1 0,-1-1 0,0 0 0,-1 0 1,1 0-1,0 0 0,-1 0 0,0 0 0,0-1 1,-1 1-1,1 0 0,-1-5-3,1-6-50,-1-1 0,0 1 0,-1-1 0,-2-3 50,-1 5-70,4 14 70,0-1 0,0 1 0,-1 0 0,1-1 0,0 1 0,0 0 0,0 0 0,0-1 0,0 1 0,-1 0 0,1 0 0,0-1 0,0 1 0,0 0 0,-1 0 0,1-1 0,0 1 0,0 0 0,-1 0 0,1 0 0,0 0 0,-1 0 0,1-1 0,0 1 0,0 0 0,-1 0 0,1 0 0,0 0 0,-1 0 0,1 0 0,0 0 0,-1 0 0,1 0 0,0 0 0,-1 0 0,1 0 0,0 0 0,0 0 0,-1 1 0,1-1 0,0 0 0,-1 0 0,1 0 0,0 0 0,0 0 0,-1 1 0,1-1 5,-1 1 0,1 0-1,0-1 1,-1 1 0,1 0 0,0 0-1,0-1 1,-1 1 0,1 0-1,0 0 1,0 0 0,0-1 0,0 1-1,0 0 1,0 0 0,0 0 0,0-1-1,0 1 1,1 0 0,-1 0-1,0 0 1,0 0-5,8 21 60,-6-18-48,44 101 123,-26-63 243,-1 2 0,10 38-378,-25-63 273,0-1 1,-1 1-1,-1-1 1,-1 1-1,0 0 1,-3 16-274,1-23-127,0 0-1,-1 0 1,-1 0 0,0 0-1,0-1 1,-1 1 0,-1-1-1,0 0 1,0 0 0,-8 9 127,12-17-161,0-1 0,-1 0 0,1 0 0,-1 0 0,0 0 0,0 0 0,0-1 0,0 1 0,0-1 0,0 1 0,0-1 0,0 1 0,-1-1 0,1 0 0,0 0 0,-1 0 0,1-1 0,-1 1 0,1 0 1,-1-1-1,1 0 0,-2 1 161,-24 2-1408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12800,'-4'0'4735,"4"0"-3679,0 13-224,0-10-2144,0 6 576,0-2-1503,4 6 1311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5888,'0'59'5960,"4"11"-5960,-2-50 481,1 1-1,1-1 0,1 0 1,1 0-1,2 5-480,-3-13 358,-1 1 1,0 0-1,-1 0 0,0 0 0,-1 0 0,0 8-357,-2-21 0,0 0 1,0 0-1,0 0 1,0 0 0,0 0-1,0 0 1,0 0-1,0 1 1,0-1 0,0 0-1,-1 0 1,1 0-1,0 0 1,0 0 0,0 0-1,0 0 1,0 0 0,0 0-1,0 0 1,0 0-1,0 0 1,-1 0 0,1 0-1,0 0 1,0 0-1,0 0 1,0 0 0,0 0-1,0 0 1,0 0-1,0 0 1,-1 0 0,1 0-1,0 0 1,0 0 0,0 0-1,0 0 1,0 0-1,0 0 1,0 0 0,0 0-1,0 0 1,-1 0-1,1 0 1,0 0 0,0 0-1,0 0 1,0 0-1,0 0 1,0 0 0,0-1-1,0 1 1,0 0 0,0 0-1,0 0-1,-11-11-41,6 3-131,0 0 0,0-1 0,1 1 0,1-1 0,-1 0 0,2 0 0,-1 0 0,1-1 0,0 1 0,1 0 0,0-1 0,1 1 0,0-1 0,0 1 0,2-6 172,-1 2-140,1 0 1,0 1-1,1-1 0,1 1 1,0 0-1,0 0 0,2 0 0,-1 0 1,1 1-1,1 0 0,4-6 140,-7 12-52,1 1-1,-1 0 0,1-1 0,-1 2 1,1-1-1,0 0 0,0 1 0,1 0 1,-1 0-1,1 1 0,-1 0 0,1 0 1,4-1 52,0 0-627,0 1 0,0 1 1,0 0-1,0 0 1,0 1-1,0 0 0,10 2 627,11 4-1242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7168,'10'-20'2720,"-6"16"-2112,-4 4-96,0 0-160,0 0-896,0 0-256,0 0 384,0 0 256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7296,'0'3'377,"0"0"1,0 0-1,1 0 1,-1 0-1,1 1 1,0-1-1,0 0 1,0-1-1,0 1 1,0 0-1,1 0 1,-1 0-1,1-1 0,0 1 1,0-1-1,1 2-377,1 0 164,-1-1-1,1 0 1,0 0-1,0-1 0,0 1 1,0-1-1,0 0 0,0 0 1,1 0-1,2 0-163,1 1 11,0-1 0,0-1 1,1 1-1,-1-2 0,0 1 0,1-1 1,-1 0-1,0-1 0,1 0 0,-1 0 0,0 0 1,4-3-12,-4 2-164,-1-1 0,0-1 0,0 0 1,0 0-1,0 0 0,-1-1 0,0 0 0,1 0 1,-2 0-1,1-1 0,-1 0 0,0 0 1,0 0-1,0-1 0,-1 0 0,0 0 1,0 0 163,-4 5-26,1 0 1,-1 1 0,1-1-1,-1 0 1,0 0 0,1 0-1,-1 1 1,0-1 0,0 0-1,0 0 1,-1 0 0,1 1-1,0-1 1,-1 0 0,1 0-1,-1 1 1,1-1 0,-1 0-1,0 1 1,0-1 0,0 0-1,0 1 1,0-1 0,0 1-1,0 0 1,0-1 0,-1 1-1,1 0 1,0 0 0,-1 0-1,1 0 1,-1 0 0,0 0-1,1 0 1,-1 0 0,0 1-1,1-1 1,-1 0 0,0 1-1,-1-1 26,0 0 66,-1 1-1,0-1 1,1 0-1,-1 1 0,0 0 1,1 0-1,-1 0 1,0 0-1,0 1 0,1 0 1,-1-1-1,0 1 1,1 0-1,-1 1 0,1-1 1,0 1-1,-1-1 1,1 1-1,-3 2-65,0 2 79,1 0 0,0 0 1,1 0-1,-1 0 0,1 1 0,1-1 1,-1 1-1,1 0 0,0 0 0,1 1 1,-1-1-1,1 0 0,1 1 0,0 0 1,0-1-1,0 1-79,0 3 38,1 0 0,0 0 0,0 0 0,1 0 0,1-1 0,0 1-1,0 0 1,1-1 0,0 0 0,1 1 0,1 0-38,-3-7-25,1 1 0,0-1 0,0 0 0,0 0 0,0 0 0,1-1 0,0 1 0,0-1 0,0 0 0,0 0 0,0 0 0,1 0 0,-1-1 0,1 0 0,-1 0 0,1 0-1,0 0 1,0-1 0,0 0 0,0 0 0,0 0 0,0-1 0,5 1 25,25-1-154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7040,'4'4'425,"-1"0"1,1 1 0,-1-1-1,0 1 1,-1 0 0,1 0-1,-1 0 1,0 0 0,0 0-1,-1 1 1,1-1 0,-1 0 0,0 5-426,1-1 388,0 0 1,1 0-1,0 1 1,2 2-389,75 162 2623,-80-173-2562,1 0-1,-1 0 0,1 0 0,-1 0 0,1 0 1,0 0-1,-1 0 0,1 0 0,0-1 1,-1 1-1,1 0 0,0 0 0,0-1 0,0 1 1,0-1-1,0 1 0,0-1 0,0 1-60,0-1 21,-1 0-1,1 0 1,-1-1 0,1 1-1,-1 0 1,1 0 0,-1-1-1,1 1 1,-1-1-1,1 1 1,-1 0 0,1-1-1,-1 1 1,0-1 0,1 1-1,-1-1 1,0 1 0,0-1-1,1 1 1,-1-1-1,0 1 1,0-1 0,0 1-1,1-1 1,-1 1 0,0-1-1,0 0 1,0 1 0,0-1-1,0 1 1,0-1-1,0 0-20,10-88-341,-4 30-1562,4-10 1903,-5 48-2016,0-1-1,8-17 2017,-7 23-1621,2 7 624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9600,'3'24'3120,"-2"-24"-3075,-1 1 0,0-1 0,0 0 1,0 1-1,0-1 0,0 0 0,0 1 1,0-1-1,0 1 0,0-1 0,1 0 0,-1 0 1,0 1-1,0-1 0,0 0 0,1 1 1,-1-1-1,0 0 0,0 0 0,1 1 1,-1-1-1,0 0 0,1 0 0,-1 0 1,0 1-1,1-1 0,-1 0 0,0 0 1,1 0-46,6 4 289,0 0 0,0 0 0,0-1 0,1 0 0,0 0 0,-1-1 0,1 0 0,0 0 0,0-1 0,4 0-289,1-1-103,-1-1 1,1 0-1,-1 0 0,1-2 1,-1 1-1,0-2 0,0 0 1,0 0-1,3-2 103,-9 3-188,-1 0 1,1 0-1,-1-1 0,1 0 0,-1 0 0,0 0 1,-1 0-1,1-1 0,-1 0 0,0 0 1,0 0-1,0 0 0,-1-1 0,1 1 1,-1-1-1,-1 0 0,1 0 0,0-5 188,-2 8-111,0 0 0,-1 0 0,1 0 0,-1 0 1,0-1-1,0 1 0,0 0 0,0 0 0,-1 0 0,1 0 0,-1 0 0,0 0 0,0 0 0,0 0 0,0 0 0,0 0 0,-1 0 0,1 1 0,-1-1 0,0 1 0,0-1 0,0 1 1,0-1-1,0 1 0,-1 0 111,1 0 79,-1 0 0,0 0 1,0 0-1,1 0 0,-1 1 1,-1-1-1,1 1 0,0 0 0,0 0 1,0 0-1,-1 0 0,1 1 1,0-1-1,-1 1 0,1 0 1,0 0-1,-1 0 0,1 0 1,-1 0-1,1 1 0,0 0 1,0 0-1,-3 1-79,-1 0 114,1 1 0,-1 0 1,1 0-1,0 1 0,0-1 0,0 1 1,1 1-1,0-1 0,-1 1 0,1 0 1,1 0-1,-1 1 0,1-1 0,0 1 1,0 0-1,1 0 0,0 0 0,0 1 1,0-1-1,1 1 0,-1 3-114,0 0-12,1 0 1,1 1-1,0-1 0,0 0 0,1 0 1,1 1-1,-1-1 0,2 0 0,-1 0 1,1 0-1,1 0 0,0 0 0,0 0 1,3 3 11,-5-9-236,1-1 1,0 1 0,-1-1-1,1 1 1,0-1 0,1 0 0,-1 0-1,0 0 1,1 0 0,0-1 0,0 1-1,0-1 1,0 1 0,0-1-1,0 0 1,0 0 0,1-1 0,-1 1-1,1-1 1,-1 1 0,1-1 0,0 0-1,0 0 1,-1-1 0,1 1-1,0-1 236,32 4-1642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7552,'21'42'4204,"0"2"-3224,-10-21-441,-2 1 0,-1 0 1,0 0-1,-2 0 0,-1 1 1,-1 0-1,-1 0 0,-1 4-539,-5-15 522,3-14-517,-1 0 1,1 0-1,0 1 1,0-1-1,-1 0 1,1 0-1,0 0 1,0 0-1,-1 0 1,1 0-1,0 0 0,0 0 1,-1 0-1,1 0 1,0 0-1,-1 0 1,1 0-1,0 0 1,0 0-1,-1 0 0,1 0 1,0 0-1,-1 0 1,1 0-1,0 0 1,0 0-1,-1-1 1,1 1-1,0 0 0,0 0-5,-2-2 9,0 1-1,0-1 0,0 0 1,0 0-1,0 0 0,1 0 0,-1 0 1,1-1-1,0 1 0,-1 0-8,-4-11 6,1-1 0,0 1-1,0-1 1,1 1 0,1-1-1,0 0 1,1-1 0,0-11-6,2 19-58,0 0 0,0 0 0,0 0 0,1 0 0,0-1 0,1 1 0,-1 0 0,1 1 0,0-1 0,1 0 0,0 0 1,0 1-1,1 0 0,-1 0 0,1 0 0,0 0 0,1 0 0,3-3 58,-5 7-40,-1 0 1,1 0-1,1 0 1,-1 0 0,0 0-1,0 0 1,1 1-1,-1 0 1,1 0-1,-1 0 1,1 0-1,-1 0 1,1 1-1,0-1 1,-1 1-1,1 0 1,3 0 39,0 1-170,0 0 1,0 1 0,1-1-1,-2 1 1,1 1-1,0-1 1,0 1-1,5 3 170,15 10-394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 10624,'-43'-4'3429,"43"4"-3345,-1 0 0,0-1 0,0 1 0,0 0 0,0 0 0,1 0 0,-1 0 0,0 0 0,0 1 0,0-1 0,0 0 0,1 0 0,-1 0 0,0 1 0,0-1 0,0 1-84,-24 11 416,0 1 0,-18 14-416,32-20-13,1 0 1,1 1-1,-1 0 0,1 1 1,1 0-1,0 0 0,0 1 1,-1 2 12,7-10-1,1 0 1,0 0 0,0 1 0,0-1 0,0 0 0,0 0 0,0 1 0,1-1 0,-1 0 0,1 1 0,-1-1 0,1 0-1,0 1 1,0-1 0,0 3 0,1-4 0,-1 1 1,1 0-1,-1-1 0,1 1 0,0 0 0,0-1 0,0 1 0,0-1 0,0 1 1,0-1-1,0 0 0,0 1 0,0-1 0,1 0 0,-1 0 0,2 1 0,5 3-1,1-1 0,0 0 1,0 0-1,0-1 0,1 0 0,8 1 1,7 3-11,-16-4 35,0 1 0,-1 0 1,1 0-1,-1 0 0,0 1 0,0 1 1,-1-1-1,1 1 0,-1 1 1,1 1-25,-6-6 39,0 0 0,0 0 0,-1 0 0,1 0-1,0 0 1,-1 0 0,0 0 0,0 1 0,1-1 0,-1 0 0,0 1 0,-1-1 0,1 1 0,0 0 0,-1-1 0,0 1 0,1-1 0,-1 1-1,0 0 1,0-1 0,-1 1 0,1 0 0,0-1 0,-1 1 0,0-1 0,1 1 0,-1-1 0,0 1 0,0-1 0,-1 0 0,1 1 0,0-1-1,-1 0 1,1 0 0,-1 0 0,0 0 0,0 0 0,-1 0-39,-2 3-94,-1 0 1,0 0-1,0-1 0,0 0 1,-1-1-1,1 1 1,-1-1-1,0 0 0,0-1 1,0 0-1,-6 1 94,-12 2-877,-1-1 1,-18-1 876,11 0-262,20-1 147,11 1 80,23 0 94,-8-3 5,1-2 0,-1 1 0,1-2-1,-1 0 1,0 0 0,3-2-64,79-33 586,-59 22-296,-1 0-107,0-1 0,-1-2 0,-1-1 0,-1-2 0,-1-1 0,28-26-183,-51 41-77,0 0 0,-1-1 0,5-5 77,-11 12-35,0 1-1,1-1 1,-1 0 0,0 1 0,0-1-1,0 0 1,-1 1 0,1-1 0,0 0 0,-1 0-1,1 0 1,-1 0 0,1 0 0,-1 0-1,0 0 1,0 0 0,0 0 0,0 0-1,0 0 1,0 1 0,-1-1 0,1 0-1,-1 0 1,1 0 35,-1 1-17,0 0 0,0-1 0,0 1 0,-1 0 0,1 0 0,0 0 0,0 1 0,-1-1 0,1 0 0,-1 0 0,1 1 0,-1-1 0,1 1 0,-1-1 0,1 1 0,-1 0 0,1-1 0,-1 1 0,1 0 0,-1 0 0,1 0 1,-1 0-1,1 1 0,-1-1 0,0 0 0,0 1 17,-4 0 13,-1 0 1,0 1 0,1 0-1,-1 1 1,0 0-14,-1 1 55,1 1 0,0-1 1,0 1-1,1 1 0,-1-1 0,1 1 1,0 1-1,1-1 0,0 1 1,0 0-1,0 0 0,1 0 0,0 0 1,0 1-1,1 0 0,0 0 0,-2 7-55,3-9-16,1-1-1,-1 1 0,1-1 1,0 1-1,1-1 0,-1 1 1,1 0-1,0-1 1,0 1-1,1 0 0,0-1 1,0 1-1,0 0 0,1-1 1,0 0-1,0 1 0,0-1 1,0 0-1,1 0 0,0 0 1,0 0-1,0-1 0,1 1 1,0-1-1,0 0 1,2 2 16,-1-2-451,0 0 0,1 0 0,-1-1 0,1 0 0,-1 0 1,1-1-1,0 1 0,0-1 0,0-1 0,0 1 0,1-1 1,-1 0-1,0 0 0,0-1 0,2 0 451,28 0-1765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215 139 8320,'-5'0'251,"0"-1"0,0 1 1,0 0-1,0 1 1,0-1-1,0 1 0,0 0 1,0 0-1,0 0 0,1 1 1,-1 0-1,0 0 0,1 0 1,-1 0-1,1 1 1,0 0-1,0 0 0,0 0 1,0 0-1,0 1-251,-6 5-6,0 0 0,0 1 0,1 1 0,0 0 0,1 0 1,-6 10 5,7-7 193,-1 1 0,2 0 1,0 0-1,1 1 0,-3 14-193,5-20 229,2 0 1,-1 0-1,1 1 0,1-1 0,0 0 0,0 0 1,1 1-1,0-1 0,1 0 0,0 0-229,-1-8 61,-1 1 0,1-1 0,0 0 0,-1 0 0,1 1 0,0-1 0,0 0 0,1 0 0,-1 0 0,0 0 1,1 0-1,-1 0 0,1 0 0,0-1 0,0 1 0,-1-1 0,1 1 0,0-1 0,0 0 0,2 1-61,-2-1 49,0-1 0,0 1 0,1-1 0,-1 0 0,0 1 0,1-1 0,-1 0 0,0-1 0,0 1 0,1 0 0,-1-1 1,0 1-1,0-1 0,1 0 0,-1 0 0,0 0 0,1 0-49,5-4 60,1 0 0,-1 0 1,-1-1-1,1 0 0,-1-1 1,0 0-1,-1 0 0,1 0 0,0-2-60,-2 0-12,1 0 0,-1-1 0,-1 0 0,0 0 0,0 0 0,-1 0-1,0 0 1,-1-1 0,0 1 0,-1-1 0,0 0 0,0 1-1,-1-1 1,-1 0 0,0 1 0,-1-5 12,-2-8-313,0-1-1,-2 0 1,-1 1 0,-1 1-1,-1-1 1,-8-14 313,13 28-133,-3-4 3,0 0 1,-1 0 0,-1-1 129,8 12 20,0 0 0,0 1 0,-1-1 1,1 0-1,-1 0 0,1 1 1,-1-1-1,0 1 0,1-1 1,-1 1-1,0 0 0,0 0 0,0 0 1,0 0-1,0 0 0,0 0 1,-1 0-1,1 1 0,0-1 1,0 1-1,-1-1 0,1 1-20,0 0 22,1 1 0,0-1 0,0 0 0,0 1 0,0-1 0,0 0 0,0 1 0,0 0 0,0-1-1,0 1 1,0 0 0,0-1 0,0 1 0,1 0 0,-1 0 0,0 0 0,0-1 0,1 1 0,-1 0 0,0 0 0,1 0 0,-1 0 0,1 0 0,0 1-1,-1-1 1,1 0 0,0 0 0,-1 0 0,1 0 0,0 0 0,0 0 0,0 1 0,0-1 0,0 0 0,0 0 0,1 1-22,-1 4 95,1 0 0,0 0 0,0 0 0,0 0 0,1-1 0,1 3-95,9 18 88,1-1 1,2 0-1,1-1 0,0 0 1,2-1-1,7 5-88,4 9-530,17 26 530,-32-39-993,-8-13-153,1 0-1,0-1 1,0 0-1,1-1 1,6 7 1146,1-5-965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10880,'0'4'4032,"-5"-1"-3136,1 6-33,4-1-191,0 4-480,0 1-96,0 7-2335,4-4-1025,1-5 1632,-5-14 800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 4736,'0'0'175,"-1"-1"0,0 1 1,1-1-1,-1 1 0,1 0 0,-1 0 1,0-1-1,1 1 0,-1 0 0,0 0 0,1 0 1,-1-1-1,0 1 0,1 0 0,-1 0 1,0 0-1,1 0 0,-1 0 0,0 0 1,1 1-1,-1-1 0,0 0 0,1 0 1,-1 0-1,0 1 0,1-1 0,-1 0 1,0 1-1,1-1 0,-1 1-175,0 0 239,1 0 0,-1 0 0,1 0 0,-1 1 0,1-1 0,-1 0 0,1 0 0,0 1 0,0-1 0,0 0 0,0 1 0,-1-1 0,2 0 0,-1 0 0,0 1-239,1 9 1128,1 0-1,0 0 1,4 8-1128,-6-18 73,36 147 2569,-17-67-2521,10 21-121,-21-75-420,-7-20-334,1-1-1,-1 1 1,2-1 0,-1 0 0,1 1-1,-1-1 1,2 0 0,-1-1 0,1 1-1,1 2 755,4-6-3482,0-2 1274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6656,'4'29'5702,"-4"-27"-5572,1 0 0,0 0-1,0 0 1,-1 0 0,1 0-1,1 0 1,-1-1 0,0 1 0,0 0-1,1-1 1,-1 1 0,1-1-1,-1 1 1,1-1 0,0 0 0,-1 1-1,1-1 1,0 0 0,0 0-1,0 0 1,0 0-130,10 2 110,0 0-1,1 0 0,-1-1 1,0-1-1,1 0 0,-1-1 1,1 0-1,-1-1 1,1 0-1,-1-1 0,2-1-109,6-1-57,1-1 0,-1-2-1,1 0 1,-2-1-1,1-1 1,1-2 57,-15 8-13,-1 0 1,0-1-1,0 0 0,0 0 1,0 0-1,-1 0 1,0-1-1,0 0 0,0 0 1,1-2 12,-4 5-6,0 1 0,-1 0 0,1 0 0,-1 0 0,1-1 0,-1 1 0,1 0 0,-1 0 0,0-1 0,0 1 0,0 0 0,0-1 0,0 1 0,0 0 0,0-1 0,0 1 0,0 0 0,0-1 0,-1 1 0,1-1 6,-1 1-12,0-1 0,0 1 0,-1-1 1,1 1-1,0 0 0,0 0 0,-1-1 1,1 1-1,-1 0 0,1 0 0,-1 1 1,0-1-1,1 0 0,-1 0 0,0 1 1,1-1-1,-1 1 0,0-1 1,-1 1 11,-1-1 0,-1 1-1,0-1 1,0 1 0,0 1 0,1-1 0,-1 1 0,0-1 0,0 1 0,1 1 0,-1-1 0,0 1 0,1 0 0,0 0 0,-1 0 0,1 0 0,0 1 0,0-1 0,0 1 0,1 0 0,-2 1 0,-3 4 31,-1 0-1,1 0 1,0 1 0,1 0 0,0 0-1,1 1 1,0-1 0,0 2-31,1-1 49,0 1 0,1 0 0,0-1 0,1 1 0,0 1 0,1-1 1,0 0-1,1 1 0,0-1 0,1 0 0,0 4-49,0-10-95,1 0 0,0 0 0,-1 0 1,2 0-1,-1 0 0,0-1 0,1 1 0,0 0 1,0-1-1,1 1 0,-1-1 0,1 0 0,0 0 0,0 0 1,0 0-1,1 0 0,-1-1 0,1 1 0,0-1 0,0 0 1,0 0-1,0-1 0,0 1 0,1-1 0,-1 0 1,3 1 94,-2-1-361,1-1 0,-1 1 1,1-1-1,-1 0 1,1 0-1,0-1 0,-1 1 1,1-1-1,0-1 1,0 1-1,-1-1 0,1 0 1,2-1 360,38-9-1840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8704,'5'53'4727,"0"-21"-3929,7 37 6,-6-43-265,-2-1 1,0 4-540,1 41 1834,-5-95-2316,1 0 0,2 0 1,0 0-1,1 0 0,2 0 0,1-2 482,-3 16-103,-1 0 0,2 1 0,-1 0 0,2 0 0,-1 0 0,1 1 0,1 0-1,-1 0 1,2 0 0,-1 1 0,1 0 0,0 1 0,1-1 0,0 2 0,0-1 103,-6 5 61,-1 0 0,0 1 0,1 0 0,-1-1 0,0 1 0,1 0 0,0 0 0,-1 0 0,1 1 0,-1-1 0,1 1 0,0-1 0,0 1 0,-1 0 0,1 0 0,0 0 0,-1 0 0,1 1 0,0-1 0,0 1 0,-1 0 0,1-1 0,0 2-61,1 0 88,0 1 0,0 0 0,0 0 0,0 0 0,-1 1 0,1-1 0,-1 1 0,0 0 0,0 0 0,0 0 0,0 0 0,1 4-88,38 75 43,-22-42-2182,24 36 2139,-17-40-624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 8320,'-5'-23'3072,"-4"11"-2400,14 3 192,-10 6-128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10368,'-50'0'3429,"46"-1"-3263,1 1 0,-1 0 1,0 0-1,1 1 0,-1-1 0,0 1 0,1-1 1,-1 1-1,1 0 0,-1 1 0,-1 0-166,-6 3 215,1-2-156,1 0 0,0 2 0,-1-1 0,2 1 0,-1 0 0,1 1 0,-1 0 0,2 0 0,-1 1 0,1 0 0,0 0 0,0 1 0,1 0 0,-1 2-59,0 0 105,0 0 0,1 1-1,1-1 1,0 1 0,0 0-1,1 1 1,1-1 0,-1 1 0,2 0-1,0 0 1,0 3-105,2-10 39,0 0 0,0 0 1,0 1-1,0-1 0,1 0 0,0 0 0,0 0 0,1 0 1,-1-1-1,1 1 0,0 0 0,0-1 0,1 1 0,2 3-39,-3-6 14,-1 0-1,1 0 0,0 0 0,0 0 0,0 0 0,0-1 1,1 1-1,-1-1 0,0 1 0,1-1 0,-1 0 1,1 0-1,-1 0 0,1 0 0,-1 0 0,1-1 0,0 1 1,-1-1-1,1 0 0,0 1 0,0-1 0,-1-1 1,1 1-1,0 0 0,0-1 0,-1 1 0,1-1 0,0 0-13,4-1 26,0-1 0,-1 0 0,1 0-1,-1-1 1,0 0 0,0 0-1,0 0 1,0-1 0,-1 0 0,0 0-1,0 0 1,0-1 0,-1 1-1,0-1 1,0 0 0,2-4-26,-2 3-85,-1 0 1,1 0-1,-1 0 0,-1 0 1,1-1-1,-1 0 0,-1 1 1,1-1-1,-1 0 1,0 0-1,-1 0 0,0 0 1,0 0-1,-2-5 85,0 6-320,0 12 268,3 14 232,8 19 684,12 27-864,-2-5 251,-10-32-41,-2 1 1,-1 0-1,-1 0 1,-2 0 0,-1 0-1,-1 1 1,-2 11-211,0-30-25,-1 0 0,1-1 0,-2 1 1,0-1-1,0 0 0,-1 0 1,0 0-1,0 0 0,-1-1 0,-1 0 1,0 0-1,-1 1 25,1-3-367,0 0 0,-1 0-1,1-1 1,-2 0 0,1 0 0,0-1-1,-1 0 1,0-1 0,-8 4 367,10-5-424,1-1-1,-1 0 1,0 0 0,0-1 0,0 1 0,-1-1-1,1-1 1,0 1 0,0-1 0,0 0 0,-1 0 0,1-1-1,0 0 425,-37-7-2026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9216,'-4'29'3424,"4"-29"-2656,12 72-160,-7-43-192,-1-1-320,5 13 96,10 4-128,-5-1 256,4 1-192,-4-5 320,0 1-256,-5-13-1248,0 1 576,-4-17-1088,4 0 896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9728,'0'5'3680,"0"-5"-2848,46 15 256,-23-11 31,0 4-703,14-3-1247,3-2 415,11-3-1088,-1 0 864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 8320,'-19'-20'2757,"18"19"-2682,1 1 0,0 0 1,-1 0-1,1-1 0,0 1 0,-1 0 1,1 0-1,-1 0 0,1-1 0,0 1 1,-1 0-1,1 0 0,-1 0 0,1 0 1,-1 0-1,1 0 0,0 0 0,-1 0 1,1 0-1,-1 0 0,1 0 0,-1 0 1,1 1-1,0-1 0,-1 0 0,1 0 1,-1 0-1,1 1 0,0-1 0,-1 0 1,1 0-1,0 1 0,-1-1 0,1 0 1,0 0-1,0 1 0,-1-1 0,1 0 1,0 1-1,0-1 0,-1 1 0,1-1 0,0 0 1,0 1-1,0-1 0,0 1-75,2 11 411,0 0 0,1 0 0,1 0 1,0 0-1,1-1 0,4 11-411,-7-19 61,16 40 410,-2 0 1,-2 1-1,-2 0 0,-2 1 1,-2 0-1,-1 1 0,-3 0 1,-2 31-472,-5-51 465,0-20-243,2-17-211,1-9-245,1 0 0,1 0 0,1 0-1,1 0 1,5-13 234,-6 23-69,0 1-1,0 0 1,1-1-1,1 2 1,0-1-1,0 0 1,0 1-1,1 0 1,0 0-1,1 1 1,0 0-1,4-4 70,-9 9 1,1 0 1,-1 0-1,1 1 0,-1-1 1,1 1-1,0-1 0,0 1 0,0 0 1,0 0-1,0 0 0,0 0 1,0 1-1,0-1 0,0 1 0,0 0 1,0 0-1,1 0 0,1 1-1,-1 0 15,1 0 0,-1 0 0,1 1 1,-1 0-1,0 0 0,0 0 0,0 0 0,0 1 0,0-1 0,-1 1 0,4 3-15,4 5 50,0 1 0,0 1 1,-1 0-1,-1 1 0,0 0 1,3 8-51,52 110-1163,-51-106 736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7936,'-6'0'535,"0"0"-1,0 1 1,1 0 0,-1 0 0,0 1-1,1-1 1,-1 1 0,1 0 0,-1 1 0,0 0-535,-3 2 348,1 0 0,0 1 1,0 0-1,1 0 0,-7 7-348,-6 9 204,2 2 0,0 0-1,-9 16-203,17-24 534,-7 8-355,2 2-1,1 0 1,1 1-1,1 0 1,1 1 0,1 3-179,6-16 3,0 0 0,1 0 0,1 0 0,1 1 0,0-1 1,1 1-1,1-1 0,0 1 0,1-1 0,1 0 0,0 0 0,4 9-3,0-2-71,2 0 0,0-1 0,2-1 0,7 12 71,13 15-2761,-8-15 1039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5888,'0'0'115,"0"0"0,0 0 0,0 0 0,0 0 0,0 0 0,-1 0 0,1-1 0,0 1 0,0 0 0,0 0 0,0 0 0,0 0 0,-1 0 0,1 0 0,0 0 0,0 0 0,0 0 0,0 0 0,0 0 0,-1 0 0,1 0 0,0 0 0,0 0 0,0 0 0,0 0 0,0 0 0,-1 0 0,1 0 0,0 0 0,0 0 0,0 1 0,0-1 0,0 0 0,0 0 0,-1 0 0,1 0 0,0 0 0,0 0 0,0 0 0,0 0 0,0 0 0,0 1 0,0-1 0,0 0 0,0 0 0,0 0 0,0 0 0,-1 1-115,1-1 58,0 1 0,0-1 0,-1 1-1,1-1 1,0 1 0,0-1 0,0 1 0,0-1 0,0 1 0,0 0 0,0-1 0,0 1 0,0-1-1,0 1 1,0 0 0,0-1 0,0 1 0,0-1 0,0 1 0,1-1 0,-1 1 0,0-1-1,0 1 1,1 0 0,-1-1 0,0 0 0,1 1 0,-1 0-58,13 15 569,0 1 0,1-2 1,13 13-570,20 21 644,-37-36-491,-1-1 0,0 1 1,0 1-1,-1 0 0,-1 0 0,-1 0 1,0 1-1,-1 0 0,0 0 0,-1 0 1,-1 1-1,0-1 0,-1 1 0,-1 0 1,0 0-1,-2-1 0,1 1 1,-2 0-1,-2 8-153,-2 12-634,-2-1 1,-1 0-1,-2-1 0,-1 0 1,-16 29 633,12-25-853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91 8448,'-1'0'180,"1"0"1,-1 0 0,0 0 0,1 0-1,-1 0 1,0 0 0,1-1 0,-1 1-1,0 0 1,1 0 0,-1 0 0,0-1-1,1 1 1,-1-1 0,0 1 0,1 0-1,-1-1 1,1 1 0,-1-1-1,1 1 1,-1-1 0,1 1 0,0-1-1,-1 1 1,1-1 0,0 0 0,-1 1-1,1-1 1,0 0-181,0 0 209,1 0 0,0 0 0,0 0 0,-1 0 0,1 0 0,0 1 0,0-1 0,0 0 0,0 0 0,0 1 0,0-1 0,0 0 0,0 1 0,1-1 0,-1 1 0,0-1 0,1 1-209,34-13 201,2 1 1,0 2-1,0 2 0,1 1 1,10 1-202,-20 2 28,-18 1-60,0 2 1,0 0 0,0 0-1,0 1 1,0 0 0,0 1-1,0 0 1,1 1 31,-10-1 11,1 1 1,-1-1-1,0 0 0,0 1 1,0-1-1,0 1 0,-1 0 1,1-1-1,0 1 0,-1 0 1,1 0-1,-1 0 0,0 0 1,1 1-1,-1-1 0,0 0 0,0 0 1,0 2-12,2 4-19,-1 0 0,0 0 0,0 1 0,0 4 19,21 210 607,17 114 1261,-39-333-1826,-1 1 1,1-1 0,0 0-1,0 0 1,0 1 0,1-1-1,-1 0 1,1 0 0,0 0-1,0-1 1,0 1 0,1 0-1,0-1 1,-1 0 0,1 1-1,0-1 1,3 2-43,-21-8 53,-1 1 1,1 1-1,-1 0 0,0 0 1,0 2-1,-2 0-53,-8 5-777,0 0 1,1 2-1,0 1 0,0 1 0,-21 11 777,20-8-1753,5-2 564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41 11008,'-12'-26'3594,"12"25"-3519,0 0 1,0 0-1,0 1 0,-1-1 0,1 0 0,-1 0 1,1 1-1,0-1 0,-1 0 0,1 1 1,-1-1-1,1 1 0,-1-1 0,0 1 0,1-1 1,-1 1-1,1-1 0,-1 1 0,0 0 0,1-1 1,-1 1-1,0 0 0,0-1 0,1 1 0,-1 0 1,0 0-1,0 0 0,1 0 0,-1 0 0,0 0 1,0 0-1,0 0 0,0 0-75,-21 11-12,15-6 91,-42 25 336,46-28-353,-1 1 1,1-1-1,0 1 1,0 0-1,0 0 1,0 0-1,1 0 1,-1 0-1,1 1 1,0-1-1,0 1 1,0-1-1,0 1-62,2-3-19,0-1 1,0 1-1,0-1 0,0 1 0,0-1 1,0 1-1,0 0 0,0-1 1,0 1-1,0-1 0,0 1 0,0-1 1,0 1-1,0-1 0,0 1 1,1-1-1,-1 1 0,0-1 0,0 1 1,1-1-1,-1 1 0,0-1 0,1 1 1,-1-1-1,0 1 0,1-1 1,-1 0-1,1 1 19,16 4 115,-13-4-86,-1-1 0,0 0 0,0 0 1,0 0-1,0-1 0,0 1 0,0-1 0,0 0 1,0 0-1,2-1-29,-4 1-216,1 0 0,-1 0 0,0 0 0,0 0 1,0 0-1,0 0 0,0 0 0,0-1 0,0 1 0,0 0 0,-1-1 1,1 1-1,0-1 0,-1 1 0,1-1 0,-1 1 0,1-1 0,-1 0 1,0 1 215,4-9-1136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10112,'0'30'3776,"0"-30"-2944,0 32 832,0-15 287,0-2-1119,0 14-192,0-6-448,0 6-128,0-1-32,-4 1-1376,-1-4 736,-4-5-1088,0-3 961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4736,'0'0'1589,"0"0"-912,0 0-85,-1 12 1952,-1-5-1908,1 0 1,0 1-1,0-1 0,1 0 0,-1 1 0,2-1 0,0 8-636,12 55 1139,-4-23-885,4 40 1388,-11-103-2135,0 0 0,1 0 0,1 0 0,1 1 0,0 0-1,0 0 1,6-8 493,3-14-249,-9 24 219,0 0 0,1 1 1,1-1-1,0 1 0,0 0 1,1 1-1,7-8 30,-14 18 12,0 0-1,0 0 1,0 0 0,0 0 0,0 1 0,0-1-1,0 0 1,0 0 0,0 1 0,0-1 0,1 0-1,-1 1 1,0-1 0,0 1 0,1 0 0,-1-1-1,0 1 1,1 0 0,-1 0 0,1 0 0,-1 0-1,0 0 1,1 0-12,0 1 31,0 0-1,0-1 1,0 1-1,-1 0 1,1 0 0,0 0-1,0 0 1,-1 1-1,1-1 1,-1 0-1,1 1 1,-1-1 0,1 1-1,-1 0-30,6 8 166,0 0 0,-1 0 0,-1 1 1,0 0-1,0 0-166,-3-6 49,58 144 527,-59-147-288,12 25-2796,-13-26 2221,0-1 1,1 1 0,-1 0-1,1-1 1,-1 1 0,1 0 0,-1-1-1,1 1 1,-1-1 0,1 1 0,0-1-1,-1 1 1,1-1 0,0 1-1,-1-1 1,1 0 0,0 1 0,0-1-1,-1 0 1,1 0 0,0 1-1,0-1 1,-1 0 0,1 0 0,0 0-1,0 0 1,0 0 0,0 0-1,-1 0 1,1 0 0,0 0 0,0-1 286,8-5-1387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1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 14400,'0'0'30,"0"0"1,0 0 0,0-1 0,0 1 0,1 0 0,-1 0-1,0-1 1,0 1 0,0 0 0,0 0 0,-1 0 0,1-1 0,0 1-1,0 0 1,0 0 0,0-1 0,0 1 0,0 0 0,0 0-1,0 0 1,0-1 0,0 1 0,-1 0 0,1 0 0,0 0-1,0-1 1,0 1 0,0 0 0,-1 0 0,1 0 0,0 0 0,0 0-1,0 0 1,-1-1 0,1 1 0,0 0 0,0 0 0,0 0-1,-1 0 1,1 0 0,0 0 0,0 0 0,-1 0-31,-10 6 996,-9 16-116,19-21-883,-31 37 221,1 2-1,-18 33-217,37-54 229,1 1 0,2 0 0,0 0 0,1 1 0,1 0 0,0 0 0,0 9-229,6-24 27,0-1 1,0 1-1,1 0 1,-1 0-1,1 0 0,1-1 1,-1 1-1,1 0 1,0 0-1,0-1 1,1 1-1,-1-1 1,1 1-1,0-1 0,1 0 1,-1 1-1,1-1 1,0 0-1,1-1 1,-1 1-1,1-1 1,0 1-1,0-1 1,0 0-1,0 0 0,1-1 1,0 0-1,0 1 1,0-1-1,0-1 1,0 1-1,0-1 1,1 0-1,4 1-27,6 1 75,1-2 1,-1 1-1,1-2 0,-1 0 1,1-1-1,3-2-75,34-3 176,14-5-176,22-3 44,-73 12-30,1-1-36,-1 0 0,1-1 0,-1 0-1,2-2 23,-31 1-1054,7 1-293,1 0-1,-1 0 1,1 0 0,0 0 0,0-1 0,0 0 0,1 0 0,-1 0 0,-1-3 1347,-5-12-1205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 7296,'-15'13'2448,"12"-7"-1392,3-1-647,0-1 0,0 0 1,1 0-1,-1 1 0,1-1 1,0 0-1,1 3-409,-1-5 92,0-1 0,-1 1 0,1-1 0,0 1 0,0-1 0,0 1 0,0-1 0,1 0 0,-1 1 0,0-1 0,1 0 0,-1 0 0,0 0 0,1 0 0,-1 0 0,1-1 0,0 1 0,-1 0 0,1-1 0,0 1 0,-1-1 0,1 1 0,1-1-92,6 1 52,0 0 0,0-1 0,0 0 0,0 0 0,0-1 0,0 0 1,0-1-1,0 0 0,0 0 0,0-1 0,0 0 0,-1-1 0,0 0 0,5-3-52,-6 4 29,-1-1-1,0 0 1,0-1-1,0 1 1,-1-1-1,1 0 1,-1 0-1,0-1 1,-1 0-1,1 1 1,-1-2-1,-1 1 1,1 0-1,-1-1 1,0 1-1,0-1 1,-1 0-1,1-2-28,-3 7-10,1-1 0,-1 1 0,0 0 0,0-1 0,0 1 0,0 0 0,0-1 0,-1 1 0,1-1 0,-1 1 0,1 0 0,-1 0 0,0-1 0,0 1-1,0 0 1,0 0 0,0 0 0,-1 0 0,1 0 0,0 0 10,0 1-7,0 0 1,0 0-1,0 1 0,0-1 1,0 0-1,-1 1 0,1-1 1,0 0-1,0 1 0,0-1 0,-1 1 1,1 0-1,0-1 0,0 1 1,-1 0-1,1 0 0,0 0 1,-1 0-1,1 0 0,0 0 0,0 0 1,-1 0-1,1 0 0,0 1 1,-1-1-1,1 1 0,0-1 0,0 1 1,0-1-1,0 1 0,-1 0 1,1-1-1,0 1 0,0 0 1,0 0-1,0 0 7,-4 3 8,0 1 0,1 0 0,-1 0 0,1 1 0,0 0 0,0-1 0,1 1 0,0 0 1,0 1-1,0-1 0,1 0 0,0 1 0,0-1 0,0 1 0,1 0 0,0 4-8,0-4 3,0 1-1,0 0 1,1-1-1,1 1 1,-1 0 0,1-1-1,1 1 1,-1 0-1,1-1 1,0 0-1,1 1 1,0-1 0,0 0-1,3 4-2,-2-6-358,-1 0-1,1 0 1,0-1 0,1 1-1,-1-1 1,4 2 358,-2-1-946,0-1 0,0-1 1,1 1-1,-1-1 0,1 0 0,0 0 0,0-1 0,5 1 946,14 2-2421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7936,'1'6'659,"0"0"1,0 0 0,1-1-1,0 1 1,0-1 0,0 1-1,1-1 1,-1 0 0,4 5-660,31 44 756,-9-15-315,-3-4 1539,27 28-1980,-51-62 33,-1 0 0,1 0-1,0 0 1,0 0 0,0 0 0,0-1 0,0 1-1,0 0 1,0 0 0,1-1 0,-1 1-1,0-1 1,0 1 0,1-1 0,-1 1-1,0-1 1,1 0 0,-1 1 0,0-1-1,1 0 1,-1 0 0,0 0 0,1 0 0,-1 0-1,1-1-32,1 0-3,-1 0 1,-1 0-1,1 0 0,0 0 0,0-1 0,0 1 0,-1-1 0,1 1 0,-1-1 1,1 1-1,-1-1 0,1 0 0,-1 0 0,1-1 3,4-9-227,-1 1 0,0-1-1,0 0 1,-1 0 0,0-3 227,2-18-511,0 4 208,-4 24 252,-2 8 95,0 2-3,1-1 1,-1 0 0,1 0 0,0 0 0,0 0-1,0 1 1,0-1 0,1-1 0,-1 1 0,1 0 0,0 0-1,1-1 1,-1 1 0,0-1 0,2 2-42,1 0 121,0 0 1,1 0-1,-1 0 0,1-1 1,0 1-1,1-1 0,-1-1 1,6 3-122,-1-1 28,-1-1 0,1 0 1,-1-1-1,1-1 0,0 1 0,0-2 1,0 1-1,1-2 0,-1 1 1,0-2-1,10 0-28,-19 0 4,1 1 0,-1 0 0,1-1 0,-1 1 0,1-1 0,-1 0 0,0 0 0,1 0 0,-1 0 0,0 0 0,0-1 0,0 1 1,0-1-1,0 1 0,0-1 0,0 0 0,0 0 0,0 1 0,-1-1 0,1 0 0,-1-1 0,0 1 0,1 0 0,-1 0 0,0-1 0,0 1 0,0-2-4,-1-1 15,1 1 1,-1 0-1,0 0 0,-1 0 0,1-1 0,-1 1 0,1 0 1,-1 0-1,-1 0 0,1 0 0,0 0 0,-1 0 0,0 0 0,0 0 1,0 1-1,-2-3-15,-15-21-1657,-1 2 0,-1 0 0,-12-10 1657,15 20-2128,3 10 758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5632,'7'10'8166,"9"22"-6780,0 9-844,-2 0 0,-2 1 1,-1 0-1,-3 1 1,-1 0-1,-2 0 1,-1 33-543,-4-73 61,0 1 1,0-1 0,0 0 0,0 1-1,-1-1 1,1 0 0,-1 1-1,0-1 1,0 0 0,0 0 0,0 1-1,-1-1 1,1 0 0,-2 1-62,3-4 0,0 1 0,0-1 1,0 0-1,0 1 1,0-1-1,0 0 0,0 0 1,-1 1-1,1-1 0,0 0 1,0 0-1,0 0 1,0 1-1,-1-1 0,1 0 1,0 0-1,0 0 0,0 1 1,-1-1-1,1 0 1,0 0-1,0 0 0,-1 0 1,1 0-1,0 0 0,-1 0 1,1 1-1,0-1 1,0 0-1,-1 0 0,1 0 1,0 0-1,-1 0 0,1 0 1,0 0-1,0 0 1,-1 0-1,1-1 0,0 1 1,0 0-1,-1 0 0,1 0 1,0 0-1,0 0 1,-1 0-1,1-1 0,0 1 1,0 0-1,-1 0 0,1 0 1,0 0-1,0-1 1,0 1-1,0 0 0,-1 0 1,1-1-1,0 1 0,0 0 1,0 0-1,0-1 1,0 1-1,0 0 0,0-1 1,-1 1-1,1 0 0,0 0 1,0-1-1,0 1 1,0 0-1,0-23-608,4 9 252,0-1 0,1 2 0,0-1 0,4-5 356,-6 12-69,1 0 1,0 1-1,0 0 0,0 0 1,1 0-1,0 1 0,0 0 0,0-1 1,5-2 68,-8 7 2,0-1-1,0 1 1,0 0 0,0 0 0,0 0 0,0 1-1,0-1 1,0 0 0,1 1 0,-1 0-1,0-1 1,0 1 0,0 0 0,1 0 0,-1 0-1,0 0 1,0 1 0,1-1 0,-1 0 0,0 1-1,0 0 1,0-1 0,0 1 0,0 0-1,0 0 1,0 0 0,0 1 0,0-1 0,0 0-1,-1 1 1,1-1 0,0 1 0,-1-1 0,1 1-1,-1 0 1,1 1-2,2 1 59,-1 1 0,1 0 0,-1 0 0,-1 0 0,1 1 0,-1-1 0,1 1 1,-2-1-1,1 1 0,-1 0 0,1-1 0,-2 1 0,1 3-59,-1-3-57,0-1 1,0 1 0,-1-1-1,0 1 1,0-1-1,-1 0 1,1 1 0,-1-1-1,0 0 1,-1 0-1,-1 3 57,2-4-419,-1-1 0,0 1 0,0 0 0,0-1 0,0 0 0,-1 0-1,1 0 1,-1 0 0,0 0 0,1-1 0,-1 0 0,0 0 0,-3 1 419,-9 5-1488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7552,'10'24'1975,"1"0"0,2 0 0,4 6-1975,-9-17 465,0-1-1,0 0 1,1 0 0,0-1-1,1 0 1,0-1 0,1 0 0,8 5-465,-16-12 14,0-1 0,-1-1 0,1 1 0,0 0 1,0-1-1,0 1 0,0-1 0,1 0 0,-1 0 1,0 0-1,0 0 0,1-1 0,-1 0 0,0 1 1,1-1-1,-1 0 0,0 0 0,1-1 1,-1 1-1,0-1 0,1 0 0,-1 0 0,0 0 1,0 0-1,0 0 0,0-1 0,0 1 0,0-1 1,0 0-1,0 0 0,-1 0 0,1 0 1,-1 0-1,1-1 0,-1 1 0,0-1 0,0 0 1,0 1-1,1-3-14,5-10-67,0 0 0,-1 0 1,0-1-1,-1 0 0,-1 0 1,0-1-1,-2 1 0,2-15 67,-1 83 544,-4 189 436,0-141-6605,1-89 2857,3-3 998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10112,'0'11'3872,"0"-11"-3040,5 41 288,-5-16-33,0-1-703,0 12 96,9 5-320,0 7-128,1 1-64,-1-5 96,0 1-32,-1-8-32,1-5 32,-5-7-1664,1-6 897,0-6-961,-1-1 960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 8064,'-23'16'3072,"23"-16"-2400,0 17 256,0-14 192,5 5-704,-1-3 192,10-1-384,5-8-224,8 4 0,6-13-2048,-3 6 1120,7-13-1472,-5 3 1376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4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3 175 9088,'0'1'164,"-1"0"0,1 0 0,0 0 0,-1 0 1,1 0-1,0 0 0,0 1 0,0-1 0,0 0 0,0 0 0,0 0 1,0 0-1,0 0 0,0 0 0,1 0 0,-1 0 0,0 0 1,1 0-1,-1 0 0,1 0 0,-1 0 0,1 0 0,-1 0 0,1 0 1,0-1-1,-1 1 0,1 0 0,0 0 0,0 0 0,0-1 1,-1 1-1,1-1 0,0 1 0,0-1 0,0 1 0,0-1 1,0 1-1,0-1 0,0 0 0,0 1 0,1-1-164,6 1-6,0-1 0,0 0 0,0 0 0,0-1 0,0 0 0,0 0 1,0-1-1,0 0 0,0 0 0,-1-1 0,1 0 0,-1 0 0,0-1 6,3-1-28,-1-1 0,0 0-1,0 0 1,-1-1 0,0 0 0,0-1 0,0 0 0,-1 0 0,3-5 28,-8 9-8,0 1 1,0 0 0,-1-1 0,0 1 0,1-1 0,-1 1 0,-1-1 0,1 0 0,0 1 0,-1-1 0,0 0-1,0 1 1,0-1 0,0 0 0,0 0 0,-1 1 0,0-1 0,0 1 0,-1-4 7,2 5 1,-1 0 0,0-1 0,0 1 0,0 0 0,0 0 0,0 0 0,0 0 0,-1 0 0,1 1 0,-1-1 0,1 0 0,-1 1 0,0-1 0,0 1 0,1-1 0,-1 1 0,0 0 0,0 0 0,0 0 0,-1 0 0,1 0 0,0 0 0,0 1 0,0-1 0,-1 1 0,1-1 0,0 1 0,0 0 0,-1 0 0,1 0 0,0 0 0,-1 0 0,1 1-1,-5 0 113,-1 1 0,1 1 0,0 0 0,0 0 0,0 0 0,1 1 1,-1 0-1,1 0 0,0 0 0,0 1 0,0 0 0,1 0 0,-1 1 0,1 0 0,1 0 0,-1 0 0,1 0 0,0 0 0,0 1 0,1 0 0,0 0-113,-4 7 31,1 0-1,1 1 0,0 0 0,1-1 1,1 1-1,0 1 0,1-1 1,1 0-1,0 1 0,1 2-30,1-9 51,0 1 0,1-1-1,0 1 1,0-1-1,1 0 1,0 0 0,1 0-1,0 0 1,0-1-1,1 0 1,0 0-1,0 0 1,1 0 0,0-1-1,1 0 1,-1 0-1,1 0 1,1-1 0,2 1-51,-3-1-247,0-2 0,1 1 0,0-1 0,0 0 0,0-1 0,0 0 0,0 0 1,1-1-1,6 1 247,-8-2-694,1 0 0,0-1 1,0 0-1,0 0 1,0-1-1,-1 1 0,1-2 1,0 1-1,0-1 1,-1-1-1,4 0 694,29-13-2645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5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64 6144,'-5'-8'4014,"5"8"-3995,0 0 0,0 0 0,0 0-1,0 0 1,0 0 0,0 0-1,0 0 1,-1 0 0,1 0 0,0 0-1,0 0 1,0 0 0,0 0 0,0-1-1,0 1 1,0 0 0,0 0-1,0 0 1,0 0 0,0 0 0,0 0-1,0 0 1,-1 0 0,1 0 0,0 0-1,0-1 1,0 1 0,0 0-1,0 0 1,0 0 0,0 0 0,0 0-1,0 0 1,0 0 0,0 0 0,0-1-1,0 1 1,0 0 0,0 0 0,0 0-1,0 0 1,0 0 0,0 0-1,1 0 1,-1 0 0,0-1 0,0 1-1,0 0 1,0 0 0,0 0 0,0 0-1,0 0 1,0 0 0,0 0-1,0 0 1,0 0 0,0 0 0,1 0-1,-1 0 1,0 0 0,0 0 0,0-1-1,0 1-18,0 0 62,0 0 1,1 0-1,-1-1 0,0 1 0,0 0 0,0-1 0,1 1 1,-1 0-1,0-1 0,0 1 0,0 0 0,0-1 0,0 1 1,0 0-1,0-1 0,0 1 0,0 0 0,0-1 0,0 1 1,0 0-1,0-1 0,0 1 0,0 0 0,0-1 0,0 1 0,0 0 1,-1-1-1,1 1 0,0 0 0,0-1 0,0 1 0,-1 0 1,1 0-1,0-1 0,0 1 0,-1 0 0,1 0 0,0 0 1,0-1-1,-1 1 0,1 0 0,0 0 0,-1 0 0,1-1-62,-16-10 2113,5 7-1883,0-1-1,0 1 1,0 1 0,-1 0-1,1 0 1,-1 1-1,0 1 1,1 0 0,-10 1-230,-5 1 239,0 1 0,1 1 0,-25 7-239,49-9 5,0-1 1,0 1-1,0-1 0,0 1 0,0 0 0,0-1 1,1 1-1,-1 0 0,0 0 0,0-1 1,0 1-1,1 0 0,-1 0 0,0 0 0,1 0 1,-1 0-1,1 0 0,-1 0 0,1 0 1,0 0-1,-1 2-5,-5 26 69,5-25-40,-26 174 446,-20 133-80,4-15-246,40-275-126,1 1 0,1-1 0,1 6-23,-8 8-43,10-27 43,1 4 52,-3-11-51,0-1 0,0 0 0,0 1 0,0-1 0,0 0 0,0 1-1,0-1 1,0 0 0,0 1 0,0-1 0,0 0 0,0 1 0,0-1 0,1 0 0,-1 1 0,0-1 0,0 0 0,0 0 0,0 1 0,1-1 0,-1 0 0,0 0 0,0 1 0,0-1 0,1 0 0,-1 0 0,0 1-1,0-1 1,1 0 0,-1 0 0,0 0 0,1 0 0,-1 1 0,0-1 0,1 0 0,-1 0 0,0 0 0,1 0 0,-1 0 0,0 0 0,1 0 0,-1 0 0,0 0 0,1 0 0,-1 0 0,0 0 0,0 0 0,1 0-1,-1 0 1,0-1 0,1 1 0,-1 0 0,0 0 0,1 0 0,-1 0 0,0 0 0,0-1 0,1 1-1,12-3 30,1 0 0,0 0 1,0 2-1,-1 0 0,3 0-30,31-2-2,-3-1 65,6-1-505,-20-2-3312,-25 7 2928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5760,'0'56'5816,"0"0"-3639,0 110-2970,0-164 702,0-12-277,2-24-558,2 1 1,1 0-1,2 1 1,5-16 925,-6 25-111,-2 8 132,1-1 1,1 0-1,6-12-21,-9 23 142,0-1 0,0 1-1,0 0 1,0 0 0,1 0 0,0 0-1,0 1 1,0-1 0,0 1 0,1 0-1,-1 1 1,2-1-142,-5 3 66,0 1-1,0-1 1,0 1-1,0-1 1,0 1-1,0-1 1,0 1-1,0 0 1,0 0-1,1 0 1,-1 0-1,0 0 1,0 0 0,0 0-1,0 0 1,0 0-1,0 0 1,0 0-1,0 1 1,1-1-1,-1 1 1,0-1-1,0 0 1,0 1-1,0 0-65,1 1 65,0 0 0,0-1 0,0 1 0,0 1 0,0-1 0,-1 0 0,1 0 0,-1 0 0,0 1 0,0-1 0,1 1-65,2 8 114,0 1 1,-1-1-1,0 1 1,0 7-115,19 121 176,-5-186-269,21-47 44,-32 78 123,2 1 0,-1 0 0,2 1 1,0 0-1,3-2-74,-12 14 24,1 0 0,0-1 0,0 1 0,0 0 0,-1 0 0,1 0 0,0 0 0,1 0 0,-1 0 1,0 0-1,0 1 0,0-1 0,0 0 0,1 1 0,-1-1 0,0 0 0,1 1 0,-1 0 0,0-1 0,1 1 0,-1 0 0,0 0 0,1 0 0,-1-1 0,1 2 1,-1-1-1,1 0 0,-1 0 0,0 0 0,1 1-24,0 0 41,0 1 0,1 0 0,-1 0 0,0 0 0,-1 0 0,1 0 1,0 0-1,-1 0 0,1 1 0,-1-1 0,0 1 0,1-1 0,-1 1 0,-1-1 1,2 2-42,5 18 156,-1 0 0,-1 1 0,-1-1 0,-1 1 0,0 4-156,0 46-971,-2-3-3521,-1-52 3351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58 7552,'-4'24'4624,"3"-21"-4442,1 0 0,-1 0 0,1 1 0,0-1 0,-1 0 0,1 0 0,1 0 0,-1 3-182,3 18 241,-2 1 0,-1 0 0,-1 16-241,-1 12-41,2-37-396,0-13-203,0-12-165,1-1 613,1 1 0,0-1 0,0 1 0,1 0 1,0 0-1,3-5 192,3-12-188,-7 19 145,8-21-10,1 1-1,11-23 54,-19 44 105,1-1-1,0 1 1,0 0 0,0 0 0,1 0 0,0 0 0,0 1-1,0 0 1,1 0 0,-1 0 0,1 1 0,0 0-1,1 0 1,1-1-105,-6 5 58,0-1-1,0 1 0,-1-1 0,1 1 1,0 0-1,0 0 0,0 0 0,-1 0 1,1 0-1,0 0 0,0 0 0,0 1 1,-1-1-1,1 1 0,0-1 0,-1 1 1,1 0-1,0-1 0,-1 1 0,1 0 1,-1 0-1,1 0 0,-1 0 0,1 1 1,-1-1-1,0 0 0,0 1 0,1-1 1,-1 0-1,0 1-57,4 5 136,-1 0 0,1 0 0,-1 0 0,-1 1 0,1-1 0,-1 2-136,5 17 16,-1 2 0,-1-1 1,-2 1-1,2 26-16,3 20-3692,-9-73 3512,0 0 0,0 0 0,1-1 0,-1 1 0,0 0-1,0 0 1,0-1 0,0 1 0,0 0 0,0 0 0,0-1 0,-1 1 0,1 0 0,0 0 0,0-1-1,0 1 1,-1 0 0,1-1 0,0 1 0,-1 0 0,1-1 0,-1 1 0,1 0 0,-1-1 0,1 1-1,-1-1 181,-7-1-938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1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 10752,'-28'-4'4032,"19"8"-3136,4-1 31,5-3-223,5 5-128,4-5 32,10 0-64,13 0 0,14 0-288,12 0-96,11 0-32,3-5-160,7 2 32,-3-1-1408,3 0-576,-3 0-2879,-2-1-1281,-14 2 3232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8704,'-4'12'3328,"4"-12"-2592,4 4 512,1-4 640,4 0-1089,5 0 193,4 0-608,4 0-576,1 0 96,9-4-1343,5 0 799,-5-4-3520,-1 4 2304,-8-9-2144,0 10 2304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7040,'2'23'6358,"9"12"-4621,-1 1-1480,-1 9 341,1 24-598,-9-10-1381,-1-48-199,-1-1-1,-1 1 1,0-1 0,-1 3 1580,-4 1-3835,2-2 1334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7808,'5'0'2880,"-5"0"-2240,23 3 672,-9-6 416,-1 3-992,10-7-192,10 2-384,2-7-896,6 4 384,-4-4-2656,0 4 1664,-6-4-1536,1 3 1664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7296,'-1'3'444,"-1"0"0,1 0 0,0 0 0,1 0 0,-1 0 0,0 1 0,1-1 0,0 0 0,0 0 0,0 1 0,0-1-444,4 44 532,-1-10-471,-2 16-181,1-24-312,-2 0 1,-1-1 0,-2 1-1,0 0 1,-2 0 431,5-28-288,-1 1 0,1 0 0,-1 0 0,0 0 0,1-1 0,-1 1 0,0 0 0,0-1 0,0 1 0,0 0 0,0-1 0,-1 1 0,0 0 288,-4 3-1408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7552,'-4'23'2880,"4"-23"-2240,0 49 192,0-29 32,0 0-544,0 5 0,4 4-224,-4-1-416,0-4 192,-4-4-320,4 5 256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9088,'14'9'3424,"-14"-9"-2656,32 8-32,-23-8-2624,5 4 928,5-8-2112,4 4 1760</inkml:trace>
  <inkml:trace contextRef="#ctx0" brushRef="#br0" timeOffset="1">465 107 9600,'5'20'3584,"-5"-20"-2784,-5 17 352,1-13 0,4 4-705,-5-5-1982,10 2 799,-5-10-1600,4 5 1344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36 8960,'-1'4'381,"-1"1"1,1-1 0,0 0 0,0 1-1,1-1 1,-1 1 0,1-1 0,0 1-1,0 2-381,3 47 2150,-2-48-2103,3 160-1153,-5-150 980,3-41-207,2 0 1,0 1 0,1-1-1,1 1 1,2-2 332,0-1-93,-5 15 133,2 0 1,-1 0-1,1 0 0,1 1 0,0 0 1,1 0-1,0 0 0,0 1 1,2 0-41,-9 9 17,1 0 1,0 0 0,-1 0 0,1 1 0,0-1 0,0 0 0,0 0-1,0 1 1,0-1 0,0 0 0,0 1 0,0-1 0,0 1-1,0 0 1,0-1 0,0 1 0,0 0 0,0-1 0,0 1-1,0 0 1,1 0 0,-1 0 0,0 0 0,0 0 0,0 0 0,0 1-1,0-1 1,1 0 0,-1 0 0,0 1 0,0-1 0,0 1-1,0-1 1,0 1 0,0-1 0,0 1 0,0 0 0,-1-1-1,1 1 1,0 0 0,0 0 0,0 0 0,-1-1 0,1 1-1,0 0 1,-1 0 0,1 0 0,-1 0 0,1 1-18,3 5 157,-1 0 1,1 0-1,-1 0 0,-1 1 1,1 0-1,0 4-157,2 19 339,-2 1 0,-1 0 0,-1-1-1,-2 5-338,1-4-496,2-47 211,1-1 0,1 1-1,0-1 1,2 1 0,2-5 285,-4 8-83,3-9 84,1-1 1,0 2-1,2-1 1,1 1-1,0 0 1,2 1-1,1-1-1,-13 19 33,0-1 0,1 1-1,-1-1 1,0 1 0,1-1-1,0 1 1,-1 0 0,1 0-1,0 0 1,-1 0 0,1 0 0,0 0-1,0 0 1,0 1 0,0-1-1,0 1 1,0-1 0,0 1-1,1 0-32,-2 0 43,1 0-1,0 0 0,0 1 0,0-1 1,-1 1-1,1 0 0,0-1 1,-1 1-1,1 0 0,-1 0 0,1 0 1,-1 0-1,1 0 0,-1 1 0,0-1 1,1 0-1,-1 1-42,5 6 109,0 0 0,-1 0-1,0 1 1,0 0 0,-1 0 0,-1 0 0,1 1-109,16 49-2011,-4 2-3642,-11-40 3701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7680,'2'97'6303,"1"-39"-4937,-4 1-1,-2 10-1365,2-60 51,1-6-73,0 0 1,0 0-1,0-1 1,0 1-1,0 0 1,-1 0-1,0-1 0,1 1 1,-1 0-1,0-1 1,0 1-1,-1 1 22,1-5-50,1 0 1,-1 0-1,1 0 0,0 0 0,-1 0 0,1 0 1,0 0-1,0 0 0,-1 0 0,1 0 1,0 0-1,0 0 0,0-1 50,0 2-30,1-18-218,1 1-1,0 0 1,1 0 0,1 0 0,3-7 248,8-20-50,9-17 50,-20 49 125,1 1 0,1 0 0,0 0 0,1 1 0,3-5-125,-8 13 47,-1 0 0,1 0 0,0 0 0,0 1 1,0-1-1,0 1 0,0-1 0,0 1 0,0 0 0,0 0 0,0 0 0,1 0 0,-1 0 0,1 0-47,-2 1 28,1 0 0,0 0 1,-1 0-1,1 0 0,0 0 0,0 0 0,-1 0 1,1 1-1,0-1 0,-1 1 0,1-1 0,0 1 0,-1 0 1,1 0-1,-1 0 0,1-1 0,-1 2 0,1-1 1,-1 0-1,0 0 0,0 0 0,1 1-28,4 4 57,-1 1-1,1 0 1,-1 1 0,-1-1-1,1 1 1,-1 0 0,0 0-1,-1 1 1,1 3-57,6 20-102,4 27 102,-14-58-8,7 32-1349,-2-1 0,0 10 1357,-2-14-784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10112,'-9'13'3776,"9"-13"-2944,14 7 64,-10-7-65,5 0-575,5 0-384,9 0 32,14-3-3711,4-1 2079,-5-4-2528,1 8 2432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8704,'9'-4'3328,"-9"4"-2592,23 4 576,-14 0 288,1 12-960,3-3 63,1 2-447,5 7 96,-1 2-192,5-1 224,-1 6-256,-4-1-384,5 1 128,-9-4-4191,4-5 2367,-8-5-3008,-1-3 2848</inkml:trace>
  <inkml:trace contextRef="#ctx0" brushRef="#br0" timeOffset="1">316 1 11008,'-18'25'4128,"18"-25"-3200,-19 39 63,6-22-319,8 3-480,-13 20-1504,-1 5 705,-4-1-1185,5-2 1024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1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 9600,'-2'-1'586,"2"1"-474,0 0-1,0-1 0,0 1 0,-1 0 1,1 0-1,0-1 0,0 1 1,-1 0-1,1 0 0,0 0 0,0 0 1,-1-1-1,1 1 0,0 0 1,-1 0-1,1 0 0,0 0 0,0 0 1,-1 0-1,1 0 0,0 0 1,-1 0-1,1 0 0,0 0 0,-1 0 1,1 0-1,0 0 0,-1 0 1,1 0-1,0 0 0,-1 0 0,1 0 1,0 0-1,0 1 0,-1-1 1,1 0-1,0 0 0,-1 0 0,1 0 1,0 1-1,0-1 0,0 0 1,-1 0-1,1 1 0,0-1-111,-19 9 2331,13-6-2261,0 2 1,0-1 0,0 1 0,0 0-1,1 0 1,0 0 0,0 1-1,0 0 1,1 0 0,0 0-1,0 1 1,0-1 0,-1 6-71,-2 2 115,2 0 0,0 0 1,0 1-1,2 0 0,-1 0 0,2 3-115,1-11 34,0 0-1,0 0 1,1 0-1,0 0 0,1 0 1,-1 0-1,1 0 1,1 0-1,0 0 1,0 0-1,0 0 0,0 0 1,1-1-1,0 1 1,1-1-1,0 0 0,0 0 1,0 0-1,0-1 1,1 1-1,0-1 0,0 0 1,0 0-1,1-1 1,0 0-1,0 0 1,0 0-1,0 0 0,0-1 1,1 0-1,0-1 1,-1 1-1,1-1 0,7 1-33,-4-2 52,1 0-1,0 0 0,-1-1 0,1 0 1,0-1-1,0 0 0,-1-1 0,1 0 0,-1 0 1,0-1-1,1-1 0,-1 0-51,-5 2 38,0-1-1,0 1 1,0-1-1,-1 0 1,1 0-1,-1-1 1,0 1-1,0-1 1,0 0-1,0 0 1,-1 0-1,0 0 0,0-1 1,0 0-1,0 1 1,-1-1-1,1 0 1,-1 0-1,-1 0 1,1-1-1,-1 1 1,0 0-1,0-1 1,0 1-1,-1-1-37,0 0 12,0 0 0,-1 0 0,1 0 1,-2 0-1,1 0 0,-1 0 0,1 0 0,-2 0 0,1 0 0,-1 1 0,1-1 0,-2 1 0,1-1 0,-1 1 0,-2-2-12,-3-4-589,0 1 0,-1 0-1,0 0 1,-1 1 0,0 1 0,-8-5 589,-25-11-5029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8960,'-2'0'292,"1"0"1,0-1 0,0 1-1,0 0 1,0 0 0,0 0-1,0 0 1,0 0 0,0 1 0,0-1-1,-1 0 1,1 0 0,0 1-1,0-1 1,0 1 0,0-1-1,0 1 1,0-1 0,1 1-1,-2 0-292,-25 16 994,17-10-354,-31 15-200,26-14-221,0 0 0,1 1 1,-1 1-1,2 0 0,-7 6-219,-9 13-82,1 1-1,2 1 0,1 2 0,1 0 0,2 2 0,2 0 1,1 2-1,-2 7 83,11-21-198,1 1 0,1 0 0,1 1 0,1 0 0,1 0 0,2 0-1,0 0 1,2 0 0,0 1 0,2-1 0,1 1 0,1-1 0,5 21 198,-3-31-1265,-1-1 1,2 0-1,0 0 0,1 0 0,0-1 0,3 3 1265,16 25-2709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50 6144,'0'0'1978,"0"29"1334,14 112-1104,-14-101-1989,-8-50-474,-1-7 158,7 8 56,1 1 0,0-1 0,0 1-1,1-1 1,0 0 0,0 1 0,1-1 0,0 1 0,1-1 0,2-5 41,0 0-54,1 0 1,1 0 0,0 1 0,0-1 0,8-8 53,-12 19 6,-1 0 1,1 0 0,0 0 0,0 1-1,0-1 1,1 1 0,-1-1 0,1 1-1,-1 0 1,1 0 0,0 0-1,0 1 1,0-1 0,0 0 0,0 1-1,0 0 1,0 0 0,0 0 0,0 0-1,1 0 1,-1 1 0,0 0 0,1-1-1,0 1-6,0 1-296,0-1-1,0 1 1,0 0-1,0 0 1,-1 1-1,1-1 1,0 1-1,-1-1 1,0 1-1,1 0 1,-1 1-1,0-1 1,0 1-1,0-1 297,8 7-2357,2 3 800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7936,'0'3'223,"0"0"1,1 0 0,0 1-1,-1-1 1,1 0 0,0 0-1,0 0 1,1 0 0,-1 0-1,1-1 1,-1 1 0,1 0-1,0-1 1,0 1 0,0-1-1,0 0 1,0 1 0,1-1-1,-1 0 1,1 0-1,-1-1 1,1 1 0,0 0-1,0-1 1,0 0 0,1 1-224,-1-1-7,0 0 0,0 0 1,0 0-1,0 0 0,0-1 0,-1 1 1,1-1-1,0 0 0,0 0 0,0 0 1,0 0-1,0 0 0,0-1 0,0 0 1,0 1-1,0-1 0,0 0 1,0 0-1,-1-1 0,1 1 0,-1 0 1,1-1-1,-1 0 0,1 1 0,-1-1 1,0 0-1,1 0 0,-1-1 7,2-2-110,-1 0 0,0-1 0,0 1 0,0-1 0,0 0 0,-1 1 0,0-2 110,-1 5-26,0 0 0,0 0 0,-1 0 1,1 0-1,-1 1 0,0-1 0,0 0 0,1 0 0,-1 0 0,0 0 0,-1 0 0,1 0 0,0 0 0,0 0 1,-1 0-1,1 0 0,-1 1 0,0-1 0,1 0 0,-1 0 0,0 1 0,0-1 0,0 0 0,-1 0 26,0 1 10,1 0-1,-1 0 0,0 1 1,1-1-1,-1 0 1,0 1-1,0-1 0,0 1 1,1 0-1,-1 0 0,0-1 1,0 1-1,0 0 1,0 1-1,0-1 0,1 0 1,-1 0-1,0 1 0,0-1 1,0 1-1,1 0 0,-1-1 1,0 1-1,1 0 1,-1 0-1,1 0 0,-2 1-9,-3 2 76,0 0-1,0 0 0,0 1 0,0 0 0,1 0 0,-1 1-75,2-2 31,1 0 0,0 0 0,0 0-1,1 1 1,-1-1 0,1 1-1,0 0 1,0 0 0,0 0 0,1 0-1,-1 0 1,1 0 0,1 0 0,-1 0-1,1 0 1,0 1 0,0-1 0,0 0-1,1 0 1,-1 0 0,1 1 0,1-1-1,-1 0 1,1 0 0,0-1 0,0 1-1,0 0 1,1-1 0,-1 1 0,1-1-1,0 0 1,1 0 0,-1 0 0,2 1-31,6 8-203,-7-8-227,-1 0 1,1-1-1,1 1 1,-1-1-1,1 0 1,-1 0-1,1-1 0,0 1 1,0-1-1,1 0 1,1 0 429,11 2-1280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7936,'1'25'3873,"7"7"-2949,-4-15-255,2 0-230,0 0-1,0 0 1,2-1-1,0 0 1,1-1-1,1 0 1,0 0-1,0-1 1,5 3-439,-14-16 47,-1 0-1,1 0 1,0 0 0,-1-1 0,1 1-1,0 0 1,0-1 0,0 1 0,0-1-1,0 1 1,0-1 0,0 1 0,0-1-1,0 1 1,0-1 0,0 0-47,-1 0 9,1 0-1,-1 0 1,0 0 0,1 0-1,-1 0 1,0 0 0,1-1-1,-1 1 1,1 0 0,-1 0 0,0 0-1,1-1 1,-1 1 0,0 0-1,0 0 1,1-1 0,-1 1 0,0 0-1,1-1 1,-1 1 0,0 0-1,0-1 1,0 1 0,1 0 0,-1-1-1,0 1 1,0-1-9,1-3-4,0 0 1,0-1-1,0 1 1,-1-1-1,1 1 1,-1-2 3,0 1 51,3-26-354,7-27 303,-5 34-1412,-2 0 0,0 0 1,-1-5 1411,-2 28-672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71 7808,'-2'0'238,"1"0"-1,0 0 1,0 0 0,0 1 0,0-1 0,0 0-1,0 1 1,0-1 0,0 0 0,0 1 0,0-1-1,0 1 1,1 0 0,-1-1 0,0 1-238,1-1 50,-1 1 1,1-1-1,0 0 1,0 0 0,0 1-1,0-1 1,0 0-1,0 1 1,0-1-1,0 0 1,0 0-1,1 1 1,-1-1 0,0 0-1,0 1 1,0-1-1,0 0 1,0 0-1,0 1 1,0-1-1,1 0 1,-1 0 0,0 0-1,0 1 1,0-1-1,1 0 1,-1 0-1,0 0 1,0 1-1,1-1 1,-1 0 0,0 0-1,0 0-50,34 17 495,-24-13-353,-4-1-114,-1-2 0,0 1 1,0-1-1,0 0 0,1 0 1,-1 0-1,1-1 0,-1 1 0,1-1 1,-1-1-1,0 1 0,1-1 1,-1 0-1,0 0 0,1-1 1,-1 1-1,0-1 0,2-1-28,-4 1-50,1 1-1,-1-1 1,0 0 0,1 0-1,-1 0 1,0 0-1,0-1 1,0 1-1,-1-1 1,1 0-1,-1 0 1,1 0-1,-1 0 1,0 0-1,0 0 1,0-1-1,-1 1 1,1-1-1,-1 1 1,0-1-1,0 0 1,0 1 0,0-1-1,-1 0 1,1-3 50,-1 6-9,0 0 0,0 0 1,0 0-1,0 0 0,-1 0 1,1 0-1,0 0 1,0 0-1,-1 0 0,1 0 1,0 0-1,-1 0 0,1 0 1,-1 0-1,0 1 0,1-1 1,-1 0-1,0 0 1,1 0-1,-1 1 0,0-1 1,0 0-1,0 1 0,1-1 1,-1 1-1,0-1 0,0 1 1,0-1-1,0 1 1,0 0-1,0-1 0,0 1 1,0 0-1,0 0 0,0 0 1,0 0-1,0 0 0,0 0 1,0 0-1,0 0 1,-1 0 8,-2 1 9,0-1 1,0 1 0,1 0 0,-1 0 0,0 0 0,1 0 0,-1 1 0,1 0 0,0-1-1,-1 1 1,-1 2-10,-2 3 82,1-1 1,-1 2-1,1-1 0,0 1 0,1 0 0,0 0 0,0 0 0,1 1 0,0 0 0,1 0 0,-1 0 1,2 0-1,-1 0 0,1 1 0,1-1 0,0 1-82,0-3 36,1 0 1,0 0-1,0 0 0,0-1 1,1 1-1,0 0 0,1 0 1,-1 0-1,1-1 0,3 6-36,-3-8-16,0 1-1,0-1 0,1 0 0,-1 0 0,1-1 0,0 1 1,1-1-1,-1 1 0,0-1 0,1 0 0,0 0 1,0-1-1,0 1 0,0-1 0,0 0 0,2 1 17,17 6-106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6784,'-1'0'111,"1"0"1,-1 0-1,1 0 0,-1 0 1,1 1-1,0-1 1,-1 0-1,1 0 0,-1 0 1,1 1-1,0-1 1,-1 0-1,1 0 0,-1 1 1,1-1-1,0 0 1,0 1-1,-1-1 0,1 0 1,0 1-1,0-1 0,-1 1 1,1-1-1,0 0 1,0 1-1,0-1 0,-1 1 1,1-1-1,0 1 1,0-1-1,0 0 0,0 1-111,0 22 1846,9 22-526,-5-33-1063,2 6 496,-1 1 0,1 10-753,-5-25 194,0 1-1,-1-1 1,0 0 0,0 1 0,0-1 0,0 1 0,0-1 0,-1 0-1,0 1 1,0-1 0,0 0 0,-1 0 0,-1 3-194,3-6 12,-1-1 0,1 1 0,-1 0 0,0-1 0,1 1 0,-1-1 1,0 0-1,1 1 0,-1-1 0,0 1 0,0-1 0,0 0 0,1 0 0,-1 1 0,0-1 0,0 0 1,0 0-1,1 0 0,-1 0 0,0 0 0,0 0 0,0 0 0,0 0 0,1-1 0,-1 1 1,0 0-1,0 0 0,0-1 0,1 1 0,-1 0 0,0-1 0,0 1 0,1-1 0,-1 1 0,0-1 1,1 1-1,-1-1-12,-2-1 9,1 1 1,-1-1 0,1 0-1,0 0 1,-1 0 0,1-1 0,0 1-1,0 0 1,0-1 0,1 0-1,-2-1-9,1-3-145,0-1 0,0 0 0,0 0 0,1 1 0,1-1 0,-1 0 0,1 0 0,1 0 0,-1 0 0,1 0 0,1 0 0,-1 1 0,1-1 0,1 0 0,-1 1 0,1 0 0,1 0 0,-1-1 0,1 2 0,0-1 0,5-5 145,-9 12-6,1-1 1,0 0-1,0 0 0,0 0 0,0 0 1,0 1-1,1-1 0,-1 0 0,0 1 1,0-1-1,0 1 0,1-1 0,-1 1 1,0 0-1,0-1 0,1 1 0,-1 0 1,0 0-1,1 0 0,-1 0 0,0 0 1,0 0-1,1 1 0,-1-1 0,0 0 1,1 1-1,-1-1 0,0 1 0,0-1 1,0 1-1,0-1 0,1 1 6,4 3-116,-1 0 0,1 0 0,-1 1 0,1-1 0,2 5 116,-1-2-228,10 9-6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9984,'-3'1'602,"-16"4"2248,0 1 0,-10 5-2850,24-9 2,1 0 1,0 0 0,0 1 0,0-1 0,0 1 0,0 0-1,0 0 1,1 1 0,-1-1 0,1 1 0,0-1 0,-2 4-3,4-6-5,1 0 0,0-1 1,-1 1-1,1 0 0,0-1 1,0 1-1,0 0 1,-1 0-1,1-1 0,0 1 1,0 0-1,0 0 0,0-1 1,0 1-1,0 0 1,1 0-1,-1-1 0,0 1 1,0 0-1,0 0 1,1-1-1,-1 1 0,0 0 1,1-1-1,-1 1 0,1 0 1,-1-1-1,1 1 1,-1-1-1,1 1 0,-1 0 1,1-1-1,-1 0 0,1 1 1,0-1-1,-1 1 1,1-1-1,0 0 0,-1 1 1,1-1 4,34 13 21,-27-11 9,-3 0 15,1 0 0,-1 1 0,0-1 0,0 1 0,0 0 0,0 0 1,0 1-1,-1 0 0,0 0 0,0 0 0,0 0 0,0 0 0,0 1 0,-1-1 0,0 1 0,0 0 0,0 0 0,-1 1 0,1-1 0,-1 2-45,-1-3 26,0 0-1,0 0 1,0 0-1,0 1 1,-1-1-1,0 0 1,0 0-1,0 0 1,-1 1 0,1-1-1,-1 0 1,0 0-1,0 0 1,0 0-1,-1 0 1,0 0-1,1 0 1,-1-1-1,0 1 1,-1-1-1,1 1 1,-1-1-1,0 0 1,1 0 0,-1 0-1,-1 0 1,1 0-1,-1 0-25,-1 0-405,0 1-1,0-1 1,-1 0 0,1-1 0,-1 1-1,0-1 1,0 0 0,0-1-1,0 1 1,-3-1 405,-9 3-1205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 9088,'-1'0'145,"1"0"0,-1 0 0,1 0 0,-1 0 1,1 1-1,-1-1 0,1 0 0,-1 0 0,1 1 0,0-1 1,-1 0-1,1 1 0,-1-1 0,1 0 0,-1 1 0,1-1 1,0 1-1,-1-1 0,1 0 0,0 1 0,0-1 1,-1 1-1,1-1 0,0 1 0,0-1 0,0 1 0,0-1 1,-1 1-1,1-1 0,0 1 0,0 0 0,0-1 0,0 1-145,1 1 159,-1-1-1,1 1 1,-1-1-1,1 1 1,0-1-1,0 1 0,-1-1 1,1 0-1,0 1 1,0-1-1,1 0 1,-1 1-159,3 2 153,1 0 0,0 0 0,0 0 0,0 0 0,0-1 0,3 2-153,-3-3 54,0-1-1,0 1 1,0-1 0,0 0-1,0 0 1,0-1 0,1 0-1,-1 1 1,0-2 0,0 1-1,0-1 1,1 0 0,-1 0-1,0 0 1,0 0-1,0-1 1,0-1-54,3 0-183,0 0-1,-1-1 1,0 0-1,0-1 1,0 1-1,0-1 1,-1-1-1,0 1 1,0-1 0,2-3 183,-7 8-29,1-1 0,-1 1 0,0-1 0,0 0 0,0 0 0,0 1 0,0-1 0,0 0 0,0 0 1,0 0-1,-1 0 0,1 0 0,-1 0 0,1 0 0,-1-1 0,0 1 0,0 0 0,0 0 1,0 0 28,-1 0-6,1 1 0,-1 0 0,1-1 1,-1 1-1,1-1 0,-1 1 1,0 0-1,0 0 0,0 0 0,0-1 1,0 1-1,0 0 0,0 0 1,0 0-1,0 0 0,0 0 0,0 1 1,-1-1-1,1 0 0,-2 0 6,0 0 14,0 0 0,0 0 0,0 0-1,-1 0 1,1 1 0,0-1 0,-1 1-1,1 0 1,-1 0 0,1 0 0,0 1-1,-1-1 1,1 1 0,0-1 0,0 1 0,-1 0-1,1 1 1,0-1 0,0 0 0,0 1-1,0 0 1,1 0 0,-2 0-14,-2 3 48,1 1 1,0-1-1,0 1 0,0 0 1,0 1-1,1-1 0,0 1 1,0 0-1,1 0 1,0 0-1,0 0 0,1 1 1,0-1-1,0 1 0,0-1 1,1 6-49,0-7-131,1-1 1,-1 0 0,2 0-1,-1 1 1,0-1 0,1 0-1,0 0 1,0 0-1,1 0 1,-1 0 0,1 0-1,0 0 1,1 0 0,-1 0-1,1-1 1,0 0 0,0 1-1,0-1 1,0 0-1,1 0 1,0-1 0,0 1-1,0-1 1,0 0 0,2 1 130,15 8-1776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93 103 6016,'-3'1'326,"0"-1"0,0 1 0,0 0 0,0 0 0,0 0 0,0 0 0,0 1 0,0-1 0,0 1 0,1 0 0,-1 0 0,1 0 0,-1 0 0,1 0 0,0 0 0,0 1 0,0-1 0,0 1 0,0-1 0,0 1 0,1 0 0,-1 2-326,-5 8 610,1-1-1,1 1 1,0 1-1,-2 7-609,6-15 151,-1 1 0,1-1-1,0 1 1,0-1 0,1 1 0,0 0-1,0-1 1,1 1 0,1 5-151,-2-10 30,0 0-1,1-1 1,-1 1-1,1-1 1,0 1 0,-1-1-1,1 1 1,0-1-1,0 1 1,0-1 0,0 0-1,0 1 1,0-1-1,0 0 1,1 0 0,-1 0-1,0 0 1,1 0-1,-1 0 1,1 0 0,-1 0-1,1-1 1,-1 1 0,1 0-1,-1-1 1,1 1-1,0-1 1,-1 0 0,1 0-1,0 1 1,-1-1-1,1 0 1,0 0 0,-1-1-1,1 1 1,0 0-1,-1 0 1,1-1 0,0 1-1,-1-1 1,2 0-30,-1 0 8,0 0 0,1 0 0,-1 0 0,0 0 0,0 0 0,0-1 0,0 1 1,0 0-1,0-1 0,0 0 0,0 1 0,-1-1 0,1 0 0,-1 0 0,1 0 0,0-1-8,1-2-46,-1-1 0,1 1 0,-1 0 0,0-1 1,-1 1-1,1-1 0,-1-2 46,1-10-335,0 0 0,-1 0 1,-1 0-1,-1-9 335,0 23-80,1-15-48,-1 1 0,-1 0 0,-1 0 0,-1 0 0,0 1 0,-1-1 0,-1 1 128,4 16 273,2 4-114,3 8-9,17 32-332,11 14 182,13 27-3744,-31-55 1462,1 0 794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 12032,'-17'-17'4575,"17"17"-3583,-10 17-544,1-9-864,9-1 64,0 5-4351,9 5 2591,1-9-3264,-1 4 3072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6144,'12'-4'440,"11"-3"930,0 0-1,0 1 1,21-2-1370,-42 8 380,0 0-1,1 0 1,-1-1-1,1 1 1,-1 1-1,1-1 1,-1 0-1,1 1 1,-1-1-1,0 1 1,1 0-1,-1 0 1,0 0-1,0 0 1,1 0-1,-1 0 1,0 0-1,0 1 1,0-1-1,-1 1 1,1 0-1,0-1 1,0 1 0,-1 0-380,2 4 203,0-1 0,0 0 0,-1 1 1,0 0-1,0-1 0,0 1 1,-1 0-1,0 0 0,0 1-203,15 122 805,-8-63-314,11 49-491,-14-94 15,1-1 0,0 0 1,1 0-1,2 0 0,0-1 1,1-1-1,8 12-15,-12-22 0,1 1 1,0-1-1,1 0 0,0 0 1,1-1-1,-1 0 0,1 0 0,0-1 1,1 0-1,0-1 0,0 0 1,0-1-1,0 0 0,1 0 1,-1-1-1,1 0 0,0-1 1,0-1-1,0 1 0,0-2 1,5 0-1,-2 0 0,0-1-1,0 0 1,0-1 0,-1-1 0,1 0 0,-1-1 0,0 0 0,0-1 0,0 0 0,0-1 0,-1-1 0,0 0 0,-1-1-1,1 0 1,-2 0 0,11-11 0,-7 3 42,0 0 0,-2-1 0,0 0 0,0-1 0,-2-1 0,0 0 0,-1 0-1,-1-1 1,-1 0 0,-1 0 0,-1-1 0,0-1-42,-1 3-21,-1 1 0,-1-1 0,-1 0 0,-1 1 0,0-1 0,-1 0 0,-1 1 0,-1-1 0,-1 1 0,0 0 0,-2 0 0,0 0 0,-6-13 21,6 21-876,0-1 1,0 1 0,-1 0 0,-1 0-1,1 1 1,-2 0 0,1 0 0,-1 1 0,-2-1 875,-20-16-1088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393 230 3328,'5'2'592,"-1"-1"0,1 0 0,0-1 0,0 1-1,0-1 1,-1 0 0,1 0 0,0 0 0,3-1-592,-6 0 111,0 1-1,0-1 0,-1 1 1,1-1-1,0 0 1,-1 1-1,1-1 1,-1 0-1,1 0 1,-1 0-1,1-1 0,-1 1 1,1 0-1,-1 0 1,0-1-1,0 1 1,0-1-1,0 1 0,0-1 1,0 1-1,0-1 1,-1 0-1,1 1 1,0-1-1,-1 0 1,1 0-1,-1-1-110,0-4 257,0 0-1,-1 0 1,0 0-1,-1 0 1,1 0-1,-1 0 1,-1 0-1,1 0 1,-3-4-257,4 9 22,-3-8 51,0 1 1,-1 1-1,1-1 1,-2 1 0,1-1-1,-1 1 1,-1 1-1,1-1 1,-1 1 0,-3-2-74,6 6 17,-1 0 0,1-1 0,-1 2 0,0-1 0,0 0 0,0 1 0,0 0 1,0 0-1,-1 1 0,1-1 0,-1 1 0,1 0 0,-1 1 0,1-1 0,-1 1 1,1 0-1,-1 1 0,1-1 0,-1 1-17,-8 2 5,1 1 0,0 0 0,0 0 0,0 1 1,1 1-1,0 0 0,0 1 0,0 0 0,1 1 0,0 0 0,0 1 1,1 0-1,1 1 0,-1 0 0,0 2-5,-2 4 1,0 0 0,1 0-1,1 1 1,0 1 0,1 0 0,1 0 0,1 0 0,1 1-1,0 0 1,1 3-1,2-6 23,0-1-1,1 1 1,1 0-1,1 0 1,0 0-1,1 7-22,0-19 22,0 1 1,0-1-1,0 1 0,0-1 0,1 0 1,-1 1-1,1-1 0,0 0 0,0 0 1,1 0-1,1 1-22,-2-3 29,0 0 0,0 0 1,0 0-1,0 0 0,1 0 1,-1-1-1,1 1 0,-1-1 0,1 1 1,0-1-1,-1 0 0,1 0 0,0-1 1,0 1-1,0 0 0,-1-1 1,1 0-1,3 1-29,6-2 94,1 0 0,-1 0 0,0-1 1,0 0-1,0-1 0,0-1 0,0 0 0,-1 0 1,1-1-1,9-6-94,3-3 122,-1-1-1,0 0 1,-1-2 0,8-9-122,-17 14 66,-1 0-1,0-1 1,-1-1 0,0 0-1,-2-1 1,1 0 0,-2 0-1,0-1 1,0 0 0,-2 0-1,0-1 1,-1 1-1,0-2-65,3-15 19,-4 29 28,-3 22-11,9 196-292,-2-61-29,2 69 820,0 40 425,-10-258-950,0 0-1,0 0 0,1 0 1,-1 0-1,1 0 0,0 0 1,0-1-1,1 1 0,-1 0 1,1-1-1,0 1 0,0 0-9,-1-4-216,0-1 1,0 1-1,0-1 0,0 1 0,0-1 0,0 0 0,0 1 0,0-1 0,0 0 0,-1 0 0,1 0 0,0 0 1,0 0-1,-1 0 0,1 1 0,-1-2 0,1 1 0,-1 0 0,1 0 216,2-3-367,9-11-299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8576,'-2'16'6017,"2"29"-4408,4-9-1232,2 1 0,1-1-1,4 5-376,0 3 75,3 28-75,-11-42-62,-1-14-152,0 1 1,1-1-1,1 0 0,1 4 214,3 0-234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94 11136,'-29'0'3674,"29"0"-3633,-1 0 0,1 0 0,0 0 1,0 0-1,0 0 0,0 0 0,0 0 0,0 0 0,-1 0 0,1 0 0,0 0 0,0 0 0,0 0 0,0 0 1,0 0-1,0 0 0,-1 0 0,1 0 0,0 0 0,0 0 0,0 0 0,0 0 0,0 1 0,0-1 0,0 0 1,0 0-1,-1 0 0,1 0 0,0 0 0,0 0 0,0 0 0,0 0 0,0 0 0,0 1 0,0-1 0,0 0 1,0 0-1,0 0 0,0 0 0,0 0 0,0 0 0,0 1 0,0-1 0,0 0 0,0 0 0,0 0 0,0 0 1,0 0-42,4 8 849,9 3-428,-8-9-398,0 0 0,0 0 0,0-1 1,1 1-1,-1-1 0,1-1 0,-1 1 1,0-1-1,1 0 0,-1 0 0,1 0 0,-1-1 1,1 0-1,-1 0 0,2-1-23,2 0-441,1-1-1,0 0 1,-1 0 0,0-1-1,0-1 1,0 0 0,8-5 441,-11 6-628,0-1 0,0 0 0,0-1 1,0 0-1,0-1 628,-5 6-61,0 0 1,0 0 0,0 0-1,0-1 1,0 1 0,-1 0-1,1-1 1,0 1 0,-1 0-1,1-1 1,-1 1 0,1-1-1,-1 1 1,0-1 0,0 1-1,1-1 1,-1 1 0,0-1-1,0 1 1,-1-1-1,1 0 1,0 1 0,0-1-1,-1 1 1,1 0 0,-1-1-1,0 1 1,1-1 0,-1 1-1,0-1 61,0 1 94,0 0-1,0 1 0,0-1 0,-1 0 1,1 0-1,0 0 0,-1 1 0,1-1 1,-1 1-1,1-1 0,-1 1 0,1-1 0,-1 1 1,1 0-1,-1 0 0,1 0 0,-1 0 1,1 0-1,-1 0 0,1 0 0,-1 0 1,1 1-1,-1-1 0,1 1 0,0-1 1,-1 1-1,1-1 0,-1 1-93,-5 2 385,-1 0-1,1 1 1,-1 0 0,-4 3-385,8-4 63,0 0 1,1 0 0,-1 0 0,1 0 0,-1 1 0,1 0 0,0-1-1,0 1 1,1 0 0,-1 0 0,1 1 0,0-1 0,0 0-1,0 1 1,1 0 0,0-1 0,-1 1 0,2 0 0,-1-1 0,0 1-1,1 0 1,0 4-64,1-2-227,-1-1 0,1 1 0,1 0 0,-1-1 0,1 1 0,0-1-1,1 0 1,-1 1 0,1-1 0,1 0 0,-1-1 0,1 1 0,0 0 0,0-1-1,0 0 1,2 0 227,11 8-2229,2-4 752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10368,'1'-8'3561,"1"12"-1014,5 9-1941,0-4-409,-1 0 0,0 0 0,-1 1 0,0 0 0,0 0 0,-1 0 0,0 1 0,-1-1 0,-1 1 0,1 0 0,-2 0 0,1 0 0,-2 0 0,1 0 0,-1 0 0,-1 0 0,-1 6-197,2-30-381,0-1-1,1 1 0,0-1 0,1 1 0,2-9 382,-2 19-96,20-50-1095,-20 48 1151,0 1 0,0 0 0,1 0 0,0 1 0,0-1 0,0 1-1,0-1 1,1 1 0,-1 0 0,1 0 0,0 0 40,-3 2 26,0 1-1,0-1 0,1 1 1,-1 0-1,0-1 1,0 1-1,0 0 0,0 0 1,0 0-1,0 0 1,1 0-1,-1 0 0,0 0 1,0 0-1,0 0 1,0 1-1,0-1 0,1 0 1,-1 1-1,0-1 1,0 1-1,0-1 0,0 1 1,0-1-1,0 1 1,0 0-1,0 0 0,-1-1 1,1 1-1,0 0 1,0 0-1,-1 0 0,1 0 1,0 0-1,-1 0 1,1 0-1,-1 0 0,1 0 1,-1 0-26,5 9 108,0 0 0,-1 0 0,0 1 0,0 1-108,0 1-20,8 19-1035,2 0 1,5 5 1054,-13-26-2205,1 0 0,0 0 1,0-1-1,8 7 2205,-2-4-2501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27 9984,'-6'-4'800,"0"1"0,0 0 1,0 0-1,0 0 0,0 1 1,-1 0-1,1 0 0,-3 0-800,3 1 267,0 0-1,0 1 1,1 0 0,-1 0-1,0 0 1,0 1 0,0-1-1,1 2 1,-1-1-267,1 0 15,-1 1 0,1 0-1,0 0 1,1 1 0,-1-1 0,0 1 0,1 0 0,-1 0 0,1 1 0,0-1-1,0 1 1,0 0 0,1 0 0,-1 0 0,1 1 0,0-1 0,0 1-1,0 0 1,1 0 0,0 0 0,0 0-15,0 1 64,0 1-1,0-1 1,1 0-1,0 0 1,0 1-1,0-1 1,1 1-1,0-1 1,1 0-1,-1 1 1,2 4-64,-2-8 36,1 0 0,0-1 0,-1 1 0,1-1 0,0 1 1,0-1-1,1 0 0,-1 1 0,0-1 0,1 0 1,-1 0-1,1 0 0,0 0 0,0 0 0,0 0 1,0 0-1,0 0 0,0-1 0,0 1 0,0-1 1,1 0-1,-1 0 0,1 0 0,-1 0 0,1 0 1,-1 0-1,1 0 0,2-1-36,-2 0 16,1 0 0,-1 0 0,0 0 0,1-1-1,-1 1 1,0-1 0,1 0 0,-1 0 0,0-1 0,0 1 0,0 0-1,0-1 1,0 0 0,0 0 0,0 0 0,-1 0 0,1 0 0,2-3-16,0 0-26,0-1 1,0 0-1,0 0 0,-1 0 1,1 0-1,-2-1 1,3-5 25,13-44-928,-17 89 965,1 1 0,2-1 0,3 11-37,-2-18 46,-1-1-1,-2 1 1,0 0-1,-2 0 0,-1 0 1,-2 13-46,1-27-41,-2 0-1,0-1 1,0 1 0,-1-1 0,0 0 0,-1 0 0,0 0 0,-1-1 0,0 1-1,-1-1 1,-5 5 41,7-9-489,0 0 0,-1 0 0,0-1 0,0 0 1,0 0-1,-1-1 0,0 0 0,-1 1 489,2-2-745,0-1 1,1 0 0,-1 0-1,0 0 1,-1-1 0,1 0-1,0 0 1,0 0-1,0-1 1,-6 0 744,-18-2-2773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10624,'0'0'141,"-1"1"-1,1-1 1,0 0 0,-1 0 0,1 1 0,-1-1 0,1 0 0,0 0 0,-1 1 0,1-1-1,0 1 1,0-1 0,-1 0 0,1 1 0,0-1 0,0 1 0,-1-1 0,1 0 0,0 1 0,0-1-1,0 1 1,0-1 0,0 1 0,0-1 0,0 1 0,0-1 0,0 1 0,0-1 0,0 0-1,0 1 1,0-1 0,0 1 0,0-1 0,0 1-141,4 27 524,-2-5 7,-1-11-459,0 0-1,0-1 1,1 1 0,1-1 0,0 1 0,1-1-1,0 0-71,36 79 272,-8-21 175,-27-58-392,0 1-210,-1-1 0,0 1 0,0 0 0,-1 0 1,0 0-1,-1 0 0,0 6 155,-4-17-544,-5-5 299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10496,'0'0'3936,"9"8"-3040,14-3-64,-16-1-161,12-1-1342,9 2-385,4-5 448,5-5 288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8320,'-11'-1'2123,"9"4"941,14 10 1855,-1-3-5447,-1 2 539,-1 0-1,0 0 1,-1 1 0,0 0-1,-1 0 1,2 4-11,10 28 981,2 13-981,-15-34 841,-1 1 0,-1 0 0,0 15-841,-2-48-170,1 1 0,0 0 0,1 0 1,-1 0-1,1 0 0,1 0 0,0 1 0,-1 0 0,2 0 0,-1 0 1,1 0-1,0 1 0,0 0 0,0 0 0,1 1 0,0 0 0,0 0 0,0 0 1,0 1-1,3-1 170,-7 3 33,0 1 0,1-1 0,-1 1-1,0-1 1,0 1 0,0 0 0,1 0 0,-1 1 0,0-1 0,0 1 0,0-1 0,0 1 0,0 0 0,1 0 0,-2 1 0,1-1-1,0 1 1,0-1 0,0 1 0,-1 0 0,1 0 0,-1 0 0,1 0 0,-1 0 0,0 1 0,0-1 0,0 1 0,0-1-1,0 1 1,1 3-33,5 8-863,-1 0 0,-1 1 0,0 0 0,0 0 0,1 10 863,-3-8-1173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6 8320,'-2'-1'342,"0"0"-1,0 0 1,1 1 0,-1-1 0,0 1 0,0-1 0,0 1-1,0-1 1,1 1 0,-1 0 0,0 0 0,0 0 0,0 0 0,0 1-1,0-1 1,0 0 0,1 1 0,-2 0-342,-1 0 245,0 1 0,1-1 0,-1 1 1,1 1-1,-1-1 0,1 0 0,0 1 0,-3 2-245,-4 6 177,-1 1 1,2 0-1,0 1 1,-2 4-178,9-14 183,-18 29 1,1 1 0,2 1 0,1 0 0,2 1 0,-2 12-184,8-22-16,2 1 1,1-1-1,1 1 1,1 0-1,1 0 0,1 0 1,2 0-1,0 2 16,0-21-185,-1 0-1,1 1 1,1-1-1,-1 0 1,1 0-1,1 0 1,-1 0-1,1 0 1,0-1-1,0 1 1,1-1-1,0 0 1,0 0-1,1 0 1,0-1 0,0 1-1,0-1 1,5 4 185,13 7-864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9856,'0'0'201,"0"0"1,1 0-1,-1-1 1,0 1-1,1 0 1,-1 0-1,0 0 0,1 0 1,-1-1-1,0 1 1,1 0-1,-1 0 1,1 0-1,-1 0 1,0 0-1,1 0 1,-1 0-1,1 0 1,-1 0-1,1 0 1,-1 0-1,0 0 1,1 0-1,-1 1 1,0-1-1,1 0 0,0 0-201,12 10 1818,11 17-1900,-23-24 282,15 17-140,-2 1-1,0 0 0,-2 2 0,0-1 0,-2 1 0,0 1 0,-2 0 0,0 0 0,-2 1 1,0 0-1,-2 0 0,-1 0 0,-1 0 0,-1 1 0,-1-1 0,-2 9-59,-1-7-542,-2 0-1,0-1 1,-2 1-1,0-2 1,-2 1-1,-2 1 543,-5 9-2069,5-6 704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 8192,'0'-8'3072,"0"8"-2400,0 5 800,0-5 832,0 3-1313,0 1 129,0 9-736,0 2-352,0 9-64,0 9 128,4-1-32,-4 9-864,0-1 416,-4 2-3935,-1-2 2399,-4 1-2304,-5-6 2464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6656,'-6'-21'3759,"12"35"-1220,1 6-2531,-1 1 0,-1 0 0,-1 1 0,-1-1 0,0 2-8,0 36 499,-2 12-499,-1-65-90,2 43 124,-2-47-362,1 1-1,-1 0 1,1 0 0,-1-1 0,1 1 0,0 0 0,0-1-1,0 1 1,0-1 0,1 1 0,-1-1 0,1 0 0,-1 0-1,3 2 329,0 0-586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114 131 3072,'26'-42'4033,"-19"32"-2272,-1 0 1,0-1-1,4-9-1761,-10 20 87,0-1 1,1 0-1,-1 1 0,0-1 1,0 0-1,0 0 0,0 1 1,0-1-1,0 0 0,0 1 1,0-1-1,0 0 0,0 1 1,0-1-1,-1 0 1,1 0-1,0 1 0,0-1 1,-1 1-1,1-1 0,0 0 1,-1 1-1,1-1 0,-1 1 1,1-1-1,0 1 0,-1-1-87,-1-1 104,0 1 0,0-1 0,0 1 0,0 0 0,-1 0 0,1 0 0,0 0 0,0 0 0,-2 0-104,-4-1 39,-1 0 0,1 1-1,-1 0 1,1 0 0,-1 1-39,4 0-2,1 1 1,0 0 0,-1 0-1,1 1 1,0-1 0,0 1-1,0 0 1,0 0-1,1 0 1,-1 0 0,0 1-1,1-1 1,0 1-1,-1 0 1,1 0 0,0 1-1,0-1 1,-2 4 1,3-5 9,0 1 0,1-1 0,-1 0 0,0 1 0,1 0 0,0-1 0,-1 1 0,1 0 0,0 0 0,0 0 0,1 0 0,-1 0 0,1 0 0,-1 0 0,1 0 0,0 0 0,0 0 0,0 0 0,1 0 0,-1 0 0,1 0 0,-1 0 0,1 0 0,0-1 0,0 1 0,1 0 0,0 1-8,0-2-3,-1 1 1,1-1 0,1 0 0,-1 0-1,0-1 1,0 1 0,1 0 0,-1-1 0,1 1-1,-1-1 1,1 0 0,0 0 0,-1 0 0,1 0-1,0 0 1,0-1 0,0 1 0,-1-1-1,1 0 1,0 0 0,0 0 0,0 0 0,0 0-1,0-1 1,0 0 0,-1 1 0,1-1 0,2-1 1,1 1-130,-1-1 1,1-1 0,-1 1 0,0-1 0,0 1 0,0-2 0,0 1 0,0 0 0,-1-1 0,1 0 0,-1 0 0,0 0 0,2-3 129,-4 3-71,0-1 1,-1 1-1,1-1 0,-1 0 1,1 0-1,-1 0 1,-1 0-1,1 1 1,-1-3 70,1 14 14,-1 0 0,1 0 1,1-1-1,-1 1 0,1 0 0,0-1 0,1 1 0,1 2-14,28 50-1453,-20-38 398,3 1-459,2-2 506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24 6528,'0'7'420,"1"-1"-1,0 0 1,1 0 0,0 0 0,0-1 0,0 1 0,0 0 0,1-1-1,0 1 1,0-1 0,4 5-420,-3-5 131,-1 0 1,0 0-1,0 0 1,0 1-1,-1-1 1,1 1-1,-1 0 0,-1 0 1,1 0-1,-1 0 1,0 5-132,0-10 30,-1 0 0,0 1 1,0-1-1,0 0 0,0 0 1,0 0-1,0 0 0,0 0 1,-1 0-1,1 1 0,0-1 1,-1 0-1,1 0 0,0 0 1,-1 0-1,0 0 0,1 0 1,-1 0-1,1 0 0,-1-1 1,0 1-1,0 0 0,0 0 1,1 0-1,-1-1 0,0 1 1,0 0-1,0-1 0,0 1 1,0-1-1,0 1 0,0-1 1,0 0-1,0 1 0,0-1 1,-1 0-1,1 0 0,0 1 1,0-1-1,0 0 1,0 0-1,0 0 0,0-1 1,-1 1-1,1 0 0,0 0 1,0-1-1,0 1 0,0 0-30,-3-2 109,0 1-1,0 0 1,0-1-1,0 0 1,1 0 0,-1 0-1,1 0 1,-1-1-1,1 1 1,0-1-1,0 0 1,-1-1-109,1-1-15,0 1 0,1-1 0,-1 0 1,1 0-1,0 0 0,1 0 0,-1 0 0,1 0 1,0-1-1,1 1 0,-1 0 0,1-1 0,0 1 0,0 0 1,1-1-1,-1 1 0,1 0 0,2-5 15,-3 7-10,1-1 0,0 0-1,1 1 1,-1-1 0,1 1 0,-1 0-1,1-1 1,0 1 0,0 0 0,0 0-1,1 0 1,-1 0 0,1 1 0,0-1-1,0 1 1,-1-1 0,2 1 0,-1 0-1,0 0 1,0 1 0,1-1 0,-1 0-1,0 1 1,1 0 0,0 0 0,2 0 10,0 1-144,1 0 0,-1 1 0,0 0 0,1 1 0,-1-1 0,0 1 0,0 1 0,0-1 0,0 1 0,-1 0 1,1 0-1,1 2 144,14 5-481,1 2-95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6656,'-1'-1'310,"-1"0"-1,1-1 1,-1 1 0,1 0 0,-1 0 0,0 1 0,1-1 0,-1 0-1,0 1 1,0-1 0,0 1 0,1-1 0,-1 1 0,0 0 0,0 0-1,0 0 1,0 0 0,-1 0-310,0 0 167,1 1 0,-1 0 0,0 0 0,0 0 0,0 0 0,1 0 0,-1 1 0,1-1 0,-1 1 0,1 0 1,-1 0-168,-6 6 21,1 0 1,0 1 0,0 0 0,1 1 0,-2 2-22,8-11 28,-3 6 102,-1 0 1,1 0-1,0 1 1,1 0 0,-2 4-131,4-10 59,1 0 1,-1 0 0,1 0-1,-1 0 1,1 0-1,0 0 1,0 0 0,0 0-1,0 0 1,0 0 0,1 0-1,-1 0-59,0-1 36,1 0-1,-1 0 1,1 0 0,-1 0-1,0-1 1,1 1-1,0 0 1,-1 0-1,1-1 1,-1 1-1,1 0 1,0-1 0,0 1-1,-1-1 1,1 1-1,0-1 1,0 1-1,0-1 1,-1 0-1,1 1 1,0-1 0,0 0-1,0 0 1,0 1-1,0-1 1,0 0-36,2 0-11,0 0 1,1-1 0,-1 1-1,0-1 1,0 0 0,1 1-1,-1-1 1,0-1-1,0 1 1,0 0 0,0-1-1,-1 0 1,1 1-1,0-1 1,-1 0 0,3-2 10,-3 2-49,1 0 0,-1 0 0,1 0 0,-1-1 0,0 1 0,0-1 0,0 1 1,-1-1-1,1 0 0,0 1 0,-1-1 0,0 0 0,0 0 0,0 0 0,0 0 0,0 0 1,0-1 48,-1 3-5,0 1 1,0-1 0,0 0 0,0 0 0,-1 0 0,1 0 0,0 1 0,0-1-1,0 0 1,-1 0 0,1 1 0,-1-1 0,1 0 0,0 0 0,-1 1 0,1-1 0,-1 0-1,1 1 1,-1-1 0,0 1 0,1-1 0,-1 1 0,0-1 0,1 1 0,-1-1 0,0 1-1,0-1 1,1 1 0,-1 0 0,0 0 0,0-1 0,0 1 0,1 0 0,-1 0 0,-1 0 4,2 0 0,0 0 0,0-1 0,-1 1 0,1 0 0,0 0 0,0 0 0,-1 0 0,1 0 0,0 0 0,-1 0 0,1 0 0,0 0 0,0 0 0,-1 0 0,1 0 0,0 0 0,0 0 0,-1 0 0,1 0 0,0 1 0,0-1 0,-1 0 0,1 0 0,0 0 0,0 0 0,-1 0 0,1 1 0,0-1 0,0 0 0,0 0 0,-1 0 0,1 1 0,0-1 0,0 0 0,0 0 0,0 0 0,0 1 0,-1-1 0,1 0 0,0 1 0,0-1 0,0 0 0,0 0 0,0 1 0,0-1 0,0 0 0,0 0 0,0 1 0,0-1 0,0 0 0,0 0 0,0 1 0,0-1 0,0 0 0,0 1 0,1-1 0,-1 0 0,0 0 0,0 1 0,5 10 0,-5-11 0,34 47 64,-19-28-73,-1 1 0,-1 0 0,9 20 9,-16-26 69,-1-1 0,0 1 0,-1 0 1,0 1-1,-1-1 0,-1 1 0,0-1 1,-1 1-1,0 0 0,-2-1 0,0 7-69,-1-9 171,0 1-1,-1-1 0,0 0 1,-1 0-1,0 0 0,-1 0 1,-1-1-1,1 0 0,-2 0 1,0 0-1,0-1 0,-1 0 1,-4 5-171,9-12-151,0 0 0,0 0 0,0 0 0,-1 0 0,1-1 0,-1 1 0,1-1-1,-1 0 1,0 0 0,0 0 0,0-1 0,0 1 0,0-1 0,0 0 0,0 0 0,0 0 0,0-1 0,-1 0 0,1 1 0,0-1 0,-1-1 0,1 1 0,0-1 0,0 0 0,-4-1 151,-12-11-549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9984,'-5'0'3776,"0"5"-2944,10 3 0,0-5-192,-1 6-448,1-1-96,4-1-160,0-2-32,0-5 64,1 0-2464,-1-5-1024,5 2 1760,-1-1 864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51 7040,'1'3'3599,"3"10"-2020,0-4-1097,1-1-1,0 0 1,1 0-1,1 2-481,-3-6 221,0 1 0,0 0 0,-1-1 0,0 2 0,0-1 1,0 0-1,-1 1 0,1-1 0,-1 1 0,-1-1 0,1 1 0,-1 0 0,1 4-221,-2-9 31,0-1-1,0 0 0,0 1 1,0-1-1,0 1 1,0-1-1,0 1 0,0-1 1,0 1-1,-1-1 1,1 1-1,0-1 0,0 0 1,0 1-1,0-1 1,-1 1-1,1-1 0,0 0 1,0 1-1,-1-1 1,1 0-1,0 1 0,-1-1 1,1 0-1,0 1 1,-1-1-1,1 0 0,-1 0 1,1 0-1,0 1 1,-1-1-1,1 0-30,-17-3 48,13 1-83,0 0 1,1 0-1,-1 0 0,0 0 1,1-1-1,0 0 1,-3-2 34,3 0-34,0 0 0,0 0 0,0 0 0,1-1 0,0 1 0,0-1 0,0 0 0,1 1 0,-1-1 0,1 0 0,1 0 0,-1 0 0,1 0 0,0 0 0,1 0 0,-1 0 0,1 1 0,0-1 0,1 0 0,-1 0 0,1 1 0,0-1 0,0 1 0,1-1 0,0 1 0,0 0 0,1-2 34,-2 6-13,0-1-1,0 0 0,1 1 0,-1-1 0,0 1 0,0 0 0,1-1 0,-1 1 0,1 0 1,-1 0-1,1 1 0,0-1 0,-1 1 0,1-1 0,0 1 0,-1 0 0,1 0 0,0 0 0,-1 0 1,1 0-1,0 1 0,2 0 14,9 2-990,0 0 0,0 2 0,10 4 990,-14-6-1695,13 5-2449,0 0 1403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54 10240,'0'0'105,"0"0"1,0 0 0,0 0-1,0 0 1,-1 0-1,1 0 1,0 0 0,0 0-1,0 1 1,0-1 0,0 0-1,0 0 1,0 0 0,0 0-1,-1 1 1,1-1-1,0 0 1,0 0 0,0 0-1,0 0 1,0 1 0,0-1-1,0 0 1,0 0-1,0 0 1,0 0 0,0 1-1,0-1 1,0 0 0,0 0-1,0 0 1,0 0-1,0 1 1,0-1 0,1 0-1,-1 0 1,0 0 0,0 0-1,0 1 1,0-1 0,0 0-1,0 0-105,9 7 1582,15 2-705,-14-8-797,0 0-1,0-1 0,0 0 0,0-1 1,0 0-1,10-2-79,-17 2-9,-1 0 0,1 0 0,0 0 0,-1 0 1,1 0-1,0 0 0,-1-1 0,0 1 0,1-1 0,-1 1 0,0-1 1,0 0-1,0 0 0,0 0 0,0-1 0,0 1 0,0 0 1,-1-1-1,1 1 0,-1-1 0,0 1 0,0-1 0,0 1 0,0-1 1,0 0-1,0-1 9,-1 3-11,0 0 1,1 1-1,-1-1 1,0 0 0,0 1-1,0-1 1,0 0-1,0 0 1,0 1-1,0-1 1,0 0-1,0 1 1,0-1-1,0 0 1,0 0-1,-1 1 1,1-1 0,0 0-1,0 1 1,-1-1-1,1 0 1,-1 1-1,1-1 1,0 1-1,-1-1 1,0 0 10,1 1-7,-1 0 0,0 0-1,0 0 1,0-1 0,1 1 0,-1 0 0,0 0-1,0 0 1,0 0 0,0 0 0,1 1-1,-1-1 1,0 0 0,0 0 0,0 0 0,1 1-1,-1-1 1,0 0 0,0 1 7,-34 21 14,31-19-11,0 1-1,0-1 1,1 1-1,-1 0 1,1 0 0,0 0-1,0 0 1,0 0-1,0 1 1,1 0 0,-1-1-1,1 1 1,1 0-1,-1 0 1,1 0-1,-1 2-2,2-3 17,0-1 0,0 1 0,0-1 0,0 1 0,1-1 0,-1 1 0,1-1 0,0 1 0,0-1-1,0 0 1,1 0 0,-1 1 0,1-1 0,0 0 0,-1 0 0,1 0 0,1 0 0,-1-1 0,0 1 0,1-1-1,-1 1 1,1-1 0,0 0 0,0 0 0,0 0-17,1 1-77,1 0 1,-1 0-1,1-1 0,0 0 0,0 0 1,0 0 76,3 0-888,0 0 0,-1-1 1,1 0-1,0 0 0,-1-1 1,4 0 887,7 0-752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36 9344,'0'0'122,"-1"0"0,1 0 0,-1 0 0,1 0 1,-1 0-1,1 0 0,-1 0 0,1 0 0,-1 0 0,1 0 1,-1 0-1,1 0 0,-1 1 0,1-1 0,-1 0 0,1 0 0,-1 0 1,1 1-1,-1-1 0,1 0 0,-1 0 0,1 1 0,0-1 1,-1 1-1,1-1 0,-1 0 0,1 1 0,0-1 0,0 1 1,-1-1-1,1 1 0,0-1 0,0 1 0,-1-1 0,1 0 1,0 1-1,0 0 0,0-1 0,0 1 0,0-1 0,0 1 1,0-1-1,0 1-122,0 1 112,1 1 1,0-1 0,-1 0-1,1 1 1,0-1-1,0 0 1,1 1 0,-1-1-1,2 2-112,12 21 1253,-2 1 0,7 16-1253,-13-28 571,1-1 84,-7-13-642,-1 0 1,0-1 0,0 1-1,0 0 1,1 0 0,-1 0-1,0 0 1,0 0 0,0 0-1,1 0 1,-1 0 0,0-1-1,0 1 1,0 0 0,0 0-1,1 0 1,-1 0 0,0 0 0,0-1-1,0 1 1,0 0 0,0 0-1,0 0 1,0-1 0,0 1-1,1 0 1,-1 0 0,0 0-1,0-1 1,0 1 0,0 0-1,0 0 1,0-1 0,0 1-1,0 0-13,1-34 419,0 21-488,0-5-414,2-1 1,0 1-1,1 1 0,1-1 1,0 0-1,5-7 483,-10 25-71,0-1 0,0 1 0,0 0 0,0 0 0,0-1 0,0 1 0,0 0 0,0-1 0,0 1 0,1 0 0,-1 0-1,0-1 1,0 1 0,0 0 0,0 0 0,0-1 0,1 1 0,-1 0 0,0 0 0,0 0 0,0-1 0,1 1 0,-1 0 0,0 0 0,0 0 0,1 0 0,-1 0 0,0-1 0,0 1 0,1 0-1,-1 0 1,0 0 0,1 0 0,-1 0 0,0 0 0,0 0 0,1 0 0,-1 0 0,0 0 0,1 0 0,-1 0 0,0 0 0,0 0 0,1 0 0,-1 0 0,0 1 0,0-1 0,1 0-1,-1 0 1,0 0 0,0 0 71,8 13-6886,-8-12 6596,5 7-2792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 8832,'-1'1'283,"0"0"1,-1 0 0,1 1-1,0-1 1,0 0 0,0 0-1,0 0 1,0 1 0,1-1-1,-1 1 1,0-1 0,1 0-1,-1 1 1,1-1 0,-1 1-1,1 0-283,0-1 115,0 0 0,0 0-1,0 1 1,1-1 0,-1 0-1,0 0 1,1 0 0,-1 0-1,1 1 1,0-1 0,-1 0-1,1 0 1,0 0 0,-1 0-1,1 0 1,0-1 0,0 1-1,0 0 1,0 0 0,0 0-1,0-1 1,1 1-115,2 2 76,0-1-1,0 0 1,0 0 0,0 0-1,1 0 1,-1-1 0,1 0-1,-1 0 1,1 0 0,0 0-1,-1-1 1,1 0 0,0 0-1,-1 0 1,1-1 0,0 1-1,-1-1 1,1 0 0,3-1-76,-3 0 49,0 0 0,0 1 0,0-2 0,0 1 0,-1 0 0,1-1 0,-1 0 0,0 0 0,0 0 0,0-1 0,0 1 0,0-1 1,-1 0-1,1 0 0,-1 0 0,0-1 0,0-1-49,-2 4-70,0 0 1,0-1-1,0 1 1,0-1-1,0 1 1,-1-1-1,1 1 1,-1-1-1,0 0 1,1 0 69,-1 3-24,0-1 1,-1 1 0,1-1 0,0 1 0,0 0 0,0-1-1,0 1 1,0 0 0,0-1 0,0 1 0,-1 0-1,1-1 1,0 1 0,0 0 0,0-1 0,-1 1 0,1 0-1,0-1 1,-1 1 0,1 0 0,0 0 0,-1-1 0,1 1-1,0 0 1,-1 0 23,0 0-20,1-1-1,-1 1 1,0 0 0,0 0-1,0 0 1,0 0 0,0 0-1,0 1 1,0-1 0,0 0-1,0 0 1,1 1 0,-1-1-1,0 0 1,0 1 0,0-1 20,-11 7-50,0 1 0,1 0 1,0 1-1,0 0 0,0 1 0,-8 10 50,17-17 28,-1 0 1,1 0-1,-1 0 0,1 0 0,0 1 0,0-1 1,0 1-1,1-1 0,-1 1 0,1 0 0,0 0 1,0 0-1,0-1 0,1 1 0,-1 0 1,1 0-1,0 0 0,0 0 0,0 0 0,0 0 1,1 0-1,0 0 0,0 0 0,0 0 0,0-1 1,1 1-1,0 0-28,-1 0-68,2 0 0,-1-1 0,0 0 0,1 1 0,-1-1 0,1 0 1,0 0-1,0 0 0,0-1 0,0 1 0,4 1 68,-3-2-407,0 1 1,0-2-1,1 1 0,-1 0 1,0-1-1,1 0 0,-1 0 1,1 0-1,-1 0 0,1-1 1,3 0 406,14 0-672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24 9728,'-1'4'547,"0"0"1,0 0-1,0 0 1,1 1 0,-1-1-1,1 0 1,0 1-1,1-1 1,-1 0 0,1 2-548,12 48 1157,-10-43-1004,0 1-1,0-1 0,-1 1 0,0 10-152,-2-22 35,0 1 0,1-1 1,-1 1-1,0-1 0,0 1 0,0-1 0,0 1 0,0-1 0,0 1 1,0-1-1,0 1 0,0-1 0,0 1 0,0-1 0,-1 1 0,1-1 0,0 1 1,0-1-1,0 1 0,-1-1 0,1 1 0,0-1 0,0 1 0,-1-1 1,1 0-1,-1 1 0,1-1 0,0 1 0,-1-1 0,1 0 0,-1 1 0,1-1 1,-1 0-1,1 0 0,-1 1 0,1-1 0,0 0 0,-1 0-35,-1 0 1,0-1-1,1 0 0,-1 1 0,0-1 1,1 0-1,-1 0 0,1 0 1,-1 0-1,1 0 0,-1 0 0,1-1 1,0 1-1,-3-3-13,1 0 0,0 0 0,0 0 1,0-1-1,0 1 0,1-1 0,0 0 1,0 0-1,0 0 0,1 0 0,-1 0 1,1 0-1,0-5 13,-1 2-147,2 0-1,-1 0 1,1 0 0,0 0 0,0 0-1,1 0 1,0 0 0,3-7 147,-4 12-62,1 1 0,0-1 0,-1 1 0,1 0 0,0-1 0,1 1 0,-1 0 0,0-1 0,1 1 0,-1 0 0,1 0 0,0 0 0,0 0 0,0 1 0,0-1 0,0 0 0,0 1 0,0-1 0,0 1 0,1 0 0,-1 0 0,0 0 0,1 0-1,-1 0 1,1 0 0,-1 1 0,1-1 0,0 1 0,-1 0 0,1-1 0,-1 1 0,1 0 0,0 1 0,-1-1 0,1 0 0,-1 1 0,1 0 0,-1-1 0,1 1 0,-1 0 0,1 0 0,-1 1 0,0-1 62,35 22-7194,-18-14 4538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9472,'-6'0'387,"0"0"-1,0 1 1,0-1 0,0 2 0,0-1 0,0 0-1,0 1 1,0 0 0,0 1 0,1-1 0,-1 1-1,1 0 1,0 1 0,0-1 0,0 1 0,0 0 0,-1 1-387,-73 72 821,79-76-822,-1-1 0,1 1 0,-1-1 0,1 1 1,-1-1-1,1 1 0,0 0 0,-1-1 0,1 1 0,0 0 0,-1-1 1,1 1-1,0 0 0,0 0 0,0-1 0,-1 1 0,1 0 0,0 0 1,0-1-1,0 1 0,0 0 0,0 0 0,1-1 0,-1 1 0,0 0 1,0-1-1,0 1 0,1 0 0,-1 0 0,0-1 0,1 1 0,-1-1 1,0 1-1,1 0 0,-1-1 0,1 1 0,-1-1 0,1 1 0,0-1 1,0 1 0,28 17-60,-20-14 52,-2 0 9,42 26 16,-44-27-12,-1 0 1,0 1 0,0-1 0,0 1 0,-1 0-1,1 0 1,-1 0 0,0 0 0,2 3-6,-4-5 26,0 0-1,0 0 1,0 0 0,0 1 0,-1-1-1,1 0 1,-1 1 0,1-1 0,-1 1-1,0-1 1,0 0 0,0 1 0,0-1-1,0 1 1,-1-1 0,1 0 0,-1 1-1,1-1 1,-1 0 0,0 1 0,0-1-1,0 0 1,0 0 0,0 0 0,-1 0-1,1 0 1,-1 0 0,1 0 0,-1 0-1,0-1 1,1 1 0,-1 0 0,0-1 0,0 0-1,0 1 1,-2 0-26,-1 1-35,-1-1 0,0 1 0,1-1 0,-1 0 0,0 0 0,0 0 0,0-1 0,0 0 0,0 0 0,0-1 0,0 0 0,0 0 0,0 0 0,-1-1 35,1 0-1303,0 0 0,1 0 0,-1-1 0,1 0 0,-1 0 0,-1-1 1303,-7-5-3024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7296,'0'-1'215,"1"-1"0,-1 0 1,0 1-1,1-1 0,-1 1 1,1-1-1,-1 1 0,1-1 1,0 1-1,-1 0 1,1-1-1,0 1 0,0 0 1,0 0-1,0-1 0,0 1 1,0 0-1,1 0-215,1-1 227,-1 1 0,1 1 0,0-1 0,-1 0 0,1 1 0,0-1 0,-1 1 0,1 0 0,0 0 0,0 0 0,0 0-227,84-7 540,-65 4-515,0 1 0,0 0 0,0 2 0,21 2-25,-42-2 4,0 0 0,0 1-1,0-1 1,0 0 0,0 0 0,-1 0 0,1 0 0,0 1-1,0-1 1,0 1 0,0-1 0,0 0 0,-1 1 0,1-1-1,0 1 1,0 0 0,-1-1 0,1 1 0,0 0 0,-1-1-1,1 1 1,-1 0 0,1-1 0,-1 1 0,1 0 0,-1 0-1,0 0 1,1 0 0,-1 0 0,0-1 0,0 1-1,1 0 1,-1 0 0,0 0 0,0 0 0,0 0 0,0 0-1,0 0 1,0 0 0,0 0 0,-1 0 0,1-1 0,0 1-1,0 0 1,-1 0 0,1 0 0,-1 0-4,-2 7 39,-1 1-1,0-1 1,-1 0-1,1-1 1,-2 1-39,-5 9 70,-7 20 163,0 1 0,3 0 0,-3 14-233,11-27 135,0 0 1,2 0-1,1 1 0,1 0 1,0 20-136,3-39 22,0-1 1,0 0 0,1 0 0,0 1-1,0-1 1,0 0 0,1 0 0,0 0-1,0 0 1,1 0 0,-1-1 0,4 6-23,-3-8 13,-1 0-1,1 0 1,0 0 0,0 0 0,1 0 0,-1-1 0,0 0-1,1 1 1,-1-1 0,1 0 0,0-1 0,0 1 0,0-1 0,0 1-1,0-1 1,0-1 0,0 1 0,0 0 0,3-1-13,13 1-340,-1-1 1,0-1 0,0-1-1,0-1 1,0 0 0,0-2-1,0 0 1,-1-1-1,0-1 1,0 0 0,15-10 339,17-11-464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7680,'0'1'163,"-1"0"-1,0 0 1,0 0 0,1 1 0,-1-1-1,1 0 1,-1 1 0,1-1 0,-1 0-1,1 1 1,0-1 0,0 1 0,0-1 0,0 0-1,0 1 1,0-1 0,0 1 0,0-1-1,0 0 1,1 1 0,-1-1 0,1 1 0,-1-1-1,1 0 1,-1 0 0,1 1 0,0-1-1,-1 0 1,1 0 0,0 0 0,0 0-1,0 0 1,0 0 0,0 0 0,0 0 0,0 0-1,1 0 1,-1 0 0,0-1 0,0 1-1,1 0 1,-1-1 0,0 1 0,1-1 0,-1 0-1,0 1 1,1-1 0,0 0-163,7 2 220,0-1-1,-1-1 1,1 1 0,0-1-1,0-1 1,0 1 0,0-2 0,-1 1-1,1-1 1,0-1 0,-1 1 0,1-2-220,-4 3 37,-1-1 0,1-1-1,-1 1 1,0-1 0,0 1 0,0-1 0,0 0 0,0-1 0,-1 1 0,3-3-37,-4 3-47,0 1-1,-1-1 1,1 1-1,-1-1 0,0 0 1,1 0-1,-1 1 0,-1-1 1,1 0-1,0 0 1,-1 0-1,1 0 0,-1 0 1,0 0-1,0 0 0,0 0 1,0 0-1,-1 0 48,1 2-27,0 0 0,0-1 1,0 1-1,0 0 0,-1 0 0,1 0 0,0-1 0,-1 1 1,1 0-1,-1 0 0,1 0 0,-1 0 0,0 0 1,1 0-1,-1 0 0,0 0 0,0 0 0,0 0 0,0 0 1,0 0-1,0 1 0,0-1 0,0 0 0,0 1 0,-1-1 27,0 0-13,1 1 0,-1 0 0,0 0 0,0 0 0,0 0 0,0 0-1,0 0 1,0 0 0,0 1 0,0-1 0,1 1 0,-1-1 0,0 1-1,0 0 1,0 0 13,-5 3-11,0 0-1,0 0 1,1 0-1,0 1 1,0 0-1,0 0 1,0 1-1,1 0 12,-4 4-9,1 1 1,1 0-1,0 1 0,0 0 1,2 0-1,-1 1 9,3-8 5,1 1 0,1-1 1,-1 0-1,1 1 0,0-1 0,0 1 1,0-1-1,1 1 0,0-1 0,0 1 1,1-1-1,-1 1 0,1-1 1,0 1-1,2 4-5,-2-7-16,1-1 1,-1 1-1,1-1 1,-1 0-1,1 0 1,0 0-1,0 0 1,0 0-1,0 0 1,0 0-1,0 0 1,1-1-1,-1 1 1,0-1-1,1 0 1,-1 0-1,1 0 1,0 0-1,-1 0 1,1 0-1,0-1 1,0 1 15,8 1-278,0-1 1,0 0 0,0-1-1,10-1 278,14-1-250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133 186 8448,'-4'0'177,"1"-1"-1,0 1 1,0 0 0,-1 0 0,1 0 0,0 1-1,0-1 1,-1 1 0,1-1 0,0 1 0,0 0 0,0 0-1,0 1 1,0-1 0,0 0 0,0 1 0,0 0-1,1 0 1,-1 0 0,1 0 0,-1 0 0,1 0-1,0 1 1,0-1 0,0 1 0,-1 0-177,-4 8 270,0-1 1,0 1-1,1 0 0,1 0 0,0 1 1,-3 8-271,6-14 246,0 0 0,1 1 0,-1-1 0,1 1 0,0-1 0,1 1 0,-1-1 1,1 1-1,1-1 0,-1 1 0,1-1 0,0 1 0,2 5-246,-2-10 41,0 1 0,0-1 0,0 0 0,0 1 0,1-1 0,-1 0 0,1 0 0,0 0 0,-1 0 0,1 0 0,0-1 0,0 1 0,0 0 0,0-1 0,0 1 0,1-1 0,-1 0 0,0 0 0,1 0 0,-1 0 0,1 0 0,-1-1 0,1 1 0,-1-1 0,1 1 0,-1-1 0,3 0-41,-1 0 33,-1 0 1,0-1-1,1 1 1,-1-1 0,0 0-1,1 0 1,-1 0-1,0 0 1,0-1 0,0 1-1,0-1 1,0 0-1,-1 0 1,1 0-1,0 0 1,-1 0 0,1-1-1,-1 1 1,0-1-1,0 1 1,0-1-1,0 0-33,3-7-33,0 0 0,-1 0-1,-1 0 1,1 0-1,-2-1 1,1 1-1,-1-1 1,-1 0-1,0 0 1,-1 0 0,0 1-1,-1-9 34,-2-18-184,-2 0-1,-2 1 1,-2-4 184,3 22-90,0 0 1,0 1-1,-2 0 0,0 0 1,-4-6 89,18 38-45,0-1 1,-1 1-1,-1 0 1,2 10 44,16 87 483,-2-13-74,-13-62-343,-4-20-257,1 0 0,1 0-1,0 0 1,1-1 0,1 1 191,-6-15-342,0 0-1,0 0 1,0 0 0,0 0-1,1 0 1,-1-1 0,1 1 0,-1 0-1,1-1 1,1 1 342,13 8-6790,-7-6 3894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 11392,'-18'-7'4224,"13"7"-3297,5 4 97,0-4-128,0 8-608,0 4-64,0-4-224,0-1-32,0 3 32,5-3-1152,0-2-415,-1-5 799,5-5 448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8064,'-1'-1'113,"-9"-4"3785,12 8 1044,12 17-3240,-6-2-1566,-1 1-1,0 0 1,-1 0 0,-1 1-1,-1 0 1,0 3-136,3 39 53,-2 21-53,2 18 67,0-67-1085,-7-33 702,0 0 0,1 0 1,-1 1-1,0-1 0,1 0 0,-1 0 0,1 0 1,-1 0-1,1 0 0,-1 0 0,1 0 0,0 0 1,0 0-1,-1 0 0,1 0 0,0 0 0,0 0 1,0 0-1,0-1 0,0 1 0,0 0 0,0-1 0,0 1 1,2 0 315,1-1-1008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87 9344,'-3'0'557,"-1"1"1,1 0 0,-1 0 0,1 0-1,-1 0 1,1 1 0,0 0-1,-1 0-557,3-1 56,0-1-1,1 0 1,-1 1-1,1-1 1,-1 0-1,1 1 1,-1-1-1,1 1 1,-1-1-1,1 1 1,0-1-1,-1 1 0,1 0 1,0-1-1,-1 1 1,1-1-1,0 1 1,0 0-1,-1-1 1,1 1-1,0 0 1,0-1-1,0 1 1,0 0-1,0-1 1,0 1-1,0 0 0,0-1 1,0 1-1,0 0 1,0-1-1,1 1 1,-1 0-1,0-1 1,0 1-1,1 0 1,-1-1-1,0 1 1,1-1-1,-1 1 1,1-1-1,-1 1 0,1-1 1,-1 1-1,1-1 1,-1 1-1,1-1 1,-1 0-1,1 1 1,0-1-1,-1 0-55,3 2 79,0 0-1,0 0 1,0-1 0,0 1-1,1-1 1,-1 0-1,0 0 1,0 0 0,1 0-1,-1-1 1,1 1 0,-1-1-1,0 0 1,1 0-1,-1 0 1,1 0 0,-1-1-1,1 1 1,-1-1-1,0 0 1,0 0 0,1 0-1,-1-1 1,0 1 0,0-1-1,1-1-78,5-1-63,-1-1-1,-1 0 0,1-1 1,-1 0-1,0 0 1,0 0-1,-1-1 1,1 0-1,0-3 64,-5 9-57,-1-1-1,0 1 0,0-1 1,0 1-1,0-1 0,-1 0 1,1 1-1,0-1 1,-1 0-1,1 0 0,-1 1 1,1-1-1,-1 0 1,0 0-1,0 0 0,0 0 1,0 0-1,0 1 0,0-1 1,-1 0-1,1 0 1,-1 0-1,1 1 0,-1-1 1,1 0-1,-1 0 1,0 1-1,0-1 0,-1 0 58,1 0-35,0 1 0,-1 0 0,1 0 0,-1 0 0,1 0 0,-1 0 0,0 0 0,1 0 0,-1 0 0,0 1 0,0-1-1,1 1 1,-1-1 0,0 1 0,0 0 0,0-1 0,0 1 0,1 0 0,-1 0 0,0 1 0,0-1 0,0 0 0,0 1 0,1-1-1,-1 1 1,0-1 0,0 1 0,1 0 0,-3 1 35,-2 1 93,0 1-1,0 0 0,0 0 1,0 0-1,1 1 0,-1 0 1,1 0-1,1 1 0,-1-1 1,1 1-1,0 0 0,0 0 1,-1 3-93,-2 5 285,0 0 1,1 1 0,1 0 0,0 1-1,-1 6-285,5-18 37,1 0 0,-1 0 0,1 0 0,-1 0 0,1 1-1,1-1 1,-1 0 0,0 0 0,1 0 0,0 0 0,0 0-1,0 0 1,1 0 0,-1 0 0,1 0 0,0-1-1,0 1 1,0-1 0,1 1 0,-1-1 0,1 0-37,-1 0-188,0-1 1,1 0-1,-1 0 1,1 0-1,0 0 0,-1 0 1,1-1-1,0 1 1,0-1-1,0 0 1,0 0-1,1 0 188,-1 0-784,1 0 1,-1-1-1,1 0 1,-1 1-1,1-1 1,-1 0-1,1-1 1,-1 1-1,1-1 1,-1 0-1,1 1 1,1-2 783,18-9-3776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9856,'-6'14'4395,"7"14"-3588,-1-12 44,6 67 596,-3-61-1149,-1 1 0,-1-1 1,-1 1-1,-1-1 0,-1 1-298,-1-10 169,0-11 55,1-25-121,4 5-469,1 1 0,0 0 0,1 0 0,1 0-1,1 0 1,0 1 0,2 0 0,-1 0 0,8-10 366,-14 24-5,0 1 0,0-1 1,0 1-1,0 0 1,0-1-1,0 1 1,0 0-1,0 0 1,0 0-1,0 0 1,1 0-1,-1 0 1,0 0-1,1 0 0,-1 1 1,1-1-1,-1 0 1,1 1-1,-1-1 1,1 1-1,0 0 1,-1 0 4,1 0 56,-1 1 0,1-1 0,-1 1 0,1-1 1,-1 1-1,0 0 0,1 0 0,-1 0 0,0 0 0,0 0 1,0 0-1,0 0 0,0 0 0,0 1 0,0-1 0,0 0 1,0 1-1,-1-1 0,1 0 0,0 1 0,-1-1 0,1 2-56,26 71 873,-22-56-1214,1 0 0,1 0 0,1-1 0,0 0 0,2 0 0,7 10 341,-8-15-330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11 10624,'-35'-10'3429,"33"10"-3328,0-1 1,-1 1-1,1 0 1,0 0-1,0 0 1,0 1-1,0-1 1,0 0-1,0 1 1,0-1-1,0 1 1,0 0 0,0 0-1,0 0 1,0 0-1,1 0 1,-1 0-1,0 0 1,0 1-1,1-1 1,-1 0-1,1 1 1,-1-1-1,1 1 1,0 0-1,0 0 1,0-1-1,0 1 1,-1 2-102,-2 3 193,1 0-1,0 1 1,0 0 0,0 0 0,1 0 0,-1 4-193,1 1 45,1 0-1,0 0 1,0 0-1,1 0 1,1 6-45,0-12-7,0-1 1,0 1 0,1 0 0,-1-1 0,1 1 0,1-1-1,-1 0 1,1 0 0,0 0 0,1 0 0,0 1 6,-3-6 25,-1 0 0,1 0 0,-1-1 0,1 1 0,0 0 0,-1 0 0,1-1 0,0 1 0,-1 0 1,1-1-1,0 1 0,0-1 0,0 1 0,0-1 0,-1 1 0,1-1 0,0 0 0,0 1 0,0-1 0,0 0 0,0 0 0,0 0 1,0 1-1,0-1 0,0 0 0,0 0 0,0-1 0,0 1-25,1 0 12,-1-1-1,1 0 1,-1 0 0,1 0-1,-1 0 1,1 0 0,-1 0 0,0-1-1,0 1 1,1 0 0,-1-1-1,0 1 1,0 0 0,0-2-12,4-6-54,-1 0 0,0 0 1,0 0-1,-1 0 0,0-3 54,-1 6-13,2-6-151,-1-1-1,-1 0 0,0 0 0,0-7 165,4 39 7,-2-1 1,0 1-1,-1 0 0,-1-1 0,-1 1 1,-1 0-1,0 0 0,-2 0 0,-1 13-7,1-24 109,0 1 0,0-1-1,0 1 1,-1-1-1,0 0 1,-1 0 0,0 0-1,0 0 1,-1-1 0,0 0-1,0 0 1,0 0 0,-1 0-1,0-1 1,-1 0 0,1 0-1,-1-1 1,0 0-1,-1 0 1,1-1 0,-8 4-109,12-7-96,0 1 0,-1-1 0,1 0 0,0 0 0,-1-1 0,1 1 0,0-1 0,-1 0 0,-2 1 96,3-2-294,1 1-1,-1-1 0,1 1 0,-1-1 0,1 0 1,-1 0-1,1 0 0,0 0 0,-1 0 1,1-1-1,0 1 0,0 0 0,0-1 1,0 0-1,0 0 0,0 1 0,1-1 1,-1 0-1,0-1 0,1 1 0,0 0 0,-1 0 1,1-1-1,0 1 0,0 0 0,0-1 1,1 1-1,-1-1 0,1 1 0,-1-1 295,-4-28-890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9600,'2'27'4903,"6"14"-2988,-1 1-1571,25 166 819,-20-117-1026,-6-61-9533,-10-44 8218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45 10880,'-4'0'4128,"8"0"-3200,5 0 223,-4 0-159,13 0-832,5-3-288,10-1-2783,3-4-1281,0-1 2144,1 1 1024,-1-4 768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9472,'0'1'273,"1"-1"0,0 0 0,0 1 1,-1-1-1,1 1 0,0-1 0,0 1 0,-1-1 1,1 1-1,-1 0 0,1-1 0,0 1 1,-1 0-1,0 0 0,1-1 0,-1 1 0,1 0 1,-1 0-1,0 0 0,1-1 0,-1 1-273,9 25 632,-7-20-79,7 26 5,-1 0-1,-2 1 1,-1-1 0,-1 26-558,0 110 2072,-4-149-1388,1-30-736,0-1 0,0 1 0,1 0 0,0-1 0,1 1 0,0 0 0,1 1 0,0-1 1,2-1 51,-3 5-115,1 0 0,-1 1 1,2-1-1,-1 1 0,1 0 1,0 0-1,0 0 1,1 0-1,0 1 0,0 0 1,0 1-1,0-1 0,7-3 115,-11 7-6,0 0-1,1 0 0,-1 0 0,0 1 0,0-1 0,1 0 0,-1 1 0,0-1 1,1 1-1,-1 0 0,0 0 0,1 0 0,-1 0 0,0 0 0,1 1 0,-1-1 1,0 1-1,1-1 0,-1 1 0,0 0 0,0 0 0,0 0 0,0 0 0,0 0 1,0 0-1,0 1 0,0-1 0,0 1 0,0-1 0,-1 1 0,1 0 0,-1 0 1,1 0-1,-1 0 0,0 0 0,1 2 7,6 9 110,-2 0 0,0 1 0,0 1 0,-1-1 1,1 9-111,2 2 102,1 7-859,5 13-3441,-10-37 3532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2 134 7296,'0'-1'118,"0"1"1,-1-1-1,1 1 0,0-1 1,0 1-1,0-1 1,-1 0-1,1 1 1,0-1-1,0 1 0,0-1 1,0 0-1,0 1 1,0-1-1,1 0 1,-1 1-1,0-1 0,0 1 1,0-1-1,0 1 1,1-1-1,-1 0 0,0 1 1,1-1-1,-1 1 1,0-1-1,1 1 1,-1 0-1,1-1 0,-1 1 1,1-1-1,-1 1 1,0 0-1,1-1 1,0 1-1,-1 0 0,1-1 1,-1 1-119,31-23 1933,-18 13-1124,0 1-603,1 1 0,0 0 0,0 1-1,0 0 1,1 1 0,-1 1 0,2 0 0,0 0-206,12-1 52,1 0 0,0 2 0,27 0-52,-45 4-12,0 0-1,-1 1 1,1 0 0,-1 0-1,1 2 1,-1-1 0,1 1 12,-8-2 0,1 1 0,-1-1 0,0 1 1,0-1-1,0 1 0,0 0 0,-1 0 1,1 0-1,0 0 0,-1 1 0,1 0 0,-2-2 3,0 1 0,0-1 0,0 1 0,0 0 0,0-1-1,0 1 1,-1 0 0,1 0 0,-1 0 0,1 0 0,-1-1-1,0 1 1,1 0 0,-1 0 0,0 0 0,0 0 0,-1 0-1,1 0 1,0 0 0,-1 0-3,-3 10 59,0 0-1,-1 0 1,-1-1 0,0 0-1,0 0 1,-1-1-1,0 1 1,-1-2 0,-2 3-59,-3 4 168,1 1 0,-8 14-168,14-20 97,1 1 0,0-1 1,0 1-1,1 0 0,0 0 0,2 1 0,-1-1 0,0 12-97,3-18 37,0 0-1,0-1 1,0 1 0,1-1-1,-1 1 1,1-1 0,1 1-1,-1-1 1,1 0 0,0 1-1,0-1 1,1 0 0,-1 0-1,1-1 1,0 1 0,1 0-1,-1-1 1,1 0-1,0 0 1,0 0 0,1 1-37,3 1 9,0 0 1,1-1-1,-1 0 0,1-1 1,0 1-1,0-2 0,1 1 1,-1-1-1,1-1 1,-1 0-1,1 0 0,0-1 1,7 0-10,-5 0-474,0-2 1,0 1 0,0-2 0,0 0-1,1 0 474,-1-1-1827,0-1 0,-1 0-1,1 0 1,-1-1 0,1-1 1827,20-11-3312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9216,'-3'0'324,"1"-1"1,-1 1 0,1 0-1,-1 0 1,0 0-1,1 0 1,-1 1 0,1-1-1,-1 1 1,1-1 0,-1 1-1,1 0 1,0 0-1,-1 0 1,1 0 0,-1 1-325,-1 0 362,0 1 0,0 1 0,0-1 0,0 1 0,1-1 0,-1 1 0,1 0 0,-1 1-362,-7 12 519,1 1 0,1 0 0,0 1 0,1 0-519,0-1 313,-7 15-64,2-1 0,1 2 0,1 0 0,-4 31-249,12-54 1,2-1 1,-1 1-1,2 0 1,-1-1 0,2 1-1,-1 0 1,1-1-1,1 1 1,0 0 0,0-1-1,1 0 1,1 0-1,0 0 1,0 0 0,0 0-1,2-1 1,-1 1-1,2 0-1,1 0-53,-3-2-847,1-1-1,0 0 1,1 0 0,5 5 900,-9-10-1016,0 0 1,1 1 0,-1-1 0,1-1 0,0 1 0,-1 0 0,1-1 0,1 1 1015,18 3-3472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9728,'4'1'526,"-1"1"-1,1-1 1,-1 1 0,0-1 0,0 1 0,1 0 0,-1 0 0,-1 0 0,1 0-1,0 1 1,0-1 0,-1 1 0,2 2-526,27 42 1494,-10-13-1659,-11-18 254,0 0 0,0 1 0,-1 0 0,-2 0 0,1 0 0,-2 1 0,0 0 0,-2 1-1,0-1 1,0 5-89,-2-9 72,-1 1-1,-1 0 1,0-1-1,-1 1 1,-1 0-1,0 0 1,-1-1-1,0 0 1,-2 1-1,1-1 0,-2-1 1,0 1-1,-2 3-71,-28 43 394,5-9-3467,13-15-6770,12-20 6046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6784,'-8'1'-163,"-12"4"6284,19-4-5988,1-1 1,0 0 0,-1 1-1,1-1 1,0 1-1,-1-1 1,1 1-1,0-1 1,0 1 0,0-1-1,-1 1 1,1-1-1,0 1 1,0-1-1,0 1 1,0-1 0,0 1-1,0-1 1,0 1-1,0-1 1,0 1-1,0-1 1,0 1 0,0-1-1,0 1 1,0-1-1,1 1 1,-1-1-1,0 1 1,0-1 0,0 1-1,1-1 1,-1 0-1,0 1 1,1-1 0,-1 1-1,0-1 1,1 0-1,-1 1 1,1-1-134,48 68 1542,32 48-1155,-68-94-376,-1 0 0,-1 0 0,-1 1 0,4 16-11,-5-10 60,-1 0 0,-2 0 0,-1 0 1,-1 1-1,-2 0 0,-1 0 0,-1 12-60,-2-24-200,1 0-1,-2 0 1,-1 0-1,0-1 1,-1 1 0,-1-1-1,0-1 1,-2 1-1,0-1 1,0 0 0,-2-1-1,-9 13 201,4-11-800,2-8 357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8704,'-4'25'3232,"4"-8"-2496,4 18 352,-4-14-32,5 2-576,0 7-192,4-3-160,0-2-32,-1-1-64,-4-7-32,1-5 32,-5-1-1376,0-6-608,-9-5 992,-4-8 448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8704,'0'0'3328,"5"3"-2592,4 2 512,-4-1 96,9-1-161,9-3 65,7 0-896,7 0-416,5 0 0,-1 0-1727,-1-3-609,1-1 1216,-4-4 576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11392,'15'6'6592,"8"-4"-3382,35-4-2866,14 2-576,-70 0 232,0 0 0,0 0 1,0 0-1,0 1 0,0-1 0,0 1 0,0-1 1,0 1-1,0 0 0,0 0 0,-1-1 0,1 2 1,0-1-1,0 0 0,-1 0 0,1 1 0,-1-1-2,-1 0 0,1 0-1,-1 1 1,0-1-1,1 0 1,-1 0 0,0 1-1,0-1 1,0 0-1,0 0 1,0 1 0,0-1-1,0 0 1,0 1 0,-1-1-1,1 0 1,0 0-1,-1 1 1,1-1 0,-1 0-1,1 0 1,-1 0-1,0 0 1,1 0 0,-1 0-1,0 1 3,-34 56-2,-37 69 16,60-102 8,1 1 1,1 0-1,1 0 1,-1 7-23,10-30 10,-1-1 0,0 1 1,1 0-1,-1-1 0,1 1 1,0 0-1,0 0 1,0-1-1,0 1 0,0 0 1,1 0-1,-1-1 0,1 1 1,0 0-1,0-1 0,0 1 1,0-1-1,0 1 1,1-1-1,-1 1 0,1-1 1,-1 0-1,1 0-10,1 1 27,0-1 0,-1 0-1,1 0 1,1 0 0,-1-1 0,0 1-1,0-1 1,1 0 0,-1 0 0,0 0-1,1 0 1,-1 0 0,1-1 0,0 1-1,-1-1 1,1 0 0,0 0-27,62-3-453,9-3 453,-29 2-3046,-45 4 2848,1 0-104,0 0 0,0-1 0,0 1 0,0 0 0,0-1 1,0 1-1,-1-1 0,1 1 0,0-1 0,0 0 1,-1 0-1,1 0 0,0 0 302,3-6-821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7680,'7'6'8317,"6"0"-3395,23 3-2116,-22-6-2920,1-1 0,-1 0 0,0-2 0,11 0 114,128-15 464,-151 14-475,0 1 1,0 0-1,0 0 1,0 0 0,0 0-1,0 0 1,1 0 0,-1 0-1,0 1 1,0-1-1,0 1 1,0 0 0,0-1-1,0 1 1,0 0-1,0 0 1,-1 0 0,1 1-1,0-1 1,-1 0 0,1 1-1,1 0 11,-1 1-8,-1 0 0,1 1 0,0-1 0,-1 0 0,0 1 0,1-1 0,-1 1 0,-1 0-1,1-1 1,0 1 0,-1 0 0,0 1 8,11 236 663,-9-128 941,18 112-1604,-15-174 305,3 15 185,-7-33-277,-29-33 70,-3 6-251,7 1-22,-114 16-2320,40-6-265,57-9-1564,27-3 3339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50 11648,'6'-16'3592,"1"-7"181,-7 22-3724,0 1-1,0-1 1,0 1 0,0-1 0,0 1-1,-1-1 1,1 1 0,0-1 0,0 1 0,-1 0-1,1-1 1,0 1 0,-1-1 0,1 1 0,0 0-1,-1-1 1,1 1 0,-1 0 0,1-1-1,-1 1 1,1 0 0,-1 0 0,1-1 0,-1 1-1,1 0 1,-1 0 0,1 0 0,-1 0 0,1 0-1,-1 0 1,1-1 0,-1 1 0,1 0-1,-1 1 1,1-1 0,-1 0 0,1 0 0,-1 0-1,0 0-48,-20 5 599,14-3-513,0 1 0,0 1-1,1-1 1,-1 1 0,0 1-86,6-4 11,0 0 0,0-1 0,0 1 0,0 0 0,0-1 0,0 1 0,0 0 0,1 0 0,-1 0 0,0-1 0,1 1 0,-1 0 0,1 0 0,-1 0 0,1 0 0,-1 0 0,1 0 0,-1 0 0,1 1 0,0-1 0,0 0 0,0 0 0,0 0 0,0 0 0,0 0 0,0 0 0,0 0 0,0 1 0,0-1 1,0 0-1,1 0 0,-1 0 0,0 0 0,1 0 0,-1 0 0,1 0 0,-1 0 0,1 0 0,0 0-11,-1 0 18,0-1 0,0 0 0,1 0 0,-1 1 0,0-1 0,0 0 0,0 1 0,1-1 0,-1 0 0,0 0 0,0 1 0,1-1 0,-1 0 0,0 0 0,1 1 0,-1-1 0,0 0 0,1 0 0,-1 0 0,0 0 0,1 0 0,-1 0 0,0 1 0,1-1 0,-1 0 0,0 0 0,1 0 0,-1 0 0,1 0 0,-1 0 0,0 0 0,1-1 0,-1 1 0,0 0 0,1 0 0,-1 0 0,0 0 1,1 0-1,-1 0 0,0-1 0,1 1 0,-1 0 0,0 0 0,0-1 0,1 1 0,-1 0 0,0 0 0,0-1 0,1 1 0,-1 0 0,0-1-18,0 1-65,1-1 1,-1 0-1,0 1 1,1-1-1,-1 0 1,0 0-1,0 1 1,0-1 0,0 0-1,0 0 1,0 0-1,0 1 1,0-1-1,0 0 1,0 0-1,0 0 1,0 1-1,-1-1 1,1 0-1,0 1 1,0-1-1,-1 0 1,1 0-1,-1 1 1,1-1-1,-1 0 65,0-1-562,0 1-1,-1-1 1,1 1-1,-1-1 1,1 1-1,-1-1 1,1 1-1,-1 0 1,0 0-1,0 0 0,0 0 1,1 0-1,-1 0 1,0 1-1,0-1 1,0 1-1,0-1 1,0 1-1,0 0 1,0-1-1,-1 1 1,1 0-1,-1 1 563,-11 2-1253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7680,'3'41'2880,"-3"-13"-2240,4 12 1024,-4-23 384,5 7-513,-5 1-95,4 3-480,-4 8-128,0-3-480,-4-1-64,-5 0 32,1-3-192,-6-4-64,0-10-3072,-4-3-1407,-5-7 2239,-5-10 1056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9984,'6'5'7230,"-1"7"-3903,4 22-2509,-6-20-167,0 1-486,-1-1 0,0 1 1,-1-1-1,-1 1 0,-1-1 1,0 5-166,0 22 21,0 1-174,-2-1 0,-1 1 0,-3 4 153,-11 23-3445,14-59 2421,-1-9 464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28 7680,'-1'-2'280,"-1"0"0,1 1 1,-1 0-1,0-1 0,1 1 0,-1 0 1,0 0-1,0 0 0,0 0 0,0 0 1,0 0-1,0 1 0,0-1 0,0 1 1,0-1-1,0 1 0,-1 0 0,1 0 1,0 0-1,0 0-280,1 0 789,7 1-635,0 1 0,0-1 1,0 0-1,0 0 0,1-1 0,-1 0 0,0 0 0,0-1 0,1 1 0,-1-1 1,1-1-155,11 0 192,1 0-95,31-3 197,30 2-294,-65 3 4,-1 1 1,0 0-1,1 1 0,-1 1 1,0 0-1,-1 1 1,14 5-5,-25-9 3,0 1 0,0 0 0,0 0 0,0 0 0,0 0 1,0 0-1,0 1 0,0-1 0,-1 1 0,1-1 0,-1 1 1,1-1-1,-1 1 0,1 0 0,-1 0 0,0-1 1,0 1-1,0 0 0,0 0 0,0 0 0,0 1 0,-1-1 1,1 0-1,-1 0 0,1 1-3,-1 0 41,-1 0 1,1 1-1,-1-1 0,1 0 1,-1 0-1,0 0 1,0 0-1,0 1 0,-1-1 1,1-1-1,-1 1 0,1 0 1,-1 0-1,0 0 0,0-1 1,0 1-42,-21 21 482,16-16-287,0-1-1,0 1 1,1 1 0,0-1 0,-2 4-195,7-10-29,1-1 0,-1 0 0,0 1 0,1-1 0,0 0 0,-1 1 0,1-1 0,0 1 0,-1-1 0,1 1 0,0-1 0,0 1 0,0-1 0,0 1 0,1-1 0,-1 0 0,0 1 0,0-1 0,1 1 0,-1-1 0,1 0 0,0 1 0,-1-1 0,1 0 0,0 1 0,0-1 0,0 0 0,-1 0 0,1 0 0,0 0 0,1 0 0,-1 0 0,0 0 0,0 0 0,1 0 29,6 4 4,0-1 0,0 0 0,0-1 1,1 1-1,6 0-4,4 3-4,-6-2-31,0 0-1,-1 1 0,0 1 1,0 0-1,0 0 0,-1 1 1,7 6 35,-15-11-2,0 0 0,-1 0 1,1 0-1,0 0 1,-1 1-1,0-1 0,1 1 1,-1-1-1,-1 1 0,1 0 1,-1 0-1,1 0 1,-1 0-1,0 0 0,0 0 1,-1 0-1,1 0 1,-1 0-1,0 0 0,0 1 1,-1-1-1,1 0 1,-1 0-1,0 0 0,0 0 1,0 0-1,-1 1 2,-1 3 37,-1 0 0,-1 0-1,1 0 1,-1-1 0,-1 0 0,1 0-1,-1-1 1,0 1 0,-1-1 0,1 0-1,-1-1 1,-4 2-37,-5 4 157,0 0 0,-1-2 1,-1 0-1,0-1 0,-1-1-157,-51 16-938,63-21 501,1 0-1,-1-1 1,0 0 0,1-1-1,-1 1 1,0-1-1,0 0 1,1-1-1,-4 0 438,-2-6-650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229 137 10368,'-12'9'1863,"1"0"0,0 2 1,-5 4-1865,-11 16 1807,-10 17-1806,-16 19 322,44-56-323,0-1 0,1 2 0,0-1 0,1 1 0,0 0 0,-3 9 1,9-21-9,1 1 0,0-1 0,0 1-1,-1-1 1,1 0 0,0 1 0,0-1-1,0 1 1,-1-1 0,1 1-1,0-1 1,0 1 0,0-1 0,0 1-1,0-1 1,0 1 0,0-1-1,0 1 1,0-1 0,0 1 0,0-1-1,0 0 1,1 1 0,-1-1 0,0 1-1,0-1 1,0 1 0,0-1-1,1 1 1,-1-1 0,0 0 0,1 1-1,-1-1 1,0 0 0,1 1-1,-1-1 1,0 0 0,1 1 0,-1-1-1,1 0 1,-1 0 0,0 1 0,1-1-1,-1 0 1,1 0 0,-1 0-1,1 0 1,-1 0 0,1 0 0,-1 0-1,1 1 1,-1-1 0,1 0-1,-1-1 1,1 1 0,-1 0 0,0 0-1,1 0 1,0 0 9,1 0-61,1-1 0,0 0-1,0 1 1,-1-1 0,1 0 0,-1 0-1,1-1 1,-1 1 0,3-2 61,9-9-291,-1-2 0,0 1 0,-1-2 0,-1 1 0,9-16 291,11-12-1036,27-31-3169,11-6 4205,-35 44 1027,27-21-1027,-55 51 526,1-1 1,-1 2-1,1-1 1,0 1-1,0 0 1,1 0-1,2 0-526,-9 3 132,1 0-1,0 1 0,-1 0 1,1-1-1,0 1 1,-1 0-1,1 0 0,0 0 1,0 0-1,-1 0 1,1 0-1,0 0 0,0 1 1,-1-1-1,1 1 1,0-1-1,-1 1 0,1-1 1,-1 1-1,1 0 1,-1 0-1,1 0 0,-1 0 1,1 0-1,-1 0 0,0 0 1,0 1-1,0-1 1,1 0-1,-1 1 0,0-1 1,-1 1-1,1-1 1,0 1-1,0-1 0,-1 1-131,56 102 2174,-12-22-2700,-16-25-5521,-24-49 5119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229 106 8448,'-5'-48'9706,"6"46"-9639,-1-1-1,0 1 1,0 0-1,0 0 1,0 0-1,0 0 1,-1 0 0,1 0-1,-1-1 1,1 1-1,-1 0 1,0 0-1,0 0 1,0 0-1,0 1 1,0-1 0,0 0-1,0 0 1,-1 1-1,1-1 1,-1 0-1,1 1 1,-1 0 0,0-1-1,1 1 1,-1 0-1,0 0 1,0 0-1,0 0 1,0 0-1,0 0 1,-2 0-67,-1 0-23,-1 1-1,1 0 1,-1 0 0,1 0 0,-1 0-1,1 1 1,-1 0 0,1 1 0,0-1-1,-1 1 1,1 0 0,-2 1 23,-1 1-2,0 0 0,1 1 1,-1 0-1,1 0 0,0 0 1,0 1-1,1 0 0,0 1 1,0 0-1,0 0 0,1 0 1,0 0-1,1 1 0,-1 0 1,1 0-1,1 0 0,-1 0 2,2-2 34,1 0 0,-1-1-1,1 1 1,0 0-1,0 0 1,0 0 0,1 0-1,0 0 1,0 0 0,1 0-1,0 5-33,0-7 11,0 0 0,1 1 0,-1-1 0,1 0 0,0 0 0,0 0 0,1 0 0,-1-1 0,1 1 0,-1-1 0,1 1 0,0-1 0,0 0 0,1 0 0,-1 0 0,3 1-11,-4-2-12,0-1 0,0 0 0,0 0 0,0 0 0,0 0 0,0 0 0,0 0 1,0-1-1,0 1 0,0-1 0,0 1 0,1-1 0,-1 0 0,0 0 0,0 0 0,0 0 0,1 0 0,-1-1 0,0 1 0,0-1 0,0 1 12,2-2-96,-1 1 1,0-1-1,1 0 0,-1 0 0,0 0 0,0 0 0,0 0 0,0-1 0,-1 0 0,1 1 1,1-4 95,3-3-137,0-1 0,-1 0 1,-1 0-1,1-1 1,-2 0-1,1 1 1,0-7 136,-4 12 135,5-14 73,-6 18-155,1 0 0,-1 1 0,0-1 0,0 0 0,0 1 0,1-1 0,-1 1 0,0-1 0,1 1 0,-1-1 0,1 0 0,-1 1 0,1-1 0,-1 1 0,1 0 0,-1-1 0,1 1 0,-1-1 0,1 1 0,-1 0 0,1-1 0,0 1 0,-1 0-53,1 0 43,-1 0 0,1 1-1,-1-1 1,1 0 0,-1 1-1,1-1 1,-1 1 0,1-1-1,-1 0 1,0 1-1,1-1 1,-1 1 0,0-1-1,1 1 1,-1-1 0,0 1-1,1-1 1,-1 1 0,0-1-1,0 1 1,0 0 0,0-1-1,0 1-42,5 20 324,-3-13-130,39 122 563,-28-97-3467,-3-17-1177,3-6-3334,-4-9 3856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11648,'-8'0'330,"1"1"0,-1 0 1,0 0-1,1 0 0,-1 1 1,1 0-1,-1 1 0,1 0 1,0 0-1,0 0 0,0 1 1,1 0-1,-1 0 0,1 1 1,0 0-1,0 0 0,0 1-330,-2 3 348,0 0-1,0 0 0,1 1 0,0 0 0,1 1 1,1-1-1,-1 1 0,2 0 0,-1 1 0,-1 7-347,5-16-226,1-1-1,-1 1 0,1-1 1,-1 1-1,1 0 0,0-1 0,0 1 1,0 0-1,0-1 0,0 1 1,1 0-1,-1-1 0,1 1 0,0-1 1,0 1-1,0-1 0,0 1 1,0-1-1,0 0 0,0 1 0,1-1 1,0 0-1,-1 0 0,1 0 1,0 0-1,0 0 0,0 0 227,1 0-425,0 0 1,0 0-1,0-1 0,0 1 0,1-1 0,-1 0 0,0 0 0,1 0 1,-1 0-1,1 0 0,-1-1 0,1 1 0,-1-1 0,1 0 0,-1 0 1,1-1-1,-1 1 0,1-1 0,-1 1 0,3-2 425,24-9-3653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11264,'-40'20'4224,"30"-12"-3296,-8 4-129,4-4-191,5 9-544,4-1-32,1 7-32,4 2 0,0 4 0,4-4 128,6 2 64,3 3-704,1-15-352,5 5-2207,2-11-929,2-9 2048,5-5 992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11648,'-3'0'433,"0"0"0,1 1 0,-1-1 0,1 1 0,-1 0 0,1-1 0,-1 1 0,1 0 0,-1 1 0,1-1 0,0 0 0,-1 1 0,1-1 0,-2 2-433,0 1 272,0 0 1,0 0-1,0 0 0,1 1 0,0-1 0,0 1 0,-2 2-272,2 0 34,0-1 0,0 1 0,0 0 0,1-1 0,-1 1 0,2 1 0,-1-1 0,1 0 0,0 0 0,1 1 0,-1 4-34,2-5 59,0 0 1,0-1 0,1 1 0,-1-1-1,1 1 1,1-1 0,-1 1-1,1-1 1,0 0 0,1-1-1,-1 1 1,5 5-60,-5-8 3,0 0 1,0 0-1,1 0 0,-1 0 0,1-1 0,-1 0 1,1 1-1,0-1 0,-1 0 0,1-1 1,0 1-1,0-1 0,1 0 0,-1 0 0,0 0 1,0 0-1,1-1 0,-1 0 0,0 1 1,0-2-1,1 1-3,0 0 5,1-1 1,-1 1 0,0-1 0,0 0-1,0-1 1,0 1 0,0-1-1,0 0 1,-1 0 0,1-1 0,-1 1-1,1-1 1,-1 0 0,0 0-1,0-1 1,0 1 0,0-1 0,-1 0-1,1 0 1,-1 0 0,0 0-1,-1-1 1,1 1 0,-1-1 0,1 0-1,-1 1 1,-1-1 0,2-5-6,-2 7-2,0-1 0,0 0 1,-1 1-1,1-1 1,-1 1-1,0-1 0,0 0 1,0 1-1,0-1 0,-1 1 1,1-1-1,-1 0 1,0 1-1,0 0 0,-1-1 1,1 1-1,-1 0 1,1-1-1,-1 1 0,0 0 1,0 0-1,-1 0 0,1 1 1,0-1-1,-1 0 1,0 1-1,0-1 2,-4-2-372,-1 0 1,0 0-1,0 1 0,-1 0 1,1 1-1,-1-1 1,0 2-1,0-1 0,0 1 1,0 0 371,-18-5-3936,26 6 3147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15360,'-2'1'448,"0"1"0,0-1 0,0 1 0,1 0 0,-1 0 0,1-1 1,-1 1-1,1 0 0,0 1 0,-1-1 0,1 0 0,0 0 1,1 0-1,-1 1 0,0-1 0,0 2-448,0 2 370,1 0 0,0 1 1,0-1-1,0 0 0,0 0 0,2 4-370,0 1 26,0 0 0,1 0 0,1-1 0,0 1-1,0-1 1,1 1 0,0-1 0,1-1 0,0 1 0,0-1 0,1 0-1,1-1 1,1 2-26,-7-8-1,-1-1 0,1 1-1,0-1 1,0 0 0,0 0-1,0 0 1,0 0 0,0 0 0,0 0-1,0 0 1,1-1 0,-1 1-1,0-1 1,0 0 0,0 1-1,1-1 1,-1 0 0,0 0 0,2-1 1,-1 1-7,1-1 1,0 0 0,0-1 0,-1 1-1,1-1 1,-1 1 0,1-1 0,-1 0-1,0 0 1,0-1 0,1 1 6,4-5-30,-1-1 1,1 1-1,-1-1 0,0-1 1,-1 1-1,0-1 0,0 0 1,-1-1 29,0 2-38,-2-1 0,1 1 1,-1 0-1,0-1 0,0 0 1,-1 0-1,-1 0 0,1-3 38,-2 8-239,0 0-1,0 0 0,0 1 0,-1-1 1,1 0-1,-1 1 0,0-1 1,0 0-1,-1-1 240,0 2-826,0 0 1,1 0-1,-1 0 0,0 0 1,-1 0-1,1 0 0,0 0 1,-1 1-1,0 0 0,1-1 1,-1 1 825,-1 0-6000,4 2 2144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9984,'0'1'4593,"3"10"-2877,2 20 1755,2 1-2449,-2 0 1,-1 0-1,-2 15-1022,-2-33 13,-1-11-38,1-1 0,0 1 0,-1 0 1,1 0-1,0-1 0,1 1 0,-1 0 0,0-1 0,1 1 0,0 0 0,-1-1 0,1 1 0,0 0 0,1-1 0,-1 1 1,0-1-1,1 0 25,8-24-555,-5 12 553,7-18-596,1 0-1,6-8 599,-13 28-88,-1 0 1,1 0-1,0 0 0,1 1 0,-1 0 0,2 0 0,-1 0 1,1 1-1,2-2 88,-8 8 55,-1-1 1,1 0-1,-1 0 1,0 1 0,1-1-1,-1 0 1,1 1-1,0 0 1,-1-1-1,1 1 1,-1 0 0,1 0-1,0 0 1,-1 0-1,1 0 1,0 0-1,-1 0 1,1 0 0,-1 1-1,1-1 1,-1 1-1,1-1 1,-1 1-1,1 0 1,-1 0 0,1-1-1,-1 1 1,0 0-1,1 0 1,-1 0-1,0 0 1,0 1 0,0-1-1,0 0 1,0 0-1,0 1 1,0-1-1,0 1 1,0 0-56,5 9 211,0 0 0,0 1-1,-2 0 1,1 0 0,-1 0-211,1 3 37,17 32-643,-3-18-3918,-18-29 4277,-1 1 0,1 0 1,0 0-1,-1-1 0,1 1 1,-1 0-1,1-1 0,0 1 0,0-1 1,-1 1-1,1-1 0,0 1 1,0-1-1,0 0 0,0 1 0,-1-1 1,1 0-1,0 0 0,0 1 1,0-1-1,0 0 0,0 0 0,0 0 1,0 0-1,0 0 0,-1 0 1,2-1 246,11-3-1264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12672,'-9'17'4735,"9"-5"-3679,4 8 896,1-3 224,0 3-1088,4 7-256,5 7-512,4 6-224,-4 0-64,0 5-1024,-5-4-448,-5-4-2944,-4-5-1215,-9-12 2943,-5-8 1440</inkml:trace>
  <inkml:trace contextRef="#ctx0" brushRef="#br0" timeOffset="1">5 250 14080,'-4'3'5279,"8"1"-4127,19-4-96,-9 0-288,9 0-1984,14-4-672,12 1 1216,11-7 576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68 3968,'1'-1'257,"0"0"0,0 1 0,0-1 0,0 0-1,0 0 1,-1 0 0,1 0 0,0 0 0,0 0 0,-1 0 0,1 0 0,0 0 0,-1 0 0,1-1 0,-1 1-1,0 0 1,1 0 0,-1 0 0,0-1 0,0 1 0,0 0 0,1 0 0,-1-1 0,-1 1 0,1 0 0,0 0-1,0-1 1,0 1 0,-1 0 0,1 0 0,0-1 0,-1 1 0,0 0 0,1 0 0,-1 0 0,1 0 0,-1 0 0,0 0-1,0 0 1,0 0 0,1 0 0,-2-1-257,-1 0 411,1 0-1,0 0 0,-1 1 1,0-1-1,1 1 0,-1-1 1,0 1-1,-1-1-410,1 1-20,0 0-1,1 0 0,-1 1 1,0-1-1,0 1 0,0 0 1,1 0-1,-1 0 0,-1 0 21,-2 0 47,-1 1 0,1 1 0,0-1 0,0 1-1,0 0 1,0 0 0,0 1 0,0-1 0,0 2-47,4-3 92,0 1 0,0-1 0,0 1 0,0-1 0,0 1 0,0 0 0,0 0 0,1 0 0,-1 0 0,1 0 0,-1 1 0,1-1 0,0 0 0,0 1 1,0-1-1,0 1 0,0-1 0,1 1 0,-1-1 0,1 1 0,0-1 0,0 1 0,-1 0-92,11 147 1323,-15 5-2667,2-128-1824,2-26 2920,1-1 0,-1 1 1,1 0-1,-1 0 0,1 0 1,-1 0-1,1 0 0,-1 0 1,0 0-1,1-1 0,-1 1 1,0 0-1,0-1 0,1 1 1,-1 0-1,0-1 0,0 1 1,0-1-1,0 1 0,0-1 1,0 0-1,0 1 0,0-1 1,0 0-1,-1 0 248,-11 1-997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8576,'5'8'3232,"-5"0"-2496,4-8 1120,1 4 383,-1-1-735,4-3-192,15 0-864,0-3-288,5-5-128,9 4-3648,-5-4-1599,-1-4 2623,1 0 1280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9600,'-19'3'3584,"10"4"-2784,9 10 416,-5-9-32,1 13-577,4 2-95,0 6-128,0 4 64,4 4-224,1-1-128,-5 0-64,0 1-736,5-5-320,-1-8 512,6-7 257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11264,'-23'11'4146,"18"-10"-3873,0 1 1,0 0-1,0 1 0,1-1 1,-1 1-1,1 0 0,0 0 1,0 1-1,0-1 0,-1 2-273,-7 7 471,1 1-1,1 1 0,-1 0 0,-4 11-470,12-20 46,0 0-1,1 0 1,0 0-1,0 0 1,0 0-1,0 0 0,1 1 1,0-1-1,0 1 1,1-1-1,-1 1 1,1-1-1,0 1 1,1-1-1,-1 1 0,2 4-45,-1-8 6,-1 0 0,1 0-1,0 0 1,0 0 0,-1 0 0,1 0-1,1-1 1,-1 1 0,0 0-1,0-1 1,1 1 0,-1-1 0,0 1-1,1-1 1,0 0 0,-1 0-1,1 0 1,0 0 0,0 0 0,-1 0-1,1 0 1,0 0 0,0 0-1,0-1 1,0 1 0,0-1 0,0 0-1,0 0 1,0 1 0,0-1-1,0-1 1,0 1 0,0 0-1,0 0 1,0-1-6,3 0-30,0 0 0,0 0 0,-1 0 1,1-1-1,-1 0 0,1 0 0,-1 0 0,0-1 0,0 1 0,0-1 0,0 0 0,0 0 1,0-1-1,0-1 30,-1 2-193,0 0 1,-1 0-1,0-1 0,0 1 1,0-1-1,0 1 1,-1-1-1,1 0 0,-1 1 1,0-1-1,0 0 1,0 0-1,-1 0 1,1 0-1,-1 0 0,0 0 1,0 0-1,0 0 1,-1 0-1,1 0 0,-2-4 193,1 5-689,0 0 0,-1 0 0,1-1 0,-1 1-1,0 0 1,0 0 0,0 0 0,0 1 0,0-1-1,-1 1 1,1-1 0,-1 1 0,0 0 0,1-1-1,-1 1 1,-3-1 689,-11-5-3349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11648,'4'19'2966,"0"-1"0,-1 1 0,0 14-2966,-2-18 172,-1-1 1,-1 0-1,0 1 0,0-1 1,-2 0-1,0 0 0,0 0 1,-5 9-173,1-11 259,3-18 12,2-19-119,4 13-250,0 0 0,1 1 0,0-1 0,1 1 0,1 0 0,-1 0-1,2 0 1,-1 1 0,2 0 0,-1 0 0,1 0 0,1 1 0,0 0-1,0 0 1,4-2 98,4 3 328,-15 8-521,0 0 0,0-1 0,0 1-1,0 0 1,0 0 0,-1 1 0,1-1-1,0 0 1,0 0 0,0 0 0,0 0 0,0 1-1,-1-1 1,1 0 0,0 1 0,0-1-1,0 1 1,-1-1 0,1 1 0,0 0 193,1 1-651,0 0 1,-1 0-1,1 0 0,-1 0 1,0 1-1,0-1 1,1 0-1,-2 1 0,1-1 1,0 1-1,0-1 1,-1 1-1,1 1 651,0 9-1205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10880,'-14'4'4180,"-4"-4"-2185,14 0-1772,0 0-1,-1 1 0,1-1 0,0 1 1,-1-1-1,-2 2-222,-4 2 89,0 0 0,0 0-1,1 1 1,0 1 0,0 0 0,0 0 0,1 0 0,0 2 0,0-1 0,1 1 0,-6 7-89,9-10 1,1 0 0,-1 1-1,1 0 1,1 0 0,-1 0 0,1 0 0,0 0 0,1 1 0,-1 0 0,1-1 0,1 1 0,-1 0 0,1 0 0,0 0 0,1 0 0,0 0 0,0 0 0,0 0 0,1 0 0,0 0-1,-1-4-169,1 0 1,0-1-1,0 1 1,0 0-1,0-1 0,1 1 1,-1 0-1,1-1 0,-1 0 1,1 1-1,0-1 1,0 0-1,0 0 0,0 0 1,0 0-1,0 0 0,1-1 1,-1 1-1,1-1 0,-1 1 1,2-1 168,21 8-517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11008,'-3'3'940,"-1"1"1,1 0 0,0 0 0,-1 0 0,2 1 0,-1-1-1,0 1 1,1 0 0,-1 3-941,0 0 390,0 0 0,1 0-1,1 0 1,-1 1 0,1-1 0,0 3-390,1-3-6,0-1 0,0 1-1,1 0 1,-1 0 0,2-1 0,-1 1 0,1 0-1,0-1 1,1 1 0,0-1 0,0 0 0,1 0 0,-1 0-1,3 1 7,-6-7-36,1 0-1,-1 0 1,1 0-1,-1 0 1,1 0-1,-1-1 1,1 1 0,0 0-1,0 0 1,-1-1-1,1 1 1,0 0-1,0-1 1,0 1-1,0-1 1,0 1-1,0-1 1,0 0-1,0 1 1,0-1-1,0 0 1,0 0-1,0 1 1,0-1-1,0 0 1,0 0 0,0 0-1,0 0 1,0-1-1,0 1 1,0 0-1,0 0 1,0-1-1,0 1 1,0 0-1,0-1 37,2-1-260,0-1 0,0 1 0,0-1 0,-1 0-1,1 0 1,-1 0 0,0 0 0,0 0 0,0 0 0,1-2 260,0-2-453,0-1 0,0 1 0,-1-1 0,0 0 0,1-2 453,8-29-407,-11 38 467,0 1-1,0 0 1,0-1 0,0 1-1,1-1 1,-1 1 0,0 0 0,0-1-1,0 1 1,0 0 0,1-1 0,-1 1-1,0 0 1,0-1 0,0 1-1,1 0 1,-1-1 0,0 1 0,1 0-1,-1 0 1,0-1 0,1 1-1,-1 0 1,0 0 0,1 0 0,-1-1-1,1 1 1,-1 0 0,0 0 0,1 0-1,-1 0 1,0 0 0,1 0-1,-1 0 1,1 0 0,-1 0 0,1 0-1,-1 0 1,1 0-60,0 1 95,0 0 0,0 0 0,0 0 0,0 0 0,0 0 0,0 0 1,-1 0-1,1 0 0,0 1 0,0-1 0,-1 0 0,1 1-95,13 39 76,-12-29-327,5 15-2016,-7-25 1689,1 0 1,0 0-1,0 0 1,0 0-1,0 0 1,0 0 0,1 0-1,-1-1 1,1 1-1,0 1 578,7 2-890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12672,'-2'24'5491,"7"17"-3066,-3-26-1350,9 40-602,-7-37-341,-1 1 1,0-1-1,-1 6-132,-2-37-174,1 0 1,1 1-1,0-1 0,1 0 1,0 1-1,1 0 1,0 0-1,2-2 174,-3 6-277,1 0 1,0 0-1,1 0 0,0 0 1,0 1-1,1 0 0,-1 0 0,1 1 1,1-1-1,0 1 0,-1 1 0,2-1 277,-7 5-34,-1 1-1,1-1 0,0 1 0,-1-1 0,1 1 0,0 0 0,0-1 0,-1 1 0,1 0 0,0-1 0,0 1 0,0 0 0,0 0 0,-1 0 0,1 0 0,0 0 0,0 0 0,0 0 0,0 0 0,0 0 1,-1 0-1,1 0 0,0 0 0,0 1 0,0-1 0,0 0 0,-1 1 0,1-1 0,0 0 0,0 1 0,-1-1 0,1 1 0,0-1 0,-1 1 0,1 0 0,-1-1 0,1 1 35,2 3-506,-1 0 0,0 0 0,0 0 0,0 0 0,-1 0 0,2 5 506,2 6-2502,0-6 1782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14336,'-1'8'789,"1"0"1,0 0-1,1 0 1,-1 0 0,2 0-1,-1-1 1,1 1-1,0 0 1,1-1 0,-1 1-1,3 2-789,5 20 1042,-8-19-1100,0 1-1,-1 0 1,0-1-1,-1 1 0,-1 5 59,1 0-5,6-46-626,0 1-1,3-1 1,3-8 631,-9 29-346,0-1-1,0 1 0,1 0 1,0-1-1,1 2 0,0-1 1,0 1-1,1-1 0,-1 1 1,1 1-1,7-6 347,-12 11-37,-1 1 0,1 0-1,-1-1 1,1 1 0,-1 0 0,1 0-1,-1-1 1,1 1 0,-1 0 0,1 0-1,-1 0 1,1 0 0,-1 0 0,1 0 0,0 0-1,-1 0 1,1 0 0,-1 0 0,1 0-1,-1 0 1,1 0 0,-1 1 0,1-1-1,-1 0 1,1 0 0,-1 1 0,1-1-1,-1 0 1,1 0 0,-1 1 0,1-1-1,-1 1 38,14 17-2481,-13-16 2253,0 0 1,1 0-1,-1 0 1,1 0-1,-1 0 1,1 0-1,0 0 1,-1-1-1,1 1 1,0 0-1,2 0 228,9 0-714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13056,'-3'16'2382,"1"1"0,1-1 1,1 2-2383,0-12 285,0 1-1,1-1 1,0 0 0,0 0-1,0 0 1,1 0 0,0 0 0,0 0-1,1-1 1,0 1-285,9 17 217,2-2 0,2 3-217,-12-18-7,1 0-1,1 1 0,-1-2 1,1 1-1,0-1 1,1 0-1,-1 0 0,6 3 8,-10-7-22,0 0-1,1 0 0,0 0 1,-1-1-1,1 1 0,-1-1 1,1 1-1,0-1 0,0 0 0,-1 0 1,1 0-1,0 0 0,-1-1 1,1 1-1,0-1 0,-1 1 1,1-1-1,-1 0 0,1 0 1,-1 0-1,1-1 0,-1 1 1,0 0-1,0-1 0,1 0 0,-1 1 1,0-1-1,1-1 23,2-2-247,0-1 0,0 1 0,0-1 0,-1 0 0,0-1 0,0 1 0,0-1 0,-1 1 0,2-6 247,27-72-1259,-36 107 2040,1 1-1,1 0 1,1-1 0,1 1-1,1 3-780,0 14 401,-2-2-396,1 38-813,1-68-1234,1 1 0,-1-1 0,1 0 1,2 3 2041,1-1-5136,4-9 1872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10 289 13568,'-9'12'5087,"9"-12"-3967,0 37 192,0-25-128,0 8-800,4 0-128,1 5-448,0-10-192,-1 2 192,-4-5-1952,0 0-864,0-7 1537,0-10 799</inkml:trace>
  <inkml:trace contextRef="#ctx0" brushRef="#br0" timeOffset="1">91 0 7552,'-9'5'2816,"5"-5"-2208,4 0-160,0 4-224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13056,'-6'108'7711,"2"-13"-6351,-1-71-2282,0-1-1,-2 6 923,10-42-292,0 1-1,2-1 1,-1 1-1,2 0 1,-1 0-1,4-4 293,46-69-1747,-46 73 1404,-4 4 285,0 1-1,0 1 1,1-1 0,0 1 0,1 0-1,-1 1 1,6-5 58,-10 9 98,0 0 1,-1 0-1,1 0 0,0 0 1,0 0-1,0 0 0,0 0 1,0 1-1,0-1 0,0 1 1,0-1-1,1 1 0,-1 0 1,0 0-1,0 0 0,0 0 1,0 0-1,0 1 0,0-1 1,1 0-1,-1 1 0,0 0 1,0-1-1,0 1 0,0 0 1,-1 0-1,1 0 0,0 0 1,0 1-1,0-1 0,-1 0 1,1 1-1,0 0-98,6 8 96,0 1 0,-1 0 0,0 0 0,-1 0 0,0 1 0,-1 0 0,2 6-96,11 23-2459,10 15-8244,-14-36 6895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4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12288,'-3'0'564,"0"0"0,0 1 1,0-1-1,0 1 0,0-1 1,1 1-1,-1 0 1,0 0-1,0 1 0,-1 0-564,-25 20 2364,20-11-1906,-1 0 0,2 1 0,-1 0 0,2 0-458,2-4 157,0 0-1,1 1 1,0-1-1,0 1 1,1 0-1,0 0 1,0 1-1,1-1 1,1 3-157,0-9 3,1 1 0,0-1 1,0 1-1,0 0 1,0-1-1,1 1 0,-1 0 1,1-1-1,0 1 1,0-1-1,1 1 0,-1-1 1,1 0-1,-1 1 1,1-1-1,0 0 0,0 0 1,1 0-1,-1 0 1,0-1-1,1 1 0,0-1 1,0 1-1,-1-1 1,3 1-4,-2-1 2,-1-1 0,1 0 0,-1 1 0,1-1 0,-1 0 0,1 0 0,0-1 0,-1 1 0,1-1 0,0 1 0,0-1 0,-1 0 0,1 0 0,0 0 0,0 0 0,-1 0 0,1-1 0,0 1 0,0-1 0,-1 0 0,1 0 0,0 0 0,-1 0 0,2-1-2,6-4-47,0 0 0,0-1 0,-1-1 0,0 0 0,4-4 47,-6 5-18,1 0 0,0 0-1,1 1 1,-1 0 0,10-5 18,-17 11 36,0-1-1,0 1 1,1 0 0,-1 0-1,0-1 1,1 1-1,-1 0 1,1 0 0,-1 0-1,0 0 1,1 0-1,-1 1 1,0-1-1,1 0 1,-1 1 0,0-1-1,0 1 1,1-1-1,-1 1 1,0 0 0,0-1-1,0 1 1,0 0-1,0 0 1,0 0-1,0 0 1,0 0 0,0 0-1,0 0 1,0 0-1,0 0 1,-1 0 0,1 0-1,-1 1 1,1-1-1,-1 0 1,1 0-1,-1 1-35,4 9 278,0-1-1,-1 1 0,0-1 0,0 7-277,-2-12 51,10 44 399,2 14-150,-2 0 1,-1 11-301,-9-51-2,0-1 0,-2 0 0,0 1 0,-2-1 0,0 0 0,-1 0 0,-1-1 0,-3 6 2,0-4 83,-1-1 0,-2 1 0,0-2 0,-13 21-83,16-30 149,0-1 1,-1 0 0,0-1 0,0 0 0,-1 0-1,0-1 1,-1 0 0,0-1 0,-7 3-150,16-9 44,-1 0 0,0-1 0,0 0 0,1 0 0,-1 0 0,0 0 0,0 0 0,0 0 0,0-1 0,0 1 0,0-1 0,0 0 0,0 0 0,-1 0 0,0 0-44,4 0 9,-1-1 1,0 1-1,0 0 1,0-1-1,0 1 1,1-1-1,-1 1 1,0-1-1,0 1 1,1-1-1,-1 1 1,0-1-1,1 0 0,-1 1 1,0-1-1,1 0 1,-1 0-1,1 1 1,-1-1-1,1 0-9,-1-1 1,1 0 0,-1-1 0,1 1-1,-1 0 1,1 0 0,0 0 0,0 0-1,0 0 1,0 0 0,0-1 0,1 1-1,-1-1 0,4-11-55,0 0-1,0 0 0,2 0 1,-1 1-1,2-1 0,0 2 0,2-4 56,21-30-763,13-12 763,-13 18-377,90-116-1561,-50 69-12625,49-84 14563,-82 110-1797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4352,'3'-4'118,"-1"2"529,1-1 0,-1 0-1,0 0 1,-1 0 0,1-1 0,0 1 0,-1 0 0,0-1 0,0 1 0,0-1 0,0 1 0,0-1 0,-1-2-647,1 3 250,0-1 1,-1 1-1,1 0 1,0 0-1,0 0 0,1 0 1,-1 0-1,1 0 1,-1 0-1,1 0 1,0 1-1,0-1 1,0 0-1,1 1 1,-1 0-1,0 0 1,1-1-1,0 2 1,1-3-251,6-2 45,0-1-1,0 2 1,1-1 0,8-3-45,4 1-2,0 0 1,0 2-1,1 0 0,13 0 2,-23 4 5,1 1 0,0 0 0,-1 1 0,1 1 0,0 0-1,-1 1 1,1 0 0,0 2-5,-13-4 3,1 1 1,-1-1-1,0 1 0,0 0 1,0-1-1,-1 1 0,1 0 1,0 0-1,0 1 0,0-1 1,-1 0-1,1 1 0,-1-1 1,1 1-1,-1-1 0,1 1 1,0 0-4,-2 0-3,0-1 1,1 0-1,-1 0 1,0 0 0,0 1-1,0-1 1,0 0-1,0 0 1,0 0-1,-1 1 1,1-1 0,0 0-1,0 0 1,-1 0-1,1 0 1,-1 1 0,1-1-1,-1 0 1,0 0-1,1 0 1,-1 0-1,0 0 1,0 0 0,1-1-1,-1 1 1,0 0-1,0 0 1,0-1 0,0 1-1,-1 0 3,-13 11-12,-1-1-1,0-1 1,-15 7 12,15-9-1,1 1-1,-1 1 1,2 0-1,-4 4 2,17-14 1,0 1-1,0 0 0,1 0 0,-1-1 0,0 1 0,0 0 0,1 0 0,-1 0 0,0 0 0,1 0 0,-1 0 0,1 0 0,-1 0 1,1 0-1,0 0 0,-1 0 0,1 0 0,0 0 0,0 0 0,0 0 0,0 0 0,0 0 0,0 0 0,1 0 0,-1 0 1,0-1-1,1 1 0,-1 0 0,1 0 0,-1-1 0,1 1 0,-1 0 0,1-1 0,-1 1 1,1-1-1,0 1 0,-1-1 0,1 1 0,0-1 0,-1 1 0,2-1 0,5 4-1,0-1-1,1-1 0,0 1 1,-1-1-1,5 0 2,3 2-12,5 2 12,0 1-1,0 0 1,-1 2-1,0 1 1,-1 0-1,1 1 0,-2 1 1,-9-7 2,-1 1 0,-1 0-1,1 1 1,-1-1 0,-1 1-1,1 0 1,-1 0-1,2 4-1,-5-6 1,1 0 0,-1 0-1,0 0 1,0 1-1,0-1 1,-1 0-1,0 1 1,0 0-1,-1-1 1,1 1-1,-1-1 1,0 1-1,-1 4 0,-1-3-3,1 0 0,-2 0 0,1 0-1,-1 0 1,0 0 0,0-1-1,-1 1 1,1-1 0,-2 0 0,1 0-1,-1 0 1,0-1 0,0 1-1,0-1 1,-4 3 3,-7 4-2,0 1 0,-1-2 1,-1 0-1,1-2 0,-4 2 2,8-6-74,1 0 1,-1 0-1,0-1 1,-13 2 73,-16-3-2101,37-3 1265,1-1 0,0 1 1,-1-1-1,1 0 0,0 0 0,-1-1 1,-3-1 835,-6-9-2272,4-2 1072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386 116 7168,'-1'-2'500,"1"-1"-1,-1 1 1,0 0 0,0-1 0,0 1 0,0 0-1,0 0 1,0 0 0,-1 0 0,1 0 0,-1 0-1,1 0 1,-1 0 0,0 0 0,0 1 0,0-1-500,-7-8 824,3 3-670,1 1 1,-2 0-1,1 0 1,-1 0-1,0 1 1,0 0 0,0 0-1,-1 0 1,0 1-1,0 0 1,0 1-1,-1 0-154,4 1 44,0 1 0,-1 0 1,1 1-1,0-1 0,-1 1 0,1 0 0,-1 0 0,1 1 1,-1-1-1,1 1 0,0 0 0,-1 1 0,1 0 0,0-1 0,0 1 1,0 1-1,0-1 0,0 1 0,-3 3-44,-2 1-47,0 1 0,1 0-1,0 1 1,0 0 0,1 1-1,0-1 1,1 2 0,0-1 0,0 1-1,1 0 1,-1 4 47,-5 13 62,1 2 0,1-1 0,1 1 0,2 1-62,5-19 84,0 0-1,0 0 0,1 0 1,1 0-1,0 0 1,1 0-1,0 4-83,0-13 47,-1 1 0,1 0-1,0-1 1,0 0 0,1 1-1,-1-1 1,1 0 0,-1 1-1,1-1 1,0 0 0,0 0-1,1 0-46,-1-1 30,-1-1 0,1 1-1,0-1 1,0 0 0,0 0 0,0 0-1,0 0 1,0 0 0,0 0 0,0 0-1,0-1 1,0 1 0,0-1-1,0 1 1,1-1 0,-1 0 0,0 0-1,0 0 1,0 0 0,3 0-30,4-2 63,0 0 0,0 0 0,0-1 0,0 0 0,-1 0 0,1-1 0,-1 0 0,0-1 0,0 0-1,0 0 1,-1 0 0,5-5-63,-1 0-27,-1 1 0,-1-2 0,1 1 0,-2-1 0,1-1 0,-2 0-1,0 0 1,0-1 27,-5 10-12,0-1-41,0 0 0,0 0 0,0 0 0,1 0 0,0 0 0,-1 1-1,3-3 54,-4 6-15,-1 0-1,1 0 0,-1 0 1,1 0-1,-1 0 0,1 0 1,0 0-1,-1 0 1,1 0-1,-1 0 0,1 1 1,-1-1-1,1 0 0,-1 0 1,0 0-1,1 1 0,-1-1 1,1 0-1,-1 0 0,1 1 1,-1-1-1,0 0 0,1 1 1,-1-1-1,0 1 0,1-1 1,-1 0-1,0 1 16,14 14-89,-12-12 62,15 19 36,-1 0 0,-1 1-1,-1 0 1,-2 2 0,0-1 0,1 6-9,-12-27 130,1 3-443,1 0 0,0 0 0,0-1 0,0 1 0,1 0 313,-3-5-195,-1 0-1,1 0 1,0-1-1,0 1 1,-1 0-1,1 0 1,0 0-1,0-1 1,0 1-1,0-1 1,0 1-1,0 0 1,0-1-1,0 0 1,0 1 0,0-1-1,0 0 1,1 1-1,-1-1 1,0 0-1,0 0 1,0 0-1,0 0 1,0 0-1,1 0 1,-1 0-1,0 0 1,0-1-1,1 1 196,8-4-890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 7168,'-5'3'2720,"5"2"-2112,9-1 800,-4-4 288,4 0-448,3-4-64,7-1-641,-1 2-255,5-2-160,0 1-256,0 1-64,0-2-1599,-4 5-737,-7 0 1312,-3 5 576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9472,'5'0'3520,"4"4"-2752,9-8 288,-8 4-96,8 0-512,3-5-97,7 5-1214,4 5-513,1-1 672,3-4 192,4 3 288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29 7808,'-2'-2'406,"1"0"-1,-1 0 1,0 1 0,0-1 0,1 0 0,-1 1-1,0-1 1,0 1 0,-1-1 0,1 1 0,0 0 0,0 0-1,-1 0 1,1 0 0,0 1 0,-1-1 0,1 0 0,-2 1-406,-7-2 731,0 1 0,1 0 0,-10 0-731,6 1 239,-136 4 819,123-2-1014,0 2 0,0 1-1,0 1 1,-14 5-44,16-3 0,13-5-19,0 1 1,0 1-1,1-1 0,-1 2 0,-7 4 19,16-8 9,-1 1 0,1-1 0,0 1 0,1 0 0,-1 0 0,0-1 0,1 2 0,-1-1 0,1 0 0,0 0 0,0 1 0,1-1 0,-1 1 0,1 0 0,-1 0 0,1-1-1,0 1 1,1 0 0,-1 0 0,0 3-9,1 25 231,0-1 0,2 1 0,2-1 0,4 18-231,5 49 218,-5 59 1280,-11 141-1498,2-277 98,0-2 90,0-1 0,2 1 0,1 16-188,-1-34 6,-1-1 1,1 1 0,-1-1 0,0 1 0,1-1 0,-1 1-1,1-1 1,0 1 0,-1-1 0,1 0 0,-1 1-1,1-1 1,-1 0 0,1 0 0,0 1 0,-1-1 0,1 0-1,0 0 1,-1 0 0,1 0 0,0 0 0,-1 0-1,1 0 1,0 0 0,-1 0 0,1 0 0,0 0 0,-1 0-1,1 0 1,0-1-7,23-4 73,-23 5-62,72-23 6,-38 12-162,31-7 145,-40 14-487,1 0 0,12 1 487,24 2-4989,-58 1 4127,1 0 0,-1 0 0,1-1-1,-1 0 1,0 0 0,4-1 862,10-5-1013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26 107 9600,'-2'0'301,"1"0"0,-1-1 0,1 0 1,-1 1-1,0-1 0,1 0 0,-1 0 1,1 0-1,0 0 0,-1 0 0,1 0 1,0 0-1,0-1 0,-1 1 1,1 0-1,0-1 0,0 1 0,1-1-301,-1 1 107,1 0 0,0 0 0,0 0 0,0 0 0,0 0 0,1 0 0,-1 0 0,0 0 0,0 0 1,0 0-1,1 0 0,-1 0 0,1 1 0,-1-1 0,1 0 0,-1 0 0,1 0 0,-1 0 0,1 1 0,0-1 0,-1 0 0,1 0 0,0 1 0,0-1 0,0 1 0,-1-1 0,1 0 0,0 1 0,0 0 0,0-1 0,0 1 0,0 0 0,0-1-107,21-10 119,0 2-1,0 0 1,0 1-1,1 1 1,4 0-119,-12 4 50,0 0 1,-1 1 0,1 1-1,0 0 1,0 1-1,0 0 1,0 2-1,13 2-50,-25-4 9,0 1-1,0 0 1,1 0-1,-1 0 0,0 0 1,0 0-1,0 1 1,0 0-1,0-1 0,-1 1 1,1 0-1,0 0 1,0 2-9,-2-3 6,0 0-1,0 1 1,0-1 0,-1 1 0,1-1 0,-1 1 0,1 0-1,-1-1 1,0 1 0,1-1 0,-1 1 0,0 0-1,0-1 1,0 1 0,0 0 0,0-1 0,-1 1 0,1-1-1,0 1 1,-1 0 0,1-1 0,-1 1 0,0-1 0,1 1-1,-1-1 1,0 1 0,0-1-6,-13 23 114,-1-2-1,-15 19-113,-10 14-40,39-54 38,0 0 0,0 1 1,1-1-1,-1 1 0,0-1 0,0 1 1,1-1-1,-1 1 0,1 0 0,-1-1 1,1 1-1,0 0 0,0-1 0,0 1 1,0 0-1,0-1 0,0 1 2,0-1-2,1 0 0,-1 0 0,0 0-1,1 0 1,0 0 0,-1 0 0,1 0-1,-1 0 1,1 0 0,0 0 0,0 0-1,0 0 1,-1-1 0,1 1 0,0 0-1,0-1 1,0 1 0,0-1 0,1 1 2,6 2-13,0-1-1,0 1 1,0-1 0,1-1 0,-1 0 0,4 0 13,15 3-15,-15-1 20,-1 1 0,0 0-1,0 0 1,0 1 0,0 1-1,-1 0 1,0 0 0,-1 1-1,1 0 1,4 6-5,-9-9 11,0 0 1,-1 1-1,1 0 0,-1 0 1,0 0-1,0 1 0,-1-1 0,0 1 1,0 0-1,0 0 0,0 0 1,-1 0-1,0 1 0,-1-1 1,1 0-1,-1 1 0,0 0 0,-1-1 1,0 6-12,0-7 52,-2 0 1,1 0 0,-1-1-1,1 1 1,-1 0 0,-1-1-1,1 1 1,-1-1 0,1 0-1,-1 1 1,0-1 0,-1-1-1,1 1 1,-1 0 0,0-1-1,0 0 1,0 0 0,0 0-1,-1 0-52,-10 7 85,0-2-1,0 0 1,0-1-1,-17 5-84,31-12-16,-92 29 115,80-26-806,-1 0 1,1-1 0,-1 0 0,1-1 0,-1-1 0,-2 0 706,-1-3-1253,10-1 581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9600,'-5'5'3584,"10"3"-2784,4 4 288,-5-4-32,1 8-609,4 4-159,1 5-160,-1 3-32,-5 1-64,-4-2 64,0-2 0,-4-8-1183,4-10-513,0-7 800,4-7 384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9728,'0'0'112,"0"0"-1,0 0 1,0-1 0,0 1 0,0 0 0,0 0 0,0 0 0,0 0-1,0-1 1,0 1 0,0 0 0,0 0 0,0 0 0,0 0 0,0-1-1,0 1 1,0 0 0,0 0 0,0 0 0,0 0 0,0 0 0,0-1-1,0 1 1,0 0 0,0 0 0,0 0 0,1 0 0,-1 0 0,0 0-1,0-1 1,0 1 0,0 0 0,0 0 0,0 0 0,1 0 0,-1 0-1,0 0 1,0 0 0,0 0 0,0 0 0,0 0 0,1 0 0,-1 0-1,0 0 1,0-1 0,0 1 0,0 0 0,1 0 0,-1 1 0,0-1-1,0 0 1,0 0 0,0 0 0,0 0 0,1 0 0,-1 0 0,0 0-1,0 0 1,0 0-112,15 0 1891,4-3-1270,0-2-1,0 1 0,8-5-620,42-10 112,-32 12-92,-18 3-38,0 1 0,0 1-1,0 0 1,17 1 18,-34 1 7,-1 0-1,0 0 1,0 0-1,0 0 1,1 0 0,-1 0-1,0 0 1,0 1-1,0-1 1,1 0 0,-1 1-1,0-1 1,0 1-1,0-1 1,0 1-1,0 0 1,0-1 0,0 1-1,0 0 1,0 0-1,-1 0 1,1 0 0,0 0-1,0 0 1,-1 0-1,1 0 1,0 0 0,-1 0-1,1 0 1,-1 0-1,0 0 1,1 0 0,-1 0-1,0 1 1,0-1-1,1 0 1,-1 0-1,0 0 1,0 1 0,0-1-1,-1 0 1,1 0-1,0 0 1,0 1 0,-1-1-1,1 0 1,0 0-1,-1 0-6,-2 7 61,0 0 0,0-1 1,-1 1-1,0-1 0,0 0 0,-3 3-61,-4 6 62,-39 56 399,0 10-461,37-60 75,1 2-1,1 0 1,1 0-1,1 0 1,-5 26-75,12-42 3,1 1 1,0 0 0,1 0-1,-1 0 1,2-1 0,-1 1-1,1 0 1,1 3-4,-1-8 11,0-1 1,0 1-1,0-1 0,0 1 1,1-1-1,-1 1 0,1-1 0,0 0 1,0 0-1,0 0 0,0 0 1,0 0-1,1 0 0,-1 0 1,1-1-1,0 1 0,0-1 0,0 0 1,0 0-1,0 0 0,1 0-11,6 2 62,0-1-1,0-1 0,0 0 0,0 0 0,1-1 0,-1 0 0,9-1-60,78-6-558,-59 2-723,-7 1-2176,26-6 3456,-17 1-735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10624,'-2'-2'1048,"-5"-6"1391,-1 6 2484,11 22-2827,11 20-1906,-8-26-252,-1 1 0,-1 0 0,0 0-1,0 3 63,-1 14-981,-2 0 0,-1 4 981,0-33-311,0-3 265,0 0 0,0 0-1,0 1 1,0-1 0,0 0-1,0 1 1,0-1-1,0 0 1,-1 0 0,1 1-1,0-1 1,0 0 0,0 1-1,0-1 1,1 0 0,-1 0-1,0 1 1,0-1 0,0 0-1,0 1 1,0-1-1,0 0 1,0 0 0,0 1-1,1-1 1,-1 0 0,0 0-1,0 1 1,0-1 0,1 0-1,-1 0 1,0 0-1,0 1 1,0-1 0,1 0-1,-1 0 1,0 0 0,1 0-1,-1 0 1,0 1 0,0-1-1,1 0 1,-1 0 46,5-3-453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11392,'0'0'120,"0"0"0,0 0 0,0 0 0,1 0 0,-1 0 0,0 0 0,0 0 0,0-1 0,1 1 0,-1 0 0,0 0 0,0 0 0,0 0 0,1 0 0,-1 0 0,0 0 0,0 0 0,1 0 0,-1 0 0,0 1 0,0-1 0,0 0 0,1 0 0,-1 0 0,0 0 0,0 0 0,0 0 0,1 0 0,-1 0 0,0 1 0,0-1 0,0 0 0,0 0 0,1 0 0,-1 0 0,0 1 0,0-1 0,0 0 1,0 0-1,0 0 0,0 1 0,0-1 0,1 0 0,-1 0 0,0 0 0,0 1 0,0-1 0,0 0 0,0 0 0,0 1 0,0-1 0,0 0 0,0 0 0,0 1-120,1 18-38,0-10 538,53 399 2578,-46-306-2624,-7-58-7036,0-43 4614,3 3 971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 9984,'-18'-15'3776,"13"7"-2944,1 8 704,4 0 127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7296,'1'-4'302,"1"1"1,0 0 0,0 0-1,0-1 1,0 1-1,1 0 1,-1 1 0,1-1-1,0 0 1,0 1-1,0-1 1,0 1 0,0 0-1,0 0 1,1 0-1,-1 1 1,1-1 0,-1 1-1,1 0 1,-1 0-1,1 0 1,4 0-303,10-2 484,1 1 0,0 1 0,0 1 0,5 1-484,4-1-28,22-1 421,-30-1-298,0 1-1,-1 2 0,1 0 1,0 1-1,0 0 1,9 4-95,-25-4 9,0 0 1,-1 0-1,0 0 1,1 0-1,-1 1 1,0-1-1,0 1 0,0 0 1,0 0-1,-1 0 1,1 0-1,-1 1 1,0-1-1,0 0 1,0 1-1,0 0 1,-1-1-1,1 1 0,-1 0 1,0 1-10,4 10 171,-2 0 1,0 0-1,0 0 0,-1 11-171,2 79 267,-6 3-267,1-10-64,1-96-261,-1 0-1,1 0 1,0 0 0,0 0 0,1 0-1,-1 0 1,0 0 0,1 0-1,-1 0 1,1 0 0,0 0-1,-1 0 1,1 0 0,0-1-1,0 1 1,0 0 0,1 0 325,3-4-816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19487,'21'-4'633,"1"1"0,-1 1-1,16 1-632,4-1 257,7-2-62,4-1-96,1 3 1,0 1-1,-1 3 0,7 3-99,-53-4-1,0 0 0,-1 0 1,1 1-1,-1 0 0,1-1 0,-1 2 0,0-1 0,1 1 1,-1-1-1,-1 2 0,1-1 0,0 0 0,-1 1 0,0 0 1,1 0-1,-2 0 0,1 1 0,0-1 0,-1 1 1,0 0-1,0 0 0,0 0 0,-1 0 0,0 0 0,0 1 1,1 2 0,6 23 96,-1 1 0,-2-1 1,-1 1-1,-1 0 0,-2 28-96,2-10 63,32 246 379,-28-226-236,-5-39 90,1 1 0,2 0 0,6 18-296,-11-45 89,0-1 1,0 1 0,-1 0 0,1-1-1,-1 1 1,0 3-90,0-8 144,-14-2 27,6 1-162,0 1 0,-1 0 1,1 0-1,0 1 0,-1 0 0,1 0-9,-23 3-71,-90 5-520,-164 27-8140,183-19 7611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9216,'-5'0'3424,"14"4"-2656,10 1 128,-15-2-128,6 2-512,2-2-64,2 1-352,4-8-64,5 1-8032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8448,'-14'9'3232,"14"-6"-2496,9 2 352,-4-5-32,9 0-576,4 0-96,10 0-2176,4 0-832,3 0 1280,2-5 672,0 2 512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65 6400,'-3'-5'915,"-1"0"0,0 1 0,0 0 1,-1 0-1,1 0 0,-1 1 0,0-1 1,0 1-1,0 0 0,0 0 0,-6-1-915,-22-6 1474,10 6-1252,0 1 0,-1 2 0,1 0 1,0 1-1,0 2 0,-1 0 0,1 2 1,0 0-1,1 1 0,-1 2 0,1 0 0,-14 7-222,30-11 27,1-1 0,-1 1 0,1 0 0,0 0 0,0 1 0,0 0 0,0 0 0,1 0 0,-1 0-27,3-1 18,0 0 0,0 0 1,0 0-1,0 0 0,1 0 0,-1 0 0,1 0 0,0 0 1,0 1-1,0-1 0,0 0 0,0 1 0,1-1 0,0 1 1,-1-1-1,1 1-18,5 120 410,-2-65-162,-2 0 0,-5 36-248,-36 223 443,39-310-436,-1-1 19,1 0 0,0 1-1,0-1 1,1 1 0,0-1 0,0 1 0,1-1-1,0 3-25,0-9 8,-1-1 0,0 0 0,0 1 0,0-1 0,1 0 0,-1 1 0,0-1 0,0 0 0,1 1 0,-1-1 0,0 0 0,1 0 0,-1 1 0,0-1 0,1 0 0,-1 0 0,0 0 0,1 1-1,-1-1 1,0 0 0,1 0 0,-1 0 0,1 0 0,-1 0 0,0 0 0,1 0 0,-1 0 0,1 0 0,-1 0 0,1 0 0,-1 0 0,0 0 0,1 0 0,-1 0 0,0-1 0,1 1 0,-1 0-8,20-8 98,-12 5-69,22-6-46,-1 1 0,1 2 0,0 1 1,29-1 16,124 2-3041,-121 5-470,-43-1 2877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37 126 7040,'-36'0'6656,"36"-2"-3706,5-9-2002,1 3-809,0-1-1,0 2 0,1-1 1,0 1-1,1 0 1,0 0-1,0 1 0,0 0 1,0 0-1,1 1 1,0 0-1,1 1 0,-1 0 1,1 0-1,-1 1 1,9-2-139,-6 2 130,1 0 0,-1 1 1,1 0-1,-1 1 1,1 0-1,0 1 0,-1 1 1,1 0-1,0 1 0,-1 0 1,0 1-1,1 0 0,4 2-130,-15-4 8,0 0-1,0 0 1,0 0-1,0 0 1,0 0-1,0 1 0,0-1 1,-1 1-1,1-1 1,0 1-1,-1-1 1,0 1-1,1 0 1,-1 0-1,0 0 0,0 0 1,0 0-1,0 0 1,0 0-1,0 0 1,0 0-1,-1 0 0,1 0 1,-1 0-1,0 1 1,0-1-1,1 0 1,-1 0-1,-1 1 1,1-1-1,0 0 0,-1 0 1,1 0-1,-1 1 1,1-1-1,-1 0 1,-1 2-8,-3 8 66,-1 1 1,0-1-1,-1 0 1,0 0 0,-6 6-67,10-15 5,-53 71 58,32-45-72,2 1 1,0 1-1,-2 8 9,23-36 2,-1-1 1,1 1-1,-1 0 1,1 0-1,0 0 0,0 0 1,0 0-1,1 0 0,-1 0 1,1 0-1,-1 0 1,1 0-1,0 0 0,0 0 1,1 1-1,-1-1 1,1 0-1,-1 0 0,1 0 1,0 0-1,0 0 0,0 0-2,2 0 2,-1 0-1,1 1 0,-1-1 0,1 0 0,0 0 0,0-1 0,0 1 0,1-1 0,-1 1 0,0-1 0,1 0 0,0-1 0,-1 1 0,1 0 0,0-1 0,1 0-1,6 3 63,1-1 0,-1-1 0,1 0 0,0 0 0,0-1 0,-1-1 0,4 0-63,20-3-31,26-5 31,-17 2-431,-41 5-51,1 1 1,-1-1-1,1 1 0,-1 0 1,1 0-1,0 0 1,-1 0-1,1 1 0,-1-1 1,1 1-1,-1 0 0,1 0 1,0 1 481,1 3-709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33 9472,'2'-15'5131,"8"17"-2264,9 3-2423,5-3-75,0-2 0,0 0-1,0-1 1,0-2 0,0 0 0,2-2-369,7-1 443,0 2 0,23 0-443,-41 4 35,-5 0-21,-1 0 0,1 0 0,0 1 0,0 0-1,7 2-13,-14-2 0,0 0 1,0 1-1,-1-1 0,1 0 0,0 1 0,0-1 0,-1 1 0,1 0 0,-1 0 0,0 0 0,1 0 1,-1 1-1,0-1 0,0 1 0,0-1 0,-1 1 0,1-1 0,-1 1 0,1 0 0,-1 0 0,9 22 97,-1 1-1,-1 0 1,-1 1 0,1 13-97,11 111 752,-12-81-221,10 34-531,20 39 1205,-37-141-1226,3 11 311,-3-13-285,1 1 1,-1-1 0,0 0 0,0 0-1,0 1 1,0-1 0,0 0 0,0 1-1,0-1 1,0 0 0,0 1 0,0-1-1,0 0 1,-1 1 0,1-1 0,0 0-1,0 0 1,0 1 0,0-1 0,0 0-1,0 1 1,-1-1 0,1 0 0,0 0-1,0 1 1,-1-1 0,1 0-1,0 0 1,0 0 0,-1 1 0,1-1-1,0 0 1,0 0 0,-1 0-6,-113 18 101,38-8-350,0 3 0,0 4 1,-36 15 248,84-22-685,-37 12-3447,22-11-4832,24-10 5300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8320,'-1'1'247,"0"-1"0,0 1 0,0-1 0,0 1 0,0-1 1,0 1-1,0 0 0,0 0 0,0 0 0,1-1 0,-1 1 0,0 0 1,0 0-1,1 0 0,-1 0 0,1 0 0,-1 0 0,1 0 0,0 0 1,-1 0-1,1 1 0,0-1 0,-1 0 0,1 1-247,-5 30 1717,9 49 250,3-1 0,7 17-1967,-3-16 1025,-3 1-1,-3 18-1024,-5 122 2326,-17-262-1478,15 32-906,0 0 1,1 0-1,0 0 1,1 0-1,-1 0 1,1 0 0,1 0-1,0 0 1,0 0-1,1 0 1,0 0 0,0 1-1,0-1 1,1 0-1,0 1 1,4-6 57,1-1-178,1 0 0,0 0 0,1 0 0,1 1-1,0 1 1,0 0 0,8-6 178,-10 11-33,1 0 1,0 0-1,0 0 0,0 2 0,1-1 0,0 1 0,0 1 0,1 0 1,-1 0-1,1 1 0,0 1 0,-1 0 0,1 0 0,10 1 33,-12 1 0,0 0-1,0 1 1,1 0-1,-1 0 1,0 1-1,-1 1 0,1 0 1,0 0-1,-1 1 1,1 0-1,-1 0 1,0 1-1,-1 0 1,1 1-1,-1 0 1,0 0-1,4 5 1,-9-8 11,0 0-1,-1 0 1,1 0-1,-1 0 1,0 1-1,0-1 1,0 1 0,0 0-1,-1-1 1,1 1-1,-1 0 1,0 0-1,0 0 1,-1 0 0,1 0-1,-1 0 1,0 0-1,0 0 1,0 0-1,0 0 1,-1 0-1,1 0 1,-1 0 0,0 0-1,0 0 1,-1 0-1,1-1 1,-1 1-1,0 0 1,-2 1-11,-2 6 14,-1-1 0,0 0 0,-1 0 0,0-1 0,-1 0 0,1 0 0,-2-1 0,1-1 0,-6 4-14,-22 14-1409,-28 13 1409,10-13-3140,43-21 986,-1 0-1,0-1 0,-4 1 2155,-10-3-2683,8-3 1286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352 112 6144,'1'-3'528,"0"1"1,0-1 0,0 0-1,0 1 1,-1-1 0,1 0-1,-1 0 1,0 0-1,0 1 1,0-1 0,0 0-1,0 0 1,-1 1 0,1-1-1,-1 0 1,1 0-1,-1 1 1,0-1 0,0 0-1,0 1 1,-1-1 0,0 0-529,0 0 206,1 0 1,-1-1 0,-1 1 0,1 0 0,0 1-1,-1-1 1,1 0 0,-1 1 0,0-1-1,0 1 1,0 0 0,0 0 0,0 0-1,-1 0 1,1 1 0,-2-1-207,-3 0 98,1 0-1,-1 1 1,0 0-1,0 0 1,1 1-1,-1 0 1,0 1-1,0-1 1,1 2-1,-1-1 1,0 1-1,1 0 1,0 0-1,-2 1-97,-1 2 52,1 0 0,-1 0 0,1 1 1,0 0-1,0 1 0,0 0 0,1 0 0,0 1 0,-4 5-52,2 0 28,0 0-1,0 0 1,2 1-1,-1 1 1,2-1-1,0 1 1,1 0-1,0 1 1,1-1-1,1 1 1,1 0-1,0 0 1,0 7-28,3-16 31,-1 0-1,1 0 1,1 0 0,0 1 0,0-1-1,0 0 1,1-1 0,-1 1 0,2 0 0,-1 0-1,1-1 1,0 1 0,0-1 0,1 0-1,0 0 1,0 0 0,1 0-31,1 0 56,1 0 1,-1 0 0,2 0-1,-1-1 1,0 0-1,1 0 1,0-1 0,0 0-1,0 0 1,1-1-1,-1 0 1,1-1 0,1 1-57,32 6 513,33 4-513,-59-11 88,1 0 0,-1-2-1,0 0 1,1-1 0,-1 0 0,5-2-88,25-16-448,-45 19-315,1 0-3308,6-3 2515,1-2 772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10624,'4'-12'4032,"0"15"-3136,5-3 447,-4 5 65,4 2-800,0 2-160,5-1-224,5 0-64,-1-4-96,0-1-256,1 2-128,-5-5-3775,-1 0-1761,0 0 2912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12032,'-4'12'4575,"12"-12"-3583,15-5 384,-9 2-128,9-1-768,5-1-192,8 2-2240,4-6-991,6 1 1471,0 0 704,-9 1 608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80 8064,'-4'-3'2976,"8"3"-2304,10 0 512,-5-5 64,10 2-384,8-1-32,10-4-416,8-4-97,5-5-191,6 5-799,2 4-257,2 0 448,-5 8 224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18 11136,'-2'-2'495,"-1"1"1,1-1-1,-1 0 1,1 0 0,-1 1-1,0 0 1,0-1-1,1 1 1,-1 0 0,0 0-1,0 1 1,0-1-1,0 1 1,-3-1-496,1 1 320,0 0-1,0 1 1,0-1-1,0 1 1,0 0-1,0 1 1,1-1-1,-5 2-319,-7 5 137,0 1 1,0 0-1,1 1 0,-10 8-137,18-13 234,-21 15-57,0 0-79,0 0 1,1 2-1,1 0 1,2 2-1,0 1 1,-5 9-99,25-30 36,1 0 0,1 0 0,-1 0 0,0 0 1,1 0-1,0 1 0,0-1 0,0 1 0,0 0 0,1-1 1,0 1-1,0 0 0,0 0 0,1 0 0,0 0 0,-1 0 1,2 0-1,-1 0 0,1 0 0,-1-1 0,1 1 0,0 0 1,2 2-37,3 12 169,1-1-34,-2 0 0,0 0-1,0 1 1,-2 0-1,1 14-134,-3 60 659,-11 81-659,5-116 163,0-15 83,-10 42-246,0-1 95,15-83-106,-1 24 253,7-20 64,7-8-6,0-3-247,-1 0 1,1 2-1,0-1 0,0 2 1,9-2-54,71-8 45,-67 10-10,-2 0-32,68-8 31,64 1-34,-156 10-164,1 0-1,0 0 1,-1 0 0,1 0-1,-1 0 1,1 0-1,0 0 1,-1 0 0,1 0-1,-1 0 1,1 0-1,-1 0 1,1 0 0,0 0-1,-1 1 1,1-1-1,-1 0 1,1 0 0,-1 1-1,1-1 1,-1 0-1,1 1 1,-1-1 0,1 0-1,-1 1 1,0-1-1,1 1 1,-1-1 0,1 1-1,-1-1 1,0 1-1,0-1 1,1 1-1,-1 0 165,-6 17-9198,1-8 6749,0 3 935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8704,'-2'4'7597,"-1"5"-6288,11 195 1310,-5-182-3410,-3-22 698,0 1-1,0-1 1,0 1-1,0 0 1,0-1 0,0 1-1,1-1 1,-1 1 0,0-1-1,0 1 1,0-1 0,1 0-1,-1 1 1,0-1-1,1 1 1,-1-1 0,0 1-1,1-1 1,-1 0 0,1 1-1,-1-1 1,0 0 0,1 1-1,-1-1 1,1 0-1,-1 0 1,1 0 0,-1 1-1,1-1 1,-1 0 0,1 0-1,-1 0 1,1 0 0,-1 0-1,2 0 94,10-4-586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9600,'0'0'165,"0"0"1,0 0-1,0 0 1,0-1-1,0 1 1,0 0-1,0 0 1,0 0-1,0 0 1,-1-1-1,1 1 1,0 0-1,0 0 1,0 0-1,0 0 1,-1 0-1,1 0 1,0-1-1,0 1 1,0 0-1,0 0 1,-1 0-1,1 0 1,0 0-1,0 0 1,0 0-1,-1 0 1,1 0-1,0 0 1,0 0-1,0 0 1,-1 0-1,1 0 1,0 0-1,0 0 1,0 0-1,-1 0 1,1 0-1,0 0 1,0 0-1,0 1 1,-1-1-1,1 0 1,0 0-1,0 0 1,0 0-1,0 0-165,-2 13 1925,7 16-1959,-1-6 251,0 1 1,-2-1 0,0 0-1,-3 18-217,-2 23 778,-4 5-778,10-33-542,4-19-3046,-7-16 3189,0-1 0,1 1-1,-1-1 1,0 1 0,1-1-1,-1 0 1,0 1 0,1-1-1,-1 0 1,1 1 0,-1-1-1,0 0 1,1 1 0,-1-1 0,1 0-1,-1 0 1,1 0 0,-1 0-1,1 1 1,0-1 0,-1 0-1,1 0 1,-1 0 0,1 0-1,-1 0 1,1 0 399,8-6-4133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1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5888,'0'0'94,"0"-1"0,0 1 0,0 0 0,0 0 0,0-1 0,0 1-1,0 0 1,0 0 0,0-1 0,0 1 0,0 0 0,0 0 0,0-1 0,0 1 0,0 0 0,0 0 0,0-1 0,0 1 0,0 0 0,0 0 0,1-1 0,-1 1 0,0 0 0,0 0 0,0 0 0,0-1 0,1 1 0,-1 0-1,0 0 1,0 0 0,0 0 0,1-1 0,-1 1 0,0 0 0,0 0 0,0 0 0,1 0 0,-1 0 0,0 0 0,0 0 0,1 0 0,-1 0 0,0 0 0,0 0 0,1 0 0,-1 0 0,0 0 0,0 0 0,1 0-94,6-1 4340,-6 31-431,2 11-2810,-1 0 0,-3 25-1099,1-13 794,-2-29-350,0 1 1,-4 15-445,2-16 110,2-1 0,-1 16-110,3-39-60,0 0 0,0 1 1,0-1-1,0 0 0,0 1 0,0-1 0,0 0 1,0 1-1,0-1 0,0 0 0,0 1 1,0-1-1,0 1 0,0-1 0,0 0 0,1 1 1,-1-1-1,0 0 0,0 0 0,0 1 1,1-1-1,-1 0 0,0 1 0,0-1 0,1 0 1,-1 0-1,0 1 0,0-1 0,1 0 0,-1 0 1,0 0 59,11-7-3299,-3-4 2632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5632,'0'4'8749,"0"7"-4096,0 40-4127,0-20 52,-7 42 172,4-48-343,1-1-1,0 4-406,4-4 74,-1-16-108,-1-1 1,1 0-1,-1 0 0,0 1 0,-1-1 1,0 0-1,0 0 0,-1 0 0,0 4 34,2-11-118,-1 0-1,1 0 1,0 0-1,0 0 1,0 1-1,0-1 1,0 0-1,0 0 0,0 0 1,0 0-1,-1 0 1,1 0-1,0 0 1,0 0-1,0 0 1,0 0-1,0 0 1,-1 0-1,1 0 1,0 0-1,0 1 0,0-1 1,0 0-1,0 0 1,-1 0-1,1-1 1,0 1-1,0 0 1,0 0-1,0 0 1,0 0-1,-1 0 0,1 0 1,0 0-1,0 0 1,0 0-1,0 0 1,0 0-1,0 0 1,0 0-1,-1 0 1,1-1-1,0 1 1,0 0-1,0 0 0,0 0 1,0 0-1,0 0 1,0 0-1,0-1 1,0 1-1,0 0 119,-5-8-3515,-4-12 629,0-7 1404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1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29 6912,'-1'-1'265,"0"0"-1,0 0 1,0 0 0,0 0 0,0 0 0,0 1 0,0-1 0,0 0-1,0 1 1,-1-1 0,1 0 0,0 1 0,0 0 0,-1-1-1,1 1-264,-8-1 4300,8 1-3037,1 0-425,0 0-262,6-3-22,61-4 1160,1 2 0,52 4-1714,-83 1 482,-22 0-420,1 0 41,-1 0-1,0 1 1,0 0-1,11 3-102,-23-3 9,0-1 1,0 1-1,0 0 0,0 0 1,0 0-1,-1 0 0,1 1 1,0-1-1,-1 1 0,1-1 1,-1 1-1,0 0 0,1 0 1,-1 0-1,0 0 0,0 0 0,0 1 1,-1-1-1,1 1 0,-1-1 1,1 1-1,-1 0 0,0-1 1,0 1-1,0 0 0,0 1-9,2 16 36,-1 1 1,0 0-1,-2 9-36,1 19 94,1 245 827,-4-156-407,12-4 888,-9-122-1179,-1-12-214,0 1 0,0-1 0,0 0-1,0 0 1,0 0 0,1 1 0,-1-1 0,0 0 0,0 0-1,0 1 1,0-1 0,0 0 0,0 0 0,0 1 0,0-1-1,0 0 1,-1 0 0,1 1 0,0-1 0,0 0 0,0 0 0,0 0-1,0 1 1,0-1 0,0 0 0,0 0 0,-1 0 0,1 1-1,0-1 1,0 0 0,0 0 0,0 0 0,-1 0 0,1 1 0,0-1-1,0 0 1,0 0 0,-1 0 0,1 0 0,0 0 0,0 0-1,-1 0 1,1 0 0,0 0 0,0 0 0,-1 0 0,1 1-1,0-1 1,0-1 0,-1 1 0,1 0 0,0 0-9,-6 1 75,1-1 0,-1 0 0,0 0 0,1 0 1,-1-1-1,1 0 0,-1 0 0,1 0 0,-1-1 0,1 0 1,-1 0-76,-33-8 218,11 7-278,0 1 0,0 2 0,0 1 0,0 1 0,0 1-1,0 2 1,1 0 0,0 2 0,0 1 0,0 1 0,-23 12 60,38-15-1427,8-4-347,6-2-2524,7-4 3562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12288,'0'-3'4575,"0"3"-3583,5 3 736,-5-3 96,0 0-768,5 5-224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24191,'8'32'736,"-3"13"-32,4 16-256,0 8-32,0 3-192,-4 7-64,0-3-64,4 1 0,0-8-128,0-9-64,0-6-992,-4-17-416,0-17-2048,-1-17-927,1-16 2367,-1-10 1152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15872,'11'68'6114,"0"27"-3290,13 305 306,-22-378-3258,0-5-214,0 0 0,-2 0 0,1 0 0,-2-1 0,0 1 0,-2 0 0,0 3 342,3-18-336,-1-1 0,1 0 1,-1 1-1,1-1 0,-1 0 0,1 1 0,-1-1 1,0 0-1,0 0 0,0 0 0,0 0 0,1 0 1,-1 0-1,-1 0 0,1 0 0,0 0 0,0 0 1,0 0-1,0-1 0,-1 1 0,1 0 0,0-1 1,0 1-1,-1-1 0,1 0 0,-1 1 0,1-1 1,0 0-1,-1 0 336,-4 0-1045,1 0-1,0-1 1,0 0-1,0 0 1,0 0 0,0-1-1,-2 0 1046,-28-10-1738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1 435 16639,'18'17'5650,"4"-8"-3534,23-3-1604,-34-5 202,20 0-424,0-2 0,0-1 1,0-1-1,0-2 0,0-1 0,12-5-290,-10 4 46,72-19-1184,99-38 1138,-123 34-1717,-2-4 0,-2-3 1,-1-4-1,44-33 1717,-109 66-223,51-37-677,-56 40 1073,0-1-1,0 1 1,-1-1 0,1-1-1,-1 1 1,-1-1-1,4-6-172,-7 12 91,-1 1-1,1-1 1,-1 0-1,1 0 1,-1 0-1,0 0 1,0 0-1,1 0 1,-1 1-1,0-1 1,0 0-1,0 0 1,0 0-1,0 0 1,0 0-1,0 0-90,0 1 48,0-1 0,0 1 1,-1 0-1,1 0 0,0-1 0,0 1 0,0 0 0,-1 0 0,1-1 0,0 1 0,0 0 0,-1 0 0,1 0 0,0 0 0,0 0 0,-1-1 1,1 1-1,0 0 0,-1 0 0,1 0 0,0 0 0,0 0 0,-1 0 0,1 0 0,0 0 0,-1 0 0,1 0 0,0 0 0,-1 0 0,1 0-48,-3 1 184,1-1-1,-1 1 1,1 0-1,-1 0 1,1 0-1,-1 0 1,1 0-1,0 0 1,0 1-1,-1 0-183,-6 5 281,1 1-1,0 0 0,0 0 1,1 1-1,0 0 0,1 0 1,0 1-1,0-1 0,1 1 1,0 1-1,-3 8-280,4-6 120,0-1 1,0 1-1,2 0 1,-1 0-1,2 0 0,0 0 1,0 0-1,1 0 1,1 1-1,0 3-120,1-10 20,0 1 1,0 0-1,1-1 0,0 0 0,0 0 1,1 0-1,0 0 0,0 0 0,0-1 1,1 1-1,0-1 0,0 0 0,1-1 0,0 1 1,0-1-1,0 0 0,0-1 0,1 0 1,0 0-1,0 0 0,0-1 0,0 0 1,1 0-1,-1 0 0,1-1 0,5 0-20,-4 1-4,-1-2-1,1 1 1,0-1-1,0-1 1,0 1-1,0-1 0,0-1 1,-1 0-1,1 0 1,0-1-1,0 0 1,-1 0-1,1-1 0,-1 0 1,0-1-1,0 0 1,0 0-1,0-1 1,-1 0-1,0 0 1,0 0-1,0-1 0,3-4 5,-6 6 10,0-1-1,0 0 1,-1 0-1,0 0 0,0 0 1,0-1-1,0 1 1,-1-1-1,0 0 0,0 0 1,-1 0-1,1 0 1,-1 0-1,-1 0 0,1 0 1,-1 0-1,0 0 1,-1-6-10,0 4-26,-1 1 1,-1-1-1,1 1 1,-1 0-1,0 0 1,0 0 0,-1 0-1,0 1 1,-1-1-1,1 1 1,-1 0 0,0 0-1,0 1 1,-6-5 25,1 2-183,1 0 0,-2 0 0,1 1 0,-1 1 0,0 0-1,0 1 1,-8-4 183,11 7-468,-1-1 0,1 1 0,-1 0 0,1 1 0,-4-1 468,7 2-919,-1 0 0,0 0 0,1 0-1,-1 1 1,0 0 0,1 0-1,-1 0 1,0 1 919,5-1-2266,9-1 1066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49 7936,'-10'-4'2948,"14"5"77,22 2-1228,-7-5-1337,-1 0 0,1 0 0,17-6-460,18-3 700,-33 8-643,44-7 4,27 1-61,-71 8-18,-1 1-1,1 0 0,-1 2 0,0 1 0,1 0 0,13 5 19,-29-6 0,0-1 0,0 1 0,0 0 0,0 1 0,0-1 0,-1 1 0,1 0 0,-1 0 0,0 1 0,0-1 0,1 2 0,-3-4 0,-1 1 0,1 0 0,-1 0 0,0 0 0,1 0 0,-1 1 0,0-1 0,0 0 0,0 0 0,-1 1 0,1-1 0,-1 0 0,1 1 0,-1-1 0,0 1 0,0-1 0,0 1 0,0-1 0,0 0 0,0 1 0,-1-1 0,1 1 0,-1-1 0,0 0 0,0 2 0,-5 9 0,-1-1 0,0 0-1,-1 0 1,-1 0-1,1-1 1,-2-1-1,-1 2 1,-25 31 25,9-6 210,2 0 0,-7 19-235,25-44 13,1 0 0,0 1 0,1 0 0,1 0 0,0 1 0,0-1 0,2 1 0,0 0-1,-1 13-12,3-24-12,0 0-1,0 1 1,1-1-1,-1 1 0,1-1 1,0 0-1,0 0 1,0 1-1,0-1 1,0 0-1,1 0 0,-1 0 1,1 0-1,0 0 1,0 0-1,0-1 0,0 1 1,0-1-1,1 1 1,-1-1-1,1 0 0,0 0 1,-1 0-1,1 0 1,0 0-1,0-1 1,0 1-1,1-1 0,-1 0 1,0 0-1,0 0 1,1-1-1,-1 1 0,4 0 13,7 0-135,1 0 0,0-1-1,0 0 1,0-2-1,0 1 1,0-2-1,6-1 136,4-3-1367,-1 0-1,18-8 1368,4-5-592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16128,'6'3'6028,"-3"4"-4060,0 10-1756,-3-15 321,4 52 1011,-2-25-1346,1-1 1,3 11-199,2-6 70,1 0 1,1-1-1,2 0 1,8 14-71,-11-27 22,1-1 0,0 0 0,2-1 0,0 0 0,1-1 0,0-1 0,2 0 1,0 0-24,-12-12 2,0-1 0,0 1-1,0-1 1,0 0 0,0 0-1,0 0 1,1 0-1,-1-1 1,1 1 0,-1-1-1,1 0 1,0 0 0,-1-1-1,1 1 1,0-1-1,0 1 1,1-1-1,-2-1-19,0 1 0,0-1 0,0 0 0,1 0 0,-1 0 1,0 0-1,0-1 0,-1 1 0,1-1 0,0 0 0,0 1 0,-1-1 0,1-1 0,-1 1 0,0 0 0,0-1 0,0 1 0,0-1 0,0 1 1,1-3 18,2-3-92,-1-1 1,0 0 0,0 0 0,-1 0-1,0 0 1,-1-1 0,1-2 91,9-67-817,-12 74 758,1-1-26,-1-1 92,0 10 242,1 23 535,-1-18-696,1-1 0,0 0 0,0 0 0,1 1 0,0-1 0,0 0 0,0-1 0,1 1 0,0 0 0,1-1-1,0 1 1,0-1 0,0 0 0,0 0 0,1-1 0,0 1 0,0-1 0,1 0 0,0-1 0,-1 1 0,2-1 0,-1 0 0,0-1 0,3 2-88,7 3 58,1-1 0,0-1-1,0-1 1,0 0 0,1-1-1,0 0 1,-1-2-1,1 0 1,0-1 0,1-1-1,4-1-57,-13 0 31,0 0 0,0-1-1,0 0 1,-1-1 0,1 0 0,0 0-1,-1-1 1,0 0 0,0-1-1,0 0 1,-1 0 0,1-1 0,-1 0-1,0 0 1,-1-1 0,0 0-1,0 0 1,0-1 0,-1 0-1,5-7-30,-5 4-1,0 0-1,0-1 1,-1 1 0,-1-1-1,0 0 1,0 0-1,-1-1 1,-1 1-1,0-1 1,0 1-1,-2-1 1,1 0-1,-2-11 2,-1 10-243,0-1 0,-1 1 0,-1 0 0,0 0 0,-2-5 243,-1 2-1190,-1 1 0,0 0 0,-1 0 0,-4-5 1190,-11-15-7632,-10-21 7632,6 2-1482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12416,'19'19'8094,"-17"-15"-7734,1-1 0,0 0 1,0 0-1,1 0 0,-1 0 0,0 0 0,1-1 0,0 0-360,12 7 575,0-2 0,1 0-1,0 0 1,0-2 0,1 0 0,-1-1-1,16 1-574,-15-4 64,0 0 0,0-1 0,0-1 0,0 0 0,0-1-1,0-1 1,0-1 0,-1-1 0,1 0 0,-1-1 0,0-1-1,4-4-63,12-5-74,-2-2-1,-1-1 0,0-2 1,-1-1-1,21-21 75,-47 39-63,1 1-1,-1-1 1,0 0-1,0 0 1,0 0-1,-1-1 1,1 1 0,-1-1-1,0 1 1,-1-1-1,1 0 1,-1 0-1,0 0 1,0 0-1,0-2 64,-1 5-34,0-1-1,0 1 0,0 0 0,-1-1 1,1 1-1,-1 0 0,1-1 0,-1 1 1,0 0-1,0 0 0,0 0 0,0 0 1,0 0-1,0 0 0,-1 0 0,1 0 1,-1 0-1,1 0 0,-1 1 0,0-1 1,0 1-1,0-1 0,0 1 0,0 0 1,0 0-1,0-1 0,0 2 0,0-1 1,0 0-1,-1 0 0,1 1 0,0-1 1,0 1-1,-1-1 35,-5 0-12,0 1 0,-1-1 0,1 1 0,0 1 0,0 0 0,0 0 0,0 0 0,0 1-1,0 0 1,0 1 0,0-1 0,1 2 0,-1-1 0,1 1 0,0 0 0,-3 3 12,-10 6 123,0 1 0,1 1 0,1 1-1,1 1 1,0 1-123,1-1 167,1 1-1,1 0 1,0 1-1,1 1 1,2 0 0,-8 16-167,16-28 47,-1 0 1,1 0 0,1 0 0,-1 0 0,1 0 0,1 1 0,0-1 0,0 1 0,0-1-1,1 1 1,1-1 0,-1 1 0,1-1 0,1 1 0,0-1 0,0 0 0,0 0 0,1 0-1,4 8-47,-3-10 20,0 0-1,1 0 0,0 0 1,0 0-1,1-1 0,-1 1 1,1-2-1,0 1 0,1-1 0,-1 1 1,1-2-1,0 1 0,0-1 1,0 0-1,0 0 0,0-1 0,1 0 1,3 0-20,12 3-185,-1-2 0,1-1 1,0 0-1,0-2 0,14-1 185,-12-1-717,0-2 0,0 0 0,-1-2 0,1 0 0,-1-2 0,-1 0 0,1-2 0,-1-1 0,9-6 717,-8 2-2664,0 0-1,-2-1 1,0-1-1,-1-2 1,5-6 2664,22-28-4485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10880,'-1'0'235,"-1"0"1,1 0-1,-1 0 1,1 0-1,-1 0 1,1 1-1,-1-1 1,1 1-1,-1-1 1,1 1-1,-1 0 1,1-1-1,0 1 1,-1 0-1,1 0 1,0 0-1,0 0 1,0 0-1,0 0 1,-1 1-236,0 1 371,0 0 1,1-1-1,0 1 0,-1 0 1,1 0-1,0 0 1,0 0-1,1 0 0,-1 0 1,0 2-372,0 9 1098,1 0-1,0 0 1,1 0 0,1 7-1098,-2-18 128,4 34 890,2 0 0,1 0 0,10 28-1018,-12-49 168,1 0 1,1 0-1,0-1 1,1 0 0,1 0-1,0-1 1,1 0-1,0-1 1,8 7-169,-15-16 44,1-1 0,-1 0 0,1 0 0,-1 0 0,1-1 0,0 1 0,0-1 0,0 0 0,0 0 0,1 0 0,-1-1 1,1 1-1,-1-1 0,1 0 0,-1-1 0,5 1-44,-4-1 28,1 0 0,-1-1 0,0 0 0,1 0 0,-1 0 0,0 0 1,0-1-1,0 0 0,0 0 0,0-1 0,0 1 0,-1-1 0,1 0 0,2-3-28,2-1 20,0-1 0,-1 0-1,0 0 1,-1-1 0,0 0-1,0 0 1,1-4-20,11-20 46,7-20-46,-2 5-237,2-1-913,-2-2 0,-2-1 0,11-42 1150,-33 90-1562,-4 10-925,-5 16-2936,9-3 2863,0-2 1179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28 177 17023,'-3'2'614,"0"0"0,0 0 0,1 1-1,0-1 1,-1 1 0,1 0-1,0-1 1,0 1 0,1 0-1,-1 0 1,0 1-614,2-3 96,0-1 1,0 1-1,0 0 1,0 0-1,0 0 0,0-1 1,0 1-1,0 0 1,0 0-1,0 0 1,0-1-1,1 1 1,-1 0-1,0 0 0,0 0 1,1-1-1,-1 1 1,1 0-1,-1 0-96,2 1 84,-1-1-1,1 1 0,0 0 1,0 0-1,0-1 0,0 1 1,0-1-1,0 0 1,1 1-84,4 1 38,-1 0 1,1-1 0,-1 0 0,1 0 0,0 0 0,0-1 0,-1 0 0,1 0 0,0-1 0,0 0 0,0 0 0,6-1-39,12-3 12,0 0-1,22-8-11,-33 8 11,26-7-139,-1-2 1,0-2-1,20-11 128,-40 17-109,-1-1 0,-1-1 1,0 0-1,-1-2 0,0 0 0,0 0 0,-2-1 1,3-4 108,-17 17-6,23-29-214,-23 29 208,0 1 0,1-1 1,-1 1-1,1-1 1,-1 1-1,0-1 0,0 1 1,1-1-1,-1 1 1,0-1-1,0 0 0,0 1 1,1-1-1,-1 1 0,0-1 1,0 0-1,0 1 1,0-1-1,0 1 0,0-1 1,0 0-1,0 1 0,0-1 1,-1 1-1,1-1 1,0 0-1,0 1 0,-1-1 1,1 1-1,0-1 1,0 1-1,-1-1 0,1 1 1,-1-1-1,1 1 0,0-1 1,-1 1-1,1 0 1,-1-1-1,1 1 0,-1-1 1,1 1-1,-1 0 0,1 0 1,-1-1-1,0 1 1,1 0-1,-1 0 0,1 0 1,-1 0-1,0-1 1,1 1-1,-1 0 0,1 0 12,-6 0 7,0 0 0,0 1 0,0 0-1,1 0 1,-1 0 0,0 0 0,1 1-1,-1 0 1,1 0 0,0 0 0,0 1-1,-1 0 1,2 0 0,-2 1-7,-7 4 182,1 1-1,0 1 1,1 1-1,0-1 1,0 3-182,-5 5 287,2 0 1,0 2 0,1-1-1,1 2 1,1 0-1,0 0 1,2 1-1,-2 9-287,7-20 132,1 1-1,1-1 0,0 0 0,1 1 0,0-1 0,1 1 0,0 0 0,1 7-131,0-12 71,0 0-1,1 1 1,0-1-1,0 0 1,1 0 0,0 0-1,0-1 1,1 1-1,-1-1 1,1 0-1,1 0 1,-1 0-1,6 5-70,-1-2-111,1 0-1,-1-1 0,2 0 0,-1-1 1,1 0-1,0-1 0,1 0 0,0-1 1,-1 0-1,2-1 0,-1 0 0,0-1 0,1 0 1,0-1-1,-1 0 0,6-1 112,-2-1-570,0 0-1,-1-1 1,1-1-1,-1 0 1,1-1-1,-1-1 0,0 0 1,0-1-1,0-1 1,-1 0-1,0-1 1,0 0-1,4-4 571,-3 0-778,0 0-1,13-13 779,24-29-795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15104,'-1'0'218,"1"1"1,0-1-1,0 1 1,0-1-1,0 1 1,-1-1-1,1 1 1,0-1-1,0 1 1,0-1-1,0 1 1,0-1-1,0 1 1,0-1-1,0 1 1,0-1-1,1 1 1,-1-1-1,0 1 1,0-1-1,0 1 1,1-1-1,-1 0 1,0 1-1,0-1 1,1 1-1,-1-1 1,0 0-1,1 1 1,-1-1-1,1 1-218,17 21 1412,-1-1 578,8 15-1266,-2 2 1,-2 1-1,-2 1 0,-1 0 0,3 15-724,-12-30 80,-2 0-1,-1 1 1,-1-1-1,-1 1 0,-1 1 1,-1-1-1,-2 0 1,0 0-1,-4 18-79,1-34 353,2-22 61,0-25 72,5-10-842,1-1 0,3 1 0,1 1 0,3-1 0,1 1 0,3 1-1,1 1 1,3 0 0,8-10 356,-24 46-28,0 1 0,1 0-1,0 0 1,0 0 0,1 1 0,0-1-1,0 1 1,0 1 0,1-1-1,0 1 1,2-1 28,-5 4-4,1 0 0,-1 0 0,1 0 0,0 1 0,0-1 0,0 1 0,0 0 0,0 1 0,0-1 0,0 1 0,0 0-1,0 0 1,0 0 0,0 1 0,0 0 0,0 0 0,0 0 0,5 2 4,54 26-3234,-50-22 2788,8 6-114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14208,'5'-12'5343,"-5"12"-4127,0-5 480,0 5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25567,'5'24'736,"4"33"-384,4 5-288,0 2-32,6 5-128,-1-4 64,1-4-1024,-1-1-480,0-3-3456,-4-4-1471,-5-13 3327,-4-7 1600</inkml:trace>
  <inkml:trace contextRef="#ctx0" brushRef="#br0" timeOffset="1">274 1063 18687,'-33'25'7040,"29"-9"-5504,-1 9-320,1-14-544,4 6-512,0 0 0,4-2-1952,5-3-768,5-4 1280,5-11 640,4-6 480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13312,'-1'1'374,"1"-1"0,-1 1 0,0-1 0,1 1 0,-1-1 0,1 1 0,-1 0 0,1-1 0,-1 1 0,1-1 0,-1 1 0,1 0 0,0 0 0,-1-1 0,1 1 0,0 0 0,-1 0-374,-1 19 2627,7 24-1827,-4-33-79,9 54-170,3-1 0,3 0 0,5 9-551,-4-15 161,-8-26-122,1 0 0,2-1 0,3 5-39,-15-36-9,1 1 1,-1 0 0,0 0 0,1-1 0,-1 1 0,0 0-1,1-1 1,-1 1 0,1 0 0,-1-1 0,1 1 0,-1-1-1,1 1 1,0-1 0,-1 1 0,1-1 0,0 1 0,-1-1-1,1 0 1,0 1 0,0-1 0,-1 0 0,1 0 0,0 1-1,0-1 1,-1 0 0,1 0 0,0 0 0,0 0 0,0 0-1,0 0 9,0-1-23,1 0-1,0 1 0,0-1 0,-1 0 1,1 0-1,0 0 0,-1 0 0,1-1 1,-1 1-1,1 0 0,-1-1 0,0 1 1,1-1 23,4-5-173,0-1 0,-1 0 0,0-1 0,4-7 173,0-7-490,-1 0 0,-1 0-1,-1-1 491,18-50-1622,-19 66 1272,0 11 402,2 18 579,-4-11-377,3 2-130,0 0 0,0-1 1,1 1-1,0-2 0,1 1 1,0-1-1,0 0 0,2-1 1,-1 0-1,1 0 1,0-1-1,1 0 0,-1-1 1,12 5-125,1 0 132,1-1 0,-1-1 0,2-1 1,-1-1-1,1-1 0,0-2 0,5 1-132,-14-4-7,0-1 0,0 0-1,0 0 1,0-2 0,0 0 0,0-1-1,-1 0 1,1-2 0,10-3 7,-20 6-7,0-1 0,-1-1-1,1 1 1,-1-1 0,1 0 0,-1 0 0,0 0 0,0-1 0,-1 0 0,1 0-1,-1 0 1,1 0 0,-1-1 0,-1 1 0,1-1 0,-1 0 0,1-1 0,-2 1-1,1 0 1,0-1 0,-1 0 0,0 1 0,-1-1 0,1 0 0,-1 0 0,1-6 7,-2-4-35,0-1 1,-1 1-1,-1-1 1,0 1-1,-2 0 1,1 0-1,-2 0 1,0 0-1,-1 1 1,-1 0 0,0 0-1,-1 0 1,0 1 34,4 9-220,1 0 1,-1 1-1,0-1 0,0 1 1,0 0-1,0 1 1,-1-1-1,0 1 1,1-1-1,-1 1 1,-1 1-1,1-1 1,0 1-1,-4-1 220,4 1-961,0 1-1,0 0 1,0 0-1,0 0 1,-1 1-1,1 0 962,5-1-1434,6-1 682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14976,'-2'3'611,"1"0"0,-1 1 0,1-1 0,0 1 1,-1 0-1,2-1 0,-1 1 0,0 0 1,1-1-1,-1 1 0,1 0 0,0 0 0,1 0-611,6 56 1709,-3-28-1225,2 22-232,2 0 1,2-1-1,12 35-252,-19-80 43,0 0 0,0 0 0,0-1 0,1 1 0,0-1 0,1 0 0,0 0 0,0 0 0,0-1 0,1 0 0,1 2-43,-2-4 1,0-1-1,-1 0 1,2 1 0,-1-2 0,0 1 0,1 0 0,-1-1 0,1 0-1,-1 0 1,1-1 0,0 0 0,0 0 0,0 0 0,0-1 0,6 0-1,1 0-383,1-2 0,0 0 0,-1 0 0,1-1 1,-1-1-1,0 0 0,0-1 0,-1-1 1,1 1-1,-1-2 0,0 0 383,5-4-1462,0 0-1,-1-1 1,0-1-1,-1-1 1,-1 0-1,0-1 1,1-2 1462,10-16-1285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42 470 14208,'-37'32'5279,"33"-20"-4127,4 1-160,4-6-416,5-2-384,10-10-32,13-5-1600,13-12-608,5-2 1024,1-9 416,-14 1 448</inkml:trace>
  <inkml:trace contextRef="#ctx0" brushRef="#br0" timeOffset="1">88 117 15360,'-46'17'5695,"41"-5"-4415,5-9-352,14 2-512,18-5-416,22-8-2560,24-9-1120,18-15 1857,17-13 895,11-7 704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44 155 10240,'-12'0'3628,"11"0"-566,3 0-2903,-1 0 1,0 1 0,1-1 0,-1 1 0,0 0 0,1-1 0,-1 1 0,0 0-1,0-1 1,1 1 0,-1 0 0,0 0 0,0 0 0,0 0 0,0 0-1,0 2-159,2 3 70,-1 1-1,0 0 1,0 0-1,0 0 0,-1 0 1,0 0-1,-1 0 1,0 1-1,0 1-69,2 16 149,34 450 1253,-36-445-1263,-4-20-11,-2-11-129,-6-14-190,2-8-65,1-1-1,2 0 1,0-1-1,1-4 257,-2-5-99,-3-9-41,3-2 0,2 1 0,1-1 0,2 0 0,3 0 0,1 1 0,2-1 0,10-44 140,-9 70 70,1 0 0,2 0 0,3-8-70,-8 22 78,1-1 0,0 0 0,0 0 0,0 1 0,1 0 0,-1 0 0,2 0 0,-1 0 0,0 1 0,1-1 0,0 1 0,1-1-78,-3 3 57,-1 1 0,1 0 0,0 0-1,0 0 1,0 0 0,0 0 0,0 0-1,0 1 1,0-1 0,0 1 0,0 0-1,0 0 1,0 0 0,0 0 0,0 1-1,0-1 1,0 1 0,0-1 0,0 1-1,0 0 1,-1 1 0,1-1 0,0 0-1,-1 1 1,1-1 0,-1 1 0,1 0-1,-1 0 1,2 2-57,3 2 91,0 1 0,-1-1 0,0 2 0,-1-1 0,0 0 0,0 1 0,0 0-1,-1 0 1,1 4-91,-1 1 55,1 0 0,-2 1 1,0-1-1,-1 1 0,0 0 0,-1 0 0,0 0 0,-2 0 0,1 0 0,-2 0 0,0-1 0,0 1 0,-1 0-55,-7 21 51,0-2-1,-2 0 0,-2 0 1,-10 18-51,-3-9-57,20-33-67,0 0-1,1 1 0,1 0 1,-2 3 124,7-13-12,0 0 1,0 0-1,-1 1 1,1-1-1,0 0 1,0 0-1,0 1 1,0-1-1,-1 0 0,1 0 1,0 1-1,0-1 1,0 0-1,0 1 1,0-1-1,0 0 1,0 0-1,0 1 0,-1-1 1,1 0-1,0 1 1,0-1-1,0 0 1,1 1-1,-1-1 1,0 0-1,0 0 0,0 1 1,0-1-1,0 0 1,0 1-1,0-1 1,0 0-1,1 0 1,-1 1-1,0-1 0,0 0 1,0 0-1,1 1 1,-1-1-1,0 0 1,0 0-1,0 0 1,1 0-1,-1 1 0,0-1 1,1 0-1,-1 0 1,0 0-1,0 0 1,1 0-1,-1 0 1,0 0-1,1 0 0,-1 1 1,0-1-1,0 0 1,1 0 11,19-7-365,-12 4 376,25-5 102,2 1 0,-1 1 0,1 2 0,-1 2-1,1 1 1,13 2-113,-18 0 191,-1 1 0,0 2 0,1 1 0,-1 1 0,-1 1 0,0 2 0,13 5-191,-21-5-293,1 1 0,-2 1-1,1 0 1,7 8 293,-11-7-1135,0 1-1,-1 1 0,-1 0 1,0 1-1,1 3 1136,28 37-6597,-25-37 5317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9088,'-5'0'3424,"1"9"-2656,4 7 320,0-9 0,0 10-544,0 8-65,0 7-287,0 5-64,0-2-64,0 7-128,0-5 32,0-5-2143,0-5-1025,0-2 1632,0-5 768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9984,'4'-9'1506,"10"-18"451,-13 26-1654,-1 0 0,1-1 0,0 1 0,-1 1 0,1-1 0,0 0 0,0 0 0,-1 0 0,1 0 0,0 0 0,0 1 0,0-1 0,0 0 1,0 1-1,0-1 0,0 1 0,0-1 0,0 1 0,2-1-303,-1 1 350,0 1 0,1-1 1,-1 0-1,0 1 0,0-1 0,1 1 1,-1 0-1,0 0 0,0 0 0,0 0 1,0 0-1,0 0 0,0 1 0,0-1 1,1 1-351,1 2 269,-1 0 0,1 0 1,0 0-1,-1 1 1,0-1-1,2 5-269,2 5 238,-1 0 1,0 0-1,-1 1 1,2 7-239,6 41 624,-2 0 0,1 41-624,5 32 213,-12-114-75,-5-22-136,0 0 0,0 0-1,0 0 1,0 1 0,0-1-1,0 0 1,0 0 0,0 0-1,0 0 1,0 0 0,0 0-1,0 1 1,0-1 0,0 0-1,0 0 1,0 0 0,0 0-1,1 0 1,-1 0 0,0 0-1,0 1 1,0-1-1,0 0 1,0 0 0,0 0-1,0 0 1,0 0 0,0 0-1,1 0 1,-1 0 0,0 0-1,0 0 1,0 0 0,0 0-1,0 0 1,0 0 0,0 0-1,1 0 1,-1 0 0,0 0-1,0 0 1,0 0 0,0 0-1,0 0 1,0 0-1,1 0 1,-1 0 0,0 0-1,0 0 1,0 0 0,0 0-1,0 0 1,0 0 0,0 0-1,1 0 1,-1 0 0,0 0-1,0 0 1,0 0 0,0-1-1,0 1 1,0 0 0,0 0-1,0 0 1,0 0 0,0 0-1,0 0 1,1 0-1,-1-1-1,3-7 25,14-77-370,-1 0-473,-14 77 734,13-45-1411,13-32 1495,-23 70-143,2 1 0,0 0-1,0 0 1,1 0 0,1 1 0,0 0-1,1 1 1,1 0 143,-10 9 22,1 1 0,0 0 0,0 0 0,1 0-1,-1 0 1,0 0 0,1 1 0,-1-1 0,1 1-1,-1-1 1,1 1 0,0 0 0,-1 0 0,1 0 0,0 0-1,0 1 1,0-1 0,0 1 0,0-1 0,0 1 0,-1 0-1,1 1 1,0-1 0,0 0 0,0 1 0,0-1 0,0 1-1,0 0 1,-1 0 0,1 0 0,0 0 0,-1 1-1,1-1 1,-1 1 0,1 0 0,-1-1 0,0 1 0,0 0-1,1 0 1,-1 1-22,8 8 137,0 1-1,-1 0 1,-1 0 0,0 1-1,0 0 1,-1 0 0,1 6-137,102 246 250,-102-244-497,10 31-324,-13-20-2915,-8-32-1789,-9-5 2343,-10-11 334,-8-7 1244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35 230 16384,'-24'22'5263,"23"-21"-5158,0 1 0,0-1 0,1 0 0,-1 0 0,0 0 0,0 0 0,0 1 0,1-1 0,-1 0-1,1 1 1,-1-1 0,1 0 0,0 1 0,-1-1 0,1 1 0,0-1 0,0 1 0,0-1 0,0 1 0,0-1-1,0 0 1,1 1 0,-1-1 0,0 1 0,1-1 0,-1 0 0,1 1 0,-1-1 0,1 0 0,0 1 0,0-1-105,0 2 25,1-1 0,0 1 0,0-1 0,0 0 0,1 0 0,-1 0 0,0 0 0,1 0 0,-1-1 1,1 1-1,0-1 0,0 1 0,0-1-25,11 3 8,0 0-1,0-1 1,1-1-1,-1 0 1,0-1 0,1-1-1,-1 0 1,4-1-8,25-3-700,0-2 0,3-3 700,3-1-1238,-1-2 0,0-3-1,-2-2 1,9-5 1238,-21 6-891,0-1 0,-2-2 0,0-1 0,-1-2 1,24-21 890,-17 7 464,-24 21 1344,1 2 0,0 0-1,16-11-1807,-31 24 57,0 0 0,1-1-1,-1 1 1,0 0-1,0 0 1,1-1 0,-1 1-1,0 0 1,1 0-1,-1 0 1,0 0 0,1-1-1,-1 1 1,0 0 0,1 0-1,-1 0 1,0 0-1,1 0 1,-1 0 0,0 0-1,1 0 1,-1 0-1,1 0 1,-1 0 0,0 0-1,1 0 1,-1 0-1,0 0 1,1 0 0,-1 0-1,0 1 1,1-1 0,-1 0-1,0 0 1,1 0-1,-1 1 1,0-1 0,0 0-1,1 0 1,-1 1-1,0-1 1,0 0 0,1 0-1,-1 1 1,0-1-1,0 0 1,0 1 0,0-1-1,1 0 1,-1 1-1,0-1 1,0 0 0,0 1-1,0-1 1,0 0 0,0 1-1,0-1 1,0 1-1,0-1 1,0 0 0,0 1-57,-3 27 1107,2-23-937,-4 18 140,2 0 1,1 1-1,1-1 1,1 1-1,0-1 1,2 1-1,1-1 1,1 1-1,3 7-310,-5-24 2,1-1-1,0 1 0,0-1 1,0 0-1,1 0 0,0 0 0,0 0 1,0-1-1,1 1 0,-1-1 1,2 0-1,-1-1 0,0 1 0,1-1 1,0 0-1,0 0 0,0-1 1,0 0-1,1 0 0,-1 0 0,1-1 1,0 0-1,-1 0 0,1-1 1,6 1-2,4 0-591,0-1 1,0 0-1,0-1 1,0-1 0,0-1-1,0-1 1,0 0-1,-1-1 1,0 0 0,6-3 590,16-9-5008,23-12 5008,-14 5-949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15232,'-43'12'5770,"-1"-3"-3510,19-4-1993,0 1 0,0 1 0,-9 4-267,0 4-144,0 1 0,2 2 0,-13 9 144,44-26-5,0-1 0,-1 1 0,1 0 1,0 0-1,-1 0 0,1 0 0,0 0 0,0 0 0,0 0 0,0 0 0,0 0 0,0 0 0,0 1 0,1-1 0,-1 0 0,0 1 0,1-1 1,-1 0-1,1 1 0,-1-1 0,1 1 0,0-1 0,-1 1 0,1-1 0,0 1 0,0-1 0,0 1 5,1 0 3,0 0-1,0 0 1,0-1-1,0 1 1,0 0-1,0-1 1,1 1-1,-1-1 1,1 1-1,-1-1 1,1 0-1,0 1 1,-1-1-1,1 0 1,0 0-1,0 0 1,-1 0-1,1-1 1,2 2-3,26 8 63,0-1 0,1-1 0,8 0-63,-6-2 114,0 2 1,0 2 0,-1 1-115,-30-10 3,14 5 36,0 0-1,0 2 1,-1 0 0,0 1 0,0 1-39,-12-8 16,1 0 1,-1 1 0,-1-1 0,1 1 0,0-1 0,-1 1 0,1 0-1,-1 0 1,0 0 0,0 1 0,0-1 0,0 0 0,-1 1 0,1-1-1,-1 1 1,0 0 0,0-1 0,0 1 0,0 0 0,-1 0 0,0-1-1,0 1 1,0 0 0,0 0 0,0 0 0,-1 0-17,0 1 28,-1 1 0,-1 0 0,1 0 0,-1-1 1,0 1-1,0-1 0,-1 0 0,1 0 0,-1 0 0,-1 0 1,1-1-1,0 1 0,-1-1 0,0 0 0,-4 2-28,-5 4 45,-2-1 0,0 0 0,0 0 1,-14 4-46,10-6-161,0 0 1,-1-1-1,1-1 1,-1-1-1,-13 1 161,26-4-434,1 0 0,-1-1 0,1 0 0,-1 0 0,1-1 0,0 0 0,-1 0 0,1-1 0,0 0 0,0 0 0,0-1 0,0 0 0,0 0 0,0 0 0,1-1 0,0 0-1,-4-2 435,7 3-290,0 0 0,0 0 0,1 0-1,-1-1 1,1 1 0,-1-1 0,0-2 290,-5-21-1056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14848,'0'0'359,"-1"-1"0,0 1 0,0-1 1,1 1-1,-1 0 0,0-1 0,0 1 1,0 0-1,0 0 0,0-1 1,0 1-1,0 0 0,1 0 0,-1 0 1,0 0-1,0 1 0,-1-1-359,-19 6 1746,-21 18-762,20-9-759,1 1 1,1 0-1,1 2 0,0 1 1,2 0-1,0 1 1,-7 11-226,15-18 137,0 1 1,1 0-1,1 0 0,0 1 1,1 0-1,0 0 0,1 1 1,1-1-1,0 1 0,2 0 1,-1 0-1,1 13-137,2-22 52,1-1 1,-1 0-1,1 0 0,0 1 0,0-1 1,1 0-1,-1 0 0,2 0 0,-1 0 0,0-1 1,1 1-1,0 0 0,2 1-52,-1-2 21,-1-1 1,1-1-1,-1 1 0,1 0 0,0-1 0,1 0 1,-1 0-1,0 0 0,1-1 0,0 1 1,-1-1-1,1 0 0,0-1 0,0 1 1,0-1-1,2 1-21,4-1 9,0 1-1,1-1 1,-1-1 0,0 0 0,0-1-1,1 0 1,-1-1 0,0 0 0,0 0-1,0-1 1,-1-1 0,1 0 0,7-4-9,-5 2 0,-1-1-1,1-1 1,-1 0 0,0-1 0,-1 0 0,0-1-1,0 0 1,-1-1 0,-1 0 0,4-6 0,-9 12-3,0 0 1,-1-1 0,0 1-1,0-1 1,-1 0-1,0 0 1,0 0 0,0 0-1,0 0 1,-1 0-1,0-1 1,-1 1 0,1 0-1,-1-1 1,0 1 0,-1 0-1,1-1 1,-1 1-1,-1 0 1,1 0 0,-1-1-1,0 1 1,-1 0-1,1 1 1,-1-1 0,0 0-1,0 1 1,-1 0-1,0-1 3,-7-8-504,-1 0-1,0 1 0,-1 0 0,0 1 0,-1 0 0,0 1 0,-1 0 0,0 2 1,-15-8 504,-40-17-1403,9 4 656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65 130 10880,'-8'-3'1030,"4"2"-189,-1-1 0,1 1-1,-1 0 1,1 0 0,-1 0-1,0 1 1,-1 0-841,5 0 104,0 0 0,1 0 0,-1 0-1,0 1 1,0-1 0,0 0 0,0 0 0,1 1 0,-1-1 0,0 1-1,0-1 1,1 1 0,-1-1 0,0 1 0,1-1 0,-1 1-1,1 0 1,-1-1 0,0 1 0,1 0 0,0-1 0,-1 1 0,1 0-1,-1 0 1,1-1 0,0 1 0,-1 0 0,1 0 0,0 0 0,0 0-1,0 0 1,0-1 0,0 1 0,0 0 0,0 0 0,0 0 0,0 0-1,0 0 1,0-1 0,1 1 0,-1 0 0,0 0 0,1 0-104,21 114 1852,-10-58-1073,3 47-779,-13-86 93,-1 0 0,-1 0-1,-1 0 1,-1 0-1,0 0 1,-1 0 0,-5 15-93,-2-8 250,10-25-245,0 0 0,0 1-1,0-1 1,0 0-1,0 0 1,0 1 0,0-1-1,0 0 1,0 0 0,0 1-1,0-1 1,-1 0 0,1 0-1,0 0 1,0 1 0,0-1-1,0 0 1,-1 0 0,1 0-1,0 1 1,0-1 0,-1 0-1,1 0 1,0 0 0,0 0-1,-1 0 1,1 0 0,0 1-1,0-1 1,-1 0-1,1 0 1,0 0 0,0 0-1,-1 0 1,1 0 0,0 0-1,0 0 1,-1 0 0,1 0-1,0 0 1,0-1 0,-1 1-1,1 0 1,0 0 0,0 0-1,-1 0 1,1 0 0,0 0-1,0 0 1,-1-1 0,1 1-1,0 0 1,0 0 0,0 0-1,-1-1-4,-4-14 128,6 0-270,0 0 1,1 0-1,1 0 0,0 1 0,0-1 0,2 1 0,0 0 1,6-11 141,-4 7-220,30-76-2301,6-1 2521,-22 53-461,3 0 0,1 1 0,9-10 461,-29 44 31,1 1 0,-1-1 0,1 1 0,0 0 0,0 0 0,0 1 0,1 0 0,0 0 0,0 1 0,4-3-31,-7 6 49,-1 0 0,0 0 0,0 0 0,0 0-1,1 1 1,-1-1 0,0 1 0,1 0 0,-1 0 0,0 0 0,1 0 0,-1 1 0,0-1 0,1 1 0,-1 0 0,0 0 0,0 0 0,0 0 0,0 0 0,0 1 0,0 0 0,0-1 0,0 1 0,-1 0 0,1 1 0,0-1 0,0 1-49,6 6 147,0 1 0,-1-1 0,-1 1 0,1 1 1,-2-1-1,1 1 0,-2 0 0,1 1 0,-1-1 0,-1 1 1,1 4-148,5 25 227,-1 1 1,2 31-228,5 26-394,-11-80 307,8 9-5365,-13-28 5191,1 1 0,-1-1 0,1 1 1,-1 0-1,1-1 0,-1 1 1,1-1-1,-1 1 0,1-1 1,-1 0-1,1 1 0,0-1 0,-1 0 1,1 1-1,0-1 0,-1 0 1,1 0-1,0 1 0,-1-1 1,1 0-1,0 0 0,0 0 0,-1 0 1,1 0 260,1 0-264,-1-1 1,0 0-1,0 1 1,0-1-1,1 0 1,-1 0 0,0 1-1,0-1 1,0 0-1,0 0 1,0 0-1,0 0 1,-1 0-1,1-1 1,0 1-1,0 0 1,-1 0-1,1-1 264,9-21-1322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14848,'0'4'707,"0"0"1,0 0 0,-1 0 0,0 0-1,0 0 1,0 0 0,0 0 0,-2 3-708,-16 25 1789,13-23-1662,0 2 64,-1 1 0,2 1 0,0-1 0,0 1 0,1 0 1,0 0-1,1 0 0,1 0 0,0 0 0,1 1 0,0-1 0,1 1 0,1-1 0,0 1 0,1-1-191,0 0 57,0 0-1,0-1 0,2 0 1,-1 0-1,2 0 1,-1 0-1,2 0 0,0-1 1,0 0-1,1 0 0,0-1 1,1 0-1,0 0 0,0-1 1,9 7-57,-10-10 20,1-1 1,0 0-1,0-1 1,0 0-1,1 0 1,0-1-1,-1 0 0,1-1 1,0 0-1,1 0 1,-1-1-1,0 0 1,0 0-1,0-1 0,1-1 1,-1 1-1,0-2 1,1 1-21,16-4-176,-1-1 0,0 0 0,0-2 0,-1-1 0,0-1 0,0-2 176,-4 2-1171,0 0-1,-1-2 1,-1 0 0,8-8 1171,-16 12-1623,0-1 0,-1 0 0,0-1 0,-1 0 0,0 0 0,0-1 0,-1 0 0,2-6 1623,16-41-4485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243 296 12800,'-9'8'4831,"9"-3"-3775,9-2 288,-4-3-160,9 0-768,13-3-224,9-7-2688,5-2-1119,0-8 1823,-4-7 896,-11-10 736</inkml:trace>
  <inkml:trace contextRef="#ctx0" brushRef="#br0" timeOffset="1">56 0 14848,'-51'20'5631,"47"-8"-4383,4 1-224,9-6-416,9-2-576,15-2-64,13-3-1280,17-3-544,15-9 928,8-1 96,6-7 288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14848,'-14'8'1634,"10"-6"-1228,0 0 0,1 0 0,-1 0 0,0 1 0,1 0 0,-1 0 0,1 0 0,0 0 0,0 0-1,0 1 1,1-1 0,-1 1 0,0 2-406,-5 9 641,2 1 0,0 0 0,0 1 0,2-1 0,0 1-1,-1 14-640,-1 26 576,2 22-576,3-58 134,0 9 14,2 0 1,0 0-1,3 5-148,-2-20 58,1-1 1,0 1-1,1-1 0,1 0 1,0 0-1,1 0 0,2 3-58,-5-12 16,0 0-1,0-1 1,0 0 0,0 0-1,1 0 1,0 0 0,0 0-1,0-1 1,0 1 0,0-1-1,1 0 1,-1-1 0,1 1-1,0-1 1,4 1-16,-1 0-289,0-1 0,0 0 1,0-1-1,1 0 0,-1 0 0,0-1 1,1 0-1,-1 0 0,6-2 289,8-2-1312,0-1-1,-1-1 1,0 0-1,0-2 1,0-1-1,-1 0 1,4-4 1312,18-10-1056</inkml:trace>
  <inkml:trace contextRef="#ctx0" brushRef="#br0" timeOffset="1">28 366 14976,'-28'20'5631,"37"-8"-4383,-4-4-352,16-3 0,16-5-736,14-8-3104,13-9-1408,4-3 2145,-4-12 1087,-5-5 928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14848,'-42'17'5631,"33"-9"-4383,9-4-640,5-1-544,9-3-1152,9 0-320,18-3-3359,14-1-1441,13-4 3200,6-1 1536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16000,'6'30'5081,"7"11"-2357,5 20-519,-15-48-1996,16 74 1029,-2 13-1238,-13-74 22,-2 0 0,-1-1 0,-1 1 0,-1 0 0,-1 0-1,-3 8-21,2-22 43,0 1 0,0-1 0,-1-1 0,-2 4-43,5-12 13,0-1 0,-1 1 0,1 0 0,0-1 0,-1 1-1,0-1 1,0 1 0,1-1 0,-1 0 0,-1 0 0,1 0 0,0 0-1,0 0 1,-1-1 0,1 1 0,-1-1 0,1 1 0,-1-1-1,-2 1-12,4-2 3,0 1 0,0-1 0,0 0 0,0 0 0,0 0 0,0 0 0,0 0-1,0 0 1,0 0 0,0 0 0,0 0 0,0-1 0,0 1 0,0 0 0,0-1-1,0 1 1,0-1 0,0 1 0,0-1 0,0 1 0,1-1 0,-1 1 0,0-1-1,0-1-2,-1 1-5,1-1 0,0 0 0,0 0 0,0 0-1,0 0 1,1 0 0,-1 0 0,0 0-1,1 0 1,-1 0 0,1-2 5,-1-6-61,1 0 0,0 1 0,1-1 0,0 0 0,1-4 61,3-10-275,2 1-1,0 0 0,1 0 1,2 0-1,4-7 276,13-20-2067,26-37 2067,-37 64-301,1 0-1,0 1 1,2 1-1,1 1 1,4-4 301,-14 16 65,0 0-1,0 0 1,1 1 0,-1 0-1,2 1 1,-1 0 0,1 1 0,0 0-1,0 1 1,0 0 0,0 1-1,8-1-64,-14 3 78,-1 1-1,1 0 1,-1 0 0,0 0-1,1 0 1,-1 1 0,1 0-1,-1 0 1,0 0-1,0 1 1,0 0 0,0 0-1,0 0 1,0 1-1,0-1 1,-1 1 0,1 0-1,-1 1 1,0-1-1,0 1 1,0-1 0,0 1-1,-1 1 1,1-1-1,-1 0 1,0 1-78,0 1 90,0 0 0,0 1 0,0-1 0,-1 1 0,0 0 0,0 0 0,-1 0 0,1 0 0,-2 0 0,1 0 0,-1 0 0,0 0 0,0 0 0,-1 0 0,0 0 0,0 0 0,-1 0 0,0 0 0,-2 5-90,-5 8 118,-1 0-1,-1 0 1,0-1-1,-2 0 1,0-1-1,-1-1 0,-9 9-117,2-4-104,-1-1-1,-2 0 0,0-2 1,-1-1-1,-6 3 105,14-12-676,0 0-1,-1-1 1,0-1 0,-1 0 0,1-2-1,-1 0 1,0-1 0,0-1 0,-1-1-1,1 0 1,-1-2 0,1 0 0,-1-1-1,1-1 1,-12-3 676,-38-9-1194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42 5504,'0'-3'520,"0"0"-1,0 0 1,0 0 0,0 0 0,-1 0-1,1 0 1,-1 0 0,0 0 0,0 0 0,-1-1-520,2 3 119,0 1 1,-1-1-1,1 1 1,0-1-1,-1 1 1,1 0 0,-1-1-1,1 1 1,-1-1-1,1 1 1,-1 0-1,1 0 1,-1-1 0,1 1-1,-1 0 1,0 0-1,1-1 1,-1 1-1,1 0 1,-1 0 0,0 0-120,-1 0 58,1 0 0,-1 0 1,0 1-1,1-1 1,-1 0-1,0 1 1,1-1-1,-1 1 1,0 0-1,1-1 1,-2 2-59,-12 6 31,0 2 0,1-1 1,0 2-1,0 0 1,1 1-1,0 0 0,1 1 1,1 0-1,0 1 1,1 0-1,-8 13-31,12-16 68,1-1 1,0 1-1,0 0 1,1 0-1,1 0 1,0 1-1,0-1 1,1 1-1,0 0 1,1-1-1,1 1 1,0 0-1,0 0 0,1 0 1,1 0-1,0-1 1,3 12-69,-3-18 94,0 0-1,0 0 1,0 0 0,1 0 0,-1 0-1,1 0 1,0-1 0,1 1-1,-1-1 1,1 0 0,0 0 0,0 0-1,0-1 1,0 1 0,1-1 0,-1 0-1,1 0 1,0-1 0,0 1 0,1-1-94,0 0 99,0 0 1,0-1-1,1 1 1,-1-1 0,0-1-1,0 1 1,1-1-1,-1-1 1,0 1 0,1-1-1,-1 0 1,0 0-1,0-1 1,0 0 0,0 0-1,0 0 1,3-2-100,0-1 52,0 0 0,0 0 0,-1-1 0,1 0 0,-1 0 0,-1-1 0,1 0 0,-1-1 0,0 0 0,-1 0 0,0 0 0,5-9-52,-8 12-6,0-1 1,-1 1 0,1-1 0,-2 1 0,1-1 0,0 0 0,-1 1 0,0-1 0,-1 0 0,1 0 0,-1 0-1,0 0 1,0 0 0,-1 0 0,0 0 0,0 1 0,0-1 0,-1 0 0,0 0 0,0 1 0,0-1-1,-1 1 1,0-2 5,-5-4-94,1 0-1,-1 1 0,-1-1 0,0 2 0,0-1 0,-10-6 95,-11-8-6337,-24-14 6337,35 25-1845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8576,'2'-12'12649,"2"19"-9283,3 19-3067,21 244 1152,-12-108-1543,-14-94-2675,-4-78-5249,-5-7 3256,2 2 1792,-12-27-1410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 13952,'0'0'147,"0"0"1,0 0-1,-1 0 1,1 1 0,0-1-1,0 0 1,-1 0-1,1 0 1,0 0 0,0 0-1,0 0 1,-1 0-1,1 0 1,0 1-1,0-1 1,0 0 0,-1 0-1,1 0 1,0 0-1,0 0 1,0 1 0,0-1-1,0 0 1,0 0-1,-1 0 1,1 1 0,0-1-1,0 0 1,0 0-1,0 1 1,0-1 0,0 0-1,0 0 1,0 1-1,0-1 1,0 0 0,0 0-1,0 0-147,9 4 1668,23-1-1126,474-17-2980,-356 2-2655,0-7 0,50-17 5093,-136 24 1552,-63 12-1389,0-1 0,-1 1 0,1 0 0,0 0 0,0 0 0,-1 0 0,1 0 0,0 0 0,0 0 0,-1 0 0,1 1 0,0-1 0,-1 0 0,1 0 0,0 0 0,-1 1-1,1-1 1,0 0 0,-1 1 0,1-1 0,-1 1 0,1-1 0,0 1 0,-1-1 0,1 1 0,-1-1 0,1 1-163,-1 0 178,0 0 0,1 0 0,-1 0 0,0 1 0,0-1 1,1 0-1,-1 0 0,0 0 0,0 1 0,-1-1 0,1 0 0,0 0 0,0 0 0,0 1 0,-1-1-178,-2 9 629,-1-1-1,0 0 0,0 0 1,-2 2-629,1-2 570,-6 15 69,0 1 1,2 1-1,1 0 1,1 0 0,1 0-1,1 1 1,-1 19-640,6-34 70,0 0 0,0 0 0,1 0 0,1 0 0,0 0 0,0 0 0,1 0 0,3 6-70,-3-10 27,1 0 0,0-1 0,0 1 0,1-1-1,-1 0 1,1 0 0,1-1 0,0 1 0,0-1 0,0-1 0,0 1 0,7 3-27,-5-3 15,0-2 1,1 1 0,0-1-1,-1-1 1,1 1 0,0-1 0,1-1-1,-1 0 1,0 0 0,1-1-1,-1 0 1,1-1 0,0 0 0,-1 0-1,1-1 1,-1 0 0,1-1-1,-1 0 1,3-1-16,3-2-6,1 0 0,-1-2-1,-1 1 1,1-2 0,-1 1-1,-1-2 1,1 0 0,-1-1-1,-1 0 1,0-1 0,2-2 6,-10 8-25,1 1 0,-1-1 1,-1 0-1,1 0 0,-1-1 1,1 1-1,-2-1 0,1 1 0,0-1 1,-1 0-1,0 0 0,-1 0 1,1 0-1,-1 0 0,0-1 1,-1 1-1,0 0 0,0 0 0,0-1 1,0 1-1,-1 0 0,0 0 1,-1 0-1,1 0 0,-1 0 0,0 0 1,-1 0-1,1 0 0,-1 1 1,-1-2 24,-3-5-30,-1 1 1,0 1 0,-1 0 0,0 0 0,0 0 0,-1 1-1,0 0 1,-1 1 0,-4-2 29,-18-10-1967,0 2-1,-22-8 1968,37 14-4092,17 6 1116,12-1 1325,14-1 675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52 13824,'-1'-1'387,"-5"-6"1349,-1 0 0,0 0 0,0 1 0,-7-5-1736,11 10 94,0-1 0,0 0 1,-1 1-1,1-1 0,-1 1 0,1 0 0,-1 0 1,0 0-1,1 1 0,-1-1 0,0 1 1,1 0-1,-1 0 0,-2 1-94,-18 3-5,-1 2 1,1 0-1,0 2 0,0 0 1,1 2-1,-5 3 5,15-7 23,-13 5 128,0 2 1,1 0 0,1 2 0,-21 16-152,36-24 94,1 0-1,0 1 1,0 0 0,1 1-1,0-1 1,-3 7-94,7-10 53,0 1 0,0-1 1,0 1-1,1 0 0,0 0 0,0 0 0,1 0 1,-1 0-1,1 0 0,1 0 0,-1 6-53,1-8 23,0 0 0,1 0 0,-1 0 0,1 0 0,0 0 0,0 0 0,0 0 0,1 0 0,0 0-1,-1-1 1,1 1 0,0-1 0,1 1 0,-1-1 0,2 2-23,0 0-98,1 0 0,1-1 0,-1 1 0,1-1 0,-1 0 0,1 0 0,0-1 0,6 3 98,2 0-588,1-1 1,-1 0-1,1-1 0,0-1 1,1 0-1,-1-1 1,0 0-1,1-2 588,57-3-1648,3-8 757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14592,'-15'8'911,"4"-3"-328,0 0 0,1 1 0,0 0 0,0 1 0,0 0 0,1 0 0,0 1 0,0 0 0,1 1 0,-1 1-583,-37 53 2471,41-55-2128,0 1-1,1-1 1,0 1-1,0 0 1,1 1-1,0-1 1,-1 7-343,3-5 49,1 0 1,0 1-1,0-1 0,1 0 1,0 1-1,1-1 0,1 0 1,-1 0-1,2 0 0,0 0 1,0-1-1,1 0 0,0 0 1,0 0-1,1 0 0,1-1 1,0 0-1,0 0 0,0 0 1,8 4-50,-8-6 10,1-2 1,0 1 0,1-1 0,-1 0 0,1-1 0,0 0 0,1 0 0,-1-1-1,0 0 1,1-1 0,0 0 0,-1 0 0,1-1 0,0-1 0,0 1-1,8-2-10,0 0 4,0-2 0,0 0-1,0 0 1,0-2-1,0 0 1,-1-1 0,0-1-1,9-5-3,-15 7 1,-1-1 0,0 0 0,0-1 0,-1 0 0,1 0 0,-2-1 0,1 0 1,-1-1-1,0 0 0,-1 0 0,0-1 0,0 0 0,-1 0-1,-2 1-46,0 1 1,-1-1-1,1 1 1,-2-1-1,1 0 1,-1 0-1,-1 0 1,0-1-1,0 1 1,-1 0-1,0 0 1,0-1-1,-1 1 1,0 0-1,-1 0 1,-2-6 45,3 9-148,-1-1 1,-1 0-1,1 1 1,-1-1 0,-1 1-1,1 0 1,-1 0-1,0 0 1,0 1 0,-1-1-1,1 1 1,-1 0-1,-1 0 1,-4-3 147,-6-3-1842,0 2 0,-1 0 1,0 0-1,-14-3 1842,18 6-1753,-3-2-151,9-4 923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15872,'-3'13'1338,"0"1"1,0-1-1,2 0 1,-1 1-1,2-1 1,0 4-1339,8 82 2029,-4-66-2001,-1 0 1,-2 25-29,-2-34-35,-2 0 0,-3 17 35,5-34-31,-1-1 0,0 1 1,0-1-1,0 0 1,0 0-1,-1 1 0,0-1 1,-1-1-1,1 1 0,-1-1 1,0 1-1,-2 0 31,6-5-7,0-1 1,0 0-1,-1 1 0,1-1 0,0 0 0,-1 1 0,1-1 0,0 0 1,-1 0-1,1 0 0,0 1 0,-1-1 0,1 0 0,0 0 1,-1 0-1,1 0 0,-1 1 0,1-1 0,0 0 0,-1 0 1,1 0-1,-1 0 0,1 0 0,-1 0 0,1 0 0,0 0 0,-1 0 1,1 0-1,-1-1 0,1 1 0,0 0 0,-1 0 0,1 0 1,0 0-1,-1-1 0,1 1 0,-1 0 0,1 0 0,0 0 0,0-1 1,-1 1-1,1 0 0,0-1 0,-1 1 0,1 0 0,0-1 1,0 1-1,0 0 0,-1-1 7,0-1-10,1 0 0,-1 0-1,0 0 1,1 0 0,-1 0 0,1-1 0,-1 1 0,1 0 0,0-2 10,1-5-15,0-1 0,1 0 0,-1 1 0,2-1 0,0 1 0,0 0 0,0 0 0,1 0 0,3-5 15,13-20-426,18-25 426,-29 44-149,15-19-422,1 0-1,2 2 1,8-7 571,-23 27-69,0 0 1,0 1-1,1 1 1,1 0-1,-1 0 1,2 2 0,-1 0-1,1 0 1,14-3 68,-22 8 160,1 1 1,1 0 0,-1 1-1,0 0 1,0 0 0,0 1 0,1 0-1,-1 0 1,0 1 0,0 0-1,1 1 1,-1 0 0,2 0-161,1 2 177,-1 0 0,0 1 0,0 0 1,0 1-1,-1-1 0,0 2 0,0-1 1,0 2-1,2 2-177,3 4-78,-2 0 0,0 1 0,0 0 0,-1 1 0,-1 0 0,-1 0 0,0 1 0,-2 1 0,0-1 0,0 1 0,1 9 78,0 13-1591,-5-25-550,0 0 0,1 0 1,0 0-1,6 12 2141,-9-26-350,-1 0 1,1 0-1,0 0 1,-1 0-1,1 0 1,0 0-1,0 0 1,-1 0-1,1-1 1,0 1-1,0 0 1,0 0-1,0-1 1,0 1-1,0 0 350,13 1-3306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8 16767,'-9'-2'1200,"1"0"0,0 1 0,-1 0 0,1 0 0,-1 1 0,-6 0-1200,2 2 496,1 0 0,0 0 0,0 1 0,-8 3-496,-14 7-68,0 2-1,1 1 1,1 1-1,0 2 1,2 1 0,0 2 68,25-19-8,0 1 0,1-1 0,0 1 0,-1 0 0,2 1 1,-1-1-1,0 1 0,1 0 0,-2 2 8,5-5 0,-1-1 0,0 1 0,1 0 0,-1-1 0,1 1 0,0 0 0,-1-1 0,1 1 0,0 0 0,0 0 1,0 0-1,0-1 0,0 1 0,1 0 0,-1 0 0,1-1 0,-1 1 0,1 0 0,-1-1 0,1 1 0,0 0 0,0-1 0,0 1 0,0-1 0,0 1 0,0-1 0,0 0 0,0 1 0,1-1 0,-1 0 0,0 0 0,1 0 0,0 0 0,10 7-11,1 0-1,1-2 1,-1 1 0,1-2-1,0 0 1,0 0-1,1-2 1,8 2 11,30 9-31,-17-2 65,33 15-34,-57-21 15,0 0 0,0 1 0,0 0 0,-1 1-1,0 0 1,0 1 0,1 2-15,-10-9 31,1 0 0,-1 1 0,0-1 0,-1 1 0,1-1 0,0 1 0,-1 0 0,1-1 0,-1 1 0,0 0 0,0 0 0,0 0 0,-1 0 0,1 0 0,-1 0 0,1 0 0,-1 0 0,0 2-31,0-1 51,-1 0 1,0 0-1,0 0 0,0 0 1,0 0-1,-1 0 1,0-1-1,0 1 1,0 0-1,0-1 1,0 1-1,-2 1-51,-4 4 89,1-1-1,-2 0 1,1 0 0,-1-1 0,0 0-1,0-1 1,-1 0 0,0-1 0,-10 5-89,-4 0-62,0-2 1,0 0 0,-1-2-1,-23 4 62,34-8-435,0-1-1,0 0 0,1-1 0,-1 0 1,0-1-1,0-1 0,1 0 0,-1-1 1,1 0-1,-2-2 436,7 3-537,0-1 0,0-1 0,0 1 0,1-1 1,-1 0-1,1-1 0,0 0 0,0 0 0,-4-4 537,9 4-134,-1 1 0,1-1 0,-1 1 0,1-1 0,0 0 0,1 0-1,-1-2 135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15232,'5'14'2738,"-1"0"1,-1 1 0,1 6-2739,6 81 2797,-3-23-2035,0-24-931,20 178 1360,-20-79-7242,-7-154 5897,0 0 1,0 0-1,0 0 0,0 0 1,0 0-1,0 0 0,0 0 1,0 0-1,0 0 0,0 0 1,0 1-1,0-1 0,1 0 1,-1 0-1,0 0 0,0 0 1,0 0-1,0 0 0,0 0 1,0 0-1,0 0 0,0 0 0,0 0 1,0 0-1,0 0 0,0 0 1,0 0-1,0 0 0,0 0 1,0 0-1,0 0 0,0 0 1,0 0-1,0 1 154,3-10-956,2-10-249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14464,'-1'1'473,"1"0"1,0 1-1,-1-1 1,1 0-1,0 0 1,-1 0-1,1 0 1,0 1 0,0-1-1,0 0 1,0 0-1,0 0 1,0 1-474,8 27 886,-5-20-249,16 75 1027,-3 1 0,-5 3-1664,-3 8 920,-4 1-1,-5 8-919,0-36-676,2-88 593,1 0-1,1 0 1,0 1 0,2-1 0,0 1-1,1 0 1,4-8 83,9-19-509,3 0 1,9-10 508,-13 24-482,1 2-1,2 0 1,1 1 0,13-11 482,-20 23-230,0 2-1,1 0 1,0 0 0,1 2 0,1 0 0,0 1 0,1 1-1,3-1 231,-15 8-11,0 0 0,0 1 0,1 0 0,-1 0 0,0 1 0,1-1 0,-1 2 0,0-1 0,1 1 0,-1 0 0,7 1 11,-9 0 55,1 1 1,-1-1-1,0 1 0,0 0 0,0 0 1,0 0-1,0 1 0,0 0 0,0 0 1,-1 0-1,0 0 0,1 1 0,-1 0 1,0 0-1,-1 0 0,1 0-55,4 6 154,-2 0 0,1 0 0,-1 0 0,0 1 0,-1 0 0,-1 0 0,1 0 0,-2 0 0,0 1 0,0 0 0,-1 0 0,0-1 0,-1 11-154,0-6 183,-2 0 0,0 0 0,-1 0 0,0 0-1,-2 0 1,0 0 0,0-1 0,-2 0-1,0 0 1,-1 2-183,-1-2 95,0 0 1,-1-1-1,0 0 0,-1 0 0,0-1 0,-1-1 1,-1 0-1,0 0 0,-11 7-95,13-12-70,0 0 0,0 0 0,-1-1 0,-1 0 0,1-1-1,-1 0 1,1-1 0,-1 0 0,0-1 0,-1 0 0,1-1 0,0-1 0,-2 0 70,7 0-339,0-1-1,0-1 1,-1 1 0,1-1 0,0 0 0,0-1-1,1 0 1,-1 0 0,0 0 0,0-1 0,-3-2 339,6 2-399,0 1 1,0-1-1,1 0 1,-1 0 0,1 0-1,0 0 1,-1 0-1,1-1 1,1 0 0,-1 1-1,1-1 1,-1 0-1,1 0 1,0-1 0,0 1-1,1 0 1,0-1-1,-1 1 1,1-1 398,-1-7-576,1-1 0,0 1 0,0 0 0,2-4 576,6-57-1125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15488,'3'23'6498,"-6"4"-3636,-15 27-2431,8-27 193,5-9-525,-9 21-15,3 1-1,1 0 1,2 1 0,2 0 0,1 6-84,4-27 26,1 0 1,1 0 0,1 0-1,0 0 1,2 0 0,0-1-1,1 1 1,5 11-27,-6-23-28,-1 0 0,1 0 1,1 0-1,-1-1 0,1 1 1,1-1-1,-1 0 0,1-1 0,1 0 1,-1 0-1,1 0 0,0 0 0,0-1 1,0 0-1,1-1 0,0 0 0,0 0 1,0 0-1,0-1 0,7 1 28,-2-1-447,-1-1-1,1 0 1,-1-1-1,1 0 0,0-1 1,0-1-1,-1 0 1,1 0-1,5-2 448,15-5-2164,-1-1-1,29-12 2165,8-6-987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10 316 15360,'-9'10'5695,"32"5"-4415,9 2-288,-14-10-416,9 1-1760,14-8-544,14 0 800,5-3 448</inkml:trace>
  <inkml:trace contextRef="#ctx0" brushRef="#br0" timeOffset="1">429 0 15872,'-40'12'5983,"35"5"-4671,1-1 0,4-4-288,9 5-1504,10-2-448,7 2-1824,10-5-768,6 1 1825,4-1 863,-2 0 640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6912,'0'-1'169,"1"0"0,0 0 0,0 0-1,0 0 1,0 0 0,0 0 0,0 0 0,0 1 0,0-1 0,0 0 0,0 1 0,0-1 0,1 1 0,-1-1-1,0 1 1,0-1 0,1 1 0,-1 0 0,0 0 0,0 0 0,1 0 0,-1 0 0,2 0-169,8-3 787,77-17 2530,80-8-3317,-166 28 16,0 0 1,0-1-1,-1 1 1,1 0-1,0 0 1,0 0-1,0 0 1,0 0-1,0 1 1,0-1-1,0 1 1,0-1-1,0 1 1,0 0-1,0 0 1,0-1-1,-1 1 1,1 1-17,-1-1 1,-1 0 0,1 0 0,-1 0 0,0 0 1,1 0-1,-1 0 0,0 1 0,1-1 1,-1 0-1,0 0 0,0 0 0,0 1 0,0-1 1,0 0-1,-1 0 0,1 1 0,0-1 0,0 0 1,-1 0-1,1 0 0,-1 0 0,1 0 0,-1 1 1,1-1-1,-1 0 0,0 0 0,0 0 1,0 0-2,-3 6 21,-1-1 1,-1 1 0,0-1 0,1 0 0,-2 0 0,1-1 0,-1 0 0,0 0-1,-3 1-21,4-2 42,0 0 0,0 1-1,0 0 1,0 0 0,1 0-1,-1 0 1,1 1 0,1 0-1,-1 0 1,-2 5-42,6-9 5,1-1 0,-1 0 0,1 0 0,0 0 0,-1 0 0,1 0 0,0 0 0,0 0 0,0 1 0,0-1 0,0 0 0,0 0 0,0 0 0,0 0 0,0 0 0,1 1 0,-1-1 0,0 0 0,1 0 0,-1 0 0,1 0 0,0 0-5,0 1 7,1 1-1,0-1 1,0 0-1,0 0 0,0 0 1,0 0-1,0 0 0,1 0 1,0 0-7,6 3 19,0 1 0,1-2 1,0 1-1,7 1-19,3 1 29,-3-3-23,-1 2-1,0 0 0,-1 1 1,1 0-1,-2 1 0,13 9-5,-24-15 33,0 1-1,0 0 0,0-1 0,0 1 1,-1 0-1,1 1 0,-1-1 0,0 0 1,0 1-1,0-1 0,-1 1 0,1-1 1,-1 1-1,0 0 0,0 0 0,0 0 1,0-1-1,-1 1 0,1 0 0,-1 0 1,0 0-1,0 0 0,-1 0 0,1 0 1,-1 0-1,0 0 0,0 0 0,0-1 1,0 1-1,-1 0 0,0-1 0,0 1-32,-4 8 118,0 0 0,-1-1 0,0 0 0,0-1 0,-2 1 0,1-1 0,-1-1-1,-1 0 1,-2 2-118,-7 5-908,0-2 1,-1 0-1,-1-2 0,-11 6 908,30-17-226,0 1 1,0-1-1,0 0 0,0 0 1,0 0-1,0 0 0,0-1 1,0 1-1,0 0 1,-1-1-1,1 0 0,0 1 1,0-1-1,-1 0 0,1 0 1,0 0-1,0 0 0,0-1 1,-1 1-1,1-1 1,0 1-1,0-1 0,0 0 1,0 0-1,0 0 0,-2-1 226,2 0-170,-1-1-1,1 0 0,0 0 1,0 0-1,1 0 0,-1 0 1,0-2 170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227 346 13696,'-35'78'7220,"26"-52"-5926,1 0 1,1 1-1,-2 19-1294,1 9 332,4-17-114,-7 23-218,8-51 40,1 0 1,-2 0-1,1 0 0,-2 0 1,1 0-1,-1-1 0,-6 9-40,10-16 15,0 0-1,-1-1 1,1 1-1,0-1 1,-1 1-1,1-1 1,-1 1-1,1-1 1,-1 0 0,0 0-1,1 0 1,-1 0-1,0 0 1,0 0-1,0 0 1,0-1-1,0 1 1,0-1-1,0 1 1,0-1-1,0 0 1,0 0-1,0 0 1,0 0-1,0 0 1,0 0 0,-2-1-16,2 1 35,-1-1 0,1 0 0,0-1-1,-1 1 1,1 0 0,0-1 0,0 1-1,0-1 1,0 0 0,0 0-1,0 1 1,0-1 0,1-1 0,-1 1-1,1 0 1,-1 0 0,1 0-1,0-1 1,0 1 0,-1-2-34,0-5 81,0 1 1,0-1-1,1 1 1,0-1-1,1 0 1,-1 0 0,2 1-1,-1-1 1,1 0-1,1 1 1,-1-1-1,2 0 1,-1 1-82,8-23-16,1 1 1,15-29 15,0 4-702,4 0 0,1 1 0,3 3 0,24-28 702,-38 54-196,1 1-1,1 1 1,1 1 0,2 1-1,0 1 1,1 1-1,0 1 1,2 2-1,23-11 197,-41 23 148,0 0-1,0 0 1,0 1-1,1 1 0,-1 0 1,1 0-1,-1 1 1,1 0-1,1 1-147,-9 0 59,0 0-1,0 0 1,0 0 0,0 1 0,0 0-1,0-1 1,0 1 0,0 0-1,0 0 1,0 1 0,0-1-1,-1 1 1,1-1 0,0 1 0,-1 0-1,0 0 1,1 0 0,-1 0-1,0 1 1,0-1 0,0 0 0,0 1-1,-1 0 1,1-1 0,0 1-1,-1 0 1,0 0 0,0 0-1,0 0 1,0 0 0,0 0 0,-1 2-59,1 4 112,0 0 0,-1 0 0,-1 0 1,1 0-1,-2 0 0,1 0 0,-1 0 1,0-1-1,-1 1 0,0-1 0,-1 0 0,1 1 1,-5 5-113,-11 18 489,-1 0-1,-16 18-488,36-49 6,-19 23 211,1-1-147,2 0 0,0 0 0,1 2 0,2 0 0,-1 3-70,11-22-1,1 0 0,0 0-1,0 0 1,0 0 0,1 0-1,0 0 1,0 1 0,0-1-1,1 0 1,0 1-1,0-1 1,1 0 0,0 0-1,0 1 1,0-1 0,1 0-1,0 0 1,0 0 0,0 0-1,1-1 1,0 1 0,0-1-1,1 1 1,-1-1-1,2 2 2,3 0-234,0 1-1,0-1 1,0 0-1,1 0 1,0-1-1,1-1 1,-1 1-1,1-1 1,0-1-1,0 0 1,1 0-1,-1-1 1,1-1-1,-1 1 1,1-2-1,0 0 1,5 0 234,16 0-3338,0-1 0,-1-2 0,1-1 0,0-2 0,12-4 3338,56-14-5616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14208,'9'-8'5279,"9"4"-4127,10 12 480,-14-4-128,0-4-800,4 8-160,0-8-320,5 9-160,-1-9-32,1 3-32,0-3 64,0 0-896,-5-3-288,5-2 544,0-11 288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612 149 5888,'1'-2'373,"-1"0"1,0 0-1,0 0 1,0 0 0,0 0-1,0 0 1,-1 0-1,1 0 1,-1 0-1,1 0 1,-1 1-1,1-1 1,-1 0-1,0 0 1,0 0 0,0 1-1,0-1 1,0 1-1,-1-1 1,1 1-1,0-1 1,-1 1-1,1-1 1,-2 0-374,-10-8 1249,-7-8 112,-2 1 0,-12-6-1361,25 18 21,1 0 1,-2 1-1,1 0 1,0 0 0,-1 1-1,0 0 1,1 1 0,-7-1-22,-2 2 4,0 0 1,1 1-1,-1 0 1,0 2-1,0 0 0,1 1 1,-1 1-1,1 0 1,0 1-1,0 1 1,0 1-1,-10 6-4,14-7 1,1 1 1,0 0-1,1 1 0,0 0 1,0 1-1,1 0 0,0 1 1,0 0-1,1 0 0,0 1 1,1 0-1,1 1 0,-1 0 1,2 0-1,0 1 0,-3 7-1,5-9 25,1 0 0,0 1-1,1 0 1,0-1-1,1 1 1,0 0 0,1 0-1,0 0 1,1 0-1,0 0 1,2 4-25,0-6 29,-1 0 0,2-1 0,-1 0-1,1 0 1,1 0 0,-1 0 0,2 0 0,-1-1-1,1 0 1,0 0 0,1-1 0,0 0 0,6 5-29,-3-3 50,1 0 0,1-1 0,0 0 1,0-1-1,0 0 0,1-1 0,-1-1 0,2 0 1,-1 0-1,0-1 0,1-1 0,0-1 0,0 0 1,9 0-51,-4-1-313,0-2 1,-1 0-1,1-2 1,-1 0-1,0-1 1,0 0 0,0-2-1,0 0 1,-1-1-1,15-8 313,36-24-1087,-3-1 495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448 145 6656,'0'-2'381,"0"0"1,-1 0 0,1 0 0,-1 0-1,0 0 1,1-1 0,-1 2-1,0-1 1,0 0 0,-1 0-1,1 0 1,0 0 0,0 1 0,-1-1-1,1 1 1,-3-2-382,-31-25 1736,15 13-1409,10 6-132,0 1-1,-1 0 1,0 1-1,0 0 1,0 0-1,-12-4-194,16 9 22,0 0-1,0 0 0,0 0 1,0 1-1,0 0 1,-1 0-1,1 1 0,0 0 1,-1 0-1,1 1 1,0-1-1,0 2 1,-1-1-22,-3 2-4,-1 0 1,1 1-1,-1 1 1,1-1 0,0 2-1,1-1 1,-1 2 0,1-1-1,0 1 1,-2 4 3,6-6 72,0 1 0,1 0 0,-1 0 0,1 0 0,1 1 0,-1-1-1,1 1 1,0 1 0,1-1 0,-1 0 0,2 1 0,-1 0 0,1-1 0,0 1 0,-1 7-72,2 3 113,1-1 1,0 0-1,1 1 1,0-1-1,2 0 1,0 0-1,1 0 1,0 0-1,2-1 0,0 0 1,7 13-114,-8-18 79,0 0-1,1-1 1,1 0 0,-1-1 0,2 1-1,-1-1 1,1-1 0,0 1 0,1-1-1,0-1 1,1 0 0,-1 0-1,1-1 1,0 0 0,1 0 0,-1-1-1,11 3-78,-14-6 69,-1-1-1,1 0 1,0 1-1,0-2 0,0 1 1,0-1-1,-1 0 1,1-1-1,0 0 1,0 0-1,0 0 0,-1-1 1,1 0-1,0 0-68,2-2 67,-1 0 0,1-1-1,-1 0 1,1 0 0,-1-1 0,-1 0-1,1 0 1,-1 0 0,3-5-67,2-3-13,-1 0 0,0-1 0,-1 0 0,0-1 0,-1 0 0,-1-1 0,-1 0 1,0 0-1,-1-1 0,0-4 13,-2 3-399,0-1 1,-1 1 0,-1-1 0,0 1 0,-2-1-1,-1-12 399,-5 9-719,6 23 715,0-1 1,-1 0-1,1 0 0,0 1 1,-1-1-1,1 0 0,-1 1 0,1-1 1,-1 0-1,1 1 0,-1-1 1,1 1-1,-1-1 0,0 1 0,1-1 1,-1 1-1,0-1 0,0 1 0,1 0 1,-1-1-1,0 1 0,0 0 1,1-1-1,-1 1 0,0 0 0,0 0 4,1 0 11,0 0 0,-1 0 0,1 0 0,0 0 0,-1 1 0,1-1 0,0 0 0,0 0 0,-1 0 0,1 0 0,0 1-1,0-1 1,-1 0 0,1 0 0,0 0 0,0 1 0,0-1 0,-1 0 0,1 0 0,0 1 0,0-1 0,0 0 0,0 1 0,0-1-1,0 0 1,0 0 0,0 1 0,-1-1 0,1 0 0,0 1 0,0-1 0,0 0 0,0 1 0,0-1 0,1 0 0,-1 1-1,0-1 1,0 0 0,0 0 0,0 1 0,0-1 0,0 0-11,5 16 271,-5-14-249,21 50 664,2-1 0,15 21-686,4 12 442,38 62-89,-56-103-482,-4-15-2295,-19-28 2292,-1 0-1,0 1 1,0-1-1,1 0 1,-1 0-1,0 1 1,1-1-1,-1 0 1,0 0-1,1 0 1,-1 0-1,0 1 0,1-1 1,-1 0-1,0 0 1,1 0-1,-1 0 1,1 0-1,-1 0 1,0 0-1,1 0 1,-1 0-1,0 0 1,1 0-1,-1 0 1,1 0-1,-1 0 1,0 0 132,1-1-260,0 0 0,-1 0 0,1 1 1,-1-1-1,1 0 0,-1 0 1,0 0-1,1 0 0,-1 0 1,0 1-1,1-1 0,-1 0 0,0 0 1,0 0-1,0 0 0,0 0 1,0-1 259,-1-30-2523,-6-10 1206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9856,'5'15'1781,"1"-1"0,1 1 0,0-1-1781,1 1 343,-2-1 1,1 1-1,-1 2-343,19 71 2736,1 22-2736,-19-73 797,-2 0 0,-2 0 1,-1 0-1,-2 19-797,0-51 171,0-1 0,-1 1 0,0-1 1,0 1-1,0-1 0,-1 1 0,0-1 0,1 0 0,-2 2-171,2-5 28,1-1-1,0 1 0,0-1 0,-1 0 0,1 1 0,0-1 0,-1 1 0,1-1 0,0 0 1,-1 1-1,1-1 0,0 0 0,-1 0 0,1 1 0,-1-1 0,1 0 0,-1 0 0,1 0 0,-1 1 1,1-1-1,0 0 0,-1 0 0,1 0 0,-1 0 0,1 0 0,-1 0 0,1 0 0,-1 0 1,1 0-1,-1 0 0,0 0-27,0-1 27,0 0 1,-1 0 0,1 0-1,0-1 1,-1 1-1,1 0 1,0-1-1,0 1 1,0 0 0,0-1-1,0 1 1,1-1-1,-1 0 1,0 1 0,1-2-28,-5-10-14,1 0 0,0 0 1,2-1-1,-1 1 1,2-1-1,-1 1 1,2-1-1,0 0 0,1-1 14,1-13-419,1-1-1,1 1 0,8-26 420,-7 35-234,1 0 0,1 1 0,0-1 0,2 1 0,0 1 0,5-7 234,-11 19-48,0 0 1,1 0 0,0 1 0,0 0-1,0 0 1,1 0 0,-1 0-1,1 1 1,0-1 0,5-1 47,-7 3-14,1 1 1,-1 0-1,1-1 1,0 2-1,-1-1 1,1 0-1,0 1 1,-1 0-1,1 0 1,0 0 0,0 0-1,-1 0 1,1 1-1,0 0 1,-1 0-1,1 0 1,3 1 13,8 5-400,0 0 1,0 1 0,-1 0-1,0 2 400,2 0-1190,-1 0 0,2-2 0,0 1 1190,29 7-1429,2-4 677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51 10240,'-40'-17'3365,"40"17"-3325,-1 0 0,1-1-1,0 1 1,0 0 0,0 0 0,-1 0 0,1 0-1,0 0 1,0 0 0,-1 0 0,1-1 0,0 1-1,0 0 1,-1 0 0,1 0 0,0 0 0,0 0 0,-1 0-1,1 0 1,0 0 0,0 0 0,-1 0 0,1 1-1,0-1 1,0 0 0,-1 0 0,1 0 0,0 0-1,0 0 1,0 0 0,-1 0 0,1 1 0,0-1 0,0 0-1,0 0 1,-1 0 0,1 1 0,0-1 0,0 0-1,0 0-39,0 14 684,14 26-96,-11-31-172,37 90 895,20 58 363,-51-126-883,0 0 0,-2 1 0,-2 0 0,0 7-791,-6-11 933,-3-22-488,-4-17 22,2-6-402,1 0 0,0-1 0,1 1-1,1-1 1,1 0 0,0-8-65,1-5-242,1 0 1,2 0-1,3-14 242,-3 25-202,2 0 0,0 0 0,1 1 0,1-1-1,1 1 1,0 0 0,2 1 0,0 0 0,1 0 0,1 1-1,6-7 203,-14 20-34,0 1 0,0 0 0,0 0 0,0 0 0,1 0 0,-1 0-1,1 1 1,0-1 0,0 1 0,0 0 0,0 0 0,0 1 0,0-1 0,1 1-1,-1 0 1,0 0 0,1 0 0,2 0 34,0 2-21,-1-1 0,0 1 0,0 0 1,0 0-1,0 1 0,0-1 0,0 2 0,0-1 0,0 0 1,0 1-1,-1 0 0,0 1 0,2 0 21,15 13-903,0 0 1,-1 2-1,0 0 903,-6-3-1841,2-2 0,-1 0-1,2-1 1,0 0 0,12 5 1841,6-1-1104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8064,'-2'2'262,"0"0"1,0 0-1,1 0 1,-1 0-1,1 1 1,0-1-1,-1 0 1,1 1 0,0-1-1,0 1 1,1-1-1,-1 1 1,1 0-1,-1-1 1,1 1-263,-1 39 591,1-31-75,0 15 465,2-1 0,0 0 0,1 1 1,2-1-1,0 1-981,1-8 252,0 0 1,1-1-1,0 0 1,2 0 0,0-1-1,9 13-252,-4-9 206,1-1 0,1 0 1,1-2-1,0 0 0,1 0 0,12 7-206,-19-16 148,1 0 0,0 0 0,0-2 0,0 1 0,1-1 0,0-1 0,0 0 0,0-1 0,1-1 0,-1 0 0,1 0 0,2-1-148,-10-2 49,0-1 0,0 1 0,0-1 0,0 0 0,-1 0 0,1-1 0,0 0 0,-1 0 0,1 0-1,-1-1 1,0 1 0,0-1 0,0-1 0,0 1 0,0-1 0,-1 0 0,1 0 0,-1 0 0,0 0 0,0-1 0,-1 0 0,2-2-49,7-11 24,-2 0 1,0 0 0,-1-1 0,-1 0-1,5-18-24,-2-1-199,-1-2-1,-2 0 1,-2 0-1,-2 0 1,0-36 199,-7 62-368,-3 18 113,-5 20 153,-2 29 483,3 1 0,2 0 0,2 16-381,1-17 206,-22 273 1245,13 158-1451,9-335-998,2-96-2175,-1-16-1152,3-36 4173,1 0 0,-1 0 0,1 0 0,-1 0 1,1 0-1,-1-1 0,0 1 0,1 0 0,-1-1 0,0 1 0,0 0 1,0-1-1,1 1 0,-1-1 0,0 1 0,0-1 0,0 1 0,0-1 1,-1 0 151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 2304,'-1'-1'86,"0"0"0,0-1 0,0 1 0,-1 0 0,1 0 0,0 0 0,-1 0 0,1 0 0,0 0 0,-1 0 0,1 1 0,-1-1 0,1 0 0,-1 1 0,0-1 0,1 1 0,-1 0 0,0-1 0,1 1 0,-1 0 0,0 0 0,1 0 0,-1 0 0,0 0 0,0 1-86,-9-1 2362,10 0-1045,1 0 32,0 0-85,0 0-154,0 0-369,0 0 267,0 0 229,6 5 1227,-2 1-2082,1 0 0,-1 0-1,0 1 1,0-1 0,-1 1 0,1 0 0,-2 0-1,1 1 1,-1-1 0,1 5-382,2 15 368,-1 0-1,-1 10-367,1 5 274,-1-1-824,-1 35 550,-2-61-624,-10-46-8069,4 4 6277,-6-5 1142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 12032,'-13'-12'4575,"8"-1"-3583,5 1-1152,0 8-768,0 1 289,0-2 319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2 100 6144,'0'-58'2772,"0"31"856,-1 26-3485,1 1 1,0-1 0,0 1-1,0-1 1,0 1 0,0-1-1,0 1 1,0-1 0,0 1-1,0-1 1,0 1 0,0-1-1,0 1 1,1-1 0,-1 1-1,0-1 1,0 1 0,0-1-1,1 1 1,-1-1 0,0 1-1,1-1 1,-1 1 0,0 0-1,1-1 1,-1 1 0,0 0-1,1-1 1,-1 1 0,1 0 0,-1-1-1,1 1-143,0 0 130,0 0 1,0 1-1,0-1 0,-1 0 0,1 1 0,0-1 1,0 0-1,0 1 0,0-1 0,-1 1 0,1-1 1,0 1-1,0 0 0,-1-1 0,1 1 0,0 0-130,4 4 378,-1 0 0,1 0 0,-1 1-1,3 5-377,5 14 440,-1-1-1,-2 1 0,0 1 1,-2 0-1,1 9-439,7 47 190,-4 4-190,-6-44 93,-5-42-94,0 0-1,0 0 1,1 0-1,-1 0 1,0-1-1,0 1 1,0 0-1,0 0 1,0 0-1,0 0 1,0 0-1,0 0 1,0 0-1,0 0 1,1-1-1,-1 1 1,0 0 0,0 0-1,0 0 1,0 0-1,0 0 1,0 0-1,0 0 1,1 0-1,-1 0 1,0 0-1,0 0 1,0 0-1,0 0 1,0 0-1,1 0 1,-1 0-1,0 0 1,0 0-1,0 0 1,0 0-1,0 0 1,0 0-1,1 0 1,-1 0-1,0 0 1,0 0-1,0 0 1,0 1-1,0-1 1,0 0-1,0 0 1,1 0-1,-1 0 1,0 0-1,0 0 1,0 0-1,0 0 1,0 1-1,0-1 1,0 0-1,0 0 1,0 0-1,0 0 1,0 0 0,0 0-1,0 1 1,0-1-1,0 0 1,0 0-1,0 0 1,0 0-1,0 0 2,12-18-131,17-40-230,-21 40 181,15-29-1268,21-29 1448,-36 62-125,1 1-1,1 0 1,1 1 0,-1 0-1,2 0 1,0 1 0,8-6 125,-17 16 30,0-1 0,0 0 0,0 1 0,0-1 0,0 1 0,0 0 0,0 0 1,1 0-1,-1 1 0,0-1 0,0 1 0,1-1 0,-1 1 0,0 0 0,1 1 0,-1-1 1,0 0-1,1 1 0,-1 0 0,0 0 0,0 0 0,0 0 0,0 0 0,1 1 0,-2-1 1,1 1-1,0 0 0,1 1-30,9 6 208,-1 1 0,-1 1 0,0 0-1,0 0 1,3 7-208,9 12 126,-1 1-1,-2 1 1,-2 1 0,2 7-126,9 14 41,-7-10-126,10 19-840,-29-57 432,1 0-1,0-1 0,0 1 0,1-1 1,-1 0-1,1 0 0,0 0 0,3 1 494,-7-5-114,1 0-1,-1-1 0,1 1 0,-1 0 0,1 0 0,0-1 0,-1 1 1,1-1-1,0 1 0,-1-1 0,1 0 0,0 0 0,0 1 115,21-7-762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60 7552,'-6'-7'644,"0"1"0,-1 0 0,1 1 1,-1-1-1,-1 1 0,1 0 0,-1 1 0,-4-2-644,7 4 165,0 0 0,0 0 0,-1 1 0,1 0 0,0 0-1,0 1 1,0-1 0,-1 1 0,1 0 0,0 1 0,-1-1 0,1 1-1,0 0 1,0 0 0,-3 2-165,-11 4 41,0 1 1,1 0-1,0 1 0,0 2 0,1-1 1,1 2-1,0 0 0,0 1 0,-2 4-41,6-5 77,0 0 0,1 1 0,0 0 0,1 1-1,0 0 1,1 1 0,1 0 0,1 0 0,0 1-1,1 0 1,-1 3-77,4-6 65,0 1-1,1 0 1,1 1-1,0-1 1,1 0-1,0 0 1,1 0-1,1 0 1,0 1-1,1-2 1,4 12-65,-5-18 52,0 0 0,1 0 0,0 0 0,0 0 0,0-1 1,1 1-1,0-1 0,1 0 0,-1 0 0,1-1 0,0 0 1,0 1-1,1-2 0,0 1 0,0 0 0,0-1 0,0-1 1,1 1-1,-1-1 0,1 0 0,0 0 0,0-1 0,4 2-52,5-2-47,1-1 0,-1 0 0,0-1 0,0-1 0,1 0-1,-1-1 1,0-1 0,0 0 0,0-1 0,-1-1-1,1-1 1,-1 0 0,2-2 47,-11 5-14,-1 0 0,0 0-1,0-1 1,-1 1 0,1-1 0,-1 0 0,1-1-1,-1 1 1,-1-1 0,1 0 0,1-1 14,-5 4 2,1 1 1,0 0-1,0-1 0,-1 1 1,1-1-1,-1 1 1,1-1-1,-1 1 1,1-1-1,-1 1 1,0-1-1,0 1 1,0-1-1,0 1 1,0-1-1,0 0 1,0 1-1,-1-1 0,1 1 1,-1-1-1,1 1 1,-1-1-1,1 1 1,-1 0-1,0-1 1,1 1-1,-1 0 1,0-1-1,0 1 1,0 0-1,0 0 1,0 0-1,-1 0 1,1 0-1,0 0 0,0 0 1,-1 0-1,1 0 1,-1 1-1,1-1 1,0 0-1,-1 1 1,1-1-1,-1 1-2,-5-2-42,0 0-1,0 0 1,0 1-1,0 0 1,0 0-1,0 0 1,0 1-1,0 0 1,0 1-1,0-1 1,0 2-1,0-1 0,0 1 1,0 0-1,-6 2 43,-13 7-2798,0 0 0,1 2-1,-8 6 2799,13-8-2775,-18 10-659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0 13696,'-41'21'5798,"29"-16"-5689,-1 1 0,2 0-1,-1 1 1,1 1 0,0 0 0,0 0-1,0 1-108,0 3 77,-1 0-1,2 1 1,0 0-1,0 1 0,1 0 1,1 1-1,-6 12-76,10-18 107,1 0-1,0 0 1,0 0-1,1 0 1,0 0 0,0 1-1,1-1 1,1 0-1,-1 1 1,2-1-1,-1 1 1,1-1-1,1 1 1,1 5-107,-2-12 20,0 0 0,0 1-1,0-1 1,0 0 0,1 0 0,0 0-1,0 0 1,0 0 0,0 0 0,0-1 0,0 1-1,1-1 1,-1 1 0,1-1 0,-1 0 0,1 0-1,0 0 1,0 0 0,0 0 0,0-1-1,1 0 1,-1 1 0,0-1 0,0 0 0,1-1-1,-1 1 1,1 0 0,-1-1 0,1 0 0,-1 0-1,3 0-19,2-1 4,-1 0-1,0 0 1,0 0 0,0-1-1,0 0 1,0 0-1,-1-1 1,1 0-1,-1 0 1,1-1-1,-1 1 1,0-1 0,0-1-1,-1 1 1,1-2-4,1-1 2,-1 0 1,0-1 0,0 0 0,-1 0-1,0 0 1,-1-1 0,0 0-1,0 0 1,-1 0 0,0 0 0,0-1-1,-1-2-2,3-13-41,-2 0-1,0 0 1,-2 0-1,-1-2 42,0 27 1,0 0-1,1 0 1,-1 0-1,0 1 1,0-1-1,0 0 0,0 0 1,0 0-1,1 0 1,-1 0-1,0 0 1,0 0-1,0 0 1,1 0-1,-1 0 0,0 1 1,0-1-1,0 0 1,1 0-1,-1 0 1,0 0-1,0 0 1,0 0-1,1-1 1,-1 1-1,0 0 0,0 0 1,0 0-1,1 0 1,-1 0-1,0 0 1,0 0-1,0 0 1,0 0-1,1 0 0,-1-1 1,0 1-1,0 0 1,0 0-1,0 0 1,0 0-1,1-1 1,-1 1-1,0 0 1,0 0-1,0 0 0,0 0 1,0-1-1,0 1 1,0 0-1,0 0 1,0 0-1,0-1 1,0 1-1,0 0 0,0 0 1,0 0-1,0-1 1,0 1-1,0 0 1,0 0-1,0 0 1,0-1-1,0 1 0,0 0 1,0 0-1,0 0 1,0 0-1,0-1 0,11 17 183,33 58 378,42 52-561,-31-47 740,6 19-740,-44-69 74,-2 1 1,-1 1 0,-2 0 0,-1 1-1,2 13-74,-7-15 73,-1-1 0,-1 1 0,-2 0-1,-1 0 1,-1 0 0,-2 0 0,-1 0-1,-1 0 1,-1-1 0,-2 1 0,-1-1 0,-9 19-73,5-18 84,-1-1 0,-1-1 0,-1 0 0,-2-1 0,0-1 0,-2-1 0,-1 0 0,-1-1 1,-1-2-1,-1 0 0,-1-1 0,-2 0-84,-1-2-150,0-1 0,-1-1 0,0-1 1,-2-2-1,1-1 0,-2-1 0,-27 6 150,40-13-344,1-1 0,-1-2 0,-1 1 0,1-2-1,0-1 1,0 0 0,-1-1 0,1-1 0,0-1 0,0 0 0,1-1 0,-1-1 0,1-1-1,-13-6 345,-1-4-424,0-2 0,-10-8 424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2 366 13568,'-1'-4'558,"1"0"1,0 0-1,0 0 1,0 0 0,0 0-1,0 0 1,1 0 0,0 0-1,0 0 1,0 0-1,0-1-558,2-1 367,0 0 0,0 0 0,0 0 0,1 0 0,0 0 0,2-2-367,10-10-97,1 1 1,0 1 0,14-9 96,-5 3 476,111-106-399,-115 108-80,-22 19 5,27-20-87,-27 20 82,1 1 1,-1 0 0,1-1 0,-1 1 0,1 0-1,0-1 1,-1 1 0,1 0 0,-1 0 0,1-1-1,-1 1 1,1 0 0,0 0 0,-1 0 0,1 0 0,-1 0-1,1 0 1,0 0 0,-1 0 0,1 0 0,0 0-1,-1 0 1,1 0 0,-1 0 0,1 1 0,0-1-1,-1 0 1,1 0 0,-1 1 0,1-1 0,-1 0-1,1 1 1,-1-1 0,1 1 0,-1-1 0,1 1 0,-1-1-1,0 0 1,1 1 0,-1-1 0,0 1 0,1 0-1,-1-1 1,0 1 0,0-1 0,1 1 0,-1 0 2,7 25 256,-2 1 0,2 18-256,5 26 314,45 146 204,-24-99-310,17 120-208,-26-64-827,-24-170 901,1 34-2165,-1-37 1960,0 0-1,0 0 1,0 0 0,0-1-1,0 1 1,0 0 0,-1 0-1,1 0 1,0 0 0,-1 0-1,1 0 1,-1 0 0,1-1 0,-1 1-1,1 0 1,-1 0 0,1-1-1,-1 1 1,0 0 0,0-1-1,1 1 1,-1 0 0,0-1-1,0 1 1,0-1 0,1 1-1,-1-1 1,0 0 0,0 1-1,0-1 1,0 0 0,0 0-1,0 0 1,0 0 0,0 0 131,-19-6-1189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24 262 14336,'-23'27'5343,"27"-15"-4127,15 1-288,-10-9-384,9-8-320,18-9 32,24-6-224,27-14-64,8-4 0,5-4-1568,6-4-576,8 6-2367,4-1-961,0-6 2912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 10880,'-2'-1'294,"-1"0"0,0 0 0,1 0 0,-1 0 0,0 1 0,1 0 0,-1-1-1,0 1 1,0 0 0,1 0 0,-1 0 0,0 1 0,0-1 0,1 1 0,-1 0 0,0-1 0,1 1 0,-1 0 0,-1 1-294,-6 4 91,-1 0 0,0 0 0,-8 8-91,9-7 339,-10 8-82,0 0-1,1 1 1,1 1 0,1 0 0,0 2-1,2 0 1,0 1 0,-5 10-257,12-17 150,1 1 1,0-1-1,1 1 0,1 1 1,0-1-1,1 1 1,1 0-1,0 0 1,1 0-1,0 0 0,1 0 1,1 0-1,1 1 1,1 4-151,-1-7 60,1-1 0,1 0 1,0 1-1,1-1 0,0 0 1,1-1-1,1 1 0,-1-1 1,2 0-1,0 0 0,5 6-60,-8-11 17,1-1-1,0 0 1,0 0-1,1 0 0,0 0 1,-1-1-1,1 0 1,1 0-1,-1-1 0,0 1 1,1-2-1,0 1 0,0-1 1,0 0-1,0 0 1,0 0-1,0-1 0,0 0 1,0-1-1,0 0 1,2 0-17,1-1 3,0-1 0,0 0 1,-1 0-1,1-1 0,0 0 1,-1-1-1,0 0 0,0-1 1,0 0-1,0 0 0,3-4-3,15-10-165,-1-2 0,18-20 165,-34 32-66,-1-2-1,0 1 0,0-1 0,-1 0 1,-1-1-1,0 1 0,0-2 1,-1 1-1,-1-1 0,0 0 0,2-9 67,-4 13-44,-2 0 0,1 0 0,-1 0 0,-1 0 0,1 0 0,-1-1 0,-1 1 0,0 0 0,0 0 0,-1 0 0,0 0 0,-1 0 0,0 1 0,0-1 0,-1 1 0,0-1 0,-4-5 44,4 8-30,0 1 0,0 0-1,-1 0 1,0 0 0,0 0 0,0 1 0,0 0 0,-1 0 0,1 1 0,-1-1 0,0 1 0,0 0-1,-1 1 1,1 0 0,0 0 0,-1 0 0,1 1 0,-1-1 0,0 2 0,1-1 0,-1 1 0,0 0-1,-6 1 31,6-1-380,0 1-1,1 1 1,-1-1-1,0 1 1,1 0-1,-1 1 1,1 0-1,0 0 1,-3 1 379,7-3-289,0 1 0,0-1 0,1 0 0,-1 1 0,0-1 0,0 1 0,1-1 0,-1 1 0,1 0 0,-1 0 0,1 0 0,0 0 0,0 0 0,0 0 0,0 0-1,0 0 1,0 0 0,0 1 290,4 10-1050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 13440,'-2'2'422,"0"0"1,0 0 0,0 0-1,1 0 1,-1 0 0,1 0-1,-1 0 1,1 0 0,0 0 0,0 1-1,0-1 1,0 0 0,0 2-423,0 0 303,0 1 1,1-1-1,0 0 1,-1 0-1,1 1 1,1-1-1,0 4-303,2 8 121,1 0-1,0-1 0,1 1 0,2 1-120,0 2 545,79 230 575,-84-241-999,1 0 1,0 0 0,1 0 0,0 0-1,0 0 1,2 1-122,-5-8 30,-1-1 0,1 1 0,0 0 0,0 0 0,0 0 0,0 0 0,0-1 0,0 1 0,0 0 0,0-1 0,0 1 0,0-1 0,0 1-1,0-1 1,0 1 0,0-1 0,0 0 0,1 0 0,0 1-30,-1-2 22,1 1 0,-1 0-1,1-1 1,0 1 0,-1-1-1,1 0 1,-1 1 0,0-1 0,1 0-1,-1 0 1,0 0 0,1 0-1,-1 0 1,0 0 0,0 0-1,0 0 1,0-1 0,0 1 0,0-1-22,13-17 49,0-1 1,-2-1 0,0 0 0,6-19-50,32-92-56,-38 101 14,22-81-622,-21 65-2351,-7 24-47,-5 18 1510,-1 4 731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 12672,'-9'15'2115,"3"-6"-1167,1 0 0,0 1 0,0 0 0,1 0 0,0 0 1,0 2-950,4-9 143,-1 1 0,1-1 0,-1 1 0,1-1 0,0 1 0,1-1 0,-1 0 0,0 1 0,1-1 0,0 0 0,0 1 0,0-1 0,0 0 0,0 0 0,1 1 0,-1-1 0,1 0 0,0-1 0,0 1 0,0 0 0,0 0 0,1 0-142,3 3 71,1 0 1,0-1-1,0 1 0,0-1 0,0-1 1,1 1-1,0-1 0,0-1 0,0 1 0,0-1 1,1-1-1,-1 0 0,1 0 0,-1 0 1,1-1-1,0 0 0,0-1 0,0 0 0,-1-1 1,5 0-72,2-1-11,-1 0 0,0-1 0,1 0 1,-1-1-1,-1-1 0,1-1 1,-1 1-1,0-2 0,0 0 1,-1-1-1,0 0 0,2-2 11,-10 6-21,0 0-1,0 0 1,0-1 0,0 1-1,-1-1 1,1 0-1,-1 0 1,0 0 0,-1-1-1,0 1 1,1-1-1,-2 1 1,1-1 0,0-5 21,-1 8-16,-1 0 1,1 0 0,-1 0 0,0 0-1,0-1 1,0 1 0,0 0 0,-1 0 0,1 0-1,-1 0 1,0 0 0,0 0 0,0 0-1,0 0 1,-1 1 0,1-1 0,-1 0-1,1 1 1,-1-1 0,0 1 0,0-1 0,0 1-1,0 0 1,-1 0 0,1 0 0,-1 0-1,1 0 1,-1 0 0,0 1 15,0-1-15,-1 1-1,1 0 1,-1 0 0,1 0 0,-1 0-1,0 0 1,1 1 0,-1 0 0,0-1-1,1 1 1,-1 1 0,0-1 0,1 1-1,-1-1 1,0 1 0,1 0-1,-1 0 1,1 0 0,0 1 0,-1 0-1,1-1 1,0 1 0,-1 1 15,-5 3 35,0 0 0,0 1 0,1 0 0,0 1-1,0 0 1,1 0 0,-3 5-35,3-4 72,1 0-1,-1 1 0,2-1 1,-1 2-1,1-1 0,1 1 1,0-1-1,1 1 0,0 0 1,0 0-1,1 1 1,0 3-72,2-6 17,0 0 0,0 0 0,1 0 0,0 0 1,1 0-1,0-1 0,0 1 0,1 0 1,0-1-1,0 1 0,1-1 0,0 0 0,1 0 1,0-1-1,4 7-17,-2-5-69,0-1 1,1 1-1,0-1 1,0-1-1,0 0 0,1 0 1,0 0-1,1-1 1,0-1-1,0 1 1,0-2-1,0 1 0,4 0 69,-4-2-381,-1-1-1,1 0 0,-1-1 0,1 0 0,0 0 1,-1-1-1,1 0 0,0-1 0,0 0 0,-1-1 1,1 0-1,-1 0 0,1-1 0,-1 0 0,4-2 382,-4 1-1144,1 0-1,-1-1 1,-1 0-1,1 0 0,-1-1 1,1 0-1,-2-1 0,6-4 1145,15-29-2954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10240,'-1'-16'2499,"1"16"-2466,0 0 1,0 0-1,0 0 0,0 0 1,0 0-1,0 0 0,0 0 1,-1 0-1,1 0 0,0 0 0,0 0 1,0 0-1,0 0 0,0 0 1,0 1-1,0-1 0,0 0 1,0 0-1,0 0 0,0 0 1,0 0-1,0 0 0,0 0 1,0 0-1,0 0 0,-1 0 1,1 0-1,0 0 0,0 0 0,0 0 1,0 0-1,0 0 0,0 0 1,0 0-1,0 0 0,0 0 1,0 0-1,0 0 0,0 0 1,-1 0-1,1 0 0,0 0 1,0 0-1,0 0 0,0 0 1,0-1-1,0 1 0,0 0 1,0 0-1,0 0 0,0 0 0,0 0 1,0 0-1,0 0 0,0 0 1,0 0-1,0 0 0,0 0 1,0 0-1,0 0 0,0 0 1,0 0-1,0-1 0,0 1 1,0 0-1,0 0-33,-2 3 597,2 1 1,-1-1-1,0 0 0,1 1 1,-1-1-1,1 1 0,0 2-597,1 13 1003,0 0 0,1 0 0,1 0 0,1-1 0,5 13-1003,9 22 578,8 12-578,10 32 541,-35-96-533,8 25 617,1 1 0,1-1-625,-5-38 667,19-53-382,-6 16-540,1 1 1,7-8 254,-19 42-115,0 1 0,0 0 0,1 0 0,1 1 0,0 0 0,1 1 0,0 0 0,1 0 0,6-3 115,-13 10-115,1 1-1,0 0 0,-1-1 1,1 2-1,0-1 0,0 1 1,1 0-1,-1 0 0,0 1 1,1 0-1,-1 0 0,1 0 1,-1 1-1,1 0 0,-1 0 1,1 1 115,34 5-1542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13952,'-16'-6'4410,"21"12"-1039,17 17-2289,5 15-824,-2 1 0,-1 1 0,-2 2-1,-1 0 1,-3 1 0,2 11-258,60 195 438,-62-180-439,-2 1 1,2 46 0,-5-32-640,-13-83 547,1 1 0,-1 0 0,0-1 0,0 1 0,0-1-1,0 1 1,0-1 0,0 1 0,0 0 0,0-1 0,0 1 0,-1-1-1,1 1 1,-1 0 93,1-2-101,-1 0-1,1 0 0,0 1 1,-1-1-1,1 0 1,0 0-1,0 0 1,-1 1-1,1-1 0,-1 0 1,1 0-1,0 0 1,-1 0-1,1 0 0,0 0 1,-1 0-1,1 0 1,0 0-1,-1 0 0,1 0 1,-1 0-1,1 0 1,0 0-1,-1 0 1,1 0-1,0 0 0,-1 0 1,1-1-1,0 1 1,-1 0-1,1 0 0,0 0 1,-1-1-1,1 1 102,-6-4-1166,0-1 0,0 1 0,1-1-1,0-1 1,-1 0 1166,4 4-61,-77-84-4727,2 1 4086,51 59 4450,-1 1-1,-4-1-3747,31 26 136,-1 0 1,1-1-1,-1 1 0,0 0 1,1-1-1,-1 1 0,1 0 1,-1-1-1,1 1 0,-1-1 0,1 1 1,-1-1-1,1 1 0,-1-1 1,1 1-1,0-1 0,-1 1 0,1-1 1,0 1-1,-1-1 0,1 0 1,0 1-1,0-1 0,0 0 0,0 1 1,0-1-1,0 0 0,-1 1 1,2-2-137,0 2 138,1-1 1,-1 0-1,1 1 1,0-1 0,0 1-1,-1-1 1,1 1 0,0 0-1,0 0 1,0 0-1,-1 0 1,2 0-139,293-13 2304,153-19-3083,-424 29 710,19-1-406,43-10 475,-76 12 72,1-1 0,-1 0 0,0-1 0,-1-1 0,1 1 0,-1-1 0,0-1 0,0 0 0,0-1 0,0 0-72,-10 7 21,0 0 0,1-1 0,-1 1 0,1 0 0,-1 0-1,0-1 1,1 1 0,-1 0 0,0-1 0,1 1 0,-1 0-1,0-1 1,0 1 0,1-1 0,-1 1 0,0 0 0,0-1 0,0 1-1,1-1 1,-1 1 0,0 0 0,0-1 0,0 1 0,0-1 0,0 1-1,0-1-20,-12 9 392,2 4-255,0 0 0,1 0 1,1 1-1,0 1 1,0-1-1,1 1 1,1 1-1,1-1-137,2-7 59,0 1-1,1-1 1,0 1 0,0-1-1,1 1 1,0-1-1,0 1 1,1 0 0,0 0-1,0-1 1,1 1-1,0 0 1,0-1 0,1 1-1,0-1 1,0 1 0,1 0-59,0-3 27,0-1 1,1 1-1,-1-1 1,1 1 0,-1-1-1,1 0 1,0-1-1,1 1 1,-1-1 0,1 0-1,-1 0 1,1 0-1,0 0 1,0-1-1,0 0 1,2 0-28,7 3 34,0-1 1,0-1-1,1 0 1,-1-1-1,6 0-34,-6-1 9,0-1 0,0-1 1,0 0-1,-1 0 0,1-2 0,0 0 1,-1 0-1,0-1 0,0-1 0,0 0 1,0-1-1,-1 0 0,0-1 1,0 0-1,-1-1 0,1-1 0,-2 1 1,1-2-1,3-4-9,-10 8-23,0 1 0,-1-2 0,1 1 0,-1 0 0,0-1 0,-1 1 0,1-1 0,-1 0 0,-1 0 0,1 0 0,-1 0 0,-1 0 0,1 0 0,-1 0 0,0 0 0,-1 0 0,1-1 1,-1 1-1,-1 0 0,0 1 0,0-1 0,0 0 0,-2-3 23,0 1-311,0 0-1,0 0 1,-1 1 0,0 0 0,0 0 0,-1 0-1,0 0 1,0 1 0,-1 0 0,0 1 0,0-1-1,-1 1 1,0 1 0,0-1 0,0 1 0,0 1-1,-4-2 312,8 5-423,1 0 1,-1 0-1,0 0 0,1 0 0,-1 1 0,0-1 0,1 1 0,-1 0 0,0 0 0,-1 0 423,-2 4-826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84 11264,'-2'10'718,"0"0"1,1 0 0,0 1 0,1-1-1,0 0 1,0 0 0,1 1 0,1-1 0,0 0-1,0 0 1,3 5-719,6 16 1615,1 0 1,16 27-1616,5 11 686,-5 6 8,13 51-694,-38-101 374,-3-20-6,-2-14-118,-1-17-212,1 0 0,1 0 0,1 0 0,4-24-38,2 0-360,13-49 360,-11 71-203,0 1 1,1 1-1,2-1 0,1 2 1,7-12 202,-12 24-65,1 0 0,0 1 0,1 0 0,0 0 0,1 1 0,0 0 0,1 1 0,0 0 0,1 1 0,0 0 0,3-1 65,-11 8 21,1 0 0,-1 0 0,0 0 0,1 0 0,-1 0 0,1 1 1,0 0-1,-1 0 0,1 0 0,0 1 0,0-1 0,0 1 0,-1 0 0,1 1 0,0-1 1,0 1-1,-1 0 0,1 0 0,0 0 0,-1 1 0,1 0 0,-1 0 0,0 0 1,1 0-1,-1 1 0,0-1 0,0 1 0,2 2-21,8 9 122,0 0 0,-1 1 0,0 1 0,-1 0 0,-1 1 0,2 4-122,-3-5 26,32 54 47,-22-34-648,18 23 575,-30-48-788,0-1-1,0-1 1,1 0-1,0 0 1,1 0-1,0-1 1,6 4 788,-14-11-170,-1 0 0,0 0 0,1 0 0,-1 0-1,1 0 1,-1-1 0,1 1 0,-1 0 0,1-1 0,0 1 0,-1-1 0,1 1 0,0-1 0,-1 0 0,1 0 0,0 0 0,-1 0 0,1 0-1,0 0 1,0 0 0,-1-1 0,1 1 0,0 0 0,-1-1 0,1 0 0,-1 1 0,1-1 170,17-16-869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73 13440,'-4'7'643,"1"0"0,0 0 0,1 1 0,-1-1 0,1 1 0,1 0 0,-1-1 0,1 1 0,1 0 0,0 0 1,0 0-1,0 0 0,1 3-643,0-5 128,0-1-1,1 0 1,-1 0 0,1 0 0,0 0 0,0 0 0,0 0-1,1-1 1,0 1 0,0-1 0,0 1 0,0-1 0,1 0 0,0-1-1,0 1 1,0 0 0,0-1 0,0 0 0,1 0 0,3 1-128,7 3 71,0 0 0,1-1 0,0-1 0,1-1 1,-1 0-1,1-1 0,-1-1 0,1-1 1,1 0-72,9-1 56,1 0 0,0-2 1,-1-1-1,1-1 0,4-3-56,-13 2 32,1 0-1,-1-2 1,-1 0-1,1-1 1,-1-1-1,-1-1 1,3-2-32,-13 8-21,1-1 1,-1-1-1,-1 0 1,1 1-1,-1-2 1,0 1-1,-1-1 1,1 0-1,-1 0 1,-1-1-1,1 1 1,-1-1-1,0 0 1,-1 0-1,0 0 1,0-1-1,-1-2 21,-1 8-43,0-1 0,-1 0-1,1 1 1,-1-1 0,0 0 0,0 1-1,0-1 1,-1 1 0,1-1 0,-1 0-1,0 1 1,0-1 0,0 1-1,0 0 1,-1-1 0,0 1 0,1 0-1,-1 0 1,0 0 0,0 0 0,-1 0-1,1 0 1,-1 1 0,1-1-1,-1 1 1,-3-3 43,2 3-25,-1-1 0,1 1 1,-1 0-1,0 0 0,0 1 0,0-1 0,0 1 0,0 0 0,0 0 0,0 1 0,0 0 0,0-1 0,-1 2 1,1-1-1,0 1 0,0-1 0,0 1 0,-4 2 25,-1 1 52,0 0-1,1 0 1,0 1 0,0 1-1,0-1 1,1 1 0,-1 1-1,1 0 1,1 0 0,0 0-1,0 1 1,0 0 0,1 1-1,-1 0-51,-3 7 107,0 0 0,1 0 0,0 1 0,1 0 0,1 1 0,1 0 0,-1 7-107,4-15 22,1-1 0,1 0 1,0 1-1,0-1 0,1 1 0,0 0 1,0-1-1,1 1 0,0-1 0,1 1 1,0-1-1,1 0 0,0 0 0,0 0 1,1 0-1,0 0 0,0-1 0,1 0 1,0 0-1,1 0 0,0 0 0,0-1 1,0 0-1,1 0 0,0-1 0,1 0 1,-1 0-1,1-1 0,4 3-22,1-1-186,0-1-1,1 0 1,-1 0 0,1-2-1,0 1 1,1-2-1,-1 0 1,1-1 0,-1 0-1,1-1 1,0-1-1,0 0 1,-1-1 0,6-1 186,-5 0-808,-1-1 1,1 0-1,-1-1 1,1-1-1,-1 0 1,0-1-1,-1-1 1,0 0-1,0 0 1,0-1-1,-1-1 1,0 0-1,-1-1 1,1-1 807,2-5-1232,-1 0 0,7-10 1232,22-35-1253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8320,'0'9'3168,"-5"3"-2464,5 16 64,0-11-128,0 3-352,0 4-32,0 9-128,-3-6-32,-2 2-32,1-1-1664,-1-3-768,5-5 1216,0-3 544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 11136,'-1'-1'258,"0"-1"1,0 1 0,0 0-1,0 0 1,0 0 0,-1 0-1,1 0 1,0 0 0,-1 0-1,1 0 1,0 1 0,-1-1-1,1 1 1,-1-1 0,1 1-1,-1-1 1,1 1 0,-1 0-259,1 0 96,0 0 1,1 0 0,-1 0-1,0 0 1,0 0-1,0 0 1,0 1-1,0-1 1,1 0 0,-1 1-1,0-1 1,0 1-1,1-1 1,-1 1 0,0-1-1,0 1 1,1-1-1,-1 1 1,1 0-1,-1-1 1,0 1 0,1 0-1,-1-1 1,1 1-1,0 0 1,-1 0 0,1 0-1,0-1 1,-1 1-1,1 0 1,0 0-1,0 0 1,0 0 0,-1 0-1,1-1 1,0 1-97,0 5 300,0-1 1,0 0-1,0 1 1,0-1-1,1 0 1,0 1-1,0-1 1,1 0-1,-1 0 1,2 2-301,21 50 1192,11 4-711,3-1 0,2-3-1,2 0 1,10 5-481,16 24 109,-61-77-425,0 0 0,1-1 0,0 0 0,0 0 0,0 0 0,8 4 316,-15-11-151,1 0 1,0 0 0,-1 0 0,1 0 0,0-1-1,0 1 1,0 0 0,0-1 0,0 1 0,0-1 0,0 0-1,-1 0 1,1 1 0,0-1 0,0-1 0,0 1-1,0 0 1,0 0 0,0-1 0,0 1 0,0-1-1,0 0 1,0 1 0,0-1 0,-1 0 0,1 0 0,0 0-1,-1 0 1,1 0 0,-1-1 0,1 1 0,-1 0-1,1-1 1,-1 1 0,0-1 0,0 0 0,0 1-1,0-1 1,0 0 0,0-1 150,21-38-795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22 12544,'-9'-22'4735,"-3"22"-3679,-16 13 832,10-1 96,-10 5-800,-9 15-192,-7 13-608,-7 11-160,-9 9-160,2 4-64,-11 0 32,9-8-192,6-8 32,8-9-1696,9-4-768,14-11 1312,10-13 640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15104,'10'0'5631,"13"23"-4383,4 11-224,-13-14-416,-2 15-576,7 19-64,-1 6 128,1 9 96,-10 0-96,0 0-64,-9-12 0,0-8-480,-5-12-160,-8-10-1792,-1-19-768,-9-20 1569,-3-24 799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19 105 15104,'-18'5'5631,"27"2"-4383,9-2-64,1-1-384,21-8-448,38 4 32,26-8-928,38-9-352,40-7 448,19-9 192,19-6 224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12160,'-5'12'4575,"10"10"-3583,-2 18 32,-3-20-288,4 17-256,1 12 128,0 15-288,-1 5-32,5 0-160,-4-4-32,0-4 96,-5-9-384,0-7-160,0-5-1248,0-16-576,0-11-1887,0-21-769,0-17 2528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10240,'-4'-14'3275,"4"14"-3203,0 0 0,0 0 0,0 0 0,0 0 0,-1 0 0,1 0 0,0 0 0,0 0 0,0 0 1,0 0-1,0 0 0,0 0 0,0 0 0,0 0 0,0 0 0,0 0 0,0 0 0,0 0 0,0 0 0,0 0 1,0 0-1,0 0 0,0 0 0,0 0 0,0 1 0,0-1 0,0 0 0,0 0 0,0 0 0,0 0 0,0 0 1,0 0-1,-1 0-72,5 26 2674,-1-2-1845,6 86 842,6 72 1367,-8 5-3038,-5-197 21,-1-1-1,2 1 1,-1-1-1,2 1 1,-1 0-1,4-6-20,-4 9-27,10-22-165,2 1 1,0 0-1,2 1 1,1 1-1,1 0 1,2 2-1,0 0 1,1 1-1,2 2 0,0 0 1,1 1-1,7-2 192,-26 18-2,0 0 0,0 1 0,0 0 1,0 0-1,1 0 0,-1 1 0,1 0 0,0 0 0,0 1 0,-1 0 0,1 0 0,0 1 0,0 0 0,0 0 0,2 0 2,-3 1 37,0 0 0,0 1 1,0 0-1,0 0 0,-1 0 0,1 0 0,-1 1 0,1 0 1,-1 0-1,0 0 0,0 1 0,0 0 0,-1 0 0,1 0 1,-1 0-1,0 1 0,1 2-37,16 24 117,-2 1-1,-1 1 1,-2 1-1,-1 0 1,4 19-117,1-2 41,-7-20-134,-1 2-682,3 0 1,0-1 0,4 2 774,-19-33-270,1 1 0,0 0 0,0-1 0,0 1 0,0-1 0,0 1 0,0-1 0,1 1 0,-1-1 0,0 0 0,1 0 0,-1 0 0,1 0 0,-1 0 0,1 0 0,0 0 0,-1 0 0,1 0 0,0-1 0,0 1 0,-1-1 0,1 1 0,0-1 270,0-1-281,0 1-1,0-1 1,-1 0-1,1 0 1,0 0 0,-1 0-1,1 0 1,-1 0-1,1 0 1,-1-1 0,0 1-1,1 0 1,-1-1-1,0 1 1,0-1 0,0 0-1,0 1 1,0-1-1,0 0 1,-1 1 0,1-1-1,-1 0 1,1 0 281,13-35-1248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11776,'2'3'623,"1"-1"-1,-1 0 1,0 1 0,0 0 0,0-1 0,0 1 0,0 0 0,0 0 0,0 1-623,3 9 645,0 0 0,-1 0 0,1 4-645,1 6 1040,17 40 693,8 14-1733,-6-19 357,9 37-357,-21-45 467,7 38-467,-17-68 268,-1 1 0,0-1 1,-1 0-1,-2 1 0,-2 18-268,3-35 60,-1-1-4,1 0 0,0 0 0,-1 0 0,1 0 0,-1-1-1,0 1 1,0 0 0,0 0 0,0-1 0,-1 1 0,1-1 0,-2 2-56,3-4 8,0 0-1,0 1 1,0-1 0,0 0 0,0 0 0,0 0-1,0 0 1,-1 0 0,1 0 0,0 0-1,0 1 1,0-1 0,0 0 0,0 0 0,0 0-1,0 0 1,-1 0 0,1 0 0,0 0-1,0 0 1,0 0 0,0 0 0,0 0 0,0 0-1,-1 0 1,1 0 0,0 0 0,0 0-1,0 0 1,0 0 0,0 0 0,-1 0 0,1 0-1,0 0 1,0 0 0,0 0 0,0 0-1,0 0 1,0 0 0,-1 0 0,1 0 0,0-1-1,0 1 1,0 0 0,0 0 0,0 0-1,0 0 1,0 0 0,0 0-8,-3-10 149,2-17-108,6-19-361,3 0 1,1 0 0,2 1-1,3 0 1,1 1 0,2 0-1,2 2 1,24-40 319,-29 59-135,1 0 0,1 1 1,0 0-1,2 1 0,10-8 135,-18 20 33,-1 0 0,1 0 0,1 1 0,-1 1 0,1 0 0,1 0 0,-1 1 0,1 1 1,0 0-1,1 0 0,-1 1 0,7 0-33,-13 2 41,1 2-1,-1-1 1,1 1 0,-1 0 0,1 0 0,-1 1 0,0 0 0,1 0-1,-1 1 1,0-1 0,0 1 0,1 1 0,-2-1 0,1 1 0,0 0-1,0 0 1,-1 1 0,0 0 0,0 0 0,0 0 0,0 0 0,-1 1 0,1 0-1,-1 0 1,0 0 0,0 2-41,3 3 54,-2-1 0,0 2 0,0-1 0,-1 0 0,0 1 0,-1 0 0,0 0 0,0 0 0,-1 0 0,-1 0 0,0 0 0,-1 1 0,0-1 0,-1 10-54,-2-4 56,0 1-1,-2 0 1,0-1-1,0 0 1,-2 0-1,0-1 1,-1 1-1,-1-2 1,0 1-1,-1-1 1,-12 13-56,11-15-35,0 0 0,0-2-1,-2 1 1,1-1 0,-1-1 0,-1 0 0,0-1 0,0-1 0,-1 0 0,0-1 0,-1 0 0,1-2 0,-3 1 35,10-4-248,1 0 1,-1-1-1,1 0 1,-1 0-1,0-1 0,1 0 1,-1 0-1,0-1 1,1 0-1,-1 0 1,1-1-1,-1 0 0,1 0 1,0-1-1,0 0 1,0 0-1,-2-2 248,1 0-634,0-1 1,0 1-1,1-2 0,0 1 0,0-1 1,0 0-1,1 0 0,0-1 0,0 0 1,1 0-1,0 0 0,1-1 0,-1-2 634,-12-38-1402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13824,'-25'72'5719,"17"-54"-5321,1 1-1,1 0 0,1 0 1,0 0-1,1 2-397,2 7 131,0 1 1,2-1-1,1 0 0,2 0 0,0 0 1,2 0-1,1 0 0,1-1 0,5 13-131,-7-27 49,1-1 0,0 1 0,1-1 0,0 0 0,1-1 0,0 1 0,1-2 0,0 1 0,4 3-49,-5-7 45,-1-1 0,1 0 0,1-1 0,-1 0 0,1 0 0,-1 0 1,1-1-1,0-1 0,1 0 0,-1 0 0,1 0 0,-1-1 0,10 0-45,0-1-56,-1-1 1,1 0-1,-1-2 0,1 0 1,-1-1-1,0-1 1,0 0-1,4-3 56,37-14-3922,42-22 3922,-90 38-518,48-24-912,-7-3 678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42 368 13696,'-42'13'5183,"42"-9"-4031,19 7-544,-5-6-544,7-5-544,16-5-64,9-3-2783,5-4-1217,-7-3 2304,2-5 1120,-4-2 928</inkml:trace>
  <inkml:trace contextRef="#ctx0" brushRef="#br0" timeOffset="1">197 0 12928,'-56'0'4831,"33"12"-3775,10-4 96,13-8-384,4 8-672,24-1-2432,13-2-1183,8-5 1791,7-5 832,4-7 704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11392,'40'72'7045,"-26"-45"-5320,2 0 0,5 7-1725,20 25 808,-4 3 0,13 29-808,-30-49-115,-1 1 1,-3 1-1,-1 1 1,1 12 114,-11-28-387,-4-23-205,0 1-1,0 0 1,0-1 0,1 1 0,0-1-1,1 1 1,-1-1 0,1 0 0,0 0-1,1 1 593,-4-7-40,0 0-1,1 0 0,-1 0 0,0 1 0,0-1 0,0 0 0,0 0 0,0 0 0,1 0 0,-1 0 0,0 1 0,0-1 0,0 0 0,1 0 0,-1 0 0,0 0 0,0 0 0,1 0 0,-1 0 0,0 0 0,0 0 0,0 0 0,1 0 0,-1 0 0,0 0 0,0 0 0,1 0 1,-1 0-1,0 0 0,0 0 0,1 0 0,-1 0 0,0 0 0,0 0 0,0 0 0,1 0 0,-1-1 0,0 1 0,0 0 0,0 0 0,0 0 0,1 0 0,-1-1 0,0 1 0,0 0 0,0 0 0,0 0 41,10-18-1018</inkml:trace>
  <inkml:trace contextRef="#ctx0" brushRef="#br0" timeOffset="1">757 0 16639,'-14'20'6144,"-14"17"-4768,-21 40-384,22-33-544,-15 8-384,-13 10 32,6 2-960,-2 10-448,5 3-3776,6-1-1695,3-7 3487,-13-19 1664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66 8704,'-1'-3'316,"-1"0"0,1 0 0,0 0 0,-1 0 1,0 0-1,0 1 0,1-1 0,-2 1 0,1-1 1,0 1-1,0 0 0,-1 0 0,1 0 0,-1 0 0,0 0 1,1 0-1,-1 1 0,0 0 0,0-1 0,0 1 1,-1 0-317,-9-3 150,-1 0 1,0 1 0,0 0 0,-3 1-151,11 1 74,-3 1-64,0-1 0,0 2 1,0-1-1,0 1 0,0 0 0,0 1 1,0 0-1,0 1 0,1 0 0,-8 3-10,-11 6 2,0 2 1,-15 10-3,35-20-2,1 1 1,-1 0 0,0 0 0,1 0 0,0 1 0,0 0-1,1 0 1,-2 3 1,6-8 5,0 1 0,-1 0 0,1-1 0,0 1 0,1 0 0,-1-1-1,0 1 1,0 0 0,1 0 0,-1 0 0,1 0 0,0 0 0,-1 0 0,1 0-1,0-1 1,0 1 0,0 0 0,1 0 0,-1 0 0,0 0 0,1 0 0,-1 0-1,1 0 1,0-1 0,-1 1 0,1 0 0,0 0 0,0-1 0,0 1 0,0 0-1,0-1 1,1 1 0,-1-1 0,0 0 0,1 1 0,-1-1 0,1 0-1,0 0-4,4 4 85,0-1-1,1 0 0,0-1 0,-1 0 0,1 0 0,1 0 0,-1-1 0,0 0 0,2 0-84,72 9 967,-20-3-621,-34-2-309,0 1 1,0 1 0,24 10-38,-39-12-6,0-1 0,0 2 0,-1-1 0,0 2 0,0-1 0,-1 1 0,1 1-1,-2 0 1,4 5 6,-10-11 0,0 0 0,-1 0 0,1 1 0,-1-1 0,0 1 0,0-1 0,0 1 0,-1 0 0,1 0 0,-1 0 0,0 0 0,0 0 0,-1 0 0,1 0 0,-1 1 0,0-1 0,0 0 0,0 0 0,0 0 0,-1 0 0,1 0 0,-1 0 0,0 0 0,-1 0 0,1 0 0,-1 0 0,0 0 0,0 0 0,0-1 0,0 1 0,0-1 0,-1 0 0,0 1 0,1-1 0,-1 0 0,0-1 0,-1 1 0,1 0 0,0-1 0,-3 1 0,-5 5-43,-1 0-1,0-1 0,-1-1 0,1 0 0,-1-1 0,0-1 0,-1 1 0,1-2 0,-1 0 0,0-1 1,1 0-1,-1-1 0,-2 0 44,14-1 24,-1 0 0,1-1 1,0 1-1,0 0 1,0-1-1,0 1 0,0-1 1,0 1-1,0-1 0,0 0 1,0 0-1,0 0 0,0 0 1,0 0-1,0-1 0,1 1 1,-1-1-1,0 1 1,1-1-1,-1 1 0,1-1 1,0 0-1,0 0 0,-1 1 1,1-3-25,0 1-4,0 1 0,0-1 0,1 0 0,0 0 0,-1 0 0,1 0 0,0 0 0,0 1 0,1-1 0,-1 0 0,0 0 0,1 0 0,0 0 0,0 1 0,0-1 0,0 0 0,0 1 0,0-1 0,1 0 4,9-14-112,0 0 0,1 0-1,1 1 1,0 1 0,1 1 0,9-7 112,21-17 1004,32-20-1004,-44 35-453,30-14 453,-20 15-5472,-33 19 3600,-3 2 864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584 282 8704,'2'-12'732,"-1"9"-541,0 0 0,0 0 0,-1-1 0,1 1 0,-1 0 0,0-1 0,0 1 0,0-1 0,-1 1 0,1 0 0,-1-1 0,1 1 0,-1 0 0,0 0 0,-1 0 0,1-1 0,0 1 0,-2-1-191,-8-14 1521,-1 1-1,0 0 0,-12-11-1520,10 13 105,0 1 0,-1 0-1,-1 2 1,0-1 0,0 2-1,-12-6-104,21 13 48,-1 0 0,0 0 0,0 0 0,0 1 0,-1 0 0,1 1 0,-1 0 0,1 0 0,-1 1 0,0 0 0,1 1 0,-1 0 0,0 0 0,0 1 0,1 0 0,-1 0 0,0 1 0,1 0 0,-1 1 0,1-1 0,0 2 0,0-1 0,-4 4-48,-7 3 108,0 2 0,1 0 0,1 1 0,0 1-1,0 0 1,2 1 0,-14 17-108,24-25 80,-1 0 0,1 1-1,1 0 1,0 0 0,0 0 0,0 0 0,1 1-1,0 0 1,0 2-80,2-4 66,0-1 1,0 0-1,1 0 0,0 0 0,0 1 1,1-1-1,-1 0 0,1 0 0,1 0 0,-1 0 1,1 0-1,0 0 0,0 0 0,2 1-66,-2-1 50,1-1 0,0 0 0,1 0 0,-1 0-1,1 0 1,0 0 0,0-1 0,0 0-1,1 0 1,0 0 0,0 0 0,0-1 0,0 0-1,0 0 1,0 0 0,1 0 0,0-1 0,-1 0-1,1 0 1,0-1 0,0 0 0,0 0 0,1 0-50,2 0 34,1-1 1,-1 0 0,1-1 0,-1 0-1,1 0 1,-1-1 0,0-1 0,0 1-1,0-1 1,0-1 0,0 0 0,0 0 0,-1 0-1,3-4-34,4-2 64,-1 0 0,0-2 0,-1 0 0,0 0-1,-1-1 1,0-1 0,-1 0 0,5-9-64,-1-1-20,-2-1 1,0 0-1,-2-1 0,8-26 20,-12 36-317,-7 16 313,1 0 0,-1 0 0,0 0 0,0 0 0,0 0 0,0 0 0,0 0 0,0 0 0,0 0 0,1 0 0,-1 0 0,0 0 0,0 0 0,0 0 0,0 0 0,0 0 0,0 0 0,0 0 0,1 0 0,-1 1 0,0-1 0,0 0 0,0 0 0,0 0 0,0 0 0,0 0 0,0 0 0,0 0 0,0 0 0,0 0 0,1 0 0,-1 0 0,0 1 0,0-1 0,0 0 0,0 0 0,0 0 0,0 0 0,0 0 0,0 0 0,0 0 0,0 1 0,0-1 0,0 0 0,0 0 0,0 0 0,0 0 0,0 0 0,0 0 0,0 0 0,0 1 0,0-1 0,0 0 0,0 0 0,0 0 0,-1 0 4,2 33-188,-2-23 203,5 73 111,2-1-1,5-1 1,2 1 0,5-2 0,20 58-126,-23-80 125,-3 1-1,-2 4-124,2 8-1838,5 8 1838,-17-78-86,0 0 0,0 0 0,1 0 0,-1 0 0,0 0 0,0 0 0,1 0 0,-1 0 0,0 1 0,1-2 0,-1 1 0,1 0 0,0 0 0,-1 0 0,1 0 0,0 0 0,-1 0 0,1-1 0,0 1 0,0 0 0,0 0 0,0-1 0,0 1 0,-1-1 0,1 1 0,0-1 0,0 1 0,1-1 0,-1 0 0,0 1 0,0-1 0,0 0 0,0 0 86,17-2-592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662 127 13312,'-6'-8'1044,"-4"-4"33,-1 0-1,0 1 1,0 0 0,-1 0-1,-1 1 1,1 1 0,-13-6-1077,13 10 57,-1 0 1,1 2 0,-1-1-1,0 2 1,0-1 0,0 2-1,0 0 1,0 0 0,0 1 0,0 1-1,0 0 1,0 1 0,0 1-1,0 0 1,-1 1-58,-19 6 82,1 1 0,1 2 0,-1 1-1,2 1 1,-9 8-82,23-14 21,0 2-1,0 0 0,1 1 0,1 1 1,-10 10-21,20-19 7,-1 1 0,1 0 1,0 0-1,1 0 1,-1 0-1,1 1 0,0 0 1,0-1-1,1 1 1,-1 0-1,2 0 1,-1 0-1,0 1 0,1-1 1,0 0-1,1 1 1,0-1-1,0 5-7,1-7 19,0 0-1,0 0 1,0-1 0,1 1 0,-1-1 0,1 1-1,0-1 1,0 0 0,0 0 0,1 0-1,-1 0 1,1 0 0,0 0 0,-1-1-1,1 1 1,0-1 0,1 0 0,-1 0 0,0 0-1,1 0 1,-1 0 0,3 0-19,6 3 77,0-1 0,1 0 0,-1-1 0,1 0 0,0-1 0,0 0-77,-1-1 50,-1 0 0,0-1 0,0-1 0,1 1 0,-1-2 0,0 0 0,0 0 0,0-1 0,0 0 1,0-1-1,-1 0 0,0-1 0,0 0 0,0 0 0,0-1 0,-1-1 0,0 0 0,0 0 0,-1 0 0,2-3-50,4-5 15,-1-1 0,-1 0 0,0-1 0,-1 0 0,-1 0 1,-1-2-1,0 1 0,-2-1 0,0 0 0,4-17-15,-10 32-29,4-14-239,0-1 0,-2 0 1,2-18 267,-9 246-299,7-150 367,3 0 0,2 0 0,3-1 0,3-1 0,1 0 0,4-1 0,2 0 0,13 23-68,-14-36 18,-10-19-185,1 0 0,1-1-1,1 0 1,12 14 167,-24-36-238,0 1 0,0 0 0,1-1 0,-1 1 0,1 0-1,-1-1 1,1 0 0,-1 1 0,1-1 0,0 0 0,-1 0-1,1 0 1,0 0 0,0 0 0,0 0 0,0-1 0,0 1 0,0-1-1,0 1 1,0-1 0,0 0 0,0 0 0,0 0 0,0 0-1,0 0 1,0 0 0,0 0 0,1-1 0,0 0 238,16-6-965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9984,'3'10'5669,"8"14"-2510,-1 1-1977,50 135 274,15 82-1456,-70-218-1251,-7-13-24,2-11 1240,0 1-1,0-1 0,0 0 0,0 0 0,0 0 1,-1 0-1,1 0 0,0 0 0,0 1 0,0-1 0,0 0 1,-1 0-1,1 0 0,0 0 0,0 0 0,-1 0 0,1 0 1,0 0-1,0 0 0,0 0 0,-1 0 0,1 0 0,0 0 1,0 0-1,0 0 0,-1 0 0,1 0 0,0 0 0,0 0 1,0 0-1,-1 0 0,1 0 0,0-1 0,0 1 0,0 0 1,0 0-1,-1 0 0,1 0 0,0 0 0,0-1 0,0 1 36,-13-13-592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19 122 10368,'-19'12'3936,"24"-9"-3040,9 6 511,-5-9 1,14-4-288,26-9 0,29-2-1088,18-2-352,9 0-4351,14-6-1825,13-6 3264,-5 1 1632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1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597 348 6656,'3'-1'430,"0"0"1,-1 1-1,0-1 1,1 0-1,-1 0 1,1-1-1,-1 1 1,0 0-1,0-1 1,0 1-1,0-1 1,0 0-1,0 0 1,0 0-1,0 0 1,-1 0-1,1 0 1,-1 0-431,2-2 452,-2 0 1,1 0-1,0-1 1,-1 1-1,0 0 1,0-1-1,0 1 1,0 0-1,-1-1 1,0-2-453,0-3 301,0-1 1,-1 1-1,-1 0 0,0-1 1,0 1-1,-1 0 0,0 0 1,-1 0-1,-1-2-301,0 1 23,-1 0-1,0 1 1,0-1-1,-1 2 1,0-1 0,-1 1-1,0 0 1,-1 0 0,0 1-1,0 0 1,0 1-1,-1 0 1,0 1 0,-1 0-1,1 0 1,-1 1-1,-1 1 1,1-1 0,0 2-1,-1 0 1,0 0-1,0 1 1,1 0 0,-1 1-1,-12 1-22,5 1-4,-1 0 1,1 2-1,0 0 0,0 2 0,0 0 0,1 1 1,0 0-1,0 2 0,0 0 0,1 1 0,0 1 0,-15 11 4,21-13 36,1 1-1,0 0 0,0 0 1,1 1-1,0 1 0,1-1 0,0 1 1,-6 11-36,10-14 58,0 1 0,0 0 0,1 0 0,0 0 0,0 0 0,1 0 0,1 1 0,-1-1 0,1 1 0,1-1 1,0 1-1,1 8-58,-1-14 42,1 0 0,-1 1 1,1-1-1,0 0 1,1 0-1,-1 0 1,1 0-1,0 0 0,0 0 1,0 0-1,0-1 1,0 1-1,1 0 1,0-1-1,0 0 1,0 0-1,0 0 0,3 2-42,0-1 71,0 0 0,0-1 0,1 0 0,-1 0 0,1-1-1,0 0 1,0 0 0,0 0 0,0-1 0,6 1-71,12-1 148,0-1 0,0-1 1,-1-1-1,1-1 1,-1-1-1,3-2-148,-4 1 74,1-1-1,-1-2 0,-1 0 1,0-1-1,0-1 0,-1-2 1,0 0-1,9-7-73,-18 10 26,0-1 1,-1 0-1,0 0 0,-1-1 0,0 0 1,-1-1-1,0 0 0,-1-1 1,0 0-1,-1 0 0,0 0 0,-1-1 1,-1 0-1,0-3-26,28-83-155,-37 155-2,3-28 122,-3 153 651,8-1 0,7 1 0,9-1 0,21 75-616,-25-161 301,2 69-301,-14-55-3175,-3-109-3048,2-1 3855,3-6-188,7-22-1166,1-11 1818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1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5888,'0'0'1978,"10"13"2172,8-7-2954,-1-1 1,1-1-1,15 2-1196,5 2 480,90 18 2202,74 5-2682,305 9 2182,95-21-2182,1185-62 1498,-723 7-1007,-70 19-226,755-24-173,-288-35-29,-53 2 152,589 10 638,4 64-298,-1146 16-479,826 19 45,-1183-21-107,476 17 9,-551-13-23,1500 127-53,-1497-109-2342,-385-32-111,-27-1-160,-14-3 2358,-15-5-1230,-26-10 669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1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65 9984,'-5'-2'992,"-1"-1"1,1 1 0,-1 1-1,0-1 1,0 1-1,0 0 1,-1 0-993,0 0 561,0 0 0,0 0 0,0-1 0,0 0 0,1 0 0,-2-1-561,-2-2 182,-6-3 287,-2 0-1,-13-3-468,26 9 80,-1 0 0,1 1 0,0 0 0,-1 1 1,0-1-1,1 1 0,-1 0 0,1 0 0,-1 1 0,1-1 0,-5 2-80,-3 2 41,1 0 0,-1 1 0,1 0 0,-1 1 0,2 0 0,-1 1 1,1 0-1,0 1 0,0 0 0,-8 9-41,8-5 30,0 0 0,1 1 0,1 0 0,0 0 0,0 1 0,1 0 0,1 1 0,-4 12-30,5-12 38,1 0 0,0 1 0,1-1 0,1 1 0,1 0 0,0 0 0,1 0 1,0 0-1,2 6-38,0-14 50,0-1 1,0 1 0,0 0 0,1-1 0,1 0 0,-1 1 0,1-1-1,0 0 1,1 0 0,0 0 0,0-1 0,0 1 0,1-1-1,0 0 1,0-1 0,0 1 0,1-1 0,0 0 0,0 0 0,2 1-51,2 0 81,-1-1 1,1 1 0,0-2 0,0 1-1,1-1 1,-1-1 0,1 0 0,2 0-82,-7-2 32,0 0-1,-1-1 1,1 1 0,0-1 0,0 0-1,0-1 1,0 1 0,0-1 0,-1-1 0,1 1-1,0-1 1,-1 0 0,1 0 0,-1 0-1,0-1 1,5-2-32,0-3 31,0-1 1,0 0-1,0 0 0,-1-1 0,-1-1 0,0 1 0,0-1 1,-1 0-1,0-1 0,2-6-31,5-13 54,-1-1 1,-1 0-1,3-19-54,10-78-96,-25 129 92,0 1-1,0-1 1,0 0 0,0 0-1,0 1 1,1-1 0,-1 0-1,0 0 1,0 1 0,0-1-1,0 0 1,1 0-1,-1 0 1,0 0 0,0 1-1,1-1 1,-1 0 0,0 0-1,0 0 1,1 0 0,-1 0-1,0 0 1,1 0 0,-1 1-1,0-1 1,0 0 0,1 0-1,-1 0 1,0 0 0,1 0-1,-1 0 1,0 0 0,0-1-1,1 1 1,-1 0 0,0 0-1,1 0 1,-1 0 0,0 0-1,0 0 1,1 0 0,-1-1-1,0 1 1,0 0 0,0 0-1,1 0 1,-1-1 0,0 1-1,0 0 1,0 0 0,0-1-1,1 1 1,-1 0 0,0 0-1,0-1 1,0 1 0,0 0-1,0 0 1,0-1 0,0 1-1,0 0 1,0-1 0,0 1-1,0 0 1,0 0 0,0-1-1,0 1 1,0 0 4,13 25-78,-11-20 78,36 85 10,-23-53 49,1-1 0,14 24-59,-19-42-211,7 13 326,20 24-115,-4-18-2238,-28-32 1025,-1 0-1,1-1 1,0 0 0,0 0 0,5 1 1213,-9-3-983,0-1-1,0 0 1,0 0 0,1-1 0,-1 1-1,0 0 1,1-1 0,-1 1 0,0-1-1,1 0 1,0 0 983,11-7-3573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1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12928,'-10'13'4831,"15"-10"-3775,4 1 352,-4-4-128,7 0-736,11 5-160,5-5-224,4 3-64,0-3-32,0 5-128,-5-5-32,-4 0-2048,0 0-960,-5 0 1569,-4 0 767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1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12032,'0'-5'4479,"0"10"-3487,14-1 160,-5-4-224,10 0-192,4 0 96,4 3-960,9 2-320,5-1 160,1-8-3040,7-1-1311,6 2 2335,0-1 1152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2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422 161 10112,'5'-2'1459,"0"-1"1,1 0-1,-1-1 1,0 1-1,-1-1 1,2-1-1460,-4 4 223,-1 0 0,0 0 0,0 0 0,1-1 0,-1 1 0,0 0 0,0 0 0,-1-1 0,1 1 0,0-1 0,0 1 0,-1 0-1,1-1 1,-1 0 0,1 1 0,-1-1 0,1 1 0,-1-1 0,0 1 0,0-1 0,0-1-223,0 1 183,-1-1-1,1 1 1,-1-1-1,0 1 1,0 0-1,0-1 1,0 1-1,0 0 1,0-1-1,-1 1 1,1 0-1,-3-2-182,-2-3 161,-2 0-1,1 0 0,-1 1 1,0 0-1,0 0 0,-8-3-160,7 4-36,0 2-1,1-1 1,-2 1-1,1 1 1,0-1-1,0 2 1,-1-1 0,1 1-1,-1 1 1,1 0-1,-1 0 1,1 1-1,-1 0 1,1 0-1,-1 1 1,1 1 0,0-1-1,0 1 1,0 1-1,-2 1 37,-5 2-18,0 1 1,1 1-1,0 1 0,0 0 0,1 0 1,0 2-1,1 0 0,0 0 0,1 1 1,-4 7 17,11-14 25,0 1 0,1 0 0,-1 0 1,1 0-1,1 1 0,0-1 1,0 1-1,0 0 0,1 0 1,0 0-1,-1 6-25,3-9 26,0 0 0,0-1 0,0 1-1,1 0 1,-1-1 0,1 1 0,0-1 0,1 1 0,-1-1-1,1 1 1,0-1 0,0 0 0,0 0 0,0 0 0,1 0 0,0 0-1,0 0 1,0-1 0,0 1 0,0-1 0,3 2-26,8 5 39,0-1 0,0-1 0,1 0 0,0-1 0,0 0 0,1-1 0,8 1-39,7 4 42,0 1-25,115 45 28,-117-44-38,0 2 1,-1 1 0,20 15-8,-39-25 29,-1 1 0,0 0 0,0 1 0,0-1 0,-1 2 0,-1-1 0,1 1 0,-1 0 0,-1 0 0,0 1-1,0-1 1,-1 1 0,0 0 0,0 0 0,0 7-29,-2-10 27,-1 0-1,0 1 1,-1-1 0,0 0-1,0 0 1,0 1-1,-1-1 1,0 0-1,0 0 1,-1 0-1,0 0 1,0 0 0,-1 0-1,0 0 1,0-1-1,-1 1 1,1-1-1,-1 0 1,-1 0-1,1 0 1,-1-1 0,0 1-1,-2 0-26,2-1 27,-1 0-1,-1-1 0,1 0 1,-1 0-1,0 0 1,0-1-1,0 0 0,0 0 1,-1 0-1,1-1 1,-1-1-1,1 1 0,-1-1 1,0 0-1,1-1 1,-1 0-1,0 0 1,0-1-1,0 0-26,3 1-2,0-1 0,1 0-1,-1 0 1,1-1 0,0 1 0,-1-1 0,1 0-1,0 0 1,0 0 0,0-1 0,0 0 0,1 1 0,-1-1-1,1 0 1,0-1 0,-1 1 0,1-1 0,1 1-1,-1-1 1,0 0 0,1 0 0,0 0 0,0 0 0,0-1-1,1 1 1,-1 0 0,1-1 0,0 1 0,0-1 0,1 0-1,-1 1 1,1-3 2,0-5-10,1 0-1,0 0 1,1 0-1,0 0 1,0 0-1,2 0 1,4-11 10,9-19-55,12-20 55,-14 31-48,-8 15 330,27-56-4119,15-51 3837,-41 99-1624,-1 0 0,-1 0 0,-1-1 1,-1 0-1,-1 0 0,-2-1 0,0-7 1624,-8-32-1653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20 8960,'-21'-5'1599,"0"0"0,0 1-1,0 1 1,-21 0-1599,10 3 848,-1 2-1,-28 4-847,49-4 15,-1 0-1,1 1 0,-1 0 1,1 1-1,0 1 1,0 0-1,-7 4-14,15-7 0,1 0 0,0 0 0,0 0 0,0 0 0,0 1 0,0-1 0,0 1 0,0 0 0,1 0 0,0 0 0,-1 0 0,1 0 0,0 0 0,1 1 0,-1-1 0,1 1 0,-1-1 0,1 1 0,0 0 0,0-1 0,0 1 0,1 0 0,0 0 0,-1 0 0,1-1 0,1 1 0,-1 0 0,11 50-90,-7-39 343,-1 1-1,0-1 0,-1 4-252,-2-14 6,0 0-1,0-1 0,0 1 1,-1-1-1,1 1 0,-1 0 1,0-1-1,-1 0 0,1 1 1,-1-1-1,0 0 0,0 0 0,0 1-5,2-5 14,0 0 1,0 0-1,0 1 0,-1-1 0,1 0 0,0 0 0,0 1 0,0-1 0,0 0 0,0 0 0,0 1 0,0-1 0,0 0 0,0 1 0,0-1 0,0 0 0,0 0 0,0 1 0,0-1 0,0 0 0,0 0 0,0 1 0,1-1 0,-1 0 0,0 0 0,0 1 0,0-1 0,0 0 0,0 0 0,1 1 1,-1-1-1,0 0 0,0 0 0,0 0 0,1 0 0,-1 1 0,0-1 0,0 0 0,1 0 0,-1 0 0,0 0 0,0 0 0,1 0 0,-1 0 0,0 1 0,0-1 0,1 0 0,-1 0 0,0 0 0,1 0 0,-1 0 0,0 0 0,0 0 0,1-1-14,15 1 128,13-6-551,-6 1 475,1 0-1,1 2 0,-1 0 1,9 2-52,-27 1-35,1 0 0,-1 1 0,1-1 1,-1 1-1,0 1 0,1-1 0,-1 1 1,0 0-1,0 1 0,0 0 0,0 0 1,-1 0-1,1 0 0,-1 1 0,0 0 1,0 0-1,0 0 0,3 4 35,-6-6 30,0 1-1,-1-1 1,1 1-1,0-1 1,-1 1 0,0 0-1,1 0 1,-1-1-1,0 1 1,0 0 0,-1 0-1,1 0 1,-1 0-1,1 0 1,-1 0 0,0 0-1,0 2-29,-1 0 20,0 1 0,0-1-1,0 0 1,-1 1 0,0-1 0,0 0-1,0 0 1,-1 0 0,-1 3-20,-4 3-33,0 0 1,0 0-1,-1-1 1,-1 0-1,0 0 1,0-1-1,-7 5 33,11-10-117,-1 1 0,0-1 0,0 0-1,-1-1 1,1 0 0,0 0-1,-1-1 1,0 0 0,0 0 0,0 0-1,0-1 1,-1 0 117,0-1-723,1 0 0,0-1 0,0 1 0,0-1 0,0-1 0,0 0 0,0 0 1,0 0-1,0-1 0,0-1 0,-5-2 723,-11-9-1120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567 333 10880,'2'0'582,"1"0"0,-1 0 1,1 0-1,-1-1 1,0 1-1,1-1 0,-1 0 1,1 0-1,-1 0 1,0 0-1,0 0 0,1 0 1,-1-1-1,0 1 1,0-1-1,0 1 0,0-1-582,1-1 427,0-1 0,-1 1 0,0 0-1,1-1 1,-1 1 0,-1-1 0,1 1 0,0-1-1,-1 0 1,1-2-427,0-1 203,-1 0-1,1 0 0,-2-1 1,1 1-1,-1 0 0,0 0 1,0-1-1,-1 1 0,0 0 1,0 0-1,-1 0 0,0-1-201,-3-6 57,0 0 1,-1 1 0,0 0-1,-1 0 1,-1 1 0,0 0-1,-1 0 1,0 1 0,-8-8-59,11 14-42,1 0 0,-1 1 0,0 0 0,0 0 0,0 0 0,0 0 0,-1 1 1,1 0-1,-1 1 0,0-1 0,0 1 0,0 1 0,0-1 0,0 1 1,0 1-1,-1-1 0,1 1 0,0 0 0,0 1 0,-5 0 42,-12 4-94,1 0-1,-1 2 1,1 1-1,1 1 1,-1 0-1,1 2 95,-20 12 17,1 1 0,-23 18-17,55-36 48,-1 1 0,1-1 0,1 2 0,-1-1 0,1 1 0,0 0 0,1 1 0,0 0 0,1 0 0,-1 0 0,1 2-48,5-9 10,1 0 0,-1 0-1,1 0 1,-1-1 0,1 1 0,0 0 0,0 0 0,0 0-1,0 0 1,0-1 0,0 1 0,0 0 0,1 0 0,-1 0-1,0 0 1,1-1 0,0 1 0,-1 0 0,1-1 0,0 1-1,0 0 1,0-1 0,0 1 0,0-1 0,0 1 0,1-1-1,-1 0 1,0 0 0,1 1 0,-1-1 0,1 0-10,7 5 38,-1 0 1,1-1-1,1 0 0,-1-1 1,2 1-39,-7-3 9,58 22 88,11 1-97,-16-6 70,-1 2 1,3 4-71,-43-17 22,-1 0 0,0 0 1,-1 2-1,0 0 0,0 0 0,-1 2 0,0-1 1,-1 2-1,3 3-22,-9-6 48,1-1 0,-1 1 0,-1 0 1,0 1-1,0-1 0,-1 1 0,0 0 0,-1 0 1,-1 0-1,1 1 0,-2-1 0,0 1 0,0-1 1,-1 1-1,0-1 0,-1 1 0,0-1 0,-1 0 1,0 1-1,-1-1 0,0 0 0,-3 4-48,0 2 34,-1 0-1,-1-1 1,0 0 0,-1 0-1,-1-1 1,0-1-1,-2 1 1,1-2 0,-1 1-1,-1-2 1,-1 0-1,1 0 1,-2-1-1,-2 1-33,9-8-6,0 0-1,0 0 1,0 0-1,0-1 0,-1 0 1,1-1-1,-1 0 1,0 0-1,1-1 0,-1 0 1,0 0-1,0-1 1,-6-1 6,11 1 5,0 0 0,0-1 0,0 0 0,0 0 0,0 0 1,0 0-1,1-1 0,-1 0 0,0 0 0,1 0 1,-1 0-1,1 0 0,0-1 0,-1 1 0,1-1 0,0 0 1,1 0-1,-1 0 0,0 0 0,1 0 0,0-1 0,0 1 1,0-1-1,0 0 0,0 1 0,1-1 0,0 0 0,0 0 1,0 0-1,0 0-5,-1-8 31,1-1 0,0 1 1,1 0-1,0 0 0,1 0 0,1 0 1,-1 0-1,2 0 0,0 0 0,1-2-31,7-17-36,1 0-1,1 1 0,5-6 37,15-21-334,2 2-1,3 1 0,40-42 335,3-6-2057,-46 49 1161,-14 4 384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890 110 10496,'3'1'10460,"-6"-5"-7507,-11-10-2137,-13 3-242,1 2 0,-2 0 1,1 1-1,-1 2 1,0 1-1,-7 1-574,-35-9 84,12 3-97,0 2-1,-1 2 1,-36 2 13,62 5-8,0 0 0,0 3 0,0 0 0,0 3 0,0 0 0,1 2 0,-4 3 8,29-10 5,1 1 0,0-1 1,0 1-1,1 0 0,-1 0 0,1 1 0,-1-1 0,-3 5-5,7-6 3,1 0-1,-1 0 0,1 0 0,0 1 0,0-1 0,-1 0 0,2 0 0,-1 1 0,0-1 0,0 0 0,1 1 0,-1-1 0,1 1 0,0-1 0,0 1 0,0-1 0,0 1 0,0-1 1,1 0-1,-1 1 0,1-1 0,-1 1 0,1-1 0,0 2-2,16 57 165,-3 0 0,-3 2 1,-3-1-1,1 59-165,-11 128 187,-11 0-1,-22 91-186,32-316-4,0-11-10,1 0 0,1 1 1,0-1-1,1 1 0,1-1 0,0 0 0,2 12 14,-3-24 1,1 0-1,-1 0 0,0 0 1,1 0-1,-1 1 1,1-1-1,-1 0 0,1 0 1,0 0-1,0 0 1,-1 0-1,1 0 0,0 0 1,0 0-1,0-1 1,0 1-1,0 0 1,0 0-1,0-1 0,0 1 1,0 0-1,0-1 1,0 0-1,1 1 0,-1-1 1,0 1-1,0-1 1,0 0-1,1 0 1,-1 0-1,0 0 0,1 0 0,4 0 6,0-1-1,0 0 1,0-1-1,0 1 1,-1-1-1,3-1-5,4-1 13,36-10 37,1 3 1,-1 2-1,5 2-50,150-11-68,-170 16 65,69-2-851,-35 4-4381,-25 0-1860,-23 0 5677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639 225 9088,'-6'-6'2034,"0"-1"1,0 0 0,0 0-1,-3-6-2034,-18-20 2293,13 17-2017,-2 1 0,0 0 0,0 2-1,-2 0 1,1 0 0,-2 2-1,1 0 1,-1 2 0,-1 0 0,-8-2-276,13 6-40,-1 2 0,1 0 0,-1 1 0,0 0 0,0 1 1,0 1-1,0 1 0,0 0 0,0 1 0,0 1 0,0 0 1,-2 2 39,8-3 1,0 1 0,0 1 1,0 0-1,1 1 1,-1-1-1,1 2 0,0-1 1,0 1-1,1 1 0,0 0 1,0 0-1,0 0 0,1 1 1,0 0-1,1 0 1,0 1-1,0 0 0,-3 7-1,7-12 25,1-1-1,-1 1 0,1-1 1,0 1-1,0 0 1,0 0-1,1 0 0,-1-1 1,1 1-1,0 0 1,0 0-1,0 0 0,1 0 1,-1 0-1,1-1 1,0 1-1,0 0 0,0 0 1,1-1-1,-1 1 0,1-1 1,0 1-1,0-1 1,0 0-1,0 0 0,0 0 1,1 0-1,0 0 1,0 0-25,10 8 85,-1-1 1,2 0 0,-1-1-1,1-1 1,1 0 0,3 1-86,84 39 253,-58-29-204,0 2-1,-2 1 1,0 3 0,33 26-49,-64-41 41,1 0 0,-1 1 0,-1 0 0,0 1 0,0 0 0,-1 1 0,-1 0 0,0 0 0,-1 1 1,3 7-42,-7-14 34,-1 0 0,1 1 0,-1-1 0,-1 0 0,0 1 0,0-1 0,0 1 0,-1-1 0,0 1 0,0-1 0,-1 1 0,0-1 0,0 1 0,-1-1 0,0 1 0,0-1 0,-1 0 0,0 0 0,0 0 0,0-1 0,-5 6-34,2-2 20,-1-2 0,-1 1 0,0-1 0,0 0 0,0-1 0,-1 0 0,0 0 0,0-1 0,-1 0 0,0 0 1,0-1-1,-10 3-20,10-4-11,1-1 1,-1 0 0,0-1-1,1 0 1,-1-1 0,0 0-1,0 0 1,0-1 0,0-1-1,0 1 1,0-2 0,0 1-1,1-1 1,-8-3 10,13 4-1,0-1 1,-1 0-1,1 0 1,0 0-1,0 0 1,0-1 0,0 0-1,0 0 1,1 0-1,-1 0 1,1 0-1,0-1 1,0 1-1,0-1 1,0 0-1,0-2 1,0 1 0,1-1-1,-1 0 0,1 0 1,1 0-1,-1 0 0,1-1 1,0 1-1,0 0 0,1-1 1,0 1-1,0-2 1,2-8 7,0-1 0,1 1 0,0 0 0,2 1 0,0-1 0,0 1 0,2 0 0,0 0 0,1-1-7,15-22 71,1 1 0,2 1 0,6-4-71,91-99-977,-113 127 701,6-5-485,1 0 0,1 1 0,6-4 761,12-5-480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17023,'5'60'6336,"-10"-30"-4928,-4 9-192,4-19-448,5 10-544,0 2-64,5 5-416,4-1-160,-4 0 192,-2 1-1568,1-8-640,1-9-3487,-5-13-1441,0-7 3808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515 173 13312,'-64'-59'8949,"13"12"-7131,42 39-1814,0 1-1,0 1 0,-1-1 1,0 2-1,0-1 1,0 1-1,0 1 0,-1 0 1,0 1-1,0 0 0,0 0 1,0 1-1,-1 0 1,1 1-1,0 1 0,-1 0 1,1 0-1,-1 1 1,-8 2-4,11-2 58,1 1 0,-1 1 1,0-1-1,0 1 1,1 1-1,0-1 1,-1 1-1,1 1 0,1 0 1,-1 0-1,1 0 1,0 1-1,0 0 1,0 1-1,1-1 0,0 1 1,1 0-1,-1 1 1,1-1-1,1 1 1,-1 0-1,1 1 0,1-1 1,-2 6-59,2-7 70,2-1-1,-1 1 1,1-1 0,0 1-1,0 0 1,1-1 0,0 1-1,0 0 1,1-1 0,-1 1-1,2 0 1,-1-1 0,1 1-1,0 1-69,1-2 35,-1-1 0,1 0 1,0 0-1,0 0 0,1 0 0,0 0 0,-1 0 0,2-1 0,-1 0 0,0 0 0,1 0 0,0 0 0,0-1 0,0 0 0,0 0 0,1 0-35,1 0 18,1 1 0,-1-1 0,1-1 0,0 1 0,0-1 0,0-1 0,0 1 0,1-1 0,-1-1 0,0 0 0,0 0 0,1 0 0,-1-1 0,0-1 0,0 1 0,0-1 0,0 0 0,0-1 0,0 0 0,-1 0 1,6-4-19,-2 1 22,1-2 1,-1 1-1,-1-2 1,1 1-1,-1-1 1,-1-1-1,0 0 1,0 0 0,-1 0-1,0-1 1,-1-1-1,0 1 1,-1-2-23,31-75 192,-37 88-192,0-1 0,0 0 1,1 0-1,-1 0 0,0 0 0,1 0 1,-1 0-1,1 1 0,-1-1 0,1 0 1,0 0-1,-1 1 0,1-1 0,0 0 1,-1 1-1,1-1 0,0 1 0,0-1 1,0 1-1,0-1 0,-1 1 4,1 0 1,-1 0 0,1 0-1,-1 1 1,1-1-1,-1 0 1,1 0-1,-1 0 1,1 1 0,-1-1-1,1 0 1,-1 0-1,1 1 1,-1-1 0,0 1-1,1-1 1,-1 0-1,0 1 1,1-1-1,-1 1 1,0-1 0,1 1-1,-1-1 1,0 0-1,0 1-4,3 6 73,0-1 0,0 1 0,-1 0-1,1 6-72,5 21 375,60 264 646,-49-191-1446,5 88 425,-23-178-213,6 59-1475,3-28-3317,-10-47 4905,3 8-2058,-3-9 2107,0 0-1,0 0 1,0 0-1,0 1 0,0-1 1,0 0-1,0 0 1,1 0-1,-1 0 1,0 0-1,0 0 0,0 1 1,0-1-1,0 0 1,0 0-1,0 0 0,0 0 1,0 0-1,0 0 1,1 0-1,-1 1 0,0-1 1,0 0-1,0 0 1,0 0-1,0 0 0,0 0 1,1 0-1,-1 0 1,0 0-1,0 0 0,0 0 1,0 0-1,0 0 1,0 0-1,1 0 0,-1 0 1,0 0-1,0 0 1,0 0-1,0 0 0,0 0 1,1 0-1,-1 0 1,0 0-1,0 0 1,0 0-1,0 0 0,0 0 1,0-1-1,1 1 1,-1 0-1,0 0 0,0 0 1,0 0-1,0 0 52,5-10-954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14720,'0'3'5535,"0"7"-4319,0 10 512,0-8-96,0 12-640,0 9-128,0 3-288,4 4-32,-4 0-320,5 2-192,0-2-128,-5-4-1088,0-3-480,0-9 864,0-4 384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639 310 11520,'1'-2'318,"-1"0"0,1 0 0,-1-1 0,0 1 0,0 0 0,0 0 0,0 0 0,0 0 0,0 0 0,-1 0 0,1 0 0,-1 0 0,1 0 0,-1 0 0,0 0 0,0 0 0,0 0 0,0 0 0,0 1 0,0-1 0,0 0 0,-1 1 0,1-1 0,-1 1 0,1-1-318,-10-10 1367,-1 1 0,0 1-1,-3-3-1366,-3-1 344,1-1-317,0 1 0,-1 0-1,-1 2 1,0 0 0,-1 1 0,-14-5-27,24 11-18,-1 2 0,-1-1-1,1 1 1,0 1 0,-1 0 0,1 1 0,-1 0 0,1 1 0,-1 0 0,1 0 0,-1 2-1,1-1 1,-11 4 18,6-1 66,1 1 0,-1 1 0,1 0 0,1 1 0,-1 1-1,1 0 1,0 1 0,1 1 0,0 0 0,0 1-66,5-4 56,0 1 1,1 0-1,0 0 0,0 0 1,1 1-1,0 0 0,0 1 1,1-1-1,1 1 0,-1 0 1,2 0-1,-1 1 1,1-1-1,1 1 0,-1 4-56,3-11 8,-1 0 0,1 0 0,0 0 0,0 0 0,0 0 0,0 0 0,1 0 0,0 0 0,0 0 0,0 0 0,0 0 0,1-1 0,-1 1 0,1 0 0,0-1 0,0 1 0,0-1 0,0 0 0,1 0 0,-1 0 0,1 0 0,0 0 0,0 0 0,0-1-1,0 1 1,1-1 0,-1 0 0,1 0 0,-1 0 0,1 0 0,0-1 0,-1 0 0,4 1-8,2 1-2,0-2 0,-1 1 0,1-1-1,0 0 1,-1-1 0,1 0 0,0-1-1,0 1 1,-1-2 0,1 1 0,0-1-1,-1-1 1,0 1 0,1-1 0,1-2 2,12-7-64,-1-1 0,0-1 0,-1-1 1,0 0-1,-2-2 0,0 0 1,-1-1-1,0-1 0,-2-1 1,0 0-1,-1-1 0,-1 0 0,-1-1 1,-1-1-1,-1 0 0,-1 0 1,-1-1-1,2-13 64,-8 29 39,3-18 60,-4 25-69,-1 0-1,0 0 0,1 0 0,-1 0 0,0 0 0,1 0 0,-1 0 0,1 0 0,0 0 0,-1 0 0,1 0 0,0 0 0,0 1 0,-1-1 0,1 0 0,0 1 0,0-1 0,0 0-29,0 1 29,-1 1 0,1-1 0,-1 0 0,0 0 0,1 1 0,-1-1 0,1 0 0,-1 1 0,1-1 0,-1 0 0,0 1 0,1-1 0,-1 1-1,0-1 1,0 1 0,1-1 0,-1 1 0,0-1 0,0 1 0,0-1 0,1 1 0,-1-1 0,0 1 0,0-1 0,0 1-29,6 20 439,-5-16-279,47 214 1853,12 156-2013,-38-220-1021,-14-87-1498,-6-27-6482,-3-40 3076,-2-7 2112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15104,'-6'2'1207,"4"-2"-824,0 1 0,0 0 0,0-1-1,0 1 1,0 0 0,0 0-1,0 0 1,0 0 0,0 0 0,1 0-1,-1 1 1,0-1 0,1 1 0,-1-1-1,1 1 1,0-1 0,-1 1 0,1 0-1,0 1-382,1-3 62,0 1-1,0-1 1,0 0 0,0 1-1,0-1 1,0 1 0,0-1-1,1 0 1,-1 1-1,0-1 1,0 0 0,1 1-1,-1-1 1,0 0-1,0 1 1,1-1 0,-1 0-1,0 1 1,1-1-1,-1 0 1,0 0 0,1 1-1,-1-1 1,0 0-1,1 0 1,-1 0 0,1 0-1,-1 0 1,0 1-1,1-1 1,-1 0 0,1 0-1,-1 0 1,0 0 0,1 0-62,18 3 414,56 0 315,0-3 1,21-6-730,-75 5 82,265-26 291,-279 27-343,0-1 0,-1 2 0,1-1 0,0 1 0,0 0 0,-1 0 0,1 1-1,6 2-29,-10-3 17,1 1 0,-1 0 0,0 0-1,1 0 1,-1 0 0,0 0 0,0 1-1,0 0 1,-1-1 0,1 1-1,0 0 1,-1 0 0,0 1 0,0-1-1,0 0 1,1 2-17,4 13 78,0 0 1,-1 1-1,0 0 1,-2 0-1,0 0 0,-1 5-78,4 44 615,-3 11-615,-1-18 51,56 500-686,-50-492 614,40 329-150,-48-329 1387,-1-68-1365,0-1-352,-2 0 547,-1 0 1,1 0-1,-1 0 0,1 0 1,-1 0-1,1 0 1,-1-1-1,1 1 1,0-1-1,-1 0 1,-1 0-47,1 0 145,-38-8 38,-1 3-1,0 1 1,-1 1 0,-13 3-183,-171 9-1925,211-7 1705,-312 31-6142,213-28 5567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442 126 4992,'1'0'354,"0"0"1,0-1-1,0 1 1,0-1-1,-1 1 1,1-1-1,0 0 1,0 1-1,-1-1 0,1 0 1,0 1-1,-1-1 1,1 0-1,0 0 1,-1 0-1,1 0 1,-1 1-1,0-1 1,1 0-1,-1 0 1,0 0-1,1 0 0,-1 0 1,0 0-1,0 0 1,0 0-1,0-1-354,0 0 354,-1-1-1,1 1 0,-1 0 1,0 0-1,0 0 0,0-1 1,0 1-1,0 0 0,0 0 1,0 0-1,-1 0 1,0 0-354,-3-5 331,-1 1 1,-1 0 0,1 0 0,-1 0 0,0 1 0,-4-2-332,4 2 12,-1 1 1,0 0-1,0 0 0,-1 1 0,1 0 1,-1 0-1,1 1 0,-1 0 0,0 1 0,0 0 1,0 0-1,0 1 0,0 0 0,0 1 1,1 0-1,-1 0 0,0 1 0,0 0 1,1 0-1,-1 1 0,1 0 0,0 1 1,0 0-1,0 0 0,0 1 0,1 0 1,-6 4-13,-2 3-3,0 1 1,1 0 0,1 1-1,0 1 1,1 0 0,0 1-1,2 0 1,0 0 0,0 2 2,5-8 14,0 0 0,1 1 0,0 0 1,1 0-1,0 1 0,1-1 0,0 0 0,1 1 1,0 0-1,1-1 0,0 1 0,1-1 0,0 1 0,0-1 1,3 8-15,-2-12 81,0 1 0,0-1 0,1 0 0,0-1 0,0 1-1,0 0 1,1-1 0,0 0 0,0 1 0,1-2 0,0 1 0,0 0 0,0-1 0,0 0 0,1 0 0,0-1 0,0 0 0,0 0 0,1 0 0,-1-1 0,1 1 0,0-1-81,18 5 177,0-1-1,1 0 1,0-2 0,0-1-1,0-1 1,0-1 0,1-2-1,14-1-176,-31 0 67,0 1 1,-1-1-1,1-1 0,-1 0 0,0 0 0,1-1 1,5-3-68,-11 4-288,0 0 0,0 0-1,0-1 1,0 1 0,0-1 0,0 0 0,-1 0 0,1 0 0,-1-1 0,0 1 0,0-1 0,0 0 0,0 0 0,-1 0 0,2-4 288,6-10-7109,-6 3 4725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91 7296,'3'-11'1324,"-2"6"-277,1-1 1,0-1 0,-1 1 0,0 0 0,-1 0 0,1 0 0,-1-1-1,0 1 1,-1 0 0,-1-6-1048,2 12 56,0-1 0,-1 1 0,1-1 0,-1 1 0,1-1 0,-1 1 0,1-1 0,-1 1 0,0 0 0,1-1 0,-1 1 0,1 0 0,-1-1 0,0 1 0,1 0 0,-1 0 0,0 0 0,1 0 0,-1 0 0,0 0 0,1 0 0,-1 0 0,0 0 0,1 0 0,-1 0 0,0 0 0,1 0 0,-1 0 0,0 1-56,-21 5 301,-24 13-51,0 3 0,1 2-1,1 1 1,2 2-1,-39 33-249,73-53 1,0 0 0,0 0 0,1 1 0,0 1 0,0-1 0,0 1-1,-3 7 0,8-11-4,0 0 0,-1 0 0,2 0 1,-1 1-1,1-1 0,-1 1 0,1-1 0,1 1 0,-1-1 0,1 1 0,0 0 0,0-1 0,1 1 0,0-1 0,1 6 4,14 57 195,18 90 218,-10 13 308,10 58-199,-34-226-507,1 0 0,0 0 1,-1 0-1,1 0 1,0 0-1,0 0 1,1 0-1,-1-1 0,0 1 1,1-1-1,0 1 1,-1-1-1,1 1 1,0-1-1,0 0 0,1 0 1,-1 0-1,0 0 1,1 0-1,-1 0 0,1-1 1,0 1-1,-1-1 1,1 0-1,0 0 1,0 0-1,0 0 0,0 0 1,0-1-1,0 1 1,0-1-1,0 0 1,0 0-1,0 0 0,0 0 1,0-1-1,1 1-15,36-6 133,1-1-1,-1-2 1,27-11-133,-32 10-72,-15 5 746,37-13-4274,-52 15 2697,-1 1-1,1-1 0,0 0 0,-1 0 1,1 0-1,-1 0 0,0-1 1,0 0-1,0 0 0,0 0 904,13-18-1130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12 7680,'0'0'92,"0"-1"0,0 1 0,0-1-1,1 1 1,-1 0 0,0-1 0,0 1 0,0 0 0,0-1 0,0 1 0,0-1 0,0 1 0,0 0 0,0-1 0,-1 1 0,1-1 0,0 1 0,0 0-1,0-1 1,0 1 0,0 0 0,-1-1 0,1 1 0,0 0 0,0-1 0,-1 1 0,1 0 0,0 0 0,0-1 0,-1 1 0,1 0-92,-9 8 1427,2 1-1283,0-1 12,0 1-1,0 1 1,1-1-1,1 1 1,0 0-1,0 1 1,-2 7-156,-1 6 357,0 1 0,-2 22-357,8-39 106,0 1 0,1-1 0,1 1 1,0 0-1,0-1 0,0 1 0,1-1 0,0 1 1,2 3-107,-2-7 36,1-1 0,0 1 1,0-1-1,0 0 0,0 1 1,0-1-1,1 0 1,0-1-1,0 1 0,0 0 1,0-1-1,1 0 0,-1 0 1,1 0-1,0 0 0,0 0 1,0-1-1,0 0-36,11 6-51,1-1-1,-1-1 0,1-1 1,0 0-1,1-1 0,-1-1 1,12 1 51,-11-2-1960,0-1-1,-1-1 1,1-1 0,12-2 1960,4-1-2448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56 9600,'-1'-2'152,"-1"-4"648,-1 0 1,0 1 0,0-1 0,0 1 0,0 0-1,-3-2-800,5 5 127,0 1 0,0 0 0,0 0 0,0 0 0,0 0 0,-1 0 0,1 1 0,0-1 0,-1 0 0,1 1 0,0-1 0,-1 1 0,1-1 0,-1 1 0,1-1 0,-1 1 0,1 0 0,-1 0 0,1 0 0,-1 0 0,0 0 0,1 0 0,-1 0 0,1 1 0,-1-1 0,1 0 0,-1 1 0,1-1 0,-1 1-127,-9 4 19,0 0-1,0 1 1,0 0-1,1 1 0,0 0 1,0 1-1,1 0 0,0 0 1,0 1-1,1 0 1,0 0-1,-5 9-18,5-5 160,0 0 1,1 0-1,0 1 0,1 0 1,1 0-1,0 1 0,1-1 1,0 1-1,1 0 0,1 2-160,1-12 77,1-1 0,-1 1-1,1 0 1,0 0 0,1 0 0,-1-1-1,1 1 1,0 0 0,0-1-1,0 1 1,1-1 0,-1 1-1,1-1 1,0 1 0,1-1-1,-1 0 1,1 0 0,0 0 0,0-1-1,0 1 1,0 0 0,0-1-1,1 0 1,0 0 0,0 0-1,-1 0 1,2-1 0,-1 0-1,0 0 1,0 0 0,1 0 0,-1 0-1,1-1 1,0 0 0,-1 0-1,1 0 1,0-1 0,-1 1-1,1-1 1,0 0 0,0 0-1,0-1 1,-1 0 0,1 0-1,0 0 1,-1 0 0,1-1 0,-1 1-1,1-1 1,0-1-77,9-4 178,0-1-1,-1-1 1,0 0 0,-1-1 0,0 0 0,0-1-1,5-7-177,-8 8 54,-1 0 0,0 0 0,-1-1-1,0 0 1,0 0 0,-1-1-1,-1 1 1,0-1 0,2-8-54,-6 17-9,-1-1 0,1 0-1,0 0 1,-1 0 0,0 1 0,0-1 0,0 0 0,0 0 0,0 0-1,-1 1 1,0-1 0,0 0 0,0 0 0,0 1 0,-1-1 0,1 1-1,-1-1 1,0 1 0,0 0 0,0-1 0,0 1 0,-1 0 0,1 0-1,-1 1 1,0-1 0,0 1 0,0-1 0,-2-1 9,-4-1-485,0 0 0,0 0 1,-1 0-1,1 1 0,-1 1 0,0 0 0,0 0 1,0 1-1,0 0 0,-1 1 485,-7-2-1847,-9 0-2965,10 0-2550,11 1 3645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82 10112,'-33'15'3285,"32"-14"-3153,0-1 0,0 1 0,0-1 0,0 1 0,0 0 0,0-1 0,0 1 0,0 0 0,0 0 0,1-1 0,-1 1 0,0 0 0,0 0 0,1 0 0,-1 0 1,1 0-1,-1 0 0,1 0 0,-1 0 0,1 1 0,-1-1 0,1 0 0,0 0 0,0 0 0,0 0 0,-1 1-132,2-1 80,-1 0 0,0 0 0,0-1 0,1 1 0,-1 0 0,1 0 0,-1-1 0,0 1 0,1 0 0,-1 0 0,1-1 1,0 1-1,-1-1 0,1 1 0,0 0 0,-1-1 0,1 1 0,0-1 0,-1 1 0,1-1 0,0 0 0,0 1 0,0-1 0,-1 0 0,1 0 0,0 1 0,0-1 0,0 0 0,0 0 0,0 0-80,13 1 402,0-1 0,-1 0 0,1-1-1,0 0 1,0-1 0,0-1-1,3-1-401,31-10 1071,19-9-1071,-7 2 501,8-2-176,52-15 230,-112 36-522,-1 0 0,1 1 0,-1-1-1,1 2 1,0-1 0,0 1-33,-6 0 1,1 0-1,-1 0 1,0 1 0,0-1 0,1 1-1,-1-1 1,0 1 0,0 0 0,0 0-1,0 0 1,0 0 0,0 0-1,0 0 1,0 1 0,0-1 0,-1 0-1,1 1 1,0 0 0,-1-1-1,1 1 1,-1 0 0,0 0 0,1 1-1,2 4 0,-1 1 1,0 0-1,0 0 1,-1 0-1,0 0 1,-1 0-1,1 4 0,3 64 74,-2-31-2,12 119 349,8 0 1,12 22-422,-25-135 220,-4-19 58,1-1 1,2 1 0,4 8-279,-7-27 371,-5-16-44,-2 0-299,0 1-1,1-1 0,-1 1 0,0 0 1,-1-1-1,1 1 0,0 0 0,-1 0 1,0-1-28,0 1-1,-1-1 1,0 1-1,0 0 1,0 0 0,0 0-1,0 1 1,0-1 0,0 1-1,0 0 1,-1 0 0,1 0-1,0 0 1,-1 0 0,1 1-1,-1 0 1,1-1 0,-3 1 0,-8 1-16,-1 0 1,1 1 0,-10 2 15,13-2-2,-35 7-504,1 3-1,0 1 0,1 2 1,-29 15 506,42-17-2891,19-9-210,12-4 3010,0 0 1,0 0-1,0 0 0,0 0 1,0 0-1,0 0 1,0 0-1,0 0 0,0 0 1,0 0-1,0-1 0,0 1 1,0 0-1,0 0 1,0 0-1,0 0 0,0 0 1,0 0-1,0 0 0,0 0 1,0 0-1,-1 0 1,1 0-1,0 0 0,0 0 1,0 0-1,0 0 0,0 0 1,0 0-1,0 0 1,0 0-1,0 0 0,0 0 1,0 0-1,0-1 0,0 1 1,0 0-1,0 0 1,-1 0-1,1 0 0,0 0 1,0 0-1,0 0 1,0 1-1,0-1 0,0 0 1,0 0-1,0 0 0,0 0 1,0 0-1,0 0 1,0 0-1,0 0 0,0 0 1,-1 0-1,1 0 0,0 0 1,0 0-1,0 0 91,13-15-1130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62 11776,'-12'5'4480,"7"-2"-3489,5-3 353,0 0 128,17 0-640,6 0-416,5-3-192,4-2-160,0-3-64,-4 1 32,-2-6-2304,-3 1-991,-5 3 1631,1-3 800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12032,'-4'0'4575,"8"0"-3583,10 12 160,-9-7-192,9-1-448,3-4-32,15 0-1152,5-4-480,13-1 576,-1-7 256,2-16 256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403 127 6656,'0'-2'424,"0"1"0,0-1 0,0 0 0,0 0 0,-1 1 0,1-1 0,0 0-1,-1 0 1,1 1 0,-1-1 0,0 0 0,1 1 0,-1-1 0,0 1 0,0-1 0,0 1 0,-1-1-424,-16-13 1752,14 12-1933,-13-9 506,1 0 1,-2 1-1,1 1 0,-2 1 0,-15-6-325,27 12-3,0 1 0,0 1 0,0-1 0,0 1 0,0 1 0,-1-1 0,1 1-1,0 0 1,-1 1 0,1 0 0,0 0 0,0 0 0,-1 1 0,1 0 0,1 1 0,-1-1-1,-6 5 4,2-2-23,0 2 0,1-1 0,0 2-1,1-1 1,-1 1 0,1 1-1,1 0 1,-6 6 23,11-11-5,1 0 1,-1 0-1,1 0 0,0 0 0,0 0 0,0 0 0,0 1 1,1-1-1,-1 0 0,1 1 0,0 2 5,1-5 1,0 1-1,0 0 1,0 0-1,1 0 1,-1 0-1,1 0 1,-1-1-1,1 1 1,0 0-1,0 0 1,0-1-1,1 1 1,-1-1 0,0 1-1,1-1 1,0 1-1,0-1 1,-1 0-1,2 0 0,1 2 37,0 0-1,1-1 1,0 1-1,0-1 1,0-1-1,0 1 1,0-1 0,1 1-1,-1-2 1,1 1-1,0-1 1,-1 1-1,1-1 1,0-1-1,0 1 1,-1-1-1,6-1-36,2 1 87,0-1-1,0-1 1,-1 0-1,1-1 1,0 0-1,-1-1 1,7-3-87,-5 2 65,-1-2 1,1 0 0,-1-1-1,0 0 1,6-6-66,-13 9 26,-1 0 0,0 0 0,0 0 0,0-1 0,0 1 0,-1-1 0,0 0 0,-1-1 0,1 1 0,-1-1 0,0 1 0,1-5-26,-3 6 16,6-13-217,-3 17-8,2 10-43,24 65 200,19 44 141,-39-97-186,2 0 0,0-1 0,0 0-1,5 3 98,-16-21-108,0 0-1,1-1 0,-1 1 1,1 0-1,0 0 0,-1-1 0,1 1 1,0-1-1,0 1 0,0-1 0,0 0 1,0 0-1,0 0 0,0 0 0,0 0 1,0 0-1,1-1 0,-1 1 0,0-1 1,1 1-1,-1-1 0,0 0 1,1 0-1,-1 0 0,0 0 0,0 0 1,1-1-1,-1 1 0,0-1 0,1 1 1,-1-1-1,0 0 0,0 0 0,0 0 1,0 0-1,2-1 109,19-21-773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0 8064,'-26'20'2113,"17"-12"-1282,0-1 0,-1 0 0,1-1 0,-1 0 0,0 0 0,-1-1 0,1 0 0,-1-1 0,0-1 0,0 1 0,-1-2 0,0 1-831,-23 1 488,-61 8 756,-10 6-1244,77-11 20,2 0-1,-1 1 1,1 2 0,0 1 0,1 1-1,0 1-19,21-10-4,1 0-1,-1 1 1,1-1-1,-1 1 1,1 0-1,0 0 1,1 0-1,-1 1 0,1-1 1,-1 1-1,2 0 1,-1 0-1,0 0 1,1 0-1,0 1 1,0-1-1,1 1 1,-1-1-1,1 1 0,0-1 1,1 1-1,-1 0 1,1-1-1,0 1 1,1 4 4,2 13 69,1 1 1,0-1 0,2 1-1,1-1 1,5 11-70,13 30 254,-16-44-167,-1 0 1,-1 0-1,0 1 1,-2 0-1,0 0 1,1 18-88,-6 16 84,-2 0 0,-2 0 0,-3-1 0,-5 18-84,4-35 45,2-8 107,1 0 0,2 1 0,0 10-152,3-39 14,0 1-1,0-1 1,0 1 0,1-1-1,-1 0 1,0 1 0,1-1 0,-1 0-1,1 0 1,-1 1 0,1-1-1,-1 0 1,1 0 0,0 0 0,0 0-1,0 1 1,0-1 0,-1 0-1,1-1 1,1 1 0,-1 0 0,0 0-1,0 0 1,0-1 0,0 1-1,0 0 1,1-1 0,-1 1 0,0-1-1,1 0 1,-1 1 0,0-1-1,1 0 1,0 0-14,6 1-2,1 0 1,0-1-1,0 0 0,0-1 1,2 0 1,10 0 11,55 1-17,40 0-142,19-6 148,-116 1-31,7-12-5268,8-20-3632,-16 16 7507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 7296,'-12'-1'752,"1"-1"1,0 2-1,0-1 1,0 2 0,-4 0-753,9-1 308,1 1 0,0 0 0,0 1 0,0-1 1,0 1-1,0 0 0,0 0 0,1 1 0,-1-1 1,1 1-1,-1 0 0,-2 3-308,-26 26 684,2 1 1,2 2-1,-10 15-684,35-45 83,0 1 0,0 0 0,1 0-1,-1 0 1,1 1 0,1-1 0,-1 1 0,1-1 0,0 1-1,1 0 1,-1 0 0,2 0 0,-1 0 0,1 0-1,0 0 1,0 0 0,0 0 0,1 0 0,1 0 0,-1 0-1,1 0 1,0 0 0,0-1 0,1 1 0,0-1 0,0 0-1,1 1 1,-1-2 0,1 1 0,1 0 0,-1-1-1,1 0 1,0 0 0,3 3-83,-4-5 116,-1-1-1,0 0 0,1 0 1,-1 0-1,1 0 1,0 0-1,-1-1 1,1 1-1,0-1 1,0 0-1,0 0 0,0-1 1,0 1-1,0-1 1,0 0-1,0 0 1,1 0-116,1-1 100,-1 0 0,1 0 0,-1-1 0,0 1 0,1-1 0,-1-1 0,0 1 0,0-1 0,0 0 0,-1 0 0,5-3-100,-3 1 37,-1 0-1,1 0 1,-1 0 0,0-1-1,0 1 1,0-1-1,-1-1 1,0 1 0,-1-1-1,1 1 1,-1-1 0,0 0-1,-1 0 1,1-1 0,-2 1-1,1 0 1,-1-1 0,1-4-37,-4-4-47,1 1 0,-2-1 0,0 1 0,-1 0-1,0 0 1,-1 0 0,-1 1 0,0-1 0,-1 1 0,0 1 0,-8-10 47,10 17-503,1 1 0,-2 0 0,1 0 0,-1 1 0,1-1-1,-1 1 1,0 0 0,-1 1 0,1-1 0,-1 1 0,1 1 0,-7-3 503,5 2-459,-11-5-356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6272,'-3'0'232,"0"0"0,0 0 0,0 0 0,0 0 0,0 0 0,0 1 1,0-1-1,0 1 0,1 0 0,-1 0 0,0 0 0,0 0 0,1 0 0,-1 0 0,0 1 0,1 0 0,-1-1 1,1 1-1,0 0 0,0 0 0,-1 0 0,1 1 0,1-1 0,-1 0 0,-1 3-232,3-5 65,0 0 0,0 1 1,0-1-1,0 0 0,0 1 0,0-1 0,1 1 0,-1-1 0,0 0 0,0 1 0,0-1 0,1 0 0,-1 0 0,0 1 0,0-1 0,1 0 1,-1 1-1,0-1 0,1 0 0,-1 0 0,0 0 0,1 1 0,-1-1 0,0 0 0,1 0 0,-1 0 0,0 0 0,1 0 0,-1 0 0,0 1 1,1-1-1,-1 0 0,1 0 0,-1 0 0,0 0-65,18 3 935,-17-2-841,37 2 1137,0 0 0,0-3 1,17-2-1232,-19 0 535,70-3 152,-21 1-350,32 4-337,-110 0 8,-1 0 0,0 1 0,1 0-1,-1 0 1,0 1 0,0 0 0,0 0 0,0 0 0,1 1-8,-4-1 1,0 0 1,-1-1 0,1 1-1,-1 0 1,1 1-1,-1-1 1,0 0 0,0 1-1,0-1 1,0 1-1,0-1 1,-1 1 0,1 0-1,-1 0 1,1 0 0,-1 0-1,0 0 1,-1 0-1,1 2-1,6 34 85,-2 0 0,-2 6-85,6 49 150,8 16 272,5 0-1,5-2 0,21 52-421,-46-156 53,1 9 197,2-1 0,-1 0 0,2 0 0,-1 0 0,2-1 1,0 0-1,0 0 0,6 6-250,-8-18 314,-5 1-314,0 0 1,0-1-1,0 1 0,0 0 0,0 0 0,0 0 1,0 0-1,0-1 0,0 1 0,0 0 0,0 0 1,-1 0-1,1 0 0,0 0 0,0 0 1,0-1-1,0 1 0,0 0 0,0 0 0,0 0 1,0 0-1,-1 0 0,1 0 0,0 0 0,0-1 1,0 1-1,0 0 0,0 0 0,0 0 0,-1 0 1,1 0-1,0 0 0,0 0 0,0 0 1,0 0-1,-1 0 0,1 0 0,0 0 0,0 0 1,0 0-1,0 0 0,0 0 0,-1 0 0,1 0 1,0 0-1,0 0 0,0 0 0,0 0 0,0 1 1,-1-1-1,1 0 0,-11 1-8,0 2 1,1-1-1,-1 1 0,0 1 1,1 0-1,0 0 0,-6 4 8,5-3-26,-75 35-221,-3-5 0,0-3 0,-49 9 247,112-35-421,13-2-871,1-1 0,-1-1 0,0 0-1,-10 0 1293,23-1-232,-1-1 0,1 0 0,-1 0 0,0 0 0,1 0 0,-1 0 0,1 0 0,-1 0 0,0 0 0,1 0 0,-1 0 0,1 0 0,-1-1 0,0 1 0,1 0 0,-1 0 0,1-1 0,-1 1-1,1 0 1,-1-1 0,1 1 0,-1 0 0,1-1 0,-1 1 0,1-1 0,-1 1 0,1 0 0,0-1 0,-1 1 0,1-1 0,0 0 0,-1 1 0,1-1 0,0 1 0,0-1 0,0 1 0,-1-1-1,1 0 1,0 1 0,0-1 0,0 1 0,0-1 0,0 0 0,0 1 0,0-1 232,7-18-3525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11136,'-5'3'4128,"5"10"-3200,-4 19-1,4-8-159,4 9-672,6 4-160,-1 7 192,5-3 192,0-1-128,2-7-32,3-4-32,-1-6 0,-4-2 0,-5-5-1056,-4-4-480,-10-7 705,-9-2 319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47 131 9728,'-32'-17'3680,"22"17"-2848,6 0 800,4 0 255,4 5-959,15-2-256,13-3-352,14-8-64,17-4-160,20-3-1120,7-7-480,12-6 736,-2-8 385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7168,'4'31'7308,"10"29"-5940,0-2-1308,63 456 52,-75-497-381,3 18-2630,3-14-2829,0-11 2736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7040,'1'44'2781,"2"-1"0,4 9-2781,9 39 2486,10 27-2486,-8-55 457,8 37 542,-23-85-800,-1 0 1,-1 0-1,0 0 0,0 0 1,-3 11-200,-4 4 378,6-29-358,0 0 1,0-1-1,-1 1 1,1 0-1,0-1 0,0 1 1,-1 0-1,1-1 1,0 1-1,-1 0 1,1-1-1,-1 1 1,1-1-1,-1 1 1,1-1-1,-1 1 1,1-1-1,-1 1 1,1-1-1,-1 0 0,0 1 1,1-1-1,-1 0 1,0 1-1,1-1 1,-1 0-1,0 0 1,1 1-1,-1-1 1,0 0-1,1 0 1,-1 0-1,0 0 0,0 0 1,1 0-1,-2 0-20,2-1 12,-1 1-1,1 0 1,0-1-1,-1 1 1,1 0-1,-1-1 0,1 1 1,0 0-1,-1-1 1,1 1-1,0-1 0,0 1 1,-1-1-1,1 1 1,0-1-1,0 1 1,0 0-1,0-1 0,-1 1 1,1-1-1,0 1 1,0-1-1,0 1 0,0-1 1,0 0-1,0 1 1,0-1-1,0 1 1,1-1-1,-1 1-11,4-20-4,-3 15-9,5-14-85,0 1 0,1-1 0,1 2 0,0-1-1,2 1 1,0 0 0,0 1 0,2 0 0,0 1 0,1 1 0,12-12 98,-14 15-67,1 1 0,0 0 0,0 1 0,1 0 0,0 1-1,1 1 1,0 0 0,0 1 0,0 0 0,1 1 0,0 1 0,0 0 0,0 1 0,0 1-1,4 0 68,-8 2 22,0 1-1,-1-1 1,1 2-1,0 0 1,-1 0-1,0 1 0,1 0 1,-1 1-1,0 0 1,-1 1-1,1 0 1,-1 0-1,0 1 0,4 3-21,-8-5 13,-1-1 0,0 1 0,0-1-1,0 1 1,0 0 0,0 1-1,-1-1 1,0 1 0,0-1 0,0 1-1,-1 0 1,0 0 0,0 0-1,0 0 1,0 1 0,-1-1 0,0 0-1,0 1 1,0-1 0,0 1-1,-1-1 1,0 1 0,-1-1 0,1 1-1,-1-1 1,0 1 0,0-1-1,-2 3-12,0 0 55,0-1 0,-1 0-1,0 0 1,0 0-1,0 0 1,-1-1 0,0 0-1,-1 0 1,1 0-1,-1-1 1,0 1 0,-1-1-1,1-1 1,-1 1-1,0-1 1,0-1 0,-7 4-55,-7 1-415,-1 0 0,0-1 0,0-1 0,0-1 0,-14 1 415,18-4-977,-1 0-1,0-1 1,1-1 0,-11-1 977,-10-7-816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6 10240,'-6'-2'880,"-1"1"0,0 0 0,0 0 0,0 0 0,1 1 0,-4 0-880,-5 2 1077,-1 0 0,1 1 0,-14 5-1077,-45 11 1016,17-6-531,0 3-1,1 3 1,-49 23-485,102-40 5,0-1 1,-1 1 0,1-1-1,0 1 1,0 0 0,0 0-1,0 0 1,1 1-1,-1-1 1,0 1 0,1-1-1,0 1 1,0 0 0,0 0-1,0 0 1,0 0 0,0 1-1,1-1 1,-1 0-1,1 1 1,0-1 0,0 1-1,1-1 1,-1 1 0,1-1-1,-1 1 1,1-1 0,0 1-1,0 0 1,1-1-1,-1 1 1,1-1 0,0 1-1,0-1 1,0 1-6,11 38 175,-1 1-1,-3 0 1,-1 1 0,-1 19-175,-5-6 264,-2 0 1,-8 43-265,-25 112 489,32-201-478,0 2 32,-6 35 88,8-43-110,0-1 0,0 0 0,0 0 0,0 0 0,1 0 0,-1 0 0,1 0 0,0-1 0,0 1 0,1 1-21,-2-4 7,1 0 1,0 0-1,0 0 0,-1 0 0,1 0 1,0 0-1,0 0 0,0 0 0,0 0 1,1 0-1,-1-1 0,0 1 1,0 0-1,0-1 0,1 1 0,-1-1 1,0 1-1,0-1 0,1 0 1,-1 1-1,0-1 0,1 0 0,-1 0 1,1 0-1,-1 0 0,0 0-7,41-6 60,-31 4-74,94-18-472,56-11-3,-108 19-3931,0-2-3934,-39 10 6850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7808,'-9'3'404,"0"-1"0,1 2 0,-1-1 0,1 2 0,0-1 0,0 1 0,0 0 0,1 0 0,0 1 0,0 0 0,0 0 1,1 1-1,-1 0 0,2 0 0,-1 0 0,1 1 0,0 0-404,-5 10 370,0 0-1,1 0 1,1 1 0,1 0-1,0 1 1,1 2-370,4-13 152,0 0 1,0 0-1,1 1 1,0-1-1,1 0 0,0 0 1,0 1-1,1-1 1,0 0-1,0 0 1,1 0-1,1 0 0,0 0 1,3 7-153,-4-13 98,0 0 0,0 0 0,1 0 1,-1-1-1,1 1 0,0-1 0,0 1 0,0-1 1,0 0-1,0 0 0,1 0 0,-1-1 1,1 1-1,-1-1 0,1 0 0,-1 1 0,1-2 1,0 1-1,0 0 0,-1-1 0,1 0 1,0 0-1,0 0 0,1 0-98,8-1 115,-1 0 0,0 0 0,0-1 0,0-1 0,0 0 0,0 0 0,2-2-115,-6 1 45,0 1 0,0-1 0,0-1 0,-1 0 0,0 0 0,0 0 0,0-1 0,-1 0 0,0 0 0,0-1 0,0 1 0,-1-1 0,0-1 0,0 1 0,-1-1 0,0 1 0,0-1 0,-1-1 0,0 1 0,0 0-45,-1 0-59,0 1 0,-1 0 0,0-1 0,-1 1 0,1-1 0,-1 0 0,-1 1 0,1-1 0,-1 1 0,-1 0-1,1-1 1,-1 1 0,0 0 0,-1 0 0,0 0 0,0 0 0,-1 0 0,1 0 0,-1 1 0,-1 0 0,1 0 0,-1 0 0,-3-2 59,-25-21-2482,26 25 1338,1 0 1,-1 0 0,0 0 0,0 1-1,0 0 1,-1 0 0,-3 0 1143,-4-1-1136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25 8192,'-2'-1'262,"0"0"0,0 0-1,0 0 1,0 0 0,-1 1 0,1-1 0,0 1 0,0-1 0,-1 1 0,1 0 0,0 0-1,-1 0 1,1 0 0,0 0 0,-1 0 0,1 0 0,0 1 0,0 0 0,-1-1-262,2 1 1237,1 0-1076,0 0 1,0 0-1,0 0 0,0 0 1,1 0-1,-1 0 0,0 0 1,0 0-1,1 0 0,-1 0 1,1 0-1,-1-1 0,1 1 0,-1 0 1,1 0-1,0 0-161,2 1 102,1-1 0,-1 1-1,0-1 1,1 0 0,-1 0-1,1 0 1,0-1 0,-1 1 0,1-1-1,-1 0 1,3 0-102,45-3 964,-33 1-546,48-6 1378,9-4-1796,-12 1 434,18 2-434,-78 8-8,1 1 0,0 0-1,-1 0 1,1 0 0,-1 0 0,1 0 0,0 1 0,-1 0 0,1 0 0,-1 0 0,1 0 0,-1 0 0,0 1 0,0-1 0,1 1 0,-1 0 0,1 1 8,-1 1-5,1-1 0,-1 1 0,-1 0-1,1 0 1,-1 0 0,1 0 0,-1 0 0,0 1 0,-1-1 0,1 1 0,-1-1 0,0 1 0,0 1 5,38 186 778,-8 14-778,-2-17 571,26 93 1013,-48-260-1277,-4-13 10,0 1-1,-1 0 0,0 0 0,-1-1 0,1 6-316,-3-14 9,1-1-1,-1 1 1,0-1-1,1 1 1,-1-1-1,1 0 1,-1 1-1,0-1 1,1 0-1,-1 0 1,0 1-1,1-1 1,-1 0-1,0 0 1,1 0-1,-1 0 1,0 0-1,0 0 1,1 0-1,-1 0 1,0 0-9,-24 0 98,17-1-87,-70 2-52,1 3 0,0 4-1,0 3 1,-6 5 41,-143 38-2893,50-12-7723,120-33 7400,13-8 1579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6784,'0'0'122,"0"0"1,0 0-1,-1 0 0,1 0 1,0 1-1,0-1 1,0 0-1,-1 0 0,1 0 1,0 0-1,0 0 1,0 0-1,-1 0 0,1 1 1,0-1-1,0 0 0,0 0 1,0 0-1,-1 1 1,1-1-1,0 0 0,0 0 1,0 0-1,0 1 1,0-1-1,0 0 0,0 0 1,0 1-1,-1-1 1,1 0-1,0 0 0,0 0 1,0 1-1,0-1 1,0 0-1,0 1-122,2 13 2283,7 14-252,40 113 823,-39-109-2753,-2 1 0,-1 0 0,0 15-101,-5-15-293,-3-22-1213,-5-20-2546,-2-13 3306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 9472,'-18'-4'3520,"13"11"-2752,5 1-64,0 1-160,0 7-1632,9 0-512,5 4 800,5 5 384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71 11776,'-1'-4'218,"0"1"0,-1-1 1,1 0-1,-1 0 1,0 1-1,0-1 1,0 1-1,-1 0 0,1-1 1,-1 1-1,1 0 1,-1 1-1,0-1 1,0 0-1,-1 1 0,1 0 1,0-1-1,-1 1 1,0 1-1,1-1 1,-1 0-1,0 1 0,-2-1-218,1 1 164,0 0 0,-1 0 0,1 1 0,0-1-1,-1 1 1,1 0 0,0 1 0,-1-1-1,1 1 1,0 0 0,0 0 0,-1 1-1,1 0 1,0 0 0,0 0 0,1 0-1,-5 3-163,-9 7-29,1 1 0,0 0-1,-9 10 30,19-16-15,0 0 0,0 0 0,1 1 0,0 0 0,0 0 0,1 1 0,0-1 0,1 1-1,0 1 16,2-6-12,1 1 0,0-1 0,0 1 0,1-1-1,-1 1 1,1 0 0,0-1 0,0 1 0,1-1 0,0 1-1,-1 0 1,1-1 0,1 1 0,-1-1 0,1 0-1,1 3 13,4 9-33,2-2-1,0 1 1,10 13 33,12 17-9,-20-25-173,-2 0-1,0 0 0,-2 1 1,1 3 182,-3-7-2187,-1 1 1,-1-1-1,-1 3 2187,-2-3-4912,-3-8 1739</inkml:trace>
  <inkml:trace contextRef="#ctx0" brushRef="#br0" timeOffset="1">0 489 9344,'5'-9'3520,"-1"6"-2752,15-7 416,-5 7 0,7-4-577,11-3-159,10 7-1215,4 3-449,7 0 608,3 0 288,-1 0 256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1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294 299 5376,'4'-1'472,"0"1"0,0-1 0,0 0 0,0-1 0,0 1 0,0-1 0,0 1 0,-1-1 0,1 0 0,-1 0-1,0-1 1,1 1 0,-1-1 0,1-1-472,1 0 699,-1-1 0,1 1-1,-1-1 1,0 0 0,-1 0-1,1 0 1,-1-1 0,0 1-1,1-3-698,-2 2 182,0-1 0,-1 1 0,0-1 0,0 1 0,0-1 0,-1 0 0,0 1 0,0-1 0,-1 1 0,0-1 0,0 0 0,0 1 0,-1-1 0,0 1 0,0 0 0,-1 0 0,0 0 0,0 0 0,0 0 0,-1 0 0,1 1 0,-1 0 0,-1 0 0,1 0 0,-1 0 0,0 1 0,-4-4-182,3 3 30,-1 0-1,1 0 0,-1 0 0,-1 1 1,1 0-1,0 0 0,-1 1 0,0 0 1,0 0-1,0 1 0,0 0 0,0 1 0,0-1 1,-1 2-1,1-1 0,0 1 0,-1 0 1,1 1-1,0 0 0,0 0 0,-1 1 1,1 0-30,-3 2 20,1 1 0,1 0 1,-1 0-1,1 1 1,0 0-1,0 1 1,1 0-1,0 0 1,0 1-1,1 0 1,-1 0-1,2 1 0,-1 0 1,-1 4-21,4-7 52,0 0 1,1 1-1,0 0 0,0-1 1,0 1-1,1 0 1,0 1-1,0-1 0,1 0 1,0 1-1,0-1 1,0 0-1,1 1 0,1-1 1,-1 1-1,1-1 1,0 1-1,1-1 0,0 0 1,0 0-1,1 2-52,-1-4 31,1-1-1,0 1 1,0-1-1,0 0 1,1 0 0,-1 0-1,1 0 1,0 0-1,0-1 1,0 0-1,0 0 1,1 0 0,0 0-1,-1-1 1,1 0-1,0 0 1,0 0-1,0 0 1,4 0-31,-2 0 7,0-1-1,0 0 1,0 0-1,0-1 1,0 0-1,0 0 1,0 0-1,0-1 1,0 0-1,0-1 1,0 0-1,0 0 1,0 0-1,1-1-6,1-2 1,1 0-1,-1-1 1,1-1-1,-2 1 1,1-1-1,-1-1 1,0 1-1,0-1 1,-1-1-1,0 0 1,2-5-1,8-14 151,-1 0-1,-2-2 1,2-5-151,2-6 353,-18 40-319,0 0 0,1 0 0,-1 0 0,1-1 0,-1 1 0,1 0 0,-1 0 0,1 0 0,0 0 0,-1 0 1,1 0-1,0 0 0,0 1 0,-1-1 0,1 0 0,0 0 0,0 0 0,0 1 0,1-1-34,-1 2 42,0 0 0,0 0 0,0 1 0,0-1-1,-1 1 1,1-1 0,0 1 0,-1-1 0,1 1 0,-1-1 0,0 1 0,1-1-1,-1 1 1,0-1 0,0 1 0,0 0-42,34 274 1350,-9-57-1516,-3-45-2495,-21-172 2325,3 13-1411,-4-15 1704,0 0 1,0 0 0,0 0-1,0 1 1,0-1 0,0 0-1,0 0 1,0 1 0,0-1 0,0 0-1,1 0 1,-1 0 0,0 1-1,0-1 1,0 0 0,0 0-1,1 0 1,-1 0 0,0 0 0,0 1-1,0-1 1,1 0 0,-1 0-1,0 0 1,0 0 0,0 0-1,1 0 1,-1 0 0,0 0 0,0 0-1,1 0 1,-1 0 0,0 0-1,0 0 1,1 0 0,-1 0-1,0 0 1,0 0 0,0 0 0,1 0-1,-1 0 1,0 0 0,0 0-1,1 0 1,-1 0 0,0-1-1,0 1 1,0 0 0,1 0 0,-1 0-1,0 0 1,0-1 0,0 1 42,9-14-902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69 6400,'-1'-3'538,"-1"-1"0,0 1-1,0 0 1,0 1 0,0-1 0,0 0 0,0 1 0,-1-1-1,0 1 1,1 0 0,-1 0 0,0 0 0,-3-2-538,-43-19 2586,42 21-2435,-1 0 0,0 1 0,0 0 0,0 0 0,0 0 0,-1 1-1,1 1 1,0-1 0,0 1 0,0 1 0,0-1 0,0 1 0,1 1 0,-1-1 0,-6 4-151,8-3 33,-1 0 0,0 0 1,1 0-1,0 1 1,0 0-1,0 1 1,0-1-1,0 1 1,1 0-1,0 1 0,0-1 1,1 1-1,-1 0 1,1 0-1,1 0 1,-1 1-1,-1 3-33,3-2 4,1-1 0,0 0 1,0 1-1,0-1 0,1 1 0,0 0 0,1-1 0,0 1 0,0-1 1,1 3-5,1 3 31,0-1 0,1 1 0,0-1 0,1 0 0,4 7-31,-6-13-83,1 1 0,0-1 0,0 0 0,0-1 0,1 1 0,0-1 0,0 0 0,0 0 0,1 0 0,0-1 0,0 0 0,0 0 0,0-1-1,0 1 1,1-1 0,-1-1 0,1 1 0,0-1 0,0 0 0,0-1 0,0 1 0,0-2 0,1 1 0,-1-1 0,0 0 0,0 0 0,0-1 0,0 0-1,0 0 1,0-1 0,0 0 0,0 0 0,1-1 83,37-15-362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13 8064,'-4'-2'400,"0"0"1,0 1-1,0-1 1,-1 1 0,1 0-1,0 0 1,-1 0-1,1 0 1,0 1-1,-1 0 1,1 0 0,-1 0-1,1 0 1,-1 1-1,1 0 1,0 0-1,-1 0 1,1 0 0,-1 1-401,-13 4 734,0 1 0,1 1 0,-16 9-734,7-4 448,10-5-294,1 1 0,0 0-1,0 0 1,1 2 0,-4 3-154,15-11 26,-1 1 0,1-1 0,0 1 0,0 0 0,0 0 1,1 0-1,-1 0 0,1 0 0,0 1 0,0-1 0,1 1 0,-1-1 0,1 1 0,0 0 0,0-1 1,1 1-1,-1 0 0,1 0 0,0 0 0,0-1 0,1 3-26,13 82 675,-7-51-287,-2 1 0,1 38-388,-6 161 1269,0-237-1267,0 0 0,0-1 0,0 1 0,0-1 0,1 1 0,-1-1 0,0 1 0,0-1 0,1 1 0,-1-1 0,0 0 0,1 1 0,-1-1 0,0 1 0,1-1 0,-1 0 0,1 1 0,-1-1 0,1 0 0,-1 1 0,0-1 0,1 0 0,-1 0 0,1 0 0,0 1 0,-1-1 0,1 0 0,-1 0 0,1 0 0,-1 0 0,1 0 0,-1 0 0,1 0 0,-1 0 0,1 0 0,-1 0 0,1 0 0,0 0 0,-1-1 0,1 1 0,-1 0 0,1 0 0,-1-1-2,28-7 107,-27 7-97,54-19 141,0 3 0,2 2 0,10 0-151,-8 8 151,-56 7-195,0 0 1,0 0 0,0 0-1,0 0 1,0 0-1,0 1 1,-1-1 0,1 1-1,0 0 1,0 0 0,0 0-1,0 0 1,-1 0-1,1 1 1,-1-1 0,1 1-1,1 1 44,1 10-1799,-4-5-1263,-3-4-5804,-6-4 7586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8064,'9'5'2976,"-5"7"-2304,4 8 288,-8-7-32,0 11-480,0 4-160,0 9-192,0 2-96,0 8 32,0 0-1728,0-10-704,5-8 1152,-1-9 608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 6400,'-1'-2'448,"-1"1"1,1-1 0,0 1-1,-1 0 1,1-1-1,-1 1 1,0 0 0,1 0-1,-1 0 1,0 0 0,0 1-1,0-1 1,1 0-1,-1 1 1,0-1 0,0 1-1,-1 0-448,3 0 91,-1-1 0,1 1 0,-1 0 0,1 0 0,-1-1 0,1 1 0,0 0 0,-1-1-1,1 1 1,-1 0 0,1-1 0,0 1 0,-1-1 0,1 1 0,0-1 0,-1 1 0,1 0 0,0-1-1,0 1 1,-1-1-91,-1-2 1264,2 10-399,2 48 2382,5 21-3247,-2-21 369,-1 21-369,-2-37 183,-1-12-5179,-5-51-2852,0 0 6280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9728,'-14'3'3680,"10"2"-2848,13 3 384,-4-4-33,4 1-639,9-2-160,18 1-1504,19-4-671,14 0 895,8-4 416,6-8 384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72 8832,'-2'-4'469,"0"-1"-1,0 1 1,0-1 0,0 1 0,-1 0-1,1-1 1,-1 1 0,0 0 0,0 1 0,-1-1-1,1 1 1,-1-1 0,0 1 0,0 0 0,-1 0-469,1 1 145,1 1 0,-1-1 0,0 1 1,0 0-1,0 0 0,1 0 0,-1 1 1,0 0-1,0-1 0,0 1 0,0 1 1,0-1-1,0 0 0,0 1 0,0 0 1,0 0-1,1 0 0,-1 1 0,0-1-145,-15 8 130,-1 1 0,2 0 0,-1 1 0,2 1 0,-1 1 0,2 1 0,0 0 0,-5 6-130,12-10 33,0 0-1,1 0 1,0 1-1,0 0 0,1 0 1,1 1-1,0 0 0,0 0 1,-1 6-33,5-13 10,1 0 0,-1 0-1,1 0 1,0 0 0,0 0 0,0 0 0,1 1 0,0-1 0,0 0 0,0 0 0,0 1-1,1-1 1,0 0 0,0 0 0,1 0 0,-1 0 0,1 0 0,0 0 0,0 0 0,1-1-1,0 1 1,0-1 0,0 1 0,0-1 0,1 1-10,0-1-120,1-1-1,-1 0 1,1 0 0,-1-1-1,1 1 1,0-1 0,0 0-1,0 0 1,0 0 0,0-1-1,1 0 1,-1 0 0,0 0-1,1-1 1,-1 0 0,0 0-1,1 0 121,17-1-808,0-1 0,0-2 0,8-2 808,-27 5 1,69-13-630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10 9472,'-31'-9'3061,"29"9"-2940,0-1 0,0 1 0,0 0 0,0 1 0,0-1 0,0 0 0,1 1 0,-1-1 0,0 1 0,0-1-1,0 1 1,0 0 0,1 0 0,-1 0 0,0 0 0,1 0 0,-1 0 0,1 0 0,-1 1 0,1-1 0,-1 1-121,-29 35 634,24-27-299,-4 4-35,1 0 0,0 0 0,1 1 0,0 0 0,2 1 1,-1 0-1,1 3-300,5-14 79,0 0 0,1 1 0,-1-1 0,1 0 1,1 0-1,-1 1 0,1-1 0,0 0 0,0 0 0,0 1 1,1-1-1,0 0 0,0 0 0,0 1 0,1-1 0,-1 0 1,1 0-1,0-1 0,1 1 0,-1 0 0,1-1 1,0 1-1,0-1 0,1 0 0,1 2-79,-4-5 48,1 1 1,-1-1-1,1 0 0,-1 0 1,1 1-1,0-1 0,-1 0 1,1-1-1,0 1 0,0 0 1,0 0-1,0-1 0,0 1 1,0-1-1,0 0 0,0 0 1,0 1-1,0-1 0,0 0-48,2-1 51,-1 0 1,1 1-1,-1-1 0,1 0 0,-1 0 0,0-1 0,0 1 0,0-1 1,1 0-1,1-1-51,5-5 28,-1 0 1,1 0 0,-1-1 0,-1 0-1,7-9-28,-6 6-195,-1 0-1,0-1 1,0-1-1,-2 1 1,4-11 195,22-72-834,-27 79 725,-3 24 128,-1 0 0,2 1-1,-1-1 1,1 0-1,0 0 1,2 4-19,5 11 192,-4-5-81,1-1 0,1 0 0,0 0 0,2-1 0,6 9-111,-12-19-345,0 0 0,0 0-1,0 0 1,0-1-1,1 0 1,0 0-1,0 0 1,0 0 0,0-1-1,1 0 1,-1 0-1,1 0 1,0-1-1,-1 0 1,1 0 0,0 0-1,3-1 346,11 0-778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11392,'3'19'4440,"8"7"-3189,-4-9-676,12 44 845,-6-19-670,0 1 0,-3 1-1,0 11-749,-10-40 890,0-15-871,0 0 0,0 0 0,-1 0 0,1 0 0,0 0 0,0 0 0,0 0 0,0 0 0,0 0 0,0 0 1,0 0-1,0 0 0,-1 0 0,1 0 0,0 0 0,0 0 0,0 0 0,0 0 0,0 0 0,0 0 0,0 0 0,0 0 0,-1 0 0,1 0 0,0 0 1,0 0-1,0 0 0,0 0 0,0 0 0,0 0 0,0 0 0,0 0 0,0 0 0,0 0 0,-1-1 0,1 1 0,0 0 0,0 0 0,0 0 1,0 0-1,0 0 0,0 0 0,0 0 0,0 0 0,0 0 0,0-1 0,0 1 0,0 0 0,0 0 0,0 0 0,0 0 0,0 0 0,0 0 0,0 0 1,0 0-1,0-1-19,-9-27 757,9 15-763,0 1 0,1-1-1,0 1 1,1-1 0,0 1 0,1 0 0,0 0-1,5-11 7,1-1-221,2 0-1,0 1 0,11-16 222,-20 35-52,1 0 0,-1 0 0,1 1-1,-1 0 1,1-1 0,0 1 0,1 0 0,-1 0-1,0 1 1,1-1 0,3-2 52,-5 5-92,0-1-1,0 0 1,0 1 0,0-1-1,0 1 1,0 0-1,0 0 1,0 0 0,0 0-1,0 0 1,0 0 0,1 0-1,-1 1 1,0-1-1,0 1 1,-1-1 0,1 1-1,0 0 1,0 0 0,0 0-1,0 0 1,-1 0 0,1 0-1,0 1 1,-1-1-1,1 0 93,18 17-2443,-15-13 1277,0 0 0,0-1 0,1 0-1,0 1 1,0-2 0,0 1 0,0-1 0,0 0 0,6 2 1166,14-3-1365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9856,'-2'1'189,"1"-1"1,0 1 0,0-1-1,-1 1 1,1 0 0,0-1-1,0 1 1,0 0 0,0 0-1,0 0 1,0 0-1,0 0 1,0 0 0,1 0-1,-1 0 1,0 0 0,0 1-1,1-1 1,-1 0 0,1 0-1,-1 1 1,1-1 0,-1 1-190,1 2 259,1 0 1,-1 0-1,1 0 1,-1-1 0,1 1-1,0 0 1,0-1 0,1 1-1,0 0-259,7 20 704,1 0 0,1 0 0,8 11-704,-11-23 315,-2 0 1,1 0-1,-1 1 0,-1-1 1,-1 1-1,0 1 0,0-1 1,1 12-316,-7-5 1182,2-19-1151,0-1 0,0 1 0,-1-1 1,1 1-1,0-1 0,0 1 0,-1-1 0,1 0 0,0 1 0,0-1 0,-1 0 0,1 1 0,0-1 0,-1 1 0,1-1 0,0 0 0,-1 0 0,1 1 0,-1-1 0,1 0 0,-1 0 0,1 0 0,0 1 1,-1-1-1,1 0 0,-1 0 0,1 0 0,-1 0 0,1 0 0,-1 0 0,1 0 0,-1 0 0,1 0 0,-1 0 0,1 0 0,-1 0 0,1 0 0,-1-1-31,0 1 12,1 0-1,-1-1 0,0 1 1,1-1-1,-1 1 0,1-1 0,-1 1 1,1-1-1,-1 0 0,1 1 1,-1-1-1,1 1 0,0-1 1,-1 0-1,1 0 0,0 1 1,-1-1-1,1 0 0,0 1 1,0-1-1,0 0 0,0 0 1,0 0-1,0 0-11,0-21 11,2 4-80,1-1 1,1 1 0,0 1-1,2-1 1,0 1-1,1 0 1,3-6 68,-6 15-117,0 0 1,0 1 0,1 0-1,0 0 1,0 0-1,0 0 1,1 1-1,0 0 1,1 0-1,-1 1 1,1 0 0,0 0-1,0 0 1,0 1-1,1 0 1,0 0-1,0 1 117,-5 2-127,1 0-1,0 0 1,-1 1-1,1 0 0,0 0 1,0 0-1,-1 0 0,1 0 1,0 1-1,0-1 1,-1 1-1,1 0 0,-1 0 1,1 1-1,0-1 128,9 5-1218,-1 1 0,0 0-1,6 5 1219,18 10-2228,-9-9 1642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 11392,'-13'-3'1591,"9"2"-1185,1 0 1,0 0 0,0 1 0,-1-1 0,1 1 0,0 0 0,-1 0 0,1 0 0,-3 0-407,5 1 69,0-1 0,1 1 0,-1-1 0,0 1 0,1 0 1,-1-1-1,1 1 0,-1 0 0,1 0 0,0-1 0,-1 1 0,1 0 0,0 0 0,-1 0 1,1-1-1,0 1 0,0 0 0,0 0 0,0 0 0,0 0 0,0 0 0,0-1 1,0 1-1,0 0 0,0 0 0,0 0 0,1 0 0,-1 0-69,0 5 171,1 15-11,0 0-1,0-1 1,2 1-1,1 0 0,1-1 1,0 0-1,1 0 1,2 0-1,1 2-159,-6-15 142,1 1 0,0-1 1,1 0-1,-1 0 0,1 0 0,1-1 1,-1 0-1,1 0 0,0 0 0,0-1 0,1 0 1,0 0-1,-1 0 0,2-1 0,-1 0 1,0 0-1,1-1 0,0 0 0,0-1 0,0 1 1,0-1-1,0-1 0,0 0 0,3 0-142,-4 0 72,0-1 0,0 0-1,1-1 1,-1 0 0,0 0 0,0-1-1,0 1 1,0-2 0,-1 1-1,1-1 1,-1 0 0,1 0 0,-1-1-1,0 1 1,0-1 0,0-1-72,2-2 17,0-1 1,0 1-1,-1-2 1,0 1-1,0-1 1,-1 0-1,-1 0 1,1 0-1,-1-1 1,0-3-18,62-162-368,-61 157 277,-8 22 1,-10 30 106,-2 16 272,2 0 0,2 0 0,2 1 0,3 0 0,1 12-288,8 16 270,3 0 1,4 6-271,0-6-228,-4 1 0,-3 6 228,-4-54-1781,-4-10-3985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13952,'10'20'8978,"5"33"-7415,-4-10-1107,17 65-103,-6 1 1,-4 1 0,-4 13-354,-9-82 89,10 108 120,-14-121-110,0 0-1,-2 0 1,-2 0 0,-1 6-99,4-32 10,-1 0 0,1 1 0,-1-1 0,1 1-1,-1-1 1,0 0 0,0 1 0,0-1 0,0 0 0,0 0-1,-1 0 1,1 0 0,-1 1-10,2-3-1,0 0 0,0 0 0,-1 0-1,1 0 1,0 0 0,0 0 0,0 0 0,0 0-1,-1 0 1,1 1 0,0-1 0,0 0 0,0 0 0,-1 0-1,1 0 1,0 0 0,0 0 0,0 0 0,0-1-1,-1 1 1,1 0 0,0 0 0,0 0 0,0 0-1,0 0 1,-1 0 0,1 0 0,0 0 0,0 0-1,0 0 1,0-1 0,0 1 0,-1 0 0,1 0 0,0 0-1,0 0 1,0 0 0,0-1 0,0 1 0,0 0-1,0 0 1,0 0 0,0 0 0,0 0 0,0-1-1,-1 1 1,1 0 0,0 0 0,0 0 0,0-1 1,-3-11-19,3 11 12,-2-14-23,0 0 1,1 0-1,1 0 1,1 0-1,0 0 1,0 1-1,4-12 30,4-15-110,2 0 0,4-4 110,-11 31-4,1 0-1,1 0 1,1 1 0,0-1-1,0 2 1,1-1-1,1 1 1,0 0 0,1 1-1,0 0 1,1 0-1,0 1 1,0 1 0,1-1-1,0 2 1,1 0-1,0 1 1,0 0-1,1 1 1,0 0 0,0 1-1,0 0 1,15-1 4,-16 3 13,0 2 0,1-1 0,-1 2 0,1 0 1,-1 1-1,1 0 0,-1 1 0,0 0 0,0 1 0,0 0 0,0 1 1,0 1-1,9 5-13,-13-6 26,0 1-1,0 1 1,0-1 0,-1 1 0,0 1-1,0 0 1,0 0 0,-1 0 0,0 1-1,-1 0 1,1 0 0,-2 1 0,1-1-1,-1 2 1,-1-1 0,1 0 0,-1 1 0,-1 1-26,0 1 5,0 0 0,-1 0 1,0-1-1,-2 2 0,1-1 1,-1 0-1,-1 0 0,0 0 1,-1 0-1,0-1 0,0 1 1,-2 0-1,1-1 0,-1 1 1,-1-1-1,0 0 0,-1-1 1,0 1-1,-1-1 0,0-1 1,0 1-1,-1-1 0,0 0 1,-1-1-1,1 1 0,-2-2 1,1 1-1,-1-2 0,-3 2-5,-3 2-423,-1-1 0,1-1 0,-2-1 0,1 0 0,-1-1 0,-12 2 423,22-6-358,1-1 0,-1 0-1,1 0 1,-1-1 0,1 0-1,-1 0 1,0-1 0,1 1 0,-1-2-1,1 1 1,0-1 0,-1 0-1,1-1 1,0 0 0,0 0-1,1 0 1,-7-5 358,-21-22-907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14976,'5'36'5631,"4"-33"-4383,0 2-160,1 0-288,8-2-320,10-3 96,4 0-480,8-3-96,6-2-32,0-3-928,0 1-288,-6-2-2144,-8-4-927,-9 1 2271,-9 4 1024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 18047,'-27'36'6688,"27"-23"-5216,4 2-416,6-10-544,8-1-608,19-8 0,17-4-1632,19-4-768,13-5 1280,11-3 576,3-20 512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4 105 12928,'0'0'256,"-1"1"1,1 0 0,-1-1 0,1 1 0,0 0-1,-1 0 1,1-1 0,0 1 0,0 0-1,-1 0 1,1-1 0,0 1 0,0 0 0,0 0-1,0 0 1,0-1 0,0 1 0,0 0 0,0 0-1,1 0 1,-1-1 0,0 1 0,0 0-1,1 0 1,-1-1 0,0 1 0,1 0 0,-1-1-1,1 1 1,-1 0 0,1 0-257,19 33 1205,-12-21-856,19 37-241,-2 1-1,-3 1 1,4 16-108,-14-31 29,-2 0 0,-1 1 1,-2 0-1,-1 1 0,-2 10-29,-3-39 29,-1 1 0,-1 0-1,0-1 1,-1 8-29,1-14 11,0-1 0,1 1-1,-1-1 1,-1 0 0,1 1 0,0-1 0,-1 0 0,0 0 0,1 0-1,-1 0 1,0 0 0,-1-1 0,1 1 0,0-1 0,-3 3-11,4-5 4,0 1 0,0-1 0,0 1 0,0-1 0,0 1 1,0-1-1,0 1 0,-1-1 0,1 0 0,0 0 0,0 0 1,0 0-1,0 0 0,0 0 0,-1 0 0,1 0 0,0 0 0,0 0 1,0 0-1,0-1 0,0 1 0,0-1 0,-1 1 0,1-1 1,0 1-1,0-1 0,0 1 0,1-1 0,-1 0 0,0 0 1,0 1-1,0-1 0,0 0 0,1 0 0,-1 0-4,-3-4-5,0 0-1,0-1 0,0 1 1,1-1-1,0 1 1,0-2 5,-5-12-10,2 1 0,0-1 1,1 0-1,1-1 1,0 1-1,2-1 1,0-6 9,0-13-74,3-1 0,0 1 1,4-10 73,-1 20-71,2 0 1,0 0-1,2 0 1,1 1-1,9-19 71,-12 33-5,0 1 0,1 0-1,1 1 1,0-1 0,0 1-1,1 1 1,1 0 0,0 0 0,0 1-1,1 0 1,0 1 0,6-4 5,-8 8 25,0 1 0,0 0 0,0 1 0,0 0 0,1 0 0,-1 1 0,1 0 0,0 0 0,0 1 0,-1 1 0,1 0 0,0 0 0,0 1 0,0 0 0,8 2-25,-12-2 14,0 1 0,0-1 0,0 1 1,-1 0-1,1 0 0,-1 0 1,1 1-1,-1 0 0,0 0 1,0 1-1,0-1 0,-1 1 0,1 0 1,-1 0-1,0 0 0,0 1 1,0 0-1,-1 0 0,1 0 0,-1 0 1,0 0-1,-1 0 0,1 1 1,-1 0-1,0-1 0,0 3-14,-2-2 20,1 0 0,-1 1 0,0-1 0,-1 0 0,1 0-1,-1 0 1,-1 0 0,1 0 0,-1 0 0,0 0 0,0-1 0,-1 1-1,1-1 1,-2 2-20,-8 13 21,0 0 0,-1-1 1,-3 1-22,1-1-119,-1-1 0,-1-1 1,0 0-1,-2-1 0,0-1 119,2-2-624,0-2 1,-1 0-1,-1 0 0,1-2 0,-2 0 0,1-1 0,-1-2 1,0 1-1,-8-1 624,-23 0-710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58 7040,'-7'-5'4337,"17"4"-412,11 1-2886,39-9 524,14-5-1563,-33 4 247,0 3 0,0 1 0,32 1-247,-71 5-21,-1-1 0,0 1 0,1 0 0,-1 0 0,0 0 1,1 0-1,-1 0 0,0 0 0,1 1 0,-1-1 0,0 0 0,0 1 0,1-1 1,-1 1-1,0-1 0,0 1 0,0-1 0,1 1 0,-1 0 0,0 0 1,0-1-1,0 1 0,0 0 0,0 0 0,-1 0 0,1 0 0,0 0 0,0 1 1,-1-1-1,1 0 0,0 0 0,-1 0 0,1 1 0,-1-1 0,0 0 0,1 0 1,-1 1-1,0-1 0,0 0 0,0 1 0,0-1 0,0 0 0,0 1 1,0-1-1,0 0 0,-1 1 21,-1 24-6,-1 0 0,-2 0 0,0-1 0,-5 13 6,0-1 2,-84 306 873,89-330-1243,1-1 0,1 1 0,0 1 0,1-1 0,-1 10 368,3-18-1205,1-9 485,3-3 347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28 8320,'0'0'186,"0"0"0,0 0 0,1 0 0,-1 0 0,0 0 0,0 0 0,0 0 0,0 0 1,0 0-1,0 0 0,1 0 0,-1 0 0,0 0 0,0 0 0,0 0 0,0 0 0,0 0 0,0 0 1,0-1-1,1 1 0,-1 0 0,0 0 0,0 0 0,0 0 0,0 0 0,0 0 0,0 0 0,0 0 0,0 0 1,0 0-1,0-1 0,0 1 0,1 0 0,-1 0 0,0 0 0,0 0 0,0 0 0,0 0 0,0 0 0,0-1 1,0 1-1,0 0 0,0 0 0,0 0 0,0 0 0,0 0 0,0 0 0,0-1 0,0 1-186,-5-8 4043,3 7-3765,1 0-1,0-1 0,-1 1 1,1 0-1,-1 0 1,0 0-1,1 0 0,-1 0 1,0 0-1,0 0-277,-12-1 733,0 1 1,0 0-1,-1 2 0,-6 0-733,-16 0 347,-34 1-267,0 3 0,0 3 0,1 3 0,0 3 0,1 3 0,-34 15-80,97-30-13,0 0 0,0 1-1,0-1 1,0 1 0,1 1 0,-1-1 0,1 1-1,-3 2 14,7-5 0,-1 1 1,1 0-1,0-1 0,-1 1 0,1 0 0,0 0 1,0 0-1,0 0 0,0 0 0,1 0 0,-1 0 0,0 0 1,1 1-1,-1-1 0,1 0 0,0 0 0,0 0 1,0 1-1,0-1 0,0 0 0,1 0 0,-1 0 0,0 0 1,1 1-1,0-1 0,9 31 160,2-1 1,1 1-161,0-2 202,-1 1 0,0 7-202,-1 12 158,-3 1 0,-1 0 0,-3 0 0,-3 0 0,-1 1 0,-8 46-158,-9 36-58,-7-1 0,-8 7 58,-30 146-160,60-278 168,0 1 0,1-1 0,0 1 0,1 0 0,0-1 0,1 1 0,0 0 0,1 6-8,-1-13 2,-1-1 0,1 1 0,0-1 0,0 1 0,0-1 0,0 1 0,1-1 0,-1 0 0,1 1 0,-1-1 0,1 0 0,0 0 0,0 0 0,0 0 0,0 0 0,0-1 0,0 1 0,0-1 0,0 1 0,1-1 0,-1 0 0,1 0 0,-1 0 0,1 0 0,-1 0 0,1-1 0,0 1 0,-1-1 0,1 1 0,0-1 0,-1 0 0,3 0-2,113-8 0,-51 3 0,87-10 23,-97 7-585,1 2 1,-1 4-1,1 1 0,13 4 562,-64-2-1122,0 0 0,0 0 0,-1 0 0,1 1 0,-1 0 0,1 0-1,-1 1 1,0 0 0,0 0 0,4 3 1122,8 6-1498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416 111 11904,'-1'-8'969,"-2"0"0,1 0 0,-1 0-1,0 0 1,-1 0 0,-3-5-969,5 9 260,0 1-1,-1 0 1,1 0-1,-1 0 1,0 0-1,0 0 1,0 1-1,-1-1 1,1 1-1,-1 0 1,1 0-1,-1 0 1,1 0-1,-1 1 1,-1-1-260,-4 0 134,-1-1 0,1 1 0,-1 1-1,0 0 1,1 0 0,-1 1 0,0 1 0,1-1 0,-1 1 0,1 1-1,-1 0 1,1 0 0,0 1 0,-1 0 0,1 1 0,-4 2-134,-7 4-9,1 1 1,0 1-1,1 1 1,0 0-1,1 1 1,-11 13 8,25-24 13,-1 0 0,1 0 1,0 1-1,0-1 0,0 1 1,1 0-1,0 0 0,-1 0 1,1 0-1,0 0 0,1 0 1,-1 1-1,1-1 0,0 1 1,0-1-1,0 1 0,1 0-13,0-1 26,1 0 0,-1-1 0,1 1 0,0 0 0,0-1 0,0 1 0,1-1 0,-1 1 1,1-1-1,0 0 0,0 0 0,0 0 0,0 0 0,0 0 0,1 0 0,-1 0 0,1-1 0,0 1 0,0-1 0,0 0 0,3 2-26,25 15 120,1-2 1,0 0-1,20 5-120,-4-1-14,15 10 14,-36-16-19,-1 1-1,-1 1 1,-1 1 0,0 1 0,-2 1 0,0 1 0,17 21 19,-31-32 9,-1-1-1,0 1 1,-1 1 0,0-1-1,0 1 1,-1 0 0,-1 1-1,0-1 1,0 1 0,-1 0-1,-1-1 1,0 2-1,0-1 1,-1 0 0,-1 0-1,0 0 1,-1 0 0,0 0-1,-1 0 1,0 0 0,-1 1-9,-2 1 33,0 1 1,-1-1 0,0-1-1,-1 1 1,-1-1 0,0 0-1,-1-1 1,0 0 0,-1 0 0,0-1-1,-1-1 1,-9 8-34,12-11 27,0-1 0,-1 1 0,0-2 0,0 1 0,0-1 0,-1 0 0,0-1 0,0 0 0,0-1 0,0 0 0,-1-1 0,1 0 0,-1 0 0,1-1 0,-1 0 0,0-1 0,1 0 0,-8-2-27,13 1 11,0 0 1,-1 0-1,1-1 0,0 0 0,0 0 1,0 0-1,1 0 0,-1-1 0,0 0 1,1 0-1,0 0 0,0 0 0,0-1 0,0 0 1,-3-3-12,3 1 5,-1-1 1,1 1-1,0-1 1,1 0 0,0 0-1,0 0 1,0-1-1,1 1 1,0-1-1,0-2-5,0-10-10,0 0-1,1 0 0,1 0 1,1 0-1,0 0 0,2 0 1,0 0-1,3-3 11,3-12-9,2 1 0,2 0 0,0 1-1,3 0 1,0 1 0,10-10 9,1 1-1111,2 1-1,1 1 0,3 1 1,15-12 1111,-39 41-727,1 0 0,-1 0 0,1 1 0,1 1 1,0 0-1,0 0 0,4-1 727,18-3-1013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15872,'-9'20'5887,"9"0"-4575,-5 12-224,5-11-480,0 7-480,5 9-32,-1 7-320,5 1-96,-4 4 160,0-4-1696,-1-6-704,1-2 1408,-5-17 800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499 212 11648,'-10'-22'4471,"-1"0"1,-14-20-4472,16 29 713,0 0-1,-1 1 1,0 0 0,-1 1-1,-3-3-712,8 9 7,0 0 0,0 0-1,-1 0 1,1 1-1,-1 0 1,0 0-1,-1 1 1,1 0-1,-1 0 1,1 1-1,-1 0 1,0 0-1,0 0 1,1 1-1,-1 1 1,0-1-1,0 1 1,0 1-1,0-1 1,0 1-1,0 1 1,-7 1-7,1 2 57,1 0 1,-1 1 0,1 1-1,0 0 1,1 0-1,0 1 1,0 1-1,1 0 1,0 0-1,1 1 1,0 1-1,0 0 1,1 0-1,-5 8-57,10-11 74,-1-1 0,1 1-1,0 0 1,1 1-1,-1-1 1,2 1-1,-1-1 1,1 1-1,1 0 1,-1-1-1,1 4-73,1-5 27,1 0-1,-1-1 1,1 1-1,0 0 0,1 0 1,-1-1-1,1 1 1,1-1-1,-1 1 0,1-1 1,0 0-1,0 0 1,1 0-1,0-1 1,3 4-27,-2-2 7,1-1 0,0 1 1,0-1-1,1-1 1,-1 1-1,1-1 1,0-1-1,1 1 1,-1-1-1,1 0 1,0-1-1,0 0 1,0 0-1,4 0-7,-7-2 12,0 0 1,0 0-1,0-1 0,0 0 1,1 0-1,-1 0 0,0-1 1,0 0-1,0 0 0,0 0 0,0-1 1,0 1-1,0-1 0,0 0 1,0-1-1,-1 1 0,1-1 1,-1 0-1,0 0 0,0 0 1,0-1-1,0 1 0,0-1 1,1-3-13,3-3 10,0-1 1,-1 0 0,0 0-1,-1-1 1,-1 0 0,0 0-1,0 0 1,0-5-11,7-27 84,4-33-84,-13 58 7,7-34 163,-6 46-8,-1 10-13,0 14 52,81 571 1017,-69-498-1284,-3 8-807,-3 4 873,-7-37-7324,-1-90 5948,3-19 661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28 11648,'-21'-22'3733,"21"22"-3619,0 0 1,-1-1 0,1 1-1,0-1 1,-1 1 0,1-1-1,-1 1 1,1 0-1,0-1 1,-1 1 0,1 0-1,-1 0 1,1-1-1,-1 1 1,1 0 0,-1 0-1,1 0 1,-1 0-1,0-1 1,1 1 0,-1 0-1,1 0 1,-1 0-1,1 0 1,-1 0 0,1 0-1,-1 0 1,0 1-1,1-1 1,-1 0 0,1 0-1,-1 0 1,1 1 0,-1-1-1,1 0 1,-1 0-1,1 1 1,-1-1 0,1 0-115,0 1 224,-1 0 1,1 0 0,0-1 0,-1 1 0,1 0 0,0 0 0,0 0-1,0 0 1,-1 0 0,1-1 0,0 1 0,0 0 0,0 0 0,1 0-1,-1 0 1,0 0 0,0-1 0,0 1 0,1 0 0,-1 0 0,0 0-1,1 0 1,-1-1 0,1 2-225,2 2 103,0-1-1,0 1 1,1 0 0,-1-1-1,1 0 1,0 0-1,0 0 1,0 0 0,0 0-1,0-1 1,1 0-1,-1 0 1,1 0-1,0-1 1,-1 1 0,1-1-1,0 0 1,1 0-103,15 2 238,0 0-1,0-2 1,15 0-238,75-6 165,0-5 1,27-10-166,-50 8 21,-78 10-21,1 1 0,-1 0 0,1 1 0,-1 0 0,1 0 0,4 2 0,-12-2 0,0 1 0,0 0 0,0 0 0,0 0 0,0 0 0,0 1 0,-1-1 0,1 1 0,0 0 0,-1 0 0,1 0 0,-1 0 0,0 0 0,1 0 0,-1 0 0,0 1 0,0-1 0,-1 1 0,1 0 0,0 0 0,-1-1 0,0 1 0,1 1 0,5 21 0,0-1 0,-2 1 0,-1 1 0,-1-1 0,0 1 0,-3 10 0,7 48 0,36 312 336,29 211 315,-55-521-622,1 14 70,-5-44 274,-4-22-314,-8-33-67,-1-1 0,0 1-1,0 0 1,0-1 0,1 1 0,-1 0 0,0 0 0,0-1 0,0 1 0,0 0 0,0-1-1,0 1 1,-1 0 0,1-1 0,0 1 0,0 0 0,0-1 0,-1 1 0,1 0-1,0-1 1,-1 1 0,1-1 0,0 1 0,-1 0 0,1-1 0,-1 1 0,1-1 0,-1 1-1,1-1 1,-1 0 0,0 1 0,1-1 0,-1 0 0,1 1 0,-1-1 0,0 0 0,1 1-1,-1-1 1,0 0 0,1 0 0,-1 0 0,0 0 0,0 0 8,-4 1 7,-1-1 0,1 0 0,0-1-1,-1 1 1,-3-2-7,-7 0 213,-61 0 348,0 4-1,-62 9-560,-153 32-2218,206-29 1139,11 0-1203,33-5-93,-1-3 0,1-1 0,-18-1 2375,-2-9-1190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5578 268 7552,'148'-13'2880,"-49"18"-2240,52 18-160,-70-11-256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16 8832,'-10'-14'2460,"10"14"-2346,0 0 1,-1 0 0,1-1-1,0 1 1,-1 0 0,1 0-1,0 0 1,-1 0 0,1 0-1,0 0 1,-1 0-1,1 0 1,0 0 0,-1 0-1,1 0 1,0 0 0,-1 0-1,1 0 1,0 0 0,-1 0-1,1 0 1,0 0 0,-1 1-1,1-1 1,0 0 0,-1 0-1,1 0-114,-2 3 381,-1-1-1,1 1 0,0-1 0,1 1 0,-1 0 0,0 0 1,1-1-1,-2 4-380,-8 20 666,0 1 0,2 0 0,0 0-1,0 12-665,-18 113 805,25-142-743,-70 439 781,70-437-813,-16 107 243,16-99-205,1-1-1,1 0 0,1 1 1,1-1-1,0 2-67,-1-17 26,-1 0 1,1-1-1,0 1 0,1 0 1,-1 0-1,0-1 1,1 1-1,0-1 0,0 1 1,1 0-27,-2-2 18,1-1 1,-1 1 0,1-1 0,-1 0 0,1 0 0,0 1-1,0-1 1,0 0 0,-1-1 0,1 1 0,0 0-1,0 0 1,0-1 0,0 1 0,0-1 0,0 0 0,0 0-1,1 1 1,-1-1 0,1-1-19,19 0 42,1-2 1,-1-1-1,1 0 1,-1-2-1,9-4-42,34-8 60,-50 15-263,22-6 457,1 2-1,1 1-253,-29 5-417,-1 0 0,1 1 0,0 0 0,-1 0 0,1 1 0,-1 0 0,0 1-1,1 0 1,-1 1 0,7 2 417,-2 4-3851,-13-8 3214,0 0 0,1 0 0,-1 0 1,0 0-1,1 0 0,-1 0 0,1-1 1,-1 1-1,1 0 0,-1-1 0,1 1 0,0-1 637,7-3-1434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9088,'-6'5'496,"-1"1"1,1 0 0,0 0 0,0 1-1,0-1 1,1 1 0,0 0 0,1 1-1,-1-1 1,2 1 0,-1 0 0,1 0-1,0 0 1,0 1 0,1-1 0,0 6-497,-4 17 601,2 0 0,1 0-1,2 0 1,1 1-601,-1-4 226,2 1-1,2-1 1,0 1-1,3 6-225,-4-27 30,0 0 0,0 0 0,0-1 0,1 1 1,1-1-1,-1 1 0,1-1 0,1-1 0,-1 1 0,1 0 0,0-1 0,0 0 0,1 0 0,0-1 1,0 1-1,0-1 0,4 2-30,1-2 1,0 1 1,0-2-1,0 1 1,1-2-1,0 1 0,0-2 1,0 1-1,0-2 1,0 0-1,0 0 1,0-1-1,0 0 1,0-1-1,0-1 0,0 0 1,0 0-1,0-1 1,1-1-2,5-2-818,0 0 0,-1-1 1,1-1-1,-2-1 0,6-4 818,-7 4-1759,-1-2 0,1 1 0,-2-2 0,0 0-1,5-6 1760,7-12-1210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14 235 11136,'-14'12'4128,"14"-9"-3200,9 2 287,0-5-31,10 0-544,12-5-32,10-7-288,5-3-128,0-10-96,-1-2-160,-4-7-32,-4-1-1984,0-2-927,-11 0 1599,-8 9 832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7936,'5'0'2976,"4"8"-2304,13-1 288,-9-2-32,6 0-352,13-2 0,0-3-2048,5-3-896,3-2 1184,6-3 544,5 1 512</inkml:trace>
  <inkml:trace contextRef="#ctx0" brushRef="#br0" timeOffset="1">799 1 7168,'5'17'3535,"0"1"-1,3 17-3534,3 41 3449,-1-10-2165,19 112 860,-6 19-2144,-16-169-299,-1 0-3482,-6-34 3226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7552,'0'-3'2816,"9"6"-2208,10 2 704,-10-5 192,12 0-384,16-5-64,14 5-545,4 0-223,4 0-192,0 0-1983,0 0-801,1-3 1280,-1-1 704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 11136,'-19'-5'4128,"24"15"-3200,4-7 223,0 1-159,18 1-352,9-2 32,10 2-384,10 2-96,2-7-128,6 0-960,-1 0-448,2-4-1567,-5 4-609,-7 4 1824,-6 4 896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10368,'-14'-24'3936,"14"27"-3040,5 1 575,-5-4 129,5 5-480,4-2-64,5 9-480,-2 10-192,2-2-224,0 4-128,-1 4 64,1 1-128,0 3-64,-5 1-1632,0-1-704,1-8 1249,8 1 575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62 11904,'1'-3'486,"-1"0"0,0 0 0,0 0 0,0 0 0,0 0 0,0 0 1,-1 0-1,1 0 0,-1 0 0,0 0 0,0 1 0,-1-4-486,1 5 262,0-1-1,0 1 1,0-1 0,-1 1-1,1 0 1,0-1 0,0 1-1,-1 0 1,1 0-1,-1 0 1,0 0 0,1 0-1,-1 0 1,1 1-1,-1-1 1,0 0 0,0 1-1,0-1 1,1 1-1,-1 0 1,0-1 0,-2 1-262,-11 1 81,-1 1 0,0 0 1,0 0-1,1 2 1,-1 0-1,1 1 0,-6 3-81,-10 2 7,-6 1-11,19-7-37,0 1 1,0 1-1,1 0 1,0 2-1,1 0 0,-1 0 1,-3 5 40,19-13-2,0 1 1,0 0 0,0-1-1,0 1 1,1 0-1,-1-1 1,0 1 0,0 0-1,1 0 1,-1 0 0,1 0-1,-1 0 1,1 0-1,-1 0 1,1 0 0,-1 0-1,1 0 1,0 0 0,0 0-1,-1 0 1,1 0 0,0 0-1,0 0 1,0 0-1,0 0 1,1 1 1,-1 0 1,1 0-1,0 0 1,0 0 0,0 0-1,0 0 1,0 0-1,0 0 1,1-1 0,-1 1-1,1 0 1,-1-1-1,1 0 1,0 1-1,9 6 13,0 0 0,1 0-1,0-1 1,4 1-13,-7-4 3,20 12-11,10 5-54,-1 1-1,5 6 63,-32-21-5,-2 1 1,1 0-1,-1 1 0,0-1 0,-1 2 1,0-1-1,0 1 0,-1 0 0,5 10 5,-9-14 24,-1 0-1,0 0 0,0 0 0,0 1 1,-1-1-1,1 0 0,-2 1 1,1-1-1,-1 1 0,0-1 1,0 1-1,-1-1 0,1 1 1,-1-1-1,-1 0 0,0 1 0,1-1 1,-2 0-1,1 0 0,-1 0 1,0 0-1,-2 2-23,-1 1-3,0 0 1,-1 0-1,0 0 0,0-1 0,-1 0 1,0 0-1,-1-1 0,0 0 0,0 0 1,0-1-1,-1-1 0,-7 4 3,-15 4-1205,0-1 0,-1-2-1,0-1 1,-1-2 0,0-1-1,-1-2 1,-10 0 1205,-15-3-1114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352 119 6528,'-4'-7'375,"-1"1"0,1 0 0,-1 0 0,0 1 0,0-1 0,-1 1 0,1 0 0,-1 1 0,0-1 0,-1 1 0,0 0-375,3 2 215,-1 0 0,0 0 0,-1 0 0,1 0 1,0 1-1,-1 0 0,1 0 0,0 1 0,-1-1 1,1 1-1,-1 0 0,1 1 0,-1-1 0,1 1 0,0 0 1,-2 1-216,-2 1 71,0 0 1,0 1 0,0 0-1,1 1 1,-1 0 0,1 0-1,0 1 1,1 0 0,-1 0-1,1 1 1,1 0 0,-1 0-1,1 0 1,-2 4-72,-3 6 218,0 0-1,1 1 1,0-1 0,2 2-1,0 0 1,-2 9-218,8-20 104,-1 1 1,2-1 0,-1 1-1,1-1 1,1 1-1,-1-1 1,1 1 0,1 0-1,0-1 1,1 7-105,-1-10 59,0-2 1,0 1 0,0 0 0,1 0 0,-1 0-1,1-1 1,0 1 0,0 0 0,0-1 0,1 0-1,-1 0 1,1 1 0,0-1 0,0-1 0,0 1-1,0 0 1,0-1 0,1 0 0,-1 0 0,1 0-1,-1 0 1,1 0 0,2 0-60,6 1 197,0 0 0,0-1-1,0 0 1,0-1 0,1 0-1,-1-1 1,5-1-197,10-1 504,-1-2-1,23-5-503,-36 6 70,-1 0 0,0-1 1,0-1-1,0 1 0,-1-2 0,1 0 0,-1 0 1,0-1-1,-1-1 0,0 0 0,0 0-70,-3 1 24,0 0 0,-1 0-1,0 0 1,0-1 0,-1 0-1,0 0 1,0-1 0,-1 0 0,0 1-1,-1-1 1,0 0 0,0-1-1,-1 1 1,1-9-24,2-31-128,-3 0 0,-3-31 128,1 23-629,0 82 744,2 0 1,1 1 0,1-1-1,1 0 1,2-1 0,0 0-1,1 0 1,2 0 0,0-1 0,8 12-116,-8-19-400,0-1 0,1 1 1,0-2-1,1 0 0,1 0 1,13 10 399,-15-14-1672,0-2 0,1 0 1,13 7 1671,-13-9-2183,0-1 1,0 0-1,1 0 0,7 0 2183,12 1-3850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234 496 10752,'0'-1'67,"-1"-7"736,-1 1-1,0-1 1,0 1-1,-2-5-802,3 10 209,0-1-1,-1 1 1,1-1-1,-1 1 1,0 0 0,1 0-1,-1 0 1,0 0-1,0 0 1,0 0-1,-1 0 1,1 0-1,0 1 1,-3-2-209,4 3 116,-1-1-1,0 1 1,1 0 0,-1 0 0,0 0 0,0 0 0,1 0 0,-1 0-1,0 0 1,1 0 0,-1 1 0,0-1 0,1 1 0,-1-1-1,0 1 1,1-1 0,-1 1 0,1 0 0,-1 0 0,0 1-116,-28 20 563,17-7-449,0 0 1,0 1 0,2 0 0,0 1-1,0 1 1,2-1 0,0 1 0,-5 19-115,9-22 76,0 0 1,1 0-1,1 0 1,0 1-1,1-1 1,1 1-1,0 0 1,1-1 0,1 1-1,1 0 1,2 11-77,-3-23 30,0 1 0,1 0 0,0-1 1,0 1-1,0-1 0,0 0 0,1 0 1,-1 0-1,1 0 0,0 0 0,1 0 1,-1-1-1,1 1 0,-1-1 0,1 0 1,0 0-1,0-1 0,0 1 0,0-1 1,1 1-1,-1-2 0,1 1 0,0 0 1,-1-1-1,1 0 0,0 0 0,0 0 1,-1-1-1,1 1 0,3-1-30,3 0 61,1 0 1,-1-1-1,0 0 0,0-1 0,1 0 1,-1-1-1,-1 0 0,1-1 0,0 0 1,-1 0-1,0-1 0,9-6-61,-6 2 35,-1-1-1,-1-1 0,1 0 0,-2 0 1,1-1-1,-2-1 0,0 0 1,0 0-1,-1 0 0,-1-1 0,0 0 1,2-9-35,1-3 64,-1-2 0,-1 1-1,-2-1 1,0 0 0,-2-1 0,0-16-64,-3-38-235,-4 0 1,-3 0-1,-17-79 235,22 156-25,1 1-18,-1 0 0,0-1 0,0 1 1,-1 0-1,1 0 0,-1-1 0,0 1 0,0 0 1,-1 1-1,0-1 0,-1-2 43,4 7-6,-1-1 0,1 1 0,0 0 0,0-1 0,-1 1 1,1 0-1,0 0 0,-1-1 0,1 1 0,0 0 0,-1 0 0,1-1 0,0 1 0,-1 0 0,1 0 1,-1 0-1,1 0 0,-1 0 0,1-1 0,0 1 0,-1 0 0,1 0 0,-1 0 0,1 0 0,-1 0 0,1 0 1,0 1-1,-1-1 0,1 0 0,-1 0 0,1 0 0,0 0 0,-1 0 6,-8 14-73,0 22 61,9-35 9,-2 15 24,0 0-1,2-1 1,0 1-1,0 0 1,3 8-21,16 81 140,-14-82-105,12 57-22,3-2 1,4-1 0,3-1 0,4-1 0,36 64-14,-61-128-745,1 0 1,0-1-1,1 1 1,0-1-1,1-1 1,0 0-1,7 6 745,-12-12-471,0 0 0,0 0-1,0 0 1,0-1 0,1 1-1,-1-1 1,1 0 0,-1-1 0,1 1-1,0-1 1,0 0 0,-1 0-1,1 0 1,0-1 0,0 0 0,0 0-1,0 0 1,0 0 0,0-1-1,0 0 1,2 0 471,2-3-471,0 0 0,0 0 0,8-5 471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356 543 12544,'-3'-7'495,"-1"1"1,1-1-1,-2 1 1,1 0 0,-1 0-1,1 1 1,-1-1-1,-1 1 1,1 0 0,-1 1-1,0-1 1,0 1-1,-1 0 1,0 0-496,4 3 96,1 0 0,0 1 0,-1 0 0,1-1 0,0 1 0,-1 0 0,1 0 0,-1 0 0,1 0 0,0 1 0,-1-1 0,1 1 0,0-1 0,-1 1 0,1 0 0,0 0 0,0 0 0,-2 1-96,-42 26 416,35-21-256,-4 5-105,1 0 0,0 0 1,1 2-1,0-1 0,1 2 0,0-1 0,1 2 0,1 0 1,0 0-1,2 0 0,0 1 0,0 1 0,2-1 0,-4 15-55,6-18 45,1 0-1,1 0 1,0 0-1,1 0 1,1 0-1,0 1 1,1-1-1,0 0 1,2 5-45,-1-10 51,0 1 0,1 0 1,0-1-1,1 1 0,0-1 1,1 0-1,-1-1 0,2 1 1,-1-1-1,1 0 0,1 0 1,-1-1-1,5 4-51,-6-6 51,0-1 1,0 0-1,1 0 1,-1 0-1,1-1 1,0 1-1,0-1 0,0-1 1,0 1-1,0-1 1,1 0-1,-1-1 1,1 0-1,-1 0 0,1 0 1,0 0-1,-1-1 1,6-1-52,-4 0 60,1 0 0,-1-1 0,1-1 0,-1 1 0,0-1 0,1-1 0,-1 1 0,-1-1 0,1-1 0,-1 1 0,0-1 1,0-1-1,6-4-60,2-5 90,0-1 0,-1 0 0,0-1 0,-2 0 0,0-1 0,-1-1 0,0 0 0,-2 0 0,1-4-90,0-4 36,-1 0-1,-1 0 1,-1-1-1,-1 0 1,-2-1 0,0-19-36,-2-30-256,-4 1 0,-3 0 0,-4 0 0,-3 0 0,-17-56 256,26 124-45,-12-40-183,14 47 216,0-1-1,0 1 0,0-1 0,-1 1 0,1-1 1,-1 1-1,0 0 0,1 0 0,-1 0 1,0 0-1,0 0 0,0 0 0,-1 1 0,1-1 1,-1 0 12,3 2 0,-1 0 0,1 0 0,0 0 0,0 0 0,-1-1 0,1 1 0,0 0 1,-1 0-1,1 0 0,0 0 0,0 0 0,-1 0 0,1 0 0,0 0 0,-1 0 0,1 0 1,0 0-1,-1 0 0,1 0 0,0 0 0,-1 0 0,1 1 0,0-1 0,0 0 0,-1 0 1,1 0-1,0 0 0,0 0 0,-1 1 0,1-1 0,0 0 0,0 0 0,-1 1 1,1-1-1,0 0 0,0 0 0,0 1 0,0-1 0,-1 0 0,1 0 0,0 1 0,0-1 1,0 0-1,0 1 0,-3 17 93,3-18-90,-1 37 168,2 0-1,1 0 1,2-1-1,4 15-170,37 150 556,-35-160-477,44 149 421,32 63-500,-77-229 18,71 224-719,-60-182-908,-17-55 892,-1-4-662,0 1 1,1-1-1,0 0 0,0 0 1,0 0-1,1 0 1,0 0 1378,-3-7-99,-1 1 1,0-1-1,0 0 1,0 1-1,0-1 0,1 0 1,-1 0-1,0 1 1,0-1-1,0 0 1,1 0-1,-1 1 1,0-1-1,0 0 1,1 0-1,-1 0 1,0 0-1,1 1 1,-1-1-1,0 0 1,0 0-1,1 0 1,-1 0-1,0 0 1,1 0-1,-1 0 1,0 0-1,1 0 1,-1 0-1,0 0 1,1 0-1,-1 0 1,0 0-1,1 0 1,-1 0-1,0-1 99,10-12-1877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299 193 7808,'2'-3'736,"1"1"1,0-1-1,-1 1 0,1-1 1,-1 0-1,0 0 0,0 0 1,0-1-1,-1 1 0,1 0 1,-1-1-1,0 1-736,1-2 593,-1 1-1,0-1 0,-1 1 0,1 0 1,-1-1-1,0 1 0,0-1 1,0 1-1,-1-3-592,-1 0 250,1 0 0,-1 0 0,-1 0 0,1 0 0,-1 1 0,0-1 0,-1 1 0,1-1 0,-1 1 0,0 0 0,-1 1 0,-3-4-250,6 7 4,-1 0 0,0 0-1,0 0 1,0 0-1,0 0 1,0 1 0,0 0-1,0-1 1,0 1 0,-1 0-1,1 1 1,0-1 0,-1 1-1,1-1 1,0 1 0,-1 0-1,1 0 1,-1 0 0,1 1-1,0-1 1,-1 1 0,1 0-1,-1 0-3,-10 3 7,0 1 0,0 0 0,0 1 0,-8 5-7,13-6 13,0 1 0,0 0 0,0 0 0,1 1 0,0 0 0,1 0 0,-1 1 0,1 0 0,1 1 0,-1-1-1,2 1 1,-1 0 0,1 1 0,1-1 0,-1 1 0,2 0 0,-1 0 0,1 0 0,1 1 0,0-1 0,0 1 0,1-1 0,1 2-13,-1-3 11,1 1 0,1-1 0,-1 0 1,2 0-1,-1 0 0,1-1 1,0 1-1,1 0 0,0-1 1,1 1-1,-1-1 0,2 0 1,-1 0-1,1 0 0,0-1 0,1 0 1,0 0-1,0 0 0,0-1 1,1 0-1,0 0 0,0 0 1,0-1-1,1 0 0,0-1 1,0 1-1,1-1-11,-2-1-162,-1-1 0,0 1-1,0-1 1,1-1 0,-1 1 0,1-1 0,-1 0 0,1-1 0,-1 0 0,1 0-1,0 0 1,-1-1 0,1 1 0,-1-2 0,1 1 0,-1-1 0,0 0 0,1 0-1,-1-1 1,0 0 0,0 0 0,-1 0 0,1-1 0,-1 1 0,3-4 162,21-15-3514,15-15-6412,-21 15 6337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20 6144,'0'-1'359,"0"1"1,1 0 0,-1-1-1,0 1 1,1-1-1,-1 1 1,0-1 0,0 1-1,1-1 1,-1 1-1,0-1 1,0 1 0,0-1-1,0 1 1,0-1-1,0 1 1,0-1-1,0 1 1,0-1 0,0 1-1,0-1 1,0 1-1,0-1 1,0 1 0,0-1-1,0 1 1,-1-1-1,1 1 1,0-1 0,0 1-1,-1-1 1,1 1-360,-1-1 271,0 1 0,0-1-1,0 1 1,0 0 0,0-1 0,0 1 0,0 0 0,0 0 0,0-1 0,0 1-1,0 0 1,0 0 0,0 0 0,-1 0 0,1 1-271,-4-1 198,1 1-1,-1 0 1,0 0 0,1 0-1,0 1 1,-1 0 0,1-1-1,0 2-197,-5 2 47,0 1 0,1 0 0,0 1 0,0 0 0,0 0 0,1 1 0,0 0 0,1 0 0,0 1 0,0-1 0,1 1-1,0 1 1,0-1 0,1 1 0,1-1 0,-1 1 0,2 0 0,-1 1 0,1-1 0,0 8-47,2-12 48,-1 0 0,2 0 0,-1 0 1,1 0-1,0 0 0,0 0 0,0 0 0,1 0 0,0 0 0,0-1 1,1 1-1,-1 0 0,1-1 0,0 0 0,1 0 0,-1 0 1,1 0-49,-1-2 9,-1-1 0,1 1 1,0-1-1,0 0 1,0 0-1,0 0 1,0 0-1,0-1 1,0 1-1,1-1 1,-1 0-1,1 1 1,-1-2-1,1 1 1,-1 0-1,1-1 1,-1 1-1,1-1 1,0 0-1,-1-1 0,1 1 1,0 0-1,-1-1 1,1 0-1,-1 0 1,1 0-1,-1 0 1,0-1-1,1 1-9,3-3-15,-1 1 0,1-1-1,-1 0 1,0 0 0,0-1 0,0 1-1,-1-1 1,0-1 0,0 1 0,0-1-1,0 0 1,-1 0 0,0 0 0,0-1-1,-1 1 1,0-1 0,2-5 15,3-13-131,-1-1 1,-1 1-1,-1-1 1,0-10 130,-1 13-168,-4 21 123,0-1 1,1 0 0,-1 0-1,1 1 1,0-1-1,0 1 1,0-1-1,0 0 1,1-1 44,-2 4-1,0 0 0,1 0-1,-1 0 1,0-1 0,0 1 0,0 0 0,1 0 0,-1 0-1,0 0 1,0 0 0,1 0 0,-1-1 0,0 1 0,0 0-1,1 0 1,-1 0 0,0 0 0,0 0 0,1 0 0,-1 0-1,0 0 1,1 0 0,-1 0 0,0 0 0,0 0 0,1 0 0,-1 0-1,0 0 1,0 1 0,1-1 0,-1 0 1,12 12 276,-5-1-9,-1 0-1,-1 0 1,0 1-1,4 10-266,10 23 358,52 84-2545,-58-112-1263,-13-16 3252,0-1 0,0 0 0,0 1 0,1-1 0,-1 0 0,0 1 0,0-1 0,1 0 0,-1 0 0,0 1 0,1-1 0,-1 0 1,0 0-1,1 1 0,-1-1 0,0 0 0,1 0 0,-1 0 0,0 0 0,1 1 0,-1-1 0,0 0 0,1 0 0,-1 0 0,1 0 0,-1 0 1,0 0-1,1 0 0,-1 0 0,1 0 0,-1 0 0,0 0 0,1-1 0,-1 1 0,1 0 0,-1 0 0,0 0 0,1 0 0,-1 0 0,0-1 0,1 1 1,-1 0-1,0 0 0,1-1 198,3-10-1184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12288,'13'37'7159,"0"0"-3670,2 7-2111,-5-12-1293,-2 0 1,-2 1-1,-1 0 0,-1 0 1,-2 0-1,-1 9-85,1-69-285,1 0-1,2 0 1,0 0 0,2 1-1,1 0 1,8-17 285,-12 34-65,0 1 0,0 0-1,0 0 1,1 0 0,0 1 0,1-1 0,3-3 65,-7 9 8,-1 0-1,1 1 1,-1-1 0,1 1 0,0-1 0,-1 1 0,1 0 0,0 0-1,0 0 1,0 0 0,0 0 0,0 0 0,0 0 0,0 1-1,0-1 1,0 1 0,0-1 0,1 1 0,-1 0 0,0 0-1,0 0 1,0 0 0,0 0 0,1 1 0,-1-1 0,0 1 0,0-1-1,0 1 1,0 0 0,0 0 0,0 0 0,0 0 0,1 1-8,3 2-232,0 1 0,0 1 0,-1-1 0,1 1 0,3 6 232,-4-6-1117,1 1 0,0 0 1,0-1-1,6 4 1117,2-1-747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14336,'21'142'9284,"19"68"-7889,-39-207-1349,-2-19 147,0-1 0,1 1 0,1 0 0,0-1 0,2-3-193,5-32-1131,6-14 1131,-10 47-309,1 0 0,2 0 0,2-4 309,-7 17 31,0 1-1,1 0 0,0 1 0,0-1 1,0 0-1,0 1 0,1-1 0,0 1 1,0 0-1,0 1 0,0-1 1,1 1-1,3-3-30,-6 5 34,0 0-1,1 0 1,-1 0-1,0 1 1,0-1 0,1 1-1,-1 0 1,0-1 0,1 1-1,-1 0 1,1 0 0,-1 1-1,0-1 1,1 0-1,-1 1 1,0 0 0,0-1-1,1 1 1,-1 0 0,0 0-1,0 0 1,0 0-1,0 1 1,0-1 0,0 0-1,0 1 1,-1 0 0,2 0-34,6 7 46,0 1 0,0 0 0,-1 0 0,5 9-46,-7-9-1,20 30-610,-12-17-1523,2-1-4198,-8-14-238,-3-7 2330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87 8704,'-9'-8'3590,"18"5"191,3 1-3403,252-39 2291,-112 18-3072,-138 21 135,-3-1 139,-1 1 0,1 1-1,0 0 1,4 1 129,-14-1 7,1 1 0,-1 0 1,0 0-1,1 0 0,-1 0 0,1 1 0,-1-1 0,1 0 1,-1 1-1,0-1 0,1 1 0,-1-1 0,0 1 0,1-1 0,-1 1 1,0 0-1,0 0 0,0 0 0,0 0 0,0 0 0,0 0 0,0 0 1,0 0-1,0 0 0,0 0 0,0 0 0,0 1 0,-1-1 1,1 0-1,-1 1 0,1-1 0,-1 0 0,1 2-7,0 15-9,-1 1-1,-1 0 1,0-1 0,-2 1 0,0-1-1,-4 13 10,-1 16-104,-59 281 67,62-292-578,4 0-4034,1-27 3017,0 4 603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10624,'0'3'520,"0"-1"1,0 1 0,1-1-1,-1 0 1,1 0-1,-1 1 1,1-1 0,0 0-1,0 0 1,0 1 0,0-1-1,0 0 1,0 0 0,1 0-1,-1-1 1,1 1-1,-1 0 1,2 1-521,1 0 412,0-1 0,-1 1 0,1-1 0,0 0 0,0 0 0,0 0 0,0 0 0,1-1 1,3 2-413,2-1 186,-1-1 1,0 0 0,1 0 0,0 0 0,-1-1 0,1-1 0,-1 0 0,1 0 0,2-1-187,-10 1 33,3 1 102,-1-1 1,1-1-1,0 1 0,-1 0 1,1-1-1,-1 0 0,0 0 0,1-1 1,-1 1-1,0-1 0,0 0 1,-1 0-1,1 0-135,10-19 331,-13 21-339,-1 0-1,0 0 1,0 0-1,0 0 1,0 1 0,0-1-1,0 0 1,0 0-1,0 0 1,0 0 0,0 1-1,0-1 1,0 0-1,-1 0 1,1 0 0,0 1-1,-1-1 1,1 0-1,-1 0 1,1 1 0,0-1-1,-1 0 1,1 1-1,-1-1 1,0 1 0,1-1-1,-1 0 1,0 1 8,-1-8 0,2 8 48,0 0-27,0 0-63,0 24-214,0-23 193,1 0 1,-1 0-1,0 0 1,0 0-1,0 0 1,0 0-1,0 0 1,0 0-1,-1 0 1,1 0 0,0 0-1,0 0 1,-1-1-1,1 1 1,-1 0-1,1 0 1,-1 0-1,1 0 1,-1-1 0,1 1-1,-1 0 1,0 0-1,1-1 1,-1 1-1,0 0 1,0-1-1,1 1 63,-1-1-106,0-1-1,0 1 0,0 0 1,1 0-1,-1-1 1,0 1-1,0-1 0,1 1 1,-1-1-1,0 1 0,1-1 1,-1 1-1,0-1 0,1 1 1,-1-1-1,1 0 1,-1 1-1,1-1 0,-1 0 1,1 1-1,0-1 0,-1 0 1,1 0-1,0 0 0,0 1 1,-1-1-1,1 0 1,0 0-1,0 0 0,0 1 1,0-1 106,-1-5-1221,0 0 1,1 0-1,0 1 0,0-1 1,1-5 1220,-1-6-5566,0 8 4590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5376,'-1'0'617,"0"0"0,0 0 0,0 0 0,0 1 1,0-1-1,0 0 0,-1 0 0,1 1 0,0-1 0,0 0 0,1 1 1,-1-1-1,0 1 0,0-1 0,0 1 0,0 0 0,-1 0-617,2 0 456,-1 0 0,0 0-1,0 1 1,0-1-1,1 0 1,-1 0 0,1 1-1,-1-1 1,1 0 0,-1 1-1,1-1 1,0 2-456,-1 4 639,1 2 1,0-1-1,0 0 1,1 0-1,0 0-639,1 18 1777,-2 17-459,-2-10-928,3 1 1,1-1-1,1 0 0,7 29-390,-10-59 2,1-1-1,-1 1 0,1-1 0,0 1 1,0-1-1,0 1 0,0-1 0,1 0 1,-1 1-1,0-1 0,1 0 0,0 0 0,-1 0 1,1 0-1,0 0 0,0 0 0,0-1 1,0 1-1,1-1 0,-1 1 0,0-1 1,1 0-1,1 1-1,-1-1-13,1-1-1,-1 0 1,0 1 0,1-1-1,-1-1 1,1 1 0,-1 0 0,1-1-1,-1 0 1,0 1 0,1-1-1,-1-1 1,0 1 0,0 0 0,0-1-1,0 0 1,2-1 13,7-5-135,0 0 1,-1-1-1,0-1 0,-1 0 0,0 0 1,-1-1-1,0 0 0,-1 0 0,0-1 1,0-1-1,0-2 135,15-31-459,-3-1 0,7-25 459,-13 34 91,-9 23-29,-5 13-3,-1 4 8,-7 30 108,-52 295 1289,6-40-1377,48-252-688,-4 22-1735,8-22-3468,3-33 3746,3-9 996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10880,'-4'2'746,"0"0"1,1 0 0,-1 1 0,1-1-1,-1 0 1,1 1 0,0 0 0,0 0-747,2-2 175,1-1 1,-1 1 0,1 0 0,-1-1 0,1 1 0,0 0 0,-1 0-1,1-1 1,0 1 0,-1 0 0,1 0 0,0-1 0,0 1 0,0 0-1,0 0 1,0 0 0,0-1 0,0 1 0,0 0 0,0 0 0,0 0 0,0-1-1,0 1 1,1 0 0,-1 0 0,0 0 0,0-1 0,1 1 0,-1 0-1,1-1 1,-1 1 0,1 0 0,-1-1 0,1 1 0,-1-1 0,1 1 0,-1 0-1,1-1 1,0 0 0,-1 1 0,1-1 0,0 1 0,0-1 0,-1 0-1,1 1 1,0-1 0,0 0-176,2 1 146,0 0-1,0 0 1,0 0-1,0 0 1,0-1-1,0 0 1,1 1-1,-1-1 1,0 0-1,0-1 1,0 1-1,3-1-145,40-9 192,-35 7-130,18-6-459,2-1-2352,-9 7-4707,-18 3 5163,-4 3 1093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15616,'-9'12'5791,"13"0"-4511,1 0 448,0-4-128,4 0-800,5-1-192,4-2-864,5 0-320,3-10 288,6-3-2336,1-1-992,-6-2 1824,-4-1 896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 15872,'-25'-5'6753,"21"5"-6351,1 1-1,0-1 1,-1 0-1,1 1 1,0 0 0,-1 0-1,1 0 1,0 0-1,-2 1-401,-5 3 13,1 0 1,1 0-1,-1 1 0,1 0 0,0 1 1,0 0-1,1 0 0,-1 1 0,2 0 1,-1 0-1,1 0 0,1 1 0,-1 0 1,-2 7-14,-2 4 237,1 1 1,2-1-1,-1 2 1,2-1-1,1 1 1,0 7-238,2-9 151,1 0 0,1 1 1,0-1-1,2 0 0,1 0 0,0 1 1,1-1-1,1 0 0,1-1 1,7 17-152,-9-27-8,0 0 1,1-1 0,1 0 0,-1 0-1,1 0 1,1 0 0,-1-1 0,1 0-1,0 0 1,1-1 0,0 1 0,0-1-1,0-1 1,1 1 0,0-1-1,0-1 1,0 1 0,0-2 0,1 1-1,0-1 1,-1 0 0,1-1 0,0 0-1,5 1 8,-4-2 3,1 0-1,-1-1 0,1 0 0,-1 0 0,0-1 0,1-1 0,-1 0 0,0 0 0,0-1 0,0 0 1,6-3-3,-9 3 82,1-1 0,-1 0 0,-1-1 0,1 1 0,0-1 0,-1-1 0,0 1 0,0-1 0,-1 0 0,0 0 0,0-1 0,0 1 0,-1-1 0,0 0 0,1-2-82,0 0 25,-1-1 0,0 0 0,-1 1 1,0-1-1,-1-1 0,0 1 0,0 0 0,-1 0 1,0-1-1,-1 1 0,0-1 0,-1 1 0,0 0 1,-2-7-26,1 9-149,0 0 0,-1 0 0,-1 0 1,1 0-1,-1 0 0,0 1 0,-1 0 0,0 0 1,0 0-1,0 1 0,-1-1 0,0 1 0,0 0 1,-1 1-1,1 0 0,-1 0 0,-1 0 0,-2-1 149,-54-23-917,0 3 373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8064,'0'-1'3144,"0"-2"-2240,0 4 4711,1 7-4926,1 1-1,1 0 1,-1-1-1,1 1 1,1-1-1,0 2-688,4 8 733,-3 1-149,0 1 0,-2 0 0,0 0 0,-1 0 0,0 15-584,1 14 574,3-1-137,-2-29-261,-2 1 0,0 14-176,-1-16-558,1-15-2392,1-12-2913,5-18-4056,-3 10 7967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7168,'0'0'100,"0"0"1,0 0 0,0 0 0,0 0-1,0 1 1,-1-1 0,1 0-1,0 0 1,0 0 0,0 0-1,0 0 1,0 0 0,0 0 0,0 1-1,0-1 1,0 0 0,-1 0-1,1 0 1,0 0 0,0 0 0,0 1-1,0-1 1,0 0 0,0 0-1,0 0 1,0 0 0,0 1-1,0-1 1,0 0 0,0 0 0,0 0-1,0 0 1,0 0 0,0 1-1,0-1 1,1 0 0,-1 0-1,0 0 1,0 0 0,0 0 0,0 1-1,0-1 1,0 0-101,9 2 2751,15-3-599,-23 1-2089,99-11 1926,-48 5-773,50-1-1216,-100 7 33,0 0 1,1 0-1,-1 0 1,0 0-1,0 0 0,1 1 1,-1-1-1,0 1 1,0 0-1,1-1 1,-1 1-1,0 0 1,0 0-1,0 0 0,0 1 1,0-1-1,-1 0 1,1 1-1,0-1-33,1 3 69,-1 0 0,0 0-1,0 0 1,0 0-1,0 0 1,-1 0 0,1 0-1,-1 0 1,0 4-69,7 33 336,-1 0 1,-2 2-337,3 25 415,26 108 199,-11-62-17,-22-111-579,0 0 1,0 0 0,-1 1 0,0-1 0,0 0 0,0 1 0,0-1-1,0 1 1,-1-1 0,1 0 0,-1 0 0,0 1 0,0-1 0,0 0-1,-1 0 1,1 0 0,-1 0 0,0 0 0,1 0 0,-1 0-19,-3 1 20,0 1 0,0-1 1,0 0-1,-1 0 0,1-1 1,-1 1-1,0-1 0,0 0 1,-4 1-21,-19 9-65,0-1 0,-1-2 0,-1-1 0,0-1 0,0-1 0,-2-2 65,11-7-944,21 1 664,0 1 1,-1-1 0,1 1 0,0-1 0,0 1-1,-1-1 1,1 0 0,0 0 0,0 0 0,0 0 0,0 0-1,0 0 1,0 0 0,0 0 0,1 0 0,-1 0-1,0 0 1,0 0 0,1-1 0,-1 1 0,1 0 0,-1 0-1,1-1 1,0 1 0,-1 0 0,1-1 0,0 1-1,0-1 1,0 1 0,0 0 0,0-1 0,0 1-1,0 0 1,1-2 279,5-17-1274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8576,'1'-2'236,"0"1"0,-1 0 0,1 0 1,0 0-1,0 0 0,0 0 0,0 0 1,0 0-1,1 0 0,-1 0 0,0 1 1,0-1-1,0 0 0,1 1 0,-1-1 0,0 1 1,1-1-1,-1 1 0,1 0 0,-1 0 1,0-1-1,1 1 0,-1 0 0,1 0 1,-1 0-1,1 1 0,0-1-236,51 7 846,-27-2-609,8-3-87,30-3-150,-21 1-3414,-34 0 2897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8064,'-7'-5'2976,"7"5"-2304,4 0 800,-1 0 160,11 0-544,5 5-161,4-1-255,4 0-64,6 5-320,-1-2-512,3 1-256,11 0-3519,0-4-1633,-1-4 2848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83 6784,'0'-2'331,"1"-1"0,0 1 0,0 0 0,-1 0 0,1 0 0,-1 0 0,0-1 0,0 1 0,1 0 1,-1 0-1,-1-1 0,1 1 0,0 0 0,-1 0 0,1-1 0,-1 1 0,1 0 0,-1 0 0,0 0 0,0 0-331,-1 0 182,1-1 0,-1 1-1,0 0 1,0 0 0,0 0 0,0 1-1,0-1 1,-1 0 0,1 1-1,0 0 1,-1-1 0,1 1 0,-1 0-1,-1 0-181,-6-2 88,0 0 0,0 1-1,0 1 1,0 0-1,0 0 1,-1 1 0,1 0-1,-2 1-87,3 0-19,1 0 0,-1 0-1,0 1 1,1 0 0,-1 1-1,1 0 1,0 0 0,0 1-1,0 0 1,-6 5 19,9-6-21,0 1 1,1 0-1,0 0 1,-1 0-1,2 0 0,-1 1 1,0-1-1,1 1 1,0 0-1,0 0 0,1 0 1,-1 1-1,1-1 1,0 1-1,0-1 1,0 5 20,0-1-14,1-1 1,0 0-1,1 1 1,0-1-1,0 1 1,0-1-1,1 1 1,1-1 0,0 0-1,0 0 1,0 1-1,1 0 14,-2-7 32,0 1-1,1 0 1,-1 0-1,1-1 1,-1 1 0,1-1-1,0 1 1,0-1-1,0 0 1,0 0-1,0 0 1,0 0 0,1 0-1,-1 0 1,1-1-1,-1 1 1,1-1-1,0 0 1,0 1 0,-1-1-1,1 0 1,0-1-1,0 1 1,0-1-1,0 1 1,0-1 0,0 0-1,0 0 1,0 0-1,0 0 1,0-1-1,0 1 1,0-1-1,2 0-31,11-4 149,0 0-1,0-1 0,0-1 0,-1 0 1,0-1-1,0-1 0,-1 0 0,0-1 0,2-3-148,-7 6-115,-1 0-1,1-2 0,-2 1 0,1-1 0,-1 0 0,0 0 0,-1-1 1,0 1-1,-1-2 0,0 1 0,0-1 0,-1 1 0,-1-1 0,1-1 116,-1 2-600,2 19 499,-3-5 205,29 66 745,-17-37-953,1-1 0,1 0-1,2-1 1,10 13 104,-9-25-277,-1-9 128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7552,'5'-4'2880,"9"8"-2240,2-4 544,-6 0 64,8 0-544,5-4-64,9-1-1440,5-2-640,3-1 704,6-4 352,0-1 352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 7680,'-47'6'5655,"-11"5"-5655,27-4 1772,0-2-1,0-1 1,-22 0-1772,45-5 31,-1 1 1,0 0-1,0 1 1,1 0-1,-1 1 0,0-1 1,1 2-1,0-1 0,-1 1 1,1 1-1,0-1 1,0 1-1,1 0 0,-1 1 1,1 0-1,0 0 0,-4 5-31,-1 0-23,0 1-1,1 0 1,0 1-1,1 1 1,-5 8 23,12-17 36,0 1 0,1 0 0,0 0-1,0 1 1,0-1 0,0 0 0,1 1 0,0-1 0,0 1 0,1-1-1,0 1 1,0-1 0,0 1 0,0-1 0,1 1 0,0-1 0,0 1-1,0-1-35,28 88 945,-17-60-680,-2 0-1,-2 1 1,1 8-265,-2 0 125,-3-20-51,-1 1 0,0 0 0,-2 0-74,-1-20 16,0 0 1,0 0-1,0-1 1,0 1-1,0 0 1,1 0 0,-1-1-1,1 1 1,0 0-1,0-1 1,0 1-1,0-1 1,1 1-17,-1-1 6,1-1 0,-1 0 0,1 1 0,0-1 1,-1 0-1,1 0 0,0 0 0,0 0 0,0 0 0,0 0 1,0-1-1,0 1 0,0 0 0,0-1 0,0 0 0,0 0 1,1 1-7,79 5-101,-50-4-355,0 1-1,3 2 457,-30-4-331,0 0-1,0 0 0,0-1 1,0 1-1,0-1 0,0 0 1,-1 0-1,1-1 0,0 0 1,0 0-1,0 0 0,0 0 1,0-1-1,-1 0 1,1 1-1,-1-2 332,15-8-597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10240,'-2'2'351,"1"1"1,-1-1 0,0 1 0,1 0-1,0-1 1,-1 1 0,1 0 0,0 0-1,1-1 1,-1 1 0,0 0-1,1 0 1,0 0 0,-1 0 0,1 0-1,0 0 1,1 0 0,-1 0 0,0 0-1,1 0 1,0 0 0,0 0-352,3 14 116,2-2 0,-1 1 0,7 10-116,-4-7 340,1 4 91,-2 1-1,0 3-430,2 5-1260,1 0-4751,-6-28 939,1-3 1760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 8320,'-1'-1'241,"0"0"0,0 0 1,1 0-1,-1 0 0,0 0 1,1 0-1,-1 0 0,1 0 0,-1 0 1,1 0-1,0 0 0,-1-1 1,1 1-1,0 0 0,0 0 1,0-1-1,0 1 0,0-1-241,0 1 152,0 1-1,1-1 0,-1 0 1,0 1-1,1-1 1,-1 1-1,1-1 0,-1 0 1,1 1-1,-1-1 1,1 1-1,-1 0 0,1-1 1,-1 1-1,1-1 1,0 1-1,-1 0 1,1-1-1,0 1 0,-1 0 1,1 0-1,0 0 1,0-1-152,3 1 243,1-1 1,-1 1 0,1 0 0,-1 0 0,1 0 0,-1 0 0,1 1 0,-1 0 0,2 0-244,81 24 347,-47-13-454,1-1 0,0-2 0,9 0 107,-48-9 57,0 0-1,1 1 0,-1-1 1,0 1-1,0 0 0,0 0 1,0 0-1,0 0 0,0 0 1,0 1-1,0-1 0,0 0 1,0 1-1,-1-1 0,1 1 0,0 0 1,-1 0-1,0-1 0,1 1 1,-1 0-1,0 0 0,0 0 1,0 1-57,3 7 127,0 1 1,-1-1 0,0 0-1,0 8-127,2 4 178,17 83 321,-8-32-64,4-1-435,14 33 384,-26-85-239,-5-15-90,1 0-1,-1-1 0,1 1 1,0-1-1,0 1 0,0-1 1,1 0-1,0 0 0,0 1-54,-2-3 41,1-1 0,-1 1 0,0 0-1,0 0 1,-1 0 0,1-1 0,0 1-1,-1 0 1,1 0 0,-1 0 0,1 0-1,-1 0 1,0 0 0,0 1-41,-1-3 12,0 1-1,1 0 1,-1 0 0,0-1 0,0 1-1,0-1 1,0 1 0,-1 0-1,1-1 1,0 0 0,0 1 0,0-1-1,0 0 1,0 0 0,-1 1-12,1-1 27,-51 15 149,-1-3 0,-8 0-176,16-4-755,2 1-1,-1 3 0,-23 10 756,47-12-1283,-14 6-1991,32-15 2960,0 0 1,0 0-1,0-1 0,0 1 1,0-1-1,0 1 0,0-1 1,0 0-1,0 0 1,0 0-1,0 0 0,0 0 1,-2-1 313,-3-5-1104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6656,'-3'21'2528,"-2"-10"-1952,5 18 608,0-12 128,5 3-480,-2 0-128,6 4-288,0-4-32,5 0-224,0 0-32,-5 2 64,1-7-96,-6 2 0,1-5-1152,-5 0-576,-5-8 832,-4-4 448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9984,'5'0'3776,"4"-4"-2944,19 4 64,-14 0-224,13 0-1664,13-3-576,15 3 768,5-5 384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6272,'1'14'1827,"0"0"-1,1 0 1,1 0 0,0 0 0,4 11-1827,28 68 1261,-14-42-73,-3 6-1041,-2 0 0,-1 7-147,-12-54 297,-1 1 0,-1 0 1,0 10-298,-1-19 44,0 1 1,0 0-1,0 0 1,0 0-1,0-1 1,-1 1-1,0 0 1,1-1-1,-1 1 0,0 0 1,0-1-1,-1 1 1,1-1-1,0 1 1,-1-1-1,0 0 1,0 1-45,2-2 10,-1-1 0,1 1 0,-1-1 0,1 0 0,-1 1 0,1-1 0,-1 0 0,1 1 0,-1-1 0,1 0 0,-1 0 0,0 1 0,1-1 0,-1 0 0,1 0 0,-1 0 0,0 0 0,1 0 0,-1 0 0,0 0 0,1 0 0,-1 0 0,1 0 0,-1 0 0,0 0 0,1 0 0,-1-1 0,1 1 0,-1 0 0,1 0 1,-1-1-1,1 1 0,-1 0 0,1-1 0,-1 1 0,1-1 0,-1 1 0,1 0 0,-1-1 0,1 1 0,0-1 0,-1 1 0,1-1 0,0 1 0,-1-1 0,1 0 0,0 1-10,-1-2 9,0 0 0,0-1 0,0 1 1,0 0-1,0 0 0,1-1 0,-1 1 0,1 0 1,0-1-1,-1 1 0,1 0 0,0-2-9,2-2-88,0-1 0,0 1 0,0-1 0,0 1 0,1 0 0,0 0 0,1 0 0,-1 1 0,1-1-1,0 1 1,0 0 0,1 0 0,0 0 0,1-1 88,15-12-728,0 0 0,21-11 728,-36 24-10,5-2-36,1 0 0,-1 1 0,1 0 0,1 1 0,-1 0 0,1 1-1,0 0 1,0 1 0,0 1 0,12-1 46,-18 2 20,1 1 0,-1-1 0,0 2 1,0-1-1,1 1 0,-1 0 0,0 1 0,0 0 0,0 0 0,0 0 1,0 1-1,0 0 0,-1 1 0,0-1 0,1 1 0,-1 0 0,-1 1 1,1-1-1,0 1 0,2 4-20,-6-7 40,-1 0 1,1 0-1,-1 0 1,1 0 0,-1 1-1,0-1 1,0 0-1,0 1 1,0-1-1,0 1 1,0 0 0,-1-1-1,0 1 1,1-1-1,-1 1 1,0 0-1,0-1 1,0 1-1,-1 0-40,1 1 49,-1 1 0,-1-1 0,1 0 0,-1 1 0,1-1 0,-1 0 0,-1 0 0,1-1 0,0 1 0,-1 0-1,0 0-48,-2 2-78,-1 0-1,1 0 0,-1-1 0,0 0 0,-1 0 0,1 0 0,-1-1 0,0 0 0,0 0 0,0-1 0,0 0 0,-1 0 0,0 0 79,3-2-501,0 0-1,0-1 0,0 1 1,0-1-1,0 0 0,-2 0 502,1-1-1791,1 0-1,-1 0 1,1-1-1,0 1 1,-5-3 1791,-8-4-3728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73 7552,'0'-5'1057,"1"0"1,-2 0-1,1 1 1,0-1-1,-1 0 1,0 0-1,0 0 1,0 1-1,-2-3-1057,2 5 91,0 0-1,-1 1 1,1-1 0,-1 0-1,1 1 1,-1 0-1,0-1 1,0 1-1,1 0 1,-1 0-1,0 0 1,0 0-1,0 0 1,0 1-1,0-1 1,0 0-1,0 1 1,-1 0-1,1-1 1,0 1-1,0 0 1,0 0-1,-1 0-90,-17 0 137,1 0-1,-1 2 1,1 0-1,0 1 0,0 1 1,0 0-1,0 2 0,0 0 1,1 1-1,0 1 1,1 1-1,0 0 0,0 1 1,-3 4-137,16-11 30,1 0 1,0 0-1,0 1 0,0-1 1,0 1-1,0-1 1,1 1-1,0 0 0,-1 0 1,1 0-1,1 0 1,-1 1-1,1-1 0,0 0 1,0 1-1,0-1 1,0 1-1,1 2-30,-1 11 54,1 0-1,1 0 1,1 0 0,1 3-54,2 41 320,-5-27-169,-1 0 0,-2 0-1,-2 0 1,-4 15-151,-18 59 171,26-106-158,1 0 1,-1 1-1,1-1 1,0 0-1,0 1 1,0-1-1,1 0 1,-1 0-1,1 1 1,0 1-14,-1-4 3,1 0 0,-1-1 0,1 1 0,-1 0 0,1-1 0,-1 1-1,1 0 1,0-1 0,-1 1 0,1-1 0,0 1 0,-1-1 0,1 1 0,0-1 0,0 0 0,-1 1 0,1-1 0,0 0 0,0 1 0,0-1 0,0 0 0,-1 0 0,1 0 0,0 0 0,0 0-1,0 0 1,0 0 0,-1 0 0,1 0 0,0 0 0,0-1 0,0 1 0,0 0 0,-1 0 0,1-1 0,0 1 0,0-1 0,-1 1 0,1-1 0,0 1 0,0-1-3,39-14-269,0 2-1,1 1 1,1 2 0,10 0 269,10-2-4033,-61 12 3840,-1 0-1,1-1 1,0 1-1,0 0 0,-1 0 1,1-1-1,0 1 1,0 0-1,-1-1 1,1 1-1,0-1 0,-1 1 1,1-1-1,-1 1 1,1-1-1,0 1 0,-1-1 1,0 0-1,1 1 1,-1-1 193,1-6-752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10240,'-4'0'3872,"4"0"-3040,0 8 160,0 1-129,0 2-511,0 1-96,4 5-160,1 3 0,-1 0-64,1 1 192,0-1 160,-1-4-416,1 1-160,-1-2-384,1 2-96,0-5-3167,-1-4-1441,1 1 2688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76 8576,'-1'-2'372,"0"0"1,0 0-1,1 1 0,-1-1 1,0 0-1,1 0 1,-1 0-1,1 0 0,-1 1 1,1-1-1,0 0 1,0 0-1,0 0 0,0 0 1,0 0-1,1 0 1,-1 0-1,1-1-372,0 1 154,0 1-1,1-1 0,-1 0 1,1 1-1,0-1 1,-1 1-1,1 0 1,0 0-1,0 0 0,0 0 1,0 0-1,0 0 1,0 0-1,0 0 1,0 1-1,0-1 0,2 1-153,11-3 157,0 1 0,0 0 0,0 1 0,1 1 0,-1 1 0,2 0-157,25 0 194,-15-2-84,1-2-1,22-4-109,-48 6-4,-1 1-1,1-1 1,-1 1-1,1 0 1,-1 0-1,1 0 1,-1 0 0,1 0-1,-1 0 1,1 0-1,-1 1 1,1-1-1,-1 1 1,1-1 0,-1 1-1,1-1 1,-1 1-1,0 0 1,1-1-1,-1 1 1,0 0-1,0 0 1,1 0 0,-1 0-1,0 0 1,0 1 4,2 2-3,-1 1 0,0-1 1,0 1-1,-1 0 1,1 0-1,-1-1 0,1 5 3,-1-4 22,20 110 1173,3 67-1195,-9-62 602,-7-71 36,2-1-1,3 5-637,-12-52 11,-1 0 0,1 1 0,-1-1 0,0 1 1,1-1-1,-1 1 0,0-1 0,0 0 0,0 1 0,0-1 0,0 1 0,0-1 0,0 1 1,-1-1-1,1 0 0,0 1 0,-1-1 0,0 1 0,1-1 0,-1 0 0,1 0 1,-1 1-1,0-1 0,0 0 0,0 0 0,0 0 0,0 0 0,0 0 0,0 0 0,0 0 1,0 0-1,-1 0 0,1-1 0,0 1-11,-5 2 18,-1-1-1,1 0 1,0-1 0,-1 1 0,1-1 0,-1-1-1,0 1-17,-14 1 111,-147 31 94,57-6-3983,97-23 2525,10-2 587,0-1-1,-1 1 0,1-1 1,-1 0-1,1 0 0,0-1 0,-1 1 1,0-1-1,1 0 0,-1 0 1,1-1 666,2-3-992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7552,'0'-1'233,"0"0"-1,0 0 1,0 0 0,0 0 0,0 1 0,0-1 0,0 0-1,0 0 1,0 0 0,1 0 0,-1 0 0,0 0 0,1 0-1,-1 0 1,0 0 0,1 1 0,0-1 0,-1 0 0,1 0-1,-1 1 1,1-1 0,0 0 0,-1 1 0,1-1 0,0 0-1,0 1 1,0-1 0,-1 1 0,1 0 0,0-1 0,0 1-233,1 0 83,-1 0 1,0 0-1,1 0 1,-1 0 0,0 0-1,1 0 1,-1 1-1,0-1 1,0 0 0,1 1-1,-1-1 1,0 1 0,0 0-1,0-1 1,0 1-1,0 0 1,0 0 0,0-1-1,0 1 1,0 0 0,0 0-1,0 0 1,0 1-84,10 12 262,-1 0 0,-1 1 0,0 0 0,-1 1 1,5 16-263,8 24 23,-2 5-23,-11-37 271,-2 0-182,-4-17-1322,-1 1-1,2-1 0,-1 0 0,1 0 0,3 4 1234,-6-9-730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46 9984,'4'-28'3285,"-4"27"-3200,0 1 0,1-1 1,-1 1-1,0-1 0,0 0 0,0 1 1,-1-1-1,1 1 0,0-1 0,0 0 1,0 1-1,0-1 0,-1 1 0,1-1 0,0 1 1,0-1-1,-1 0 0,1 1 0,0-1 1,-1 1-1,1 0 0,-1-1 0,1 1 1,-1-1-1,1 1 0,-1 0 0,1-1 1,-1 1-1,1 0 0,-1-1 0,1 1 0,-1 0 1,1 0-1,-1 0 0,0-1 0,1 1 1,-1 0-86,-24 0 1018,18 0-918,-8 1 35,-1 0 1,1 1-1,0 1 1,0 1-1,0 0 1,-12 5-136,0 2-225,0 1 0,1 2 0,-3 2 225,24-13-6,0 0 0,1 0 0,-1 1 0,1-1 0,0 1-1,0 0 1,0 0 0,1 1 0,-1-1 0,1 1-1,0-1 1,1 1 0,-1 0 0,1 0 0,0 1-1,0-1 1,-1 5 6,0 7 9,1 0 0,0 0 0,1 0 0,1 0 0,1 2-9,-1 10 162,3 21 61,-2-47-222,-1 1 0,1-1 1,0 0-1,-1 1 0,2-1 1,-1 0-1,0 0 0,1 0 1,-1 1-1,1-2 0,0 1 0,0 0 1,2 2-2,-3-4 29,0-1-1,0 1 1,0 0 0,0-1 0,1 1 0,-1-1 0,0 0-1,1 1 1,-1-1 0,0 0 0,1 0 0,-1 0 0,0 0-1,1 0 1,-1 0 0,0 0 0,1 0 0,-1 0 0,0-1-1,1 1-28,31-12-94,-15 5-58,-8 4 4,0 0-1,0 1 1,0 0-1,0 1 0,0 0 1,0 0-1,1 1 0,-1 1 1,0 0-1,6 1 149,-9 0-30,0 0 1,-1 0-1,1 0 0,-1 1 0,0 0 1,0 0-1,0 1 0,0 0 0,-1 0 0,0 0 1,1 1-1,-1 0 0,-1 0 0,1 0 1,-1 0-1,2 3 30,-1-2 78,-1 1 0,0 0 1,0 0-1,0 0 0,-1 0 0,0 1 0,1 3-78,-3-7 102,0 0-1,-1 1 1,1-1-1,-1 0 1,0 1-1,0-1 1,-1 0-1,1 1 1,-1-1-1,0 0 0,0 1 1,0-1-1,-1 0 1,0 2-102,-7 12-150,-1-2 0,0 1 0,-1-1 1,-1-1-1,-1 0 0,0 0 0,0-2 1,-2 1-1,0-2 0,0 0 0,-1-1 0,-12 6 150,22-13-273,-2 0-1,1-1 0,0 0 0,-1 0 0,1-1 0,-1 0 0,0 0 0,-7 0 274,-22 0-448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90 11392,'-9'-9'4288,"9"6"-3329,9-14 385,0 12-64,12 2-768,12-2-192,13 2-1280,14-1-576,3-1-3583,6-3-1537,3-4 3424,1-3 1664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86 7040,'3'-2'532,"0"-1"1,-1 0-1,1 0 1,-1 0-1,1 0 1,-1 0-1,0-1 0,-1 1 1,2-3-533,-2 5 169,-1 0 0,1-1 0,-1 1-1,0 0 1,0 0 0,1 0 0,-1-1 0,0 1 0,0 0 0,0 0 0,0 0 0,0-1 0,-1 1 0,1 0-1,0 0 1,-1 0 0,1-1 0,0 1 0,-1 0 0,1 0 0,-1 0 0,0 0 0,1 0 0,-1 0-1,0 0 1,0 0 0,1 0 0,-1 0 0,0 1 0,0-1 0,0 0 0,-1 0-169,-2-1 23,-1-1 0,1 1 0,-1 0 0,0 0 0,0 1 1,0-1-1,0 1 0,0 0 0,0 1 0,0-1 0,0 1 0,0 0 1,0 0-1,0 1 0,0-1 0,0 1 0,0 0 0,0 1 0,0-1 1,0 1-1,1 0 0,-1 0 0,0 0 0,-1 2-23,-6 3-64,2 0 0,-1 1 0,1 0 0,0 0 0,0 1 0,1 0 0,0 1 0,1 0-1,-2 2 65,2 0-8,0 1-1,0 0 0,1 1 1,0-1-1,2 1 0,-1 1 1,0 6 8,4-15 5,1-1 0,1 0 0,-1 1 0,1-1 1,0 0-1,0 1 0,0-1 0,1 0 0,0 1 1,1 3-6,-1-6 5,0 0-1,0 1 1,1-1 0,0 0 0,0 0 0,0 0 0,0 0 0,0 0 0,0 0 0,1 0-1,-1-1 1,1 1 0,0-1 0,0 0 0,0 0 0,2 2-5,7 2-265,1 0 0,0-1 1,-1-1-1,1 1 0,1-2 0,5 1 265,5 0-1765,-1-1-1,1-1 1,8-1 1765,-20-1-683,1-1 0,-1 0 1,10-2 682,37-15-1088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 7040,'-1'0'193,"0"-1"0,0 1 0,0-1 0,0 1 0,0-1 0,0 1 0,0-1 0,0 1 0,0 0 0,0 0 0,0-1 0,-1 1 0,1 0 0,0 0 0,0 0 0,0 0 0,0 0 0,0 1 0,0-1 0,0 0 0,-1 0 0,1 1 0,0-1-193,-2 2 238,0-1 0,0 1 0,0 0 0,1-1 0,-1 1 0,0 1 0,1-1 0,-2 2-238,-4 5 241,0 0-1,1 0 1,0 1 0,-2 5-241,-4 8 435,2 0-1,0 0 0,-1 6-434,9-21 131,0 1-1,1 0 1,0-1-1,0 1 1,1 0-1,0 0 1,1 0-1,-1 0 1,2 0-1,0 8-130,0-15 35,-1 0 0,0 0 0,0 0 0,1 0 0,-1-1 0,1 1 0,0 0 0,-1 0 0,1 0 0,0 0 0,0 0 0,0-1 0,0 1 0,1-1 0,-1 1 0,0 0 0,1-1 0,-1 0 0,1 1 0,-1-1 0,1 0 0,0 0 0,-1 0 0,1 0 0,0 0 0,0 0 0,0-1 0,0 1 0,-1 0 0,1-1 0,0 0 0,0 1 0,0-1 0,0 0 0,0 0 0,0 0 0,0 0 0,0-1 0,0 1 0,0 0 0,0-1 0,0 0 0,0 1-35,5-2 56,-1-1 1,0 0-1,0 1 0,0-2 1,0 1-1,-1-1 1,1 0-1,-1 0 0,0 0 1,0-1-1,0 0 0,2-3-56,1-6-138,0-1 0,0-1 0,-1 0 0,-1 0 0,-1 0 0,0 0 0,-1-1-1,-1 0 1,-1 0 0,1-12 138,-3 36-5,1 0-1,0-1 1,1 1-1,0 0 1,0-1-1,0 1 1,0-1-1,1 0 1,0 0-1,1 0 0,-1 0 1,1-1-1,0 1 1,0-1-1,1 0 6,14 15 5,0-1 0,1-1 0,4 2-5,-16-14 63,0 1-253,-1-1 0,2-1 0,-1 1 0,1-1 190,-7-4-153,-1 0 1,1 0 0,0 0-1,0-1 1,0 1 0,0 0-1,0-1 1,0 1 0,0-1-1,0 0 1,0 0-1,0 0 1,0 0 0,0 0-1,0 0 1,0 0 0,0-1-1,0 1 1,0-1 0,0 1-1,-1-1 1,3 0 152,10-13-485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9216,'2'-1'3927,"-2"7"-2099,-1 18 54,9 19 77,9 25-1959,-9-39 222,-1 0 0,-1 0 1,-2 1-1,1 23-222,-7-38 388,1-15-381,1 1 0,0-1 0,0 0 0,0 0 0,0 0 0,0 0 0,0 0 0,0 0 0,0 0 0,0 0 0,0 0 0,-1 0 0,1 0 0,0 0 0,0 0 0,0 1 0,0-1 0,0 0 0,0 0 0,0 0 0,0 0 0,-1 0 0,1 0 0,0 0 0,0 0 0,0 0 0,0 0 0,0 0 0,0 0 0,0 0 0,-1-1 0,1 1 0,0 0 0,0 0 0,0 0 0,0 0 0,0 0 0,0 0 0,0 0 0,0 0 0,-1 0 0,1 0 0,0 0 0,0 0 0,0 0 0,0-1 0,0 1 0,0 0 0,0 0 0,0 0 0,0 0 0,0 0 1,0 0-1,0 0-8,-1-3 31,0 1-1,0 0 0,0 0 0,0 0 0,1-1 1,-1 1-1,1 0 0,-1 0 0,1-1 0,0 1 1,0-1-30,1-12-60,0 1-1,1-1 1,0 0 0,2 1 0,0-1 0,0 1-1,1 0 1,1 1 0,0-1 0,1 1 0,1 0-1,0 1 1,0-1 0,7-5 60,-12 15-29,-1 1 0,0 0 0,1-1 0,0 1 0,-1 0 0,1 1 0,0-1 0,0 1 1,0-1-1,0 1 0,1 0 0,-1 0 0,0 0 0,0 0 0,1 1 0,-1-1 0,1 1 29,0 0-173,1 1 1,-1-1-1,0 1 1,0 0-1,0 0 0,0 1 1,0-1-1,0 1 1,0 0-1,0 0 0,-1 0 1,1 0-1,0 1 173,1 1-1165,0-1 0,-1 0 0,1-1 0,0 1 1,1-1-1,-1 0 0,1 0 1165,17 2-3008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10368,'3'2'412,"-1"0"0,1 0 0,-1 1 0,1-1 0,-1 1 0,0-1 0,0 1 0,0 0 0,0-1 0,-1 1 0,1 0 0,-1 0 0,1 2-412,15 45 790,-12-33-254,55 205 904,-63-240-1113,0 0 0,2 0 0,0 0 0,2 0 0,0-1 0,0 1 0,3-7-327,-1 5-174,1 1 0,1 0 0,0 0-1,1 0 1,1 1 0,1 0 0,1 0 0,4-6 174,-11 20-21,1 1 0,0-1 0,0 1 0,0-1 0,0 1 0,1 0 0,-1 0 0,1 0 0,0 0 0,-1 1 0,4-2 21,-5 3-19,0 1 0,0-1 0,0 0 1,0 1-1,1-1 0,-1 1 0,0 0 0,0-1 0,0 1 1,1 0-1,-1 0 0,0 1 0,0-1 0,0 0 1,1 1-1,-1 0 0,0-1 0,0 1 0,0 0 1,0 0-1,0 0 0,0 0 0,0 0 0,1 1 19,28 25-3394,-23-19 1555,1-1 0,0 0 0,6 3 1839,8 3-1120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 9600,'-1'5'480,"0"-1"1,1 0-1,-1 1 1,1-1 0,0 0-1,0 1 1,1-1-1,0 0 1,-1 1-1,1-1 1,1 3-481,19 44 1087,-16-41-1004,0 0 0,1 0-1,0-1 1,1 0 0,0 0 0,0 0 0,1-1 0,-1 0-1,2-1 1,-1 0 0,1 0 0,1-1 0,-1 0 0,1 0-1,4 1-82,-11-6 44,-1 0 0,1 0-1,0-1 1,-1 1-1,1-1 1,0 0 0,0 1-1,-1-1 1,1 0-1,0-1 1,0 1 0,-1 0-1,1-1 1,0 0-1,-1 1 1,1-1 0,1-1-44,0 0 93,0 0 0,0-1 0,-1 1 0,1-1 0,0 0 0,-1 0 0,0 0 0,0-1 0,0 1 0,1-2-93,3-5 77,0-1 1,-1 0-1,0-1 0,-1 1 1,0-1-1,-1-1 1,1-1-78,5-28-286,0 0 1,-1-22 285,-9 52 27,-3 10 41,2 3-56,0 0 0,1 0-1,-1 0 1,0 0 0,1 0 0,-1 0 0,1 0 0,-1 0 0,1 1 0,0-1 0,-1 0 0,1 0 0,0 0-1,0 2-11,-3 40 432,2 0 0,2 12-432,0 38 539,-2-50-368,-1 280 581,3-315-1045,-2-1-500,1 0 0,1-1 0,0 1 0,0 0 0,0 0 0,1-1-1,-1 1 1,2 0 0,-1-1 0,3 4 793,3-4-1189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7808,'-1'31'9433,"-2"68"-8877,3-45-433,0 20 817,0-25-4206,1-50-1461,2-3 3321,2-11 137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 11136,'-28'-17'4128,"19"22"-3200,4-2-289,1 6-255,4-1-416,4 4-64,6 1 64,3 2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38 7552,'-1'-2'207,"1"0"1,-1 0-1,0 0 0,0-1 1,-1 1-1,1 1 0,0-1 1,-1 0-1,1 0 1,-1 0-1,1 1 0,-1-1 1,0 1-1,0-1 1,0 1-1,1 0 0,-1-1 1,-1 1-1,1 0 0,0 1 1,0-1-1,0 0 1,0 0-1,-1 1 0,1 0 1,0-1-1,-1 1 1,1 0-1,0 0 0,0 0 1,-1 0-1,-1 1-207,-6 0 41,0 0 0,0 1 0,0 1 0,0 0-1,0 0 1,0 1 0,0 0-41,5-1 76,1 0 1,0 0-1,0 0 0,0 1 0,0-1 0,1 1 0,-1 0 0,1 0 1,0 0-1,0 0 0,0 1 0,1-1 0,-1 1 0,1 0 1,0-1-1,1 1 0,-1 2-76,-5 15 230,2 0-1,0 0 1,1 8-230,1-4 39,0 0 1,2 1-1,1 0 0,1-1 0,3 15-39,12 33-3145,-12-45-935,-4-17 3259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10112,'5'-8'3776,"4"8"-2944,14-4 480,-9 4 63,4 0-991,5 0-224,5 0-32,2 0 64,7-3-5023,5-7-2241,4 3 3552,-2-13 1728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9344,'19'-10'3520,"-10"15"-2752,0 10-64,-9-6-160,0 7-352,0 5-32,-4 7-64,-1 4 0,0 5-64,5 0-32,0-2 32,0-1-1600,0-6-672,5-8 1120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11392,'16'17'6999,"-1"-3"-905,-14-13-5906,1 0 0,0 0-1,0 0 1,1-1-1,-1 1 1,0-1-1,0 0 1,0 0-1,0 1 1,0-1 0,1 0-188,13-1 361,-1-1 1,1 0 0,2-2-362,44-4 584,-57 8-1059,0 0 1,1 0-1,-1 1 0,1 0 1,-1 0-1,0 0 0,0 0 1,0 1-1,0 0 0,2 1 475,12 4-13679,-10-6 8815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13056,'6'26'6612,"-5"1"-4117,1 9-1208,3-9-1040,32 145 125,-19-86-1393,-1-6-7521,-12-64 7348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14464,'-1'-1'349,"0"0"1,-1 0 0,1 0-1,0 0 1,-1 0 0,1 0 0,-1 0-1,1 0 1,-1 1 0,0-1 0,1 1-1,-1-1 1,0 1 0,1 0 0,-1-1-1,0 1 1,0 0 0,1 0 0,-1 0-1,0 0 1,1 1 0,-2-1-350,0 1 222,0 0 0,0 1 0,0-1 0,0 1-1,0-1 1,1 1 0,-1 0 0,1 0 0,-1 0 0,1 1 0,0-1 0,0 1-222,-6 6 44,1 1-1,0 1 1,0 0-1,1 0 0,1 0 1,-1 3-44,0 2 47,1-1 1,0 1 0,2 0-1,0 0 1,0 1-1,2-1 1,0 0-1,0 1 1,2-1 0,0 1-1,3 12-47,-3-21 35,1-1 0,0 1 0,0-1 0,1 0 0,-1 1 0,2-1 0,-1 0 0,1-1 0,0 1 0,0-1 0,1 0 0,0 0 0,0 0 0,0 0 0,1-1 0,0 0-1,0 0 1,0-1 0,0 1 0,1-1 0,0-1 0,0 1 0,0-1 0,0 0 0,7 1-35,-8-3 31,-1 0 0,1 0 0,0 0 0,0-1 0,0 0 0,-1 0 0,1-1 0,0 0 0,0 0 0,-1 0 0,1 0 0,0-1 0,-1 0 0,0 0 0,1-1 0,-1 0 0,0 1-1,0-2 1,0 1 0,-1 0 0,1-1 0,-1 0 0,0 0 0,0 0 0,0-1 0,2-3-31,0-1 87,0 1 0,-1-1 0,0 0 0,0 0 0,-1 0-1,0-1 1,-1 1 0,0-1 0,-1 0 0,1 0 0,-2 0 0,0 0 0,0-1-1,-1-8-86,0 10-270,-2 0-1,1 0 0,-1 0 0,0 0 0,-1 1 0,0-1 0,0 1 0,-1-1 0,0 1 0,0 0 0,-1 0 0,0 1 0,0 0 1,-1-1-1,-1 0 271,-27-20-630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17 7808,'0'-2'164,"-1"1"0,0 0 0,1 0 0,-1 0 0,0 0 0,0 0 1,0 0-1,0 0 0,0 1 0,0-1 0,0 0 0,0 0 0,0 1 0,0-1 1,0 1-1,0-1 0,-1 1 0,1-1 0,0 1 0,0 0 0,-1-1 0,1 1 1,0 0-1,0 0 0,-1 0 0,1 0 0,-1 0-164,-4 1 168,0 1 0,0-1 0,0 1 0,0 0-1,-3 2-166,-14 4 194,17-6-120,-1 1 0,1 0 0,0 0 0,0 1 0,1 0 0,-1 0 0,1 0 0,0 1 0,0-1 0,0 1 0,-3 4-75,3-2 31,-1-1 0,2 1 0,-1 0 0,1 0 0,0 0 0,0 1 0,1 0 0,0-1 0,-1 5-31,4-8 42,-1 1-1,1 0 1,0 0-1,0-1 1,1 1-1,-1 0 1,1 0-1,0-1 1,0 1-1,1 0 0,-1-1 1,1 1-1,0-1 1,0 0-1,1 0 1,-1 0-1,1 0 1,0 0-1,0 0 1,0-1-1,1 1 1,-1-1-1,1 0-41,3 4-14,1-1-1,-1 0 1,1-1-1,0 0 1,1 0-1,-1 0 1,1-1-1,0-1 1,0 1-1,0-1 1,1-1 14,21 3-69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9 7168,'-3'-2'375,"-1"1"1,1 0-1,0 0 1,-1 0-1,1 0 1,-1 0-1,0 1 1,1-1-1,-1 1 1,1 0-1,-1 0 1,0 1-1,1-1 1,-1 1-1,1-1 1,-1 1-376,-2 1 143,0 0 0,1 1 1,-1-1-1,1 1 1,0 0-1,0 0 1,0 1-1,0 0 0,-2 3-143,0-2 54,1 2 0,1-1 0,-1 1 0,1 0 0,0 0 0,1 0 0,-1 1 0,2-1 0,-1 1 0,1 0 0,0 0 0,0 1 0,0 7-54,3-11 135,0-1 0,0 1 0,0-1 0,1 1 0,0-1 0,0 1 0,2 3-135,-3-5-35,1-1 1,0 0 0,0 1-1,0-1 1,0 0 0,0 1-1,1-1 1,-1 0-1,1 0 1,-1 0 0,1-1-1,0 1 1,-1 0 0,3 1 34,0-3-2091,-4 0 1734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29 5376,'0'-7'126,"-2"-9"4400,2 15-4351,-1 1 0,1-1 0,-1 1 0,1-1 0,-1 1 1,1 0-1,-1-1 0,1 1 0,-1 0 0,0 0 0,1-1 0,-1 1 1,0 0-1,1 0 0,-1 0 0,0 0 0,1 0 0,-1 0 1,0 0-1,1 0 0,-1 0 0,0 0 0,1 0 0,-1 0 1,1 1-1,-1-1 0,0 0-175,-18 5 1439,0 1-1,-13 5-1438,-18 7 1576,9-6-713,0 2 0,-19 10-863,47-18 14,0 1 0,0 0 0,0 1 0,1 0-1,0 1 1,1 0 0,0 1 0,0 1 0,0 1-14,9-9 39,0 0 0,0 0-1,1 0 1,-1 0 0,1 0 0,0 0 0,0 0 0,0 0 0,0 1 0,0-1 0,1 0 0,-1 1 0,1-1 0,0 0 0,0 1-1,1-1 1,-1 1-39,2 11 174,1 0 0,0-1 0,3 7-174,3 15 113,-3-7-67,-2 0 1,0 20-47,-4-39 9,0 1-1,-1-1 1,0 0-1,0 1 1,-1-1 0,-1 0-1,0 0 1,0 0-1,-1 2-8,-33 72 235,36-83-217,1 0 0,-1 1 0,1-1 0,-1 0 0,1 0 0,0 0 0,-1 1 0,1-1 0,0 0 0,0 0 0,0 1 0,0-1 0,0 0 0,0 0 0,0 0 1,1 1-1,-1-1 0,0 0 0,1 0 0,-1 1 0,1-1 0,-1 0 0,1 0 0,-1 0 0,1 0 0,0 0-18,1 1 8,0 0 1,0 0 0,1 0-1,-1 0 1,0-1-1,1 1 1,-1-1 0,1 0-1,0 1 1,-1-1-1,3 0-8,6 2 12,1 0 1,-1-1-1,1 0 0,0-1 0,7-1-12,87 0 63,-61 0-4067,-33 0 2708,2-4 586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4864,'-9'60'6954,"16"7"-2974,-4-48-2759,-1 0-1,0 10-1220,-2-17 403,0 10-42,0 0 1,4 14-362,-4-34-196,0 0 1,0-1-1,1 1 1,-1 0-1,1-1 0,0 1 1,-1-1-1,1 1 1,0-1-1,0 1 1,0-1-1,0 1 1,0-1-1,0 0 1,1 1 195,-1-2-966,-1 0 444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11008,'-8'0'3656,"8"5"-1198,0-4-2345,1 0 1,0 0-1,0 0 0,0 0 1,-1 0-1,1 0 1,0 0-1,0-1 1,0 1-1,0 0 1,0-1-1,1 1 1,-1 0-114,5 1 113,0-1-1,1 1 1,-1-1 0,0-1 0,0 1 0,0-1-1,0 0 1,1 0 0,3-2-113,61-10 384,-49 7-237,-21 5-146,7-2 65,1 0 0,0 1 1,0 0-1,0 0 0,0 1 0,6 0-66,-13 1 12,1-1 0,-1 1 0,0 0 0,0-1 0,1 1-1,-1 0 1,0 0 0,0 0 0,0 1 0,0-1 0,-1 0 0,1 1 0,0-1 0,0 1 0,-1 0 0,1-1 0,-1 1 0,1 0 0,-1 0 0,0 0 0,0 0 0,0 0 0,0 0 0,0 0-1,0 1 1,-1-1 0,1 1-12,6 30 119,-1 0-1,-2 0 1,-1 1-1,-2-1 1,-1 12-119,0 4 357,7 44-357,0-41 410,4-1 1,11 37-411,-20-80 163,-6-10 92,-8-4-236,0 2-54,0 1 1,0 1-1,0 0 0,-1 1 0,1 0 0,0 1 1,-1 0-1,1 1 0,-1 0 0,1 1 0,0 1 1,0 0-1,0 0 0,0 1 0,0 1 0,1 0 1,0 0-1,0 1 0,0 1 35,8-3-4141,11-4 2026,8-4 1225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9216,'0'0'126,"-1"1"0,1-1 1,-1 0-1,1 1 0,-1-1 1,1 0-1,-1 1 0,1-1 0,-1 1 1,1-1-1,0 1 0,-1-1 1,1 1-1,0-1 0,-1 1 1,1 0-1,0-1 0,0 1 1,-1-1-1,1 1 0,0 0 0,0-1 1,0 1-1,0-1 0,0 1 1,0 0-1,0-1 0,0 1 1,0 0-1,0-1 0,0 1 0,1-1 1,-1 1-1,0 0 0,0-1 1,0 1-1,1-1 0,-1 1 1,0-1-1,1 1 0,-1-1 1,1 1-1,-1-1 0,0 1 0,1-1 1,-1 1-1,1-1 0,-1 0 1,1 1-1,0-1 0,-1 0 1,1 0-1,-1 1 0,1-1 0,0 0 1,0 0-127,2 2 265,2 0 0,-1-1 0,0 0 0,0 0 1,0 0-1,0 0 0,1-1 0,1 1-265,57-3 729,-21 1-306,38 3-423,-37-2 178,4 1 209,-46-1-372,-1 1-1,1-1 0,-1 0 0,1 0 0,-1 1 0,1-1 0,-1 0 1,1 0-1,-1 1 0,1-1 0,-1 1 0,1-1 0,-1 0 0,0 1 1,1-1-1,-1 1 0,0-1 0,1 1 0,-1-1 0,0 1 1,0-1-1,1 1 0,-1 0 0,0-1 0,0 1 0,0-1 0,0 1 1,0-1-1,0 1 0,0 0 0,0-1 0,0 1 0,0-1 0,0 1 1,0-1-1,0 1 0,0 0 0,0-1 0,-1 1 0,1-1 0,0 1 1,0-1-1,-1 1 0,1-1 0,0 1 0,-1-1-14,-16 31 365,14-27-341,-8 11-10,-1 0 0,-1-1 0,0 0 0,-1-1 0,0 0 0,-1-1 0,-6 3-14,-2 2-86,1 1 0,-15 17 86,36-34-150,0 0 0,0 0 1,0 1-1,0-1 1,0 0-1,0 1 0,0-1 1,0 0-1,1 1 0,-1-1 1,0 1-1,1 0 0,-1 0 150,1-2-88,1 1-1,-1-1 0,0 1 0,0-1 0,0 1 0,1-1 0,-1 1 0,0-1 0,0 0 0,1 1 0,-1-1 0,0 1 0,1-1 1,-1 0-1,0 1 0,1-1 0,-1 0 0,1 1 0,-1-1 0,1 0 0,-1 0 0,1 1 0,-1-1 0,0 0 0,1 0 1,-1 0-1,1 0 0,0 1 0,-1-1 0,1 0 0,-1 0 0,1 0 0,-1 0 0,1 0 0,-1 0 0,1-1 0,-1 1 0,1 0 1,0 0 88,16 0-704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349 103 7552,'-4'-5'844,"0"-1"0,0 1-1,-1-1 1,0 1 0,1 1 0,-2-1 0,1 1 0,-1 0 0,-2-2-844,-9-4 1146,1 0 0,-15-5-1146,24 12 10,0 0-1,-1 0 1,1 1-1,-1 0 0,1 0 1,-1 1-1,0 0 0,0 0 1,1 1-1,-9 0-9,10 1-8,0 0 0,0 1-1,0-1 1,1 1 0,-1 0 0,0 0 0,1 1-1,-1 0 1,1 0 0,0 0 0,0 1 0,0-1-1,0 1 1,1 1 8,-3 1-2,0 0 0,1 1 0,0 0 0,0 1 0,1-1 0,0 1 0,0 0 0,-2 6 2,5-11 23,1 0-1,0 0 1,0-1-1,1 1 0,-1 0 1,1 0-1,-1 0 1,1 0-1,0-1 0,0 1 1,0 0-1,0 0 0,1 0 1,-1 0-1,1 0 1,-1-1-1,1 1 0,0 0 1,0 0-1,1-1 1,-1 1-1,0-1 0,1 1 1,0-1-1,-1 0 1,1 1-1,0-1 0,0 0 1,0 0-1,1 0-22,-2-1 47,0 0-1,1 0 1,-1 0-1,1 1 1,-1-1-1,1-1 1,-1 1-1,1 0 1,0 0-1,-1-1 1,1 1-1,0-1 1,0 1-1,0-1 1,-1 0-1,1 1 1,0-1-1,0 0 1,0 0-1,-1-1 1,1 1-1,0 0 1,1-1-47,-1 0 35,1 0 0,0-1 1,0 1-1,-1-1 0,1 0 1,-1 1-1,1-1 0,-1 0 0,0-1 1,0 1-1,0 0 0,0-1 1,0 0-36,4-6 20,0-1 0,0 0 0,-1-1 0,-1 1 0,0-1 0,0 0 0,0-1-20,5-24 16,-9 34-32,0 11-80,1 43 228,2 0-1,8 40-131,-6-63-414,1 0 0,2-1 0,0 0 0,2-1-1,11 20 415,-16-35-730,-2 1 324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464 116 8320,'-1'-6'442,"-1"1"0,0 0 1,-1 0-1,0 0 1,1 0-1,-2 0 0,1 0 1,0 1-1,-1 0 0,0-1 1,0 1-1,0 1 1,0-1-1,-1 1 0,0-1 1,0 1-1,1 1 0,-1-1 1,-1 1-443,-10-5 42,-1 1 1,1 1 0,-1 0-1,-1 2 1,1 0 0,0 1-1,-1 0 1,0 2 0,1 0-1,-1 1 1,1 0 0,-1 2-1,1 0 1,0 1 0,0 0-1,-12 6-42,23-8-2,0 1-1,0 0 0,1 0 0,-1 0 0,1 1 0,-1-1 0,1 1 0,0 0 1,0 1-1,1-1 0,0 1 0,-1 0 0,0 2 3,3-4 21,1 0 0,-1 1 0,0-1 1,1 1-1,0-1 0,0 1 0,0 0 0,0-1 0,0 1 0,1 0 0,0 0 0,0-1 0,0 1 1,0 0-1,0 0 0,1-1 0,-1 1 0,1 0 0,0-1 0,1 1 0,-1-1 0,0 1 0,1 0-21,9 14 105,1 1 0,0-2-1,2 1 1,0-2 0,0 0 0,17 14-105,9 10-490,-34-34 440,19 21-350,14 20 400,-32-38 39,-1 0 0,0 0 0,-1 1 1,0 0-1,0 0 0,-1 0 0,2 8-39,-5-16 24,-1 1 1,1-1-1,-1 0 0,1 1 0,-1-1 0,0 0 1,0 1-1,0-1 0,0 1 0,0-1 0,0 0 1,-1 1-1,1-1 0,-1 0 0,0 1 0,0-1 1,0 0-1,0 0 0,0 0 0,0 1 0,0-1 1,-1-1-1,1 1 0,-1 0 0,1 0 0,-1 0 1,0-1-1,0 1 0,0-1 0,-1 2-24,-1-2 32,0 1 0,0 0 0,0-1 0,0 0 0,0 0 0,0 0 0,0 0 0,-1-1 0,1 1 0,0-1 0,0 0 0,0 0 0,-1-1 0,1 1 0,0-1-1,0 0 1,-1-1-32,3 2 8,0-1 0,1 1 0,-1-1 0,0 0 0,1 1 0,-1-1 0,1 0 0,-1 0 0,1 0 0,0 0 0,-1 0 0,1-1 0,0 1 0,0 0 0,0 0 0,0-1 0,0 1 0,0-1 0,0 1 0,0-2-8,0 0 5,0 1 1,1-1-1,-1 0 0,1 0 0,0 0 0,-1 1 0,1-1 0,1 0 0,-1 0 0,0 0 0,1 0 0,-1 1-5,4-11 2,0 0 1,1 1 0,0 0-1,1 0 1,1-1-3,-4 6 6,11-18-89,1 0 0,1 1 0,1 1 0,1 1 0,1 0 0,17-15 83,-11 15-3992,24-17 3992,-31 27-1093,0 3 501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21 5120,'0'0'126,"0"0"48,0 0 1,0 0 0,0 0 0,0 0 0,0 0 0,0 0 0,0 0-1,0 0 1,0 0 0,0 0 0,0 0 0,0 0 0,0 0-1,0 0 1,0-1 0,0 1 0,0 0 0,0 0 0,0 0-1,0 0 1,0 0 0,0 0 0,0 0 0,0 0 0,0 0-1,0 0 1,0 0 0,0 0 0,0 0 0,0 0 0,0 0 0,0 0-1,0 0 1,0-1 0,0 1 0,0 0 0,0 0 0,0 0-1,0 0 1,0 0 0,0 0 0,0 0 0,0 0 0,0 0-1,0 0 1,0 0 0,0 0 0,0 0 0,0 0 0,0 0 0,1 0-175,-7-2 3646,1-1-4624,1 1 1027,0 0-1,0 0 1,0 0-1,0 1 1,0 0-1,-1 0 1,1 0-1,0 0 1,-1 1-1,1 0 1,0 0-1,-1 0 1,1 0-1,0 1 0,-1-1 1,1 1-1,0 0 1,0 1-1,-1-1 1,1 1-1,0 0 1,0 0-1,1 0 1,-1 0-1,0 0 1,-1 2-49,2-1 7,0-1 1,-1 0-1,1 1 1,0 0-1,0 0 1,1 0 0,-1 0-1,1 0 1,-1 0-1,1 1 1,0-1-1,0 1 1,1-1 0,-1 1-1,1 0 1,0 0-1,0 0 1,0 0-1,0 0 1,1 0-1,-1 0 1,1 0 0,0 0-1,0 0 1,1 0-1,-1 0 1,1 0-1,0 2-7,1 0-47,0-1-1,1 0 0,-1 0 1,1 0-1,0 0 0,0 0 1,1-1-1,-1 1 0,1-1 0,0 0 1,0 0-1,0 0 0,1-1 1,-1 1-1,1-1 0,0 0 1,0-1-1,4 3 48,1-2-614,-1 0-1,1-1 1,-1 1-1,1-2 1,0 0 0,-1 0-1,1 0 1,0-1-1,0-1 1,5 0 614,21-4-869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12032,'0'0'4479,"9"4"-3487,5-4-352,-5 3-416,0 2-544,5-5-128,0 0-1439,0 4-609,0-4 1280,-2 0 608,-3 0 480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11136,'14'0'4224,"-1"-4"-3296,20 1 31,-20 3-255,9-5-3039,10-3-1249,5-1 1696,4 2 960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6144,'-7'1'1149,"-1"0"0,1 0 1,-1 0-1,1 1 0,-1 0 1,-5 3-1150,-24 7 2794,9-7-1772,9-2-743,0 1 0,0 1 1,1 0-1,-1 1 0,1 2 0,1-1 0,-9 6-279,15-6-10,7-5 21,0 0 1,0 1 0,0-1 0,0 1-1,1 0 1,-3 3-12,5-5 11,0 0 0,0 0 0,0 0 0,1 1 0,-1-1 1,0 0-1,1 1 0,-1-1 0,1 0 0,0 1 0,-1-1 0,1 0 0,0 1 0,0-1 0,0 1 0,0-1 0,0 1 0,0-1 0,0 0 1,1 1-1,-1-1 0,0 1 0,1 0-11,7 20 82,-2 0 1,0 0 0,-1 1-1,-2-1 1,0 1 0,-1 5-83,-2 15 231,1-8-16,-2 1 0,-3 20-215,3-53 7,1 1-1,-1-1 1,1 0-1,0 0 1,0 0-1,1 0 1,-1 0 0,0 1-1,1-1 1,0 0-1,0 0 1,0 0-1,0 0 1,0 0 0,1 0-7,-1-2-12,0 1 1,1 0 0,-1-1 0,1 1-1,-1-1 1,1 0 0,0 0-1,-1 1 1,1-1 0,0 0 0,0-1-1,0 1 1,0 0 0,0 0 0,0-1-1,0 1 1,0-1 0,0 0 0,0 1-1,0-1 1,0 0 0,2 0 11,12-1-562,1 0 0,-1-1 0,0 0-1,0-2 1,6-2 562,-5 1-2202,0-1-1,-1-1 0,1 0 1,12-9 2202,-1-1-1120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66 7424,'2'0'516,"0"-1"0,0 1 0,-1-1 1,1 1-1,0-1 0,0 0 0,0 0 0,-1 0 1,1 0-1,-1 0 0,2 0-516,20-17 2244,-12 8-1761,-5 6-460,0 1 0,0 0 0,0-1 0,0 2 0,0-1 0,1 1 0,0 0 0,-1 0 0,1 1 0,0 0 0,0 0 0,-1 1 0,1-1 0,0 2 0,0-1 0,2 1-23,-8 0 26,1-1 0,-1 1 0,1 0 0,-1 0 0,1 0 0,-1 0 1,0 1-1,0-1 0,1 0 0,-1 0 0,0 1 0,0-1 0,0 1 0,0-1 0,-1 1 0,1-1 1,0 1-1,-1-1 0,1 1 0,-1 0 0,1-1 0,-1 1 0,0 0 0,0 0 0,0 0-26,4 47 334,-2 1 240,2 1-1,9 37-573,-6-22 864,-2-1 0,-3 47-864,-2-111 331,0-1-6,0 1-278,0 0 0,0 0-1,0 0 1,0 0 0,0 0-1,-1 0 1,1 0 0,0-1 0,0 1-1,-1 0 1,1 0 0,0 0 0,-1 0-1,1-1 1,-1 1 0,1 0 0,-1 0-47,-1 0 20,0 0 0,0 0 0,0 0 0,0-1-1,0 1 1,0 0 0,0-1 0,0 0 0,0 1 0,0-1 0,0 0 0,-1 0 0,1 0 0,0-1-20,-37-3 210,26 2-219,-48 2 238,-1-1-4965,49-2 3296,3-4 662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11776,'0'3'4480,"-5"2"-3489,0-5 641,5 0 32,0 8-576,5-4-160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23743,'9'12'992,"-5"3"-32,1 2-160,0-2-128,4 7-224,-5 1-32,1 6-256,-2 3-96,2 1-192,-5-1 0,4-3-704,1-5-256,-5-4-1568,4-4-672,1-7 1728,4-14 832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21 7168,'0'-1'288,"1"0"0,-1 0 0,0 0 0,0 0 0,0 1 0,0-1 0,0 0 0,-1 0 0,1 0 0,0 0 0,0 1 0,-1-1 0,1 0 0,0 0 0,-1 0 0,1 1-1,0-1 1,-1 0 0,1 1 0,-1-1 0,0 0 0,1 1 0,-1-1-288,-18-1 5471,8 3-5299,1-1-28,0 2-1,0-1 1,0 1-1,0 1 1,0 0-1,0 0 1,1 1-1,-1 0 1,1 1-1,0 0 1,1 0-1,-1 1 1,1 0-1,0 1 1,0 0-1,1 0 1,0 0-1,0 1 1,1 0-1,0 0 1,0 1-1,-2 5-143,6-8 12,0-1 0,0 1 0,0-1-1,1 1 1,0 0 0,0 0 0,0-1 0,1 1-1,0 0 1,0 0 0,0 0 0,1 0 0,0 0-1,0-1 1,2 4-12,-2-5-51,0-1 0,0 0 0,0 0-1,1 0 1,-1 0 0,1 0 0,0 0 0,0 0-1,0 0 1,0-1 0,1 1 0,-1-1 0,1 0-1,-1 1 1,1-1 0,0 0 0,0-1 0,0 1 0,0 0-1,0-1 1,0 0 0,1 1 0,-1-1 0,0-1-1,1 1 1,-1 0 0,2-1 51,8 0-1655,0 0 1,0-1-1,1 0 0,4-2 1655,-8 1-549,13-2-613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23 12160,'-17'-2'9800,"-6"-7"-6105,18 7-3661,0 0 1,0 0-1,0 1 0,0-1 0,0 1 1,-4 0-35,-6 1 54,0 1 1,1 0 0,-1 1-1,1 1 1,0 1 0,0 0-1,0 0 1,0 1 0,0 1-1,1 1 1,0 0 0,-5 4-55,16-9 39,-1 0 1,0 0-1,1 0 1,0 1-1,-1-1 0,1 1 1,0 0-1,0-1 1,1 1-1,-1 0 1,0 0-1,1 0 1,0 1-1,0-1 1,0 0-1,0 0 1,0 1-1,1-1 1,-1 2-40,0 11 167,0 1 0,1-1 1,2 11-168,-1 5 107,-1 21 19,1 14-54,-6 32-72,4-92-15,1 0 0,0 0 0,0 0-1,1 1 1,-1-1 0,1 0 0,1 0 0,0 0 0,0-1 0,0 1 0,2 3 15,-2-7-12,-1 1 1,1-1-1,0 0 1,1-1-1,-1 1 0,0 0 1,1 0-1,-1-1 1,1 0-1,0 1 1,0-1-1,0 0 0,0-1 1,0 1-1,0 0 1,1-1-1,-1 0 1,0 1-1,1-2 1,-1 1-1,1 0 0,-1-1 1,3 1 11,19 1-10,0-1 0,-1-2-1,1 0 1,6-3 10,-14 2-1439,0-2 1,14-4 1438,-20 4-2644,1-1 0,-1 0 1,0 0-1,3-3 2644,-1-1-2405,-3-3 1157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13184,'-5'9'6716,"4"6"-3657,4 17-2073,-1-23-430,3 49 389,-2 40-945,-3-31-3230,0-27-1829,1-28 3091,3-3 923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34 8320,'0'-1'218,"0"-1"0,0 1 1,0 0-1,0-1 0,0 1 1,0 0-1,0-1 0,-1 1 1,1 0-1,0-1 0,-1 1 0,1 0 1,-1 0-1,1-1 0,-1 1 1,0 0-1,0 0 0,1 0 1,-1 0-1,0 0 0,0 0 1,0 0-1,0 0 0,0 0 0,0 0 1,-1 0-219,0 0 92,0 1 0,0 0 0,0-1 0,0 1 0,0 0 0,0 0 0,0 0 0,0 0 0,0 1 0,0-1 0,0 0 0,0 1-1,0-1 1,0 1 0,0 0 0,0 0-92,-8 4 31,1 0 0,-1 0 0,1 1 0,0 0 0,1 1 0,-4 3-31,-6 7 203,2 1 1,0 0-1,1 1 1,1 0-1,1 2 1,1-1-1,0 2 1,2 0-1,1 0 1,0 0-1,2 1 1,0 1-1,0 5-203,6-22-8,0 0 0,0 0 0,1 1 0,0-1 0,0 0-1,1 0 1,0 0 0,0 0 0,1 0 0,-1 0 0,2 0 0,-1 0 0,1-1 0,0 1-1,0-1 1,1 0 0,-1 0 0,1 0 0,1 0 0,-1 0 0,1-1 0,0 0-1,4 3 9,2 0 134,1-1 0,0-1 0,-1 0 0,2 0 0,-1-1 0,1-1 0,0 0 0,0-1 0,0 0 0,0-1 0,0 0 0,0-1 0,2-1-134,-8 1 80,-1-1-1,1-1 1,0 1 0,-1-1 0,1 0-1,-1-1 1,1 0 0,-1 0-1,1 0 1,-1 0 0,0-1-1,0 0 1,-1-1 0,1 1-1,0-1 1,-1 0 0,0 0-1,0-1 1,0 0 0,-1 0 0,1 0-1,-1 0 1,-1 0 0,1-1-1,-1 0 1,0 0 0,1-2-80,0-3-28,0-1 1,-1 0-1,-1 0 1,0 0-1,0 0 1,-1 0-1,-1 0 1,0 0-1,-1-1 1,0 1-1,-1 0 1,0 0-1,-1-2 28,-2-3-1027,0-1 0,-1 2-1,-1-1 1,0 1 0,-1 0 0,-1 1-1,-1 0 1,-9-12 1027,-4 2-885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 13696,'-4'2'860,"-12"11"4542,16-6-3038,12 0-1215,-4-6-1061,0 1-1,1-1 0,-1-1 1,1 1-1,-1-2 0,1 1 1,-1-1-1,0 0 0,1-1 0,-1 0-87,14-1 61,59-11 285,63-19-346,-141 32 29,-1 0 0,1 1-1,-1-1 1,1 1 0,-1-1-1,1 1 1,-1 0 0,1 0 0,-1 0-1,1 0 1,-1 1 0,1-1-1,-1 1 1,0-1 0,1 1 0,-1 0-1,1 0 1,-1 0 0,0 0-1,0 0 1,1 1-29,0 1 24,-1-1-1,0 1 0,0 0 1,0 0-1,0 0 1,0 0-1,0 0 1,-1 0-1,0 0 1,1 0-1,-1 1 1,0-1-1,-1 1 0,1-1 1,0 2-24,6 57 774,-1 0-1,-4 35-773,-1-45 191,1 0-1,3-1 1,2 1-1,4 9-190,-8-50-45,-1 1 1,0 0-1,-1 0 0,0 0 0,-1 2 45,0-13 53,-28 11 422,-11-5-290,0-1-1,-2-2-184,-45 7-4363,79-10 2919,1 0 1,-1 0-1,0-1 1,0 1-1,1-2 1,-1 1-1,0-1 0,1 0 1,-6-1 1443,-7-5-1573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0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28 3456,'2'-5'1344,"-4"10"101,2-5-826,0 0 202,0 0 614,0 0 229,0 0-507,0 0 144,0 0 150,-8-6 3389,-13-5-2800,17 9-1862,-1 0 1,0 0-1,0 1 1,0 0-1,0 0 1,0 0-1,0 0 1,0 1-1,-4 0-178,6 1 2,0-1-1,0 1 0,0-1 1,1 1-1,-1 0 1,0 0-1,1 1 1,-1-1-1,1 0 0,-1 1 1,1 0-1,-1-1 1,1 1-1,0 0 0,0 0 1,0 0-1,0 1 1,-1 1-2,-9 12-19,1 1 0,0 1 0,2 0 0,0 1 0,-3 8 19,8-16-7,0 0 0,1 0 0,0 0 0,0 0 0,2 1 0,-1-1-1,1 1 1,1-1 0,0 1 0,1 5 7,0-14-157,-1 0-1,1 0 0,0 0 1,-1 0-1,1 0 0,1 0 1,-1 0-1,0-1 0,1 1 0,-1 0 1,1-1-1,0 1 0,0-1 1,0 1-1,0-1 0,0 0 1,0 0-1,1 0 0,-1 0 1,1-1-1,0 1 0,-1 0 1,1-1-1,0 0 0,0 0 1,0 0-1,0 0 0,0 0 1,0-1-1,0 1 0,0-1 1,0 0-1,0 0 0,1 0 158,11 0-1212,0-1 0,0-1 0,0-1-1,-1 0 1,1 0 0,7-5 1212,9-4-2704,-4-4 1307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30 9472,'-1'-2'612,"0"0"1,1 0-1,-1 0 1,0 0-1,0 0 1,0 1-1,0-1 1,-1 0 0,1 0-1,0 1 1,-1-1-1,1 1 1,-1-1-1,1 1 1,-3-1-613,3 1 74,0 1 0,-1 0 0,1 0 0,-1-1 0,1 1 0,0 0 0,-1 0 0,1 0 0,-1 1 0,1-1 0,-1 0 0,1 0 0,0 1 0,-1-1 0,1 1 0,0-1 0,-1 1 0,1 0 1,0-1-1,0 1 0,0 0 0,0 0 0,-1 0 0,1 1-74,-11 6-13,2 1 0,-1 1 0,1 0 1,1 1-1,0-1 0,0 2 0,-4 7 13,10-14 1,0 1 0,0-1 0,0 1 0,1 0-1,0 0 1,0 0 0,1 0 0,-1 0 0,1 0 0,1 0-1,-1 0 1,1 0 0,0 0 0,0 1 0,1-1-1,0 0 1,0 0 0,1 3-1,-1-7 6,-1 0 0,0 0 1,1 0-1,-1-1 0,1 1 0,0 0 1,0-1-1,0 1 0,0 0 0,0-1 0,0 1 1,0-1-1,0 0 0,0 1 0,1-1 1,-1 0-1,0 0 0,1 1 0,-1-1 0,1 0 1,0-1-1,-1 1 0,1 0 0,0 0 0,-1-1 1,1 1-1,0-1 0,0 1 0,0-1 1,-1 0-1,1 0 0,0 0 0,0 0 0,0 0 1,0 0-1,-1 0 0,1-1 0,0 1 0,1-1-6,3-1-61,0-1-1,-1 1 0,1-1 0,-1 0 1,0-1-1,0 1 0,0-1 0,0 0 0,-1 0 1,0 0-1,2-3 62,5-6-584,0-1 1,6-11 583,-14 20-59,0 1-1,-1-1 1,0 0 0,0 0 0,0 0-1,0 0 1,-1 0 0,0 0 0,0-1-1,0 1 1,0-1 59,-1 17 173,2-1 0,-1 0 0,2 0 0,-1 0-1,1 0 1,1 0 0,-1-1 0,5 6-173,-4-5-846,2-1 0,-1 0-1,1 0 1,0 0 0,5 4 846,-10-12-341,0 0 0,0 0 0,0 0 0,0 0 0,0-1 0,1 1 0,-1 0 0,0 0 0,0-1 0,1 1 0,-1-1 0,0 1 0,1-1 0,-1 1 0,1-1 0,0 0 341,7-3-1098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0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10368,'-2'43'6139,"1"-29"-5658,1 0 0,0-1 0,0 1 0,1 0-1,1 0-480,21 98 1787,-22-123-1784,0-1 0,0 1 0,1 0 0,1 0 0,-1 0 0,2 0 0,0 1 0,4-9-3,-6 15-34,0-1 1,0 0-1,1 1 1,-1 0 0,1-1-1,0 1 1,1 1-1,-1-1 1,1 0-1,-1 1 1,1-1-1,0 1 1,1 0-1,-1 1 1,0-1 0,1 1-1,-1 0 1,1 0-1,0 0 1,3 0 33,-7 1-16,1 1 1,-1 0 0,0 0 0,1 0-1,-1 1 1,1-1 0,-1 0 0,0 0-1,1 1 1,-1-1 0,0 1-1,0-1 1,1 1 0,-1-1 0,0 1-1,0 0 1,0 0 0,1 0 0,-1 0 15,21 24-3195,-6-6-1107,-7-11 3364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12032,'-1'3'273,"-1"0"1,1 0 0,0 1-1,0-1 1,1 0 0,-1 1-1,1-1 1,-1 0 0,1 1-1,0-1 1,0 1 0,1-1-1,-1 1 1,1 0-274,15 51 3655,-3-11-2310,-5 6-753,-7-59-589,0 0 0,0 1 0,1-1 0,0 0 0,1 0 0,0 1 0,0-1-1,1 1 1,3-5-3,1-2-99,1 1-1,0 0 0,1 1 0,10-11 100,-19 22-27,1 0 0,0 1 0,-1-1 0,1 0 0,0 1 0,0-1 0,0 1 0,0 0 0,0-1 0,0 1 0,0 0 0,1 0 0,-1 0 0,0 1 0,1-1 0,-1 1 0,0-1 0,1 1 0,-1 0 0,1 0 0,-1 0 0,1 0 0,0 0 27,0 1-97,0 0 0,0 0 0,-1 1 0,1-1 0,0 0 0,-1 1 0,0 0 0,1 0 0,-1-1 0,0 2 0,0-1-1,0 0 1,0 0 0,0 1 0,0-1 0,-1 0 0,1 1 0,0 1 97,26 36-6400,-19-30 5510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10880,'6'44'8656,"0"-22"-8355,0 0 0,2-1 1,0 1-1,4 4-301,-10-23 6,-1-1 1,0 1-1,1 0 1,-1-1-1,1 0 1,0 1-1,0-1 1,0 0 0,0 0-1,0 0 1,1 0-1,-1-1 1,1 1-1,2 1-6,-4-3 16,1 1-1,-1-1 0,1 0 1,-1 1-1,1-1 1,0 0-1,-1 0 0,1 0 1,-1 0-1,1-1 1,-1 1-1,1 0 0,0-1 1,-1 1-1,1-1 1,-1 1-1,1-1 0,-1 0 1,0 1-1,1-1 1,-1 0-1,0 0 0,1 0 1,-1 0-1,0 0 1,0-1-1,0 1 0,0 0-15,11-14-12,-2 0-1,1 0 0,-2 0 0,0-2 0,-1 1 1,-1-1-1,0 0 0,-1 0 0,-1-1 0,2-13 13,-7 25 236,-2 11-42,-5 13 134,-4 55 466,2 0 0,4 2-794,-2 17 86,6-85 0,-1 12-972,0 0 0,2 1-1,0-1 1,1 0 0,0 0-1,2 1 887,2-3-672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13952,'-14'0'5183,"19"-5"-4031,4 10-192,-4-5-288,4 3-416,5 2 96,4-5-352,5 0-64,0-5 32,-1 2-2112,-4-2-928,-4 1 1441,-5 1 831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14720,'0'7'5439,"9"-7"-4223,10 0-288,-11 0-416,10-3-1952,5-1-608,0-1-3263,5-3-1409,-1 1 3520,-4-2 1664</inkml:trace>
  <inkml:trace contextRef="#ctx0" brushRef="#br0" timeOffset="1">579 0 15616,'-1'0'323,"0"0"0,1 0 0,-1 0 0,0 1 0,0-1 0,0 0 0,1 0 0,-1 0 0,0 1 0,0-1 0,1 0 0,-1 1 0,0-1 0,1 0 0,-1 1 0,0-1 0,1 1 0,-1-1 0,1 1 0,-1 0 0,1-1 0,-1 1 0,1 0 0,-1-1 0,1 1-323,0 1 274,-1 0 1,1 0 0,1 0-1,-1 1 1,0-1-1,0 0 1,1 0-1,-1 0 1,1 0 0,0 1-275,9 32 293,-1 1 0,-3 0 1,1 14-294,0 47 100,2 17-1129,3-40-5360,-11-70 5200,-1-4 910,0 1 1,0 0 0,0 0 0,0 0-1,0-1 1,0 1 0,0 0 0,0 0-1,1 0 1,-1-1 0,0 1 0,1 0 0,-1-1-1,1 1 1,-1 0 0,1-1 0,-1 1-1,1 0 1,-1-1 0,1 1 0,-1-1 0,1 1-1,0 0 279,4-3-1498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89 7296,'1'1'328,"-1"-1"1,1 1-1,-1 0 1,0 0-1,1-1 1,-1 1-1,1 0 1,-1 0-1,0 0 1,0 0-1,0-1 1,1 1-1,-1 0 1,0 0-1,0 0 1,0 0-1,0 0 1,-1 0-1,1-1 1,0 1-1,0 1-328,1 10 3150,0-11-3082,-1 0 0,1-1-1,0 1 1,0-1 0,0 1 0,0-1 0,-1 1 0,1-1 0,0 0 0,0 1 0,0-1 0,0 0 0,0 0 0,0 0-1,0 0 1,0 0 0,0 0 0,0 0 0,1 0-68,5-1 138,-1 1 0,1-1 0,0 0 0,-1-1 0,1 0 0,-1 0 0,0 0 0,1-1 0,-1 0-138,54-32 183,-41 23-232,-18 12 33,0-1 1,0 1-1,0-1 0,0 1 0,0-1 1,0 1-1,0-1 0,0 0 1,0 0-1,0 1 0,-1-1 0,1 0 1,0 0-1,0 0 0,-1 0 1,1 0-1,-1 0 0,1 0 0,-1 0 1,1 0-1,-1 0 0,0 0 0,1 0 1,-1 0-1,0-1 0,0 1 1,0 0-1,0 0 0,0 0 0,0 0 1,0 0-1,0-1 0,0 1 1,-1 0-1,1 0 0,0 0 0,-1 0 1,1 0-1,-1 0 0,1 0 0,-1 0 1,0 0-1,1 0 0,-1 0 1,0 0 15,-1-1-10,0 1 1,0-1-1,0 0 1,0 1 0,0-1-1,-1 1 1,1 0 0,0 0-1,-1 0 1,1 0 0,-1 0-1,1 0 1,-1 1 0,0-1-1,1 1 1,-1 0-1,0-1 1,1 1 0,-3 1 9,-1 0-20,0 1-1,0 0 1,0 0 0,0 0 0,0 1 0,1 0-1,-1 0 1,1 0 0,0 1 0,0 0 0,0 0-1,0 0 1,1 1 0,0-1 0,0 1 0,0 0-1,0 0 1,-1 4 20,-2 2 70,1 1 0,0 0 1,1 0-1,0 0 0,0 0 0,2 1 0,0-1 0,-1 8-70,3-12 39,1 0 0,0 1 0,1-1 0,-1 0 0,2 0 0,-1 0 1,1 0-1,0-1 0,1 1 0,0 0 0,0-1 0,0 0 0,1 0 0,0 0 0,1 0 0,0 0 0,0-1 0,0 0 0,5 5-39,-5-7-111,-1 0 1,1 0-1,0-1 0,0 1 0,0-1 0,0 0 0,0-1 0,1 1 0,0-1 0,-1 0 1,1-1-1,3 1 111,-5-1-387,1-1 0,0 1 0,0-1 0,0 0 0,0-1 0,0 1 1,-1-1-1,1 0 0,0 0 0,-1-1 0,1 1 0,0-1 0,-1 0 0,0 0 1,1-1-1,1-1 387,26-19-2011,0-5 982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10368,'-1'1'507,"1"1"0,-1 0 1,0-1-1,1 1 0,0-1 0,-1 1 1,1 0-1,0-1 0,0 1 1,0 0-1,0-1 0,0 2-507,8 36 1574,-3-18-1124,4 43 171,0 60-621,-8-90 94,1 3-1580,2 0 0,1 0 0,2 1 1486,-2-21-560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77 10624,'6'-5'1262,"-1"-1"-1,1 1 1,-2-1 0,1 0 0,3-7-1262,-8 11 169,-1 1 0,1 0 1,-1-1-1,1 1 0,-1 0 1,0 0-1,0-1 0,1 1 1,-1 0-1,0 0 0,0 0 1,0 0-1,0 0 0,-1 0 1,1 0-1,-1 0-169,-3-2 18,0 1-1,0 0 1,0 0-1,0 1 1,-1-1-1,1 1 1,-1 0 0,1 1-1,-1-1 1,1 1-1,-3 0-17,-64 5-159,60-3 141,-1-1 10,-8 1-20,1 0 1,0 1-1,0 1 0,0 1 0,1 1 0,-1 0 0,-10 6 28,27-10 1,1-1 0,-1 1-1,1-1 1,0 1-1,0 0 1,-1 0 0,1 0-1,0 0 1,0 0-1,1 1 1,-1-1 0,0 0-1,1 1 1,0 0-1,-1-1 1,1 1 0,0 0-1,0-1 1,0 3-1,1-1 1,-1 1 1,1 0-1,0 0 0,0-1 0,0 1 1,1 0-1,0 0 0,0-1 1,0 1-1,1 0 0,0 1-1,6 13-5,2 0 0,0-1 0,1 0 0,0-1-1,5 5 6,37 48-2,65 92 170,-113-154-114,0 0 1,0 1-1,-1 0 1,0 0-1,-1 0 1,1 0-1,-2 1 1,0 0-1,0-1 1,0 1-1,-1 0 1,-1 0-1,0-1 1,0 1-1,-1 0 0,0 0 1,0 0-1,-1-1 1,-1 1-1,0-1 1,0 0-1,-1 1 1,0-1-1,0-1 1,-1 1-1,0-1 1,-1 0-1,1 0 1,-2 0-1,1-1 1,-1 0-1,0 0 1,-1-1-1,0 1 1,0-2-1,0 1 1,-5 2-55,11-7 50,0 0 1,0 0 0,0 0-1,0 0 1,0-1 0,0 1-1,0 0 1,0-1 0,0 0-1,-1 1 1,1-1 0,0 0-1,0 0 1,0 0 0,0 0-1,-1-1 1,1 1 0,0 0-1,0-1 1,0 0 0,0 1-1,0-1 1,0 0 0,0 0-1,0 0 1,0 0-51,1-1 36,0 0-1,0 1 1,0-1 0,0 0-1,0 0 1,0 1 0,0-1-1,1 0 1,-1 0 0,1 0-1,-1 0 1,1 0 0,0 0-1,0 0 1,0 0 0,0 0-1,0 0 1,0 0 0,0 0 0,1 0-1,-1 0 1,1 0 0,-1 0-1,1 0 1,0 1 0,0-1-1,0 0 1,0 0 0,0 0-36,14-24 30,1 0 0,0 1 0,2 1 0,1 0 0,1 2 0,1 0 0,20-16-30,41-29-1364,55-33 1364,-47 35-2158,17-18-10775,-72 52 11205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 11136,'-19'-3'975,"0"2"0,0 0 1,0 1-1,-1 0 1,1 2-1,0 0 0,1 2 1,-1 0-1,-6 2-975,22-5-19,-1 1 0,1-1-1,0 1 1,0 0 0,0 0 0,0 0 0,0 0-1,0 1 1,0-1 0,-2 3 19,5-4-7,-1 0 0,1-1 0,0 1 0,-1 0 0,1-1 0,0 1 0,-1 0 0,1-1 0,0 1 0,0 0 0,-1 0-1,1-1 1,0 1 0,0 0 0,0 0 0,0 0 0,0-1 0,0 1 0,0 0 0,1 0 7,-1 1-5,1-1 0,0 0 0,-1 0-1,1 0 1,0 0 0,0 0 0,0 0 0,0 0-1,-1 0 1,2 0 0,-1 0 0,0-1 0,0 1-1,0 0 1,0-1 0,1 1 5,43 17-57,-35-14 77,1 0 0,-1 0 1,0 1-1,-1 0 0,1 0 0,1 3-20,-8-6 1,-1 0 1,0 0 0,1 0-1,-1 1 1,0-1 0,0 1-1,0 0 1,-1-1-1,1 1 1,-1 0 0,1 0-1,-1 0 1,0 0 0,0 0-1,-1 0 1,1 0 0,0 0-1,-1 1 1,0-1 0,0 0-1,0 0 1,0 1-1,0 1-1,-1 0 15,0 1-1,0-1 0,-1 1 1,1-1-1,-1 0 0,0 1 1,0-1-1,-1 0 1,0 0-1,0 0 0,0-1 1,0 1-1,-1-1 0,1 0 1,-1 0-1,0 0 0,-4 2-14,1 0-494,-2 0-1,1-1 0,0-1 1,-1 0-1,0 0 0,0 0 1,0-1-1,0 0 1,-10 1 494,-3-4-1190,3-8 556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3 104 11136,'-1'3'381,"1"-1"1,-1 0-1,1 0 1,-1 1-1,1-1 1,0 0-1,0 0 1,0 1-1,1-1 0,-1 0 1,0 0-1,1 1 1,-1-1-1,1 0 1,0 0-1,0 0 1,0 0-1,1 2-381,-1-3 66,0 0-1,1 0 1,-1 1-1,1-1 1,-1 0-1,1 0 1,-1 0-1,1 0 1,0-1-1,0 1 1,-1 0-1,1-1 1,0 1-1,0-1 1,0 0-1,0 1 1,-1-1-1,1 0 1,0 0-1,0 0 1,0-1-1,0 1 1,1-1-66,4 0 12,-1 0 0,1-1 0,0 0 0,-1-1 0,0 0 0,1 0 1,-1 0-1,0 0 0,0-1 0,-1 0 0,1-1-12,6-4 17,-1-1 1,1-1-1,-2 0 0,5-6-17,-13 14 19,-1 1-1,1 0 0,-1 0 0,1-1 1,-1 1-1,0-1 0,0 0 0,0 1 0,0-1 1,0 0-1,-1 1 0,1-1 0,-1 0 1,0 0-1,0 1 0,0-1 0,0 0 0,0-1-18,0 4 12,-1-1-1,1 0 1,0 0-1,0 0 0,-1 0 1,1 0-1,-1 1 0,1-1 1,-1 0-1,1 0 1,-1 1-1,1-1 0,-1 0 1,0 1-1,1-1 0,-1 0 1,0 1-1,0-1 1,1 1-1,-1 0 0,-1-1-11,1 0 10,-1 1-1,0 0 0,0-1 0,0 1 0,1 0 0,-1 0 0,0 0 0,0 0 1,0 0-1,0 1 0,1-1 0,-1 1 0,0-1 0,0 1 0,0 0-9,-2 1 28,0 0-1,0 0 1,1 0-1,-1 1 0,1 0 1,-1 0-1,1 0 1,0 0-1,0 0 0,0 1 1,1-1-1,-1 1 1,1 0-1,0 0 1,0 0-1,0 0 0,0 0 1,1 1-28,-3 5 66,1-1 0,0 1-1,1 0 1,0 1 0,1-1 0,0 0 0,0 2-66,1-4-10,0 0-1,1 0 1,0-1 0,0 1-1,1 0 1,0-1 0,0 1 0,0-1-1,1 0 1,1 0 0,-1 0-1,1 0 1,0 0 0,0-1-1,1 1 1,0-1 0,0-1-1,1 1 1,-1-1 0,4 3 10,-1-2-332,1-1 1,0 0-1,0 0 1,0-1-1,0 0 1,1-1-1,0 0 1,-1 0-1,1-1 1,0 0-1,0-1 1,0 0-1,0-1 1,1 0 0,6-1 331,41-5-704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59 7936,'1'-2'297,"-1"0"1,1 0-1,-1 0 1,1 1-1,-1-1 1,0 0-1,0 0 1,0 0-1,0 0 1,0 0-1,0 0 1,0 1-1,-1-1 1,1 0-1,-1 0 1,1 0-1,-1 1 1,0-1 0,0 0-1,0 1 1,0-1-1,0 1 1,0-1-298,-1 0 282,0 1 1,0-1-1,0 1 1,0 0-1,0-1 0,0 1 1,-1 0-1,1 0 1,0 1-1,-1-1 1,1 0-1,0 1 1,-1-1-1,1 1 1,-2 0-283,-7 0 253,1 0 1,-1 0 0,1 1-1,-1 1 1,1 0-1,0 0 1,0 1 0,-1 1-254,0 0 19,-1 2 1,0-1-1,1 2 1,0-1-1,1 2 1,-1-1-1,1 1 1,1 1-1,0 0 1,0 0 0,-3 5-20,8-9-7,-1 1 1,2-1-1,-1 1 1,1 0 0,0 0-1,0 0 1,0 0 0,1 0-1,0 1 1,0-1-1,1 1 1,0 0 0,0-1-1,0 1 1,1 0 0,0 0-1,0-1 1,1 1-1,0 0 1,0-1 0,0 1-1,2 3 7,-1-6-240,0 0 0,-1-1-1,1 1 1,1-1 0,-1 1 0,0-1-1,1 0 1,0 0 0,0 0-1,0 0 1,0 0 0,0-1 0,0 1-1,1-1 1,-1 0 0,1 0-1,0 0 1,0-1 0,-1 1-1,1-1 1,0 0 0,2 0 240,4 2-764,0-2 0,1 0 0,-1 0 1,1-1-1,-1 0 0,1 0 0,-1-2 0,4 0 764,23-5-1274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 10368,'-3'-1'251,"0"1"0,0-1 0,0 1 0,0 0 0,0 0 0,0 1 0,0-1 1,1 0-1,-1 1 0,0 0 0,0-1 0,0 1 0,0 1 0,1-1 0,-1 0 1,0 0-1,1 1 0,-1 0 0,1-1 0,0 1 0,-1 0 0,1 0 0,0 1 0,0-1 1,0 0-1,1 1 0,-1-1 0,0 1 0,1-1 0,0 1 0,0 0 0,-1-1 1,2 1-1,-1 0 0,0 1-251,-2 7 195,1 1 0,1-1 0,0 1 0,0-1 0,1 1 0,1 0 0,0-1 0,1 9-195,-1-15 16,0 0 0,0 0 0,1 0 0,-1 0 0,1-1 0,0 1 0,1 0 1,-1-1-1,1 0 0,-1 1 0,1-1 0,1 0 0,-1 0 0,0-1 1,1 1-1,0-1 0,0 0 0,0 0 0,0 0 0,1 0 0,-1-1-16,-2-1-14,1 1 0,-1-1 0,1-1 0,-1 1 0,1 0 0,-1-1-1,1 1 1,-1-1 0,1 0 0,0 0 0,-1 0 0,1 0 0,-1 0 0,1-1-1,0 1 1,-1-1 0,1 1 0,-1-1 0,1 0 0,1-1 14,0 0-62,0-1-1,-1 0 1,0 1 0,1-1 0,-1 0-1,0-1 1,0 1 0,-1 0 0,1-1-1,-1 0 1,2-3 62,2-5-109,0 0 1,-1-1-1,-1 0 0,0 1 1,-1-2-1,0 1 0,0-9 109,-4-6 9,0 15 155,4 26 186,0 1-312,1 0-1,0-1 1,0 1-1,2-1 1,0 0-1,6 11-37,9 7-2506,1-3-3282,-12-20 4049,3-2 913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10624,'14'43'5541,"-9"-28"-5045,0 1 0,-1-1 0,-1 1 0,0-1 0,-1 1 0,-1 6-496,-1-5 93,-1-12-17,1 0 0,-1-1 0,1 1 0,0 0 0,1 0 0,0 0 0,-1 0 0,1 0 0,1-1 0,0 3-76,-2-7 2,0 0-1,0 0 0,1 1 1,-1-1-1,0 0 1,0 0-1,0 0 1,0 0-1,1 0 1,-1 0-1,0 0 1,0 1-1,1-1 0,-1 0 1,0 0-1,0 0 1,0 0-1,1 0 1,-1 0-1,0 0 1,0 0-1,1 0 1,-1 0-1,0 0 0,0 0 1,1-1-1,-1 1 1,0 0-1,0 0 1,0 0-1,1 0 1,-1 0-1,0 0 1,0 0-1,0-1 0,0 1 1,1 0-1,-1 0 1,0 0-1,0 0 1,0-1-1,0 1 1,0 0-1,1 0 1,-1 0-1,0-1 0,0 1 1,0 0-1,0 0 1,0 0-1,0-1 1,0 1-1,0 0 1,0 0-1,0-1-1,24-55-461,-14 29-283,2 0 0,1 1 0,6-7 744,8 2-2131,-8 18-422,-18 13 2173,0 0 1,-1-1 0,1 1 0,0 0 0,0 0 0,0 0 0,0-1 0,0 1-1,0 0 1,-1 0 0,1 0 0,0 0 0,0 0 0,0 1 0,0-1 0,0 0-1,0 0 1,-1 0 0,1 1 379,4 3-2197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11776,'2'43'7765,"4"23"-5469,0-2-3024,-5-77 464,0 0 1,1 0 0,1 0-1,0 1 1,1-1 0,1 0-1,-1 1 1,2 0 0,0 0-1,0 1 1,1 0 0,1 0-1,0 0 1,0 1 0,1 0-1,0 0 264,-8 9-78,0 0-1,0 1 0,0-1 0,0 0 0,0 0 1,0 0-1,0 1 0,1-1 0,-1 0 0,0 1 1,0-1-1,1 1 0,-1 0 0,0-1 0,0 1 1,1 0-1,-1 0 0,0 0 0,1 0 0,-1 0 1,0 0-1,1 0 0,-1 0 0,1 0 79,0 2-629,0-1 0,0 0 0,1 0 0,-1 1 0,0-1 0,0 1 0,0 0 0,-1 0 0,1 0 0,0 0 0,1 1 629,6 8-2293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11904,'-1'3'611,"0"1"0,1 0 0,-1 0 0,1 0 0,0-1 0,0 1 0,1 0 0,-1 0 1,1 0-1,0-1 0,0 1 0,0 0 0,1 0-611,0 1 63,0 0 1,0 0-1,1 0 1,0-1-1,0 1 1,0-1-1,0 0 0,1 0 1,0 0-1,0 0 1,0-1-1,0 1 1,1-1-1,-1 0 0,1-1-63,-2-1 9,-1 0-1,1 0 1,0 0 0,0-1-1,0 0 1,0 1-1,0-1 1,0 0-1,0 0 1,-1-1-1,1 1 1,0-1-1,0 1 1,0-1 0,0 0-1,-1 0 1,1 0-1,0 0 1,-1-1-1,1 1 1,-1-1-1,1 1 1,-1-1-1,0 0 1,3-2-9,0-1-220,0 1 0,0-1 1,0 0-1,-1-1 0,0 1 0,0-1 1,0 0-1,0 0 0,-1 0 0,2-6 220,4-28-743,-2 11 2645,-5 34-1024,-1 22-611,8 130 389,-9-141-819,1 45 616,2 7-453,-1-48-1083,1 0 0,1 0-1,2 4 1084,-1-13-1002,4-9 500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14080,'5'-3'5279,"-1"3"-4127,10 0 192,-9 3-256,4-3-704,5 0-224,-1 0-448,6 0-160,-1 0 224,-4-3-1728,-2-2-736,2 0 1376,0-2 641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12032,'-4'9'4575,"8"-6"-3583,10 2-96,-9 0-288,9-5-1696,4 0-511,8-5 799,2 0 384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 7808,'-2'-2'286,"1"0"0,-1 1 0,0-1 0,0 0 0,0 1 0,0 0 0,0 0 1,0-1-1,0 1 0,0 0 0,-1 1 0,1-1 0,0 0 0,-1 1 0,1-1 0,0 1 0,-1 0 1,1-1-1,-1 1 0,1 0 0,0 1 0,-1-1 0,1 0 0,-1 1 0,1-1 0,0 1 0,0 0 1,-1 0-1,1 0 0,-1 1-286,-7 2 853,0 1 0,1 1 0,0 0 0,0 0 0,1 1 0,-5 4-853,2 0 249,-1 0 1,1 1 0,1 0 0,0 1 0,1 0 0,1 1-1,0-1 1,0 2 0,-2 6-250,7-11 58,-1-1 1,2 1-1,-1 0 1,1 0-1,1 0 1,-1 0-1,2 0 1,0 1-1,0-1 1,0 0-1,1 0 1,1 0-1,0 0 0,0 0 1,2 4-59,1-2 57,-1 1 0,1-1 0,1 0 0,1 0 0,-1 0-1,2-1 1,-1 0 0,2-1 0,1 2-57,-6-7 19,1-1-1,0 0 0,0 0 1,0 0-1,0-1 0,1 0 1,-1 0-1,1 0 1,0-1-1,0 0 0,0 0 1,0 0-1,0-1 1,0 0-1,1 0 0,-1 0 1,0-1-1,1 0 1,-1 0-1,4-1-18,0 0 40,0-1 0,0 0 0,0-1 1,-1 1-1,1-2 0,0 1 0,-1-2 0,0 1 1,0-1-1,0 0 0,-1-1 0,0 0 0,2-2-40,-5 4 4,-1-1 0,1 0 0,-1 1 1,0-2-1,-1 1 0,1 0 0,-1-1 0,0 1 0,0-1 0,-1 0 0,0 0 0,0 0 0,0-1 0,-1 1 0,0 0 0,0 0 1,0-1-1,-1 1 0,0-1 0,0 1 0,-2-5-4,1 1-192,-1 0 0,-1 0-1,1 1 1,-2-1 0,1 1 0,-1 0 0,-1 0 0,0 0 0,0 0-1,-2-1 193,-28-34-4871,-5 2-3568,3 6 3565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9600,'-4'0'481,"-1"1"0,1-1-1,0 1 1,0 0 0,0 1 0,0-1 0,0 1 0,0-1 0,1 1 0,-1 0 0,1 1 0,-1-1 0,1 1-1,0-1 1,-1 1 0,0 2-481,-9 8 373,0 2 0,2 0-1,-3 3-372,-2 5 798,-37 49-405,4 3 0,3 1 0,-26 61-393,59-110 172,1 0 1,1 1-1,1 0 1,2 1-1,1 0 1,-1 13-173,7-32 65,0-1 1,1 1 0,0 0-1,1-1 1,0 1 0,0 0-1,1-1 1,0 0 0,1 1-1,0 0-65,0-4 23,0 0 0,0 0-1,0 0 1,1-1 0,0 1 0,0-1-1,0 0 1,1 0 0,0 0-1,0-1 1,0 1 0,0-1-1,1-1 1,0 1 0,3 1-23,0-1 15,0 0 0,1 0 0,0-1 1,0 0-1,0-1 0,0 0 0,0-1 1,1 0-1,-1 0 0,0-1 0,1 0 1,-1-1-1,0-1 0,0 1 0,0-2 0,0 1 1,0-1-1,3-2-15,-2 1 10,-1 0 1,0-1 0,-1 0-1,1-1 1,-1 0-1,0 0 1,0-1-1,-1 0 1,0-1-1,0 0 1,-1 0-1,0 0 1,0-1-1,-1 0 1,0-1-1,-1 1 1,2-5-11,-6 9 6,1 1-1,-1-1 1,0 0 0,0 0 0,0 0-1,0 0 1,-1 1 0,0-1 0,0 0-1,-1 0 1,1 0 0,-1 0 0,0 0-1,0 1 1,-1-1 0,1 0 0,-3-3-6,3 6 1,0 0 0,0 0 0,0 0 0,-1 0 0,1 1 0,-1-1 1,1 0-1,-1 1 0,1-1 0,-1 1 0,0 0 0,0-1 0,0 1 1,0 0-1,0 0 0,0 0 0,0 0-1,-1 1-9,0-1 0,1 1 1,-1 0-1,0 0 0,1 0 0,-1 0 1,0 0-1,1 0 0,-1 1 0,0 0 1,1-1-1,-1 1 0,1 0 0,-1 0 1,1 0-1,-1 0 0,0 2 9,-11 6-104,0 0 0,2 2 0,-1 0 0,1 0 0,0 1 0,1 0 0,1 1 0,0 1 0,1-1 0,-6 13 104,11-17-425,0 0 1,0 0-1,1 0 0,0 1 1,1-1-1,-1 9 425,2-14-541,1 0 0,0 0 0,0 1 1,0-1-1,0 0 0,1 0 0,0 0 0,0 2 541,-1-4-502,1-1 1,0 1-1,-1 0 1,1 0-1,0-1 0,0 1 1,0 0-1,0-1 1,1 1-1,-1-1 0,0 1 1,1-1-1,-1 0 1,1 1-1,-1-1 0,1 0 1,0 0 501,24 9-3488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3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75 10368,'0'0'257,"-1"0"1,1 0 0,0 0 0,-1 0-1,1 1 1,0-1 0,0 0 0,-1 0-1,1 1 1,0-1 0,0 0-1,-1 0 1,1 1 0,0-1 0,0 0-1,0 1 1,0-1 0,-1 0 0,1 1-1,0-1 1,0 0 0,0 1-1,0-1 1,0 0 0,0 1 0,0-1-1,0 0 1,0 1 0,0-1 0,0 0-1,0 1 1,0-1 0,0 1-258,12 0 3030,18-9-1766,60-28 496,-23 8-826,-60 26-857,0 1 0,1 0 0,-1 0 1,0 0-1,0 1 0,1 0 0,-1 1 1,1-1-78,14 1-1370,1-9-8737,-13 7 9121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 7936,'-13'-1'1117,"-1"0"0,0 0 0,1 2 0,-1 0 0,0 0 0,1 1 0,-13 4-1117,11-1 96,1-1 0,-1 2 0,1 0 0,1 1 0,-1 0 0,1 1 0,0 0-1,1 1 1,0 1 0,-10 10-96,19-16 18,-1 0-1,2 0 1,-1 1-1,0-1 0,1 1 1,0 0-1,0 0 1,0-1-1,1 1 1,-1 0-1,1 1 1,1-1-1,-1 0 1,1 0-1,-1 0 1,1 0-1,1 1 1,-1-1-1,1 1-17,0-1 56,-1 0 0,1 0-1,0 0 1,1 0 0,-1 0 0,1 0 0,0 0-1,0-1 1,1 1 0,0-1 0,-1 1 0,1-1-1,1 0 1,-1 0 0,0 0 0,1-1 0,0 1-1,0-1 1,1 1-56,2-1-94,0 1-1,0-2 1,1 1 0,-1-1 0,1 0-1,0-1 1,-1 1 0,1-2-1,0 1 1,0-1 0,0 0-1,0-1 1,-1 1 0,1-2-1,0 1 1,0-1 0,-1 0-1,0-1 1,7-2 94,10-7-314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42 8320,'-88'-4'6665,"-43"-15"-3624,109 13-2669,11 3-331,0 0 0,0 1 0,0 0-1,-7 0-40,17 2 3,0 0 0,-1 0 1,1 0-1,-1 0 0,1 0 0,-1 0 0,1 0 0,-1 0 0,1 0 0,0 1 0,-1-1 0,1 1 0,0-1 0,-1 1 1,1 0-1,0-1 0,-1 1 0,1 0 0,0 0 0,0 0 0,0 0 0,0 0 0,0 0 0,0 0 0,0 0 0,0 0 1,1 1-1,-1-1 0,0 0 0,1 0 0,-1 1 0,1-1 0,-1 0 0,1 2-3,0 2 2,0 1 0,1-1-1,0 1 1,0-1 0,0 1 0,1-1-1,0 0 1,0 0 0,0 0 0,0 0-1,1 0 1,0 0 0,2 1-2,6 15-2,-1 2-67,-1 2-1,0-1 0,-2 1 1,-1 0-1,-1 1 0,-1-1 0,-1 4 70,2 52 164,-4 50-164,-2-61-470,1-67 480,0 0 1,0-1-1,0 1 0,0 0 1,0-1-1,1 1 1,0 0-1,-1-1 0,1 1 1,0-1-1,0 1 1,0-1-1,1 1 0,-1-1 1,0 0-1,2 1-10,-2-1 40,1-1 1,-1 0-1,1 0 0,0 0 0,0 0 0,-1 0 1,1-1-1,0 1 0,0-1 0,0 1 0,0-1 1,0 1-1,0-1 0,0 0 0,0 0 0,0 0 0,0 0 1,0 0-1,0-1 0,0 1 0,0 0 0,0-1-40,73-8-619,-52 7-1179,-1-1-1,1 0 1,0-2-1,6-3 1799,7-6-858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27 5504,'0'-1'252,"0"0"0,0 0 0,0 0 1,0 0-1,0 0 0,0 0 0,-1 0 0,1 0 0,0 0 1,-1 0-1,1 0 0,0 0 0,-1 0 0,1 0 1,-1 0-1,1 0 0,-1 1 0,0-1 0,1 0 0,-1 0 1,0 1-1,0-1 0,1 0 0,-1 1 0,0-1 0,0 1 1,0-1-1,0 1-252,-2-1 186,1 0 1,0 1 0,-1 0-1,1-1 1,-1 1-1,1 0 1,-1 0-1,0 0 1,1 1 0,-1-1-1,1 0 1,-1 1-187,-4 1 45,-1 0 1,1 1-1,0-1 1,0 2-1,0-1 1,0 1-1,1 0 1,-2 1-46,-1 2 77,1 1 0,1 0 0,0 0 0,0 1 1,0-1-1,1 1 0,1 1 0,-1-1 0,2 1 1,-1 0-1,1 0 0,1 1 0,0-1 0,0 1 1,1-1-1,0 1 0,1 0 0,0 0 0,1 0 1,0 0-1,1 4-77,0-12 72,-1 1 1,1 0-1,-1-1 1,1 1-1,0-1 1,1 1 0,-1-1-1,1 0 1,-1 0-1,1 1 1,0-1-1,0 0 1,0 0-1,1-1 1,-1 1-1,1 0 1,-1-1-1,1 0 1,0 1-1,0-1 1,0 0 0,0 0-1,0-1 1,1 1-1,-1-1 1,1 1-1,-1-1 1,1 0-1,-1-1 1,1 1-1,-1 0 1,1-1-1,0 0 1,-1 0-1,1 0 1,-1 0-1,1-1 1,0 1 0,-1-1-1,1 0 1,-1 0-1,1 0 1,-1-1-1,0 1 1,1-1-1,-1 0 1,0 0-1,0 0 1,0 0-1,1-2-72,0 2-13,-1-1-1,1 0 0,-1 0 0,0 0 1,0 0-1,0-1 0,0 1 1,0-1-1,-1 1 0,0-1 0,0 0 1,0 0-1,0 0 0,0 0 0,-1-1 1,0 1-1,0 0 0,0-1 0,0 1 1,-1-1-1,0 1 0,0 0 1,0-1-1,0 1 0,-1-1 0,1 1 1,-1-1-1,0 1 0,-1 0 0,1 0 1,-1 0-1,0-1 0,0 1 0,0 1 1,0-1-1,-1 0 0,1 1 1,-1-1-1,0 1 0,-3-3 14,-21-19-2389,21 20 816,0 1-1,0 0 1,-1 0 0,0 0-1,-6-2 1574,-11-3-3050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9344,'0'0'212,"0"-1"0,-1 1 0,1 0 0,0-1-1,0 1 1,0-1 0,0 1 0,0-1 0,0 1 0,0-1 0,0 1 0,0 0 0,0-1 0,0 1 0,1-1 0,-1 1 0,0 0 0,0-1 0,0 1 0,0-1 0,1 1 0,-1 0 0,0-1 0,0 1 0,1 0-1,-1-1 1,0 1 0,1 0 0,-1-1 0,0 1 0,1 0 0,-1 0 0,0-1 0,1 1 0,-1 0 0,0 0 0,1 0 0,-1 0 0,1-1-212,24-13 1722,-10 5-260,-6 4-1346,1-1 0,0 1-1,1 1 1,-1 0 0,1 0 0,-1 1-1,10-1-115,18-2 823,24-1-823,5 0 228,-64 6-228,0 1 0,0-1 0,0 1 0,0 0 0,0 0 0,1 0 0,-1 1 0,0-1 0,0 1 0,0-1 0,0 1 0,0 0 0,0 0 0,0 1 0,0-1 0,-1 1 0,1-1 0,0 1 0,-1 0 0,2 1 0,0 1 0,0 1 0,-1-1 0,0 1 0,0 0 0,0 0 0,0 0 0,-1 0 0,0 0 0,0 1 0,0-1 0,0 2 0,103 381 411,-104-387-409,2 14 127,2 0 1,0 0-1,1 0 1,1-1-1,0 1 1,1-1-130,-8-14 13,0 0-1,0 0 1,0 0 0,0 0 0,0 0 0,0 0 0,0 0 0,0 0 0,1 0 0,-1 0 0,0-1 0,0 1 0,0 0 0,0 0-1,0 0 1,0 0 0,0 0 0,0 0 0,0 0 0,0 0 0,0 0 0,0 0 0,1 0 0,-1 0 0,0 0 0,0 0 0,0 0-1,0 1 1,0-1 0,0 0 0,0 0 0,0 0 0,0 0 0,0 0 0,0 0-13,0-1 3,-1 1 0,1-1 0,-1 0 0,1 1 0,-1-1 0,1 1 0,-1-1 0,1 1 0,-1-1 0,0 1 0,1 0 0,-1-1 0,0 1 0,0 0 0,1 0 0,-1-1 0,0 1 0,0 0-3,-14-1 3,1 1-1,-1 0 1,0 1-1,0 0 1,1 2-1,-1-1 1,1 2-1,-9 3-2,-29 5 39,-79 18-225,36-8-5340,89-21-4148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7552,'-10'0'1180,"7"0"-744,0 0 1,0 0-1,0 0 1,0 0-1,-1 1 1,1-1-1,0 1 1,-2 1-437,4-2 113,1 0 0,-1 0 0,1 0 0,-1 0 0,1 1 0,0-1 0,-1 0 0,1 0 0,-1 1 0,1-1 0,0 0 0,-1 1 0,1-1 0,0 0 0,-1 1 0,1-1 0,0 0 0,0 1 0,-1-1 0,1 1 0,0-1 0,0 1 0,0-1 0,-1 1 0,1-1 0,0 0 0,0 1 0,0-1 0,0 1 0,0-1 0,0 1 0,0-1 0,0 1 0,0-1 0,0 1-113,1 1 127,0 0 0,0 0 0,0-1 0,0 1 0,0 0 0,0-1 0,0 1 0,0 0 0,1-1 0,-1 1-127,4 3 172,1 0 0,-1-1 0,1 0 0,-1 0 0,6 3-172,8 1 374,1 0 0,0-2 0,0 0 0,0-1 0,6-1-374,28 4 962,21-1-962,-72-7 14,-1 0-1,1 0 1,0 1 0,-1-1 0,1 1 0,0 0 0,-1 0-1,1 0 1,-1 0 0,1 0 0,-1 0 0,0 1 0,3 1-14,-5-3 2,0 0 0,1 1 1,-1-1-1,0 1 0,1-1 1,-1 1-1,0-1 0,1 1 1,-1-1-1,0 1 1,0-1-1,0 1 0,0-1 1,0 1-1,1-1 0,-1 1 1,0-1-1,0 1 0,0-1 1,0 1-1,0-1 1,0 1-1,-1-1 0,1 1 1,0 0-3,-1 0 4,1 0 0,-1 1 0,0-1 0,0 0 1,0 0-1,0 0 0,0 0 0,0 1 0,0-1 0,0 0 1,0-1-1,-1 1 0,0 1-4,-49 30 45,16-10-3,2 2 0,0 0 0,1 3-42,26-22-11,-23 21-264,1 1 1,0 4 274,19-16-1980,10-10 541,8-6 415,12-6 422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3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 8704,'-1'0'11907,"-2"0"-11271,-2 0-351,0-1 0,0 1 0,0-1-1,1 0 1,-1-1 0,-3-1-285,4 2 66,0 0 0,1-1 0,-1 1 0,0 1 0,0-1-1,0 1 1,0-1 0,0 1 0,0 0 0,0 0-66,1 1 6,-1 1 0,1-1 0,-1 0 0,1 1 0,0 0 0,0 0-1,0 0 1,0 0 0,0 0 0,0 0 0,1 1 0,-1-1 0,1 1 0,0 0 0,-2 2-6,-3 5 64,0 0 1,0 1-1,2 0 1,-1 1-65,0 1 18,0 0 0,2 0 0,0 0-1,0 0 1,1 1 0,1 0 0,0 3-18,1-14 0,1 0 0,0 1 0,0-1 0,0 1 0,0-1 0,0 0-1,1 1 1,-1-1 0,1 0 0,0 0 0,0 1 0,0-1 0,1 0 0,-1 0 0,1 0 0,0 0 0,0-1 0,0 1 0,0 0 0,0-1-1,0 1 1,1-1 0,-1 0 0,1 0 0,-1 0 0,1 0 0,0 0 0,0 0 0,0-1 0,0 1 0,0-1 0,2 0 0,3 1-189,0 0 0,0-1 0,1 0 0,-1-1 1,0 0-1,0 0 0,0-1 0,2 0 189,41-8-3757,-13 3-1631,-12 2 2972,2 0 1195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4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10880,'45'-3'10493,"6"1"-7584,-36 1-2869,0 0 0,1-1 0,-1-1 0,0-1 0,-1 0 0,12-5-40,-7 8-9194,-18 1 8170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4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11392,'-4'13'4224,"-1"-9"-3297,10 1 929,-5-2 192,4 1-608,10 1-96,0-5-800,0 0-256,4 0-192,-1-5-224,-3 1-64,0-4-1312,4 4-544,-4-4 768,4 0 384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90 8064,'0'0'2592,"1"-4"628,3-12-2766,-3 15-272,-1 0 0,1 0 1,-1 0-1,1 0 0,-1 0 0,0 0 0,0 0 0,1 0 0,-1 0 0,0 0 0,0 0 0,0-1 1,0 1-1,0 0 0,0 0 0,-1 0 0,1 0 0,0 0 0,0 0 0,-1 0 0,1 0 0,-1 0 1,1 0-183,-2-2 246,0 1 0,1-1 0,-1 1 0,0 0 0,0 0 1,0 0-1,0 0 0,-1 0 0,-1-1-246,0 0 150,-1 1-1,1-1 1,-1 1-1,0 0 0,0 0 1,0 0-1,0 1 1,0-1-1,0 1 1,-5 0-150,7 1 32,-1 0 0,1 1 0,-1-1 0,1 1-1,0 0 1,-1 0 0,1 0 0,0 0 0,0 0 0,0 1 0,0 0 0,0 0 0,0-1 0,0 2 0,1-1 0,-1 0-32,-2 2 33,1 1 0,0 0 0,0 0-1,1 0 1,-1 0 0,1 0 0,0 1 0,0 0 0,1 0-33,-1 1 45,0 1 0,0 0 0,1 0 1,0 0-1,1 0 0,0 0 0,0 0 0,1 0 1,0 0-1,0 0 0,1 0 0,0 0 0,0 1 1,1 0-46,0-4 29,-1-1 0,1 0 0,0 1 0,0-1 1,1 0-1,-1 0 0,1-1 0,0 1 0,0 0 1,0-1-1,1 0 0,-1 0 0,1 0 0,-1 0 1,1 0-1,0-1 0,0 0 0,0 0 0,1 0 1,-1 0-1,3 0-29,5 1-323,0 0 0,0-1 0,1-1 0,-1 0 0,1-1 0,-1 0 0,7-1 323,-5-1-2078,1-1 0,-1 0 0,0-1 0,11-4 2078,-25 8-13,18-7-659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547 278 8960,'-3'-18'1298,"-2"-1"1,0 1 0,-2 0-1,0 0 1,0 1-1,-10-15-1298,5 12 553,4 5-185,-1 0 1,-1 1-1,0 0 1,-5-4-369,11 14 57,0 0 0,1 0 0,-1 1 0,-1 0 0,1 0 0,-1 0 0,1 0 0,-1 1 0,0 0 0,1 0 0,-1 0 0,0 0 0,-1 1 0,1 0 0,0 0 0,-5 0-57,0 1 45,0 0 1,0 1-1,0 1 0,0 0 1,0 0-1,0 1 0,1 0 0,-1 0 1,1 1-1,0 1 0,0 0 1,0 0-1,1 0 0,-7 6-45,1 0 76,0 1-1,0 0 1,2 1-1,-1 1 1,2 0-1,0 0 1,-9 16-76,6-6 97,2 1 0,0 0 1,1 0-1,2 1 0,1 1 1,0 0-1,2 0 0,2 0 1,0 1-1,2-1 0,1 1 1,1 13-98,1-33 33,0 0 1,0 1-1,1-1 1,0 0-1,0 0 1,1 0-1,0-1 1,1 1-1,0 0 1,0-1-1,0 0 1,1 0-1,0-1 1,0 1-1,2 1-32,1-1 33,-1-1 1,1 0-1,1 0 1,-1 0-1,1-1 1,0 0-1,0-1 1,0 0-1,0 0 1,1-1-1,0 0 1,6 0-35,-5-1 26,1 0-1,-1-1 1,1-1 0,0 0 0,-1 0-1,1-1 1,-1 0 0,1-1-1,-1-1 1,0 0 0,1 0 0,-1-1-1,-1-1 1,1 0 0,-1 0-1,0-1 1,0 0 0,0 0 0,1-3-27,-2 1-3,1 0 0,-1-1 0,-1 0-1,0-1 1,0 0 0,-1 0 0,0-1-1,0 0 1,-1 0 0,-1 0 0,0-1-1,-1 0 1,0 0 0,0 0-1,-2 0 1,1 0 0,0-11 4,-3 6-40,0 1 0,-1-1 0,-1 0 0,0 1 0,-1-1 0,-1 1 0,0 0 0,-1 0 0,-1 1 0,-1-1-1,0 1 1,-8-12 40,8 16-288,0 1 0,0 0 0,-1 1 0,-1-1 0,1 2 0,-2-1 0,1 1 0,-3-1 288,5 4-667,-1 0 1,1 1-1,-1 0 1,0 0-1,0 1 0,-1 0 1,1 0-1,-1 1 1,1 0-1,-1 1 1,-7-1 666,-4 2-1013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11904,'-3'0'457,"0"1"1,1-1 0,-1 1 0,0 0 0,1 0-1,-1 0 1,1 0 0,-1 0 0,1 1 0,0-1-1,-1 1 1,1 0 0,0-1 0,0 1 0,0 0-1,0 1-457,0-1 120,1 1-1,0-1 0,0 0 0,0 0 0,1 1 0,-1-1 1,1 0-1,-1 1 0,1-1 0,0 1 0,0-1 0,0 0 1,0 1-1,0-1 0,0 1 0,1-1 0,-1 0 0,1 1 1,0-1-120,7 28 154,1-1 1,1-1 0,2 0-1,8 14-154,-12-27 8,1 0 0,0-1 0,1 0 0,0-1 0,1 0 0,1 0 0,0-1 0,12 8-8,-21-17-54,-1-1 0,1-1-1,0 1 1,0 0-1,0-1 1,0 1 0,0-1-1,0 0 1,0 0 0,1 0-1,-1 0 1,0-1 0,0 1-1,1-1 1,-1 0-1,1 0 55,1-1-263,0 0-1,0 0 0,-1 0 0,1-1 0,0 0 0,-1 0 0,0 0 0,1-1 0,-1 1 0,3-4 264,26-18-7893,24-24 7893,-29 24-981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3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42 9472,'1'-1'433,"-1"0"1,1-1-1,-1 1 1,1 0-1,-1 0 0,0 0 1,0-1-1,0 1 1,0 0-1,0 0 1,0 0-1,0-1 1,0 1-1,0 0 1,0 0-1,0 0 1,-1-1-1,1 1 0,-1 0 1,1 0-1,-1 0 1,1 0-1,-1-1-433,0 1 307,-1 0-1,1 0 0,0 0 0,0 0 1,-1 0-1,1 0 0,-1 0 0,1 1 1,-1-1-1,1 0 0,-1 1 1,1 0-1,-1-1 0,1 1 0,-2-1-306,-2 1 183,-1 0-1,1-1 1,0 2-1,0-1 0,0 0 1,0 1-1,0 0 1,0 0-1,0 1 0,0-1 1,0 1-183,-9 5 65,0 0-1,0 1 1,0 0 0,1 1 0,1 1-1,-1 0 1,-7 8-65,18-16 6,1 0 1,-1 0-1,1 0 0,0 0 1,-1 0-1,1 0 0,0 0 0,0 0 1,0 1-1,1-1 0,-1 0 0,0 1 1,1-1-1,-1 0 0,1 1 0,0-1 1,0 1-1,0-1 0,0 0 1,1 1-1,-1-1 0,0 0 0,1 1-6,2 6 110,1 1 0,-1-1 0,1-1 0,1 1 0,2 3-110,-2-5 109,-1 1 0,0 0-1,0 0 1,-1 1 0,1 3-110,20 113 428,-24-123-427,1 0-1,-1-1 1,1 1 0,0 0-1,0 0 1,0 0 0,0 0-1,0-1 1,0 1 0,0 0-1,1-1 1,-1 1 0,0-1-1,1 0 1,-1 1-1,1-1 1,0 0 0,-1 0-1,1 0 1,0 0 0,2 1 0,4 1-6,1 0 0,-1-1 1,1 0-1,6 0 6,29 9-34,-34-6 929,-5-2-1900,1-1-1,-1 0 1,1 0 0,-1 0-1,6 0 1006,-9-2-824,0 1-1,1-1 0,-1 0 1,1-1-1,-1 1 0,1 0 0,-1-1 1,0 1-1,1-1 0,-1 0 0,0 0 1,1 0-1,-1 0 0,0 0 0,0 0 1,0-1 824,11-7-1616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3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9984,'-2'0'3791,"-12"0"993,-8 10-1906,14-7-2644,0 1 0,0 0 0,0 0 0,-4 4-234,8-5 6,-2 1 56,0 0 0,1 0 0,0 0 0,0 1 0,0-1 0,1 1 0,0 0 0,0 1 0,0-1 0,0 1 0,1 0-62,-3 5 174,1 0 0,1 0 0,0 0 0,0 0 0,1 1 0,1-1 1,-1 9-175,2-17 26,1 0 0,0 0 0,0 0 0,0 0 0,0 0 0,0 0 0,1 0 0,-1 0 0,1-1 1,-1 1-1,1 0 0,0 0 0,1 0 0,-1-1 0,0 1 0,1-1 0,-1 1 0,1-1 1,0 1-1,0-1 0,0 0 0,0 0 0,0 0 0,0 0 0,0 0 0,1-1 0,-1 1 1,1-1-1,-1 1 0,1-1 0,0 0 0,0 0 0,-1 0 0,2 0-26,3 0 19,1 1 0,0-2 0,0 1 0,1-1 0,-1 0 0,0-1 0,0 0 0,0 0-1,-1-1 1,1 0 0,0 0 0,0 0 0,-1-1 0,0-1 0,1 1 0,4-4-19,-9 5-69,1-1 0,-1 1 0,0 0 1,0-1-1,0 0 0,-1 0 0,1 0 0,-1 0 0,1 0 1,-1 0-1,0 0 0,0-1 0,0 1 0,-1-1 0,1 0 1,-1 1-1,0-1 0,0 0 0,0 0 69,-1 0-323,0 0 0,0 0 0,0 0 0,-1 0 0,1 0 0,-1 0 0,0 0 0,0 0-1,0 0 1,-1 0 0,1 0 0,-1 1 0,-2-4 323,-10-25-12624,9 16 8198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3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11136,'14'0'3758,"1"-1"1,0-1-1,9-2-3758,11-5 1926,27-10-1926,4-2 425,-65 20-417,0 1 1,0-1-1,0 1 1,0 0-1,0-1 0,0 1 1,0 0-1,0 0 1,-1 0-1,1-1 1,0 1-1,0 0 0,0 0 1,0 1-1,0-1 1,0 0-1,0 0 0,0 0 1,0 1-1,0-1 1,0 0-1,0 1 1,-1-1-1,1 1 0,0-1 1,0 1-1,0-1 1,-1 1-1,1 0 0,0-1 1,-1 1-1,1 0 1,0-1-1,-1 1 1,1 1-9,0 1 45,0 1 1,-1 0-1,1 0 1,-1 0-1,0 0 1,0 0-1,0-1 1,-1 3-46,1 12 93,1 59 451,0-9-179,-3 0 1,-7 51-366,8-115-114,-5 47-600,9-18-4986,-3-32 5368,0-1 0,0 1 0,0 0 0,1 0 0,-1-1 0,0 1 0,1 0 0,-1-1 0,0 1 0,1-1 1,-1 1-1,1-1 0,-1 1 0,1-1 0,-1 1 0,1-1 0,-1 1 0,1-1 0,0 1 0,-1-1 0,1 0 332,7 1-1354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4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49 8960,'0'0'297,"0"-1"1,0 0 0,0 1 0,0-1 0,0 0-1,1 1 1,-1-1 0,0 1 0,0-1-1,0 0 1,1 1 0,-1-1 0,0 1-1,1-1 1,-1 1 0,0-1 0,1 1-1,-1-1 1,1 1 0,-1-1 0,1 1-1,-1-1 1,1 1 0,-1 0 0,1-1-298,18-4 4800,-4 1-4389,-8 2-1,9-4 259,-1 2 0,1-1 0,0 2 0,12-1-669,-24 3 14,0 1 0,-1 0 0,1 0 1,0 0-1,-1 0 0,1 1 0,-1-1 1,1 1-1,0 0 0,-1 0 0,1 1 1,-1-1-1,0 1 0,0-1 1,1 1-1,-1 0 0,0 0 0,0 0 1,-1 1-1,1-1 0,0 1 0,-1-1 1,2 4-15,-1-2 30,-1-1 0,-1 1 0,1 0 0,-1 0 0,1 0 0,-1 0 1,0 1-1,-1-1 0,1 4-30,1 46 131,-1-15 80,4 24 127,-3-1-1,-2 1 1,-5 16-338,4-2 395,1-36 181,0-41-480,-28-12 298,15 8-366,0 1 0,-1 1 0,1 0 0,-1 1 0,1 0 0,-1 1 0,1 1-1,0 0 1,-1 1 0,1 0 0,0 1 0,-3 1-28,-11 4-41,1 1-1,1 2 1,0 0 0,0 1-1,-11 10 42,27-18-1180,12-6-2033,7-9 1831,3-5 672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10112,'-26'1'8461,"2"2"-3964,9 1-4148,-1 0 0,1 1-1,0 1 1,1 0-1,-1 1 1,0 2-349,-77 43 501,91-51-474,1 0 0,-1-1 0,0 1 0,1 0 0,-1 0 0,1 0 0,-1 0 0,1 1 0,-1-1 0,1 0 0,0 0 0,0 0 0,0 0 0,-1 0 0,1 0 0,0 1 0,0-1 0,0 1-27,1 28 750,0-20-530,1 28 80,2-1 0,1 0 0,2-1 0,7 22-300,-11-29 188,-4-26-165,1 0 0,0 0 0,0 0 0,0 0 0,0 0 0,1 0 0,0 0 0,-1 0 0,1 0 0,0 0 0,0 0 0,0 0 0,1 0 0,-1-1 0,2 3-23,-1-5 13,0 1 0,0-1 0,0 1 0,0-1 0,0 1-1,0-1 1,0 0 0,0 0 0,0 0 0,0 0-1,0-1 1,0 1 0,0 0 0,0-1 0,0 1-1,0-1 1,-1 0 0,1 0 0,0 0 0,1 0-13,11-4 261,-2 2-243,1 0 1,-1 1 0,1 0-1,-1 1 1,1 1 0,-1 0-1,1 1 1,0 0 0,-1 0-1,8 3-18,-7-1-126,0-1 0,1 0-1,-1-1 1,0 0-1,6-2 127,-18 1-40,0 0-265,-1 0 0,1 1 0,0-1 0,0 0 0,-1 0 0,1 1 0,0-1 0,-1 0-1,1 1 1,0-1 0,-1 0 0,1 1 0,0-1 0,-1 1 0,1-1 0,-1 1 0,1 0-1,-1-1 1,1 1 305,0 4-784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8832,'20'0'8293,"-29"0"-1841,-14 0-2788,2 0-3733,-2 1 178,-1 1 0,1 1 0,0 1 0,0 1 0,1 1 0,0 0 0,-5 4-109,26-10-5,0 1 0,0-1 1,0 1-1,1 0 0,-1-1 0,0 1 0,0 0 0,0 0 1,1-1-1,-1 1 0,0 0 0,1 0 0,-1 0 0,0 0 1,1 0-1,-1 0 0,1 0 0,0 0 0,-1 0 0,1 0 1,0 0-1,0 0 0,-1 0 0,1 0 0,0 0 0,0 0 1,0 1-1,0 0 5,9 36 217,-3-13-43,-4 9-84,-1 1 0,-2-1-1,-1 0 1,-2 0 0,-1 0 0,-9 31-90,13-60 4,0 0 1,-1 0 0,2 0 0,-1 0-1,0 0 1,1 0 0,0 0-1,1 0 1,-1 0 0,1 0 0,0 0-1,0 0 1,0 1-5,0-4 3,1 0 0,-1 1-1,0-1 1,1-1 0,-1 1 0,1 0-1,-1 0 1,1-1 0,0 1 0,0 0-1,0-1 1,0 0 0,0 0 0,0 1-1,0-1 1,0 0 0,0-1 0,1 1 0,-1 0-1,0-1 1,1 1 0,-1-1 0,0 1-1,1-1 1,-1 0 0,0 0 0,1 0-1,-1-1-2,53-2 80,-40 1-59,1 1 1,-1 0-1,0 1 1,0 1-1,8 1-21,-22-1-157,1-1-1,0 1 0,-1-1 1,1 1-1,-1 0 0,1 0 1,-1 0-1,0 0 1,1 0-1,-1 0 0,0 0 1,1 0-1,-1 0 1,0 0-1,0 1 0,0-1 1,0 2 157,7 6-1747,-3-9-6294,0-9 6621,-5 9 1212,5-15-960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50 10368,'0'-1'361,"0"1"0,0-1 0,-1 1 0,1-1 0,0 0 0,0 1 0,0-1 0,0 1 0,-1-1 0,1 0 0,0 1 0,0-1 0,-1 1 0,1-1 0,-1 1 0,1-1 0,0 1 0,-1-1 0,1 1 0,-1 0 0,1-1 0,-1 1 0,1 0 0,-1-1 0,1 1 0,-1 0-361,-19-4 3207,17 4-3111,0 0 1,0 1-1,0-1 0,0 1 1,0 0-1,0-1 0,0 1 0,0 0 1,0 1-1,0-1 0,1 0 1,-3 3-97,1-1 106,0 1 1,1 0-1,0 0 1,0 0 0,0 1-1,0-1 1,1 1 0,0 0-1,0-1 1,0 1-1,0 0 1,1 0 0,0 0-1,0 0 1,0 1-1,0-1 1,1 0 0,0 0-1,0 3-106,1-5 22,-1 1-1,1-1 0,-1 0 1,1 1-1,0-1 1,0 0-1,1 0 0,-1 0 1,0 0-1,1 0 0,0 0 1,0 0-1,0 0 0,0-1 1,0 1-1,1-1 1,-1 1-1,1-1 0,-1 0 1,1 0-1,0 0 0,0 0 1,0-1-1,0 1 0,0-1 1,0 0-1,1 0 1,-1 0-1,3 1-21,-1-2 2,-1 1 0,0-1 0,1 0 0,-1 0 0,0 0 0,1-1 0,-1 0 0,0 1 0,1-1 0,-1-1 0,0 1 1,0-1-1,0 1 0,0-1 0,0-1 0,0 1 0,-1 0 0,1-1 0,-1 0 0,1 0 0,-1 0 0,2-2-2,-3 3 15,0-1 0,0 0 1,0 1-1,0-1 0,0 0 0,-1 0 0,1 0 1,-1 0-1,0 0 0,0 0 0,0-1 0,0 1 0,0 0 1,-1-1-1,1 1 0,-1 0 0,0-1 0,0 1 0,0 0 1,-1-1-1,1 1 0,-1 0 0,0 0 0,0-1 0,0 1 1,0 0-1,-1 0 0,1 0 0,-1-1-15,-6-7-1344,-1-1 0,0 1 0,-2-1 1344,-5-8-7423,12 11 2553,7-2 1820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51 8448,'-14'-1'7785,"27"-1"173,0 0-5490,-2-1-3592,93-17 3417,-94 18-2211,60-15 183,-61 16-248,-1 0 0,1 0-1,0 1 1,-1 0 0,1 0 0,0 1-1,0 0-16,-8-1 1,1 1-1,-1 0 1,0-1-1,0 1 0,1 0 1,-1 0-1,0 0 0,0 0 1,0 0-1,0 0 0,0 0 1,0 1-1,0-1 0,0 0 1,0 0-1,-1 1 0,1-1 1,0 1-1,-1-1 0,1 0 1,-1 1-1,10 37 7,-8-29 42,12 78 174,-5-22-46,-5-39-166,0-4-3,0 0 0,1-1 0,2 1 0,6 14-8,-5-6-85,-7-27 58,-4-5 25,0-1 0,0 0 0,0 1 0,0 0 0,-1 0 0,1 0 0,0 0 0,-4 0 2,6 0 5,-13-1 3,0 0 0,0 0 0,0 1 0,0 1 0,0 0 0,0 1 0,0 1 0,-3 1-8,-19 4-1501,1 2 0,-18 8 1501,62-24-10177,8-12 5522,-8 8 3039,13-12-154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13440,'-1'1'333,"1"-1"0,-1 1 0,0 0 0,1 0 0,0 0 0,-1 0 1,1 0-1,-1 0 0,1-1 0,0 1 0,0 0 0,0 0 0,-1 0 0,1 0 1,0 0-1,0 0 0,0 0 0,0 0 0,1 0 0,-1 0 0,0 0 1,0 0-334,1 0 217,-1 0 1,1-1 0,0 1 0,-1-1 0,1 1 0,0 0 0,-1-1 0,1 0 0,0 1-1,-1-1 1,1 1 0,0-1 0,0 0 0,0 0 0,-1 1 0,1-1 0,0 0 0,0 0-1,0 0 1,0 0-218,7 0 530,-1 0 0,1 0-1,0-1 1,-1 0 0,2-1-530,-7 1-11,-1 1 21,39-7 335,1 1 0,-1 2 1,1 2-346,-39 2-155,0 0 0,-1 0 0,1 0-1,0 1 1,0-1 0,-1 1 0,1 0 0,0-1 0,-1 1 0,2 1 155,8 2-5408,1-7-4449,-3-1 8391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12288,'-7'-10'4042,"5"8"-2287,2 2-193,0 0-20,1 5-1048,0 1 0,0-1 1,0 1-1,1-1 0,0 1 1,0-1-1,1 2-494,7 21 460,-7-11-83,0 0 1,-1 0-1,-1 0 1,-1 0-1,-2 14-377,1-10-332,1-1 0,1 1-1,2 14 333,1-24-911,-4-11 698,0 1 0,1-1 1,-1 1-1,1-1 0,-1 0 1,0 1-1,1-1 1,-1 0-1,1 1 0,-1-1 1,1 0-1,-1 0 0,1 0 1,-1 1-1,1-1 0,0 0 1,-1 0-1,1 0 1,-1 0-1,1 0 0,-1 0 1,1 0-1,-1 0 0,1 0 1,0 0-1,-1 0 0,1 0 1,-1 0-1,1-1 1,-1 1-1,1 0 0,-1 0 1,1-1-1,-1 1 0,1 0 1,-1 0-1,1-1 1,-1 0 211,13-6-942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 9728,'0'-1'208,"-1"1"0,0-1 0,1 0 0,-1 1 0,0-1 1,1 1-1,-1-1 0,0 1 0,1-1 0,-1 1 0,0 0 0,0-1 0,0 1 1,1 0-1,-1 0 0,0-1 0,0 1 0,0 0 0,0 0 0,1 0 1,-1 0-1,0 0 0,0 0-208,-3 0 1127,3 20 2793,25 397-1162,-16-318-2807,-4-47-255,-2-14-1968,2 0 0,1-1 1,3 6 2271,-3-28-784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16000,'-1'0'784,"-7"-12"3161,7 9 669,-7 9-4449,0 1-1,1-1 1,0 1-1,0 1 1,0-1 0,1 1-1,0 1 1,1-1-1,0 1 1,0 0-1,1 0 1,0 0 0,1 0-1,-1 5-164,2-7 38,1 0-1,0 0 1,0 0-1,1 0 1,0 0-1,1 0 1,-1 0-1,1 0 1,0 0-1,1 0 1,0-1 0,0 1-1,0 0 1,1-1-1,0 1 1,0-1-1,1 0 1,0 0-1,0 0 1,1 0-38,-1-1 1,0 0 0,0-1 0,0 0 1,1 0-1,-1 0 0,1-1 0,0 1 1,0-1-1,1 0 0,-1-1 0,1 1 0,-1-1 1,1 0-1,0 0 0,0-1 0,0 0 1,0 0-1,0 0 0,0-1 0,0 0 0,0 0 1,0 0-1,3-1-1,-3 0 29,1-1-1,-1 1 1,0-1 0,0 0 0,0-1 0,0 1-1,-1-1 1,1 0 0,-1 0 0,0-1 0,0 0-1,2-1-28,-6 3-1,1 0-1,0 0 0,0 0 0,-1 0 0,1 0 0,-1 0 0,0-1 0,0 1 0,0 0 0,0-1 0,0 1 0,0-1 0,0 1 1,-1-1-1,0 0 0,1 1 0,-1-1 0,0 0 0,0 1 0,0-1 0,-1 1 0,1-1 0,-1 0 0,1 1 0,-1-1 0,0 1 1,0-1-1,0 1 0,0 0 0,-2-3 2,-2-3-514,0 1 0,-1 0 0,0 0 0,0 1 0,0-1 0,-1 1 0,0 1 0,-1-1 0,1 1 0,-1 0 0,0 1 0,-3-2 514,6 3-131,-29-17-621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42 4096,'7'4'2631,"-7"-4"-2606,0 1 1,0-1-1,1 0 1,-1 1-1,0-1 0,1 0 1,-1 1-1,0-1 0,1 0 1,-1 0-1,1 0 1,-1 1-1,0-1 0,1 0 1,-1 0-1,1 0 0,-1 0 1,1 0-1,-1 0 1,0 0-1,1 0 0,-1 0 1,1 0-1,-1 0 1,1 0-1,-1 0 0,0 0 1,1 0-1,-1 0 0,1-1 1,-1 1-1,0 0 1,1 0-1,-1 0 0,1-1 1,-1 1-1,0 0 1,1-1-1,-1 1 0,0 0 1,0-1-1,1 1 0,-1 0-25,1-1 299,0 0 0,0 0 0,0 1 0,0-1 0,0 0 0,0 1 0,0-1 0,0 1 0,0-1 0,0 1 0,1 0 0,-1-1 0,0 1 0,0 0 0,0 0-1,1 0 1,-1 0 0,0 0 0,0 0-299,0 0 507,-1 0-86,0 0-31,0-2-188,0 1 0,0-1 1,-1 1-1,1-1 0,0 1 1,-1-1-1,1 1 1,-1-1-1,1 1 0,-1-1 1,0 1-1,0 0 0,0-1 1,0 1-1,0 0 1,0 0-1,0 0 0,0 0 1,0-1-1,0 2 0,0-1 1,-1 0-1,1 0 1,-1 0-1,1 1 0,0-1 1,-1 0-1,1 1 0,-1-1-202,-1 1 79,0-1 0,1 0 0,-1 1 0,0 0 0,1-1 0,-1 1-1,0 0 1,0 0 0,1 1 0,-1-1 0,0 1 0,1-1-1,-1 1 1,1 0 0,-1 0 0,-1 0-79,-8 6 85,0 1 0,1 0 1,0 1-1,0 0 0,1 1 0,0 0 1,1 0-1,-4 5-85,9-10 18,0 0 0,0 1 0,1 0 0,-1-1 1,1 1-1,1 0 0,-1 1 0,1-1 0,0 0 0,0 1 0,1-1 0,0 1 0,0-1 1,0 1-1,1 0 0,0-1 0,0 1 0,1 2-18,0-5-81,0 0 1,1 0-1,-1 0 0,1 0 1,0 0-1,0-1 0,0 1 1,0 0-1,1-1 0,0 0 1,-1 1-1,1-1 0,0-1 0,1 1 1,-1 0-1,0-1 0,1 1 1,-1-1-1,1 0 0,0 0 1,0 0-1,0-1 0,3 1 81,2 1-714,1 0 0,0-2 0,0 1 0,-1-1 0,1 0 0,0-1 0,0 0 0,0-1 0,5-1 714,27-5-1040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11776,'-10'2'1755,"0"-1"-508,0 1 1,1 0-1,0 1 1,0-1-1,-1 2-1247,7-3 73,1 1-1,-1-1 1,0 1 0,1-1-1,-1 1 1,1 0-1,-1 0 1,1 1-1,0-1 1,0 0 0,0 1-1,0-1 1,1 1-1,-1-1 1,0 1-1,1 0 1,-1 2-73,-1 3 112,1 0 0,-1-1 0,2 1 1,-1 0-1,1 0 0,0 0 0,1 0 0,0 0 0,0 2-112,0-8 18,0 0 0,1 0 0,-1 0 0,0 0 0,1 0 1,-1 0-1,1 0 0,0 0 0,0 0 0,0-1 0,0 1 0,0 0 0,0-1 0,0 1 0,0-1 0,0 1 0,1-1 0,-1 1 0,1-1 0,-1 0 0,1 0 0,0 0 0,-1 0 0,1 0 0,0 0 0,0 0 0,0 0 0,-1-1 0,1 1 0,0-1 0,0 1 0,0-1 0,0 0 0,0 0 0,0 0 0,0 0 0,0 0 0,0 0 0,1-1-18,2 1-99,-1-1 0,1 0 0,-1-1 0,1 1 1,-1-1-1,0 1 0,1-2 0,-1 1 0,0 0 0,0-1 0,0 1 0,-1-1 1,1 0-1,-1-1 0,1 1 0,-1 0 0,0-1 0,2-3 99,-2 2-33,1-1-1,-1 1 1,0-1-1,0 0 1,-1 0-1,1 0 1,-1 0 0,-1-1-1,1 1 1,-1-1-1,0 1 1,0-7 33,-5-16 741,2 27 128,4 18-250,3 4-393,2 0 0,0 0 0,1-1 0,1 0 0,1 0 0,0-1 0,5 4-226,8 18-627,1-2-2393,-7-16-2467,-7-15 351,-1-10 1846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12416,'4'13'7088,"7"11"-4763,3 8-1847,-2 1 0,-1 1 0,4 19-478,-13-45 32,0-1 0,-1 1 0,0 0 0,0-1 0,0 1 0,-1 0 0,-1 0 0,0 6-32,-1-12-33,0-10 45,1-13 25,1 6-4,0 1-1,2 0 1,0 1-1,0-1 1,1 0-1,1 1 1,0-1-1,1 1 1,1 0-1,0 0 1,2-2-33,-7 13-12,-1 1 0,1-1 1,0 1-1,0-1 0,0 1 1,0 0-1,0-1 0,1 1 0,-1 0 1,0 0-1,0 0 0,1 0 1,-1 0-1,1 0 0,-1 0 1,1 1-1,-1-1 0,1 0 1,0 1-1,-1-1 0,1 1 1,-1 0-1,1 0 0,0-1 1,0 1-1,-1 0 0,1 0 1,1 1 11,2 0-621,0 1 1,0 0 0,0 0 0,0 0 0,-1 1 0,1 0-1,-1 0 1,1 0 620,24 15-6039,-11-11 5058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12928,'-1'2'441,"0"-1"0,0 1 0,1 0 0,-1 0 0,0-1 0,1 1 0,-1 0 0,1 0 0,0 0 0,0 0 0,0 0 0,0 0 0,0 0 0,0-1 0,0 1 0,0 0 0,1 0 0,-1 0 0,1 0 0,0 0-441,18 43 1370,-7-20-1171,1 10-34,-1 2 0,2 15-165,-13-74-96,0-1-1,2 0 0,0 1 1,6-17 96,-6 27-42,0 0 1,1 0 0,1 1 0,0-1 0,1 1 0,0 0-1,1 0 1,0 1 0,3-4 41,-8 12 18,-1 0-1,1 0 1,0 0-1,-1 1 1,1-1 0,0 0-1,0 1 1,0 0-1,0-1 1,1 1 0,-1 0-1,0 0 1,0 0 0,1 0-1,-1 0 1,1 1-1,-1-1 1,0 1 0,1 0-1,-1-1 1,1 1-1,-1 0 1,1 1 0,1-1-18,0 1 12,0 1 0,-1-1 0,1 1 0,-1 0 0,1 0 0,-1 0 0,0 1 0,0-1 0,0 1 0,0-1 0,0 1 0,-1 0 0,1 0 0,-1 0 0,1 2-12,23 34-2236,-6-10-2995,-11-20 4341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14720,'-1'0'161,"1"0"0,0 0 0,-1 0 0,1 0 0,0 0 0,0 0 0,-1 0 0,1 1 0,0-1 0,0 0 0,-1 0 0,1 0 0,0 0 0,0 1 0,0-1 1,-1 0-1,1 0 0,0 0 0,0 1 0,0-1 0,0 0 0,-1 0 0,1 1 0,0-1 0,0 0 0,0 0 0,0 1 0,0-1 0,0 0 0,0 0 0,0 1 1,0-1-1,0 0 0,0 1 0,0-1 0,0 0 0,0 0 0,0 1-161,4 18 2113,12 20-667,-13-34-1366,13 22 226,0-1 0,1 0 0,11 10-306,-23-31 15,-1 1 0,1-1-1,0 0 1,0-1 0,0 1 0,1-1 0,0 0-1,-1 0 1,1-1 0,1 0 0,-1 0-1,0 0 1,1-1 0,0 0 0,-1 0 0,1 0-1,0-1 1,3 0-15,-6-1-37,1-1-1,-1 1 0,0-1 1,0 0-1,1 0 0,-1 0 1,0-1-1,0 1 1,0-1-1,0 0 0,-1 0 1,1 0-1,0-1 1,-1 1-1,0-1 0,1 0 1,-1 0-1,0 0 0,-1-1 1,1 1-1,0 0 1,-1-1-1,0 0 0,0 0 1,0 0-1,0 0 1,-1 0-1,1-1 38,4-14-201,-1 0 0,0 0 0,-2-1 0,0 0 0,-1-7 201,-2 5 212,-1 19-10,-1 12 8,-1 22 637,2 1 0,1 18-847,-1 46 642,-9 2-712,-2 22-5210,12-120 5275,-1 3-408,1-1-1,-1 1 0,1-1 1,0 1-1,0 0 1,1-1-1,-1 1 1,0-1-1,1 1 1,0-1-1,-1 1 1,1-1-1,0 1 414,4-1-1050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15232,'0'0'5695,"5"9"-4415,4 3 256,-5-9-128,6 2-832,6-1-224,3-1-512,-1 2-224,1-5 192,-5 0-2048,-1 0-832,-3-5-1567,-6 2-577,1-1 2752,-5-1 1312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15616,'-5'9'5791,"10"-1"-4511,2-5 160,-2 1-224,4 4-768,10-3-160,-1-1-448,5 4-160,0-3 160,9-5-1760,-9 0-768,-6 0-2431,2-5-1089,-1-3 3296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 15360,'-7'-11'6326,"7"11"-6252,-1 0 0,1 0 0,0 0-1,0-1 1,0 1 0,0 0 0,0 0 0,0 0-1,0-1 1,0 1 0,0 0 0,0 0 0,0-1 0,0 1-1,1 0 1,-1 0 0,0 0 0,0-1 0,0 1-1,0 0 1,0 0 0,0 0 0,0 0 0,1-1 0,-1 1-1,0 0 1,0 0 0,0 0 0,0 0 0,0 0-1,1-1 1,-1 1 0,0 0 0,0 0 0,0 0 0,1 0-1,-1 0 1,0 0 0,0 0 0,0 0 0,1 0-1,-1 0 1,0 0 0,0 0 0,1 0 0,-1 0-1,0 0 1,0 0 0,0 0 0,1 0 0,-1 0 0,0 0-74,2 1 118,-1 0 0,0 0 0,1 0 0,-1 0 0,0 0 0,0 0 0,0 0 0,1 1 0,-1-1 0,-1 0 1,1 1-1,0-1 0,0 1 0,0-1 0,-1 1 0,1 0-118,0 0 110,6 14 120,-1-1-1,-1 1 0,-1-1 0,0 1 0,-1 1 0,-1-1 0,0 0 0,-1 9-229,8 47 87,-2-17-181,6 28-1184,3-32-5941,-12-43 5555,-4-6 1098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6 159 1920,'8'3'1043,"-8"-3"-553,0 1 1,0-1-1,1 1 1,-1 0 0,0-1-1,0 1 1,0-1 0,0 1-1,0 0 1,0-1-1,0 1 1,0-1 0,0 1-1,0-1 1,-1 1-1,1 0 1,0-1 0,0 1-1,0-1 1,-1 1-491,-2 4 1486,2-4-1326,0 1-1,0-1 1,0 1 0,0-1 0,1 1 0,-1-1-1,0 1 1,1-1 0,-1 1 0,1 0 0,0-1-1,-1 1 1,1 0 0,0-1 0,0 1 0,0 0-1,0 0 1,0-1 0,0 1 0,1 0 0,-1-1-1,1 1 1,0 1-160,-1-2 68,1 0 0,0 0-1,0 0 1,-1-1 0,1 1-1,0 0 1,0 0 0,0-1-1,0 1 1,0 0 0,0-1-1,0 1 1,0-1 0,0 0-1,0 1 1,0-1 0,0 0-1,0 1 1,0-1 0,0 0-1,0 0 1,1 0 0,-1 0 0,0 0-1,0 0 1,0-1 0,0 1-1,0 0 1,0 0 0,0-1-1,0 1 1,0-1 0,0 1-1,0-1 1,0 1 0,1-1-68,11-6 82,-1 0 0,0 0 1,0-1-1,-1 0 1,0-1-1,0-1 0,6-7-82,-12 12-5,0 0 0,-1-1-1,0 0 1,0 0-1,0 0 1,0 0 0,-1 0-1,0-1 1,-1 0 0,1 1-1,-1-1 1,-1 0-1,1 0 1,-1 0 0,0-7 5,-1 13-3,0-1 1,0 0 0,0 0-1,0 1 1,0-1 0,0 0-1,-1 0 1,1 1 0,-1-1 0,1 0-1,-1 1 1,0-1 0,0 1-1,0-1 1,0 1 0,0-1-1,0 1 1,0-1 0,0 1-1,0 0 1,-1 0 0,1 0-1,0-1 1,-1 1 0,1 0-1,-1 1 1,1-1 0,-1 0 0,0 0-1,1 1 1,-1-1 0,0 1-1,0-1 1,1 1 0,-1 0-1,0 0 1,0 0 0,1 0-1,-1 0 1,0 0 0,0 0 2,-3 1 4,1-1 1,0 1 0,0 0-1,-1 0 1,1 0-1,0 1 1,0-1 0,0 1-1,0 0 1,0 0-1,1 1 1,-1-1 0,1 1-1,-1-1 1,1 1-1,-2 2-4,-3 6 44,0 0-1,1 1 0,0-1 1,1 1-1,0 1 0,1-1 1,0 1-1,1 0 0,0 3-43,3-10 27,-1 0-1,1 1 0,1-1 1,-1 1-1,1-1 1,0 1-1,0-1 0,1 1 1,0-1-1,0 0 0,0 1 1,1-1-1,0 0 0,1 0 1,-1 0-1,1 0 1,0 0-1,0-1 0,1 1 1,0 0-27,-1-3-67,0-1 0,0 1-1,0 0 1,0-1 0,1 0 0,-1 0 0,0 0 0,1 0 0,0-1 0,-1 1 0,1-1 0,0 0 0,0 0 0,0 0 0,0-1-1,-1 0 1,1 1 0,0-1 0,0 0 0,0-1 0,1 1 67,2-1-786,0 0 0,0 0 0,0-1 0,0 0 0,3-2 786,-4 2-1686,-1-1-1,1 0 1,-1 0 0,0 0-1,5-4 1687,9-8-3258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7808,'-3'4'751,"-1"1"-1,1 0 1,1 0 0,-1 0 0,1 1 0,0-1-1,0 1 1,0-1 0,1 1 0,0 0 0,0-1 0,0 4-751,-1 13 861,2 1 1,2 15-862,-1 3 584,0 98 140,1 31 360,-9 6-1084,6-127 326,1-30-134,0-16-26,1-7 72,7-39-579,2 1 0,8-20 341,-13 46-177,1 0 0,0 1 0,1 0 0,1 1 0,0-1 0,1 1 0,3-3 177,-8 12-29,1 0-1,-1 0 1,1 1-1,0-1 1,0 1-1,1 0 1,-1 0-1,1 1 1,0-1 29,-2 3 26,-1-1 1,1 1 0,-1 0-1,1 0 1,0 0 0,-1 0-1,1 1 1,0 0 0,0-1-1,0 1 1,-1 1 0,1-1-1,0 0 1,0 1 0,-1 0-1,1 0-26,0 0 40,0 1 0,-1-1-1,1 1 1,-1 0-1,0 0 1,0 1-1,0-1 1,0 0-1,0 1 1,0 0 0,0 0-1,-1 0 1,0 0-1,1 0 1,-1 0-1,0 1 1,-1-1 0,1 0-1,-1 1 1,1 0-1,-1-1 1,0 1-1,0 0 1,0 3-40,0 3 60,1-1 1,-2 1-1,1 0 1,-1 0-1,-1 0 0,0 0 1,0 0-1,-1-1 1,-1 3-61,-2 4 108,0 0 0,-2 0 0,0-1 0,-1 0 0,-8 13-108,8-16-349,0-1 0,-1-1-1,-4 5 350,7-9-930,0 0 0,-1-1 0,0 0 0,0 0 1,-4 2 929,-8 1-1739,5-7 806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0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11776,'-1'1'345,"0"0"1,0 0-1,0 0 0,1 0 1,-1 0-1,0 0 1,0 0-1,1 1 1,-1-1-1,1 0 1,-1 0-1,1 1 1,-1-1-1,1 0 1,0 0-1,0 1 0,-1-1 1,1 0-1,0 1 1,0-1-1,0 0 1,1 2-346,6 34 720,-4-22-219,24 110 175,-9-41-275,-3 2-401,-12-66 24,3 25-1066,2-18-2548,-3-22 2092,-1-8 682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0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 12032,'-4'-2'867,"-1"-1"-1,1 1 1,-1 0 0,0 0 0,0 0 0,0 1 0,1 0 0,-1 0-867,0 1 94,1 0 0,0 0 1,-1 0-1,1 1 0,0-1 1,0 1-1,-1 0 0,1 1 1,0-1-1,0 1 0,0-1 1,0 1-1,1 0 0,-2 2-94,-5 1 5,1 1-1,0 0 0,0 0 0,0 1 1,1 1-1,0-1 0,0 1 1,1 1-1,0-1 0,-3 7-4,10-14 8,-1 0 0,1-1 0,0 1 0,-1-1 0,1 1 0,0 0 0,0-1 0,0 1 0,0 0 0,-1-1 0,1 1 0,0 0 0,0-1 0,0 1 0,0 0-1,1-1 1,-1 1 0,0 0 0,0-1 0,0 1 0,0-1 0,1 1 0,-1 0 0,0-1 0,1 1 0,-1-1 0,0 1 0,1 0 0,-1-1 0,1 1 0,-1-1 0,1 0 0,-1 1 0,1-1 0,-1 1 0,1-1 0,-1 0 0,1 1 0,0-1 0,-1 0 0,1 0 0,0 1 0,-1-1-1,1 0-6,37 7 259,-23-5-236,-6-1 16,-1 1 0,1 0 0,-1 1 0,0 0 0,1 0 1,-1 1-1,-1 0 0,1 0 0,2 3-40,-7-5 21,-1 0 1,1 0-1,0 1 0,-1-1 1,0 0-1,0 1 1,0 0-1,0 0 0,0 0 1,0 0-1,-1 0 1,0 0-1,1 0 0,-1 0 1,0 0-1,0 1 1,-1-1-1,1 0 0,-1 1 1,0-1-1,1 0 0,-1 1 1,-1-1-1,1 0 1,-1 4-22,0-3 40,0 1-1,0-1 1,-1 1 0,1-1 0,-1 0 0,0 1 0,0-1 0,-1 0 0,1 0 0,-1-1 0,0 1 0,0 0-1,0-1 1,-1 0 0,1 1-40,-3 0 26,0 1-1,-1-1 0,1 0 1,-1-1-1,1 0 0,-1 0 1,0 0-1,0-1 0,-1 0-25,-23 7-160,30-9 86,11 3-156,-4-3 222,-1 0-1,1 0 1,0-1-1,0 1 1,-1-1-1,1 0 0,0-1 1,-1 0-1,1 1 1,3-4 8,52-27 5,-50 26-4,36-21 58,-1-3-1,-1-1 1,-1-2-1,8-12-58,-47 40 22,-1 1 0,0-1-1,0 0 1,0 0 0,-1-1 0,0 1 0,0-1-1,0 0 1,0 0 0,-1-1-22,-1 6 4,-1-1 1,1 1-1,-1-1 1,0 1-1,1 0 0,-1-1 1,0 1-1,0-1 0,0 1 1,0-1-1,-1 1 1,1-1-1,0 1 0,0 0 1,-1-1-1,1 1 0,-1-1 1,0 1-1,1 0 1,-1-1-1,0 1 0,0 0 1,1 0-1,-1 0 0,0 0 1,0 0-1,0 0 1,-1 0-1,1 0 0,0 0 1,0 0-1,0 0 0,-1 1 1,1-1-1,0 0 1,-1 1-1,1-1 0,0 1 1,-1 0-1,1-1 1,-1 1-1,1 0 0,-1 0 1,0 0-5,0 0 10,-1 0 0,1 0 0,-1 0 0,1 1 0,-1-1 1,1 1-1,-1-1 0,1 1 0,0 0 0,-1 0 0,1 0 0,0 0 1,-1 0-1,1 1 0,0-1 0,0 1 0,0-1 0,1 1 0,-1 0 1,0 0-1,0 0 0,1 0 0,-1 0 0,1 0 0,0 0 1,-1 2-11,-3 5 36,1-1 0,0 1 0,0-1 0,1 1 0,1 0 0,-2 6-36,2-4 26,1-1 1,0 0 0,0 1-1,1-1 1,0 1 0,1-1 0,1 1-1,-1-1 1,2 2-27,-2-7-27,1 1 1,0-1-1,0 0 0,0 0 1,0 0-1,1 0 0,0 0 1,0-1-1,0 1 0,0-1 0,1 0 1,0 0-1,0 0 0,0-1 1,0 1-1,1-1 0,-1 0 1,4 1 26,-5-2-227,0-1 1,1 0 0,0 0 0,-1 0-1,1-1 1,-1 1 0,1-1 0,0 0-1,-1 0 1,1 0 0,0-1 0,-1 1 0,1-1-1,0 0 1,-1 0 0,1 0 0,-1 0-1,0-1 1,3-1 226,24-12-459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0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93 8960,'-14'10'4345,"13"-8"-3158,6-6-1237,-4 2 103,0 1 0,0 0 0,0 0 0,-1-1 0,1 1 0,-1 0 0,1-1 0,-1 1 0,1-1 0,-1 1 0,0-1 0,0 1-1,0 0 1,0-1 0,0 1 0,0-1 0,0 1 0,0-1 0,-1 1 0,1-1 0,0 1 0,-1 0 0,1-1 0,-1 1-53,0-3 243,0 0 0,-1 0 0,0 1 0,1-1 1,-1 1-1,0 0 0,-1-1 0,-1-2-243,1 3 70,0 1 0,0-1 0,0 0 0,-1 1 0,1-1 1,0 1-1,-1 0 0,0 0 0,0 1 0,1-1 0,-1 1 0,0 0 0,0-1 0,0 2 0,0-1 0,0 0 0,-1 1 0,1 0 0,0 0 0,0 0 1,0 1-1,0-1 0,0 1 0,0 0 0,0 0 0,0 0 0,0 1 0,0-1 0,1 1 0,-1 0 0,0 0 0,1 1 0,0-1 0,-1 1 0,0 1-70,-1-1 24,1 2-1,-1-1 1,1 1-1,0-1 1,0 1-1,1 0 1,-1 0-1,1 1 1,1-1-1,-1 1 1,1 0-1,-1-1 0,2 1 1,-1 0-1,1 0 1,0 0-1,0 0 1,0 1-1,1-1 1,0 0-1,0 0 1,1 0-1,0 4-23,0-5-33,0 0-1,1 0 1,-1 0-1,1 0 1,0 0-1,1 0 1,-1-1 0,1 1-1,0-1 1,0 0-1,0 0 1,0 0-1,1 0 1,-1 0-1,1-1 1,0 0 0,0 0-1,1 0 1,-1 0-1,1 0 1,1 0 33,-1-1-371,1-1 1,-1 1-1,1-1 0,-1 0 1,1-1-1,0 1 1,-1-1-1,1 0 1,0 0-1,-1-1 0,1 0 1,0 0-1,0 0 371,28-11-1573,-1-7 720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0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11392,'-4'1'508,"0"1"0,0 0-1,0 0 1,0 0 0,1 0 0,-1 0 0,0 1 0,1 0 0,0 0 0,-1 0-508,1 1 186,0 0 0,0 0 0,0 0 0,1 0 0,-1 0 0,1 0 0,0 1 0,0-1 0,1 1 0,0-1 1,-1 1-1,1 0 0,0 1-186,1 0 88,-1 0 0,1 0 0,0 0 0,0 0 0,1 0 1,0-1-1,0 1 0,0 0 0,1 0 0,0-1 0,0 1 1,0-1-1,1 1 0,0-1 0,0 0 0,0 0 0,1 0 1,-1-1-1,1 1-88,-1-2 28,0 1 1,0-2-1,0 1 1,0 0-1,1-1 1,-1 1-1,1-1 1,-1 0-1,1 0 1,0 0-1,0-1 1,0 0-1,0 1 1,4-1-29,-5 0-18,-1-1 1,1-1 0,0 1-1,0 0 1,-1-1 0,1 1-1,0-1 1,-1 0 0,1 0-1,-1 0 1,1 0 0,-1-1-1,1 1 1,-1 0-1,0-1 1,0 0 0,0 0-1,0 1 1,0-1 0,0 0-1,0-1 1,-1 1 0,2-1 17,3-7-82,1-1 1,-1 0 0,-1-1 0,0 0 0,0 1-1,-2-1 1,1-1 0,-1 1 0,-1 0-1,0-1 1,-1 1 0,0-1 0,-2-9 81,16 59 1397,-9-21-1428,4 11 203,1 0 0,2 0-172,-9-19-535,1 0 0,0 0 0,1-1 0,-1 1-1,2 0 536,-6-8-193,-1 1 0,1 0-1,0 0 1,0 0-1,-1 0 1,1-1 0,0 1-1,0 0 1,0-1-1,0 1 1,0-1 0,0 1-1,0-1 1,0 1-1,0-1 1,0 0 0,0 1-1,0-1 1,1 0 193,8-7-757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12416,'0'1'379,"0"0"1,-1 0-1,1 1 1,0-1-1,0 0 0,0 0 1,0 0-1,0 0 1,0 1-1,0-1 1,1 0-1,-1 0 1,0 0-1,1 0 1,-1 1-380,17 29 1254,-7-16-473,-1 5-104,-1-1 0,3 14-677,-7-18 258,2 0-1,0 0 0,0 0 0,1-1 0,4 5-257,-4-45-48,0 1 0,2 0 0,2-3 48,-3 12-471,1 0 0,8-11 471,-13 21-202,0 1 0,1 0-1,-1 0 1,1 1 0,0-1 0,0 1-1,0 0 1,1 0 0,1 0 202,-5 3-145,-1 1 0,0-1 0,0 1 0,0 0 0,0 0-1,0 0 1,0 0 0,1 0 0,-1 0 0,0 0 0,0 0 0,0 0 0,0 0 0,0 1 0,1-1 0,-1 0 0,0 1 0,0-1 0,0 1 0,0-1 0,0 1 0,0-1 0,0 1 0,0 0 0,-1 0 0,1-1 0,0 1 0,0 0 0,0 1 144,14 8-3259,-6-5 2434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12160,'0'0'91,"0"0"-1,0 0 1,0-1 0,0 1 0,0 0 0,-1 0 0,1 0 0,0 0 0,0 0 0,0 0 0,0 0 0,0 0 0,0 0 0,0 0 0,-1 0 0,1 0-1,0 0 1,0 0 0,0 0 0,0 0 0,0 0 0,0 0 0,0 0 0,-1 0 0,1 0 0,0 0 0,0 0 0,0 0 0,0 0 0,0 0-1,0 0 1,0 0 0,0 1 0,0-1 0,-1 0 0,1 0 0,0 0 0,0 0 0,0 0 0,0 0 0,0 0 0,0 0 0,0 0 0,0 1-1,0-1 1,0 0 0,0 0 0,0 0 0,0 0 0,0 0 0,0 0 0,0 0 0,0 0 0,0 1 0,0-1 0,0 0 0,0 0 0,0 0 0,0 0-1,0 0 1,0 0 0,0 0 0,0 1 0,0-1 0,0 0 0,0 0 0,0 0 0,0 0 0,0 0 0,0 0-91,4 17 2218,10 17-1020,-7-17-868,6 8 61,-2 0 0,-1 2-1,-1-1 1,1 11-391,-4-15 173,2 12 107,-8-48-384,1 1 0,1-1-1,1 0 1,-1 1 0,2-1 0,0 1-1,1 0 1,4-8 104,-4 11-120,0 0 0,1 0 0,0 0 0,0 1 0,1 0 0,0 0 0,1 1 0,0 0 0,0 0 0,1 1 0,4-3 120,-12 9 5,1-1 0,0 1 1,0 0-1,0 0 1,-1 0-1,1 0 0,0 0 1,0 1-1,0-1 0,1 0 1,-1 1-1,0 0 1,0-1-1,0 1 0,0 0 1,0 0-1,0 0 0,1 0 1,-1 1-1,0-1 0,0 1 1,0-1-1,0 1 1,0 0-1,0-1 0,0 1 1,0 0-1,1 2-5,2 1-537,0 0 1,-1 1-1,1-1 0,-1 1 0,0 1 0,-1-1 1,1 0-1,2 6 537,-1 2-1382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13696,'0'0'222,"-1"1"1,1-1-1,-1 0 1,1 1-1,0-1 1,-1 0 0,1 1-1,0-1 1,-1 1-1,1-1 1,0 1-1,0-1 1,-1 1 0,1-1-1,0 1 1,0-1-1,0 1 1,0-1-1,-1 1 1,1-1 0,0 1-1,0-1 1,0 1-1,0-1 1,0 1-1,0 0 1,1-1 0,-1 1-1,0-1 1,0 1-1,0-1 1,0 1-223,10 28 2458,21 27-1639,-19-38-711,1 0 0,1-2 0,4 5-108,-14-16 3,1-1 1,0 1-1,0-1 0,0 0 0,0 0 0,1 0 1,0-1-1,0 0 0,-1 0 0,2 0 1,-1-1-1,5 1-3,-7-2 13,1-1 0,-1-1 1,1 1-1,-1-1 0,0 1 0,1-1 0,-1 0 1,0-1-1,0 1 0,1-1 0,-1 0 0,0 0 1,-1 0-1,1 0 0,0-1 0,-1 0 0,1 1 1,-1-1-1,1-1-13,9-9-57,0 0 0,-1-1 0,9-14 57,0-3-979,11-25 979,-8 15-269,-24 44 395,-1 0 0,1 0 0,-1 0 0,1 0 0,0 0 0,0 1 0,1-1 0,-1 1-126,1 14 261,-3 57 676,2 0 0,6 17-937,0 66-1298,-2-110-2483,-4-48 3689,0 0 0,0 0-1,0 1 1,0-1 0,0 0 0,0 0 0,0 0 0,0 1-1,0-1 1,0 0 0,0 0 0,0 0 0,0 1-1,0-1 1,0 0 0,0 0 0,0 0 0,1 0-1,-1 1 1,0-1 0,0 0 0,0 0 0,0 0-1,0 0 1,0 0 0,0 0 0,1 1 0,-1-1 0,0 0-1,0 0 1,0 0 0,0 0 0,1 0 0,-1 0-1,0 0 1,0 0 0,0 0 0,1 0 0,-1 0-1,0 0 1,0 0 0,0 0 92,7-7-1946,7-16 650,3-16 528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13312,'0'3'4927,"9"6"-3839,5-1 320,-5-1-64,5-2-768,4 2-224,5-2-384,9-2-64,-4 2 32,-2-5-2944,-3 0-1279,-4-8 2143,-6-1 1120</inkml:trace>
  <inkml:trace contextRef="#ctx0" brushRef="#br0" timeOffset="1">28 53 14592,'-14'4'5439,"19"-1"-4223,9 7-352,-5-3-384,5 1-512,4 0 0,5 1-1888,14-1-768,-1-1 1344,10-2 673,0-10 511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60 14976,'-1'0'329,"0"0"1,0 0 0,0 0 0,0 0 0,0 0-1,1 0 1,-1 0 0,0 0 0,0 0 0,0 0-1,0 0 1,0 1 0,0-1 0,0 0 0,1 1 0,-1-1-1,0 1 1,0-1 0,0 1 0,0 0-330,-18 18 2019,-15 34-2945,27-40 1471,-17 27-104,1 0-1,2 2 1,2 1-1,-5 20-440,19-47 165,1 1 0,1 0 0,0-1 0,1 1 0,1 0 0,0 6-165,2-11 62,0-1 0,0 1 1,1-1-1,1 0 0,-1 0 0,2 0 0,0 0 1,0 0-1,6 8-62,-8-15 17,0 0 0,0 0 1,0 0-1,1-1 0,0 1 0,0-1 1,0 0-1,0 0 0,0 0 0,0 0 1,1 0-1,0-1 0,-1 0 0,1 1 0,0-1 1,0-1-1,0 1 0,0-1 0,1 1 1,-1-1-1,0 0 0,1-1-17,1 1 15,1-1 0,-1-1 0,0 1-1,1-1 1,-1 0 0,0-1 0,1 0 0,-1 0-1,0 0 1,0 0 0,-1-1 0,1 0 0,0 0 0,3-4-15,4-1 17,-1-1 1,0-1-1,0 0 1,-1 0 0,-1-1-1,0-1 1,0 0-1,3-6-17,-6 7-7,-1 0 0,0 0 0,-1 0 0,-1-1 0,0 0-1,0 0 1,-1 0 0,-1 0 0,0 0 0,0-11 7,-1 7-272,-1 1 0,-1-1 0,0 0 1,-1 1-1,0-1 0,-2 1 0,0 0 272,0 1-877,-1 0 0,-1 0 0,0 0 0,-1 1-1,-1 0 1,0 0 0,-1 1 0,0 0 0,0 1-1,-1 0 1,-8-7 877,-61-46-3056,-8-1 1494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 15488,'-4'-7'5791,"-1"10"-4511,0 1-480,5-4-512,0 0-2048,0 5-736,5-2 1632,4-3 832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9728,'18'5'3680,"-13"7"-2848,4 8 736,-4-8 127,-1 8-415,6 2-96,-1 5-608,-5 6-288,6 3-160,-7 4-128,1 2 32,1-2-384,-5-3-160,-5-5-1664,1-8-639,-4-7 1439,-6-6 704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14848,'-14'7'5535,"9"6"-4319,-4-9 32,9 1-320</inkml:trace>
  <inkml:trace contextRef="#ctx0" brushRef="#br0" timeOffset="1">15 42 21631,'17'8'-3136,"6"-5"1504,4 2 833,6-5 607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12928,'0'3'4831,"0"1"-3775,5-4 448,-5 0-128,0 0-864,4 5-192,1-2-1344,4 1-544,0 1-2943,0 3-1313,1-4 2944,-1 4 1504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582 206 9984,'-3'-20'1587,"-2"1"0,0-1 1,-1 1-1,-1 1 1,-4-8-1588,8 20 247,0 1 0,0 0 0,-1 0 1,0 0-1,0 0 0,0 0 0,0 1 0,-1 0 1,0 0-1,1 0 0,-2 1 0,1-1 1,0 1-1,-1 0 0,1 1 0,-1-1 1,0 1-1,0 0 0,-2 0-247,-6-1-7,0 1 0,1 1 0,-1 0 0,0 1 0,0 0 0,0 1 0,0 1 1,0 0-1,1 1 0,-1 0 0,1 1 0,0 1 0,0 0 0,0 1 0,1 0 0,-1 1 0,2 0 0,-1 1 0,-4 4 7,-1 1 10,1 1 0,1 1 1,0 0-1,1 1 0,1 1 0,0 0 0,1 0 0,1 1 0,1 1 0,0 0 0,2 0 0,-4 13-10,8-21 102,1 0-1,1 0 1,0 0-1,0 0 1,1 1-1,1-1 1,-1 1-1,2-1 1,0 0-1,0 1 1,1-1-102,0-5 46,-1 0 0,1 0 0,0 0 0,0-1 0,1 1 1,-1-1-1,1 1 0,1-1 0,-1 0 0,1 0 0,0-1 0,0 1 1,0-1-1,0 0 0,1 0 0,0 0 0,0 0 0,0-1 0,0 0 0,0 0 1,3 0-47,1 1 13,1 0 1,0-1-1,0 0 1,1-1-1,-1 0 1,0-1 0,1 0-1,-1 0 1,1-1-1,-1-1 1,1 0-1,-1 0 1,1-1-1,-1 0 1,0-1 0,0 0-1,0-1 1,0 0-1,-1 0 1,6-4-14,-2 0-96,0 0-1,-1-1 1,0-1-1,0 0 1,-1 0 0,-1-1-1,1-1 1,-2 0 0,0 0-1,0-1 1,-1 0 0,-1 0-1,6-14 97,0-9-334,-1 0-1,-2 0 1,-2-4 334,-5 28-15,0 10 377,1 9-94,2 11 136,6 31 339,-3-14-121,12 32-622,-16-55-683,0 0 1,1-1-1,0 0 1,4 5 682,-9-14-404,0 0 0,1 0 0,-1-1 0,0 1 0,1 0 0,-1-1 0,1 1 0,0-1 0,-1 1 0,1-1 0,0 0 0,0 0 0,0 0 0,0 0 0,0 0 0,0 0 0,0-1 0,0 1 0,0-1 0,1 1 0,-1-1 0,0 0 0,0 0 0,1 0 404,15-9-1274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13952,'6'32'4586,"7"13"-2007,4 12-443,10 48-367,9 44-1480,-29-123-448,-1-17-73,-6-9 218,0 0 1,1 0-1,-1 0 0,0 0 0,1-1 0,-1 1 0,0 0 0,0 0 0,1 0 0,-1 0 0,0 0 0,0-1 0,1 1 1,-1 0-1,0 0 0,0 0 0,0-1 0,1 1 0,-1 0 0,0 0 0,0-1 0,0 1 0,0 0 0,0 0 0,1-1 1,-1 1-1,0 0 0,0-1 0,0 1 0,0 0 0,0 0 0,0-1 0,0 1 0,0 0 14,3-13-181,0 0-1,0 0 1,-1-4 181,7-32-277,-2 22 5,1 0 0,1 0 0,2 1 0,0 0 0,2 1 0,1 0 0,11-14 272,-23 35-10,1 1-1,-1 0 1,1 0-1,0 0 1,0 0-1,0 1 1,0-1 0,0 1-1,1-1 1,-1 1-1,1 0 1,0 1 0,-1-1-1,1 1 1,0-1 10,-1 2 43,0 0 0,0-1 0,-1 1 0,1 0 0,0 1 0,0-1 0,-1 0 0,1 1 0,0 0 0,-1-1-1,1 1 1,-1 0 0,1 0 0,-1 1 0,1-1 0,-1 0 0,0 1 0,0 0 0,0-1 0,0 1 0,0 0 0,1 1-43,21 24 361,-1 1 0,-1 0 0,-2 2-1,-1 0 1,4 11-361,8 12-4401,8 8 4401,-17-34-1152,-2-5 821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205 409 16128,'-34'-5'6765,"4"6"-4345,26 0-2418,1 0-1,0 0 1,0 0 0,0 1-1,0-1 1,0 1 0,0-1-1,0 1 1,0 0 0,1 0-1,-1 1 1,1-1 0,0 0-1,-1 1 1,1-1 0,0 1 0,0 0-1,0 1-1,-13 23-22,2 0 0,1 1 0,2 1 0,0 0 0,2 0 0,1 1 0,2-1 0,-1 12 22,4-23 71,1 1 0,0 0 0,2 0 0,0-1 1,3 16-72,-3-28 10,1 0 0,-1-1 1,1 1-1,0 0 0,1-1 0,-1 1 1,1-1-1,0 0 0,2 2-10,-3-4-5,0-1 0,0 0-1,0 0 1,1 1 0,-1-1-1,1 0 1,-1-1 0,1 1-1,0 0 1,0-1 0,0 0-1,0 0 1,0 1 0,0-2-1,0 1 1,0 0 0,2 0 5,0-1-12,0 0 0,-1 0 1,1-1-1,0 1 0,-1-1 1,1 0-1,-1 0 0,1-1 1,-1 0-1,0 1 0,1-1 1,-1 0-1,0-1 0,0 1 1,-1-1-1,1 0 1,0 0-1,-1 0 0,1-1 12,5-5-29,-1 0 0,0 0 1,-1-1-1,0 0 0,0-1 0,3-8 29,1-4 12,-2-1 0,0-1 0,-1 1 1,-2-1-1,-1-1 0,-1 1 0,0-1 0,-2-3-12,0-45 77,-2-1 0,-5-10-77,-3-23 517,-20-95-517,18 169 228,3 26 9,7 9-221,-1 0 0,1-1 0,-1 1 1,1 0-1,0 0 0,-1-1 0,1 1 1,0 0-1,0 0 0,-1-1 0,1 1 1,0 0-1,0 0 0,0 0 0,0-1 1,0 1-1,0 0 0,0 0-16,0 38 190,2 1 0,1-1 0,2 0 0,2-1-1,8 25-189,68 218-2905,-50-177-2065,-2 0-3869,-11-28 4029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440 161 9216,'47'-73'5456,"-46"72"-5283,-1-1 0,1 1 0,-1 0 0,1 0 1,-1-1-1,1 1 0,-1 0 0,0-1 0,0 1 1,0 0-1,0-1 0,0 1 0,0 0 0,0-1 1,0 1-1,0 0 0,-1-1 0,1 1 0,-1 0 1,1 0-1,-1-1 0,1 1 0,-1 0 0,0 0 1,0-1-174,-1-1 213,0 0 0,-1 0 1,1 1-1,-1-1 1,1 1-1,-1 0 0,0 0 1,-1-1-214,-5-2 165,-1 1 0,0 0 0,0 0 1,0 1-1,0 0 0,-1 0 0,1 1 0,-1 1 1,0 0-1,1 0 0,-1 1 0,0 1 0,1 0 1,-4 0-166,-15 4 305,-1 1 1,1 1 0,0 1 0,-12 6-306,24-8 143,1 1 0,0 1-1,1 0 1,-8 5-143,19-10 35,0-1-1,0 1 1,0 0-1,1 0 1,-1 0-1,1 0 1,0 1-1,0 0 1,0-1-1,0 1 1,1 0-1,0 0 0,-1 0 1,2 1-1,-1-1 1,0 0-1,1 1 1,0-1-1,-1 3-34,3-4 12,-1-1 0,0 1-1,1 0 1,-1 0 0,1 0-1,0 0 1,0-1 0,0 1 0,0 0-1,1-1 1,-1 1 0,1-1-1,-1 1 1,1-1 0,0 0-1,0 1 1,0-1 0,0 0-1,1-1 1,-1 1 0,0 0 0,1 0-1,1 0-11,11 7 24,-1-1-1,1-1 1,12 4-24,-18-7 7,28 10-15,7 4-55,20 12 63,-52-24-28,-1 0 0,0 1 0,-1 0 0,1 1 0,-1 0 0,-1 1 0,8 8 28,-15-15-1,0 0 1,-1 0-1,1 1 0,0-1 0,-1 1 0,1-1 1,-1 1-1,0 0 0,0-1 0,0 1 1,0 0-1,-1 0 0,1-1 0,-1 1 0,1 0 1,-1 0-1,0 0 0,0 0 0,-1 2 1,0-1 2,0-1-1,0 1 0,0-1 1,-1 0-1,1 0 0,-1 0 1,0 0-1,0 0 0,0 0 1,-1 0-1,1-1 1,-1 1-1,1-1 0,-2 1-1,-7 5 6,0-1-1,0 0 1,0-1-1,-1 0 1,0 0-1,0-2 1,-1 1-1,-1-1-5,-1 0-110,-1-1 0,1-1 0,0 0 0,-1-1 0,1 0 0,-5-1 110,12-1-125,-1 1 0,1-1 0,-1-1 0,1 0 0,0 0 0,0 0 0,0-1 0,0-1 0,0 1 0,1-1 0,-1 0 0,1-1 125,5 4-193,1 0 0,-1 0 0,1 0 0,-1 0 0,1 0 0,0-1 0,0 1 0,-1 0 0,1-1 0,0 1 0,0-1 0,0 1 0,0-1 0,1 0 0,-1 1 0,0-1 0,1 0 0,-1 1 0,1-1 0,-1 0 0,1 0 0,0 1 0,0-1 0,0 0 0,0 0 0,0 0 0,0 1 0,1-1 0,-1 0 0,0 0 0,1 1 0,0-1 0,-1 0 193,3-4-482,0 1 1,1 0-1,-1 0 1,1 0-1,0 1 0,0-1 1,1 1-1,-1 0 1,4-2 481,39-30-1024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13056,'-7'2'926,"-1"0"1,0 0-1,1 1 0,-1 0 1,-1 1-927,-8 5 1142,0 1 0,-9 8-1142,23-16 49,-7 5 161,2 1-1,-1-1 1,1 2 0,0-1 0,0 1 0,1 1 0,1-1-1,-1 1 1,1 0 0,1 1 0,0-1 0,-1 5-210,0 1 192,1-1 0,1 1-1,0 0 1,1 0 0,1 0 0,1 1 0,0-1 0,1 5-192,1-10 75,0 1 1,1 0 0,0-1-1,1 0 1,0 1-1,1-1 1,0-1-1,1 1 1,0 0-1,1-1 1,0 0-1,1-1 1,0 1-1,0-1 1,1 0-1,0-1 1,1 0-1,-1 0 1,1-1-1,2 1-75,-3-3 16,0 0 0,1 0 0,-1 0 0,1-1 0,0-1 0,0 1 0,0-2 0,1 1 0,-1-1 0,1 0 0,0-1 0,-1 0 0,1-1 0,0 0 0,-1 0 0,1-1 0,0-1 0,-1 1-1,1-2 1,-1 1 0,0-1 0,0 0 0,0-1 0,2-1-16,-3 0 26,0 1 0,0-1-1,-1 0 1,0-1 0,0 0 0,0 0-1,0 0 1,-1-1 0,0 0 0,-1 0-1,0-1 1,0 0 0,2-4-26,-4 5 41,0 1 0,0-1 0,-1 1 0,-1-1 0,1 0 0,-1 0 0,0 1 0,0-1 0,-1 0-1,0 0 1,0 0 0,-1 0 0,0 0 0,0 0 0,0 0 0,-1 1 0,0-1 0,-1 0-41,-2-6 16,-1 0 0,-1 0 0,0 1-1,-1 0 1,0 0 0,0 1 0,-2 0 0,1 0-1,-1 1 1,-1 1 0,0 0 0,-8-6-16,0 2-977,0 1 0,-1 1 0,-6-2 977,-6-1-8762,-27-8 8762,20 6-2779,13-4 1318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43 13312,'-4'-4'694,"-1"-2"241,-1 1 1,1 0-1,-1 0 0,0 1 0,-3-2-935,7 5 170,0 0-1,-1 0 0,1 0 1,0 0-1,-1 0 1,0 1-1,1-1 0,-1 1 1,1-1-1,-1 1 1,1 0-1,-1 0 0,0 0 1,1 1-1,-1-1 1,1 1-1,-3 0-169,-7 3 133,0 1-1,1 1 1,0 0 0,0 0 0,0 1-1,1 0 1,0 1 0,1 0 0,-1 1-1,2 0 1,-1 0 0,1 1 0,1 0-1,-1 0 1,2 1 0,-4 6-133,-1 4 98,0 1 1,2 0-1,0 1 1,2 0-1,0 0 1,2 0-1,0 1 1,1 5-99,3-15 49,-1 1 1,2-1-1,0 0 1,1 1-1,0-1 1,1 0-1,4 11-49,-5-19 24,2 0-1,-1 0 1,1 0-1,-1 0 0,2 0 1,-1-1-1,1 1 1,0-1-1,0 0 1,0 0-1,1-1 0,-1 1 1,1-1-1,0 0 1,1 0-1,-1-1 0,1 1 1,0-1-24,3 1 34,0 0-1,0 0 1,0-1 0,1 0-1,0-1 1,-1 0 0,1-1 0,0 0-1,0 0 1,0-1 0,0 0 0,0-1-1,7-1-33,-4 0 52,1-1 0,-1-1 0,0 0-1,0-1 1,0 0 0,-1-1 0,0-1-1,0 0 1,10-7-52,-11 6 18,-1 0 1,-1-1-1,0 0 0,0 0 1,0-1-1,-1 0 0,-1-1 1,0 1-1,0-1 0,2-8-18,-5 11-29,0-1 0,-1 0-1,-1 0 1,1 0 0,-1 0 0,-1-1-1,0 1 1,0-1 0,-1 1-1,0 0 1,-1-1 0,1 1-1,-2 0 1,-1-8 29,0 10-87,1 0 0,-1 0-1,0 0 1,-1 0 0,1 1-1,-1-1 1,-1 1 0,1 0-1,-1 1 1,0-1 0,0 1-1,-1 0 1,0 0 0,0 0-1,-2-1 88,3 3-335,0 1 0,0-1 0,0 0-1,0 1 1,-1 0 0,1 1 0,-1-1 0,1 1-1,-5-1 336,6 2-597,0 0 0,-1 0 0,1 0 0,0 0-1,-1 1 1,1-1 0,0 1 0,0 1 0,0-1-1,0 0 1,0 1 0,0 0 0,-1 0 597,-5 6-2128,9 0 1083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15232,'10'24'6031,"-5"17"-4409,-1-11-956,26 212 956,-20-168-1532,-4 1 1,-3 16-91,-7-140 277,9 4-316,2-1 1,2 1-1,2 0 0,2 1 0,2 1 0,1 0 0,18-31 39,-24 54 107,1-1 0,1 1 1,0 1-1,2 0 0,12-13-107,-21 26 86,0 1 1,0 0-1,1 0 1,0 1-1,0 0 1,1 0-1,-1 0 1,1 1-1,2-1-86,-4 2 69,-1 1 0,1 0 0,-1 0 0,1 0-1,0 0 1,-1 1 0,1 0 0,0 0 0,0 0 0,-1 1-1,1-1 1,0 1 0,-1 0 0,1 1 0,1 0-69,5 3 87,0 0 0,0 1 0,0 0 1,-1 1-1,0 0 0,-1 1 0,0 0 1,0 0-1,0 1 0,-1 0 0,3 5-87,13 18 155,-2 1 0,18 34-155,47 109 139,-47-90-3419,38 58 3280,-42-94-1275,-4-21 459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2 5632,'-17'-1'2789,"10"1"-1676,1 0 0,0 0 0,-1 0 0,1 1 0,-1-1 1,1 2-1,-2-1-1113,-3 2 865,0 0 0,0-1 0,-1-1 0,1 0-1,-1-1 1,-3 0-865,6-1 40,0 1 0,0 0 0,0 1 0,0 0 0,0 0 0,1 1 0,-1 0 0,0 0 0,1 1 0,-1 1 0,1-1 0,-5 4-40,-3 4 1,0 1 0,1 0-1,1 1 1,0 1 0,0 0 0,2 1 0,0 1-1,-1 0 0,4-2 20,0 1 0,1-1 0,1 1 1,0 1-1,1-1 0,0 1 0,1 0 0,1 1 0,-1 12-20,4-20-26,1 0 0,0 0 0,0-1 0,1 1-1,0 0 1,1 0 0,0-1 0,0 1 0,1-1 0,0 0 0,0 1 0,1-1 0,0-1 0,1 1 0,0-1 0,0 1 0,0-1 0,1-1 0,0 1 0,0-1 0,4 3 26,1 0-578,0 0 0,1-1 0,-1-1 1,1 0-1,1 0 0,-1-1 0,1-1 0,0 0 1,1-1-1,-1 0 0,1-1 0,0 0 0,3-1 578,25 2-1466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18 230 12032,'-9'-12'4575,"9"9"-3583,-9 3 160,9 0-128,0 0-2592,0 0-927,5 0 1183,4 0 640</inkml:trace>
  <inkml:trace contextRef="#ctx0" brushRef="#br0" timeOffset="1">398 0 13312,'-5'28'4927,"5"-4"-3839,5 16 192,-1-15-128,1 7-768,2 9-128,7 12-224,0 8-64,0 3 32,-5-2-1280,0-2-576,-4-7-1503,-5-5-705,-5-3 2080,-4-12 1056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5120,'-27'6'1669,"26"-6"-1581,0 1 1,-1-1-1,1 1 0,-1-1 1,1 1-1,0-1 0,0 1 1,-1 0-1,1 0 0,0-1 0,0 1 1,0 0-1,0 0 0,0 0 1,0 0-1,0 0 0,0 1 0,-1-1-88,-1 4 432,-6 5 265,0 0 0,1 0 0,1 1 0,0 0 0,0 1 0,1-1-1,1 1 1,0 0 0,0 1-697,1-2 248,0 1-1,1-1 1,0 0 0,1 1-1,0-1 1,1 1 0,0 0-1,1-1 1,0 1 0,1 0-1,1-1 1,-1 1-1,2-1 1,1 7-248,-1-9 149,0-1 0,1 0-1,-1 1 1,1-1 0,1-1 0,0 1-1,0-1 1,0 0 0,1 0 0,0 0-1,0-1 1,1 1 0,0-2 0,0 1-1,0-1 1,1 0 0,0-1 0,0 1-1,1-1-148,-3-1 52,0-1 0,0 0 0,0 0-1,0-1 1,0 0 0,0 0 0,1 0 0,-1-1-1,0 0 1,0 0 0,1 0 0,-1-1-1,0 0 1,0 0 0,0 0 0,0-1 0,0 0-1,0 0 1,0-1 0,-1 0 0,1 0-1,2-2-51,-1 0 19,-1 0 0,0-1 0,0 1 0,0-1 0,-1-1 0,1 1 0,-2-1 0,1 0 0,-1 0 0,0 0 0,0-1 0,-1 1 0,0-1 0,0 0 0,-1 0 0,0 0 0,-1 0-19,2-9 23,-1 0 0,0 0 1,-2 0-1,0-1 0,-1 1 0,0 0 1,-4-13-24,3 19-306,-1 0 1,-1 0-1,0 0 1,0 0-1,-4-5 306,4 9-672,0 0 0,-1 1 0,1-1 0,-1 1 0,-1 0 0,1 0 0,-1 1 0,-2-2 672,2 2-2049,0 0-1,-1 1 1,1 0 0,-1 0 0,-5-2 2049,-7 1-3386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9216,'6'11'1692,"-1"1"1,0 0 0,1 6-1693,14 66 2932,-6-22-2159,-7-35-262,-1-1 0,-1 1 0,-2 0 0,0 0 0,-2 5-511,-2-9 481,1 6 774,1-28-997,0-3-70,3-18-125,1-4-523,1 1 1,1 0-1,1 0 0,1 1 0,1 0 0,0 1 0,2 0 0,1 0 0,0 1 0,2 1 1,0 1-1,1 0 0,14-11 460,-25 24-48,0 1 0,1 0 1,-1 0-1,1 0 0,0 1 0,0 0 1,0 0-1,1 1 0,-1-1 48,-3 2 46,1 1 1,-1-1-1,0 0 0,0 1 1,0 0-1,0 0 0,0 0 0,0 0 1,1 0-1,-1 1 0,0 0 1,0-1-1,0 1 0,0 0 0,0 0 1,0 1-1,-1-1 0,1 0 1,0 1-1,2 1-46,2 4 193,0-1 1,0 1 0,-1 0-1,0 1 1,0 0 0,-1 0-1,0 0 1,1 3-194,9 18 701,9 23-701,-13-21 184,-2 1-1,-1 0 0,0 6-183,-1-7-1188,0 0 1,2-1-1,5 11 1188,-4-24-1109,3-8 512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54 9600,'-6'-4'785,"0"0"0,0 0 0,-1 1 0,1 0 0,-1 0 1,0 0-1,0 1 0,0 0 0,-1 0 0,-2 0-785,-19-5 703,13 3-750,1 0 1,-1 1-1,0 1 1,1 1-1,-1 0 0,-11 2 47,21-1-34,1 0 1,-1 0-1,1 1 0,-1 0 1,1 0-1,-1 0 0,1 1 0,0 0 1,0 0-1,0 0 0,0 1 0,0 0 1,0 0-1,1 0 0,-1 0 0,1 1 1,0-1-1,0 1 0,0 0 0,-2 4 34,5-6 28,0 0 0,0 0 0,0 0 0,0 0 0,0 0 0,0 0 0,1 0 0,-1 0 0,1 1 0,-1-1 0,1 0 0,0 0 0,0 1 0,0-1 0,0 0 0,0 0 0,1 1 0,-1-1 0,1 0 0,0 0 0,-1 0 0,1 1 0,0-1 0,0 0 0,0 0 0,0 0 0,1-1 0,-1 1 0,2 1-28,4 5 191,1 0-1,0-1 1,0 0 0,1 0 0,8 4-191,-3-1 58,21 14 129,-11-9-152,0 2-1,-1 2 0,9 9-34,-27-24 20,0 1-1,-1 0 1,1 0 0,-1 0-1,0 1 1,-1-1 0,1 1-1,-1 0 1,0 0 0,-1 0-1,0 1 1,1-1 0,-2 1-1,1-1 1,-1 1 0,0-1-1,-1 3-19,1-6 17,-1 1 0,-1-1-1,1 1 1,0-1 0,-1 1-1,0-1 1,0 1 0,0-1-1,0 0 1,-1 1 0,1-1-1,-1 0 1,0 0 0,1 0-1,-2 0 1,1 0 0,0-1-1,0 1 1,-1-1 0,-2 3-17,1-2-79,-1-1 1,1 1 0,-1-1 0,1 0 0,-1 0 0,0 0 0,0-1-1,0 0 1,0 0 0,0 0 0,-1-1 0,1 1 0,-5-1 78,-31-2-3805,1-2-1,-10-2 3806,27 2-826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8832,'6'18'5710,"7"21"-4050,8 27-497,3 13-385,-14-40-647,-2-7-64,-1 1 1,-2 0-1,-1 0 0,-1 5-67,-3-38-183,-1 0-1,1 0 0,0 0 0,-1 0 0,1 0 0,-1 0 0,1 0 0,-1 0 1,1 0-1,0-1 0,-1 1 0,1 0 0,-1 0 0,1 0 0,0-1 0,-1 1 0,1 0 1,0-1-1,-1 1 0,1 0 0,0-1 0,0 1 0,-1-1 184,-9-21-1466,-3-22 682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7808,'-9'3'2976,"5"2"-2304,8 7-192,-4-4-192,5 4-2656,-1 0-1088,6 5 1728,3 3 832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5120,'5'10'1136,"0"0"1,-1 1-1,0-1 0,-1 1 1,0-1-1,-1 1 1,2 10-1137,2 12 738,7 21 254,-4 1 0,-1 0 0,-3 0 0,-2 2-992,-4-48 484,-2-12-91,-2-16-604,5-5-710,0 0-1,1 1 0,2-1 0,0 0 1,2 0-1,6-18 922,-3 13-712,2 0 0,1 1 0,1 1 0,1 0 0,1 0 0,2 2 0,0-1 0,12-10 712,-22 27 214,2 1 1,-1 0-1,1 0 0,0 1 1,1 0-1,0 0 0,0 1 1,0 0-1,1 0 0,-1 1 1,2 1-1,1-1-214,-7 3 148,0 1 0,0 0 0,0 0 0,1 0 0,-1 1 0,0-1 0,1 1 0,-1 1 0,0-1 0,0 1 0,1 0 0,-1 0 0,0 0 0,0 1 0,0 0 0,0 0 0,0 0 0,0 0 0,-1 1 0,1 0 0,-1 0 0,0 0 0,1 1 0,-2-1 0,4 4-148,3 3 189,-1 1 0,0 0 0,0 1 1,-1 0-1,0 1 0,-1-1 0,-1 1 0,0 1 0,-1-1 0,0 1 1,0 2-190,0 7 272,-1 0 1,-1 0 0,-1 0 0,0 1-1,-2-1 1,-2 16-273,0-26-2,0 1-1,0-1 1,-2 0-1,1 0 1,-2 0-1,0 0 1,0-1-1,-1 0 1,0 0 0,-2 0-1,1-1 1,-1 0-1,-1 0 1,-4 4 2,7-9-335,0-1 0,0 0 0,0 0 0,0 0 0,-1-1 0,0 0 0,0 0 0,0-1 0,0 0 0,-1 0 0,-4 1 335,6-3-476,-1 0 0,0 0-1,1 0 1,-1-1 0,1 0-1,-1-1 1,1 1 0,-1-1-1,1 0 1,-1-1 0,1 0-1,0 0 1,0 0 0,0-1-1,-1 0 477,-34-21-2175,8-3 1108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8960,'-6'46'4833,"8"25"-2463,-2-69-2299,5 30 619,0-1 0,2 1-1,9 21-689,-13-43-9,0 0 0,1 0 0,1-1 0,0 0 0,0 0 0,0 0 0,1-1-1,1 0 1,0 0 0,0 0 0,0-1 0,1 0 0,0-1 0,0 1-1,0-1 1,3 0 9,1 1 115,1-1 1,0 0-1,1-1 0,-1 0 0,1-1 0,0 0 0,0-2 0,0 1 0,0-2 0,1 0 0,4 0-115,-11-2-148,-1 1-1,1-1 0,0-1 0,-1 1 1,1-1-1,-1 0 0,1-1 0,-1 0 1,0 0-1,0-1 0,-1 0 0,1 0 0,-1 0 1,1-1-1,-1 0 0,-1 0 0,1 0 1,-1-1-1,2-2 149,25-32-405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45 264 10496,'-14'45'3936,"19"-38"-3040,13 6 639,-9-9 97,15-4-480,8-4-96,5 1-832,-2-7-288,2-5 0,-5-5-2944,-4-9-1247,-15-3 2143,-13-1 1056</inkml:trace>
  <inkml:trace contextRef="#ctx0" brushRef="#br0" timeOffset="1">63 0 9472,'-44'20'3584,"30"-3"-2784,10 3 640,4-8 31,9 0-479,12 1-128,16-1-1120,14 0-512,4 1-3615,3-1-1505,-2-9 3008,-6-3 1472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8192,'1'-12'945,"1"-2"4695,0 21-1927,6 62-2461,9 90 1299,-3 98-2551,-18-211 575,4-45-538,-1 0-1,1 0 1,-1 1 0,1-1 0,-1 0 0,1 1 0,-1-1 0,1 0-1,-1 0 1,0 0 0,0 0 0,0 0 0,1 0 0,-2 1-37,2-2 17,-1 0 0,0 0-1,1 0 1,-1 1 0,1-1 0,-1 0 0,0 0 0,1 0 0,-1 0 0,1 0 0,-1 0 0,0 0-1,1 0 1,-1 0 0,1-1 0,-1 1 0,0 0 0,1 0 0,-1 0 0,1-1 0,-1 1 0,1 0-1,-1-1 1,1 1 0,-1 0 0,1-1 0,-1 1 0,1-1 0,-1 1 0,1-1 0,0 1 0,-1-1-17,-1-2 14,-1 0 0,1 0 0,0 0 0,0-1 1,0 1-1,0-1 0,0 0 0,1 1 0,0-1 1,0 0-1,0 0 0,0-1-14,-6-50-181,7 52 160,-1-19-384,1 0 0,1 0 0,1 0 0,1 0 0,0 0 0,2 1 1,1-1-1,0 1 0,9-17 405,-9 25-144,0-1 1,1 1-1,0 1 1,1-1-1,1 1 0,0 0 1,1 1-1,0 0 1,0 1-1,1 0 1,0 1-1,1 0 1,0 0-1,1 1 0,5-2 144,-14 8 102,1 0 0,0 0 0,-1 1-1,1 0 1,0-1 0,0 1 0,0 1-1,0-1 1,0 1 0,-1 0-1,1 0 1,0 0 0,0 1 0,0 0-1,1 0-101,-4 0 55,1 0-1,0 0 1,-1 0-1,0 0 1,1 0-1,-1 1 1,0 0-1,1-1 0,-1 1 1,0 0-1,0 0 1,-1 0-1,1 0 1,0 0-1,-1 1 1,1-1-1,-1 0 1,0 1-1,0-1 0,0 1 1,0-1-1,0 1 1,0 0-1,-1-1 1,1 1-1,-1 0 1,0 0-1,0 2-54,1 5 83,-1 0 0,-1-1 0,0 1 1,0 0-1,-1 0 0,0-1 0,-2 5-83,-27 65 521,0-2-125,24-56-357,4-12-21,-1 1 1,2 0-1,0 0 0,-1 3-18,3-9 2,0 0 0,0-1 0,0 1-1,0-1 1,1 1 0,-1 0 0,1-1 0,0 1 0,0-1 0,0 1 0,1-1 0,-1 0-1,1 0 1,0 1-2,3 3-50,-1 0 0,1 0 0,1-1 0,-1 0 0,1 0 0,0 0 0,1-1 0,-1 0 0,1 0 0,4 1 50,1 1-192,1-1-1,0-1 1,-1 0 0,2 0 0,-1-2 0,3 1 192,16 1-433,1-1 0,-1-1 0,1-2 0,-1-2 0,7-1 433,59-8-982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9088,'0'-4'702,"2"-39"2348,-1 41-2887,-1 0 1,0 0-1,0 1 0,1-1 0,-1 0 1,1 1-1,-1-1 0,1 1 0,0-1 1,0 1-1,-1-1 0,1 1 0,0-1 1,0 1-1,0 0 0,1-1 0,-1 1 1,0 0-1,0 0 0,1 0 0,-1 0 0,2-1-163,-2 2 33,-1 0 0,1 0 0,0 0-1,0 0 1,-1 0 0,1 0 0,0 0-1,-1 0 1,1 0 0,0 0-1,0 1 1,-1-1 0,1 0 0,0 0-1,-1 1 1,1-1 0,0 0 0,-1 1-1,1-1 1,-1 1 0,1-1-1,0 1 1,-1-1 0,1 1 0,-1-1-1,1 1 1,-1-1 0,0 1 0,1 0-1,-1-1 1,0 1-33,12 24 114,-10-19-16,6 16 302,-1 0 1,-1 0-1,-1 1 0,-1 0 1,0 13-401,0 33 899,-3 15-899,-1-78 32,0-2-8,1-1 1,-1 1-1,-1 0 0,1 0 0,0 0 1,-1-1-1,0 1 0,0 0 0,0-1 0,0 1 1,0-1-1,-1 1 0,0-1-24,2-2 5,0-1 0,-1 0-1,1 1 1,0-1 0,-1 0 0,1 0-1,0 1 1,-1-1 0,1 0 0,0 0-1,-1 1 1,1-1 0,-1 0 0,1 0-1,0 0 1,-1 0 0,1 1 0,-1-1-1,1 0 1,-1 0 0,1 0 0,-1 0-1,1 0 1,0 0 0,-1 0 0,1-1-1,-1 1 1,1 0 0,-1 0 0,1 0-1,0 0 1,-1 0 0,1-1 0,-1 1-1,1 0 1,0 0 0,-1-1 0,1 1-1,0 0 1,-1-1 0,1 1 0,0 0-1,-1-1 1,1 1 0,0 0-5,-12-20-38,10 9-43,0 1 0,0 0 0,1-1 0,1 1 0,0-1 0,0 1 0,1-1 0,0 1 0,1-3 81,6-24-727,10-32 727,-10 43-466,2 1 1,0 0-1,1 1 0,14-22 466,-17 33-326,1 0 0,1 0 1,0 0-1,0 1 0,1 1 0,1 0 1,0 1-1,13-10 326,-21 17 40,0 1 1,0-1-1,1 1 1,-1-1-1,0 1 1,1 1-1,0-1 1,-1 1-1,1-1 1,0 1-1,0 0 1,0 1-1,-1-1 1,1 1-1,0 0 1,0 1-1,0-1 1,0 1-1,0 0 1,-1 0-1,1 0 1,0 0-1,-1 1 1,1 0-1,-1 0 1,1 1-1,-1-1 1,0 1-1,0-1 1,0 2-1,0-1 1,-1 0-1,1 1 1,-1-1-1,0 1 1,0 0 0,1 1-42,7 12 217,-1 0 0,0 0-1,-1 1 1,0 0 0,-2 1-1,0 0 1,1 9-216,6 34-187,5 44 187,-13-69-64,-5-29-363,-1-5-99,0 0 1,1 0-1,-1 0 0,1 0 0,0 0 1,0 0-1,0 0 0,0-1 0,0 1 1,0 0-1,1-1 0,0 1 526,-1-2-1002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10 138 14080,'-9'-12'5279,"14"12"-4127,2-8 416,2 8-96,5-9-800,18-2-192,10-5-1696,9-4-736,7 0 992,6-2 448,4 2 480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12416,'19'5'4639,"4"-13"-3583,18-12 256,-22 11-160,16-3-896,16-4-192,8-3-2240,4-6-1055,6 0 1663,-6-4 768,-3 2 608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7936,'-5'2'463,"0"2"0,0-1 0,0 0 1,1 1-1,-1 0 0,1 0 0,0 1 0,0-1 1,0 1-1,1 0 0,-1 0 0,1 0 0,1 0 1,-1 0-1,1 1 0,0-1 0,0 1 0,0 0 1,1 0-1,-1 1-463,-3 20 611,0 1 0,2-1 0,1 19-611,1-39 102,0 9 80,1 0-1,0 1 1,1-1-1,1 0 1,1 0-1,0 0 0,4 13-181,-5-25 6,-1 0-1,1 0 0,-1 0 0,1-1 0,0 1 0,0-1 0,1 1 1,-1-1-1,1 0 0,0 0 0,0 0 0,0 0 0,0 0 0,0-1 1,0 1-1,1-1 0,-1 0 0,1 0 0,0 0 0,0-1 0,-1 1 1,1-1-1,0 0 0,0 0 0,0 0 0,0-1 0,1 1 0,-1-1 1,0 0-1,0 0 0,0-1 0,3 0-5,4 0-520,0-2 0,0 0 0,0 0 0,0-1 0,0 0 0,-1-1 0,0 0 0,0 0 0,0-1 0,3-4 520,29-21-746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11008,'-4'1'308,"1"1"1,-1-1 0,1 1-1,0 0 1,-1 0 0,1 0-1,0 0 1,0 1 0,1-1 0,-1 1-1,0 0 1,1 0 0,0 0-1,0 0 1,0 0 0,0 1-1,0-1 1,0 0 0,1 1-1,0-1 1,0 1 0,0 0-1,0-1 1,0 1 0,0 2-309,-2 15 139,0 0 0,2 0 0,0 1-1,2 4-138,-1-13 39,1 0 0,1 0 0,0 0-1,1 0 1,0 0 0,1-1-1,4 7-38,-3-8 39,1-1-1,0-1 0,1 1 1,0-1-1,1 0 0,0-1 1,0 0-1,1 0 0,0-1 1,0 0-1,0 0 0,1-1 1,0-1-1,1 1 0,-1-2 1,6 2-39,-2 0-289,1-2 1,0 0-1,0-1 1,0 0 0,12 0 288,-14-2-816,0-1 0,0 0 1,0-1-1,0-1 1,0 0-1,9-3 816,-6 0-626,0 0 0,-1-1 1,1-2 625,45-25-1008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303 158 8320,'5'-7'1565,"1"0"-1,-1 0 1,1 0 0,1 1 0,0 0-1565,-2 1 568,1-1 0,-1 1 1,0-1-1,0 0 0,-1 0 1,1-1-1,0-2-568,-4 8 38,-1-1 0,1 1 0,0-1-1,-1 1 1,0-1 0,1 0 0,-1 1 0,0-1 0,0 0-1,0 1 1,0-1 0,0 0 0,0 1 0,0-1 0,-1 1-1,1-1 1,-1 0 0,1 1 0,-1-1 0,1 1 0,-1-1-1,0 1 1,0-1 0,0 1 0,0 0 0,0-1 0,0 1-1,0 0 1,0 0 0,0 0 0,-1 0 0,1 0 0,0 0-1,-1 0 1,1 0 0,-1 0 0,1 1 0,-1-1 0,0 0-38,-4-1 8,1 0 1,-1 0 0,-1 0-1,1 0 1,0 1 0,0 0 0,-1 0-1,1 1 1,0 0 0,-1 0-9,-23 3-96,0 1 0,-1 2 0,2 1 0,-1 1 0,1 1 0,-18 10 96,43-18-15,0 1 1,1 0-1,-1 0 1,0 0-1,1 1 0,0-1 1,-3 3 14,5-4-5,1 0 0,-1-1 0,1 1 0,-1 0 0,1-1 0,-1 1 1,1 0-1,0 0 0,-1 0 0,1-1 0,0 1 0,0 0 0,-1 0 0,1 0 0,0 0 0,0 0 0,0-1 1,0 1-1,0 0 0,1 0 0,-1 0 0,0 0 0,0 0 0,0-1 0,1 1 0,-1 0 0,0 0 0,1-1 0,-1 1 1,1 0-1,-1 0 0,1-1 0,-1 1 0,1 0 0,0-1 0,-1 1 0,1-1 0,-1 1 0,1 0 5,20 17-6,1 0 0,1-1 0,4 1 6,47 37-157,-65-47 131,0 0 0,-1 0 0,-1 0 1,1 1-1,-1 1 0,4 7 26,-9-15 2,-1 1 1,1-1-1,-1 1 1,0 0 0,0-1-1,0 1 1,0 0-1,0 0 1,-1 0 0,1 0-1,-1 0 1,0 0-1,0 0 1,0 0 0,0 0-1,0 0 1,-1 0-1,1 0 1,-1-1 0,0 1-1,-1 3-2,1-3-2,-1 0 0,-1 0 0,1 0 0,0-1 0,-1 1 0,1-1 0,-1 1 1,0-1-1,0 0 0,0 0 0,0 0 0,0 0 0,0 0 0,0-1 0,-1 0 0,1 1 0,-4 0 2,-2 0-217,-1 0-1,0 0 0,1-1 1,-1 0-1,0 0 1,0-1-1,0-1 1,1 0-1,-1 0 1,0-1-1,1 0 1,-1 0-1,1-1 1,0 0-1,0-1 0,0 0 1,0-1-1,0 0 1,-4-4 217,-7-6-309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10624,'10'8'4032,"-1"4"-3136,5 16 255,-10-12-63,6 9-768,-3 10-160,2 7-288,1 2 0,-1 1 64,0-5-32,-4 1 32,-1-13 64,1-8 64,-1-8-1727,-4-12-705,-4-15 1184,-5-10 576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346 137 9344,'1'-4'445,"2"-3"564,0 1 1,-1-1-1,0 0 1,0-1-1,-1 1 1,1-6-1010,-3 10 148,1 1 0,0-1 0,-1 0 1,1 1-1,-1-1 0,0 0 0,1 1 0,-2-1 1,1 1-1,0-1 0,0 1 0,-1 0 1,1-1-1,-1 1 0,0 0 0,1 0 0,-1 0 1,0 0-1,0 0 0,-1 0-148,-2-1 30,0-1 0,0 1 0,0 1 0,-1-1 0,1 1 0,-1-1 1,0 2-1,1-1 0,-1 1 0,0 0 0,0 0 0,0 0 0,0 1 0,0 0 0,0 0 0,0 0 0,0 1 0,0 0 0,0 0 0,1 1 0,-3 0-30,-4 2-16,1-1-1,0 2 0,0 0 1,0 0-1,0 1 0,1 0 0,0 1 1,0 0-1,1 1 0,-2 1 17,1 1 15,1 0 0,1 0 0,0 1-1,0 0 1,1 0 0,1 1 0,0 0 0,0 0 0,1 0 0,1 1-1,0-1 1,1 1 0,-1 7-15,2-11 10,1 0-1,1 0 1,-1 0-1,2 0 1,-1 0-1,1 0 1,0 0-1,1 0 1,0 0 0,1-1-1,0 1 1,0-1-1,1 1 1,-1-1-1,2 0 1,-1 0-1,1-1 1,1 1 0,-1-1-1,2 0-9,0 1-100,0-1-1,1-1 1,0 1 0,0-1 0,0 0-1,1-1 1,0 0 0,0-1-1,0 1 1,1-2 0,-1 1 0,1-1-1,0-1 1,0 0 100,-5-1-419,0 0-1,0-1 1,1 0-1,-1 0 1,0 0-1,0-1 1,1 0-1,-1 0 1,0 0-1,0 0 1,0-1-1,0 0 1,0 0-1,-1 0 1,1-1-1,-1 0 1,1 0-1,-1 0 1,0 0-1,0 0 1,0-1-1,-1 0 1,1 0-1,-1 0 1,0 0-1,0-1 1,1-1 419,11-25-1200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73 9088,'-2'0'391,"-35"11"2648,35-10-2888,1-1 0,0 0-1,0 1 1,0-1 0,0 1 0,0-1 0,0 1-1,0 0 1,0-1 0,1 1 0,-1 0 0,0 0-1,0-1 1,0 1 0,1 0 0,-1 0 0,1 0-1,-1 0 1,0 0 0,1 0 0,0 0 0,-1 0-1,1 0 1,-1 0 0,1 0 0,0 0 0,0 0-1,0 1 1,0-1 0,0 0 0,0 0-1,0 1-150,0-1 90,1 0 0,0 0 0,-1 0 0,1 0 0,0-1 0,-1 1-1,1 0 1,0 0 0,0-1 0,0 1 0,0-1 0,0 1 0,0-1-1,0 1 1,0-1 0,0 1 0,0-1 0,0 0 0,0 1 0,0-1-1,0 0 1,0 0 0,0 0 0,0 0 0,1 0-90,35-1 662,-29 1-509,12-2-46,-1-1-1,0 0 1,0-1 0,0-1 0,0-1 0,10-5-107,12-7-358,-1-2 0,11-8 358,-43 23-19,-3 2-40,1 0 1,-1 0-1,1 0 1,-1 1-1,7-2 59,-11 3-9,0 1 1,0 0-1,0 0 1,0-1-1,0 1 0,0 0 1,0 0-1,0 0 1,1 0-1,-1 1 0,0-1 1,0 0-1,0 0 0,0 1 1,0-1-1,0 0 1,0 1-1,0-1 0,0 1 1,0 0-1,0-1 1,0 1-1,-1 0 0,1-1 1,0 1-1,0 0 1,-1 0-1,1 0 0,0-1 1,-1 1-1,1 0 1,-1 0-1,1 0 0,-1 0 1,1 0 8,3 14 46,0 0 0,0 0 0,-2 0 0,0 0 0,0 0 0,-1 7-46,2 19 134,2 5-78,-2-10-480,1 0 0,2-1 0,3 5 424,-3-29-2411,0-16-2268,-1-10 65,-3 4 4415,2-20-1049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9472,'1'0'136,"-1"0"0,0 0 0,1-1 0,-1 1 1,0 0-1,1 0 0,-1-1 0,0 1 0,1 0 1,-1 0-1,0 0 0,1 0 0,-1 0 0,0 0 0,1-1 1,-1 1-1,1 0 0,-1 0 0,0 0 0,1 0 1,-1 0-1,1 0 0,-1 1 0,0-1 0,1 0 0,-1 0 1,0 0-1,1 0 0,-1 0 0,0 0 0,1 1 1,-1-1-1,0 0 0,1 0 0,-1 1-136,9 15 2634,1 29-971,-9-40-1548,18 165 1096,-7-54-251,-9-99-493,-1-15-50,1-26 107,-1 4-530,1 2-204,0 0 0,1 1-1,1-1 1,1 1 0,1 0 0,0 1-1,1-1 1,0 2 0,2-1 0,-1 1-1,2 1 1,0-1 0,1 2-1,11-10 211,-21 21 22,0 0 0,0 0 0,0 1 0,0-1 0,0 1 0,0-1-1,1 1 1,-1 0 0,0 0 0,1 0 0,-1 0 0,1 1 0,0-1-1,-1 0 1,1 1 0,-1 0 0,1 0 0,0 0 0,-1 0 0,2 0-22,-1 1 54,0 0 0,0 0 1,1 0-1,-1 1 0,0-1 0,0 1 1,-1 0-1,1 0 0,0 0 1,0 0-1,-1 0 0,0 0 1,1 1-1,-1 0-54,9 11 250,-1 1 0,0 0 0,-2 0 0,0 1 0,4 10-250,-8-17 32,31 77-259,1 18 227,-22-63-2322,-12-35-7416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454 173 9600,'-2'-5'4132,"-10"-15"-1758,-15-22 596,21 31-2752,-1 1 1,1 0 0,-2 0 0,1 1 0,-1 0 0,-4-3-219,8 9 20,1-1 0,-1 1 1,0 0-1,0 0 0,-1 1 0,1-1 1,-1 1-1,1 0 0,-1 0 0,0 0 1,0 1-1,1 0 0,-1 0 0,0 0 1,0 0-1,0 1 0,0 0 0,0 0 1,0 0-1,0 1 0,0-1 1,0 1-1,0 1 0,0-1 0,-4 2-20,-6 2 54,1 1 0,0 1 0,0 0 0,0 1 0,1 0 0,0 1-1,1 1 1,0 0 0,0 1 0,1 0 0,1 0 0,0 1 0,0 1-1,1-1 1,1 2 0,0-1 0,1 1 0,0 0 0,1 1 0,0 1-54,4-10 21,0 0 1,1 0-1,0 0 1,0 1-1,0-1 1,1 0-1,0 0 1,0 1-1,0-1 1,1 0-1,0 0 0,0 1 1,1-1-1,-1 0 1,4 5-22,-2-4 28,1 0 1,-1-1-1,2 0 1,-1 0-1,1 0 0,0 0 1,0-1-1,0 1 1,1-2-1,0 1 1,0 0-1,1-1-28,5 4-250,1-2 1,-1 1-1,1-2 1,0 0-1,0 0 1,1-1-1,0-1 0,-1 0 1,1-1-1,0-1 1,0 0-1,0-1 0,13-1 250,-10-1-1340,-1-1 0,0 0 1,0-2-1,0 0 0,-1 0 0,0-2 0,0 0 0,10-6 1340,25-18-2560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21 10112,'-12'-5'1483,"-1"1"0,1 0 0,-1 1 1,-7-1-1484,15 4 183,-1-1 0,1 1 1,-1 0-1,1 1 0,-1-1 1,1 1-1,0 0 0,-1 0 1,1 1-1,0-1 0,-1 1 1,-1 2-184,-6 2 184,0 1 1,1 1-1,0 0 0,1 1 1,-1 0-1,2 1 1,-1 0-1,2 1 1,-1 0-1,-6 11-184,12-16 26,0-1-1,0 1 1,1 0-1,0 1 1,1-1 0,-1 0-1,1 1 1,0-1-1,1 1 1,-1 0 0,1-1-1,1 1 1,-1 0-1,1 0 1,1 0 0,-1 0-1,1-1 1,0 1-1,1 0 1,-1-1 0,1 1-1,1-1 1,-1 1-1,2 0-25,-2-2 18,1-1 0,-1 1 0,1-1 0,0 0 0,1 0 0,-1 0 1,1 0-1,0-1 0,0 0 0,0 1 0,0-1 0,0-1 0,1 1 0,-1-1 0,1 0 0,0 0 0,-1 0 0,1 0 0,0-1 0,0 0 0,0 0 0,1 0 0,-1-1 0,0 1 0,0-1 0,0-1 0,0 1 0,0-1 0,0 1 0,1-2 0,2 0-18,4-1-60,-1-1 0,0 0-1,0-1 1,0 0 0,-1 0 0,1-1 0,-1-1-1,-1 0 1,1 0 0,-1-1 0,-1 0 0,1 0-1,1-4 61,0-1 14,-2 0 0,0-1 0,0 1 0,-1-2 0,-1 1 0,0-1 0,-1 0 0,-1 0 0,0 0 0,-1-1 0,-1 1 0,0-1 0,-1-12-14,5 48 322,1 1 1,1-1 0,1 0-1,3 3-322,2 8 64,-7-14-332,1-1 1,0 0-1,1 0 1,1-1-1,1 0 1,4 5 267,-14-19-245,0 0-1,0 0 1,0 0 0,0 0-1,0 0 1,0 0 0,0 0-1,0 0 1,0-1 0,0 1-1,1 0 1,-1-1 0,0 1-1,0-1 1,1 1 0,-1-1 0,0 0-1,1 1 1,-1-1 0,0 0-1,1 0 1,-1 0 0,0 0-1,1 0 1,-1 0 0,1 0-1,-1-1 1,0 1 0,0 0-1,1-1 1,-1 1 0,0-1-1,1 0 1,-1 1 0,0-1-1,0 0 1,0 0 0,0 0-1,0 1 1,0-1 0,0 0-1,0 0 1,0-1 0,0 0 245,9-18-1200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8320,'-3'1'10020,"1"7"-6724,2 17-4305,0-17 2205,5 256 2132,32 192-3328,-32-417-444,2 6-1760,-6-16-4107,0-29 2040,2-5 3139,1-10 199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8 9856,'0'0'131,"0"0"0,0-1 0,0 1 0,0 0 0,0-1 1,0 1-1,0 0 0,0-1 0,0 1 0,-1 0 0,1 0 1,0-1-1,0 1 0,0 0 0,0 0 0,-1-1 0,1 1 1,0 0-1,0 0 0,-1-1 0,1 1 0,0 0 0,0 0 0,-1 0 1,1 0-1,0-1 0,-1 1 0,1 0 0,0 0 0,0 0 1,-1 0-1,1 0 0,-1 0-131,-15 1 2380,-25 10-729,32-7-1264,-34 10-149,0 1 0,2 3 0,0 1 0,1 2-1,-14 12-237,52-32 14,0 1-1,0-1 1,0 0-1,0 1 1,1-1-1,-1 1 1,0 0-1,1-1 1,0 1-1,-1 0 1,1 0-1,0 0 1,0 0-1,0 0 1,0 0-1,0 1 1,0 0-14,1-2 5,0 0 1,0 1 0,1-1-1,-1 0 1,0 0 0,0 0-1,1 1 1,-1-1 0,1 0-1,-1 0 1,1 0 0,0 0-1,-1 0 1,1 0 0,0 0-1,0 0 1,-1 0 0,1 0-1,0 0 1,0-1 0,0 1-1,0 0 1,0 0 0,0-1-1,0 1 1,1-1 0,-1 1-1,0-1 1,0 0 0,0 1-1,1-1 1,0 0-6,76 20 151,-57-15-318,0 0 0,-1 1 1,0 0-1,17 9 167,-31-11-49,1-1 0,-1 1 0,0 0 0,-1 1-1,1-1 1,-1 1 0,1 0 0,-1 1 0,-1-1 0,1 1 0,-1 0 0,0 0 0,-1 1 0,1-1 0,-1 1 0,1 3 49,-2-3 55,0 0 1,0 0 0,-1 1 0,0-1-1,0 1 1,-1-1 0,0 1-1,0-1 1,-1 1 0,1-1 0,-2 1-1,1-1 1,-1 0 0,0 0 0,-1 1-1,0-1 1,0-1 0,0 1-1,-1 0 1,0-1 0,0 0 0,-1 0-1,0 0 1,0-1 0,0 1-1,-1-1 1,1 0 0,-1-1 0,0 1-1,-1-1 1,1 0 0,-1-1-1,0 0 1,0 0 0,0 0 0,0-1-1,0 0 1,-3 0-56,8-1-50,1-1 0,-1 1 0,0-1 0,0 0 0,0 0 0,1 0 0,-1 0 0,0 0-1,0 0 1,0 0 0,1 0 0,-1-1 0,0 1 0,0-1 0,1 1 0,-1-1 0,0 0 0,1 0 0,-1 0 0,1 0 0,-1 0 0,1 0 0,-1 0 0,1 0 0,0-1-1,0 1 1,-1 0 0,1-1 0,0 1 0,0-1 0,0-1 50,0 1-82,1 0-1,-1-1 0,1 1 1,0 0-1,0-1 1,0 1-1,0-1 1,0 1-1,1 0 1,-1-1-1,1 1 1,-1 0-1,1-1 0,0 1 1,0 0-1,0 0 1,0-1-1,0 1 1,1 0-1,-1 0 1,1 1-1,-1-1 0,2-1 83,6-7 83,1 1-1,1 0 0,-1 1 1,1 0-1,0 0 0,1 2 0,6-4-82,25-10 1597,23-6-1597,-34 13 339,172-59 1347,-110 41-1462,-1-4 0,-1-4 0,0-5-224,-86 41-4,51-32-72,-54 33 70,1-1-1,-1 0 0,0 0 1,0 0-1,0 0 1,0 0-1,0 0 0,-1-1 1,1 1-1,-1-1 1,0 0-1,0 0 0,0-1 7,-2 4-6,1 0 0,-1 0 0,0 0 0,0 0-1,1 0 1,-1 0 0,0 0 0,0 0 0,0 0 0,0 0-1,0 0 1,0 0 0,0 0 0,-1 0 0,1 0-1,0 0 1,0 0 0,-1 0 0,1 1 0,-1-1 0,1 0-1,-1 0 1,1 0 0,-1 0 0,1 1 0,-1-1-1,0 0 1,1 0 0,-1 1 0,0-1 0,0 0 0,0 1-1,1-1 1,-1 1 0,0 0 0,0-1 0,0 1-1,0-1 1,0 1 0,0 0 0,0 0 0,0 0 0,0-1-1,0 1 1,0 0 0,0 0 0,0 0 0,0 1 0,0-1-1,0 0 7,-4 0-43,-1 0 0,1 1-1,-1 0 1,1 0-1,0 0 1,-1 1 0,1 0-1,-3 1 44,-8 6 27,0 0 0,1 1-1,0 1 1,1 1 0,0-1-1,1 2 1,0 0 0,-9 13-27,13-14 87,0 0 0,1 1-1,0 0 1,1 0 0,1 0 0,0 1 0,1 0 0,0 1 0,1-1 0,-2 14-87,5-23 19,1 1 1,-1 0-1,1 0 1,0 0-1,1-1 0,-1 1 1,1 0-1,0 0 1,1-1-1,-1 1 0,1-1 1,0 1-1,1-1 1,-1 0-1,1 0 0,0 0 1,0 0-1,1 0 1,-1-1-1,1 1 1,0-1-1,1 0 0,0 0-19,2 2-187,1 0 0,0-1 1,0-1-1,1 1 0,-1-1 0,1-1 0,0 0 0,0 0 0,0 0 0,0-1 0,1-1 0,-1 0 0,10 0 187,-1 0-540,0-2 1,0-1-1,0 0 1,0-1-1,0-1 1,14-5 539,48-21-678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 11520,'-18'2'1182,"13"-1"-869,0-1 0,-1 1 0,1 0 0,0 0 1,0 1-1,0 0 0,0 0 0,0 0 0,0 0 0,0 1 0,0 0 1,1 0-1,-2 1-313,-61 41 1699,41-30-1018,2 1 0,-16 15-681,38-30 33,0 1 1,0 0-1,0 0 1,0 0-1,1 0 0,-1 0 1,1 0-1,-1 0 0,1 1 1,0-1-1,0 1 0,0-1 1,0 1-1,0-1 1,0 1-1,1-1 0,-1 1 1,1 1-34,0-3 11,1 1 0,-1 0 1,0-1-1,1 1 0,0-1 0,-1 1 1,1-1-1,0 1 0,0-1 1,-1 1-1,1-1 0,0 0 0,0 1 1,1-1-1,-1 0 0,0 0 1,0 0-1,1 0 0,-1 0 0,0 0 1,1 0-1,-1-1 0,1 1 1,-1 0-1,1-1 0,0 1 0,-1-1 1,1 1-1,1-1-11,17 4 29,0 0 1,0-2-1,13 0-29,44 6 12,-69-6-6,0-1-1,0 2 1,-1-1-1,1 1 1,-1 0-1,0 1 1,1-1-1,0 3-5,-5-5 41,0 1-1,-1 0 1,0 0 0,1 0-1,-1 1 1,0-1 0,0 1-1,0-1 1,0 1 0,0 0-1,-1-1 1,1 1 0,-1 0 0,0 0-1,0 0 1,0 0 0,0 0-1,0 1 1,-1-1 0,1 0-1,-1 0 1,0 0 0,0 1-1,0-1 1,-1 0 0,1 0-1,-1 0 1,1 0 0,-1 0-1,0 1 1,0-1 0,-1 0-1,0 1-40,-3 6 117,0 1 0,-1-1 0,-1-1 0,1 1 0,-1-1 0,-1 0-1,0 0 1,-9 6-117,5-4-10,-1-2-1,0 1 0,0-2 1,-14 7 10,12-8-613,-1 0 0,-1-1 0,1 0 0,-1-1 0,0-1 0,0-1 1,0-1-1,0 0 0,-1-1 0,1-1 0,0 0 0,-2-1 613,-50-12-1002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321 263 8192,'1'0'264,"0"-1"0,0 0 1,0 1-1,0-1 0,0 1 1,-1-1-1,1 0 0,0 0 1,0 0-1,0 1 0,-1-1 1,1 0-1,0 0 0,-1 0 1,1 0-1,-1 0 0,1 0 1,-1 0-1,0-1 0,1 1 1,-1 0-1,0 0 0,0 0 1,0 0-1,1 0 0,-1 0 0,-1-1 1,1 1-1,0 0 0,0-1-264,-9-42 4415,4 21-4178,3 9-10,0 0 0,-1 1 0,0-1 0,-1 1 0,-1 0 0,0 0 0,-2-4-227,5 13 11,0 1-1,0-1 0,-1 1 0,1 0 1,0-1-1,-1 1 0,0 0 0,0 0 1,0 1-1,0-1 0,0 1 0,-1 0 1,1-1-1,-1 1 0,1 1 0,-1-1 1,0 0-1,0 1 0,0 0 0,0 0 1,0 0-1,0 1 0,0-1 1,0 1-1,0 0 0,0 0 0,-1 0-10,-1 1-9,1 0-1,-1 1 1,1-1 0,-1 1-1,1 0 1,-1 1-1,1-1 1,0 1 0,0 0-1,1 1 1,-1-1-1,0 1 1,1 0-1,0 0 1,0 0 0,0 0-1,1 1 1,-4 4 9,-7 13-24,0 1 0,1 0 0,-5 17 24,8-19 1,4-8-9,1-1-1,0 1 1,1-1-1,0 2 1,1-1 0,1 0-1,0 0 1,0 11 8,2-18 18,0 0 0,0 0 0,1 0 0,0 0 0,0 0 0,0 0 0,1 0 0,0 0 0,0-1 0,0 1 0,1-1 0,0 0 0,0 1 0,0-1 0,1 0 0,-1-1 0,1 1 1,0-1-1,1 0 0,3 4-18,-2-4 30,-1 0 1,1 0-1,1-1 1,-1 0-1,0 0 1,1 0 0,0-1-1,-1 0 1,1 0-1,0 0 1,0-1-1,0 0 1,0-1 0,0 0-1,0 0 1,0 0-1,0-1 1,0 0-1,0 0 1,2-1-31,-1 0 21,0-1 0,0 0 0,0 0 0,-1-1 1,1 0-1,-1-1 0,0 1 0,0-1 0,-1-1 0,1 1 0,-1-1 1,0 0-1,-1 0 0,1-1 0,-1 0 0,-1 0 0,1 0-21,4-12 52,-1 0-1,0 0 0,-1-1 0,-2 0 1,2-10-52,12-37-70,-19 66 70,0 1 0,0-1 1,1 0-1,-1 1 0,0-1 0,0 0 0,1 1 1,-1-1-1,0 0 0,1 1 0,-1-1 0,0 0 1,1 1-1,-1-1 0,1 1 0,-1-1 0,1 1 1,-1-1-1,1 1 0,0 0 0,-1-1 0,1 1 1,0 0-1,-1-1 0,1 1 0,0 0 0,-1 0 1,2-1-1,-1 2 3,0-1 1,0 0-1,0 1 1,0-1-1,0 0 1,0 1-1,0-1 1,0 1-1,0 0 1,0-1-1,0 1 0,0 0 1,-1 0-1,1 0 1,0-1-1,0 2-3,4 4 48,0 1-1,0 0 0,-1 1 1,3 5-48,32 68 434,-10-25-243,-3 2 0,16 53-191,-33-84-114,4 11-365,-11-22-4710,2-23 4485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8704,'-1'1'458,"-1"-1"0,0 0 1,1 1-1,-1-1 1,0 1-1,1-1 0,-1 1 1,1 0-1,-1 0 1,1 0-1,-1 0 0,1 0 1,0 0-1,-1 0 0,1 0 1,0 1-459,0-2 139,1 1 0,0 0 0,-1-1 1,1 1-1,0 0 0,0-1 0,0 1 1,0 0-1,0-1 0,0 1 0,0 0 0,0 0 1,0-1-1,0 1 0,0 0 0,0-1 1,0 1-1,0 0 0,1-1 0,-1 1 0,0 0 1,0-1-1,1 1 0,-1-1 0,0 1 1,1 0-140,1 1 137,0 1 0,1-1 0,-1 1 0,1-1 0,-1 0 1,1 0-1,0 0 0,0 0 0,0-1 0,0 1 0,0-1 1,0 0-1,1 0 0,1 1-137,24 3 315,0-2-1,0-1 1,1 0 0,-1-3-1,6-1-314,30 1 112,-38 0-89,35 1-14,-57 1-8,0-1 0,0 1 0,0 0 0,-1 1 0,1-1 1,0 1-1,-1-1 0,1 1 0,-1 1 0,4 1-1,-7-3 5,1 0 1,-1 0-1,0 0 1,0 1-1,0-1 0,0 0 1,0 0-1,0 0 1,0 1-1,-1-1 1,1 1-1,0-1 0,-1 0 1,1 1-1,-1-1 1,0 1-1,1-1 0,-1 1 1,0 1-6,0 0 16,0 1 1,0-1-1,-1 1 1,1-1-1,-1 0 0,0 1 1,0-1-1,0 0 1,0 1-17,-4 6 45,0-1-1,0 0 1,0 1 0,-1-2 0,-4 5-45,-16 16 53,-1-2 1,-1-1 0,-4 1-54,-37 34-247,54-47-92,-13 12-450,17-5-2621,11-21 3257,0 1 1,0-1 0,-1 1-1,1-1 1,0 0-1,0 1 1,0-1 0,0 1-1,0-1 1,0 1-1,0-1 1,0 0 0,0 1-1,0-1 1,1 1-1,-1-1 1,0 1 0,0-1-1,0 0 1,0 1-1,1-1 1,-1 0 0,0 1-1,0-1 1,1 1-1,-1-1 1,0 0 0,1 0-1,-1 1 1,0-1-1,1 0 1,-1 0 0,1 1 152,7 2-1008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10368,'0'0'126,"-1"0"1,1-1 0,0 1-1,-1 0 1,1 0 0,0 0-1,-1-1 1,1 1 0,0 0 0,-1 0-1,1 0 1,0 0 0,-1 0-1,1 0 1,0 0 0,-1 0-1,1 0 1,0 0 0,-1 0-1,1 0 1,-1 0 0,1 0-1,0 0 1,-1 0 0,1 0-1,0 0 1,-1 0 0,1 0-1,0 0 1,-1 1 0,1-1 0,0 0-1,-1 0 1,1 1 0,0-1-1,0 0 1,-1 0 0,1 1-1,0-1 1,0 0-127,0 18 2921,14 20-723,21 38-611,-2 0-1,20 75-1586,-31-59 493,-20-81-286,0 1 1,0 0 0,-1-1-1,-1 1 1,0 3-208,4-31-84,1-1 0,1 1-1,0 0 1,2 0 0,-1 1 0,4-3 84,7-13-452,3 1 1,10-12 451,-22 32-43,-1 0 1,2 1-1,-1 0 0,1 1 1,0 0-1,1 0 0,0 1 1,0 1-1,1 0 0,-1 0 1,1 1-1,9-2 43,-12 4 18,-1 1 1,1 0-1,0 1 0,0 0 1,0 0-1,-1 1 1,1 0-1,0 0 0,0 1 1,0 1-1,0-1 0,-1 1 1,1 1-1,-1 0 1,0 0-1,1 0 0,-1 1 1,5 3-19,-10-5 38,1 1 0,-1-1 1,1 1-1,-1-1 1,0 1-1,0 0 0,0 0 1,0 1-1,-1-1 1,1 0-1,-1 1 1,0 0-1,0-1 0,0 1 1,0 0-1,-1 0 1,1 0-1,-1 0-38,0 2 48,-1-1-1,0 0 1,0 0-1,0 1 1,0-1-1,-1 0 1,0 1-1,0-1 1,0 0-1,0 0 1,-1 0-1,-2 5-47,-5 6 74,0 0 1,0-1-1,-2 0 0,0-1 0,0 0 1,-2 0-1,-9 8-74,6-7-239,0-2 0,-1 0 0,-1-1 0,1 0 0,-2-1 0,0-2 0,0 0 0,-13 4 239,15-7-1228,0-1 1,-1-1-1,1-1 0,-13 1 1228,14-3-2068,-1-1 0,1 0 1,0-1-1,-1-1 0,-3-1 2068,-45-14-4704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342 163 6400,'0'0'121,"0"0"0,1 0 0,-1 1 0,0-1 1,0 0-1,0 0 0,1 0 0,-1 0 0,0 0 0,0 0 0,1 0 1,-1 0-1,0 0 0,0 0 0,0 0 0,1 0 0,-1 0 0,0 0 1,0 0-1,0 0 0,1 0 0,-1 0 0,0 0 0,0 0 0,1 0 1,-1 0-1,0-1 0,0 1 0,0 0 0,0 0 0,1 0 0,-1 0 1,0 0-1,0-1 0,0 1 0,0 0 0,1 0-121,7-11 3769,3-18-655,-10 25-3033,-1 0 0,1 0 0,-1-1 0,0 1 0,0 0 0,0 0 0,-1-1 0,1 1 0,-1 0 0,0 0 0,0 0 0,-1 0 0,1 0 0,-1 0 0,0 0 0,0 0 0,0 1 0,-1-1 0,1 1 0,-1 0 0,0-1 0,0 1 0,0 0 0,0 1 0,0-1 0,-1 0 0,1 1 0,-3-1-81,1 0 29,-1 1 0,0 0 0,1 0 0,-1 0 0,0 1 0,0-1 0,0 2 0,0-1 0,0 1 0,-1-1 0,1 2 0,0-1 0,0 1 0,0 0 0,0 0 0,0 0 0,0 1 0,1 0 0,-1 1 0,0-1-29,-11 6 33,0 1 0,1 1 1,0 0-1,0 2 0,1-1 1,1 2-1,0 0 0,0 1-33,8-8 35,1 0-1,0 0 1,0 1 0,0 0-1,1 0 1,0 0-1,0 0 1,1 1-1,0-1 1,0 1-1,0 0 1,1 0-1,1 0 1,-1 0-1,1 0 1,1 1-1,-1-1 1,2 0-1,-1 5-34,1-9 28,0 0 1,0 0-1,0 0 0,0 0 0,1 0 0,-1 0 0,1-1 0,0 1 0,0 0 1,1-1-1,-1 0 0,1 1 0,0-1 0,-1 0 0,3 1-28,0 0 36,0-1 0,0 1-1,0-1 1,1 0 0,-1-1 0,1 1-1,0-1 1,0 0 0,-1-1 0,2 1-36,7 0 13,-1 0 1,1-1-1,0 0 1,0-1-1,0-1 1,-1 0 0,1-1-1,0 0 1,0-1-14,-3 0-40,0-1-1,-1 0 1,1-1 0,-1 0 0,0 0 0,0-1 0,0 0 0,-1-1 0,0 0 0,0 0-1,-1-1 1,0 0 0,0-1 0,-1 0 0,0 0 0,-1 0 0,0-1 0,0 0-1,-1 0 1,0-1 0,-1 1 0,0-1 0,-1 0 40,2-7 10,2-6-38,-4 18 232,0 9 287,9 19-119,1 0 0,1 0 0,1-1 0,1-1 0,1 0 0,9 8-372,1 1 30,-8-6-183,32 33 105,-14-21-3842,-26-29 674,5-12 1110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12544,'4'-2'2276,"-4"2"341,-1 1-2491,1 0 1,-1 0-1,0-1 0,0 1 0,1 0 1,-1 0-1,1 0 0,-1 0 0,0 0 1,1 0-1,0 0 0,-1 0 0,1 0 1,0 0-1,-1 0 0,1 0 0,0 2-126,3 36 131,1 0-1,2-1 1,2 1-1,2-1 0,3 6-130,-2-7-732,-12-34-2317,-3-7 1169,-5-7 388,-4-8 602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 14336,'-14'25'5343,"9"-18"-4127,14 10-384,1-9-416,11-3-352,16-5 96,18-5-576,3-7-256,16-4-5279,7-5-2433,12 1 4256,-3 0 2080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9728,'-1'0'150,"1"0"1,0-1-1,0 1 1,-1 0-1,1-1 0,0 1 1,0-1-1,0 1 1,0 0-1,-1-1 1,1 1-1,0-1 1,0 1-1,0 0 1,0-1-1,0 1 1,0-1-1,0 1 1,0-1-1,0 1 0,0 0 1,0-1-1,1 1 1,-1-1-1,0 1 1,0 0-1,0-1 1,0 1-1,1 0 1,-1-1-1,0 1 1,0 0-1,1-1 0,-1 1-150,2-3 618,9 16 1622,2 13-1803,-1 1 1,-1 1-1,-1 0 0,2 12-437,24 118 836,-35-153-803,13 77 991,-3 1 0,-3 5-1024,-8-100-121,1 0 0,1 1-1,-1-1 1,2 1 0,0-1-1,0 1 1,1 0 0,1 0-1,0 0 1,0 1 0,1 0-1,0 0 1,1 0 0,0 1-1,0 0 1,1 0 0,0 1-1,1 0 1,0 0 0,1 0 121,-5 6-47,0-1 0,0 1 1,0 0-1,1 1 0,-1-1 0,0 1 1,1 0-1,0 0 0,-1 1 0,1 0 1,-1 0-1,1 0 0,-1 0 1,5 2 46,11 1-54,0 2 0,0 1 0,2 1 54,-22-7 0,11 4 53,-1 0 1,0 1-1,0 0 1,0 1-1,0 0 1,-1 0-1,0 1 1,2 3-54,-9-8 41,0 1 1,0-1 0,0 1 0,-1 0 0,1 0-1,-1 1 1,0-1 0,0 0 0,0 1 0,0-1-1,0 1 1,-1 0 0,1-1 0,-1 1 0,0 0-1,-1 0 1,1 0 0,0 0 0,-1 0 0,0 0-1,0 0 1,0 0 0,-1 0 0,1 0 0,-1 0-1,0 1-41,-1 2 40,-1-1 0,1 1 0,-1-1 0,-1 1 0,1-1 0,-1 0 0,0 0 0,0-1 0,-1 1 0,1-1 0,-1 0-1,-5 4-39,2-3-4,-1 0 0,1 0-1,-1-1 1,0 0-1,-1-1 1,1 0-1,-1 0 1,-5 0 4,-1 1-976,-1-2 0,0 0 1,0-1-1,-16 0 976,13-2-3707,0 0 0,1-2-1,-17-3 3708,7-2-3210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14976,'0'-3'5631,"18"3"-4383,15 0-224,-17 3-416,7 1-576,14-1 0,5 2-1376,4 3-544,-2-4 960,2 1 448,5-5 384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3840,'6'-8'1850,"-6"8"-1879,0 0 0,0 0 0,0 0 0,0 0 0,0 0 0,0 0 1,0 0-1,0 1 0,0-1 0,0 0 0,0 0 0,0 0 0,0 0 1,0 0-1,0 0 0,0 0 0,0 0 0,0 0 0,1 0 0,-1 0 0,0 0 1,0 0-1,0 0 0,0 0 0,0 0 0,0 0 0,0 0 0,0 0 0,0 0 1,0 0-1,0 0 0,0 0 0,0 0 0,1 0 0,-1 0 0,0 0 1,0 0-1,0 0 0,0 0 0,0 0 0,0 0 0,0 0 0,0 0 0,0 0 1,0 0-1,0 0 0,0 0 0,0 0 0,0 0 0,1 0 0,-1 0 1,0 0-1,0 0 0,0 0 0,0 0 0,0 0 0,0-1 0,0 1 0,0 0 1,0 0-1,0 0 0,0 0 0,0 0 0,0 0 0,0 0 29,0 1-672,-5 15 1440,1 2 10173,9 14-8955,0-8-780,6 176 2086,-9 54-3292,-2-170 335,2-114-318,2 1 1,1-1 0,4-13-18,-1 4-37,1-4-60,2 1 1,2 0 0,10-21 96,-16 45 7,1 1-1,1 0 1,0 0-1,1 1 1,1 0 0,1 1-1,0 0 1,1 1-1,4-3-6,-13 14 35,0-1-1,1 0 1,0 1-1,-1 0 1,1 0 0,1 1-1,-1 0 1,0-1-1,0 2 1,1-1-1,-1 0 1,1 1-1,0 0 1,1 1-35,-3-1 31,0 2 0,0-1 0,0 0 0,0 1 0,-1 0 0,1 0 0,0 0 0,0 0 0,-1 0 1,1 1-1,0 0 0,-1-1 0,0 2 0,1-1 0,-1 0 0,0 1 0,0-1 0,0 1 0,0 0 0,-1 0 0,1 0-31,8 12 93,0 1 0,-1 0 0,0 0-1,-2 1 1,0 1 0,2 6-93,10 36-111,3 18 111,13 41-2270,-19-67-1877,-2-7-2847,-6-19 3992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359 157 10112,'0'-7'1032,"-1"0"0,0-1 0,0 1 0,0 0 0,-1 0 0,0 0 0,0 0 0,-1 0 0,0 0 0,-1-1-1032,1 3 123,0-1 0,-1 1-1,1 0 1,-1 0 0,0 1-1,0-1 1,-1 1-1,0 0 1,1 0 0,-1 0-1,0 0 1,-1 1-1,1 0 1,-1 0 0,1 1-1,-1 0 1,0 0-1,-5-2-122,4 3 15,1 0-1,-1 0 0,0 1 1,0-1-1,1 1 0,-1 1 0,0-1 1,0 1-1,1 0 0,-1 1 1,1 0-1,-1 0 0,1 0 1,0 1-1,-5 2-14,3 0 23,-1 0 0,1 1 0,0 0 0,1 1 0,-1 0 0,1 0 0,1 0 0,-1 1 0,1 0 0,-1 3-23,-1 1 68,1-1 1,1 1-1,0 0 0,1 1 0,0 0 0,1-1 0,1 2 0,0-1 0,0 0 0,1 0 1,1 1-1,0-1 0,1 1 0,1 0 0,1 12-68,-1-22 23,0 0 0,0 0 1,0-1-1,0 1 0,1 0 0,-1-1 1,1 1-1,0-1 0,0 1 0,0-1 0,1 0 1,-1 0-1,1 0 0,-1 0 0,1 0 1,0-1-1,0 1 0,1-1 0,-1 0 1,0 0-1,1 0 0,-1 0 0,1-1 0,0 1 1,-1-1-1,2 0-23,1 0 7,1 0-1,0 0 1,0-1 0,0 0 0,1 0-1,-1 0 1,-1-1 0,1 0 0,0-1 0,0 0-1,0 0 1,-1 0 0,1-1 0,3-1-7,10-7 4,1 0 1,-2-1 0,0-1 0,0-1 0,-1-1 0,-1 0 0,0-2 0,-1 0 0,-1 0-1,-1-1 1,-1-1 0,5-8-5,-13 16-42,10-18-175,-14 28 205,0 0 0,-1 0-1,1 0 1,0 0-1,0 0 1,-1 0 0,1 0-1,0 0 1,0 0-1,0 1 1,0-1 0,0 0-1,0 1 1,0-1 0,1 0-1,-1 1 1,0 0-1,0-1 1,0 1 0,1-1 12,-2 2-2,1-1 1,-1 0-1,1 0 1,-1 1 0,1-1-1,-1 0 1,1 1-1,-1-1 1,1 0-1,-1 1 1,1-1 0,-1 1-1,0-1 1,1 1-1,-1-1 1,0 1 0,0-1-1,1 1 1,-1-1-1,0 1 1,0-1-1,0 1 1,1-1 0,-1 1 1,5 18 39,-4-12-12,66 204-261,-33-123-6482,-32-84 5931,0 0 0,0 1 0,0-1-1,1 0 1,0 0 0,-1 0-1,2-1 1,2 4 785,8 2-1205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 10624,'1'-3'4429,"-8"7"-2226,-10 7-132,-6 19-1045,22-27-923,-1 1-1,0-1 0,0 0 1,-1 0-1,1 0 1,-1 0-1,1-1 1,-1 1-1,0 0 0,0-1 1,0 0-1,0 0 1,-1 0-103,-49 23 4154,36-16-3658,0 1 0,0 1 0,-7 8-496,-14 8 150,23-16-129,0 0 0,1 1 0,-8 8-21,21-19-10,0 0-1,-1 0 1,1 0-1,1 0 1,-1 0-1,0 1 1,0-1-1,0 0 0,1 0 1,-1 1-1,0-1 1,1 0-1,-1 1 1,1-1-1,0 1 0,0-1 1,-1 1-1,1-1 1,0 0-1,0 2 11,1-2-1,-1 0-1,0 0 1,1 1-1,0-1 1,-1 0-1,1 0 1,0 0 0,-1-1-1,1 1 1,0 0-1,0 0 1,0 0-1,0 0 1,0-1-1,0 1 1,0 0-1,0-1 1,0 1 0,0-1-1,0 1 2,5 1 8,1 0 0,0 0 0,-1 0 0,1-1 0,0 0 0,0-1 0,0 1 1,0-1-9,116-5 90,-71 1 25,0 3 1,0 2 0,14 3-116,-62-3 72,1 0-1,0 0 1,-1 0 0,1 0 0,-1 0-1,1 1 1,-1 0 0,0 0 0,0 0-1,3 2-71,-6-2-197,1-1 0,0 1-1,0-1 1,-1 1-1,1 0 1,-1-1 0,0 1-1,0 0 1,2 2 197,-2-2-1011,0 1 1,0-1-1,-1 1 0,1 0 1,-1-1-1,1 1 1,-1 0-1,0-1 0,0 3 1011,0-5-944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12800,'-1'1'411,"0"0"1,1 0 0,-1 0 0,0 0-1,1 0 1,-1 0 0,1 1 0,-1-1-1,1 0 1,0 0 0,-1 1 0,1-1 0,0 0-1,0 1 1,0-1 0,0 0 0,0 0-1,0 1 1,1-1 0,-1 1-412,7 30 1754,25 73-246,-21-73-1303,-1 0 0,-1 0 0,-2 1 0,-1 0 0,0 14-205,-6-6 407,-1 0 0,-2 0 0,-7 33-407,14-76 96,8-12-171,19-26-327,-21 27 218,-3 4 114,1 1 0,0 1 0,0-1 0,0 1 0,1 1 0,0-1 0,1 2 0,-1-1 0,1 1 0,0 1 0,0-1 0,0 2 0,1-1 0,0 2 0,-1-1-1,9 0 71,-10 2 43,0 1 0,-1-1 0,1 1 0,0 1 0,0 0 0,-1 0 0,1 0 0,0 1 0,-1 1 0,0-1 0,1 1 0,-1 1 0,0-1 0,-1 1 0,1 1 0,-1 0-1,0 0 1,0 0 0,0 1 0,-1 0 0,1 0-43,-4-3 33,-1 0 0,0 0-1,1 0 1,-1 0 0,0 0-1,-1 1 1,1-1 0,-1 1 0,1-1-1,-1 1 1,0-1 0,0 1-1,-1 0 1,1 0 0,-1-1-1,0 1 1,0 2-33,0-1 31,-1 1 0,0-1-1,0 1 1,-1-1 0,0 0 0,0 1-1,0-1 1,0 0 0,-1 0-1,0 0 1,-1 0-31,-3 5-43,-1 0-1,0 0 1,-1-1-1,0-1 1,0 1-1,-1-2 0,0 1 1,0-1-1,-1-1 1,-3 2 43,-6 1-901,1-1 1,-1-1-1,-1-1 1,1-1-1,-1 0 0,-7-1 901,6-2-3841,-1 0 0,1-2-1,-14-1 3842,-16-5-4778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474 136 8320,'-1'-5'1014,"-1"0"-1,0 1 1,0-1 0,0 1 0,0-1 0,-1 1-1,1 0 1,-1 0 0,0 0 0,-1 0-1014,-2-5 299,2 3-175,-1 0 0,0 0 0,0 0 1,0 1-1,-1-1 0,0 1 0,0 1 1,0-1-1,0 1 0,-1 0 0,1 1 1,-1-1-1,0 1 0,-1 1 0,0-1-124,-1 1 34,0 0 0,0 1 0,0 0 0,0 0 1,0 1-1,0 0 0,0 1 0,0 0 0,0 1 0,0-1 0,0 2 0,-4 0-34,-1 3 23,0 0 0,1 1 0,-1 0 0,1 1 1,1 1-1,-1 0 0,1 0 0,1 2 0,0-1 1,0 1-1,1 1 0,1 0 0,0 0 0,0 1 1,2 0-1,-1 0 0,2 1 0,-1 0 0,2 0 1,-1 3-24,3-5 68,1 0 1,0 0-1,1 1 1,0-1-1,1 1 1,0-1-1,1 1 1,0-1-1,1 0 1,3 13-69,-4-20 26,1 0-1,0 0 1,0 0 0,0 0 0,0 0-1,1 0 1,-1 0 0,1-1 0,1 1-1,-1-1 1,1 0 0,-1 0 0,1 0-1,0-1 1,0 1 0,1-1 0,-1 0-1,1 0 1,0-1 0,-1 1 0,1-1-1,0 0 1,1 0 0,-1 0 0,0-1-1,2 0-25,2 0 6,1-1 1,0 0-1,0 0 0,-1-1 0,1-1 0,0 1 0,-1-1 1,1-1-1,-1 0 0,0-1 0,0 1 0,0-2 0,0 1 1,-1-1-1,0 0 0,0-1 0,3-2-6,13-12-69,-2 0 0,0-2 0,-1 0 1,17-23 68,-25 25-21,-1 0 1,-1 0-1,-1-1 0,-1 0 1,0-1-1,-2 0 1,5-21 20,-12 42 1,0 0-1,0 0 1,0 1 0,0-1 0,0 0 0,1 1 0,-1-1 0,0 0-1,0 1 1,1-1 0,-1 1 0,0-1 0,1 1 0,-1-1 0,1 0-1,-1 1 1,1-1 0,-1 1 0,1 0 0,-1-1 0,1 1 0,-1-1-1,1 1 1,-1 0 0,1-1 0,0 1 0,-1 0 0,1 0 0,0-1-1,-1 1 1,1 0 0,0 0 0,-1 0 0,1 0 0,0 0-1,1 1 20,0-1 0,0 1 0,-1 0 1,1 0-1,0 0 0,0 0 0,-1 0 1,1 0-1,-1 1 0,1-1 1,-1 0-1,2 2-20,5 6 140,-1 1 0,0 0 0,5 9-140,22 52 114,-22-43-907,2-1 0,5 7 793,-14-26-1715,0 0 0,1 0 0,0 0-1,1-1 1,4 3 1715,3-2-5674,4-10 2042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12032,'0'15'4575,"5"5"-3583,-5 9-96,4-12-384,1 6-256,-1 6 0,6 4-352,3-1-160,-3 0 128,-1-7-1312,-2-5-447,-2-3 959,0-10 448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11904,'-4'17'4480,"13"-5"-3489,9-4-351,-9-5-352,10 1-2687,9-8-1025,4 1 1728,12-14 832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11648,'8'12'6715,"12"19"-4353,-1 15-1578,-2 0 0,-2 2 1,-1 3-785,2 6 361,0 1 265,-2 1 0,1 27-626,-11-54 112,-1 1 1,-2-1-1,-1 1 0,-2 0 1,-2 10-113,20-73-133,9-29-508,-10 25 82,2 1 0,1 0 0,5-6 559,-13 25-81,0 0 0,1 0 0,1 1 0,0 0 0,1 1 0,0 0 0,0 1 0,2 1 81,-10 7 28,0 0-1,0 0 1,0 0 0,1 1-1,-1 0 1,1 0 0,-1 0-1,1 1 1,0 0 0,0 0-1,0 1 1,0-1 0,-1 1-1,1 0 1,0 1-1,0-1 1,0 1 0,0 1-1,-1-1 1,1 1 0,0 0-1,-1 0 1,0 0 0,1 1-1,-1 0 1,0 0 0,0 0-1,0 1 1,-1 0 0,1-1-1,-1 2 1,0-1 0,0 0-1,-1 1 1,1 0 0,-1 0-1,0 0 1,0 0 0,-1 0-1,1 1 1,-1-1 0,0 1-1,-1 0-27,1 4 125,0 1 0,-1-1 0,0 0 0,-1 0 0,0 1 0,-1-1 0,0 0 0,0 1 0,-1-1 0,-1 0 0,0 0 0,-1 3-125,-1-1 9,1-1 1,-2 0-1,1 0 1,-1-1-1,-1 1 1,0-2-1,-1 1 1,0-1-1,0 0 1,-3 2-10,7-7-112,0-1 0,-1 0 0,1 0 0,-1-1 0,1 1 0,-1-1 0,0 0 0,0 0 0,0-1 112,-2 1-574,0 0 0,0-1-1,-1-1 1,1 1 0,-1-1 0,1 0 0,0-1-1,-1 0 1,1 0 0,0 0 0,0-1 0,-1 0-1,1-1 1,1 1 0,-4-3 574,-18-9-1045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14592,'18'-5'5439,"1"5"-4223,13-7-128,-14 2-320,13 0-736,6 2-64,4-6-2976,1 1-1247,-7 1 2143,-12-1 1056,-9-1 864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11776,'-4'-5'4384,"8"5"-3393,10-3-31,-9 3-160,4 0-608,9 0-192,1 3-1984,2 2-831,2-1 1407,0-1 704,-9 2 544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12160,'-12'3'4575,"16"5"-3583,9-3-192,-9-1-288,15-1-576,4-3 0,9 0-4639,5-3-2017,3-6 3360,15 1 1696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11648,'10'29'4288,"-1"-9"-3329,0 21 641,-4-21 128,4 8-832,0 13-224,5 7-416,0 9-192,-1 0-32,-3-1-128,-1-2 64,-5-9-256,1-1-64,-5-9-1152,-5-5-448,-4-6-2399,0-8-1025,-5-7 2816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14208,'0'0'143,"0"0"0,-1 0 0,1-1 0,0 1 0,-1 0 0,1 0 0,0 0 0,0 0 0,-1 0 0,1 0 0,0-1 0,-1 1 0,1 0 0,0 0 0,-1 0 0,1 0 0,0 0 1,-1 0-1,1 0 0,0 1 0,-1-1 0,1 0 0,0 0 0,-1 0 0,1 0 0,0 0 0,-1 0 0,1 1 0,0-1 0,0 0 0,-1 0 0,1 0 0,0 1 0,0-1 0,-1 0 0,1 0 1,0 1-1,0-1 0,0 0 0,0 0 0,-1 1 0,1-1-143,2 20 1864,19 30-2438,-17-42 1105,21 51-318,-2 1 0,-3 1 1,-2 1-1,5 43-213,-20-75 515,-1-1 1,-2 25-516,0-31 478,1-26-471,0-1 0,1 0 0,-1 1 1,1-1-1,0 1 0,0 0 0,0-1 0,1 0-7,5-8-121,6-12-217,1 0 1,1 1-1,1 1 0,1 1 0,1 0 1,17-13 337,-29 29 12,0 0 0,0 1 0,0 0 1,0 0-1,1 1 0,-1 0 0,1 0 1,0 1-1,0 0 0,0 0 0,0 1 1,0 0-1,0 0 0,0 1 0,4 0-11,-5 0 42,1 1 1,-1 0 0,0 0 0,0 0-1,0 1 1,0 0 0,0 1 0,0-1-1,-1 1 1,1 0 0,-1 1 0,0 0 0,0 0-1,0 0 1,0 1 0,-1 0 0,1 0-44,-4-3 26,-1 0 0,1 1 0,-1-1 0,1 0 0,-1 0 1,0 1-1,0-1 0,0 1 0,0-1 0,0 1 0,0-1 0,-1 1 1,0 0-1,1-1 0,-1 1 0,0 2-26,0 0 43,-1 0 0,0 0 0,0 0 0,0 1 0,-1-1 0,0 0 0,1-1 0,-3 4-43,-4 6 91,0 0 0,-1-1-1,0 0 1,-2 0 0,0 1-91,2-5-170,0-1 0,0 0 0,0 0 0,-1-1 1,-1 0-1,1 0 0,-1-1 0,0-1 0,0 0 0,-10 3 170,3-3-771,0 0 0,-1-1 0,1 0 0,-1-2 0,0 0-1,-11-1 772,-23-4-816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322 239 3840,'5'-7'160,"5"-3"1588,-2-1 1,1-1 0,-2 0 0,4-6-1749,-9 14 443,0-1 0,-1 0-1,1 1 1,-1-1 0,0 0 0,0 0 0,0 0-1,-1 0 1,1 1 0,-1-1 0,-1 0 0,1 0-1,-1 0 1,0-4-443,0 4 149,0 0 0,-1 0-1,0 1 1,1-1 0,-1 1 0,0 0-1,-1-1 1,1 1 0,-1 0 0,0 0-1,0 1 1,0-1 0,-1 1 0,1-1-1,-1 1 1,0 0 0,0 0 0,0 1-1,0-1 1,0 1 0,-1 0 0,1 0-1,-1 0 1,1 1 0,-1-1 0,0 1-1,-1 0-148,-4 0 4,1 0 0,-1 0-1,1 1 1,-1 1 0,0-1-1,1 2 1,-1-1 0,1 1-1,0 1 1,0 0 0,-1 0-1,2 1 1,-4 1-4,-9 6 90,0 0 0,2 1 0,-16 12-90,30-20 51,0-1-1,1 1 0,0 0 0,-1 0 1,2 1-1,-1 0 0,0-1 1,1 1-1,0 0 0,0 0 1,0 1-1,1-1 0,0 1 0,0-1 1,0 1-1,0 0 0,1 2-50,1-5 21,0 0-1,0 0 1,0 0 0,1 0-1,-1 0 1,1 0-1,0 0 1,-1-1 0,2 1-1,-1 0 1,0 0-1,0-1 1,1 1 0,-1-1-1,1 1 1,0-1-1,0 0 1,0 0-1,0 0 1,0 0 0,1 0-1,-1 0 1,0 0-1,1-1 1,-1 1 0,1-1-1,0 0 1,1 1-21,6 2 45,1 0 0,0 0 1,0-1-1,0-1 0,0 0 0,9 1-45,-8-2-4,-1-1 0,1 0 0,0-1 0,0 0 0,0-1 0,-1 0-1,1-1 1,-1 0 0,0-1 0,0 0 0,0 0 0,0-2 0,-1 1-1,1-1 1,7-7 4,-6 4-38,-1 0-1,-1-1 0,0 0 0,0 0 1,-1-1-1,-1-1 0,1 1 1,-2-1-1,0-1 0,0 1 0,-1-1 1,-1-1-1,0 0 39,-4 11-2,7-15-2,-3 15 68,0 11 91,8 27 116,-5-12-275,0 0 0,2-1 0,1 0 0,0 0 0,2-1 4,-6-11-476,27 37-1551,-7-21-8718,-14-19 5311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10880,'-5'37'4128,"5"-22"-3200,0 26-225,0-16-287,0 3-352,5 4-64,-1 0-1247,1 2-513,4-7 864,-4-2 384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 12800,'-9'13'4735,"18"-4"-3679,9-1-352,-10-5-416,6 1-1152,14-4-288,13-4-2175,14 1-961,13-10 2240,15-4 1024,3-2 800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12672,'6'56'6398,"14"27"-4605,-8-39-1302,1 9-361,23 103 10,-32-130-55,-1 0 0,-1 0-1,-1 0 1,-2 0-1,0 2-84,-8 5 238,5-24-67,4-24-62,5-5-563,0 1 1,1-1 0,0 1-1,2 0 1,1 1 0,0 0-1,1 0 1,1 1 0,8-10 453,-11 17-101,0 0 0,0 1-1,1 0 1,1 1 0,0 0 0,0 0 0,0 1 0,1 0 0,0 1 0,9-4 101,-14 7 59,0 1 0,1-1 1,-1 1-1,1 1 1,-1-1-1,1 1 0,0 0 1,0 0-1,-1 1 0,1 0 1,0 1-1,0-1 0,-1 1 1,1 0-1,0 1 0,-1-1 1,1 2-1,-1-1 0,0 0 1,5 4-60,-8-5 59,-1 1 0,1-1-1,-1 1 1,1 0 0,-1 0 0,0 0 0,0 0 0,0 0 0,0 0 0,0 1 0,0-1-1,-1 0 1,1 1 0,-1 0 0,0-1 0,0 1 0,1 0 0,-2 0 0,1 0 0,0-1-1,-1 1 1,1 0 0,-1 0 0,0 0 0,0 0 0,0 0 0,0 0 0,-1 0 0,1 0-1,-1 0 1,1 0 0,-1 0 0,0-1 0,-1 1-59,-2 8 168,-1-1 1,0-1-1,-1 1 1,0-1-1,0 0 0,-1 0 1,0-1-1,-6 5-168,0 0 119,0 0 1,-1-2-1,-1 1 0,-11 6-119,18-13-566,-1-1-1,0 0 0,1 0 0,-1 0 0,-1-1 1,1 0-1,0-1 0,-1 0 0,-8 0 567,15-2-308,0 0 1,1 0-1,-1 0 0,0 0 0,0 0 0,0-1 1,0 1-1,0-1 0,0 0 0,1 0 0,-1 0 1,0 0-1,1-1 0,-1 1 0,1-1 0,-1 1 1,1-1-1,0 0 0,-1 0 0,1 0 0,-1-1 308,-16-29-1290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16000,'-13'0'5983,"26"10"-4671,20-7-480,-15 1-608,10 1-416,9 2 128,7 1-1888,2-3-800,9-5 1376,4-5 672,5-3 544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2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6528,'14'-3'7245,"12"-9"-3905,-6 3-2454,-2 3-724,-1 2-1,1 0 0,-1 1 1,1 1-1,0 0 0,0 2 1,0 0-1,8 1-161,-5 4-2409,-19-4 1736,0-1 0,0 1 0,0 0-1,0 0 1,-1 0 0,1 0 0,0 1-1,-1-1 1,1 0 0,-1 1 0,1-1-1,-1 1 1,0-1 0,1 2 673,3 5-1312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2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10880,'0'0'4128,"4"0"-3200,5-5 287,1 5-31,3 0-800,6 0-192,4 0-1984,8-5-831,1 2 1343,0-6 640,-4 2 544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2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66 7552,'-4'-12'3297,"4"11"-2945,-1 0 1,1-1 0,-1 1-1,1 0 1,-1 0 0,1 0-1,-1-1 1,0 1 0,1 0-1,-1 0 1,0 0 0,0 0 0,0 0-1,0 0-352,-5-3 258,0-1-1,0 2 1,0-1-1,-1 1 1,1 0-1,-1 0 0,0 0 1,0 1-1,0 0 1,0 1-1,0 0 1,0 0-1,0 0 1,0 1-1,-1 0 1,1 0-1,0 1 1,0 0-1,0 0 1,-3 1-258,-14 4 210,2 1 1,-1 0-1,1 2 1,0 1 0,-15 9-211,25-12 54,1 1 0,0 0 0,0 1 1,1 0-1,0 1 0,0 0 0,1 1 0,1 0 1,-1 0-1,2 1 0,0 0 0,0 0 0,1 1 1,1 0-1,0 0 0,1 0 0,0 1 1,1-1-1,-2 13-54,4-13 51,-1 1-1,2-1 1,0 1 0,0-1 0,1 0 0,1 1-1,0-1 1,1 0 0,4 11-51,-4-15 62,1 1 1,0-1-1,1 1 1,0-1-1,1-1 0,0 1 1,0-1-1,0 0 1,1 0-1,1-1 0,-1 0 1,1 0-1,1 0-62,2 0 65,0-1-1,0 0 1,0-1-1,1 0 1,-1-1-1,1 0 1,1-1-1,-1 0 1,0-1 0,1 0-1,10-1-64,-3 0 93,-1-1 0,1-1 0,-1-1 0,1-1-1,-1 0 1,0-2 0,5-1-93,-13 2 32,-1-1-1,1 1 0,-1-2 0,0 0 1,0 0-1,0 0 0,-1-1 1,0-1-1,0 0 0,-1 0 1,0 0-1,-1-1 0,0 0 1,3-5-32,-5 6 16,0-1 1,0 0-1,0-1 1,-1 1 0,-1-1-1,0 0 1,0 0-1,-1 0 1,0 0 0,-1 0-1,0 0 1,0 0-1,-1-1 1,0 1 0,-1 0-1,-1-3-16,1 6-28,-1 0 0,0 0 0,0 1 0,-1-1 0,0 1 0,0-1 0,0 1 0,-1 0 0,0 0 0,0 0 0,-5-4 28,1 2-256,0 0-1,-1 0 0,0 1 0,0 1 0,0 0 1,-1 0-1,-2-1 257,-12-4-1781,0 1 1,-1 2-1,0 0 0,0 1 1,-1 2-1,-4 0 1781,-38-5-2965,-1 2 1392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392 165 3968,'1'-1'543,"0"0"1,0-1-1,0 1 1,0 0-1,0-1 1,-1 1-1,1-1 1,0 1-1,0-1 1,-1 1-1,1-1 1,-1 1-1,0-1 1,1 0-1,-1 1 1,0-1-1,0 0-543,0-1 387,0 0-1,-1-1 0,1 1 1,-1 0-1,0 0 0,0 0 1,0 0-1,0 0 0,-1 0-386,-2-6 268,-2 0-1,0 0 0,0 1 1,0 0-1,-2-1-267,5 4 21,-1 1 1,0-1-1,0 1 1,0 0-1,0 1 1,-1-1-1,0 1 1,0 0-1,1 0 1,-2 0-1,1 1 1,0-1-1,-1 1 1,1 1-1,-1-1 1,1 1-1,-1 0 1,0 0-1,1 0 1,-1 1-1,0 0 1,0 0-1,1 1 1,-1 0-1,0-1 1,1 2-1,-1-1 1,1 1-1,-1 0 1,1 0-1,-4 2-21,-3 2 32,0 1-1,0 0 0,1 0 0,0 1 1,0 1-1,1 0 0,0 0 0,1 1 0,0 0 1,0 1-1,1 0 0,-2 4-31,2-1 50,0 0-1,1 1 0,1-1 1,0 1-1,1 0 1,0 1-1,2-1 1,-1 1-1,2 0 1,0 6-50,1-16 55,1 0 1,0 0-1,1 0 1,-1-1-1,1 1 1,0 0-1,1 0 1,-1-1-1,1 1 1,0-1-1,1 1 1,-1-1-1,1 0 1,0 0-1,0 0 0,2 2-55,-2-4 27,0 0 0,-1-1 0,1 1 0,0-1 0,0 0 0,0 0 0,1 0 0,-1-1 0,1 1 0,-1-1 0,1 1 0,-1-1 0,1 0 0,-1 0 0,1-1 0,0 1 0,0-1 0,-1 0 0,1 0 0,0 0 0,0-1 0,-1 1 0,1-1 0,0 0 0,-1 0 0,3 0-27,7-4 25,0 0 0,0-1 0,-1 0-1,1-1 1,-2-1 0,1 0 0,-1 0 0,0-1 0,4-5-25,0 0 1,-1-1 1,0-1 0,-1 0 0,-1-1 0,-1 0 0,2-4-2,-7 9-10,-1 0 0,0-1 0,-1 1 0,0-1 0,0 0 1,-2 0-1,2-11 10,-3 17-8,-1 0 0,1 1 0,-1-1 0,-1 0 0,1 0 1,-1 0-1,0 0 0,-1 0 0,0 1 0,0-1 0,0 0 1,-1 1-1,1 0 0,-2 0 0,-2-5 8,6 11 0,0 0 1,0 0-1,0 0 1,0 0-1,0 0 1,0 0-1,0 0 1,0 0-1,0 0 1,0 0-1,0 0 1,0 0-1,0 0 1,0 1-1,0-1 0,0 0 1,0 0-1,0 0 1,0 0-1,0 0 1,-1 0-1,1 0 1,0 0-1,0 0 1,0 0-1,0 0 1,0 0-1,0 0 0,0 0 1,0 0-1,0 0 1,0 0-1,0 0 1,0 0-1,0 0 1,0 0-1,0 0 1,0 0-1,0 0 1,0 0-1,0 0 1,0 0-1,0 0 0,-1 0 1,1 0-1,0-1 0,3 11 55,6 11 29,44 47 259,-26-33-67,21 33-276,-27-33-63,-1 2 1,-2 0 0,0 3 62,5 29-4784,-19-58 3328,-3-9 726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33 122 11392,'-23'-44'4224,"18"36"-3297,1 3 1025,4 5 192,0 0-608,4 0-128,6-3-576,8-1-192,5-4-352,8 3-192,6-2 0,13-2-128,1 1-64,7 5-1280,2-2-608,-2 1 928,-2-4 544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9600,'-1'-1'590,"1"1"-477,0 0 0,-1 0 0,1-1 0,0 1 0,0 0-1,-1 0 1,1 0 0,0-1 0,0 1 0,-1 0 0,1 0 0,0 0-1,0 0 1,-1-1 0,1 1 0,0 0 0,-1 0 0,1 0 0,0 0-1,-1 0 1,1 0 0,0 0 0,-1 0 0,1 0 0,0 0 0,-1 0-1,1 0 1,0 0 0,0 0 0,-1 0 0,1 0 0,0 1 0,-1-1-1,1 0 1,0 0 0,-1 0 0,1 0 0,0 1 0,0-1 0,-1 0-1,1 0 1,0 0 0,0 1 0,0-1 0,-1 0-113,30 0 3461,26-8-2891,-7 1 144,31 0-714,-63 6 25,-1 1 1,1 1-1,-1 0 0,0 2 1,0-1-1,0 2 0,4 1-25,-11-2 48,-7-2-297,-1-1-1,1 0 1,-1 0-1,1 1 0,-1-1 1,1 0-1,-1 0 1,1 0-1,-1 0 1,1 0-1,-1 1 1,1-1-1,-1 0 1,1 0-1,-1 0 1,1-1-1,-1 1 0,1 0 1,-1 0-1,1 0 1,-1 0-1,1 0 1,-1 0-1,1-1 1,-1 1-1,1 0 1,-1-1-1,1 1 1,-1 0-1,0 0 0,1-1 1,-1 1-1,1-1 1,-1 1-1,0 0 1,0-1-1,1 1 1,-1-1-1,0 1 1,0-1-1,1 1 1,-1-1-1,0 0 250,5-4-1093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8320,'-1'1'373,"0"1"0,0 0 0,0-1 0,0 1 0,1-1 0,-1 1 0,0 0 1,1 0-1,-1-1 0,1 1 0,0 0 0,-1 0 0,1 0 0,0-1 0,0 1 0,0 0 0,0 0 1,1 0-1,-1 0 0,0-1 0,1 1-373,14 45 244,-9-29 151,4 16 361,-2 0 0,-2 1-1,-1-1 1,-1 20-756,0 138 1588,-4-148-1308,2-66-557,2 0 1,0 1 0,1 0-1,1 0 1,1 0 0,1 0-1,2-1 277,-9 21-17,6-16-258,1 0-1,0 1 1,2 0 0,0 0 0,1 1 0,4-4 275,-10 12-15,0 1-1,1 0 1,0 0-1,0 1 1,1 0-1,0 0 1,-1 0-1,1 1 1,1 0-1,-1 1 1,1-1 0,-1 1-1,1 1 1,0-1-1,2 1 16,-5 1-4,-1 1 1,1 0-1,-1 0 0,0 0 1,1 0-1,-1 1 0,0 0 1,0 0-1,1 0 0,-1 0 1,0 1-1,0 0 0,0-1 1,0 1-1,0 1 0,0-1 4,2 3 33,0 0-1,0 0 0,0 1 1,0 0-1,-1 0 0,0 0 1,-1 0-1,5 7-32,-2 0 118,0 1 0,-1-1 1,0 2-1,-1-1 0,0 0 0,-1 1 1,-1 0-1,0 0 0,-1 5-118,-2-14 73,1 1 1,-2-1-1,1 0 1,-1 1-1,0-1 0,0 1 1,0-1-1,-1 0 1,0 0-1,0 0 0,-1 0 1,0 0-1,0 0 1,0-1-1,-1 1-73,-1 1 4,-1-1 0,0 1 0,-1-1-1,1 0 1,-1 0 0,0-1 0,0 0 0,-1 0 0,0-1-1,-1 1-3,-16 5-1167,0-1-1,0-1 1,-1 0-1,0-2 0,0-2 1,-18 2 1167,6-2-736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9984,'0'25'3680,"-4"-8"-2848,13 11 320,-9-12-65,5 9-543,-5 3-128,0 4-256,0 2-128,0-2 0,-5-8-2431,-4-1-1089,-10-10 1760,1-13 832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8064,'-1'1'285,"0"0"0,1 0 0,-1 0 0,0 0 0,0 0 0,0 0 0,1 0 1,-1 0-1,0 0 0,1 0 0,-1 1 0,1-1 0,-1 0 0,1 0 0,0 0 0,0 1 0,-1-1 1,1 0-1,0 0 0,0 1 0,0-1 0,0 0 0,1 1 0,-1-1 0,0 0 0,1 1-285,8 38 1755,-8-37-1493,13 38 736,-7-22-734,-1 0 0,-1 1-1,0 0 1,1 18-264,-5-23 81,0-1 0,-1 1 0,-1 0 0,-1 0 0,0-1-1,-1 5-80,2-20 11,0 1 0,0-1-1,0 0 1,1 0 0,-1 0-1,0 0 1,0 0 0,1 0-1,-1 0 1,1 0 0,-1 0-1,1 0 1,0 0 0,-1-1-11,-1-7-33,1 1 0,0-1-1,1 0 1,0 0 0,0 0 0,1 0 0,0 1 0,0-1 0,2-3 33,1-6-86,1 0 1,1 0-1,1 1 1,0-1 85,-3 10 7,1-1 0,-1 2 0,1-1 0,1 0-1,-1 1 1,1 0 0,1 0 0,-1 1 0,1 0 0,0 0 0,1 0 0,5-3-7,-8 6-184,1 1 0,-1-1 0,0 1-1,1 0 1,-1 0 0,1 1 0,-1 0 0,1 0 0,0 0-1,0 1 1,-1-1 0,1 1 0,0 1 0,0-1 0,-1 1-1,1 0 1,0 0 0,-1 1 0,1-1 0,4 3 184,-3-1-1976,-1 1 1,1-1 0,0 1-1,-1 1 1,6 4 1975,3 7-3504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4 129 12544,'-1'1'155,"1"0"-1,-1 0 1,1-1 0,0 1 0,-1 0 0,1 0 0,0-1 0,0 1 0,0 0 0,0 0 0,0 0 0,0-1 0,0 1-1,0 0 1,0 0 0,0 0 0,0-1 0,0 1 0,0 0 0,1 0 0,-1 0 0,0-1 0,1 1 0,-1 0 0,0 0-1,1-1 1,-1 1 0,1 0 0,-1-1 0,1 1 0,-1-1 0,1 1 0,0-1 0,-1 1 0,1-1 0,0 1 0,-1-1-1,1 1 1,0-1 0,0 0 0,-1 0 0,2 1-155,5 1 188,0 0 0,0 0 0,0 0 0,0-1-1,1 0-187,4 0 448,6 1-453,0 0 1,0-2-1,0 0 1,0-1-1,0-1 1,0-1 0,0 0-1,-1-1 1,1-1-1,-1-1 1,0 0-1,14-8 5,-24 10-36,1 0 0,-2-1-1,1 0 1,0 0 0,-1 0-1,0-1 1,0 0 0,2-3 36,-6 7-34,-1 0 1,1 1 0,-1-1-1,0 0 1,0 1 0,0-1-1,0 0 1,0 0 0,0 0-1,0 0 1,-1 0 0,1 0-1,-1 0 1,1 0 0,-1-1-1,0 1 1,0 0 0,0 0-1,0 0 1,0 0 0,0 0-1,-1 0 1,1-1 0,-1 1-1,1 0 1,-1 0 0,0 0-1,0 0 1,0 1 0,0-1-1,0 0 1,0 0 0,-1 1-1,0-2 34,1 2-17,1 0 1,-1 0-1,0 1 0,0-1 0,0 0 0,-1 0 0,1 1 0,0-1 0,0 0 0,0 1 0,0-1 0,-1 1 0,1 0 0,0-1 0,-1 1 0,1 0 0,0 0 0,0 0 0,-1 0 0,1 0 0,0 0 0,-1 0 0,1 0 0,0 0 1,-1 1 16,-2 0-12,1 1 1,-1-1 0,1 1-1,0 0 1,0 0 0,-1 0 0,1 0-1,1 1 1,-3 1 11,-7 9 58,1 0 0,0 0-1,-7 14-57,11-16 112,0 1 0,0 1-1,2-1 1,-1 1-1,2 0 1,0 0 0,0 1-1,1-1 1,0 9-112,2-15-29,0-1 1,1 0 0,0 0-1,0 1 1,0-1-1,1 0 1,0 0-1,0 0 1,1 0-1,-1 0 1,1 0 0,1 0-1,-1 0 1,1-1-1,0 1 1,0-1-1,1 0 1,0 0-1,-1 0 1,2 0 0,-1-1-1,3 3 29,-4-5-315,0 0-1,0 0 1,0 0-1,0 0 1,1-1-1,-1 0 1,1 1-1,-1-1 1,1 0-1,-1-1 1,1 1-1,-1-1 1,1 1-1,0-1 316,4 0-1311,0-1-1,1 0 0,-1 0 0,0 0 0,0-1 0,0-1 1312,37-12-3658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11520,'-11'0'1166,"1"1"0,0 0 0,0 0 0,-1 1-1166,3 0 355,0 1 0,0 0 0,0 0 0,0 0 0,0 1 0,0 0 0,1 1-1,-2 1-354,-4 3-10,1 0 0,0 1 0,1 1 0,0 0 0,0 0 0,1 1 0,1 0 0,0 1 0,0 1 10,8-13-17,1 1-1,-1-1 1,1 0 0,-1 0 0,1 0 0,0 0 0,-1 0-1,1 0 1,0 0 0,0 1 0,0-1 0,0 0-1,0 0 1,0 0 0,0 0 0,0 1 0,1-1 0,-1 0-1,0 0 1,1 0 0,-1 0 0,1 0 0,-1 0 0,1 0-1,0 0 1,-1 0 0,1 0 0,0 0 0,-1 0-1,1 0 1,0-1 0,0 1 0,0 0 0,0 0 0,0-1-1,0 1 1,0-1 0,0 1 0,0-1 0,1 1 17,8 3 167,0 0 0,0 0 0,0-1 0,7 2-167,5 1-104,-12-3 103,0 1 0,0 1 0,-1-1 0,1 1 0,-1 1-1,0 0 1,-1 0 0,7 7 1,-13-11 24,0 0 1,1 1-1,-1-1 0,0 1 0,0 0 0,-1 0 1,1 0-1,-1 0 0,1 0 0,-1 0 1,0 0-1,0 0 0,0 0 0,0 0 0,-1 1 1,0-1-1,1 0 0,-1 1 0,0-1 0,0 0 1,-1 1-1,1-1 0,-1 0 0,0 0 1,0 1-1,0-1 0,0 0 0,0 0 0,-2 2-24,1 0 18,0-1-1,-1 1 0,0-1 0,0 1 0,0-1 0,0 0 0,-1 0 0,1-1 1,-1 1-1,0-1 0,0 1 0,0-1 0,-1-1 0,1 1 0,-1 0 1,0-1-1,1 0 0,-1 0 0,0-1 0,0 1 0,0-1 0,-2 0-17,-6 0-467,1 0 0,0-2-1,0 1 1,0-1 0,0-1-1,0 0 1,0-1 0,1 0-1,-3-1 468,-13-4-506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11392,'-2'3'497,"0"0"1,1 0-1,-1 0 1,1 0-1,0 0 0,-1 1 1,1-1-1,1 0 1,-1 1-1,0-1 1,1 1-498,-1 4 219,1-1 1,0 1 0,1-1-1,-1 1 1,2 1-220,2 10-119,1 0 0,0-1 0,8 15 119,-10-26 120,-1-1 0,2 1 0,-1-1 0,1 1 0,0-1 0,1 0 0,-1 0 0,1-1 0,0 1 0,1-1 0,-1 0 0,1-1 0,0 1 0,0-1 0,1 0-120,-1-1 32,0-1-1,0 0 1,0 0-1,0 0 1,0 0-1,0-1 1,1 0-1,-1-1 1,1 0-1,-1 1 1,0-2-1,1 1 1,-1-1-1,0 0 1,1 0-1,-1-1 1,4-1-32,-2 0 15,0 0 1,0-1 0,0 0 0,0 0-1,0-1 1,-1 0 0,0 0 0,0 0-1,0-1 1,4-6-16,-7 8-56,0-1-1,0 1 1,-1-1-1,1 0 1,-1-1-1,-1 1 1,1 0-1,-1-1 1,0 1-1,0-1 1,0 0-1,-1 0 1,0 0-1,0 0 1,0 0-1,-1 0 57,0 4-185,0 0 0,0 0 0,0 0 0,-1 0 0,1 0 0,0 0 0,-1 0 0,0 0 0,1 0 0,-1 0 0,0 0 0,0 1 0,0-1 0,0 0 0,0 1 0,0-1 0,-1 1 0,1-1 0,0 1 0,-1-1 0,1 1 0,-1 0 0,0 0 0,1 0 0,-1 0 0,0 0 1,0 0-1,0 0 0,0 0 0,1 1 0,-1-1 0,0 1 0,0 0 0,0-1 0,-2 1 185,-14 0-624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9088,'-1'12'6672,"3"13"-4465,7 25-1615,7 22-197,-2-15 333,-3 1 0,-2 1 0,-3-1 0,-3 6-728,-3-8-46,0 51-36,0-37-4841,0-66 958,1-7 1114,-1-9-119,4-3 1797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8320,'-1'0'150,"1"1"-1,0-1 1,-1 0 0,1 0 0,-1 1-1,1-1 1,-1 0 0,1 0 0,0 1-1,-1-1 1,1 1 0,0-1 0,-1 0 0,1 1-1,0-1 1,0 1 0,-1-1 0,1 1-1,0-1 1,0 1 0,0-1 0,-1 1-1,1-1 1,0 1 0,0-1 0,0 1 0,0-1-1,0 1 1,0-1 0,0 1 0,0-1-1,0 1 1,1-1 0,-1 1 0,0-1 0,0 0-1,0 1 1,0-1 0,1 1-150,6 29 2560,-3-19-1842,18 98 2946,5 76-3664,-15 9-65,-11-113-5832,-1-81 5862,0 0-1,0 0 1,0 0 0,0 0 0,0 0 0,0 0-1,0 0 1,0 0 0,0 0 0,0 0 0,0 0-1,0 0 1,0 0 0,0 0 0,0 0 0,0 0-1,0 0 1,0 0 0,0 0 0,0 0 0,0 0-1,0 0 1,0 0 0,-1 0 0,1 0 0,0 0-1,0 0 1,0 0 0,0 0 0,0 0 0,0 0 0,0 0-1,0 0 1,0 1 0,0-1 0,0 0 0,0 0-1,0 0 1,0 0 0,0 0 0,0 0 0,0 0-1,0 0 1,0 0 0,0 0 35,-8-8-853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11136,'0'4'4128,"9"-1"-3200,5 2 287,-5 0-31,10-5-672,8 3-192,10-3-1248,3-3-512,6-2 705,10 0-961,6 2-352,-2-1 1088,0-4 448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2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1 454 7168,'137'-132'4325,"-94"96"-3806,2 2 0,1 2 0,2 2-1,1 3 1,1 1 0,1 3 0,48-15-519,-46 20 56,1 3 0,1 2 0,0 2 0,0 3 0,1 2 1,0 3-1,0 2 0,34 5-56,-48-1 5,0 3-1,-1 1 1,0 2 0,-1 2 0,0 1-1,-1 3 1,0 1 0,-1 1 0,-1 3-1,0 1 1,27 21-5,-49-30 20,0 1 0,0 0 0,-2 1 0,1 0 1,-2 1-1,0 1 0,-1 0 0,0 0 0,-2 1 0,0 0 0,2 6-20,-5-7 58,0 0-1,-2 0 1,0 1 0,0-1-1,-2 1 1,0-1 0,-1 1-1,0 0 1,-2 0 0,0 0-1,-1-1 1,0 1 0,-2 3-58,-3 4 150,0 1 1,-2-2-1,-1 1 0,-1-1 1,0-1-1,-2 1-150,-31 45 774,-13 12-774,51-71 36,-48 61 389,-4-2 0,-2-3 0,-4-2 0,-42 30-425,-88 60 881,-9-7-881,178-129-12,10-8-64,1 2 1,0-1-1,1 2 0,-2 2 76,15-11-148,7-3 88,11-3-14,140-43-106,49-12 146,-110 37-27,1 3 0,1 5 1,0 5-1,1 3 0,0 5 0,-1 4 0,15 6 61,-9 5-225,91 25 225,-143-26-69,-1 3 0,-1 1-1,-1 3 1,29 17 69,-55-24 27,0 0-1,-1 2 1,-1 0-1,-1 1 1,0 2-1,-1 0 1,-1 1-1,-1 1 1,12 18-27,-19-23 71,-1 1 0,-1 0 0,0 1 0,-1 0-1,-1 1 1,0 0 0,-2 0 0,0 0 0,-1 0 0,-1 1 0,-1-1 0,-1 1 0,0 0 0,-2 1-71,-2 17 160,-2 0 0,-2-1 0,-2 0 0,-1 0 0,-1-1 0,-3 0 0,-6 11-160,-12 20 246,-3-2-1,-2-2 0,-19 22-245,-29 31 164,-5-3-1,-5-5 1,-5-3-164,16-23 17,-3-5 1,-4-3 0,-93 57-18,147-108-336,-1-2 1,0-1-1,-2-2 0,-3-1 336,14-7-995,0-1-1,-1-2 1,0-1 0,0-1 0,-29 1 995,19-5-1878,1-2 1,0-1 0,0-2-1,-10-3 1878,-24-10-1498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16 13440,'-8'-3'839,"0"0"1,-1 1-1,1 0 1,0 0-1,-1 1 1,1 0-1,-1 0 1,1 1-1,-6 0-839,-1 1 485,1 1-1,-1 0 1,0 1-1,1 1 1,-6 2-485,-10 6-136,1 0 0,0 2 0,1 1 0,-25 18 136,9-2-1029,-33 31 1029,74-60-23,0 0-1,1 0 1,0 1 0,-1-1 0,1 1 0,0-1 0,0 1-1,0 0 1,1 0 0,-1 0 0,1 0 0,0 0 0,-1 0 0,1 0-1,0 0 1,1 0 0,-1 1 0,1-1 0,-1 0 0,1 1 23,1 0-12,-1-1-1,1 0 1,0 1 0,0-1 0,1 0 0,-1 1 0,1-1 0,-1 0 0,1 0-1,0 0 1,0 0 0,0-1 0,1 1 0,-1 0 0,1-1 0,-1 0 0,1 1-1,0-1 1,0 0 12,61 43 257,4-2-257,-24-16 298,-2 1 1,0 2-1,31 32-298,-64-53 46,0 1 1,0 0-1,-1 0 0,0 1 0,-1 0 0,0 1 0,-1-1 1,0 1-1,-1 0 0,1 7-46,-4-12 65,0 0-1,0 1 1,-1-1 0,0 1-1,-1 0 1,0-1 0,0 1 0,0 0-1,-1-1 1,0 1 0,-1-1 0,1 1-1,-2-1 1,1 0 0,-1 1-1,0-1 1,0-1 0,-3 5-65,1-4-36,0 1 1,0-1-1,-1 0 1,0-1-1,-1 1 0,1-1 1,-1 0-1,0-1 1,-1 0-1,1 0 0,-1 0 1,0-1-1,0-1 1,0 1-1,-1-1 0,0 0 1,1-1-1,-1 0 0,0 0 1,0-1-1,-6 0 36,-1 0-881,0-1 1,-1-1-1,1 0 0,0-1 0,-6-2 881,0-1-3029,1-1 0,0-1-1,-14-6 3030,-16-11-3226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3 284 10368,'-1'-1'224,"1"0"1,0 0 0,-1 0 0,1 1-1,0-1 1,0 0 0,-1 0 0,1 0-1,0 0 1,0 0 0,0 0 0,0 0-1,0 0 1,1 0 0,-1 0 0,0 0 0,0 0-1,1 0 1,-1 1 0,0-1 0,1 0-1,-1 0 1,1 0 0,-1 0 0,1 1-1,-1-1 1,1 0 0,0 0 0,-1 1-1,1-1 1,0 1 0,-1-1 0,1 0-225,34-31 1729,-24 23-1270,37-36 276,-13 12-403,1 1 1,18-11-333,-43 35 12,1 1 1,-1 0-1,1 1 1,1 0-1,-1 0 1,1 1-1,0 1 1,0 0-1,0 1 1,12-1-13,-21 4 0,0 0 0,0-1 0,0 1 0,0 1 0,0-1 0,0 1 1,0 0-1,0 0 0,0 0 0,0 0 0,0 0 0,0 1 0,-1 0 0,1 0 0,0 0 0,0 1 0,-2-1 3,0 0 0,0 0 0,0 0 0,0 0 0,0 0 1,-1 1-1,1-1 0,-1 0 0,0 1 0,1-1 0,-1 1 0,0 0 0,-1-1 0,1 1 0,0 0 0,-1 0 0,1-1 0,-1 1 0,0 0 0,0 0 0,0 0 1,-1 0-1,1-1 0,-1 2-3,-1 6 43,0 0 0,-1 0 0,0 0 0,-1-1 0,0 0 0,-1 1 0,-5 7-43,-10 14 313,-15 15-313,12-15 52,-37 46-142,56-67 87,10-7 0,18-8-29,-12 1-21,3 2 49,1 0-1,-1 1 1,1 0-1,0 1 1,-1 1 0,1 1-1,14 3 5,-25-4 4,0 0-1,0 0 1,0 1 0,0 0-1,0 0 1,-1 0 0,1 1-1,-1-1 1,1 1 0,-1 0-1,0 0 1,0 0 0,-1 1-1,1 0 1,-1-1 0,1 1-1,-1 1 1,0-1-1,-1 0 1,1 1 0,-1-1-1,0 1 1,0 0 0,0-1-1,-1 1 1,1 0-4,0 8 55,-1 0 0,0 1 1,-1-1-1,0 0 0,-1 0 0,0 0 1,-1 0-1,0 0 0,-2 0 0,1 0 1,-1-1-1,-1 0 0,0 0 0,-3 4-55,0 0 74,-1-1 1,0-1-1,-1 1 0,-1-2 0,0 1 0,-1-2 0,0 1 0,-1-1 0,0-1 1,-12 7-75,17-14-328,1 0 1,-1 0-1,-1-1 1,1 0-1,0-1 0,-1 0 1,1 0-1,-1-1 1,1 0-1,-1-1 1,0 0-1,1 0 1,-1 0-1,0-1 1,1-1-1,-1 1 1,-2-2 327,-26-6-694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169 332 11904,'-5'12'4480,"5"-2"-3489,0-7-127,0 4-352,5 3-320,0 2-32,2 0-96,2 3-64,1 2 32,-1 3-32,0 0 0,-4 5-448,-1-1-160,-4-4-672,0-3-255,-4-4 767,-6-6 384</inkml:trace>
  <inkml:trace contextRef="#ctx0" brushRef="#br0" timeOffset="1">22 1 13696,'-22'3'5183,"22"1"-4031,5 1-384,-5-2-512,9 2-3904,3 2-1503,7 1 2559,-1 1 1312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12288,'9'4'5231,"-8"-2"-2239,-17 1-1314,-2-1-1756,-44 15-1098,-6-2 1176,-55 14-2061,121-29 2059,1 1-1,-1-1 0,1 1 1,-1-1-1,1 1 1,-1-1-1,1 1 1,-1 0-1,1 0 0,-1 0 1,1 0-1,0 0 1,0 0-1,0 0 1,-1 0-1,1 0 0,0 1 1,0 0 2,1-1-2,-1 0 1,1-1-1,0 1 1,0 0-1,0 0 1,0 0-1,0 0 1,0 0-1,0-1 1,1 1-1,-1 0 1,0 0-1,0 0 1,1 0-1,-1-1 1,0 1-1,1 0 1,-1 0-1,1-1 1,-1 1-1,1 0 1,-1-1-1,1 1 1,0 0 1,4 4-21,0-1 0,1 1 0,0-1 0,0 0 0,0 0 0,0-1 0,2 1 21,42 18-430,-16-7-320,21 13 750,-46-23-102,0 1 0,-1 0 0,1 0 0,-1 1 0,0 0 0,-1 0 0,7 9 102,-12-13 15,0 0 0,0 0-1,-1-1 1,1 1-1,-1 1 1,0-1-1,0 0 1,0 0-1,0 0 1,0 1-1,-1-1 1,1 0-1,-1 1 1,0-1-1,0 0 1,0 1-1,-1-1 1,1 0-1,-1 1 1,0-1-1,0 0 1,0 0-1,0 1 1,0-1-1,-1 0 1,1 0-1,-1 0 1,0-1-1,0 1-14,-5 7 128,0-1 0,-1 0 1,0-1-1,-1 1 0,1-2 0,-2 1 0,-5 3-128,4-4-61,0 0-1,0-1 1,-1 0 0,0-1 0,0 0 0,0-1 0,-1 0-1,0-1 1,1-1 0,-1 0 0,0 0 0,0-1 0,0-1-1,0 0 1,0-1 0,0-1 0,-3 0 61,-44-10-326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 10880,'-1'3'381,"-1"0"1,1 1 0,-1-1 0,1 0-1,0 1 1,1-1 0,-1 1-1,1-1 1,-1 1 0,1 0 0,0-1-1,0 1 1,1-1 0,-1 1 0,1-1-1,-1 1 1,1-1 0,0 1-1,1-1 1,-1 1-382,6 15 171,1-1-1,0 1 0,2 0-170,-4-7 222,15 29-144,-3 1-1,0 6-77,-12-30-5,-1 0 1,0 0 0,-2 0-1,0 1 1,-1 0-1,-1 9 5,-1-24-108,0 0-1,0 0 0,-1 1 0,0-1 0,0 0 1,0 0-1,-1 0 0,1 0 0,-1 0 109,2-3-11,-1 0 0,1 0 0,-1 0 0,1 0 0,-1 0 0,1-1 0,-1 1 0,0 0-1,1-1 1,-1 1 0,0 0 0,0-1 0,1 1 0,-1-1 0,0 1 0,0-1 0,0 1 0,0-1 0,0 0 0,0 1 0,0-1 0,1 0-1,-1 0 1,0 0 0,0 1 0,0-1 0,0 0 0,0 0 0,0-1 0,0 1 0,0 0 0,0 0 0,0 0 0,0-1 0,0 1-1,0 0 1,0-1 0,1 1 0,-1-1 0,0 1 0,0-1 0,0 1 0,1-1 0,-2 0 11,-6-6-101,-1-1 1,1 0 0,1 0-1,-1-1 1,2 0-1,-1 0 1,1 0-1,0-1 101,-14-26-300,-7-20 300,19 40 122,2 0 0,0 0 0,0-1 0,2 0 0,0 0 0,1 0 0,1-1 0,0-10-122,3 22 51,-1-1 0,2 1 1,-1 0-1,1 0 0,0 0 1,0 0-1,1 0 0,-1 0 1,1 1-1,1-1 0,-1 1 0,1 0 1,0 0-1,0 0 0,0 0 1,1 1-1,3-3-51,4-3 0,0 0 1,1 1-1,0 0 1,0 1-1,1 1 0,9-4 0,-17 9-30,-1 0 0,1 1-1,0-1 1,0 1 0,0 0-1,0 1 1,-1-1-1,1 1 1,0 0 0,0 1-1,0 0 1,0 0-1,0 0 1,0 0 0,0 1-1,-1 0 1,1 0 0,-1 1-1,1-1 1,-1 2 30,-1-2 13,-1 0 0,0 0-1,0 0 1,0 0 0,-1 1 0,1 0 0,0-1 0,-1 1 0,0 0 0,0 0 0,0 1 0,0-1-1,0 0 1,0 0 0,-1 1 0,0-1 0,0 1 0,0 0 0,0-1 0,0 1 0,-1 0-1,1-1 1,-1 1 0,0 0 0,0 0 0,-1-1 0,1 1 0,-1 0 0,0-1 0,0 1-1,0 1-12,-3 5-218,-1 0 0,0 0 0,0 0-1,-1-1 1,0 0 0,0 0-1,-1 0 1,-1-1 0,1 0 0,-1-1-1,0 0 1,-1 0 0,0 0 0,0-1 218,-18 8-448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5 11520,'-41'-4'5312,"23"3"-4726,15 1-553,0 1 1,0-1-1,0 1 0,0 0 1,0-1-1,0 1 0,0 0 0,0 1 1,1-1-1,-1 0 0,0 1 1,1 0-1,-1-1 0,1 1 1,-1 0-1,-1 3-33,-3 2-19,0 1 1,1 0 0,0 1 0,0 0 18,0 0 25,-3 3 121,1 1-1,1 0 0,0 0 0,1 1 0,0-1 0,1 1 0,0 1 0,0 7-145,4-16 62,0 0-1,0 0 1,1 1-1,0-1 1,0 1-1,0-1 1,1 0 0,0 0-1,0 1 1,1-1-1,0 0 1,0 0-1,0 0 1,1 0-1,0-1 1,0 1 0,0-1-1,1 1 1,0-1-1,0 0 1,1 1-62,0-2 17,0 1 1,0-1-1,1 1 1,-1-1 0,1-1-1,0 1 1,0-1-1,0 0 1,1-1 0,-1 1-1,1-1 1,1 0-18,-3-1 14,-1 0 0,1 0 0,-1-1 0,1 0 0,-1 1 1,1-2-1,-1 1 0,1 0 0,-1-1 0,1 0 0,-1 0 1,0 0-1,1-1 0,-1 1 0,0-1 0,0 0 0,0 0 1,0-1-1,1 0-14,-3 1-10,0 0 1,0 0-1,0 0 0,0 0 1,-1 0-1,1 0 1,-1-1-1,1 1 1,-1-1-1,0 1 0,0-1 1,0 1-1,0-1 1,-1 0-1,1 0 1,-1 1-1,1-1 0,-1 0 1,0 0-1,0 1 1,0-1-1,0 0 1,-1 0-1,1 1 0,-1-1 1,0 0-1,0 1 1,0-1-1,0-1 10,-2-4-237,-1 1-1,0-1 0,0 1 1,0 0-1,-1 0 1,0 0-1,0 0 0,-1 1 1,-3-3 237,3 4-651,-1 0-1,1 1 1,-1 0 0,-1 0 0,1 0 0,-5-1 651,-24-12-3677,26 8 2856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7 11392,'-14'-6'7255,"-2"7"-4577,-19 15-3334,16-6 1544,-98 42-472,115-52-413,-24 16-172,25-15 166,1-1-1,-1 1 1,1-1 0,-1 0-1,1 1 1,0-1 0,-1 1-1,1-1 1,0 1 0,-1-1-1,1 1 1,0 0 0,0-1-1,-1 1 1,1-1 0,0 1-1,0-1 1,0 1 0,0 0-1,0-1 1,0 1 0,0 0-1,0-1 1,0 1 0,0-1-1,0 1 1,0 0 0,1-1-1,-1 1 1,0-1 0,0 1 0,0-1-1,1 1 1,-1-1 0,0 1-1,1-1 1,-1 1 0,1-1-1,-1 1 1,0-1 0,1 1-1,-1-1 1,1 0 0,-1 1-1,1-1 1,0 0 0,-1 0-1,1 1 4,6 3-1,0 0 0,0 0 0,1-1 0,0 0 0,4 2 1,33 13-11,-35-12 37,0 0 0,0 1 0,-1 0-1,0 0 1,0 1 0,-1 0-1,0 1 1,0 0 0,-1 0 0,5 8-26,-9-12 15,0 1 0,0-1-1,-1 1 1,1 0 0,-1-1 0,-1 1 0,1 0 0,-1 0 0,0 0 0,0 0 0,-1 0 0,0 1 0,0-1 0,0 0-1,-1 0 1,0 0 0,0 0 0,0 0 0,-1 0 0,0 0 0,-2 4-15,-5 6-76,0-1 0,-1-1-1,0 0 1,-1 0 0,-1-1 0,0 0 0,-6 4 76,9-10-583,1 1-1,-1-1 1,-1-1 0,1 0 0,-1 0 0,0-1 0,0 0 0,-1 0 0,1-2 0,-1 1 0,0-1 0,-1-1 583,-34 1-1008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6144,'7'-6'4296,"-4"9"-1481,1 9-2140,6 5-224,-2 1 0,0 0 0,-1 0 0,5 20-451,-7-20 143,24 85 2017,8 74-2160,1 1 21,-38-177-21,3 9 26,-1 1 1,0 0 0,0 0 0,-1 6-27,-2-17 57,1 0 1,0 0 0,-1 0 0,1 0-1,-1 0 1,1 0 0,-1 0-1,1-1 1,-1 1 0,1 0-1,0 0 1,-1 0 0,1-1 0,-1 1-1,1 0 1,0 0 0,-1-1-1,1 1 1,0 0 0,-1-1-1,1 1 1,0-1-58,-4-4 26,0-1-1,1 1 1,0-1-1,0 0 1,1-1 0,-1 1-1,1 0 1,1-1-1,-1 1 1,1-1-1,0 1 1,1-1 0,-1 1-1,1-1 1,1 0-26,0-11-178,0 0 0,2 0 0,0 0-1,1 0 1,0 0 178,1 4-95,0 0 0,0 0 0,2 1-1,-1 0 1,2 0 0,0 1 0,0 0-1,1 0 1,1 1 0,6-7 95,-9 11-35,0 1-1,1-1 1,0 2 0,-1-1 0,2 1 0,-1 0 0,1 1 0,-1 0 0,1 0 0,1 1-1,-1 0 1,0 0 0,1 1 0,-1 1 0,1-1 0,7 1 35,-12 1-4,0 1 1,0-1 0,0 1-1,0-1 1,0 1-1,0 1 1,0-1-1,-1 1 1,1 0-1,-1 0 1,1 0 0,-1 1-1,0-1 1,0 1-1,0 0 1,0 1 3,1 1 23,0 0 0,0 0-1,0 1 1,-1 0 0,0 0 0,-1 0 0,1 0-1,-1 1 1,0 0 0,0 3-23,2 5 104,-1 1 0,-1-1 0,0 1 0,-1 0 0,-1 0 0,-1 0 0,0 0 0,-1 0 0,-2 10-104,2-15 53,-1-1 1,-1 0-1,0 1 0,0-1 1,-1-1-1,0 1 0,-1 0 1,0-1-1,0 0 0,-1 0 1,-1 0-54,2-3-75,-1 0 0,0 0 1,0 0-1,0-1 0,-1 0 1,0 0-1,0-1 0,0 0 1,0 0-1,-1-1 0,0 0 1,1 0-1,-1 0 0,-3-1 75,-8 3-562,0-2-1,-1 0 1,-9 0 562,20-3-1100,1 0 1,-1-1 0,1 0 0,-1 0 0,-5-2 1099,12 3-184,0-1 0,1 1 0,-1-1 1,1 1-1,-1-1 0,1 0 0,-1 0 1,1 0-1,-1 0 0,1 0 0,-1 0 184,-8-17-1082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66 8064,'-14'0'3856,"14"0"-2592,7-4 1290,15-7-2009,1 2-1,1 0 1,0 2-1,0 1 1,0 0-1,18 0-544,1 1-3197,43 2 3197,-77 7-8011,-8-3 5078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457 118 6400,'-11'-7'1687,"-1"-2"1,1 1-1,0-1 1,-2-3-1688,4 3 177,0 1 0,-1 1 0,0-1 1,0 1-1,-1 1 0,0 0-177,1 2 21,0 1 1,0-1-1,0 2 1,0 0-1,-1 0 1,1 1-1,-1 0 1,1 1-1,-1 0 1,0 1-1,1 0 1,0 0-1,-1 1 1,1 1-1,0 0 1,0 0-1,0 1 1,0 0-1,1 1 1,-1 0-1,1 0 0,0 1 1,1 0-1,-1 1 1,1-1-1,1 2 1,-1-1-1,1 1 1,1 0-1,-1 1 1,2 0-1,-1 0 1,1 0-1,0 0 1,1 1-1,-2 5-21,5-12 21,0 0-1,0 1 0,0-1 1,1 0-1,-1 1 1,1-1-1,0 1 0,0-1 1,0 1-1,0-1 1,1 1-1,-1-1 0,1 0 1,0 1-1,0-1 1,1 1-21,-1-1 28,0-1 0,1 1 0,-1-1 1,1 0-1,0 0 0,0 0 0,0 0 0,0 0 1,0 0-1,0 0 0,1-1 0,-1 1 0,1-1 1,-1 0-1,1 0 0,-1 0 0,1 0 0,-1 0 1,1 0-1,2 0-28,4 0 33,-1 1 1,1-1-1,0-1 0,0 0 1,0 0-1,0 0 0,0-1 1,0-1-1,0 0 0,-1 0 0,1 0 1,-1-1-1,1 0 0,-1-1 1,0 0-1,0 0 0,-1-1 1,1 0-1,-1 0 0,0-1 1,0 0-1,-1 0 0,0-1 1,0 1-1,0-2 0,-1 1 1,0 0-1,0-1 0,-1 0 1,0 0-1,-1 0 0,2-6-33,9-31-276,-8 25-87,0 0 0,6-12 363,-12 32-2,0 0 1,0-1-1,0 1 0,0 0 1,1 0-1,-1-1 0,0 1 1,0 0-1,0 0 0,0 0 1,0-1-1,1 1 0,-1 0 1,0 0-1,0 0 0,0-1 1,1 1-1,-1 0 0,0 0 1,0 0-1,0 0 0,1 0 1,-1 0-1,0-1 0,0 1 1,1 0-1,-1 0 0,0 0 1,0 0-1,1 0 0,-1 0 1,0 0-1,1 0 0,-1 0 1,0 0-1,0 0 0,1 0 1,-1 1 1,10 8-11,7 23 70,-15-28-44,21 44 188,15 32 634,41 61-837,-64-115-108,9 15 369,-23-39-544,1 1 1,0-1-1,0 0 1,0 1-1,1-1 1,-1 0-1,1 0 1,-1 0-1,1-1 1,-1 1-1,1-1 1,2 1 282,7-2-1115,1-6 518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8320,'0'3'3168,"4"2"-2464,10 7 288,-9-4 32,4 8-576,0 0-64,0 8-256,0 1-96,-4-1 0,0 1-128,-1-5 0,-4-5-2752,0-2-1216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74 101 4608,'7'27'1867,"-2"0"-1,-1 0 1,0 24-1867,-2-26 965,-1-18-677,2 57 1181,-3-59-1316,0 1 0,0-1-1,-1 0 1,0 0 0,0 1 0,-1-1 0,1 0 0,-1 0-1,0 0 1,-1 1-153,3-5 15,-1-1 0,1 1 1,-1 0-1,1-1 0,-1 1 0,1 0 0,-1-1 0,0 1 0,1-1 0,-1 1 1,0-1-1,0 1 0,1-1 0,-1 0 0,0 1 0,0-1 0,0 0 0,1 1 0,-1-1 1,0 0-1,0 0 0,0 0 0,0 0 0,0 0 0,1 0 0,-1 0 0,0 0 1,0 0-1,0 0 0,0-1 0,0 1 0,1 0 0,-1-1 0,0 1 0,0 0 0,1-1 1,-1 1-1,0-1 0,0 1 0,1-1 0,-1 1 0,1-1 0,-1 0-15,-3-2 23,1 0 0,-1 0 0,1-1 0,0 1 0,0-1 0,1 0 0,-3-4-23,0-4-25,0 0 0,1-1 0,0 0 0,1 0 0,1 0 0,0 0 0,1-1 0,0 1 0,1 0 0,0-1 0,1 1 0,1 0 0,0 0 0,1 0 0,0 0 0,1-1 25,-1 5-33,1 0 1,-1 0 0,1 0-1,1 1 1,0 0 0,0 0-1,0 0 1,1 0 0,0 1-1,7-6 33,-8 9 11,0 0-1,0 0 1,1 0 0,-1 1-1,1 0 1,0 0-1,0 0 1,0 1-1,0 0 1,0 0-1,1 0 1,-1 1 0,1 0-1,-1 0 1,1 1-1,2 0-10,4 1-500,0 1-1,1 0 1,-1 1 0,0 1-1,0 0 1,-1 1-1,6 3 501,9 2-4097,1 2 1623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77 9600,'-5'4'885,"3"-3"-590,0 1 1,1-1 0,-1 0 0,1 1 0,-1-1 0,1 1 0,0-1-1,-1 1 1,1 0 0,0 0 0,0-1 0,0 1 0,0 0 0,1 0-1,-1 0 1,0 0 0,1 2-296,0-4 93,0 0-1,0 1 0,1-1 1,-1 0-1,0 1 1,0-1-1,1 0 0,-1 0 1,0 1-1,1-1 1,-1 0-1,0 0 0,1 1 1,-1-1-1,0 0 1,1 0-1,-1 0 0,1 0 1,-1 0-1,0 0 1,1 0-1,-1 1 0,1-1 1,-1 0-1,0 0 1,1 0-1,-1-1 0,1 1 1,-1 0-1,1 0 1,-1 0-93,16-2 639,-2-2-408,1-1 0,-1 0 0,0-1-1,-1-1 1,0-1 0,11-6-231,20-12 252,-39 23-223,57-25 108,-58 26-129,1 1 1,-1-1-1,1 1 1,-1 0-1,1 0 0,0 1 1,0-1-1,-1 1 1,1 0-1,0 0 1,0 1-1,3 0-8,-7-1 5,1 1 1,-1 0-1,1-1 1,-1 1-1,1 0 0,-1-1 1,0 1-1,1 0 1,-1 0-1,0 0 1,0 0-1,0 0 0,0 1 1,0-1-1,0 0 1,0 0-1,0 1 0,0-1 1,-1 1-1,1-1 1,0 1-6,0 2 14,0-1 1,-1 1 0,1-1-1,-1 1 1,1 0 0,-1-1 0,0 1-1,-1 0 1,1 2-15,-3 9 71,-1 0 1,0 0-1,-1 0 1,-2 3-72,6-14 23,-47 114 527,12-31 53,3 5-603,24-62 49,1 0 0,1 1-1,2 0 1,1 0 0,1 4-49,2-23 12,1 0-1,1 0 1,0 0 0,0 0 0,1 0 0,4 10-12,-6-19-35,1-1 1,0 1-1,0 0 1,0-1-1,0 1 1,0-1-1,0 0 1,1 1-1,-1-1 1,1 0-1,0 0 1,0 0 0,0 0-1,0 0 1,0 0-1,0 0 1,0-1-1,0 1 1,1-1-1,-1 0 1,1 0-1,-1 0 1,1 0-1,-1 0 1,1 0 0,0 0-1,-1-1 1,1 0-1,0 1 1,0-1-1,-1 0 1,1 0-1,0-1 35,12-1-1026,-1-2 0,-1 0 1,1-1-1,0 0 0,-1-1 0,0 0 0,0-1 0,10-8 1026,4-1-774,41-20-500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5 137 8064,'0'1'124,"-1"-1"0,1 1 0,-1 0 0,1-1 0,0 1 0,-1 0 0,1-1 0,0 1 0,-1 0 0,1-1 0,0 1 0,0 0 0,-1 0 0,1-1 0,0 1 0,0 0 0,0 0 0,0-1 0,0 1 0,0 0 0,0 0 0,1-1 0,-1 1 1,0 0-1,0-1 0,0 1 0,1 0 0,-1 0 0,0-1 0,1 1 0,-1-1 0,1 2-124,1 0 202,0 0 1,0 0-1,1 0 1,-1 0-1,1 0 1,-1 0-1,1 0 1,0-1-1,1 1-202,6 3 191,0-1 0,0 0 0,0-1 0,1 0 0,0-1-191,6 0 74,1-1 1,-1 0-1,0-2 0,0 0 0,0 0 1,1-2-1,-2 0 0,17-6-74,-21 6-143,-1-1-1,1 0 1,-1-1 0,0-1-1,-1 1 1,0-2 0,1 1-1,-2-1 1,1-1 0,-1 0 0,-1 0-1,1-1 1,1-2 143,-9 9-86,1-1 1,0 1-1,-1-1 1,1 0-1,-1 1 1,0-1-1,1 0 0,-2 0 1,1 0-1,0 0 1,0 0-1,-1 0 1,0 0-1,1 0 0,-1 0 1,0 0-1,-1 0 1,1 0-1,0 0 1,-1 0-1,-1-2 86,1 3-35,0 0-1,0 0 1,0 0 0,0 0 0,-1 0-1,1 0 1,-1 1 0,1-1-1,-1 1 1,1-1 0,-1 1-1,0 0 1,0-1 0,0 1-1,0 0 1,0 0 0,0 0-1,0 1 1,0-1 0,0 0-1,-1 1 1,1 0 0,0-1-1,0 1 1,-1 0 0,1 0-1,0 0 1,0 0 0,-2 1 35,-3 0 60,1 0 1,0 0-1,0 0 0,0 1 1,0 0-1,0 0 1,0 1-1,1 0 1,-1 0-1,1 0 0,0 0 1,-5 5-61,3-2 210,0 1 0,0 0 0,1 0-1,-1 1 1,2 0 0,-1 0 0,1 0 0,-1 3-210,1 0 213,-1 0 0,2 0 0,0 1 0,0 0 0,1 0 0,0-1 0,1 2 0,1-1 0,0 0 0,0 0 0,2 0 0,-1 1 0,2 6-213,1-8 33,0-1 0,0 0 1,1 0-1,1 0 0,0 0 1,0-1-1,1 1 0,0-1 1,0-1-1,1 1 0,0-1 1,1-1-1,0 1 0,0-1 0,0 0 1,8 4-34,-8-6-372,1 1 0,0-1 1,0 0-1,1-1 0,-1 0 0,1-1 1,0 0-1,0 0 0,0-1 0,0 0 1,0-1-1,1 0 0,-1-1 1,0 0-1,1-1 0,-1 0 0,6-1 372,33-15-858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11 7936,'-11'-3'323,"0"0"0,0 1 0,0 1 0,0 0 0,0 0 0,0 1 0,-1 1 0,1 0 0,0 0 0,0 1 0,0 0 1,0 1-1,-1 1-323,-6 2 387,0 1 0,1 1 1,0 0-1,0 1 1,1 1-1,0 1 1,-4 4-388,15-11 0,0 0 0,0 0 0,0 0 0,1 1 0,0 0 0,-3 4 0,6-8 0,1-1 0,-1 1 0,1 0 0,0 0 0,-1 0 0,1 0 0,0 0 0,-1 0 0,1 0 0,0 0 0,0-1 0,0 1 0,0 0 0,0 0 0,0 0 0,0 0 0,0 0 0,0 0 0,1 1 0,-1-1 0,1 0 0,0 0 0,0 0 0,-1 0 0,1 0 0,0 0 0,0 0 0,0 0 0,0-1 0,0 1 0,0 0 0,0 0 0,1-1 0,-1 1 0,0-1 0,0 1 0,0-1 0,1 0 0,-1 1 0,42 12-3,-14-4 1,1 1-1,9 6 3,-31-13 4,0 1 0,0 1 0,0 0 0,-1 0 0,0 0 0,0 1 0,0 0 0,-1 0 0,1 1 0,0 2-4,-5-7 50,0 1 0,0-1 1,0 1-1,0 0 1,-1 0-1,1 0 0,-1-1 1,0 1-1,0 1 1,0-1-1,0 0 0,-1 0 1,1 0-1,-1 0 1,0 1-1,0-1 1,0 0-1,0 0 0,0 1 1,-1-1-1,1 0 1,-1 0-1,0 0 0,0 0 1,0 0-1,-1 0 1,1 0-1,-1 0 0,1 0 1,-1-1-1,0 1 1,0-1-1,0 1 1,0-1-1,-1 0 0,1 1 1,-1-1-51,-3 3-210,0-1 1,0 0 0,-1 0-1,1 0 1,-1-1 0,0 0 0,0 0-1,0-1 1,-1 1 0,1-2-1,0 1 1,-1-1 0,1 0-1,-1-1 1,-4 0 209,-28-5-1259,2-6 561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8960,'0'0'60,"0"0"0,0 0 0,0 0 1,0 0-1,0 0 0,0 0 0,0 1 1,0-1-1,0 0 0,0 0 0,0 0 0,0 0 1,0 0-1,0 0 0,0 0 0,0 0 1,0 0-1,0 1 0,0-1 0,0 0 1,0 0-1,0 0 0,0 0 0,0 0 0,0 0 1,0 0-1,0 0 0,0 1 0,0-1 1,0 0-1,0 0 0,0 0 0,0 0 0,-1 0 1,1 0-1,0 0 0,0 0 0,0 0 1,0 0-1,0 0 0,0 0 0,0 0 1,0 1-1,0-1 0,0 0 0,-1 0 0,1 0 1,0 0-1,0 0 0,0 0 0,0 0 1,0 0-1,0 0 0,0 0 0,0 0 0,-1 0 1,1 0-1,0 0 0,0 0 0,0 0 1,0 0-1,0 0 0,0-1 0,0 1 1,0 0-1,-1 0 0,1 0 0,0 0-60,-1 18 831,2 24-1144,1-13 310,2 0 1,1 0-1,1 0 0,7 16 3,-10-35 14,1 0 0,0 0 0,0 0 1,2 0-1,-1 0 0,1-1 0,0 0 0,1-1 0,0 1 0,0-1 0,1 0 0,0-1 0,0 0 1,1 0-15,-3-4 22,-1 0 0,1-1 1,0 0-1,0 0 0,0 0 1,-1-1-1,2 0 0,-1 0 1,0 0-1,0-1 1,0 0-1,0 0 0,0 0 1,0-1-1,0 0 0,0 0 1,0-1-1,0 1 0,3-2-22,2-1-83,0-1 0,1 0-1,-2 0 1,1-1 0,-1 0-1,1-1 1,-2 0 0,1-1-1,3-4 84,-9 7-190,0 1 0,0-1 0,0 0 1,-1 0-1,0 0 0,0-1 0,0 1 0,0-1 0,-1 0 0,0 1 0,-1-1 0,1 0 0,-1 0 0,0 0 0,0-4 190,-1 7-182,0-1 0,0 0 0,0 0 0,-1 1 0,1-1-1,-1 0 1,0 1 0,0-1 0,0 1 0,-1-1 0,1 1 0,-1-1-1,0 1 1,1 0 0,-2 0 0,1 0 0,0 0 0,-1 0 0,1 0-1,-1 1 1,0-1 0,0 1 0,0 0 0,0 0 0,-2-1 182,-25-11-560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7936,'5'24'2976,"9"4"-2304,0 17-64,-11-26-192,6 6-32,0 7 160,0 5-160,-4 8-64,0 7-160,-1 2-128,5-2 64,1-3-288,-1-9-96,0-8-2528,0-11-1088,5-13 1984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8320,'0'-2'3081,"-1"5"-1860,3 13 450,74 456 308,-67-416-4497,-11-57-534,-6-6 2168,-5-7 122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6912,'0'0'2624,"0"7"-2048,10 1 480,-3 1 128,12-1-320,8-3-96,10-2-384,9-3-96,8 0-160,10 0-1632,5 0-672,-6 0 1088,-3 0 544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211 252 7424,'4'8'2816,"1"4"-2208,9 13 352,-10-10 32,6 7-320,-1 5 0,0 5-256,0 1-96,1-1-160,-6-3-128,-1-1 0,2-7-32,-1-5 0,-4-4-992,0-8-384,-4-13 704,-4-11 320</inkml:trace>
  <inkml:trace contextRef="#ctx0" brushRef="#br0" timeOffset="1">37 0 9344,'-27'0'3520,"18"0"-2752,9 17-288,0-9-256,4 7-224,5 2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17 11392,'-3'-2'498,"0"0"1,0 0-1,0 1 1,0-1 0,-1 0-1,1 1 1,0 0-1,-1 0 1,1 0 0,0 0-1,-4 1-498,1-1 83,-1 1-1,0 1 0,1-1 1,-1 1-1,0 1 0,0-1-82,-41 11-531,1 3 0,1 1 0,1 2-1,0 2 1,-8 7 531,37-15-74,16-12 73,0 0 0,0 0 1,0 0-1,0 0 0,0 1 0,0-1 0,0 0 1,0 0-1,0 0 0,0 0 0,0 1 0,0-1 1,0 0-1,0 0 0,0 0 0,0 0 0,0 1 1,0-1-1,0 0 0,0 0 0,0 0 0,0 0 1,0 1-1,0-1 0,0 0 0,0 0 0,0 0 1,0 0-1,0 0 0,1 1 0,-1-1 0,0 0 1,0 0-1,0 0 0,0 0 0,0 0 0,1 0 1,-1 0-1,0 0 0,0 1 0,0-1 0,0 0 1,1 0-1,-1 0 0,0 0 0,0 0 1,32 3 21,-19-2 16,3 0 13,1 1 0,-1 1 0,1 1 0,-1 0 0,0 1 0,-1 1-1,1 0 1,-1 1 0,12 8-50,-21-12 20,-1 1 0,1 0 0,-1 1 0,0-1-1,-1 1 1,1 0 0,-1 0 0,0 0 0,0 1 0,0 0-1,2 4-19,-4-5 38,0 0 0,-1 1-1,1-1 1,-1 0-1,0 0 1,-1 1 0,1-1-1,-1 1 1,0-1-1,0 0 1,-1 1 0,1-1-1,-1 0 1,0 1 0,-1-1-1,0 1-37,-1 2 62,-1 1 0,0 0 1,0-1-1,-1 0 0,0 0 0,-1 0 0,0-1 0,0 1 0,0-2 1,-1 1-1,0-1 0,0 0 0,-1 0 0,0 0 0,-6 2-62,5-3-634,-1 0-1,0 0 1,0-1 0,0-1-1,-2 1 635,7-3-416,0 0 0,0 0-1,0-1 1,0 1 0,0-1-1,0 0 1,0 0 0,0-1-1,0 0 1,0 0-1,1 0 1,-1 0 0,0-1-1,0 0 1,-2-1 416,-31-19-1301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49 8960,'0'0'117,"-1"0"0,1 0-1,0-1 1,0 1 0,-1 0 0,1 0 0,0 0 0,-1 0 0,1 0 0,0-1 0,0 1 0,-1 0 0,1 0-1,0 0 1,-1 0 0,1 0 0,0 0 0,-1 0 0,1 0 0,0 0 0,-1 0 0,1 0 0,0 0 0,-1 0-1,1 0 1,0 1 0,0-1 0,-1 0 0,1 0 0,0 0 0,-1 0 0,1 0 0,0 1 0,0-1 0,-1 0-1,1 0 1,0 1-117,-4 13 1317,5 17-815,13 35 543,-3 1 0,-1 13-1045,-4-22 475,-2-16 217,-3 32-692,-1-71 70,-9-27 629,-2-29-731,-1-43 32,10 72-74,1-1-1,1 0 0,2 0 0,0 0 1,2-2 74,-2 19-47,-1 0 0,2 1 1,-1-1-1,1 1 0,0-1 1,1 1-1,-1 0 0,2 0 1,-1 1-1,1-1 0,0 1 1,0 0-1,0 0 0,1 0 1,0 1-1,2-1 47,0 0-19,1 1 0,-1 0 0,1 0 0,1 1 0,-1 0 0,1 0 0,-1 1 0,1 1 0,0 0 0,0 0 0,0 0 0,1 2 19,2-1 0,0 1 1,-1 0-1,1 1 1,0 1-1,-1 0 1,1 0-1,-1 1 1,0 1-1,10 4 0,-13-4-4,0 0 0,0 1 0,-1 0 0,1 0 0,-1 1 0,-1 0 0,1 1 0,-1-1 0,0 1 0,0 1 0,-1-1 0,3 6 4,0 1-13,-2 1 0,0 0 0,4 10 13,11 26-4,-21-50-50,-1-1-1,0 0 1,0 1-1,1-1 1,-1 0-1,0 1 0,1-1 1,-1 0-1,0 1 1,1-1-1,-1 0 1,0 0-1,1 1 0,-1-1 1,1 0-1,-1 0 1,1 0-1,-1 1 1,0-1-1,1 0 0,-1 0 1,1 0-1,-1 0 1,1 0-1,-1 0 1,1 0-1,-1 0 0,1 0 1,-1 0-1,0 0 1,1 0-1,-1 0 0,1-1 1,-1 1-1,1 0 1,-1 0-1,1-1 55,18-12-3741,-4 3 1758,-14 11 2211,0 0 0,0 0 0,0 0 0,0 0 0,-1 0 0,1 0 0,0 1 0,-1-1 0,1 0 0,-1 0 0,1 0 0,-1 1 0,1-1 0,-1 0 0,0 0 0,0 1 0,0-1 0,0 0 0,0 1 0,0 0-228,2 101 1774,-1-45-6156,-1-70 3838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3 109 7296,'0'1'175,"-1"0"0,1 0 1,-1 0-1,1 1 1,0-1-1,-1 0 0,1 1 1,0-1-1,0 0 0,0 0 1,0 1-1,0-1 0,0 0 1,1 1-1,-1-1 0,0 0 1,1 0-1,-1 1 0,1-1 1,-1 0-1,1 0 0,-1 0 1,1 0-1,0 0 0,0 0 1,-1 1-176,3-1 161,-1 1 0,0 0 0,0-1 1,1 1-1,-1-1 0,1 0 0,-1 0 0,1 1 1,-1-2-1,1 1 0,0 0 0,0 0-161,9 1 211,1-1-1,-1 0 1,0 0 0,1-2-1,2 1-210,2-2 140,-1 0 1,0-1-1,0-1 0,0 0 0,12-5-140,-23 7 18,1-1 0,0 1 0,-1-1 0,1 0-1,-1 0 1,0-1 0,0 1 0,0-1 0,0 0 0,-1-1 0,0 1-1,1-1 1,-2 0 0,1 0 0,-1 0 0,3-5-18,-5 9-19,0-1 0,0 1 0,-1-1 0,1 0 0,-1 1 0,1-1 0,-1 0 1,1 0-1,-1 0 0,0 1 0,0-1 0,0 0 0,0 0 0,0 0 0,0 1 0,0-1 0,-1 0 0,1 0 1,-1 1-1,1-1 0,-1 0 0,0 0 0,0 1 0,0-1 0,1 1 0,-1-1 0,-1 1 0,1-1 0,0 1 1,0 0-1,-1-1 0,1 1 0,0 0 0,-1 0 0,1 0 0,-1 0 0,0 0 0,1 0 0,-1 1 0,0-1 1,1 1-1,-1-1 0,0 1 0,0-1 0,0 1 19,-5-2-69,0 1 1,1 0-1,-1 1 1,0-1-1,0 2 0,0-1 1,0 0-1,0 1 1,0 1-1,0-1 1,-3 2 68,2 0-5,0 0 0,1 1 1,-1 0-1,1 0 0,0 1 1,0-1-1,1 2 0,0-1 1,-1 1-1,2 0 0,-1 0 1,1 0-1,0 1 0,0 0 0,1 0 1,0 0-1,0 0 0,0 1 1,1 0-1,1 0 0,-1 0 1,1 0-1,0 4 5,0-1 16,1 0 0,0 0-1,1 0 1,0 0 0,1 0 0,0 0-1,1 0 1,0 0 0,1-1-1,0 1 1,0-1 0,1 1 0,1-1-1,0-1 1,0 1 0,1-1 0,5 8-16,-5-10-37,0 1 0,1-1 0,0 0 0,0-1 0,0 0 0,1 0 0,0 0 0,0-1 0,0 0 0,1-1 0,0 0 0,0 0 37,-1-1-250,-1-1 1,1 0-1,0-1 1,0 1-1,-1-2 1,1 1-1,0-1 1,0 0-1,0-1 1,0 1-1,-1-2 1,1 1-1,0-1 1,-1 0-1,3-2 250,44-18-597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10240,'-2'2'480,"0"0"-1,0 0 1,1 0 0,0 1 0,-1-1 0,1 1-1,0-1 1,0 1 0,0-1 0,0 1 0,1 0-1,-1-1 1,1 1 0,-1 0 0,1 0 0,0-1-1,0 1 1,0 0 0,1 0 0,-1 1-480,3 11 590,-1 1 0,2-1-1,0 2-589,-1-9-6,24 110 236,8 83-230,-28-142 426,-2 1 1,-3 6-427,-1-73 53,0 1 0,1-1 0,-1 1 0,1-1 1,1 1-1,-1 0-53,5-13-4,0-4-108,1 0 1,1 1 0,1 1-1,6-9 112,-10 19-53,1 1 0,-1 1 0,2-1 0,-1 1 0,1 0 0,1 1 0,0 0 0,0 0 0,8-4 53,-13 10-5,-1 0 0,2 0 0,-1 0 1,0 0-1,0 1 0,1-1 0,-1 1 0,0 0 0,1 1 0,-1-1 1,1 1-1,0 0 0,-1 0 0,1 0 0,-1 1 0,1-1 0,-1 1 1,0 0-1,5 2 5,-7-2 14,1 0 0,-1 1 0,1-1 0,-1 0 0,1 1 0,-1 0 0,0-1 0,0 1 0,0 0 0,0 0 0,0 0 0,0 0 0,-1 1 0,1-1 0,-1 0 1,1 1-1,-1-1 0,0 1 0,0 0 0,0-1 0,0 1 0,-1 0 0,1-1 0,-1 1 0,0 0 0,1 0 0,-1 0 0,0-1 0,-1 1 0,1 0 0,0 0 0,-1 1-14,-2 9 34,0 1-1,-1-1 0,-1 0 1,0 0-1,-1-1 0,0 1 1,-1-1-1,0 0-33,1-2-503,0-1 0,-1-1 0,0 1 0,-1-1 0,1 0 0,-1-1 1,-1 0-1,0 0 0,0-1 0,-4 3 503,-9 0-1403,2-8 657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26 9216,'0'-1'46,"-11"-4"920,1 0 0,-1 1-1,1 0 1,-3 1-966,8 2 131,0 0 0,0 0-1,-1 1 1,1 0-1,0 0 1,-1 1 0,1-1-1,0 1 1,0 0 0,-3 1-131,-17 5-3,-1 1 1,2 1-1,-1 1 1,2 1 0,-1 2-1,-9 6 3,23-12 73,0 0-1,1 0 0,0 1 1,0 0-1,0 1 1,1 0-1,1 0 1,-1 1-1,2 0 0,-1 0 1,1 1-1,1-1 1,0 1-1,0 1 1,0 3-73,4-11 43,0 0 0,0 1 0,0-1 0,0 1 0,1-1 0,-1 1 0,1-1 0,0 1 0,1-1 0,-1 0 0,1 1 0,0-1 0,0 1 0,0-1 0,1 0 0,-1 0 0,1 0 0,0 0 0,1 0 0,-1 0 1,0 0-1,1-1 0,0 1 0,0-1 0,0 0 0,0 0 0,1 0 0,-1 0 0,1 0 0,0-1 0,-1 0 0,1 1 0,0-1 0,1-1 0,-1 1 0,0-1 0,0 1 0,1-1 0,-1-1 0,1 1 0,-1-1 0,1 1-43,4-1 55,0 1-1,0-1 1,0-1-1,0 0 0,0 0 1,0-1-1,-1 0 1,1 0-1,0-1 0,-1 0 1,0-1-1,0 1 1,0-2-1,0 1 0,0-1 1,5-5-55,-2 1 10,0-1 0,-1-1 0,0 1 0,0-2 0,-1 0 0,-1 0-1,0 0 1,0-1 0,3-10-10,-5 11 27,-6 12-26,0 0 0,0-1 1,0 1-1,0 0 0,0 0 0,0 0 0,0-1 0,0 1 1,0 0-1,0 0 0,0 0 0,0-1 0,0 1 0,0 0 1,0 0-1,1 0 0,-1 0 0,0-1 0,0 1 0,0 0 1,0 0-1,0 0 0,1 0 0,-1 0 0,0 0 0,0-1 1,0 1-1,1 0 0,-1 0 0,0 0 0,0 0 0,0 0 1,1 0-1,-1 0 0,0 0 0,0 0 0,0 0 0,1 0 1,-1 0-1,0 0 0,0 0 0,0 0 0,1 0 0,-1 0 1,0 0-1,0 0 0,0 0 0,1 0 0,-1 1 0,0-1 1,0 0-1,0 0 0,0 0 0,1 0 0,-1 0 0,0 0 1,0 1-1,0-1 0,0 0 0,0 0 0,1 0 0,-1 1 1,0-1-2,5 11 19,-5-10-16,30 78-96,-4 1-1,3 22 94,-22-75 8,-2 0 0,0 0-1,-2 0 1,0 0 0,-2 18-8,-2-30 205,0 1 1,-1-1 0,-1 0 0,0 0-1,-1 0 1,0 0 0,-1-1 0,-1 1 0,-1-1-1,-5 9-205,1-5 349,-1-1 0,0 0 1,-1-1-1,-1 0 0,-13 10-349,18-18 93,0 0 0,-1-1 0,0 0 0,0 0 1,-1-1-1,1-1 0,-1 0 0,0 0 0,-1-1 1,-8 2-94,17-5 10,-1 0 0,0-1-1,0 1 1,0-1 0,0 0 0,1 0 0,-1 0 0,0-1 0,0 1 0,0-1 0,0 0 0,1 0 0,-1 0 0,0-1 0,1 1 0,-1-1-1,1 0 1,0 0 0,-1 0 0,1 0 0,0-1 0,0 1 0,1-1 0,-1 0 0,0 0 0,1 0-10,-1-1-4,0-1-1,0 0 1,1 0 0,-1 0-1,1 0 1,0 0 0,1 0 0,0 0-1,-1 0 1,1-1 0,1 1 0,-1 0-1,1-1 1,0 1 0,0-1-1,1 1 1,0 0 0,0-4 4,3-6-24,1 0 1,0 1-1,1-1 0,1 1 1,0 1-1,0-1 0,2 1 24,22-32-392,14-14 392,-15 21-290,5-6-1340,2 2 0,24-20 1630,-1 7-5412,3 3-1,46-29 5413,-51 40-1317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48 4864,'0'-1'293,"0"0"0,-1 0 1,1 0-1,0 1 0,0-1 0,0 0 1,-1 0-1,1 0 0,0 1 1,-1-1-1,1 0 0,-1 1 0,1-1 1,-1 0-1,1 1 0,-1-1 0,1 0 1,-1 1-1,0-1 0,1 1 1,-1-1-1,0 1 0,1 0 0,-1-1 1,0 1-294,-24-8 1097,11 4-449,2 0-441,0 0 0,0 1 0,1 0 0,-2 1 0,1 1 1,0 0-1,0 0 0,0 1 0,-1 1 0,-1 0-207,5 1-2,0 0 0,0 0-1,0 1 1,0 0 0,0 0 0,1 1 0,-1 1-1,1-1 1,0 1 0,0 1 0,1-1 0,0 1 0,-3 3 2,0 2-15,0 0 1,0 0-1,2 0 1,-1 1 0,1 1-1,1 0 1,0 0 0,1 0-1,1 1 1,-4 11 14,6-16 31,1 1 0,0-1 0,0 0 0,1 1 0,0 0 0,1-1 0,0 1 0,1-1 0,-1 1 0,2-1 0,0 1 0,0-1 0,0 0 0,1 0 0,1 0 0,3 8-31,-5-13 53,1 0 1,0 0 0,0 0 0,0 0 0,0 0 0,1-1-1,-1 1 1,1-1 0,0 0 0,0 0 0,0-1 0,0 1-1,0-1 1,1 0 0,-1 0 0,1 0 0,0-1 0,-1 1-1,1-1 1,0 0 0,0 0 0,0-1 0,0 0 0,-1 0 0,1 0-1,0 0 1,0-1 0,0 0 0,0 0 0,0 0 0,-1 0-1,1-1 1,-1 0 0,1 0 0,-1 0 0,1 0 0,-1-1-1,0 0 1,0 0 0,-1 0 0,1 0 0,1-2-54,3-5 50,1-1 1,-2 0-1,1 0 1,-2-1 0,1 0-1,-2 0 1,3-8-51,6-21-123,5-30 123,5-15-461,-20 77-143,-1 13 194,-1 19 40,-1-17 341,2 32 76,2-1 0,1-1 0,2 1-1,1-1 1,2 0 0,2-1 0,1-1 0,2 0-1,12 18-46,-26-48-242,0-1 0,0 0-1,1 0 1,-1 1-1,1-2 1,0 1-1,0 0 1,1 1 242,-3-4-213,0 0-1,-1 1 1,1-1 0,0 1-1,0-1 1,0 0-1,-1 0 1,1 1 0,0-1-1,0 0 1,0 0 0,-1 0-1,1 0 1,0 0-1,0 0 1,0 0 0,0 0-1,-1 0 1,1 0 0,0-1-1,0 1 1,0 0 0,-1 0-1,1-1 1,0 1-1,0-1 1,-1 1 0,1-1-1,0 1 1,-1-1 0,1 1-1,-1-1 1,1 1-1,0-1 1,-1 0 0,0 1-1,1-1 1,-1 0 0,1 0-1,-1 1 1,0-1 0,1 0-1,-1 0 214,10-25-3349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7040,'0'0'84,"-1"0"0,0 0 0,1 0 0,-1 0 0,1 0-1,-1 0 1,1 0 0,-1 0 0,0 0 0,1 1 0,-1-1 0,1 0 0,-1 0 0,1 1 0,-1-1 0,1 0 0,-1 1 0,1-1 0,0 0 0,-1 1 0,1-1 0,-1 1 0,1-1 0,0 1 0,-1-1-1,1 1 1,0-1 0,0 1 0,-1-1 0,1 1 0,0-1 0,0 1 0,0-1 0,0 1 0,0 0 0,-1-1 0,1 1 0,0-1 0,0 1 0,1 0-84,-1 0 106,1 0 0,-1 1 0,1-1 0,0 0 1,0 0-1,0 1 0,0-1 0,0 0 0,0 0 1,0 0-1,0 0 0,0 0 0,0 0 0,1-1 0,-1 1 1,0 0-1,1 0 0,0-1-106,31 12 583,-1-3-1,1-1 1,1-1 0,-1-1-1,5-2-582,-38-4 4,51 1 234,-40-1-162,-1-1 0,1 2 1,0 0-1,-1 0 0,1 1-76,-10-2 8,0 1 0,0-1 0,0 1 1,0 0-1,-1-1 0,1 1 0,0 0 0,0-1 1,-1 1-1,1 0 0,0 0 0,-1 0 0,1 0 1,-1 0-1,1-1 0,-1 1 0,0 0 0,1 0 1,-1 0-1,0 0 0,1 0 0,-1 0 0,0 1 1,0-1-1,0 0 0,0 0 0,0 0 0,0 0 1,0 0-1,-1 0 0,1 0 0,0 0 0,-1 0 1,1 1-9,-14 43 260,11-37-229,-17 46 113,-12 33-74,4 1-1,4 6-69,19-56-1240,9-23-471,-3-15 1661,-1 1 0,1-1 0,-1 0 0,0 0 0,1 0 0,-1 0 0,1 1 0,-1-1 0,1 0 0,-1 0 0,1 0 0,-1 0 0,0 0 0,1 0 0,-1 0 0,1 0-1,-1-1 1,1 1 0,-1 0 0,0 0 0,1 0 0,-1 0 0,1 0 0,-1-1 0,0 1 0,1 0 0,-1 0 0,0-1 0,1 1 0,-1 0 0,0-1 0,1 1 0,-1 0 50,18-18-512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5760,'-1'3'321,"-1"0"0,1 0 1,0 0-1,1 1 0,-1-1 1,0 0-1,1 1 0,0-1 0,0 0 1,0 1-1,0-1 0,0 1 1,1-1-1,0 2-321,13 45 1843,10 17-675,-4 1 0,-2 1 0,2 33-1168,-9-44 530,-4-29-20,-1 0-1,-2 1 0,0 25-509,-9-82 1387,6 12-1517,1 0 0,0 0 0,1 0 0,0 1 0,2-1 0,-1 1 0,2 0 0,0 0 0,5-8 130,2-1-530,1 0 0,0 1 1,2 1-1,1 0 1,3-2 529,-11 13-51,1 1 0,0 0 0,1 0 0,-1 1 0,2 0 0,-1 1 0,11-4 51,-17 8 44,1 1 1,-1 0-1,1 0 1,0 0-1,-1 1 0,1 0 1,0 0-1,0 0 1,0 1-1,0 0 0,0 0 1,0 0-1,-1 1 1,1 0-1,0 0 0,0 1 1,-1-1-1,6 3-44,-8-2 59,0 0 1,0 0-1,0 0 0,0 1 1,0-1-1,0 1 0,-1 0 0,1-1 1,-1 1-1,0 0 0,0 1 0,0-1 1,0 0-1,0 0 0,-1 1 0,0-1 1,1 1-1,-1 0 0,-1-1 1,1 1-1,0 0 0,-1-1 0,0 1 1,0 0-1,0 0 0,0 0-59,-1 11 205,0 0 0,-1 0 0,0 0 0,-2 0-1,-3 11-204,2-10 16,-2 1-1,1-1 1,-2 0-1,0 0 1,-1-1-1,-1 0 1,-8 10-16,12-18-148,1-1 0,-1 0-1,0 0 1,0 0 0,-1-1 0,1 0 0,-1 0-1,0-1 1,-1 0 0,1 0 0,-1 0 0,0-1 0,0 0-1,0-1 1,0 0 0,0 0 0,-3 0 148,-34-4-405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3840,'9'-20'1472,"-5"12"-1120,6-11 800,-6 6 288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369 133 10944,'-2'-8'277,"0"1"1,0 0 0,-1 0-1,0 0 1,0 0 0,-1 0 0,1 1-1,-1-1 1,-1 1 0,1 0-1,-1 1 1,0-1 0,-1 1-1,1 0 1,-1 0 0,0 0 0,-3-1-278,3 3 16,1 0 1,-1 1-1,0-1 1,0 1-1,-1 0 0,1 1 1,0-1-1,-1 1 1,1 0-1,0 1 1,-1 0-1,1 0 1,-1 0-1,1 1 1,-1 0-1,1 0 1,0 0-1,-1 1 1,1 0-1,-2 1-16,-4 2-32,0 0 0,1 1-1,0 0 1,0 1 0,0 0-1,1 1 1,0 0 0,0 0-1,1 1 1,0 0 0,-3 6 32,8-10-3,1 0 0,-1 0 0,1 1 0,0-1 0,1 1 0,-1-1 0,1 1 0,0 0 0,1 0 0,0 0 0,0 0 0,0 1 0,0-1 0,1 0 0,0 0 0,0 0 0,1 1 0,0-1 0,0 0 0,0 0 0,1 0 0,0 0 0,0-1 1,1 3 2,-1-4 46,-1-1 0,1 0 1,-1 0-1,1 0 0,0-1 1,0 1-1,0 0 1,1-1-1,-1 1 0,1-1 1,-1 0-1,1 0 1,0 0-1,-1 0 0,1 0 1,0 0-1,0-1 1,1 0-1,-1 1 0,1-1-46,1 0 82,0 0 0,1-1 0,-1 1 0,1-1 0,-1 0 0,0-1 0,1 1 0,-1-1 0,0 0 0,0 0 0,1-1 0,0 0-82,7-3 83,-1 0 0,1-1 0,-1-1 0,-1 0 0,1 0 0,-1-1 0,-1-1 0,0 0 0,0 0 0,0-1-83,10-16-517,-1-1 0,7-14 517,-19 30-182,-6 10 157,-1 0 1,0 0-1,1 0 0,-1 0 1,1 0-1,-1 1 1,1-1-1,-1 0 0,1 0 1,0 1-1,-1-1 1,1 1-1,0-1 0,0 0 1,-1 1-1,1-1 1,0 1-1,0 0 0,0-1 1,0 1-1,0 0 1,0-1-1,-1 1 1,1 0 24,1 1-46,0-1 1,0 1 0,0 0 0,-1 0 0,1 0 0,0 1 0,-1-1 0,1 0 0,-1 0 0,1 1 0,-1-1 0,1 1 45,13 16 203,0 0 1,-1 1-1,-1 0 0,2 5-203,-6-8-123,1 0 0,0-1 0,2 0 0,-1-1 0,2 0 0,0-1 0,9 7 123,0-9-2026,-21-11 1581,1 1 1,-1-1 0,1 0 0,0 0 0,-1 0 0,1 0 0,0 0 0,-1 0 0,1-1 0,0 1 0,-1 0 0,1-1 0,-1 1 0,1-1 0,-1 0 0,1 1 0,-1-1 0,1 0-1,0 0 445,9-11-3242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3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7424,'0'8'2816,"0"0"-2208,5 4 416,-1-3 0,6-1-352,8-1-32,5 6-384,5-1-160,2-4-64,7 1-1376,5-1-608,-6-5 992,0-3 448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7040,'-2'1'229,"1"1"0,-1-1 1,1 1-1,0-1 0,0 1 1,0 0-1,0 0 0,0 0 0,0-1 1,0 1-1,1 0 0,-1 0 1,1 0-1,-1 0 0,1 0 0,0 0 1,0 0-1,0 2-229,1 43-111,0-36 383,10 131 760,-2-66 850,-5 1-1,-2 0 1,-5 15-1882,1-58-168,3-21 241,-1-10 306,1-4 345,4-17-1211,2 0 0,0 0 0,1 1 0,1 0 0,6-8 487,1-3-765,-7 12 429,0-1 0,1 2 0,1-1 1,1 2-1,0-1 0,1 2 0,11-10 336,-18 18 7,0 0-1,1 0 0,0 1 1,0 0-1,1 0 1,-1 1-1,1 0 1,0 0-1,0 1 1,0 0-1,0 0 1,0 0-1,0 1 0,0 1 1,1 0-1,-1 0 1,0 0-1,5 1-6,-5 1 74,0 0 1,-1 0-1,1 0 0,-1 1 0,1 0 1,-1 0-1,0 1 0,0 0 0,-1 0 1,1 1-1,-1 0 0,0 0 0,0 0 1,-1 1-1,1 0 0,-1 0 0,-1 0 0,1 1 1,2 5-75,-4-7 68,0 0 0,0 1 0,-1 0-1,0-1 1,0 1 0,-1 0 0,1 0 0,-1 0 0,-1 0 0,1 0 0,-1 0 0,0 0 0,0 0 0,-1 0 0,0 0 0,0 0 0,0 0 0,-1 0 0,0 0 0,0 0 0,0-1 0,-1 1 0,1-1 0,-2 1-1,-2 3-67,0-2-5,0 0 0,0-1 0,-1 0-1,0 0 1,0 0 0,-1-1-1,1 0 1,-1 0 0,0-1 0,-1 0-1,1-1 1,-1 1 0,0-1 5,0-1-912,1 1 0,-1-2 0,0 1 0,0-1 0,1-1-1,-1 1 1,0-1 0,-6-1 912,12 0-258,0 1 0,1-1-1,-1 1 1,0-1 0,1 0-1,-1 0 1,1 0-1,-1 0 1,0-1 258,-15-17-1237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9600,'5'-12'3584,"7"7"-2784,16 2 128,-14 3-128,4 3-480,10 2-96,4-1-224,3-1-64,7-3 32,-5 0-1344,-1-3-576,1-6 992,-2 1 544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474 171 5248,'2'-30'4892,"-1"25"-3744,-1-1 0,1 0 0,-1 0-1,0 0 1,-1-4-1148,0 7 130,0 1-1,0-1 0,1 0 1,-2 0-1,1 1 0,0-1 1,0 1-1,-1-1 0,0 1 1,1 0-1,-1-1 0,0 1 1,0 0-1,-1 0-129,-8-7 93,-1 1 1,0 1-1,-1 0 0,0 1 1,0 0-1,0 1 0,0 0 1,-14-2-94,17 5-32,1 1-1,-1 0 1,1 1 0,-1-1 0,1 2 0,-1 0-1,1 0 1,0 0 0,-1 1 0,1 1 0,0 0-1,0 0 1,0 0 0,1 1 0,-1 1 0,1-1-1,0 2 1,0-1 0,1 1 0,-1 0 0,1 0-1,0 1 33,-7 7 20,1 1-1,0 1 1,1 0-1,0 1 1,1 0-1,1 1 1,1 0-1,1 0 0,-6 17-19,12-28-1,-1 1 0,2-1 0,-1 1 0,1-1-1,0 1 1,0-1 0,1 1 0,0-1-1,1 1 1,0 0 0,0 0 1,0-4 35,0 0 0,0 0 0,1 0 0,-1 0 0,1 0 0,0 0 0,0 0 1,0-1-1,1 1 0,-1-1 0,1 1 0,0-1 0,0 0 0,0 0 0,0-1 0,0 1 0,1 0 0,-1-1 0,1 0 0,1 1-35,5 1 77,1 1-1,-1-2 1,1 1 0,0-2-1,-1 1 1,1-2-1,0 1 1,1-1-1,-1-1 1,0 0-1,0-1 1,3 0-77,-8 0 26,1 0 0,-1 0 0,1 0 0,-1-1 0,0 0 0,0-1 0,1 1 0,-2-1 0,1-1 1,0 1-1,0-1 0,-1 0 0,0 0 0,0 0 0,0-1 0,-1 1 0,1-1 0,-1 0 0,0-1 0,3-5-26,0-3-8,-1-1-1,-1 0 0,0-1 1,-1 1-1,-1-1 0,0-5 9,11-43-401,-14 63 376,0 0 0,0 0-1,1 0 1,-1 0 0,0 0 0,1 0-1,-1 0 1,0 0 0,1 0 0,-1 0 0,1 1-1,0-1 1,-1 0 0,1 0 0,0 0-1,-1 1 1,1-1 0,0 0 0,0 1 25,-1 0-10,1 0 0,-1 0 0,1 0-1,-1 0 1,1 0 0,-1 0 0,1 0 0,-1 1 0,1-1 0,-1 0 0,0 0 0,1 1 0,-1-1 0,1 0 0,-1 1 0,0-1 0,1 0-1,-1 1 1,0-1 0,0 1 0,1-1 0,-1 0 0,0 1 0,0-1 0,1 1 0,-1-1 0,0 1 10,15 42-133,-13-37 142,12 43 140,2-1 0,12 22-149,-20-54-83,0 1-1,1-1 1,0-1 0,2 0 0,0 0 0,0-1 0,1 0-1,10 7 84,-19-18-397,0-1 0,-1 0-1,1 1 1,0-1 0,0-1 0,0 1-1,1 0 1,-1-1 0,0 1-1,1-1 1,-1 0 0,1 0-1,-1-1 1,1 1 0,-1-1-1,1 0 1,-1 1 0,3-2 397,12-1-1008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4 304 10880,'18'13'4032,"-9"-1"-3136,0 13 671,-4-13 65,0 3-704,-1 2-160,1 8-480,-1-1-128,6 4-96,-6 1-128,5-4-32,-4-5-1088,0-5-384,-5-3-2111,-5-7-865,0-5 2400,-4-8 1120</inkml:trace>
  <inkml:trace contextRef="#ctx0" brushRef="#br0" timeOffset="1">8 62 8320,'-4'-41'3072,"1"33"-2400,3 0 960,0 8 224,0 0-1536,0-4-544,0 4 0,3 0 64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0 6272,'-7'0'886,"1"1"0,0 0 0,0 0 0,0 1 1,0 0-1,1-1 0,-1 2 0,0-1 0,-1 2-886,-50 31 2351,38-23-1776,-14 8 5,13-10-459,1 2 1,0 1-1,1 0 1,1 2-1,-6 5-121,19-17-1,1 1 0,0-1 0,0 1 0,0 0-1,0 0 1,1 0 0,0 0 0,-1 0 0,1 1 0,1-1 0,-1 1 0,1-1 0,0 1-1,0 0 1,0-1 0,0 1 0,1 0 0,0-1 0,0 1 0,0 0 0,1 0 0,-1-1 0,1 1-1,0 0 1,1-1 0,-1 1 0,1 1 1,1-2 23,-1 0 0,0 0 0,1-1 0,0 1 0,0 0-1,0-1 1,0 0 0,1 0 0,-1 0 0,1 0 0,0-1 0,0 1 0,0-1 0,0 0 0,0 0-1,0 0 1,2 0-23,14 4 160,-1 0 0,1-1 0,6 0-160,-15-3-32,71 11-122,-27-6-2859,-53-7 2764,0 0 0,0 0 0,1 0 0,-1 0 0,0 0 0,1-1 0,-1 1 0,0 0 1,0-1-1,0 0 0,1 0 0,-1 1 0,0-1 0,0-1 0,0 1 249,13-11-746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6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7808,'1'-15'1605,"1"13"-89,4 20 786,4 10-1784,19 40 182,-4 2 1,-3 1-1,-2 0 1,-4 2-1,-4-1 0,0 16-700,-12-72 371,-4-21 80,-5-26-94,9 18-459,0 1 1,1-1-1,1 0 0,-1 1 1,2-1-1,0 1 0,4-10 102,0 3-377,0 0 1,2 1-1,0 0 0,8-11 377,-10 18-67,0 1 0,1 0 0,1 1 0,0 0-1,0 0 1,1 1 0,0 0 0,0 1 0,0 0-1,1 1 1,1 0 0,8-4 67,-13 7 37,0 1 1,0-1 0,0 1-1,1 1 1,-1-1 0,1 1-1,-1 0 1,1 1 0,0 0-1,-1 0 1,1 1 0,0 0-1,-1 0 1,1 1 0,-1-1-1,0 2 1,0-1 0,0 1-1,0 0 1,0 1-1,5 3-37,-8-5 53,0 1-1,-1-1 0,1 1 0,-1 0 0,0 0 0,0 0 1,0 1-1,0-1 0,0 1 0,-1 0 0,0-1 0,0 1 1,0 0-1,0 1 0,0-1 0,-1 0 0,0 0 0,0 1 1,0-1-53,0 3 78,-1-1 0,0 1 0,-1-1 0,1 0 0,-1 0 0,0 1 0,-1-1 1,0 0-1,0 0 0,0 0 0,0 0 0,-3 2-78,-4 9 122,-2 0-1,0 0 1,-2-1-1,1-1 1,-2 0 0,0-1-1,-1 0 1,-1 0-122,2-3-353,0 0 0,-1-1 0,0-1 0,-1 0 0,0-1 1,-15 5 352,22-9-332,0-1 1,-1-1 0,1 0 0,-1 0 0,0-1 0,1 0 0,-1-1 0,0 0 0,0 0 0,1-1 0,-1 0 0,0-1 0,-2-1 331,-6-3-448,-1-1 0,-9-5 448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85 6144,'1'-3'570,"0"1"0,0 0 0,0-1 1,0 1-1,0-1 0,-1 1 0,0-1 0,1 1 0,-1-1 1,0 0-1,0 1 0,0-1 0,-1 1 0,1-1 1,-1-1-571,-10-10 3438,-12 0-3350,15 11-66,0 0 0,-1 1 0,1 0 0,-1 0 0,1 1 0,-1 0 0,0 0 0,1 1-1,-1 1 1,0-1 0,1 1 0,-1 0 0,1 1 0,-8 2-22,2 0-54,0 1 1,1 1-1,-1 0 0,1 0 1,1 1-1,-1 1 0,1 0 1,-5 5 53,7-4-4,0 0 1,1 0 0,0 1 0,1 0-1,0 1 1,1 0 0,0 0-1,-2 4 4,7-10 20,0 0 1,0 0-1,0 0 0,1 0 0,0 0 0,0 0 0,0 0 0,0 0 0,1 0 0,0 3-20,0-5 7,1 1-1,-1-1 0,1 0 1,0 0-1,0 0 0,0 0 1,0 0-1,0 0 1,1-1-1,-1 1 0,1 0 1,0 0-1,0-1 0,0 1 1,0-1-1,0 0 0,2 2-6,-1-2 30,1 0-1,-1 0 0,1 0 0,-1-1 0,1 0 0,-1 1 0,1-1 0,0 0 0,0-1 0,-1 1 0,1-1 0,0 1 0,0-1 1,0 0-1,0-1 0,0 1 0,1-1-29,13-2 107,-1 0 0,0-1 0,4-3-107,6-1 85,0-2 0,-1 0-1,0-2 1,0-1-1,-1-2-84,-13 8-54,-2 0 0,1-1-1,-1 0 1,0-1-1,-1-1 1,0 1 0,-1-1-1,1-1 1,-2 1 0,0-1-1,0-1 1,0-1 54,-7 12-23,0 1 0,0-1 0,0 0 0,0 1 0,1-1 0,-1 1 0,0-1 0,0 0-1,1 1 1,-1-1 0,0 1 0,1-1 0,-1 1 0,0-1 0,1 1 0,-1-1 0,1 1 0,-1 0 0,1-1 0,-1 1 0,1-1-1,-1 1 1,1 0 0,-1 0 0,1-1 0,0 1 0,-1 0 0,1 0 0,-1 0 0,1-1 0,0 1 0,-1 0 0,1 0 23,1 2-6,-1-1 0,1 0 0,-1 1 0,0-1 0,1 1 0,-1 0 0,0-1 0,0 1 0,0 0 0,0 1 6,35 71-227,-26-52 155,1 1 0,0-2 0,12 16 72,-19-31-182,6 8-15,0-1 0,1 0 0,4 3 197,-12-13-450,1 1 0,0-1 0,0 0 0,0-1-1,0 1 1,1 0 450,-3-2-509,0-1-1,0 1 0,0 0 0,0 0 0,0-1 1,0 0-1,0 1 0,0-1 0,0 0 0,0 0 1,0 0-1,1 0 0,0 0 510,16-7-2837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7424,'-9'8'2816,"14"-3"-2208,4-2 352,0 6 32,5-1-608,4-1-128,10 6-1216,0-1-576,2-4 800,-2-12 352,4-5 352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6656,'0'0'80,"0"0"-1,0 0 1,0 0 0,-1 0-1,1 0 1,0 0 0,0 0-1,0 0 1,0 0 0,0 0 0,-1 0-1,1 0 1,0 0 0,0 0-1,0 0 1,0 0 0,0 0-1,0 1 1,-1-1 0,1 0 0,0 0-1,0 0 1,0 0 0,0 0-1,0 0 1,0 1 0,0-1 0,0 0-1,0 0 1,0 0 0,0 0-1,0 0 1,0 0 0,0 1-1,0-1 1,0 0 0,0 0 0,0 0-1,0 0 1,0 0 0,0 1-1,0-1 1,0 0 0,0 0 0,0 0-1,0 0 1,0 0 0,0 1-1,0-1 1,0 0-80,0 18 2034,4 21-576,34 103 1009,2 43-2467,-15-64 722,-2 0 1891,-23-120-2538,0-1-1,0 1 0,0 0 0,0 0 0,0 0 0,0-1 0,0 1 1,0 0-1,0 0 0,0 0 0,-1-1 0,1 1 0,0 0 1,-1 0-1,1-1 0,0 1 0,-1 0 0,1-1 0,-1 1 1,1 0-76,-1-1 16,1 0-1,0 0 1,0 0-1,-1 0 1,1 0-1,0 0 1,0 0-1,-1 0 1,1 0-1,0 0 1,-1 0-1,1 0 1,0 0-1,0 0 1,-1 0-1,1 0 1,0 0-1,0 0 1,-1 0-1,1-1 1,0 1-1,0 0 1,-1 0-1,1 0 1,0 0-1,0 0 1,0-1-1,-1 1 0,1 0 1,0 0-1,0-1 1,0 1-1,0 0 1,0 0-1,-1 0 1,1-1-1,0 1 1,0 0-1,0-1 1,0 1-1,0 0 1,0 0-1,0-1 1,0 1-1,0 0 1,0 0-1,0-1 1,0 1-1,0 0 1,0 0-1,0-1 1,0 1-1,0 0-14,-1-10-175,1 1 0,0-1 0,0 1 1,1-1-1,0 1 0,0-1 0,1 1 0,0 0 0,1 0 0,0 0 0,3-5 175,6-14-757,1 1-1,2 1 0,1-1 758,-7 13-152,0 0 1,1 0 0,1 2-1,0-1 1,0 1 0,1 1-1,10-7 152,-19 15-2,1 0-1,-1 1 0,1-1 1,0 1-1,0 0 0,0 0 1,0 1-1,0-1 0,0 1 1,0 0-1,0 0 1,1 0-1,-1 0 0,0 1 1,1 0-1,-1 0 0,1 0 1,-1 1-1,0-1 0,1 1 1,-1 0-1,0 0 1,0 0-1,0 1 0,0 0 1,0-1-1,0 1 0,0 1 1,0-1-1,-1 1 0,3 1 3,0 2 66,1 0 0,-2 1 0,1 0 0,-1 0 0,0 0 0,0 0 0,-1 1-1,0-1 1,0 1 0,-1 1 0,0-1 0,0 0 0,-1 1 0,0-1 0,-1 1 0,0-1-1,0 8-65,0-9-52,-1 0 0,0 0-1,-1 0 1,1 0 0,-1 0-1,-1-1 1,1 1 0,-1 0-1,0-1 1,-1 1-1,1-1 1,-2 1 0,1-1-1,0 0 1,-1-1 0,0 1-1,-1 0 1,1-1 0,-1 0-1,0 0 1,0-1-1,-2 2 53,-3 1-369,0-1 0,0-1 0,-1 0 0,1 0 0,-3-1 369,-23 9-410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9728,'21'-9'3680,"-3"9"-2848,10 5 320,-14-1-65,9 0-607,5 0-96,4-4-256,-1 0-96,5 0 0,1-4-2431,5-4-1025,-7 0 1728,2-4 832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95 5120,'0'-3'682,"1"1"0,-1 0 0,1-1 1,-1 1-1,1 0 0,0 0 0,0 0 0,0-1 0,0 1-682,0 1 148,0 0-1,0 0 1,-1 0-1,1-1 0,0 1 1,-1 0-1,1 0 1,-1 0-1,0-1 1,1 1-1,-1 0 0,0-1 1,0 1-1,0 0 1,0-1-1,0 1 0,0 0 1,0-1-1,0 1 1,0 0-1,-1 0 1,1-1-1,0 1 0,-1 0 1,1 0-1,-1-1 1,0 1-1,1 0 0,-1 0 1,0 0-1,0 0 1,1 0-1,-1 0 0,-1-1-146,-2-1 123,0 0 0,1 0 0,-1 0 1,-1 1-1,1 0 0,0-1 1,-1 1-1,1 1 0,-1-1 1,1 1-1,-1 0 0,0 0 0,1 0 1,-1 0-1,-3 1-124,2 0 17,-1 1-1,0 0 1,0 0-1,1 0 1,-1 1 0,0 0-1,1 0 1,-1 0-1,1 1 1,-3 2-17,-1 0-59,1 1 1,-1 1-1,1 0 1,1 0-1,-1 0 1,1 1-1,0 0 1,1 1-1,0 0 0,1 0 1,0 1-1,0-1 1,-1 5 58,3-5 16,0 1 0,1-1 0,0 1 0,1-1 1,0 1-1,0 0 0,1 0 0,1 0 0,0 0 0,0 0 1,0 0-1,2 0 0,-1 0 0,1 0 0,1-1 0,-1 1 1,2-1-1,-1 1 0,1-1 0,1 0 0,0-1 0,0 1 1,0-1-1,1 0 0,1 0 0,-1-1 0,1 1 0,0-1 0,1-1 1,0 0-1,0 0 0,0 0 0,1-1-16,-5-3-5,-1 0 1,1 0-1,-1 0 1,1-1-1,0 1 0,0-1 1,0 0-1,-1 0 0,1-1 1,0 1-1,0-1 0,0 0 1,0 0-1,0 0 0,2 0 5,-4-1 37,1 0 0,-1 0-1,1 0 1,-1 0 0,1 0-1,-1 0 1,1 0 0,-1-1-1,0 1 1,0-1 0,0 0-1,0 0 1,0 0 0,0 0-1,0 0 1,-1 0 0,1 0-1,-1 0 1,0-1-1,1 1 1,-1-1 0,0 1-1,0-2-36,42-135-1293,1-1 458,-44 140 830,0 0 1,0 0-1,0 0 0,0 0 0,0 0 0,0 0 0,0 0 0,0 0 0,0 0 0,0-1 0,0 1 0,0 0 0,0 0 0,1 0 0,-1 0 0,0 0 0,0 0 0,0 0 0,0 0 0,0 0 0,0 0 0,0 0 0,0 0 0,0 0 0,0 0 0,0 0 0,0 0 0,0 0 0,1 0 0,-1 0 0,0 0 0,0 0 0,0 0 0,0 0 0,0 0 0,0 0 0,0 0 0,0 0 0,0 0 0,0 0 0,0 0 0,0 0 0,1 0 0,-1 0 0,0 0 0,0 0 0,0 0 0,0 0 0,0 0 0,0 1 0,0-1 0,0 0 0,0 0 0,0 0 0,0 0 0,0 0 0,0 0 1,0 0-1,0 0 0,0 0 0,0 0 0,0 0 0,0 0 0,0 0 0,0 1 0,0-1 5,5 9-49,2 12 184,-7-20-138,5 12 43,0 0 0,1 0 0,0-1-1,0 0 1,2 0 0,2 3-40,14 16 196,15 14-196,-18-21 89,0 1 0,14 23-89,-26-28-91,6 9 81,-15-28-182,1 0 0,-1 0 0,1 0-1,0 0 1,0 0 0,-1 0 0,1 0-1,0 0 1,0-1 0,0 1 0,0 0-1,0-1 1,0 1 0,0-1-1,0 1 1,1-1 0,-1 1 0,0-1-1,0 0 1,0 1 0,1-1 192,-1 0-183,0-1 1,-1 1-1,1 0 1,0 0-1,0-1 1,-1 1-1,1-1 1,-1 1-1,1 0 1,0-1-1,-1 1 1,1-1-1,-1 1 1,1-1-1,-1 0 0,1 1 1,-1-1-1,0 0 1,1 1-1,-1-1 1,0 0-1,1 1 1,-1-1-1,0 0 1,0 1-1,0-1 1,0 0-1,1 0 1,-1 1-1,0-1 1,0 0 182,1-5-507,7-21-741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7296,'0'10'2816,"5"-7"-2208,4 4 416,-4-2 0,4 0-480,5-5-64,-1 0-288,6 0-64,-2-5-64,6 0-480,-5-2-128,1-1 288,-6 0 192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6272,'-9'28'2368,"9"-16"-1856,4 5 448,1-9 96,4-1-480,5 3-64,4-3-672,4 1-224,6-4 192,4-4 64,0-9 128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7040,'7'14'1256,"0"0"0,-1 1 0,0-1 1,0 6-1257,-2-1 361,0 0 0,-1 1 1,-1-1-1,-1 1 1,-1 5-362,0 82 2735,0-105-2185,0-7 282,1-5-971,0 1 0,0-1 0,1 1 1,0 0-1,1 0 0,0 0 0,0 0 0,1 0 1,1 1 138,4-10-425,1 0 1,0 2-1,11-13 425,-11 18-100,0 0 1,0 1-1,1 0 0,0 1 0,1 0 1,0 1-1,1 0 0,-1 1 0,1 1 1,1 0-1,-1 0 0,1 2 0,13-4 100,-18 6 55,0-1 0,0 2 1,1 0-1,-1 0 0,0 0 0,1 1 0,-1 0 0,0 1 0,1 0 0,-1 1 0,0 0 0,0 0 0,0 1 0,0 0 0,0 1 0,-1 0 1,0 0-1,1 1 0,-1 0 0,-1 0 0,1 1 0,-1 0-55,-3-3 78,0 1 0,-1 0 0,0 0 1,1 1-1,-1-1 0,-1 1 0,1-1 0,-1 1 0,0 0 1,0 0-1,0 0 0,0 0 0,-1 0 0,0 1 1,0-1-1,-1 0 0,1 1 0,-1-1 0,0 0 0,-1 1 1,1-1-1,-1 0 0,0 0 0,-1 1 0,1-1 1,-1 0-1,0 0 0,0 0 0,-2 3-78,-4 6-126,0 1 0,-1-2-1,0 1 1,-2-1 0,1-1-1,-1 0 1,-1 0 0,0-1-1,-3 1 127,4-2-327,-1-1 0,0-1 0,-1 0 0,1-1 0,-2 0 0,-6 3 327,-21-2-405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 12032,'-1'0'81,"1"0"0,0 0 0,0 0-1,0 0 1,0 0 0,0 0 0,0 0 0,0 0 0,0 0 0,0 0 0,0 0 0,0 0 0,-1 0 0,1 0 0,0 0 0,0 0 0,0 1 0,0-1 0,0 0 0,0 0 0,0 0 0,0 0 0,0 0 0,-1 0 0,1 0 0,0 0 0,0-1 0,0 1 0,0 0 0,0 0-1,0 0 1,0 0 0,0 0 0,0 0 0,-1 0 0,1 0 0,0 0 0,0 0 0,0 0 0,0 0 0,0 0 0,0 0 0,0 0 0,0 0 0,0-1 0,0 1 0,0 0 0,0 0 0,0 0 0,0 0 0,0 0 0,0 0 0,0 0 0,0 0 0,0 0 0,0-1-1,-1 1 1,1 0 0,1 0 0,-1 0 0,0 0-81,-1 14 2334,6 23-108,20 44-337,10 19-1889,-13-41-639,-2 1 1,-3 1-1,-1 9 639,-14-59-1066,0 0 0,-1-1-1,-1 1 1,0 0 0,-1 2 1066,1-8-642,-1 0 1,0 0-1,0 0 1,-1 0-1,1 0 0,-1 0 1,0 0-1,-1 0 1,1-1-1,-1 1 0,-1 1 642,-14 14-1210</inkml:trace>
  <inkml:trace contextRef="#ctx0" brushRef="#br0" timeOffset="1">5 561 15232,'-5'0'5695,"10"5"-4415,4-10 128,0 5-288,14-7-1664,17-10-608,20-6 544,26-19 256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3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381 101 6144,'1'-2'327,"-1"-1"1,1 1-1,0-1 0,-1 1 1,1-1-1,-1 1 1,1-1-1,-1 1 0,0-1 1,0 1-1,-1-1 0,1 1 1,0-1-1,-1 1 1,0-1-1,1 1 0,-1 0 1,0-1-1,0 0-327,-1 1 236,0-1-1,0 0 1,-1 0-1,1 1 0,0-1 1,-1 1-1,1 0 1,-1 0-1,0 0 1,0 0-1,0 0 0,-3-1-235,-3-1 77,0 1-1,0 0 1,0 0-1,0 1 0,-1 0 1,1 1-1,-1 0 0,1 0 1,-8 1-77,6 1-25,0 1-1,0 0 1,0 1 0,0 0 0,1 1-1,0 0 1,-1 0 0,1 1 0,1 0 0,-1 1-1,1 0 1,0 1 0,0 0 0,-1 2 25,1-1 1,0 0 0,1 1-1,0 0 1,1 1 0,0-1 0,0 1 0,1 1 0,0-1 0,1 1 0,1 0 0,-1 0 0,2 1 0,-1 1-1,3-8 36,0-1 0,0 1 0,1 0 0,-1-1 0,1 1 0,0 0 0,1-1 0,-1 1 1,1 0-1,0-1 0,0 1 0,1 0 0,-1-1 0,1 0 0,0 1-36,0-2 65,0 1-1,0-1 0,1 0 1,-1-1-1,1 1 1,-1 0-1,1-1 0,0 1 1,0-1-1,0 0 1,0 0-1,1 0 0,-1-1 1,0 1-1,1-1 1,-1 1-1,1-1 0,0 0 1,1 0-65,8 0 61,-1 1 0,1-1 0,-1-1 1,1-1-1,-1 1 0,0-2 0,1 0 0,-1 0 1,0-1-1,0-1 0,0 0 0,-1 0 0,1-2 1,9-4-62,-11 4 4,-1 1 1,0-1 0,0-1 0,0 0 0,0 0-1,-1 0 1,-1-1 0,1-1 0,-1 1-1,-1-1 1,1 0 0,-1-1 0,-1 1 0,0-1-1,0 0 1,2-9-5,-5 12 75,2-7-290,-2 12-75,0 8-117,3 15 452,1 0 1,0-1 0,2 0-1,1 0 1,4 8-46,14 21 305,18 22-305,-42-66 28,21 27-1168,-23-31 1081,-1 0 0,1-1 0,0 1 0,-1 0 0,1-1 0,0 1 0,0 0 0,0-1 0,-1 1 0,1-1 0,0 1 0,0-1 0,0 0-1,0 1 1,0-1 0,0 0 0,0 0 0,0 0 0,0 1 0,0-1 0,0 0 0,0 0 0,0 0 0,0-1 0,-1 1 0,1 0 0,0 0 0,0 0 0,0-1-1,0 1 1,0 0 0,0-1 0,0 1 0,0-1 59,13-14-378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 8320,'-4'-7'3072,"8"10"-2400,10 1 384,-5-4 0,10 5-448,2-2-96,16 6-224,4-1-128,5 4-64,-1 0-448,1 1-64,-5-1-1504,-4-4-576,-1-8 1280,0-5 608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7552,'-1'2'323,"1"0"1,-1 0-1,1 0 1,-1 0-1,1 0 1,0 0-1,0 0 1,0 0 0,0 0-1,0 0 1,1 1-324,12 40 871,-9-31-213,57 124 558,2 7-503,-54-118-111,-1 0-1,-1 0 1,-1 1-1,2 24-601,-8-18 731,-5-19-87,5-13-623,0 0 0,-1 0 0,1 0 1,-1 0-1,1 0 0,0 0 0,-1 0 0,1 0 1,-1 0-1,1 0 0,0 0 0,-1 0 1,1 0-1,-1 0 0,1 0 0,0 0 1,-1 0-1,1-1 0,-1 1 0,1 0 0,0 0 1,-1 0-1,1-1 0,0 1 0,0 0 1,-1-1-1,1 1 0,0 0 0,-1-1 1,1 1-1,0 0 0,0-1 0,0 1 0,-1 0-21,0-3-39,0 1 0,-1 0 0,1-1 0,0 1 0,0-1 0,0 1 0,0-1 0,1 1 0,-1-1 0,1 0-1,0 1 1,-1-1 0,1 0 0,0 1 0,1-3 39,5-40-1136,-4 36 928,0-1 0,1 1 0,1-1 0,0 1 1,0 0-1,0 0 0,1 1 0,0-1 0,1 1 0,0 1 0,0-1 0,1 1 1,0 0-1,6-5 208,-6 7-4,0 0 1,1 0-1,-1 1 1,1 0 0,0 0-1,0 1 1,1 0-1,-1 0 1,1 1-1,-1 0 1,1 1-1,0 0 1,-1 0-1,1 1 1,0 0 0,5 1 3,-4 0 74,0 0 1,0 1 0,0 1 0,-1 0 0,1 0 0,-1 0-1,0 2 1,0-1 0,0 1 0,0 0 0,2 3-75,-5-4 106,0 1 1,1 1-1,-2-1 1,1 1-1,-1 0 1,0 0-1,0 1 1,0-1 0,-1 1-1,0 0 1,-1 1-1,1-1 1,-2 0-1,2 4-106,-3-8 86,0 1-1,-1 0 1,1 0-1,-1 0 1,0 0-1,0 0 1,0 0-1,0 0 0,-1-1 1,1 1-1,-1 0 1,0 0-1,0 0 1,-1-1-1,1 1-85,-2 2 70,0 0 0,-1-1-1,1 1 1,-1-1 0,0 0-1,-1 0 1,1 0 0,-5 2-70,-4 4-172,-1-1 1,0 0-1,0-1 1,-1-1-1,-1 0 1,-9 2 171,15-6-765,-1 0 1,1-1 0,-1 0-1,0-1 1,0 0-1,0-1 1,0 0-1,0-1 1,0 0 0,0-1-1,0 0 1,-3-1 764,-15-5-976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9472,'0'0'291,"1"-1"0,-1 1 0,1 0 0,0-1 0,-1 1 0,1 0 0,0-1 0,-1 1 0,1 0 0,0 0 0,-1 0 0,1-1 0,0 1 0,0 0 0,-1 0 0,1 0 0,0 0 0,-1 1 0,1-1 0,0 0 1,0 0-1,-1 0 0,1 0 0,0 1-291,29 4 1233,-21-3-806,87 10 255,0-4 1,10-4-683,-100-4-137,10 0 343,0 0 0,15-3-206,-27 2-428,0 0-1,0 0 1,0 0 0,0-1-1,0 1 1,0-1 0,-1 0-1,2-1 429,-2-2-2981,-10-2 1024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1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341 121 5632,'-4'-7'692,"0"-1"-1,-1 0 1,0 1 0,0 0-1,-1 0 1,0 1 0,0-1 0,0 1-1,-1 1 1,0-1 0,-5-2-692,-7-8 796,16 14-776,0-1 1,0 1 0,0 0-1,-1 0 1,1 0-1,-1 0 1,1 1-1,-1-1 1,0 1-1,1 0 1,-1 0 0,0 0-1,0 1 1,0-1-1,0 1 1,0 0-1,0 0 1,1 1-1,-1-1 1,0 1 0,0-1-1,0 1 1,1 1-1,-3 0-20,-1 1 25,1 0-1,0 0 0,0 1 1,1 0-1,-1 0 1,1 0-1,0 1 0,0 0 1,0 0-1,0 0 1,1 1-1,0-1 1,-3 6-25,-5 10 0,1 0 1,0 0 0,2 1 0,0 1-1,2-1 1,0 1 0,-2 21-1,7-35 3,1 0 0,0 0 0,1 0 0,0 0 1,0 0-1,1 0 0,0 0 0,0 0 0,1 0 0,1 0 1,-1-1-1,1 1 0,1-1 0,0 1 0,0-1 0,0-1 0,1 1 1,0-1-1,1 1 0,0-1 0,0-1 0,2 3-3,-4-6 45,-1 0 1,1 0-1,-1 0 0,1-1 0,0 0 0,0 1 1,0-1-1,0-1 0,0 1 0,0 0 0,1-1 1,-1 0-1,1 0 0,-1-1 0,0 1 0,1-1 1,0 0-1,-1 0 0,1 0 0,-1-1 0,4 0-45,0-1 75,0-1 1,0 0-1,0-1 0,-1 1 0,1-1 0,-1-1 0,0 1 1,0-1-1,-1-1 0,0 1 0,2-3-75,3-3 45,-1-1 0,-1 0 0,0-1 0,0 0 0,-1 0 0,-1 0 0,0-1 0,-1-1 0,-1 1 0,3-11-45,2-14-203,-1 1 0,-2-1-1,0-24 204,-7 26-513,0 34 290,2 8 55,2 12 102,3 2 71,0 0 1,1-1 0,1 0 0,8 13-6,49 68 240,-31-48-215,-16-22-108,14 20 314,-10-17-3659,-20-29 2244,-2-6 544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2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6656,'0'0'160,"0"0"1,0 0 0,-1 0 0,1 0-1,0 0 1,0 0 0,-1 0-1,1 0 1,0 0 0,0 0 0,0 0-1,-1 0 1,1 0 0,0 0-1,0 0 1,-1 0 0,1 0-1,0 0 1,0 1 0,-1-1 0,1 0-1,0 0 1,0 0 0,0 0-1,-1 0 1,1 1 0,0-1-1,0 0 1,0 0 0,0 0 0,0 0-1,-1 1 1,1-1 0,0 0-1,0 1-160,5 6 1329,17 7-1152,3-5 133,-1-2 0,1 0 0,1-2 0,-1-1 0,1-1 0,21 0-310,55 8 636,-94-10-591,0 0 4,-1 0 1,0 1-1,0-1 1,0 2-1,0-1 1,1 1-50,-7-3 9,-1 1 0,1-1 0,0 1 1,0-1-1,0 1 0,-1-1 0,1 1 0,0 0 1,0-1-1,-1 1 0,1 0 0,0 0 1,-1-1-1,1 1 0,-1 0 0,1 0 0,-1 0 1,0 0-1,1 0 0,-1 0 0,0-1 0,0 1 1,1 0-1,-1 0 0,0 0 0,0 0 1,0 0-1,0 0 0,0 0 0,0 0 0,-1 0 1,1 0-1,0 0 0,0 0 0,-1 0 1,1 0-1,-1 0 0,1-1 0,0 1 0,-1 0 1,0 0-1,1 0 0,-1-1 0,1 1 0,-1 0 1,0 0-1,0-1 0,0 1-9,-15 18 226,-2-1 1,-9 8-227,8-8 389,0 1 1,-4 7-390,-5 8-142,-34 44-450,53-66 437,1 1 0,1 0 0,0 0 0,1 0 0,-3 9 155,5 2-1263,9-17-873,6-11-673,3-8 1124,0-2 789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2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5248,'0'10'2522,"1"14"-1894,1 0-1,1-1 0,1 1 1,1-1-1,1 0 0,1 0 1,1-1-1,1 2-627,8 20 590,-3 0-1,-1 1 1,-3 1-1,-1 0 1,-3 0 0,-1 1-1,-3 0 1,-1 0-1,-6 36-589,1-59 547,4-23-516,0 0 1,0 0 0,0 0 0,0 0 0,0-1 0,0 1 0,-1 0 0,1 0 0,0 0 0,-1-1 0,1 1-1,-1 0 1,1 0 0,-1-1 0,1 1 0,-1 0 0,1-1 0,-1 1 0,0 0 0,1-1 0,-1 1-1,0-1-31,1 0 12,-1 0 0,1-1 0,-1 1-1,1 0 1,-1-1 0,1 1 0,-1 0-1,1-1 1,-1 1 0,1 0 0,0-1-1,-1 1 1,1-1 0,-1 1 0,1-1-1,0 1 1,0-1 0,-1 1 0,1-1-1,0 0 1,0 1 0,0-1 0,0 1-1,0-1 1,-1 1 0,1-1 0,0 0 0,0 1-1,0-1 1,1 0-12,-1-20-123,2 6-25,1-1 0,1 2 0,0-1 0,1 0 1,1 1-1,0 0 0,1 0 0,0 1 0,1-1 0,7-7 148,-1 3-254,-1 1 0,2 0-1,0 1 1,1 1 0,1 0-1,0 1 1,4-1 254,-3 4-169,-1 0 0,1 2-1,1 0 1,3 0 169,-15 6-33,1 0-1,0 1 1,-1 0-1,1 0 1,0 1-1,0 0 1,0 0-1,0 1 1,0 0-1,0 0 1,7 2 33,-12-1 22,-1 0-1,1-1 1,-1 1 0,1 0 0,-1 1-1,1-1 1,-1 0 0,0 1 0,1-1 0,-1 1-1,0 0 1,0 0 0,0 0 0,0 0-1,-1 0 1,1 0 0,0 1-22,0 1 82,0 0 0,0 0 0,0 1 0,0-1 1,-1 1-1,0-1 0,0 1 0,0-1 0,0 5-82,-1 1 135,1 0 0,-2 0 0,0 0 1,0 0-1,0 0 0,-1 0 0,-1 0 0,0-1 0,-1 2-135,-2 3 14,-1-2 0,0 1 0,-1-1-1,0 0 1,-1 0 0,0-1 0,-1-1 0,0 0-1,-12 9-13,2-2-1851,-1-2 0,-1-1 1,0 0-1,-1-2 0,-2 0 1851,-36 11-3664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4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430 104 5760,'-5'-8'1521,"-1"0"1,0 0 0,0 0 0,-1 1-1,-3-3-1521,3 4 421,0 0-1,-1 0 1,0 0 0,0 1-1,-6-2-420,8 4 7,0 0 0,-1 0 0,1 1 0,-1 0 0,1 1 0,-1-1 0,0 1 0,1 0 0,-1 1-1,0 0 1,0 0 0,0 0 0,1 1 0,-1 0 0,0 0 0,0 1 0,-3 1-7,-2 2-5,0 0 0,1 1 0,0 1 0,0 0 0,0 0 0,1 1 0,0 1 0,0-1 0,1 2 0,0-1 0,1 1 0,0 1 0,1-1 0,-1 2 5,-2 5 4,0 1 0,2-1 0,0 1 1,1 1-1,1-1 0,0 1 0,2 0 1,0 1-1,1 0-4,2-12 31,1-1 0,-1 0 0,1 0 0,1 0 0,0 0 0,0 0 0,0 0 0,1 3-31,-1-8 22,0 1 0,0-1 0,-1 0 0,2 1 0,-1-1-1,0 0 1,0 0 0,1 0 0,-1 0 0,1 0 0,0 0-1,-1 0 1,1-1 0,0 1 0,0 0 0,0-1 0,0 0 0,0 1-1,1-1 1,-1 0 0,0 0 0,1 0 0,-1-1 0,0 1-1,3 0-20,9 0 60,0-1 1,0 0-1,0-1 1,0-1-1,0 0 1,0-1 0,0 0-1,0-2 1,-1 1-1,0-1 1,6-4-62,-14 6-2,0 1 1,1-2-1,-1 1 0,-1-1 1,1 0-1,0 0 0,-1 0 1,0 0-1,0-1 0,0 0 1,-1 1-1,1-2 0,-1 1 1,0 0-1,-1-1 0,1 1 1,-1-1-1,0 1 1,0-1-1,-1-2 2,3-15-329,0 1-1,-2-1 1,-1 0 0,-1-17 329,-1 21-389,2 25 365,0 0 0,0 0-1,0 0 1,0 0 0,1 0 0,0 0 0,1 0-1,1 3 25,26 46 151,-25-47-129,15 27-274,1-1 1,2-1-1,2-1 1,0-1-1,2-2 1,5 3 251,-30-30-423,-2-1-108,1 0 0,0 0 0,0-1 0,0 1 0,0 0 0,1 0 0,-1-1 0,0 1 0,0 0 1,0-1-1,1 1 0,-1-1 0,0 0 0,1 1 531,7-4-2864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4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6272,'0'0'2368,"4"9"-1856,6 11 160,-6-8-32,5 8-192,1 8 64,3 9-160,0 7-32,1 1-192,-1 4-32,1-12 32,0-5 0,-5-7 64,0-10-800,-4-6-384,-5-18 512,-5-6 288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5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7936,'-14'0'2976,"14"5"-2304,9 0 96,-4-2-96,9 1-288,4 1 32,14-2-1120,14 2-448,8 2 576,10 1 256,9 1 320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7552,'-2'-2'5352,"6"-2"-2093,15-9-1072,26-14-1482,-25 17-634,0 1 0,1 1 0,0 0 0,0 2 0,0 0 0,1 1 0,0 2 0,0 0 0,0 1 0,0 1 0,1 2 0,-1 0 0,15 3-71,-32-3 0,0 0 1,-1 0-1,1 1 0,0-1 0,-1 1 0,0 0 1,1 0-1,-1 1 0,0-1 0,0 1 1,0 0-1,1 1 0,-4-2-1,1-1 1,-1 0-1,0 1 1,0-1 0,0 1-1,0-1 1,0 1-1,0 0 1,0-1-1,0 1 1,-1 0 0,1 0-1,-1-1 1,1 1-1,-1 0 1,0 0-1,1 0 1,-1 0 0,0 0-1,0 0 1,-1-1-1,1 1 1,0 0-1,-1 0 1,1 0 0,-1 0-1,1-1 1,-1 1-1,0 0 1,0 0-1,-1 1 1,-5 7 17,0 0 0,-1-1 0,-1 0 0,0 0-1,0-1 1,0 0 0,-1 0 0,0-1 0,-3 1-17,-36 28 62,24-16-69,2 1-1,0 1 1,1 2 0,1 0 0,2 1 0,-3 5 7,22-29-2,-1 0 1,0 0-1,0 1 1,0-1-1,1 0 1,-1 1-1,1-1 1,-1 1-1,1-1 0,0 1 1,-1-1-1,1 0 1,0 1-1,0 0 1,0-1-1,0 1 2,0-1 0,1-1 1,-1 1-1,0 0 0,1-1 1,-1 1-1,0-1 0,1 1 1,-1 0-1,1-1 0,-1 0 1,1 1-1,-1-1 0,1 1 1,-1-1-1,1 1 0,-1-1 0,1 0 1,0 1-1,-1-1 0,1 0 1,0 0-1,-1 0 0,1 1 1,0-1-1,6 1-1,-1-1 1,1 0 0,0 0-1,-1 0 1,1-1 0,3 0 0,-2 0-18,203-13-720,-141 10-2311,-19-3-1335,-28 2 3494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5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4736,'1'10'1069,"0"0"0,0 0 0,1 0 0,0 0 0,0-1 0,1 1 0,1 0-1069,30 65 357,-19-45 165,-1-1-76,-1 1 1,-1 0-1,-2 1 0,-1 0 0,-1 1 1,-2 0-1,-1 0 0,-2 0 0,0 9-446,-3 51 1365,0-101-1488,1-1 0,0 1 0,1 0 0,0 0 0,1 0 0,0 0 0,0 0 0,1 1 0,0-1 0,1 1 0,-1 0 0,2 0 0,-1 1 0,1-1 0,0 1 0,6-5 123,-5 5-66,1 0-1,0 0 0,0 1 0,1 0 0,-1 1 0,1 0 0,0 0 0,1 1 0,-1 0 0,1 1 0,2-1 67,-5 3-1,0 0 1,-1 0-1,1 0 0,0 1 1,-1 0-1,1 0 1,0 1-1,-1 0 1,1 0-1,0 1 0,-1 0 1,0 0-1,1 0 1,-1 1-1,0-1 0,0 2 1,4 2 0,-4-2 71,0 1 0,0 0 1,-1 0-1,0 1 0,0-1 1,0 1-1,0 0 0,-1 1 1,0-1-1,0 1 0,-1 0 0,0 0 1,0 0-1,-1 0 0,1 0 1,-2 1-1,1-1 0,-1 1 1,0-1-1,-1 1 0,1 0 0,-2 4-71,1-1 97,-1 1-1,0-1 0,-1 0 1,0 1-1,-1-1 0,0 0 1,-1 0-1,0-1 0,-1 1 1,0-1-1,0 0 0,-1 0 1,-1 0-1,-6 7-96,7-11-128,-1 0-1,1-1 1,-1 0-1,0 0 1,0 0 0,-1-1-1,1 0 1,-1-1-1,0 0 1,0 0 0,0 0-1,0-1 1,-1 0-1,-5 0 129,4-1-419,0 0-1,0-1 0,0 0 0,0 0 0,0-1 0,1 0 0,-1-1 0,0 0 0,1 0 0,-1-1 0,1-1 0,-5-1 420,-24-19-709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5.6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6528,'14'30'2464,"-14"-10"-1920,9 16 608,-4-16 160,0 5-256,4 3-64,0 5-352,0-5-64,4 1-352,0-1-64,-3-4 32,-1-4-1088,0-3-416,-4-5 576,-5-4 352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6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13 8448,'-9'4'3232,"9"-8"-2496,23 11 192,-5-2 0,14-5-288,14 0-64,8 0-480,10 0-128,13 0-3744,1 0-1664,-1-8 2624,-3-9 1440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7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308 296 5632,'1'-2'538,"0"0"0,-1 1 0,1-1 0,0 0 0,-1 1 1,1-1-1,-1 0 0,1 0 0,-1 0 0,0 1 0,0-1 0,0 0 0,0 0 0,0-1-538,-1-44 1947,0 27-1283,1 10-455,-1 0 1,0 0-1,-1 0 1,0 0 0,0 0-1,-1 0 1,-1 0-1,0 1 1,0-1 0,-1 1-1,0 0 1,0 0-210,1 3 43,0 0 1,-1 1-1,1-1 0,-1 1 1,0 0-1,0 0 1,-1 1-1,0 0 0,1 0 1,-1 0-1,-1 0 1,1 1-1,0 0 1,-1 0-1,0 1 0,1 0 1,-7-1-44,9 3-12,1-1 1,-1 2-1,1-1 0,0 0 1,-1 1-1,1-1 1,0 1-1,-1 0 1,1 0-1,0 1 0,0-1 1,0 1-1,0-1 1,0 1-1,0 0 1,0 0-1,1 0 0,-1 0 1,1 1-1,-1-1 1,-1 3 11,-5 6-24,1 0 1,0 1 0,0 0 0,-3 8 23,2-2-3,0 0 1,2 0-1,0 1 1,1 0-1,-2 14 3,5-20 10,1 0 0,1 0-1,0 1 1,1-1 0,0 0-1,1 0 1,1 0 0,0 0-1,0 2-9,-1-12 31,0 1-1,0 0 0,1 0 0,-1-1 0,1 1 0,0 0 1,0-1-1,0 0 0,0 1 0,0-1 0,1 0 0,0 0 1,-1 0-1,1-1 0,0 1 0,1-1 0,-1 1 0,3 0-30,-2-1 47,1 0 0,0 0 0,-1-1 0,1 0 0,0 0 0,0 0 0,0 0 0,0-1 0,0 0 0,0 0 0,0 0 0,0-1 0,0 0 0,-1 1 0,1-2-47,13-3 98,0-1 0,-1-1 0,0-1 0,0 0 0,-1-2 0,0 1 0,0-2 0,7-7-98,-16 13 3,-1-1-1,1-1 0,-1 1 0,-1-1 0,1 0 0,-1-1 1,0 1-1,-1-1 0,0 0 0,0 0 0,2-7-2,4-15-232,-1-1-1,3-20 233,-6 25-225,-3 5-22,0 10-657,1 26 92,7 46 371,3-2-1,3 0 1,3 0 0,21 45 441,-28-83-779,7-9 417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7.3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315 2 8192,'-3'-1'280,"1"1"1,-1-1 0,0 1 0,0 0-1,0 0 1,0 1 0,0-1 0,0 0-1,1 1 1,-1 0 0,0 0 0,0 0-1,1 0 1,-1 0 0,0 0 0,1 1-1,-1-1 1,1 1 0,0 0 0,-1 0-1,1-1 1,0 2 0,0-1-1,0 0 1,-1 2-281,-93 90 1556,44-45-931,-13 20-625,61-65 105,0 0 0,0 1 0,1 0 0,0-1 0,0 1 0,0 0 0,1 0 0,0 1 0,0-1 0,-1 5-105,2-8 6,1 0 0,0 0 0,0 0 0,0 0 0,0-1 0,1 1 0,-1 0 0,0 0 0,1 0 0,0 0 0,-1 0 1,1 0-1,0 0 0,0-1 0,0 1 0,0 0 0,0-1 0,0 1 0,0-1 0,1 1 0,-1-1 0,1 0 0,-1 1 0,1-1 0,-1 0 0,1 0 0,0 0 0,-1 0 0,1 0 0,0 0 0,0-1 0,1 1-6,17 6-1,0-2 0,1 0 0,-1-1 0,1-1 0,0-1-1,0-1 1,5-1 1,62 6-1955,-87-5 1852,11 0-646,-1 0 1,0 0-1,1-1 0,0 0 749,12-4-581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7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8 9984,'0'0'72,"0"0"0,0 0 0,0 0 0,-1 0 0,1 0 0,0-1 0,0 1 0,0 0-1,0 0 1,0 0 0,0 0 0,0 0 0,-1-1 0,1 1 0,0 0 0,0 0 0,0 0 0,0 0 0,0-1 0,0 1 0,0 0 0,0 0 0,0 0 0,0-1 0,0 1 0,0 0 0,0 0 0,0 0 0,0-1 0,0 1 0,0 0 0,0 0 0,0 0 0,0 0 0,1-1 0,-1 1 0,0 0 0,0 0 0,0 0 0,0 0 0,0 0 0,0-1 0,0 1 0,1 0 0,-1 0 0,0 0 0,0 0 0,0 0 0,0 0 0,1 0-1,-1 0 1,0-1 0,0 1 0,0 0 0,0 0 0,1 0 0,-1 0 0,0 0 0,0 0 0,0 0 0,1 0 0,-1 0 0,0 0 0,0 0 0,0 0-72,18 10 1197,20 23-1339,-26-20 150,-1 1 0,0 0 0,-1 1-1,0 0 1,-2 1 0,2 4-8,15 35 474,0 12-474,-15-42 215,1 6 455,0 1 1,-2 1-1,-1 0 1,-2 0-1,-2 0 1,0 1-1,-2 11-670,-2-44 38,-1 15 327,1-16-358,0 0 1,0 0 0,0 1 0,0-1 0,0 0 0,0 1-1,0-1 1,0 0 0,0 0 0,0 1 0,0-1-1,0 0 1,-1 1 0,1-1 0,0 0 0,0 0 0,0 1-1,0-1 1,0 0 0,-1 0 0,1 0 0,0 1 0,0-1-1,0 0 1,-1 0 0,1 0 0,0 1 0,0-1 0,-1 0-1,1 0 1,0 0 0,0 0 0,-1 0 0,1 0 0,0 0-1,0 0 1,-1 1 0,1-1 0,0 0 0,-1 0 0,1 0-1,0 0 1,0 0 0,-1-1 0,1 1 0,0 0-8,-1 0 4,0-1-1,1 0 1,-1 0 0,1 0 0,-1 1 0,1-1 0,-1 0-1,1 0 1,0 0 0,0 0 0,-1 0 0,1 0 0,0 0-1,0 0 1,0 0 0,0 0 0,0 0 0,0 0 0,0 0-1,0 0 1,0 0 0,1 0 0,-1 0-4,6-26-261,-6 27 252,7-20-446,0 1 1,1 0-1,1 1 0,1 0 0,1 0 0,10-12 455,-4 7-423,2 0 0,0 1 0,2 2 0,12-10 423,-22 21-7,0 0 0,0 1 0,1 0 1,0 1-1,1 1 0,0 0 0,0 0 0,4 0 7,-12 5 55,0-1 1,0 1-1,1 0 1,-1 0-1,0 1 1,1-1-1,-1 1 1,0 1-1,1-1 1,-1 1-1,0-1 1,1 2-1,-1-1 1,0 1-1,0-1 1,0 1-1,0 1 1,0-1-1,0 1 1,-1-1-1,1 1 1,-1 1-1,1 0-55,0 1 91,-1 0 1,1 0-1,-1 0 0,0 0 0,0 1 0,-1-1 0,0 1 0,0 0 0,0 0 0,-1 0 0,0 1 0,0-1 0,0 0 0,-1 1 0,0 0 0,0-1 0,-1 1 0,0-1 0,0 1 0,-1 0 1,1-1-1,-1 1 0,-1-1 0,0 4-91,-1 2 82,-1 0 1,-1-1 0,1 1 0,-2-1 0,0 0-1,0 0 1,-1 0 0,0-1 0,-1 0-1,0-1 1,0 1 0,-10 6-83,-4 1-535,-1-2 0,0-1 0,-1-1 1,0-1-1,-1-1 0,0-1 0,-15 3 535,-30 9-587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8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286 192 6656,'4'-4'1015,"0"0"1,-1-1 0,1 0 0,-1 0-1,0 0 1,2-5-1016,-1 1 891,-1-1 0,1 1 0,-2-1 0,1 0 0,0-10-891,-3 17 18,0-1 0,0 1 0,-1 0 0,1 0 0,-1 0 0,1 0 0,-1 0 0,0 0 1,-1 0-1,1 0 0,0 0 0,-1 0 0,0 0 0,1 1 0,-1-1 0,0 1 0,0-1 0,-1 1 0,1 0 0,0 0 1,-1 0-1,1 0 0,-1 0 0,-1 0-18,0-1 11,0 1 1,1 0-1,-1 0 1,0 0-1,0 1 0,0-1 1,-1 1-1,1 0 1,0 0-1,0 0 1,-1 1-1,1 0 1,0-1-1,-1 1 0,1 1 1,0-1-1,0 1 1,-2 0-12,-4 3-8,0 1-1,0 0 1,0 0 0,0 1-1,1 1 1,0 0 0,0 0 0,0 0-1,1 1 1,1 0 0,-1 1 0,1 0-1,-3 5 9,-3 6-24,1 0 0,0 1-1,2 0 1,0 1-1,-6 22 25,13-34 42,0 0-1,1 0 0,0 1 0,0-1 0,1 1 0,1-1 0,0 1-41,0-8 13,0 0 1,0 0-1,0 0 1,1 0 0,-1 0-1,1 0 1,0 0-1,0 0 1,0 0-1,0-1 1,1 1 0,-1 0-1,1-1 1,0 1-1,-1-1 1,1 1-1,0-1 1,1 0-1,-1 0 1,0 0 0,0 0-1,1 0 1,-1-1-1,1 1 1,0-1-1,0 1-13,6 1 143,-1-1 0,1 0 0,0 0 0,0-1 0,0 0-1,0 0 1,0-1 0,0 0 0,0-1 0,-1 0-1,5-1-142,1-1 136,0 0-1,-1-1 1,1 0-1,-1-1 1,1-1-1,10-6-135,-13 6-71,0 0-1,-1-1 0,0-1 1,0 0-1,0 0 0,-1-1 1,-1 0-1,1 0 1,-1-1-1,-1 0 0,0-1 1,0 0-1,-1 0 0,-1 0 1,0-1-1,0 0 0,-1 0 1,0 0-1,-1 0 0,-1 0 1,0-1-1,-1 1 0,0-4 72,-1 16-27,1-1 0,-1 0 0,0 1 0,0-1 0,0 0 0,0 1 0,0-1 0,0 1 0,0-1 0,0 0 0,0 1 0,0-1 0,0 0 0,0 1 0,-1-1 0,1 1 0,0-1 0,0 0 0,-1 1 0,1-1-1,0 1 1,-1-1 0,1 1 0,-1-1 27,0 18 420,4 1-51,1 0 1,0 0-1,2-1 0,0 1 0,0-1 1,2-1-1,7 13-369,-8-17-294,0 0 0,1-1-1,1 0 1,0 0 0,0 0 0,1-2-1,0 1 1,1-1 0,0 0 0,5 1 294,-15-9-234,0 0 0,0 0 0,0 0 0,1 0 0,-1 0 0,0-1 0,1 1 0,-1-1 0,0 1 0,1-1 0,-1 1 0,1-1 0,-1 0 0,1 0 0,-1 1 0,1-1 0,-1 0 1,0-1-1,1 1 0,-1 0 0,1 0 0,-1-1 0,1 1 0,-1 0 0,0-1 0,1 1 0,-1-1 0,0 0 0,1 0 0,-1 1 0,0-1 0,0 0 0,0 0 0,1 0 0,-1 0 0,0 0 0,-1 0 0,2-1 234,12-25-1098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9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0 10240,'0'12'3872,"4"-4"-3040,10 21 96,-9-14-193,4 15-351,5 10-64,4 12-160,5 1-64,-1-5-32,1-3 160,-5-9 96,-4-6-2207,-10-23-929,-13-14 1376</inkml:trace>
  <inkml:trace contextRef="#ctx0" brushRef="#br0" timeOffset="1">14 141 10880,'-14'5'4128,"19"2"-3200,9 6 127,-5-9-127,18 4-1120,18 0-288,10 1 192,14-1 128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9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12 6912,'-4'1'632,"-19"1"1481,22-2-1974,0 0-1,1 0 1,-1 0-1,1 0 1,-1 0-1,1 0 1,-1 0 0,0 0-1,1-1 1,-1 1-1,1 0 1,-1 0-1,1-1 1,-1 1-1,1 0 1,-1-1 0,1 1-1,-1 0 1,1-1-1,0 1 1,-1-1-1,1 1 1,0-1-1,-1 1 1,1-1-1,0 1 1,-1-1 0,1 1-1,0-1 1,0 1-1,0-1 1,0 0-1,0 1 1,-1-1-1,1 1 1,0-1 0,0 0-139,5 5 388,-1 0 0,0 1 1,0-1-1,0 1 1,-1 0-1,1 1-388,17 30 331,-1 0-1,-3 2 1,0 0 0,-3 1-1,-1 0 1,-2 1 0,-2 1-1,-1 0 1,-3 0 0,-1 0-1,-2 1 1,-2 36-331,-7-38 332,7-39-311,-1 0 1,1 0 0,0 0-1,0 0 1,0 0 0,-1 0-1,1 0 1,-1 0 0,1 0-1,-1 0 1,1 0 0,-1 0-1,0 0 1,1 0-1,-1 0 1,0 0 0,0 0-1,0-1 1,1 1 0,-1 0-1,0-1 1,0 1 0,0 0-1,0-1 1,0 1-1,0-1 1,-1 0 0,1 1-1,0-1 1,0 0 0,0 0-22,0 0 5,0 0 0,0-1 0,0 1 0,0-1 0,0 1 0,0-1 0,0 0 0,0 1 0,0-1 0,1 0 0,-1 0 0,0 0 0,1 1 0,-1-1 0,1 0 0,-1 0 0,0 0 0,1 0 0,0 0 0,-1 0 0,1 0 0,0 0 0,-1 0 0,1 0 0,0 0 0,0-1 0,0 1-5,-2-35-98,2 30 87,0-6-84,1 0 0,1 0 0,-1 0 0,2 0-1,0 0 1,0 1 0,1-1 0,0 1 0,1 0-1,1 0 1,1-2 95,2-2-105,1 1-1,1 1 0,0 0 1,0 0-1,1 1 0,1 0 1,10-6 105,-1 2-55,1 0 0,1 2-1,1 1 1,0 1 0,0 1 0,1 1 0,1 2 0,0 0 0,23-3 55,-33 8-35,0 1-1,0 1 1,0 0 0,1 1 0,9 2 35,-22-2 0,-1 0 0,0 1 0,1 0 0,-1 0 0,0 0 0,0 0 0,0 1 0,0 0 0,0 0 0,0 0 0,0 0 0,0 0 0,-1 1 0,1 0 0,-1 0 0,0 0 0,0 0 0,0 0 0,0 0 0,0 1 0,-1-1 0,1 1 0,-1 0 0,0 1 0,1 4 32,0 1 0,-1 0 0,0-1-1,-1 1 1,0 0 0,-1 0 0,0 0 0,0 0 0,-1 0 0,0-1 0,-1 1 0,0 0 0,-1-1 0,0 1 0,-2 6-32,1-6-47,0-1 1,-1 1-1,0-1 1,0 0 0,-1 0-1,0-1 1,-1 1-1,0-1 1,0-1 0,0 1-1,-1-1 1,0 0-1,-1-1 1,-6 4 46,10-7-337,-1 0 0,0-1 1,1 1-1,-1-1 0,-1 0 0,1-1 0,0 1 0,0-1 1,-1-1-1,1 1 0,0-1 0,-1 0 0,1 0 0,0-1 1,-1 0-1,1 0 0,0 0 0,0-1 0,-1 0 337,-29-16-890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0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9216,'5'5'3520,"4"12"-2752,10 15 224,-15-16-128,5 13-352,1 3-32,3 5-225,1-2-95,5 2-64,-6 4-96,1-8 96,-5-6-416,-1-2-191,-3-5-2273,-5-8-960,-5-7 1920,-12-5 928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4992,'0'-2'236,"1"1"1,-1 0-1,1 0 0,0 0 1,-1 0-1,1 0 0,0 0 1,0 1-1,-1-1 1,1 0-1,0 0 0,0 0 1,0 1-1,0-1 0,0 1 1,0-1-1,0 1 1,0-1-1,1 1 0,-1-1 1,0 1-1,0 0 0,0 0 1,0-1-1,1 1 1,-1 0-1,0 0 0,0 0 1,0 0-1,0 1 0,1-1 1,-1 0-1,0 0 1,0 1-1,0-1 0,0 1 1,1-1-237,0 1 378,0 0 1,0 1-1,0-1 0,0 0 1,0 1-1,-1-1 1,1 1-1,0-1 0,-1 1 1,1 0-1,-1 0-378,7 16-274,-5 1 351,-2 1-1,0 0 0,-2-1 1,0 1-1,-1-1 1,-1 1-1,-2 5-76,-1 18 302,-3 14-1187,8-37-309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0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10112,'0'-8'3776,"14"8"-2944,19 5 352,-15-5-97,14 0-543,13-5-64,5 5-3679,15 0-1633,7-8 2400,-3-8 1184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1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347 198 8832,'-19'-68'7662,"7"36"-6083,-1 0 1,-2-1-1580,14 31 14,0 0 0,0 0 0,0 0 1,0 0-1,0 1 0,0-1 0,0 0 0,-1 1 1,1-1-1,0 1 0,-1-1 0,1 1 1,-1 0-1,0-1 0,1 1 0,-1 0 0,0 0 1,0 0-1,0 1 0,0-1 0,0 0 0,0 1 1,0-1-1,0 1 0,0 0 0,0 0 1,0-1-1,0 1 0,0 0 0,0 1 0,0-1 1,0 0-1,0 1 0,0-1 0,0 1 1,0-1-1,0 1 0,0 0 0,1 0 0,-1 0 1,0 0-1,0 1-14,-8 4-6,1 1 0,0 0 0,1 0 0,0 1 0,0 0-1,0 0 1,-1 4 6,-8 8-21,1 1 0,1 1-1,1 1 1,1 0 0,1 0-1,1 1 1,1 1 0,1 0-1,1 0 1,2 1 0,-2 13 21,4-12 13,2-1 1,1 1-1,1 4-13,1-18 38,0 0 0,1-1-1,0 1 1,1-1-1,0 0 1,1 0 0,4 10-38,-6-19 35,-1 0 0,1 0 1,-1 0-1,1 0 1,0 0-1,0-1 0,0 1 1,1-1-1,-1 1 0,1-1 1,-1 0-1,1 0 0,0 0 1,0 0-1,0 0 1,0-1-1,0 1 0,3 0-35,-1-1 48,-1 0 0,1 0 1,0-1-1,0 0 0,0 0 0,0 0 0,0 0 0,-1-1 0,1 1 0,0-1 0,0-1 0,0 1-48,15-7 127,-1 0 0,0-2 0,0 0 0,-1 0-1,9-8-126,-25 16 3,25-16 58,-1-1 0,-2-1 0,0-1 0,0-1-61,-15 12-51,1 0 0,-2-1 0,0 0 0,0 0 0,-1-1 0,0 0 0,-1 0 0,0-1 0,-1 0 0,2-7 51,3-23-279,-6 21-144,1 1-1,4-8 424,-9 28-13,0 1-1,0 0 0,0 0 0,0-1 1,0 1-1,0 0 0,1-1 0,-1 1 0,0 0 1,0 0-1,0-1 0,0 1 0,0 0 1,1 0-1,-1-1 0,0 1 0,0 0 1,0 0-1,1 0 0,-1-1 0,0 1 1,0 0-1,0 0 0,1 0 0,-1 0 0,0 0 1,1-1-1,-1 1 0,0 0 0,0 0 1,1 0-1,-1 0 14,5 8-175,2 20 194,-6-25-15,12 57 228,3-2 1,2 0-1,12 21-232,16 24-2302,-46-102 2269,2 2-225,-1 0 0,0 0-1,1-1 1,-1 1 0,1 0 0,0 0 0,0-1-1,0 1 1,1-1 0,-1 0 0,0 0 0,1 0-1,0 0 1,1 2 258,14-2-778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2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9088,'30'9'3424,"-7"-14"-2656,23 1 320,-23 1 0,5 3-768,4 0-192,-1 0-2240,1-5-992,1 0 1568,-6-2 768,-4-6 576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2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8832,'-10'3'3328,"20"6"-2592,13-6 96,-10 2-192,11-1-512,8 4-128,3 0 0,6-4-32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2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9728,'-1'1'259,"0"0"0,0 0-1,1 1 1,-1-1 0,0 1 0,0-1 0,1 0 0,-1 1 0,1-1 0,-1 1 0,1 0 0,0-1 0,0 1 0,0-1 0,-1 1-1,1-1 1,1 1 0,-1 0-259,8 30 611,-2-14 160,49 150-17,-32-105-110,-3 0 1,7 47-645,-19-71 735,-3 1 0,-1-1 0,-2 1-1,-1 1 1,-5 34-735,2-66 458,0-11 31,1-16-166,6-5-497,0 1 0,2 1 0,0-1 0,1 1 0,8-12 174,-3 6-297,2 2 0,0-1 0,2 2 0,1 0 0,1 1 0,1 1-1,2-1 298,-16 18-21,1 0 0,-1 0 0,1 0 0,0 1 0,0-1 0,0 2 0,1-1 0,-1 1-1,1 0 1,0 1 0,0 0 0,0 0 0,0 1 0,0-1 0,1 2 21,-4-1 2,-1 1 0,1 1 0,0-1 0,-1 0 0,1 1 0,-1 0 0,1 0 0,-1 1 0,1-1 0,-1 1 0,0 0 0,0 0 0,0 0 0,0 1 0,0-1 1,0 1-1,-1 0 0,1 0 0,-1 0 0,0 1 0,0-1 0,0 1 0,0 0 0,-1-1 0,1 1 0,-1 0 0,1 2-2,-1 1 84,0 0 1,0 0-1,0 0 0,-1 0 1,0 0-1,-1 1 0,1-1 0,-2 0 1,1 1-1,-1-1 0,0 0 1,0 0-1,-1 0 0,1 1 0,-2-1-84,-2 9 129,-1 0 0,-1-1 0,0 0 0,-1 0 0,0 0-1,-2 0-128,3-6-231,0 0-1,-1 0 0,-1 0 0,1-1 0,-1-1 0,-1 1 0,1-2 1,-1 1-1,-9 3 232,2-1-779,0-1 1,-1-1 0,0-1-1,0-1 1,-14 3 778,-29 2-853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3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371 123 7040,'4'-7'1225,"-2"5"-914,-1 0 0,1-1 1,0 1-1,-1 0 0,0-1 0,1 1 0,-1-1 0,0 0 1,0 1-1,-1-1 0,1 0 0,0 0 0,-1 0 1,0 0-1,1 1 0,-1-1 0,0 0 0,-1-1-311,-1 1 344,1 0-1,-1 0 0,-1 0 1,1 1-1,0-1 1,-1 0-1,0 1 1,1 0-1,-1-1 0,0 1 1,0 0-1,-1 0-343,-39-20-46,35 20 62,1 0 1,-1 0 0,1 1-1,-1 0 1,1 0 0,-1 1-1,0 0 1,1 0 0,-1 1-1,0 0 1,1 0-1,-1 1 1,1 0 0,0 0-1,-1 1 1,1 0 0,0 0-1,0 0 1,1 1-1,-1 0 1,-3 4-17,-5 3 50,-1 1-1,2 1 1,0 0 0,1 1-1,0 1 1,1 0 0,0 0-1,1 3-49,7-11 32,0 0 0,0 0 0,1 1 0,0 0-1,0-1 1,1 1 0,0 0 0,1 0 0,-1 0-1,1 0 1,1 1 0,0-1 0,0 4-32,0-9 17,1 1 1,-1-1-1,1 1 0,0-1 1,0 0-1,0 0 1,0 1-1,0-1 0,1 0 1,-1 0-1,1 0 1,0 0-1,0 0 1,0-1-1,0 1 0,1-1 1,-1 1-1,1-1 1,0 0-1,-1 0 0,1 0 1,0 0-1,0 0 1,0-1-1,0 1 1,0-1-1,1 0 0,-1 0 1,0 0-1,1 0 1,-1-1-1,3 1-17,4 0 95,1-1-1,0-1 1,0 1 0,0-2-1,0 0 1,0 0 0,-1 0-1,1-2 1,-1 1-1,0-1 1,9-5-95,9-6 145,0-1 1,-2-1-1,13-11-145,-27 19-76,-1 0 1,-1 0-1,0-1 0,0 0 0,0-1 0,-2 0 0,1 0 0,-1-1 0,-1 0 0,0 0 1,-1-1-1,0 0 0,-1-1 76,-4 15-39,0 0 1,0 0-1,0 0 1,0-1-1,0 1 1,-1 0-1,1 0 1,0 0-1,-1 1 1,1-1-1,-1 0 1,1 0 0,-1 0-1,1 1 39,24 63 204,-8-21 215,8 12-419,-19-43-320,1-1 0,0 1 0,1-2 1,0 1-1,1-1 0,6 5 320,-14-15-303,1 1 1,0 0-1,-1-1 0,1 1 0,0-1 0,0 1 1,0-1-1,1 0 0,-1 0 0,0 0 0,0 0 1,1 0 302,-2-1-156,1 0 1,-1 0 0,1 0 0,-1 0 0,0 0 0,1 0 0,-1-1 0,1 1 0,-1 0 0,0-1 0,1 1-1,-1-1 1,0 0 0,1 1 0,-1-1 0,0 0 0,0 0 0,0 1 0,1-1 0,-1 0 0,0 0 155,17-18-896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3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 0 9984,'-4'0'3680,"8"12"-2848,10 21 160,-9-12-96,4 11-513,9 5-127,5 8-160,0-1 0,0 1-64,0-5-32,-1-4 32,-4-8-1375,-4-3-545,-9-9 960,-10 0 448</inkml:trace>
  <inkml:trace contextRef="#ctx0" brushRef="#br0" timeOffset="1">19 183 9472,'-18'9'3584,"18"-6"-2784,14 9 288,-5-7-32,14-2-545,14-3-31,18 0-3679,8 0-1569,15-8 2368,8-7 1184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4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2 10368,'-1'-1'169,"0"1"0,0 0 1,0 0-1,0 0 0,0 0 1,0 0-1,0 0 1,0 0-1,0 0 0,0 1 1,0-1-1,0 0 0,0 0 1,0 1-1,0-1 0,1 1 1,-1-1-1,0 1 0,0-1 1,0 1-1,1-1 1,-1 1-1,0 0 0,0 0 1,1-1-1,-1 1-169,1 1 178,0 0 1,0 0-1,0 0 1,0 0-1,0 0 0,0 0 1,1 0-1,-1 0 1,1-1-1,-1 1 1,1 0-1,0 0 0,-1 0 1,2 1-179,42 81 1904,-1-2-1259,15 56 608,24 94-1253,-67-175 485,-3 0 0,3 33-485,-7-32 737,-7-53 310,-2-9-425,-5-20-285,-3-40-690,10 30 33,1-1-1,2 1 0,1 0 0,1 0 0,3 0 1,0 1-1,8-14 321,-13 37-44,0 1 1,1-1-1,0 2 0,0-1 0,1 0 1,0 1-1,1 0 0,0 0 1,4-3 43,-7 8-7,-1 0-1,1 0 1,0 1 0,0-1 0,0 1 0,0 0 0,0 0 0,0 1 0,0-1 0,1 1 0,-1 0 0,1 0-1,-1 0 1,1 1 0,-1-1 0,1 1 0,-1 0 0,1 1 0,-1-1 0,1 1 0,-1 0 0,2 0 7,4 2 6,0 1 0,-1 1 1,1-1-1,-1 2 0,0-1 1,0 1-1,-1 0 0,0 1 1,0 0-1,0 0 1,-1 1-1,0 0 0,0 0 1,-1 1-1,-1-1 0,1 2 1,-1-1-1,0 0 0,-1 1 1,-1 0-1,1 1-6,-3-6 34,0 1 0,0 0 0,0 0 0,-1 0 0,0 0 0,0-1 0,-1 1 0,0 0 0,0 0 0,0 0 0,-1-1 0,1 1 0,-1 0 0,-1-1-1,1 0 1,-1 0 0,0 1 0,0-1 0,0-1 0,-1 1 0,0-1 0,-3 4-34,-1 1-66,-1 0-1,-1-1 0,1 0 0,-1-1 1,0 0-1,-1 0 0,1-1 0,-1-1 1,-1 0-1,-4 1 67,10-4-328,0 0 0,0 0 0,0-1-1,-1 0 1,1 0 0,0 0 0,-1-1 0,1 0-1,0-1 1,-1 1 0,1-1 0,0 0 0,-1-1 0,1 1-1,-3-3 329,-20-10-671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4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9088,'1'-1'296,"0"0"0,0 0 1,0 0-1,1 0 0,-1 0 0,0 0 1,1 0-1,-1 0 0,1 0 1,-1 1-1,1-1 0,-1 0 0,1 1 1,-1 0-1,1-1 0,-1 1 1,1 0-1,0 0 0,-1 0 1,2 0-297,-1 0 172,0 1 1,-1-1-1,1 1 1,0 0-1,0-1 1,-1 1 0,1 0-1,0 0 1,-1 0-1,1 1 1,-1-1-1,1 0 1,-1 0 0,0 1-1,1 0-172,5 7 137,-1 0 0,0 0 0,-1 1-1,0 0 1,3 7-137,-7-14 33,16 37-44,-1 1 0,1 11 11,-3 7-2825,-15-51-1789,-7-18 3676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5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 11264,'0'-8'4224,"18"8"-3296,17 0 159,-16 0-159,18-4-608,9-1-192,17 2-512,1-6-224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6528,'-2'1'239,"1"0"0,0-1 1,-1 1-1,1 0 0,0 0 1,0 0-1,0 0 1,0 0-1,0 0 0,0 0 1,0 0-1,0 0 0,1 1 1,-1-1-1,0 0 0,0 0 1,1 1-1,-1-1 0,1 1 1,0-1-1,-1 0 0,1 1 1,0-1-1,0 1 0,0-1 1,0 1-1,0-1 0,0 1 1,0-1-1,0 0 0,1 1 1,-1 0-240,2 9 516,1 0 0,0 0 0,0 0 0,1 1-516,0-3 170,11 35 101,-2 1 0,-2 1 0,-2 1 0,-2-1 0,-2 1 0,-1 33-271,-5-58 540,0-3-3473,3-20 1134,3-10 434,4-9 555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5.0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347 161 7680,'1'0'269,"0"0"1,0-1-1,-1 1 0,1-1 1,0 1-1,0-1 0,0 1 1,-1-1-1,1 0 0,0 1 1,-1-1-1,1 0 1,-1 1-1,1-1 0,-1 0 1,1 0-1,-1 1 0,1-1 1,-1 0-1,0 0 1,0 0-1,1 0 0,-1 0 1,0 0-1,0 0 0,0 1 1,0-1-1,0 0 1,0 0-1,0 0 0,0 0 1,0-1-270,0-2 338,0 0 0,-1-1 0,1 1 0,-1 0 0,0 0 0,0-1 0,0 0-338,-3-1 173,1 0-1,-1 0 1,0 0-1,-1 1 1,1 0 0,-1-1-1,0 2 1,0-1-1,-1 0 1,1 1 0,-1 0-1,0 0 1,0 1-1,-1 0 1,1 0 0,-3 0-173,-2-2 56,-1 1 1,0 0 0,0 1 0,0 1 0,0 0-1,0 1 1,0 0 0,-13 1-57,19 0-12,0 2 1,0-1-1,0 0 0,1 1 1,-1 0-1,0 1 1,1-1-1,-1 1 0,1 0 1,0 1-1,0-1 0,0 1 1,0 0-1,1 0 1,-1 0-1,1 1 0,0-1 1,1 1-1,-1 0 0,1 0 1,0 1-1,0-1 0,-1 4 12,-2 4-4,1-1 0,1 1 0,0 0 0,0 0 0,1 0-1,1 0 1,0 0 0,1 1 0,1-1 0,0 5 4,1-5 51,0 1 1,2-1 0,-1 0-1,2 0 1,-1 0 0,2 0-1,0 0 1,0-1 0,6 8-52,-9-16 27,0-1 0,0 1 0,0-1 1,0 0-1,1 0 0,0 0 1,-1 0-1,1 0 0,0-1 0,1 1 1,-1-1-1,0 0 0,1 0 0,-1 0 1,1 0-1,0-1 0,-1 1 0,1-1 1,0 0-1,0 0 0,0 0 0,0-1 1,0 1-1,0-1 0,0 0 1,0 0-1,0-1 0,0 1 0,0-1 1,0 0-1,-1 0 0,1 0 0,0 0 1,0-1-28,6-2 50,0-1 0,-1-1 0,1 0 0,-1 0 0,0 0 0,-1-1 0,0-1 0,0 1 0,4-6-50,1-2 19,-2 1-1,0-1 1,-1-1 0,0 0 0,1-5-19,27-82-416,-38 102 405,0 1 1,0-1 0,0 1-1,1-1 1,-1 0 0,0 1 0,0-1-1,0 1 1,1-1 0,-1 1 0,0-1-1,1 1 1,-1-1 0,0 1-1,1-1 1,-1 1 0,1 0 0,-1-1-1,0 1 1,1 0 0,-1-1-1,1 1 1,-1 0 0,1-1 0,-1 1-1,1 0 1,0 0 0,-1 0-1,1 0 1,-1-1 0,1 1 0,-1 0-1,1 0 1,0 0 0,-1 0-1,1 0 1,-1 0 0,1 1 0,-1-1-1,1 0 1,0 0 0,-1 0-1,1 0 1,-1 1 0,1-1 0,-1 0-1,1 0 1,-1 1 0,1-1-1,-1 1 1,0-1 0,1 0 0,-1 1-1,1-1 1,-1 1 0,0-1 0,1 1-1,-1-1 1,0 1 0,0-1-1,1 1 11,17 35-25,-17-33 43,26 67 51,-11-29-1037,0 0 0,16 24 968,-32-64-195,1 0 0,-1 0 0,1 0-1,0 0 1,-1-1 0,1 1 0,0 0 0,-1 0-1,1 0 1,0 0 0,0-1 0,0 1-1,0 0 1,0-1 0,0 1 0,0-1 0,0 1-1,0-1 1,0 1 0,0-1 0,0 0-1,0 0 1,0 1 0,0-1 0,1 0 0,-1 0-1,0 0 1,0 0 0,0 0 0,0 0-1,0-1 1,0 1 0,0 0 0,1-1 0,-1 1-1,0 0 1,0-1 0,0 1 195,13-8-885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5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0 9728,'-1'1'296,"-19"11"4195,20-12-4424,0 1-1,-1-1 1,1 0 0,0 0-1,-1 1 1,1-1-1,0 0 1,0 0 0,0 1-1,-1-1 1,1 0-1,0 1 1,0-1 0,0 0-1,0 1 1,-1-1-1,1 0 1,0 1 0,0-1-1,0 1 1,0-1-1,0 0 1,0 1 0,0-1-1,0 0 1,0 1-1,0-1 1,0 0 0,0 1-1,0-1 1,1 1-1,-1-1 1,0 0 0,0 1-1,0-1 1,0 0-1,1 1 1,-1-1 0,0 0-1,0 0 1,1 1-1,-1-1 1,0 0 0,0 0-1,1 1 1,-1-1-1,0 0 1,1 0 0,-1 0-1,0 1 1,1-1 0,-1 0-1,0 0 1,1 0-1,-1 0 1,0 0 0,1 0-1,0 0-66,6 2 224,1 0 0,-1-1 0,1 0-1,0-1 1,0 0 0,0 0 0,-1-1-1,2 1-223,16-2 290,28 2 245,-5-1 25,19 3-560,-53-1 23,1 1 0,-1 0 0,0 1-1,1 1 1,-1 0 0,10 5-23,-23-9 5,0 1 1,0-1-1,-1 0 1,1 1-1,0-1 1,0 0-1,0 1 1,0-1-1,0 1 0,0 0 1,-1-1-1,1 1 1,0 0-1,0-1 1,-1 1-1,1 0 1,0 0-1,-1 0 0,1 0 1,-1-1-1,1 1 1,-1 0-1,0 0 1,1 0-1,-1 0 1,0 0-1,0 0 0,0 0 1,1 0-1,-1 0 1,0 0-1,0 0 1,0 0-1,-1 0 1,1 0-1,0 0 0,0 0 1,-1 0-1,1 0 1,0 0-1,-1 0 1,1 0-1,-1 0-5,-3 5 14,0 0-1,-1 0 1,1 0 0,-1-1-1,-1 0 1,0 1-14,-8 8 15,5-4-14,-25 26 136,-13 20-137,37-42-74,1 0-1,0 1 0,0-1 1,2 2-1,0-1 0,-1 5 75,3 12-1407,9-19-2028,-3-13 3123,-1 1 0,1-1-1,-1 0 1,1 0-1,-1 0 1,1 1-1,-1-1 1,1 0 0,-1 0-1,1 0 1,0 0-1,-1 0 1,1 0-1,-1 0 1,1 0 0,-1 0-1,1 0 1,-1 0-1,1-1 1,-1 1 0,1 0-1,-1 0 1,1 0-1,-1-1 1,1 1-1,-1 0 313,14-7-3658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5.8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8960,'-2'2'375,"1"0"0,0 0 1,-1 0-1,1 0 0,0 0 1,0 0-1,1 1 0,-1-1 0,0 0 1,1 0-1,-1 1 0,1-1 1,0 0-1,0 1 0,0-1 1,0 1-1,0-1 0,1 2-375,10 48 999,-7-37-498,47 249 1894,-33-153-662,-16-95-1411,0-1 0,-1 1 0,-1 1-322,1-20 28,-1 1 1,1-1 0,0 1-1,0-1 1,1 1 0,-1 0 0,0 0-1,1-1 1,0 1 0,-1 0-1,2 0-28,3-6-33,-1 1-24,13-19-359,2 0 0,1 2 0,15-14 416,-30 32-48,1 0 1,-1 1 0,1 0-1,0 0 1,0 0-1,1 1 1,0 0 0,-1 1-1,1 0 1,0 0-1,1 0 1,-1 1 0,0 0-1,1 1 1,-1 0-1,3 0 48,-6 2 37,0-1 1,-1 1-1,1 0 0,0 0 0,0 0 0,-1 1 0,1 0 0,-1 0 0,1 0 0,-1 0 0,0 1 0,0-1 0,0 1 0,0 0 0,-1 0 0,1 1 1,-1-1-1,1 1 0,-1 0 0,0 0 0,-1 0 0,1 0 0,-1 0 0,0 1 0,0-1 0,0 1 0,0-1 0,0 5-37,0-2 58,0 0 0,0-1-1,-1 1 1,0 0 0,-1 0-1,1 0 1,-1 0 0,0 0 0,-1 0-1,0 0 1,0-1 0,-1 1-1,1 0 1,-1-1 0,-1 1-1,1-1 1,-1 1 0,0-1 0,-1 0-1,-1 2-57,0-3-391,-1 1-1,-1-1 1,1 0-1,-1 0 1,0-1 0,0 0-1,0 0 1,-1 0-1,1-1 1,-1 0-1,0-1 1,0 0-1,1 0 1,-2-1-1,0 1 392,-24 3-815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7.3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329 138 8192,'1'-5'523,"0"1"0,0-1-1,-1 0 1,0 1 0,0-1 0,0 0 0,-1 1 0,1-1 0,-1 0 0,0 1 0,-1-1-1,1 1 1,-1-1 0,0 1 0,0 0 0,0-1 0,0 1 0,-1 0 0,0 1 0,0-2-523,-1 1 132,1 0 1,-1 1 0,0-1 0,0 1 0,-1-1 0,1 1 0,-1 1 0,1-1 0,-1 1-1,0-1 1,-5 0-133,4 1 12,-1 1 0,0 0-1,0 0 1,0 1-1,0-1 1,0 2 0,0-1-1,0 1 1,0 0-1,1 0 1,-1 1 0,0 0-1,1 0 1,-1 1 0,1-1-1,0 1 1,-3 2-12,-2 2-14,-1 0 1,2 0 0,-1 1-1,1 0 1,0 1 0,1 0-1,0 1 1,-7 9 13,13-15 25,-1 1 0,1 0 1,0 0-1,1 0 0,-1 0 0,1 0 1,0 1-1,1-1 0,-1 1 0,1 0 0,0-1 1,0 1-1,1 0 0,-1-1 0,1 1 0,1 0 1,-1 1-26,1-2 55,1 0-1,-1 0 1,1 0 0,0 0 0,0-1 0,0 1 0,0 0 0,1-1 0,0 0 0,0 0 0,0 1 0,0-2 0,1 1-1,0 0 1,0-1 0,0 1 0,0-1 0,0-1 0,2 2-55,1 0 77,1 0 0,-1 0 1,1-1-1,0 0 0,0 0 0,0-1 1,0 0-1,0 0 0,0-1 0,1 0 0,-1-1 1,0 0-1,1 0 0,-1-1 0,0 0 0,2 0-77,-3-1 20,-1 1 0,0-1-1,0-1 1,0 1 0,0-1-1,0 0 1,-1 0 0,1 0-1,-1-1 1,0 0 0,0 0-1,0-1 1,-1 1-1,1-1 1,-1 0 0,0 0-1,0 0 1,-1-1 0,0 1-1,0-1 1,1-1-20,2-10-99,-1 0 0,0 0-1,1-6 100,4-17-315,-10 45 248,1 0 0,0 0 1,1 0-1,-1 0 0,1-1 1,2 5 66,0 3 21,0 0-4,1 0 0,1 0 1,0 0-1,0-1 0,1 0 0,1-1 0,6 8-17,19 17-4445,-32-34 3707,0 0 0,1 0-1,-1 0 1,0 0 0,0 0 0,1 0 0,-1 0 0,1-1 0,-1 1 0,1 0 0,-1-1-1,1 1 1,-1-1 0,1 1 0,1-1 738,11 0-3829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0.5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 9088,'1'-1'561,"-1"0"1,1 0 0,0 0 0,-1 0-1,1 0 1,0 0 0,0 0 0,0 0-1,-1 0 1,1 1 0,0-1-1,0 0 1,0 0 0,0 1 0,0-1-1,1 1 1,-1-1 0,1 0-562,15 0 3802,-10 1-3817,20 0 1392,68 0 2008,29-6-3385,-67 4-183,-34 3-2359,-22-1 2380,-1 0-1,0 0 1,1 0-1,-1 0 1,1 0-1,-1 0 1,1 0 0,-1-1-1,0 1 1,1 0-1,-1 0 1,1 0-1,-1 0 1,0-1-1,1 1 1,-1 0-1,0 0 1,1-1 0,-1 1-1,0 0 1,1 0-1,-1-1 1,0 1-1,1 0 1,-1-1-1,0 1 163,5-7-896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1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1 11520,'-8'4'1575,"-11"8"2193,18-11-2328,7 14 2751,13 9-2685,-2-2-1011,-9-6-361,-1 0-1,-1 0 1,0 0-1,-1 1 1,-1 0-1,0 0 1,-1 1-134,4 42 260,-2 24-260,0-13 32,4 153 133,-8-231-225,0 0-1,1 0 1,0 0-1,0 0 1,0 0-1,1 0 1,3-6 60,2-4-121,0-2 66,1 1 0,1 0 0,0 0 0,2 1 0,0 0 0,0 1 0,2 1 0,6-6 55,-11 12-23,0 1-1,1 0 1,0 1 0,1 0-1,-1 0 1,1 1-1,1 1 1,-1 0-1,1 0 1,0 1 0,0 1-1,0 0 1,1 0-1,4 1 24,-12 1-9,0 1 0,0 0 0,1 0 0,-1 0 0,0 1 0,0-1-1,1 1 1,-1 1 0,0-1 0,0 1 0,0 0 0,-1 0 0,1 0 0,0 1 0,-1-1-1,1 1 1,-1 0 0,0 0 0,0 1 0,0 0 0,0 0 9,1 2-43,-1 0 0,0 0 1,0 0-1,0 1 0,0 0 1,-1 0-1,0 0 0,-1 0 0,0 0 1,0 1-1,0-1 0,-1 1 1,0 6 42,0-5-75,-1 0 1,0 0 0,-1 0 0,1 0-1,-2-1 1,0 1 0,0 0-1,0-1 1,-1 1 0,0-1 0,-1 0-1,0 1 75,1-4-63,0 0 0,0 0 0,0-1 0,-1 1 0,1-1 0,-1 0-1,0 0 1,0 0 0,-1-1 0,1 1 0,-1-1 0,0 0 0,0-1 0,0 1-1,0-1 1,0 0 0,0 0 0,-1 0 0,0-1 63,-1 1-720,0-1 0,-1 0 0,1-1 0,-1 0 0,1 0 0,0 0 0,-1-1 0,1 0 0,0 0 0,0-1 0,0 0 0,0-1 0,0 1 0,-1-2 720,-25-18-1258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1.6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4 12032,'0'0'176,"0"0"0,0-1 0,0 1 1,1 0-1,-1 0 0,0 0 0,0-1 0,1 1 1,-1 0-1,0 0 0,1 0 0,-1 0 1,0-1-1,1 1 0,-1 0 0,0 0 1,1 0-1,-1 0 0,0 0 0,1 0 0,-1 0 1,0 0-1,1 0 0,-1 0 0,0 0 1,1 0-1,-1 0 0,0 0 0,1 0 1,-1 0-1,0 1 0,1-1 0,-1 0 0,0 0 1,0 0-1,1 1 0,-1-1-176,9 15 2908,2 26-1391,-10-38-1252,5 44-10,-1 0 0,-2 1 0,-3 23-255,0-63-18,0 15-122,1-8-1320,-1 1 0,0 0 1,-2 8 1459,1-21-393,1 0 0,0-1-1,-1 1 1,1-1 0,-1 1 0,0-1 0,0 1 0,0-1 0,0 1 0,0-1-1,-1 0 1,1 0 0,-1 1 0,1-1 0,-1 0 0,0 0 0,0-1-1,0 1 1,0 0 0,0-1 0,0 1 0,-2 0 393,-19 4-1349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2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33 14848,'10'0'5535,"13"5"-4319,18-1-96,-18-1-352,12-3-2752,12-3-1120,3-9 1568,9-17 737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3.1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396 238 9472,'-6'-25'4538,"8"7"-2831,-1 15-1229,-1-1-1,1 0 1,-1 0 0,0 1-1,0-1 1,0 0-1,-1 0 1,1 1-1,-1-2-477,-2-4 166,-1 0 0,0 0-1,0 0 1,-1 0-1,0 0 1,0 1-1,-1 0 1,0 0-1,-1 1 1,1 0 0,-2 0-1,1 0 1,-1 1-1,0 0 1,0 0-1,0 1 1,-1 0 0,-6-2-166,9 4 1,-1 1 0,1-1 0,0 1 0,-1 1 0,0-1 0,1 1 0,-1 0 0,0 1 0,1 0 0,-1 0 0,0 0 0,1 1 0,-1 0 0,0 0 0,1 1 0,-1-1 0,1 2 0,0-1 0,-1 1 0,1 0 0,0 0 0,1 0 0,-1 1 0,1 0 0,-1 0 0,1 0 0,-4 5-1,0 2-3,0 0 0,0 0 0,1 1 0,1 0 0,0 1-1,1 0 1,0 0 0,1 0 0,0 0 0,1 1 0,1 0 0,0 0 0,1 0-1,0 0 1,1 0 0,1 1 0,1 9 3,0-19 5,0 0-1,1 0 1,0 0 0,0 0-1,0 0 1,0-1-1,1 1 1,0-1 0,0 1-1,0-1 1,0 0 0,1 0-1,-1-1 1,1 1 0,0-1-1,0 0 1,1 1-1,-1-2 1,1 1 0,-1-1-1,1 1 1,0-1 0,0-1-1,0 1 1,0 0-5,4 0 44,0 1 0,0-1 0,0-1 0,0 1 0,1-2 0,-1 1 0,0-1 0,0 0 0,1-1 0,-1 0 0,0-1 0,0 0 0,9-3-44,-11 2 34,1-1 0,-1 0 1,0 0-1,0-1 0,-1 1 0,1-2 1,-1 1-1,0-1 0,-1 1 0,1-2 1,-1 1-1,4-6-34,1-5-40,0-1 0,0-1 0,-2 1 0,4-11 40,-5 17-247,-6 12 240,-1 0 1,0 0 0,1 0 0,-1 0-1,0 0 1,0 0 0,1 0-1,-1 0 1,0 1 0,0-1-1,1 0 1,-1 0 0,0 0-1,0 0 1,1 1 0,-1-1-1,0 0 1,0 0 0,0 0-1,1 1 1,-1-1 0,0 0-1,0 0 1,0 1 0,0-1-1,0 0 1,0 0 0,0 1-1,1-1 1,-1 0 6,8 34-184,-6-21 197,8 27-5,-2-1-32,2-1 1,1 0 0,2-1-1,13 24 24,-25-59-149,0 0-1,0 0 0,0 0 0,0 0 1,0 0-1,1 0 0,-1 0 0,1 0 1,-1 0-1,1-1 0,0 1 0,-1-1 0,1 1 1,0-1-1,0 0 0,0 1 0,0-1 1,0 0-1,0 0 0,1-1 0,-1 1 1,0 0-1,0-1 0,1 1 0,0-1 150,18-2-496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3.4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2 12544,'-1'0'345,"0"-1"1,1 1-1,-1 0 1,0 0-1,0-1 1,0 1-1,0 0 1,0 0-1,0 0 1,0 0-1,0 0 1,1 0 0,-1 0-1,0 1 1,0-1-1,0 0 1,0 1-346,-17 9 2480,-13 21-1835,27-26-407,-119 143 7,114-138-226,1 1-1,0 0 1,1 0-1,0 1 1,0-1 0,-2 9-19,8-17 5,0 0 0,0-1 0,0 1 0,0 0 0,0 0 0,1 0 0,-1 0 0,1 0 0,0 0 0,0 0 0,0 0 0,1 0 0,-1 0 0,0 0 0,1 0 0,0 0 0,0 0 0,0 0 0,0 0 0,0-1 0,1 1 0,-1 0 0,1-1 0,0 1 0,0-1 0,0 1 0,0-1 0,0 0 0,0 0 0,0 0 0,1 0 0,0 0-5,6 4 29,1-1-1,0 1 1,0-1-1,0-1 1,1 0-1,-1-1 1,1 0-1,0 0 1,3-1-29,16 2-878,-1-2 0,28 0 878,-51-2-314,0 0-1,0-1 0,0 1 1,0-1-1,0 0 0,-1-1 1,1 1-1,0-1 0,1-1 315,19-11-592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 7808,'3'-5'4299,"-4"13"-2163,-6 31-1632,-1 3-238,4-18-158,1-6 184,0 0 0,1 0 0,1 0 0,1 1 0,1 14-292,0-29 46,-1-1 0,0 0 0,1 1 0,0-1 0,0 0 0,0 0 0,0 1-1,1-1 1,-1 0 0,1 0 0,0 0 0,-1-1 0,1 1 0,1 0 0,-1-1-1,0 1 1,1-1 0,-1 0 0,1 1 0,0-1 0,-1-1 0,1 1 0,0 0 0,0-1-1,1 1 1,-1-1 0,0 0 0,0 0 0,1 0 0,-1-1 0,0 1 0,1-1-1,1 1-45,17-1-81,0 0 0,0-1-1,0-1 1,1-2 81,50-9-3520,-54 10 2934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3.9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11392,'-7'-13'3041,"7"15"-513,9 27 377,-2-8-3182,10 46 1093,1 21-816,-3-15 1221,3 0-1221,-10-44 208,0-4 221,-1 1 0,-1-1 0,-1 1-1,-1 0 1,-1 11-429,-4-38 185,1 1-183,0 0 0,-1 0-1,1 0 1,0 0 0,0-1-1,-1 1 1,1 0 0,0 0-1,0-1 1,0 1 0,0 0-1,-1 0 1,1-1 0,0 1-1,0 0 1,0 0 0,0-1-1,0 1 1,0 0-1,0 0 1,0-1 0,0 1-1,0 0 1,0-1 0,0 1-1,0 0 1,0 0 0,0-1-1,0 1 1,0 0 0,0-1-1,0 1 1,0 0-2,4-11-71,1 1 0,0 0 0,0 0-1,1 1 1,0 0 0,1 0 0,7-8 71,4-6-430,0-1-188,1 1 0,0 1 0,20-17 618,-30 31-1,-1 1 1,2 0-1,-1 0 0,1 1 1,0 0-1,1 1 0,-1 0 1,1 0-1,0 1 0,0 1 1,5-1 0,-12 3 72,0 1 0,0 0-1,0 0 1,1 0 0,-1 1 0,0-1 0,0 1 0,0 0 0,0 0 0,0 1 0,0-1 0,0 1 0,0 0 0,0 0 0,-1 0 0,1 1-1,-1-1 1,1 1 0,-1 0 0,0 0 0,0 0 0,-1 0 0,1 0 0,0 1 0,-1-1 0,0 1 0,1 1-72,1 2 155,0 1 1,0-1-1,-1 1 0,0 0 1,0 0-1,-1 0 1,0 1-1,0-1 1,-1 0-1,0 1 0,-1-1 1,0 1-1,-1 4-155,0-4-17,0 0 0,-1 0 1,0-1-1,-1 1 0,0-1 0,0 1 0,-1-1 0,0 0 0,0 0 0,-1-1 0,0 1 0,0-1 1,-1 0-1,0-1 0,-3 4 17,3-5-508,-1 1 0,0-1 0,-1-1 0,1 1 0,-1-1 0,0-1 0,0 1 0,0-1 0,0-1 0,-6 2 508,-43 6-1840,-2-8 837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5.4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422 129 4992,'2'-1'425,"-1"0"0,0 0 1,0-1-1,0 1 0,0-1 0,-1 1 1,1-1-1,0 1 0,0-1 0,-1 1 1,1-1-1,-1 0 0,0 1 0,1-1 1,-1 0-1,0 1 0,0-1 0,0 0 1,0 0-1,0 1 0,0-1 0,-1 0 1,1 1-1,-1-1 0,1 0 0,-1 1 1,1-1-1,-1 1 0,0-1 0,0 1 1,0-1-1,0 1 0,0 0 0,0-1-425,-22-25 3025,-2 7-3357,17 16 346,0 0 0,0 0-1,0 1 1,-1 0 0,1 1 0,-1 0-1,1 0 1,-1 1 0,0 0-1,0 0 1,1 1 0,-1 0-1,0 0 1,0 1 0,0 1-1,1-1 1,-1 1 0,1 1 0,-1 0-1,1 0 1,0 0 0,0 1-1,-6 4-13,0 1-14,0 1-1,0-1 0,1 2 1,1 0-1,0 1 0,0 0 0,1 0 1,1 2-1,0-1 0,1 1 1,0 0-1,-1 5 15,7-14 1,1 1 0,-1-1 1,1 1-1,1 0 0,-1 0 0,1 0 1,0 0-1,0 0 0,0 0 0,1 0 1,0 1-1,1 3-1,-1-7-1,1 1 1,0-1-1,0 1 0,0-1 1,0 0-1,1 1 0,-1-1 1,1 0-1,0 0 0,0 0 0,0-1 1,0 1-1,1 0 0,-1-1 1,1 1-1,0-1 0,-1 0 1,1 0-1,0 0 0,0 0 1,0 0-1,3 0 1,10 4 56,-1-1 0,1 0 0,0-2 0,0 0 0,1 0 0,-1-2 0,0 0 0,1-1 0,-1 0 0,1-2 0,-1 0 0,0 0 0,0-2 0,1 0-56,-10 2 20,0-1 0,0 0 0,0 0 0,0-1 0,-1 0 0,0 0 1,1 0-1,-1-1 0,-1 0 0,1 0 0,-1 0 0,0-1 0,0 0 0,-1 0 0,1 0 0,-1 0 0,-1-1 0,1 0 0,1-4-20,1-5-3,-1 1-1,0-2 0,-2 1 1,0 0-1,0-1 0,-1 0 1,-2 1-1,1-6 4,-2 12-73,-1 11 0,1 17-21,2-8 105,2 0 1,-1 0-1,1-1 1,1 1-1,-1-1 1,2 0-1,-1 0 1,1 0-1,1-1 0,4 6-11,9 9 103,1-1-1,21 19-102,27 27-1274,-53-50-451,15 17-9851,-20-22 7550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7.0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9984,'22'70'5729,"24"33"-3706,1 1-2122,-19-26 1196,-4 1 0,-3 2-1,1 24-1096,-19-64 800,-3-41-760,0 1-1,0 0 1,0 0 0,-1 0 0,1 0-1,0 0 1,0 0 0,0-1 0,-1 1-1,1 0 1,-1 0 0,1 0 0,0-1-1,-1 1 1,1 0 0,-1 0 0,0 0-40,0-1 24,1 0 1,-1 0 0,1 0 0,-1 0 0,0 0 0,1 0 0,-1 0 0,1 0 0,-1 0 0,0 0-1,1-1 1,-1 1 0,1 0 0,-1 0 0,0 0 0,1-1 0,-1 1 0,1 0 0,-1-1 0,1 1-1,-1-1 1,1 1 0,0 0 0,-1-1 0,1 1 0,-1-1 0,1 1 0,0-1 0,-1 0-25,-2-3 24,0-1 0,0 1 0,0-1 0,0 0 1,1 0-1,0 0 0,0 0 0,0-1 0,1 1 1,-1 0-1,1-1 0,1 0-24,-2-7-61,1 0 1,0-1-1,1 1 1,1-8 60,2 6-136,-1 1 0,2-1 0,0 0 0,1 1 0,0 0 0,1 0 0,1 1 1,0 0-1,1 0 0,0 0 0,1 1 0,9-10 136,-10 13-143,1 1 0,-1 0 0,2 0 0,-1 1 1,1 0-1,0 0 0,9-4 143,-12 8-37,0 0-1,1 0 1,-1 1 0,0 0 0,1 0 0,-1 0-1,1 1 1,-1 1 0,1-1 0,0 1 0,-1 0-1,4 1 38,-8 0 18,1-1 0,0 1-1,0 0 1,-1 0 0,1 0-1,0 1 1,-1-1 0,1 1-1,-1 0 1,0 0 0,0 0-1,0 0 1,0 1 0,0-1-1,0 1 1,1 1-18,-1 0 64,0 1-1,1 0 0,-2 0 1,1 0-1,0 0 1,-1 0-1,0 1 1,0-1-1,-1 1 1,1 1-64,0 11 174,0-1 0,-1 1 0,0 0 1,-2-1-1,0 1 0,-3 13-174,2-15 64,-1-1 1,0 1-1,-1-1 1,-1 1-1,-1-1 1,0 0-1,0-1 1,-3 3-65,4-9-214,0-1 0,0-1 0,0 1 0,-1-1 0,0 0 0,0 0 0,-3 1 214,2-2-764,0 0 0,0-1 0,-1 1 0,0-1 0,0-1 0,0 0 0,-7 2 764,8-3-880,0 0 0,0 0 0,-1-1 0,1 0 0,-1 0 0,1-1 0,-1 0 0,-4-1 880,-17-6-1360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9.4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396 292 7424,'4'-29'2462,"-2"0"0,-2 0 0,0-10-2462,-1-5 1675,1 39-1568,0 0-1,0 0 1,-1 0 0,1 0 0,-1 1 0,-1-1 0,1 0-1,0 0 1,-1 1 0,0-1 0,0 0 0,-1 1-1,1 0 1,-1 0 0,0 0 0,0 0 0,0 0-1,0 0 1,-1 1 0,0 0 0,1-1 0,-1 1 0,0 1-1,-1-1 1,1 1 0,0-1 0,-1 1 0,1 0-1,-1 1 1,0-1 0,0 1 0,0 0 0,1 0 0,-1 1-1,-4-1-106,1 0 25,0 1-1,0 0 1,0 0-1,-1 1 1,1 0-1,0 0 1,0 1-1,0 0 1,1 0-1,-1 1 1,0 0 0,-1 1-25,-2 2 28,1 0 1,0 1 0,0 0 0,1 0 0,-1 1 0,2 0-1,-1 1 1,0 1-29,-3 4 77,1 1-1,1 0 1,0 1 0,1 0-1,0 1 1,2 0-1,0 0 1,1 0-1,0 1 1,-2 16-77,7-29 38,0 1 1,0 0-1,1-1 1,0 1-1,0 0 0,0-1 1,0 1-1,1 0 1,0-1-1,1 1 0,-1-1 1,1 1-1,0-1 1,0 0-1,0 1 0,1-1 1,0 0-39,1-1 52,-1 0 1,1 0-1,-1 0 0,1-1 0,0 0 1,0 0-1,1 0 0,-1 0 1,0 0-1,1-1 0,0 0 1,0 0-1,0 0 0,-1-1 1,1 0-1,1 1 0,-1-2 1,5 1-53,0 0 41,1 0 0,0-1-1,-1 0 1,1-1 0,-1 0 0,1-1 0,-1 0 0,1 0 0,-1-1 0,0-1 0,0 0 0,-1 0 0,5-3-41,-4 1-52,1-1-1,-1 0 1,-1-1 0,1 0 0,-2-1-1,1 0 1,-1 0 0,0-1 0,-1 0-1,0 0 1,3-7 52,8-18-259,-10 19-60,1 0 1,10-13 318,-19 28-8,0 1 1,0 0-1,0-1 1,0 1-1,1-1 1,-1 1-1,0 0 1,0-1-1,0 1 1,1 0-1,-1-1 1,0 1-1,0 0 1,1 0-1,-1-1 1,0 1-1,1 0 1,-1 0-1,0-1 1,1 1-1,-1 0 1,1 0-1,-1 0 1,0 0-1,1 0 1,-1 0-1,1-1 1,-1 1-1,0 0 1,1 0-1,-1 0 1,1 0-1,-1 0 1,0 0-1,1 1 1,-1-1-1,1 0 1,-1 0-1,0 0 1,1 0-1,-1 0 1,0 1-1,1-1 1,-1 0-1,0 0 1,1 0-1,-1 1 1,0-1-1,1 0 1,-1 1-1,0-1 1,0 0-1,1 1 1,-1-1-1,0 0 1,0 1-1,0-1 1,1 0 7,7 29-89,-6-22 90,15 64 149,21 73-33,-36-139-282,-1-1 0,1 0 0,0 0 0,0 0 0,0 0 0,1 0 0,-1 0 0,1-1 165,-2-2-222,-1 0 0,1 0 1,0-1-1,-1 1 1,1 0-1,0-1 1,0 1-1,0 0 1,0-1-1,-1 1 1,1-1-1,0 1 1,0-1-1,0 0 1,0 1-1,0-1 1,0 0-1,0 0 1,0 0-1,0 0 1,0 0-1,0 0 0,0 0 1,0 0-1,0 0 1,0 0-1,0 0 1,0-1-1,0 1 1,0 0-1,0-1 1,0 1-1,0-1 1,0 1-1,0-1 1,0 1-1,0-1 1,0 0 221,12-15-2214,5-7 1052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9.7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21 7552,'-14'9'2880,"9"-6"-2240,5 2 832,0-5 1088,14 0-513,9-5-1023,13-2-544,10-1-352,0 3 32,0 1 128,-6 1-160,1-2 0,-9 5-832,-4 0-352,-5 5-3135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0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 8064,'-17'32'2976,"13"-20"-2304,4 1 704,4-9 192,1-1-416,7 2-33,7-5-511,8-5-128,6 2-288,-1-4-832,0-3-352,-1-2-3263,1 0-1441,0-8 2944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0.4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 10496,'0'-2'3814,"3"4"-1469,13 10-746,16 18-1576,-21-15 158,0 1 0,-2 0 0,1 0 0,-2 1 0,0 0 0,-1 0 0,-1 1 0,-1 0 0,2 9-181,5 35 760,-3 1-1,-2 9-759,1 1 788,-5-50-485,3 47 1527,-4-82-1918,1 1 0,0-1 0,1 0 0,0 1 0,1 0 0,0 0 0,1 0 0,3-3 88,-8 11-37,7-11-153,-1 0 0,2 1 0,-1 0 0,2 0 0,0 1 0,0 0 0,1 1 0,1 0 0,0 1 0,0 0 0,1 1 0,0 1 0,12-6 190,-7 6-37,-1 0-1,2 2 1,-1 0-1,1 1 1,-1 1-1,6 1 38,-17 2 28,-1 0-1,1 0 1,0 1 0,-1 0-1,1 1 1,-1 0-1,1 0 1,-1 0-1,1 1 1,-1-1 0,0 2-1,1-1 1,-1 1-1,0 0 1,-1 0-1,1 0 1,-1 1-1,1 0 1,3 4-28,-6-5 48,0-1-1,0 1 1,-1 1-1,0-1 1,1 0-1,-1 1 1,0-1-1,-1 1 1,1 0-1,0-1 1,-1 1-1,0 0 1,0 0-1,0 0 1,-1 0-1,1 0 1,-1 2-48,0 0 55,-1-1 1,0 1 0,0-1 0,0 1-1,-1-1 1,1 1 0,-1-1 0,-1 0 0,1 0-1,-1 0 1,-1 3-56,-5 5 32,0-1-1,-1-1 1,0 1 0,-1-2 0,0 1-1,-1-1 1,0-1 0,-10 6-32,-29 14-617,-6-7-3631,50-19 3470,-1-1 1,1-1 0,0 1-1,-1-1 1,0 0-1,1-1 1,-1 0-1,1 0 1,-1-1 0,0 0-1,1 0 1,-1-1-1,1 0 1,-4-1 777,-34-23-1760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7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12544,'-4'9'4639,"4"-9"-3583,0 3 800,0-3 128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7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25791,'18'0'1920,"10"0"-704,4 0-448,5 0-192,7 0-288,-2 0-96,-1 0-128,1 0-64,-7 0-480,-3-3-160,1-1-896,-10-1-288,-5-2 960,-9-6 448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8.2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12 11008,'-50'-11'6938,"49"10"-6726,0 1 0,1 0-1,-1 0 1,0 0 0,1 0-1,-1 0 1,1 0 0,-1 0-1,0 0 1,1 0 0,-1 1-1,0-1 1,1 0 0,-1 0 0,0 0-1,1 1 1,-1-1 0,1 0-1,-1 1 1,1-1 0,-1 1-1,1-1 1,-1 1 0,1-1 0,-1 1-212,-6 16 1999,7 22-848,11 46 544,-4-41-1522,-2 0 1,-1 21-174,-4-45-348,-1 31-1869,0-48 1613,1 1 1,-1 0 0,0-1-1,0 1 1,-1-1-1,1 0 1,-1 2 603,-8 3-1584,-3-6 757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9088,'6'8'3873,"-1"9"-2985,-3-10-268,5 13 71,-2 1 0,-1 0 0,0 1-1,-2-1 1,0 3-691,3 22 530,10 134-751,-9-106 148,-5-9-2003,-2-41-4791,1-28 4947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8.5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 14720,'9'12'5439,"10"-7"-4223,4-1 352,-5 0-64,5-4-832,10 0-128,7-8-1312,10 0-512,5-4 608,-1 3 320,-8-4 352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2.7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386 228 4096,'0'-9'4517,"0"-17"502,0 18-4582,0 0 1,-1 0-1,0 0 0,-1 0 0,1 0 1,-1 0-1,-1 0 0,-1-3-437,-1 1 51,-1 0 0,0 0 0,0 0 0,-1 1 0,0 0 0,-1 0 0,0 1 0,0 0 0,-7-5-51,11 11 8,0-1-1,1 1 1,-1 0 0,0 0 0,0 0 0,0 0-1,0 1 1,-1-1 0,1 1 0,0 0 0,-1 0-1,1 1 1,-1-1 0,1 1 0,0 0 0,-1 0-1,1 1 1,-1-1 0,1 1 0,0 0-1,-1 0 1,1 1 0,0-1 0,0 1 0,0 0-1,-2 1-7,-8 6 42,0 0 1,1 2-1,0-1 0,1 2 0,0 0 0,0 0 0,1 1 0,1 0 0,0 1 0,1 0 0,1 1 0,0 0 0,1 0 0,0 0 0,2 1 0,0 0 0,-2 8-42,6-18 59,0 0-1,0-1 1,1 1 0,0 0-1,0-1 1,0 1 0,0 0-1,1-1 1,0 1-1,0-1 1,1 1 0,0-1-1,0 1 1,0-1 0,0 0-1,1 0 1,0 0-1,0 0 1,0-1 0,3 3-59,0 0 93,1 0 1,0-1 0,1 0-1,-1-1 1,1 1 0,1-1-1,-1-1 1,1 0-1,-1 0 1,1 0 0,8 1-94,-11-3 40,0-1 0,0 0 0,0 0 0,0 0 0,1-1 0,-1 0 0,0 0-1,0 0 1,0-1 0,0 0 0,0 0 0,0-1 0,0 0 0,-1 0 0,1 0 0,0 0 0,-1-1 0,0 0 0,1 0 0,-1-1 0,0 1 0,-1-1-40,4-2-6,-1-1-1,-1 0 1,1 0-1,-1 0 1,-1-1-1,1 0 0,-1 0 1,-1-1-1,1 1 1,-2-1-1,1 0 1,-1 0-1,1-6 7,2-10-67,-5 16-11,1 0-1,0 0 1,1 0 0,0 0 0,3-5 78,-6 14-10,0 0 0,0 0 1,0-1-1,0 1 1,0 0-1,0 0 0,1-1 1,-1 1-1,0 0 0,0 0 1,0 0-1,0 0 1,1-1-1,-1 1 0,0 0 1,0 0-1,1 0 0,-1 0 1,0 0-1,0-1 1,0 1-1,1 0 0,-1 0 1,0 0-1,0 0 0,1 0 1,-1 0-1,0 0 1,0 0-1,1 0 0,-1 0 1,0 0-1,0 0 1,1 0-1,-1 0 0,0 0 1,1 1 9,8 7-183,5 17 125,-13-23 63,16 28 47,2 0 1,1-1-1,2-1 0,0-1 1,2-1-1,2 1-52,-24-26-222,-1 1 0,1-1 0,-1 0 0,1 0 0,-1 1 0,1-1-1,0 0 1,0 0 0,-1-1 0,1 1 0,0 0 0,0 0-1,0-1 1,0 1 222,0-1-187,-1 0 0,0 0 0,0-1-1,0 1 1,0 0 0,0 0 0,0-1 0,0 1-1,0 0 1,0-1 0,0 1 0,0-1-1,0 1 1,0-1 0,0 0 0,0 1 0,0-1-1,-1 0 1,1 0 0,0 1 0,0-1-1,-1 0 1,1 0 0,-1 0 0,1 0 0,-1 0-1,1 0 188,8-18-986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3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 3712,'0'12'1472,"-5"-3"-1120,10 7-320,-5-7-256,0-2 96,4 1 32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0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10 7424,'-3'0'1873,"-15"-1"2458,18 2-4226,0-1 0,0 0 0,0 0 0,0 0 0,-1 0 0,1 0 0,0 0 0,0 0 0,0 0 0,-1 0 0,1 0 0,0 0 0,0 0 0,0 0 0,0 0 0,-1 0 0,1 0 0,0 0 0,0 0 0,0 0 0,0 0 0,-1 0 1,1 0-1,0 0 0,0-1 0,0 1 0,0 0 0,-1 0 0,1 0 0,0 0 0,0 0 0,0 0 0,0-1 0,0 1 0,0 0 0,-1 0 0,1 0 0,0 0 0,0 0 0,0-1 0,0 1 0,0 0 0,0 0 0,0 0 0,0-1 0,0 1 0,0 0 0,0 0 0,0 0 0,0 0 0,0-1 0,0 1 0,0 0 0,0 0 0,0 0 0,0-1 0,0 1 0,0 0 0,0 0 0,1 0 0,-1 0 0,0-1 0,0 1 0,0 0 0,0 0 0,0 0-105,1-1 85,0 1 0,-1 0 0,1-1 0,0 1 0,0 0-1,-1 0 1,1 0 0,0-1 0,0 1 0,0 0 0,-1 0-1,1 0 1,0 0 0,0 0 0,0 0 0,-1 0 0,1 1-1,0-1 1,0 0 0,-1 0 0,1 1 0,1-1-85,19 10 456,-16-8-293,12 7-103,2-1 1,-1-1 0,14 3-61,-25-8 43,0-1 0,1 0 0,-1 0 0,1-1 0,-1 1 0,0-2 0,1 1 0,-1-1 0,1 0 1,-1-1-1,4 0-43,28-13-22,-25 10-76,1-1 1,-1 2-1,13-2 98,-26 5-279,0 1 0,1 0-1,-1 0 1,1 0 0,-1 0 0,1 0 0,-1 1 0,0-1-1,1 0 1,-1 1 0,1-1 0,-1 1 0,0-1-1,0 1 1,1 0 0,-1-1 0,0 1 0,0 0 0,0 0-1,1 0 1,-1 0 0,0 0 0,0 0 279,4 7-2213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1.5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30 7808,'-12'-17'3609,"3"4"454,12 27-2285,14 51-1416,-2 0-1,-3 9-361,4 10-179,20 127 853,-31-164-258,-1 1-1,-3 0 0,-2 22-415,0-61 98,0 1 0,0 0-1,-1-1 1,0 0 0,0 1 0,-2 1-98,4-11 5,0 0 1,0 1-1,0-1 1,0 0 0,0 0-1,0 0 1,0 0-1,0 1 1,0-1-1,0 0 1,0 0 0,0 0-1,0 0 1,-1 0-1,1 1 1,0-1 0,0 0-1,0 0 1,0 0-1,0 0 1,0 0-1,0 0 1,0 1 0,-1-1-1,1 0 1,0 0-1,0 0 1,0 0-1,0 0 1,0 0 0,-1 0-1,1 0 1,0 0-1,0 0 1,0 0 0,0 0-1,-1 0 1,1 0-1,0 0 1,0 0-1,0 0 1,0 0 0,-1 0-1,1 0 1,0 0-1,0 0 1,0 0-1,0 0 1,0 0 0,-1 0-6,-3-10 113,0-16-36,5 4-89,1 0 0,1 1 0,1-1 0,0 1 0,2-1 0,1 1 0,8-18 12,-4 15-47,0 0 1,2 1-1,0 1 1,2 0 0,0 1-1,11-10 47,-22 27-19,0 0-1,0-1 0,0 2 1,1-1-1,0 0 0,-1 1 0,1 0 1,0 0-1,1 1 0,-1-1 1,1 1-1,-1 0 0,1 0 0,4 0 20,-6 1-7,0 1-1,0 0 1,0 0-1,0 1 0,-1-1 1,1 1-1,0-1 1,0 1-1,-1 0 1,1 1-1,-1-1 0,1 1 1,-1-1-1,1 1 1,-1 0-1,0 0 1,0 1-1,0-1 0,0 1 1,0-1-1,-1 1 1,3 2 7,-1 1 9,1 1 0,-1 0 1,0 0-1,0 0 0,-1 0 0,0 0 1,0 1-1,-1-1 0,0 1 1,0 0-1,-1-1 0,0 1 0,-1 0 1,1 0-1,-1 0 0,-1 7-9,-1 1 42,0-1 0,-1 1 0,0 0 0,-2-1 0,0 1 0,0-1 0,-8 14-42,9-23-30,1 0-1,-1 0 1,0-1-1,0 1 1,-1-1-1,0 0 1,0 0-1,0 0 1,0-1-1,-1 0 1,1 0-1,-1 0 0,0-1 1,-1 1-1,1-2 1,-1 1-1,1-1 1,-1 0-1,0 0 1,1 0-1,-6-1 31,6 0-579,-1-1 0,0 0-1,0 0 1,0 0 0,1-1-1,-1 0 1,0-1 0,1 1-1,-1-1 1,1-1 0,-1 1-1,1-1 1,0 0 0,-4-3 579,-13-14-2123,3-3 966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1.9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9088,'4'0'5057,"-4"6"-2417,1 10-1767,18 69 493,-6-23-871,1 20-495,8 64-570,-21-142 710,0 10-3604,-3-11-502,-3-8-1437,-8-10 1451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2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55 10112,'-9'0'3872,"9"-5"-3040,14-3 352,-5 4-65,14-4-95,9-1 128,10 1-736,2 5-288,2-1-96,5-1-64,3 5 96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8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0 12288,'-10'9'2618,"-3"2"4043,42-14-3258,9-4-2669,0 3 0,0 0 0,6 3-734,-10 0-3143,0 1-3441,-42 0 5682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8.7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33 13184,'-5'12'4927,"14"-7"-3839,10-5 128,-10 0-192,9-5-608,14 2-64,8-6-1344,6 1-608,10 1 800,-3-1 384,3-1 320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9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5 12672,'-12'0'1850,"1"0"1,-1 0-1,1-1 1,-11-2-1851,19 2 295,-1 1 1,1 0-1,-1 0 1,1 1-1,-1-1 1,1 1-1,0 0 0,-1-1 1,1 2-1,0-1 1,-1 0-1,1 1 1,0-1-1,-1 2-295,-3 1 70,-1 1 0,2 0 0,-1 0-1,0 1 1,0 1-70,-7 9 172,0 1 0,1 0 0,1 1 0,1 0-1,0 1 1,2 0 0,0 1 0,1 0 0,1 1 0,0-1 0,2 1-1,1 1 1,0-1 0,2 0 0,0 1 0,1 0 0,2-1-1,1 13-171,0-17 73,1-1 0,0 0-1,1-1 1,1 1 0,0 0-1,1-1 1,1 0-1,2 2-72,-6-11 13,1 0-1,0 0 1,0-1-1,1 1 0,-1-1 1,1 0-1,0 0 0,1 0 1,-1-1-1,1 0 1,0 0-1,0-1 0,0 1 1,0-1-1,1 0 0,0-1 1,-1 0-1,1 0 0,6 1-12,3-1 26,0-1 0,0-1-1,0-1 1,0 0-1,0-1 1,0 0 0,0-2-1,-1 0 1,1 0-1,-1-2 1,0 1-1,0-2 1,-1 0 0,0-1-1,0-1 1,-1 0-1,0 0 1,7-8-26,-10 8 25,-1-1 0,1 1 0,-2-2 1,1 0-1,-1 0 0,-1 0 0,0-1 0,0 0 0,-2 0 1,2-5-26,-3 7-26,-1 0 1,0-1 0,-1 1 0,-1-1-1,1 1 1,-2-1 0,1 0 0,-2 0-1,1 1 1,-1-1 0,-1 1 0,0-1-1,-2-7 26,-5-3-1268,0-1 0,-1 2 0,-1-1 0,-1 1 0,-1 1-1,-1 0 1,-9-9 1268,-12-17-1709,-9-16 466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20 9984,'32'-17'3285,"-23"15"2456,-10 7-3231,-15 15-1989,11-13 99,-11 19-342,1 1 0,2 1 0,-4 11-278,5-13 88,-1 6-7,1 0-1,2 1 0,1 0 1,-2 18-81,7-26 35,1 0 0,1-1 1,2 1-1,0 0 0,1 0 1,4 16-36,-4-32-18,1-1 1,1 1-1,-1-1 1,1 1-1,0-1 0,1 0 1,0 0-1,0-1 1,1 1-1,0-1 1,0 0-1,1 0 1,0-1-1,0 1 1,0-1-1,1-1 1,0 1-1,0-1 1,1 0-1,-1-1 1,7 3 17,10 3-161,1-1 1,1-1 0,0-1-1,0-1 1,0-1 0,0-2-1,1-1 1,-1-1 0,26-2 160,-25 0-1408,0-2 1,0-1-1,0-2 1,-1 0-1,1-2 1,-1-1 1407,28-16-5477,-11-6 1957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74 6784,'-8'8'3853,"13"-3"-612,-3-4-2969,0-1 0,0 1 0,0-1 0,0 1-1,0-1 1,0 0 0,0 1 0,0-1 0,0-1 0,0 1-272,30-6 475,-1-2 0,1-1 0,23-11-475,-29 9-96,1 2 0,0 1-1,0 1 1,1 1 0,4 1 96,-29 5 10,-1 0-1,1 0 1,0 0 0,-1 0 0,1 0 0,-1 0-1,1 1 1,-1 0 0,1-1 0,-1 1-1,1 0 1,-1 0 0,0 0 0,1 0 0,-1 1-1,0-1 1,0 0 0,0 1 0,0 0-1,0-1 1,0 1 0,0 0 0,-1 0 0,1 0-1,-1 0 1,1 1 0,-1-1 0,0 0 0,0 0-1,0 1 1,0-1 0,0 1 0,-1-1-1,1 1 1,-1-1 0,1 1 0,-1 0-10,2 13 174,-1 0 1,-1 0-1,0 0 0,-1 1 1,-3 8-175,3-12 110,-5 22 371,-1 0 1,-1-1 0,-8 18-482,6-24-650,2-1 1,1 1-1,2 0 1,0 1-1,0 27 650,4-29-3669,-3-21 2928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5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288 170 3200,'0'0'109,"0"0"0,0 1 0,0-1-1,0 0 1,0 0 0,1 1 0,-1-1 0,0 0 0,0 0 0,1 1 0,-1-1 0,0 0 0,0 0-1,1 1 1,-1-1 0,0 0 0,0 0 0,1 0 0,-1 0 0,0 0 0,1 1 0,-1-1-1,0 0 1,1 0 0,-1 0 0,0 0 0,1 0 0,-1 0 0,0 0 0,1 0 0,-1 0-1,0 0 1,1 0 0,-1 0 0,0-1 0,1 1 0,-1 0 0,0 0 0,1 0 0,-1 0 0,0 0-1,0-1 1,1 1 0,-1 0 0,0 0 0,0-1 0,1 1 0,-1 0 0,0 0 0,0-1-1,0 1 1,1 0 0,-1 0 0,0-1 0,0 1 0,0 0 0,0-1 0,0 1-109,5-29-28,-1 6 1169,-3 21-962,0-1 1,0 0-1,0 1 0,0-1 0,-1 0 1,1 1-1,-1-1 0,0 0 1,1 0-1,-1 0 0,0 1 1,-1-1-1,1 0 0,0 0 0,-1 0 1,0 1-1,0-1 0,1 0 1,-1 1-1,-1-1 0,1 1 1,0-1-1,-1 1 0,1 0 0,-1-1 1,-1 0-180,0-1 201,-1 0 1,1 1-1,-1-1 1,1 1-1,-1 0 1,0 0-1,-1 0 1,1 0-1,0 1 1,-1 0-1,1 0 0,-1 0 1,0 1-1,-3-1-201,0 0-2,-1 1-1,0 0 0,1 1 0,-1 0 1,0 1-1,0 0 0,1 0 0,-1 0 1,1 1-1,-1 1 0,1-1 0,0 2 1,0-1-1,0 1 0,0 0 0,1 0 1,-1 1-1,1 0 0,0 1 0,1-1 1,-1 1-1,1 1 0,0-1 0,1 1 1,-1 0-1,2 0 0,-1 0 0,1 1 1,0 0-1,0 0 0,0 4 3,1-7 52,1 1-1,1-1 1,-1 1-1,1 0 1,0 0 0,1 0-1,-1 0 1,1 0-1,0 0 1,1 0 0,-1 0-1,1 0 1,1-1-1,-1 1 1,1 0 0,0 0-1,0-1 1,0 1-1,1-1 1,0 0 0,1 2-52,0-1 12,1 0 1,0-1-1,0 1 1,0-1-1,0 0 1,1-1-1,0 1 1,0-1-1,0 0 1,1-1-1,-1 0 1,1 0-1,0 0 1,0 0-1,0-1 1,0-1-1,2 1-12,-4-1 0,1 0 0,-1 0 1,1-1-1,0 1 0,-1-2 0,1 1 0,-1 0 0,1-1 0,0 0 0,-1-1 1,0 1-1,1-1 0,-1 0 0,0 0 0,0-1 0,0 1 0,0-1 1,0 0-1,-1-1 0,1 1 0,-1-1 0,0 0 0,0 0 0,3-4 0,1-2 4,-1-1-1,-1 0 1,0 0-1,0-1 0,-1 0 1,0 1-1,-1-2 1,-1 1-1,0 0 0,1-8-3,-1 4-24,3-28-69,3 60 264,2 12-61,2-1-1,1 0 1,0-1 0,8 8-110,-3-4-990,-2 2-1,10 22 991,-26-51-330,9 18-3164,-9-20 3314,-1-1 0,0 1 0,1-1 1,-1 1-1,0 0 0,1-1 1,-1 1-1,1-1 0,-1 1 0,1-1 1,-1 1-1,1-1 0,0 0 1,-1 1-1,1-1 0,-1 1 0,1-1 1,0 0-1,-1 0 0,1 1 1,0-1-1,0 0 0,-1 0 1,1 0-1,0 0 0,-1 0 0,1 0 180,9-6-1162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59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10368,'5'20'3936,"-1"-3"-3040,5 10 160,-4-7-97,0 0-607,-1 5-128,6 4-128,-1-2-96,-5 6 32,1-4-128,0-5 64,-1-4-608,-4-7-287,0-6-2209,-4-7-928,-6-7 2112,-3-6 992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5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10880,'0'12'4032,"9"-4"-3136,5 4 255,-5-4-159,5-1-832,4 3-288,4-7-1727,10 1-801,0-4 1376,1 0 640,-1-4 480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0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11264,'3'15'2071,"1"-1"0,0 0 0,4 10-2071,20 40 1997,-16-39-1828,-2 0 1,7 25-170,15 72 448,-15-162-136,-1-1-822,-7 23 161,0-1 0,1 1-1,1 1 1,1 0 0,0 0-1,1 1 1,1 1 0,0 0-1,1 1 1,7-4 349,-20 16 23,1 0-1,-1 1 1,0 0-1,1-1 1,-1 1-1,1 0 1,-1 0-1,1 0 1,0 1-1,-1-1 1,1 0-1,0 1 1,-1 0 0,1 0-1,0 0 1,0 0-1,-1 0 1,1 0-1,0 1 1,-1-1-23,2 2 84,-1-1 1,1 1-1,-1-1 0,0 1 1,0 0-1,0 0 1,0 1-1,0-1 0,0 1 1,0-1-1,-1 1 1,1 0-1,0 1-84,3 5 240,-1 0 1,1 0-1,-2 0 1,1 1-1,-2-1 0,1 1 1,-1 0-1,0 0 1,-1 0-1,0 4-240,-1-1 295,0 1 0,-1-1 1,-1 1-1,0 0 0,-1-1 0,0 1 0,-4 10-295,5-19-16,0 0 1,-1 0-1,0 0 0,0 0 0,0-1 0,-1 1 0,1-1 0,-1 1 1,0-1-1,0 0 0,-1 0 0,1 0 0,-1 0 0,0-1 0,0 0 1,0 0-1,0 0 0,-1 0 0,1 0 0,-1-1 0,-3 1 16,1-1-182,0 0 0,-1-1-1,1 1 1,-1-2-1,1 1 1,-1-1 0,1 0-1,-1-1 1,1 0-1,-6-1 183,-44-13-400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8960,'-3'3'494,"0"-1"1,1 1-1,-1 0 0,1-1 1,-1 1-1,1 0 1,0 1-1,1-1 0,-1 0 1,0 0-1,1 1 1,0-1-1,0 1 1,0-1-1,0 1 0,0 0 1,1-1-1,-1 1 1,1 3-495,1 6 330,0 0 0,1 0 0,1 0 1,0 0-1,1 1-330,50 155 272,-48-158-980,0-5-3329,-5-6 3739,0 0 1,-1 0-1,1 0 1,-1 0 0,1 0-1,0 0 1,-1 0-1,1 0 1,-1 0 0,1 0-1,0 0 1,-1-1-1,1 1 1,-1 0-1,1 0 1,-1-1 0,1 1-1,-1 0 1,1-1-1,-1 1 1,1-1 0,-1 1-1,0-1 1,1 1-1,-1-1 1,0 1 0,1-1-1,-1 1 1,0-1-1,1 1 1,-1-1 0,0 1-1,0-1 298,9-18-3381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8832,'1'3'772,"0"0"1,0 0 0,0 1-1,0-1 1,-1 0 0,0 1-1,1-1 1,-1 3-773,3 19 960,11 15-515,-9-27-303,0 1-1,-1 0 0,0 3-141,-3-12 70,1 5 186,0 0 0,-1 0 0,0 0 0,-1 3-256,0-12 31,0 0 0,0 0 0,0 0 0,0 1-1,0-1 1,0 0 0,0 0 0,0 0 0,0 1 0,-1-1-1,1 0 1,-1 0 0,1 0 0,-1 0 0,1 0-1,-1 1 1,1-1 0,-1 0 0,0 0 0,0-1 0,1 1-1,-1 0 1,0 0 0,0 0 0,0 0 0,0-1 0,0 1-1,0 0 1,0-1 0,0 1 0,-1-1 0,1 1-1,0-1 1,0 0 0,0 0 0,0 1 0,-1-1-31,1 0 12,0-1 0,0 1 0,0 0 0,0-1 1,0 1-1,0 0 0,1-1 0,-1 1 0,0-1 1,0 0-1,1 1 0,-1-1 0,0 0 0,1 1 0,-1-1 1,0 0-1,1 0 0,-1 0 0,1 1 0,-1-1 1,1 0-1,0 0 0,-1 0 0,1 0 0,0 0 0,0 0 1,-1 0-1,1 0 0,0 0 0,0 0 0,0 0 1,0 0-13,0-35 15,2 16-88,1 1 0,1-1 0,0 1 0,2 0 0,0 0 0,2-1 73,-5 10-27,1 1 0,1 1 0,-1-1 0,1 1 0,1-1 0,0 1 0,0 1 0,0-1 0,1 1 0,0 0 0,1 1 0,-1 0 0,4-2 27,-8 6-18,1 0 0,0 0-1,0 0 1,0 1 0,1-1 0,-1 1 0,0 0 0,1 0 0,-1 0 0,0 1 0,1 0-1,-1-1 1,1 2 0,-1-1 0,4 1 18,4 2-866,-1 0-1,1 1 1,-1 0 0,0 1-1,0 0 867,0 0-1417,3 0 777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12032,'6'-1'4806,"9"5"-2994,7 1-1561,10-5-228,1-1 0,-1-1 1,0-2-1,0-2 0,0 0 0,-1-2 1,0-2-1,0-1 0,-1-1 0,-1-1 1,10-7-24,-37 18-39,1 1 0,-1-1 0,1 0 0,-1 0 0,0 0-1,0 0 1,0 0 0,0 0 0,0-1 0,0 1 0,0-1 0,-1 1 0,2-3 39,-3 4-21,0 0 0,0 0 0,0 1 0,1-1 0,-1 0 0,0 1 0,0-1 0,0 0 0,0 0 0,0 1 0,0-1 0,-1 0-1,1 1 1,0-1 0,0 0 0,0 1 0,-1-1 0,1 0 0,0 1 0,-1-1 0,1 0 0,-1 0 21,0 0-26,0 0-1,0 0 1,-1 0 0,1 0 0,0 1-1,-1-1 1,1 0 0,-1 1-1,1-1 1,-1 0 0,1 1 0,-1 0-1,1-1 1,-2 1 26,-1 0 37,0-1 0,0 1 1,0 0-1,0 1 0,0-1 0,0 1 0,0 0 0,0 0 0,0 0 1,1 0-1,-1 1 0,0-1 0,1 1 0,-1 0 0,1 0 0,-1 0 1,1 1-1,0-1 0,0 1 0,0 0 0,0 0-37,-8 9 256,1-1-1,1 2 1,0-1 0,-7 14-256,9-15 97,1 1 0,0 0 1,1 1-1,1-1 0,0 1 1,0 0-1,-1 11-97,5-20 16,-1 1-1,1-1 1,0 0-1,0 1 1,0-1 0,1 0-1,0 1 1,0-1-1,0 0 1,0 0-1,2 4-15,-2-5-5,1-1 0,-1 1 0,1-1 0,0 1 0,0-1 0,0 0 0,0 0 0,0 0 0,0 0 0,0-1 0,1 1 0,-1 0 0,1-1 0,-1 0 0,1 1 0,0-1 0,0 0 0,-1 0 0,2-1 5,5 2-170,0 0 0,0-1 1,0 0-1,0-1 0,0 0 0,0-1 1,4 0 169,67-12-2643,-51 8 1162,5-3-3076,0-1 0,2-3 4557,15-3-3104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11648,'-17'3'3278,"-18"3"-284,30-4-3023,1-1-1,0 0 1,-1 1-1,1 0 1,0 0 0,0 1-1,0-1 1,1 1 0,-1 0-1,-3 2 30,-98 97-373,104-101 385,0 0 0,-1 1 1,1-1-1,0 0 1,0 1-1,0-1 0,0 1 1,0-1-1,0 1 0,0 0 1,1-1-1,-1 1 0,1 0 1,-1-1-1,1 1 0,0 0 1,-1 0-1,1 0 0,0 1-12,1-1 26,-1-1 0,1 1-1,-1 0 1,1-1 0,0 1-1,0 0 1,0-1 0,0 1-1,0-1 1,0 0 0,0 1-1,1-1 1,-1 0 0,0 1-1,1-1 1,-1 0-1,1 0 1,-1 0 0,1-1-1,0 1 1,-1 0-26,9 3 34,1 0 0,-1 0-1,0-1 1,1-1 0,3 1-34,-6-2-31,0 0 0,-1 1 0,1 0 0,-1 0 0,0 1 0,0-1 0,0 2 0,0-1 0,0 1 0,-1 0 0,1 0 0,3 5 31,-9-9 24,0 1-1,0 0 0,0 0 0,0 1 1,-1-1-1,1 0 0,0 0 0,-1 0 1,1 0-1,-1 1 0,1-1 0,-1 0 1,1 0-1,-1 1 0,0-1 0,0 0 1,0 1-1,0-1 0,0 0 0,0 1 1,0-1-1,0 0 0,0 1-23,-1 0 66,0 0 0,0 1 0,0-1 0,0 0 0,-1 0 0,1 0 0,0-1 0,-1 1 0,1 0 0,-1 0 0,0-1 0,-1 2-66,-2 1 40,0-1 1,0 0 0,0 0-1,0 0 1,0-1 0,-1 1 0,1-1-1,-1 0 1,1-1 0,-5 1-41,-26-2-1036,23-2-962,1 0 1,0-1-1,1-1 1,-1 1-1,-10-6 1998,6 1-1237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11520,'-7'10'4879,"5"6"-3385,3 20-2147,0-28 1007,0 8-160,1 0 1,1 0-1,0-1 0,1 1 0,1 0 1,0-1-1,1 0 0,1-1 0,1 2-194,-5-11 95,0 0 1,1 0-1,0 0 0,0 0 0,0-1 0,0 1 0,1-1 0,-1 0 0,1 0 0,0-1 1,3 2-96,-4-3 59,1 0 1,-1-1 0,0 1-1,1-1 1,0 0 0,-1 0-1,1 0 1,0-1 0,-1 1-1,1-1 1,0 0 0,0-1-1,-1 1 1,1-1 0,0 0-1,0 0-59,10-3-63,0-1-1,0-1 1,-1 0-1,0-1 1,0 0-1,0-1 1,-1-1-1,0 0 1,-1-1-1,0 0 1,4-6 63,-13 13-24,0 0 1,-1 0-1,1 0 1,-1 0 0,0-1-1,0 1 1,0-1-1,-1 1 1,1-1-1,-1 0 1,0 1-1,0-1 1,0 0 0,-1 0-1,1 0 1,-1 0-1,0 0 1,0 0-1,0 0 1,-1 0 0,1 0-1,-1 0 1,0 0 23,0 0-153,-1 0 0,1-1 0,-1 1 0,0 1 0,-1-1 0,1 0 0,0 0 0,-1 1 0,-1-2 153,0 1-597,1 1-1,-1-1 1,0 1 0,0 0 0,0 0 0,-1 0 0,1 1 0,-4-2 597,-6-1-1339,0-2 630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11392,'0'0'112,"0"-1"-1,0 1 1,-1 0 0,1 0 0,0 0 0,0 0 0,0 0 0,-1 0 0,1 0 0,0 0 0,0 0 0,0 0-1,-1 0 1,1 0 0,0 0 0,0 0 0,0 1 0,0-1 0,-1 0 0,1 0 0,0 0 0,0 0-1,0 0 1,-1 0 0,1 0 0,0 0 0,0 1 0,0-1 0,0 0 0,0 0 0,0 0 0,-1 0 0,1 1-1,0-1 1,0 0 0,0 0 0,0 0 0,0 0 0,0 1 0,0-1 0,0 0 0,0 0 0,0 0 0,0 1-1,0-1 1,0 0 0,0 0 0,0 0 0,0 1 0,0-1 0,0 0 0,0 0 0,0 0 0,0 1-1,0-1 1,0 0 0,0 0 0,0 0 0,1 0 0,-1 1 0,0-1 0,0 0 0,0 0 0,0 0-112,9 28 1751,16 31-1721,10 19 175,-3 3-1,-4 1 1,-1 7-205,-18-54-382,2-1 1,5 7 381,-16-40-187,0 0 0,1 0 0,-1 0 1,1 0-1,-1-1 0,1 1 0,0 0 0,-1 0 0,1 0 0,0 0 0,-1 0 0,1-1 1,0 1-1,0 0 0,0-1 0,0 1 0,0 0 187,0-1-118,-1 0 0,1 0 0,-1 0 0,1 0-1,-1-1 1,1 1 0,-1 0 0,1 0 0,-1 0 0,0 0 0,1-1 0,-1 1 0,1 0-1,-1-1 1,0 1 0,1 0 0,-1 0 0,1-1 0,-1 1 0,0-1 0,0 1 0,1 0-1,-1-1 1,0 1 0,0-1 0,1 1 0,-1-1 0,0 1 0,0 0 0,0-1 0,0 1-1,0-1 1,0 1 0,0-1 0,1 1 0,-2-1 118,6-18-821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 7296,'-28'-8'2720,"23"8"-2112,1 0 512,4 0 128,0 0-128,4 0 64,10 0-448,14-4-129,9 1-351,7 3-224,7 0-64,-1 0-2303,1 0-961,-2 0 1632,-3 3 832</inkml:trace>
  <inkml:trace contextRef="#ctx0" brushRef="#br0" timeOffset="1">635 65 8448,'-23'8'3232,"18"1"-2496,2 2 640,3-2 64,-5 6-544,5 7-97,0 5-479,5 10-128,-2 3-128,2-3-672,4 8-319,0-9 479,0-8 192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12288,'3'10'4897,"8"6"-3907,-4-6-462,0 5-224,0 2 0,-2-1 0,4 15-304,5 16 139,14 31 311,-3 1 0,-4 1-1,-3 2-449,-15-70-381,3 13-504,-7-14-3379,-4-11-866,-4-8 3103,-4-7 587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11520,'-23'12'4288,"14"-12"-3329,9 9 289,0-6-32,4 5-640,10 1-64,9-1-1088,14-3-480,12-5-2943,7-5-1249,3-3 2720,0-9 1280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56 257 11264,'1'2'742,"1"-1"1,0 1-1,0 0 1,-1 0-1,1 0 1,0 0-1,-1 0 1,0 0-1,0 0 1,1 2-743,11 30 1966,1 43-2562,-12-64 1374,1 19-334,-2 0-1,-1 14-443,0-25 41,1-11 863,3-2-3779,-1-10-733,-2-9 1486,-1-8 1242</inkml:trace>
  <inkml:trace contextRef="#ctx0" brushRef="#br0" timeOffset="1">14 1 12800,'-14'5'4831,"23"2"-3775,10 2-3072,-10-1-1663,5 0 1599,4 4 1024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15 12928,'0'-1'299,"0"0"1,0 1 0,0-1 0,0 0-1,0 1 1,0-1 0,0 0 0,0 1-1,0-1 1,0 0 0,0 1-1,-1-1 1,1 1 0,0-1 0,0 0-1,-1 1 1,1-1 0,0 1 0,-1-1-1,1 1 1,0-1 0,-1 0-300,-17 2 795,11 1-974,-14 3-12,0 2 0,0 0 1,-19 10 190,-1 0-111,33-14 81,1 0 0,-1 0 0,1 1 0,0 0 0,0 1 0,-1 1 30,6-6-1,1 1 0,0 0 0,0 0 0,0 0 0,0 0 1,0 0-1,0 0 0,0 0 0,0 1 0,1-1 0,-1 0 0,0 0 1,1 1-1,-1-1 0,1 0 0,-1 1 0,1-1 0,0 1 0,0-1 1,-1 0-1,1 1 0,0-1 0,0 1 0,0-1 0,1 1 0,-1-1 1,0 0-1,0 1 0,1-1 0,-1 1 0,1-1 0,-1 0 0,1 1 1,0-1-1,0 0 0,-1 0 0,1 0 0,0 1 1,8 7 93,0 1 0,0-2-1,1 1 1,0-1 0,0 0 0,1-1-1,0-1 1,0 0 0,6 3-93,1 0 51,-1 1-1,0 1 1,5 4-51,-21-14-2,5 3 46,-2 0 0,1 1 0,0-1 1,-1 1-1,0 0 0,1 1-44,-4-4 31,0-1 0,0 1 0,0-1-1,-1 1 1,1 0 0,-1 0 0,1-1 0,-1 1-1,1 0 1,-1 0 0,0-1 0,0 1 0,0 0-1,0 0 1,0 0 0,0-1 0,-1 1 0,1 0-1,0 0 1,-1-1 0,0 1 0,1 0 0,-1-1-1,0 2-30,-3 2-44,1-1 0,0 0 0,-1 0 0,0-1 1,0 1-1,0-1 0,0 0 0,-1 0 0,1 0 0,-1 0 0,0-1 0,1 0 0,-1 0 0,0 0 0,-1-1 0,1 1 0,0-1 0,-3 0 44,-18 3-2809,-1 0 0,0-2 0,0-1 2809,23-1-605,-52 0-2729,2-4 1596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7040,'0'8'1482,"0"0"0,1 0 0,0 0 0,1 6-1482,0-9 165,-1-1 1,1 0-1,0 1 1,0-1 0,1 0-1,-1 0 1,1 0-1,0 0 1,0-1-1,0 1 1,0-1-1,1 0 1,0 1-166,5 5 211,-1 1 0,0 0 0,-1 0 0,0 1 0,-1 0 0,0 0 0,-1 0 0,0 1 0,-1-1 1,0 1-1,-1 1 0,1 6-211,0-11 393,-2-20-278,0-35-261,-1 24 125,1 3-205,0-1-1,2 1 0,0 0 1,1 0-1,5-11 227,-8 24-25,1-1 0,1 1 1,-1 0-1,1 0 0,0 0 0,1 1 0,0 0 0,0 0 0,0 0 1,1 0-1,0 1 0,0 0 0,0 0 0,1 0 0,-1 1 0,2 0 26,-3 1 36,0 0 0,0 1 1,0 0-1,1 0 1,0 0-1,-1 1 1,1 0-1,0 0 1,-1 1-1,1-1 1,0 1-1,0 0 1,-1 1-1,1-1 1,0 1-1,0 1-37,0-1 49,0 2-1,0-1 1,-1 1 0,1 0-1,-1 0 1,0 0-1,0 1 1,0 0 0,0 0-1,0 0 1,-1 0-1,0 1 1,0 0-1,3 5-48,3 5 299,-1 2 0,0-1 0,-2 1-1,1 0 1,-1 5-299,16 35 53,-20-52-182,0 0 1,0 0-1,0 0 1,1 0-1,-1-1 0,1 1 1,1-1 128,-3-2-196,0 0 1,0 0 0,0 0-1,0-1 1,0 1-1,1-1 1,-1 0 0,0 1-1,1-1 1,-1 0-1,1 0 1,0-1 0,-1 1-1,1-1 1,0 1 0,-1-1 195,12 0-448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10112,'0'0'4008,"6"8"-3227,0-2-336,1 0-1,0-1 1,0 0-1,0 0 1,0 0 0,1-1-1,0 0 1,0-1 0,0 0-1,0 0 1,0 0-1,6 0-444,12 2 259,0-1 0,1-2 0,13 0-259,-16-2 18,0 0 1,-1-2 0,1 0-1,5-3-18,-18 3-88,0-1-1,0 0 0,0-1 0,0 0 0,-1 0 0,0-1 0,0-1 0,0 1 0,7-7 89,-15 10-17,0 1-1,1-1 0,-1-1 1,0 1-1,0 0 0,0 0 1,0-1-1,-1 1 0,1-1 1,-1 0-1,1 1 0,-1-1 1,0 0-1,0 0 0,0 0 1,0 0-1,-1 0 0,1 0 1,-1 0-1,0 0 0,0 0 1,0 0-1,0 0 0,-1-2 18,1 2-10,-1 1 0,0-1-1,0 1 1,0-1 0,-1 1-1,1-1 1,-1 1-1,1 0 1,-1 0 0,0 0-1,0 0 1,1 0 0,-2 0-1,1 0 1,0 1-1,0-1 1,0 1 0,-1-1-1,1 1 1,-1 0 0,1 0-1,-1 0 1,1 0-1,-1 1 1,0-1 0,1 1-1,-2-1 11,0 1 16,-1 0 0,1 0-1,-1 0 1,1 1-1,-1-1 1,1 1 0,0 0-1,-1 0 1,1 1 0,0-1-1,0 1 1,-1 0-1,1 0 1,1 0 0,-1 1-1,0 0 1,1-1 0,-1 1-1,1 0 1,0 1-1,-2 1-15,-4 5 54,1 0 0,1 0 0,0 1-1,0 0 1,1 0 0,0 0-1,1 2-53,1-5 22,1 0-1,1 0 0,-1 1 0,2 0 0,-1-1 1,1 1-1,0 0 0,1 0 0,0-1 0,0 1 1,1 0-1,0 0 0,1-1 0,2 8-21,-3-11-20,1 0-1,0-1 1,0 1-1,1-1 1,-1 0 0,1 0-1,0 0 1,0 0-1,0 0 1,0 0-1,1-1 1,0 1-1,0-1 1,-1 0 0,2-1-1,-1 1 1,0-1-1,1 1 1,-1-1-1,1 0 1,-1-1-1,1 1 1,0-1 0,0 0-1,0 0 1,4 0 20,7-1-505,-1 1 0,1-2 1,0 0-1,0-1 0,-1-1 1,1 0-1,-1-1 1,5-2 504,38-11-560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 9344,'-2'-2'236,"-1"1"1,1 0-1,-1 0 1,0 1-1,1-1 1,-1 0-1,0 1 1,1 0-1,-1-1 1,0 1-1,1 0 1,-1 1-1,0-1 1,0 0-1,1 1 1,-1-1-1,1 1 1,-1 0-1,0 0 0,1 0 1,0 0-1,-1 1 1,1-1-1,0 1 1,-1-1-1,1 1-236,-8 7 282,1-1 0,0 1 1,1 1-1,0 0 0,-2 4-282,-14 15 1096,15-18-851,1 0-1,0 0 0,0 1 0,1 0 0,0 0 1,1 1-1,-2 7-244,6-16 68,0 1 1,1 0-1,-1 0 1,1 0-1,0 0 1,1 0-1,-1 0 1,1 0-1,0 0 1,0 0-1,0 0 1,1 0-1,0 0 1,0 0-1,0 0 0,1 0 1,-1-1-1,1 1 1,0 0-1,0-1 1,1 1-1,0 0-68,0-2 40,1 0 0,-1 0 0,1 0-1,0 0 1,0 0 0,0-1 0,0 0-1,0 0 1,1 0 0,-1 0 0,1-1-1,-1 1 1,1-1 0,0 0-1,-1-1 1,1 1 0,0-1 0,-1 0-1,1 0 1,0 0 0,0-1 0,3 0-40,8-2 14,-1 0 0,1-1 1,0 0-1,-1-1 0,0-1 0,1-1-14,-5 1-19,0 0-1,0 0 0,-1-1 0,0 0 1,-1-1-1,1 0 0,-2-1 0,1 0 1,2-4 19,1-2-24,-1-1 1,0-1 0,-2 0 0,0 0 0,3-10 23,-7 15-82,-4 10 20,-1 4 9,0 13 63,7 24 68,2-1-1,11 33-77,-2-8 37,-15-52 49,-1 1 0,0-1-1,-1 0 1,-1 1 0,1-1-1,-2 1 1,0-1 0,0 0-1,-1 1 1,0-1 0,-1 0-1,0 0 1,-1 0 0,0 0-1,-1-1 1,-6 10-86,4-7 138,-2 0 0,0-1 1,-1 0-1,0 0 0,0-1 0,-1 0 0,-1-1 1,0-1-1,0 0 0,-1 0 0,0-1 1,-7 2-139,17-8 57,-1 0 0,0 0 0,0-1 0,0 0 0,0 1 0,0-2 0,0 1 1,0 0-1,-1-1 0,1 0 0,0 0 0,0 0 0,0 0 0,0-1 1,-3 0-58,5 0 1,1 1 0,-1-1 1,0 0-1,1 0 1,-1 0-1,0 0 1,1 0-1,-1 0 1,1 0-1,0-1 1,-1 1-1,1-1 1,0 1-1,0-1 0,0 1 1,0-1-1,0 1 1,0-1-1,0 0 1,1 0-1,-1 1 1,1-1-1,-1 0 1,1 0-1,0 0 1,-1 0-1,1 1 0,0-1 1,0 0-1,0 0 1,1 0-1,-1 0 1,0 0-1,1 0-1,0-6-36,1 1 0,0-1 1,1 1-1,0 0 0,0 0 0,0 0 0,1 0 0,0 1 0,0-1 1,0 1-1,1 0 0,1 0 36,15-17-226,1 1 1,12-8 225,5-6-388,146-136-3895,-117 111 3691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78 3328,'7'-3'1628,"-4"1"2855,-7-5-1510,-3-3-3684,4 6 756,0 0 0,-1-1 0,1 1 0,-1 1 0,0-1 0,0 0 0,0 1 0,-1 0 0,1 0 0,-1 0 0,0 1 0,0-1 0,0 1 0,0 0-1,0 1 1,0-1 0,0 1 0,-1 0 0,1 0 0,0 1 0,-1-1 0,1 1 0,-1 1 0,1-1 0,0 1 0,-1 0 0,1 0 0,0 0 0,-1 1 0,1 0 0,0 0 0,0 0 0,1 0 0,-1 1 0,0 0 0,1 0 0,-1 0 0,1 1 0,0-1 0,0 1 0,1 0 0,-1 0 0,1 0 0,-3 4-45,-2 6-8,0 1 0,1 0 0,1 0 0,0 0 1,1 1-1,0 0 0,2 0 0,0 0 0,0 0 1,2 1-1,0-1 0,1 1 0,1 13 8,-1-27 19,0 0 1,0 0-1,1 0 0,-1 0 0,1 0 1,0 0-1,0 0 0,0 0 0,0 0 0,0 0 1,0 0-1,1 0 0,0-1 0,-1 1 0,1-1 1,0 1-1,0-1 0,0 0 0,1 1 0,-1-1 1,0 0-1,1-1 0,0 1 0,-1 0 1,1-1-1,0 1 0,0-1 0,0 0 0,0 0 1,0 0-1,0-1 0,0 1 0,0-1 0,0 1 1,0-1-1,1 0-19,4 0 38,-1-1 1,0 0-1,0 0 1,0 0-1,0-1 1,0 0-1,0-1 1,0 1-1,0-1 1,-1-1 0,0 1-1,1-1 1,-1 0-1,-1-1 1,2 0-39,3-4 13,-1 0 0,-1-1 1,0 1-1,0-2 1,-1 1-1,0-1 1,-1 0-1,0 0 1,-1-1-1,0 0 1,-1 0-1,0 0 1,-1 0-1,0-1 1,-1 1-1,0-1 1,-1 0-1,-1 1 1,0-5-14,-1 6-45,1-5-74,0 14 66,2 7 24,1 16-5,2 0-1,0-1 1,1 1 0,1-2-1,1 1 1,1-1 0,1 0-1,0-1 1,3 2 34,-12-18-255,1 1-1,0-1 1,0 0 0,0 0-1,0 0 1,0 0 0,0 0 0,1 0-1,-1 0 1,0-1 0,1 1-1,0-1 1,-1 0 0,1 1-1,0-1 1,0-1 0,0 1 0,-1 0-1,1-1 1,0 1 0,0-1-1,0 0 1,0 0 255,11-4-741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3584,'2'-17'1720,"-1"14"1169,5 15-586,-1-1-1967,-1 0 0,-1 1 1,0-1-1,0 1 1,-1 0-1,0 6-336,1 74 718,-1-24-366,-1 27-331,-2-91-1352,1-6 470,-3-9 71,2 5 567,-3-16-225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5888,'4'0'2176,"1"0"-1664,9 8 320,-10-5 32,10 6-416,5-2-96,4 6-224,3-1-96,6-4 0,0-1-480,0-2-96,-4-10 288,3 2 128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 7424,'-8'-11'2954,"8"11"-2787,0 0-1,0-1 1,0 1 0,-1 0-1,1-1 1,0 1 0,0 0-1,-1-1 1,1 1-1,0 0 1,0 0 0,-1 0-1,1-1 1,0 1 0,-1 0-1,1 0 1,0 0-1,-1 0 1,1-1 0,0 1-1,-1 0 1,1 0 0,0 0-1,-1 0 1,1 0-1,-1 0 1,1 0 0,0 0-1,-1 0 1,1 0 0,0 0-1,-1 0 1,1 1-167,0 20 1066,-1 52-791,-4 0 0,-3 7-275,7-70-27,-1-2 103,1-1 0,0 1 1,0 0-1,1-1 0,0 1 1,0 0-1,1 0 0,0 0 0,0-1 1,3 6-77,-3-11-5,0-1 0,0 0 0,0 1 0,0-1 0,0 0 0,1 0 0,-1 0 0,1 0 1,-1 0-1,1 0 0,-1 0 0,1-1 0,-1 1 0,1 0 0,0-1 0,-1 1 0,1-1 0,0 0 0,-1 1 0,1-1 0,0 0 1,0 0-1,1 0 5,46-5-106,-43 4 133,90-15-453,15-8 426,-25-1-4097,-67 17 2807,-8-4 586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5120,'-4'15'658,"1"1"1,0-1-1,2 0 0,-1 0 1,2 1-1,0-1 0,1 5-658,4 34 2085,7 24-2085,2 11 603,-9-46-143,-1-10 503,-1-1 0,-1 1 0,-2 12-963,3-58-16,1 0 0,0-1 0,0 2 0,1-1 0,1 0 0,0 1 0,1 0 0,8-10 16,-3 6-133,-1 2-1,2-1 1,0 1 0,1 1-1,0 1 1,5-3 133,-14 11-21,1 0 1,-1 1 0,1 0-1,0 0 1,0 1-1,0-1 1,0 2 0,0-1-1,1 0 1,-1 1-1,0 0 1,1 1-1,-1-1 1,1 1 0,3 1 20,-6-1-3,0 1 1,0 0-1,0-1 1,0 2-1,0-1 1,0 0-1,0 1 1,0 0 0,-1 0-1,1 0 1,0 0-1,-1 0 1,0 1-1,0-1 1,0 1-1,0 0 1,0 0-1,0 0 1,-1 1 0,1-1-1,-1 1 1,0-1-1,2 5 3,-1 1 78,0 1-1,-1-1 0,0 1 1,-1 0-1,1 0 0,-2 0 1,0 0-1,0-1 0,0 1 1,-2 0-1,1 0 0,-1 0 0,0-1 1,-1 1-1,0-1 0,-1 1 1,0-1-1,-2 3-77,2-6-98,1 1-1,-1-1 0,0 0 1,-1-1-1,1 1 1,-1-1-1,0 0 0,-1 0 1,1 0-1,-1-1 1,-5 4 98,6-6-442,0 1 1,1-1 0,-1 0 0,0-1-1,0 1 1,0-1 0,0 0-1,-1 0 1,1-1 0,0 0-1,0 1 1,0-2 0,-1 1 0,1-1-1,0 1 1,0-1 0,-1-1 441,-27-9-2608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4992,'0'9'1920,"0"-1"-1504,5 9 256,-5-7 64,0 7-256,3 3 0,2 5-224,-1-5-96,6 4-64,-6 1 0,1 3 0,-1 5-32,1-10 32,0-6-352,-5-4-128,0-18 192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60 5632,'18'186'4576,"-17"-178"-4392,-1 1 0,1-1 1,-2 1-1,1-1 1,-1 1-1,0-1 0,-1 4-184,1-11 37,1-1-1,0 0 0,-1 0 1,1 0-1,0 0 0,-1 0 1,1 0-1,0 0 0,-1 0 0,1 0 1,0 0-1,-1 0 0,1 0 1,0 0-1,-1 0 0,1-1 1,0 1-1,-1 0 0,1 0 1,0 0-1,0 0 0,-1 0 1,1-1-1,0 1 0,0 0 0,-1 0 1,1-1-1,0 1 0,0 0 1,-1 0-1,1-1 0,0 1 1,0 0-1,0 0 0,0-1 1,0 1-1,-1 0-36,-8-12 187,6 6-219,1-1 0,-1 0 0,1 0 0,0-1 1,1 1-1,0 0 0,0-1 0,0 1 0,1 0 0,0-1 0,0 1 1,1 0-1,0-1 0,2-5 32,1-4-175,0 1-1,1-1 1,1 1 0,1 0-1,7-13 176,-11 23-12,0 1-1,1-1 1,0 1-1,0 0 1,0 0-1,1 0 1,-1 0-1,1 1 1,1-1-1,-1 2 1,0-1-1,1 0 1,0 1-1,0 0 13,-3 1-12,1 1-1,0 0 0,0 0 0,0 0 0,0 0 1,0 1-1,0-1 0,0 1 0,0 0 0,0 0 1,-1 1-1,1-1 0,0 1 0,0 0 0,0 0 1,0 0-1,0 0 0,-1 1 0,1-1 0,-1 1 1,1 0-1,-1 0 0,3 2 13,8 8-804,9 5-5032,-11-10 3511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90 7296,'0'0'96,"-1"0"-1,1 0 1,-1 0 0,1 0-1,0 1 1,-1-1 0,1 0 0,-1 0-1,1 1 1,0-1 0,-1 0-1,1 1 1,0-1 0,-1 0 0,1 1-1,0-1 1,-1 0 0,1 1-1,0-1 1,0 0 0,0 1 0,-1-1-1,1 1 1,0-1 0,0 1 0,0-1-1,0 1 1,0-1 0,0 0-1,0 1 1,0-1 0,0 1 0,0-1-1,0 1 1,0-1 0,0 1-1,0-1-95,1 1 129,0 0 0,0 0 0,0 0 0,1 0 0,-1 0-1,0-1 1,0 1 0,0 0 0,1-1 0,-1 1-1,0-1 1,1 1 0,-1-1-129,48 8 1136,-36-7-993,28 2 192,1-2 0,14-2-335,-44 0 13,0 0-1,0-1 1,-1 0-1,1-1 1,0-1-1,-1 1 1,0-2-1,0 1 1,0-2-1,6-3-12,-14 6 4,1 0 0,-1 0 0,0 0 0,0 0 0,0 0 0,0-1 0,0 0 0,-1 1 0,0-1 0,1 0 0,-1-2-4,-1 5-4,-1 0-1,1 0 1,-1 0 0,1 0-1,-1 0 1,0-1-1,1 1 1,-1 0 0,0 0-1,0 0 1,0 0-1,0-1 1,0 1 0,0 0-1,0 0 1,-1 0 0,1 0-1,0 0 1,-1-1-1,1 1 1,-1 0 0,1 0-1,-1 0 1,1 0-1,-1 0 1,0 0 0,1 0-1,-1 0 1,0 1-1,0-1 1,0 0 0,0 0-1,0 1 1,0-1-1,0 0 1,0 1 0,0-1-1,0 1 1,0-1-1,0 1 1,0 0 0,0-1-1,0 1 1,-1 0 4,-1-1-23,0 1 1,-1 0 0,1 0-1,0 0 1,0 0-1,-1 0 1,1 1 0,0 0-1,0-1 1,0 1-1,0 0 1,-1 0 0,1 1-1,1-1 1,-1 1-1,0-1 1,0 1-1,0 0 1,1 0 0,-1 0-1,-1 2 23,0 0-36,0 0 0,0 1 0,0-1-1,0 1 1,1 0 0,0 0 0,0 0-1,0 0 1,1 0 0,-1 1 0,0 3 36,1-1-103,1 0 1,0 0-1,0 0 1,1 0-1,0 0 1,0 0-1,1-1 1,0 1-1,0 0 1,1 0-1,0 0 1,0-1-1,1 1 1,3 6 102,-4-9-98,1-1-1,-1 0 1,1 1-1,0-1 1,0 0-1,1 0 1,-1-1-1,1 1 1,-1-1 0,1 0-1,0 0 1,1 0-1,-1 0 1,0-1-1,1 1 1,-1-1-1,1 0 1,0-1 0,0 1-1,0-1 1,-1 0-1,1 0 1,0 0-1,2-1 99,29-3-1349,5-4 608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6912,'-13'3'269,"0"-1"0,1 2 0,-1 0 0,1 0 0,0 1 0,0 1 0,1 0 1,-1 0-1,-2 4-269,-22 15 695,2 2-1,-3 4-694,23-18 29,13-13-27,0 1 0,-1 0 0,1-1 0,0 1 0,0 0 0,0 0 0,0 0 0,0 0 0,1 0 0,-1 0 1,0 0-1,0 0 0,1 1 0,-1-1 0,0 0 0,1 0 0,-1 0 0,1 1 0,0-1 0,-1 0 0,1 1 0,0-1 1,0 0-1,0 1 0,0 0-2,1 0 7,1 0 1,-1-1 0,0 1 0,1-1-1,0 1 1,-1-1 0,1 0 0,0 0-1,0 1 1,-1-1 0,1-1 0,0 1-1,0 0 1,0 0 0,0-1 0,2 1-8,15 5 254,0-2 0,15 2-254,-23-5 111,1 1 1,-1 0 0,1 1 0,-1 0 0,0 1 0,0 0 0,-1 1 0,1 0-1,-1 0 1,1 2-112,-9-6 42,-1 0 0,1 0 0,-1 1 0,1-1 0,-1 1 0,0-1 0,1 1 0,-1-1 0,0 1 0,0-1 0,0 1 0,0 0 0,0 0 0,-1-1 0,1 1 0,-1 0 0,1 0 0,-1 0 0,1 0 0,-1 0 1,0 0-1,0 0 0,0 0 0,0 0 0,0 0 0,-1-1 0,1 1 0,-1 0 0,1 0 0,-1 0 0,1 0 0,-1 0 0,0-1 0,0 1 0,0 0 0,0-1 0,0 1 0,0-1 0,-1 1 0,1-1 0,-1 1-42,-4 4 62,1 0 0,-1 0 0,0-1 1,-1 0-1,0-1 0,1 1 0,-1-1 1,-1 0-1,-3 1-62,-2 0-502,-1 0 0,0-1 0,-1-1 1,1 0-1,-1-1 0,1 0 0,-1-2 0,0 1 1,1-2-1,-1 0 0,-12-2 502,3-4-709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7424,'-2'0'136,"1"1"0,0-1 1,-1 1-1,1-1 1,0 1-1,0 0 0,0-1 1,-1 1-1,1 0 0,0 0 1,0 0-1,0 0 0,0 0 1,1 0-1,-1 0 1,0 0-1,0 0 0,1 0 1,-1 1-1,0-1 0,1 0 1,-1 0-1,1 1 0,0-1 1,-1 0-1,1 1 0,0-1 1,0 0-1,0 1 1,0-1-1,0 0 0,0 1 1,0-1-1,0 0 0,1 1-136,0 8 179,1 0-1,1 0 0,0 0 0,3 8-178,1 1 13,-2-4-45,2 10 291,1 0 0,12 21-259,-18-41 136,0 0 1,1 0 0,0 0-1,0 0 1,0 0 0,1-1-1,0 0 1,0 0 0,0 0-1,0 0 1,0 0 0,1-1-1,0 1 1,-1-1 0,1-1-1,1 1-136,-1-2 96,0 0-1,0 0 1,1 0-1,-1-1 1,0 1-1,1-2 1,-1 1-1,0 0 1,1-1-1,-1 0 1,0 0-1,0-1 1,0 1 0,0-1-1,2-1-95,13-6 187,1-1 0,17-13-187,-33 20 33,5-3-1,1-1 0,-2 0-1,1-1 1,-1 0 0,0 0 0,0-1 0,5-8-32,-12 15-29,0 0 0,0-1 0,-1 1 0,0 0 0,1-1 0,-1 1 0,0-1 0,0 1 0,0-1 0,0 0 0,-1 1 0,1-1 1,-1 0-1,0 0 0,1 1 0,-1-1 0,0 0 0,-1 0 0,1 1 0,0-1 0,-1 0 0,0 0 0,1 1 0,-1-1 0,0 1 0,-1-1 0,1 1 1,0-1-1,-1 1 0,1 0 0,-1-1 0,0 1 0,1 0 0,-1 0 0,0 0 0,0 0 0,-2 0 29,0-1-568,-1 0 1,1 0-1,-1 0 0,0 0 0,0 1 1,0 0-1,0 0 0,-3 0 568,-12-5-2300,10 3 1548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7424,'3'-13'2630,"2"20"-798,6 25-929,-2 29-354,-1 12-549,-5-35 511,1 0 0,3 0-1,0 0 1,10 23-511,11 8 426,-15-39-431,-2 0 0,5 19 5,-9-30-1274,-7-18 1136,1-1 1,-1 0-1,0 0 1,0 1-1,0-1 1,0 0-1,1 1 1,-1-1-1,0 0 1,0 0-1,1 1 1,-1-1-1,0 0 1,0 0 0,1 1-1,-1-1 1,0 0-1,1 0 1,-1 0-1,0 0 1,1 0-1,-1 1 1,0-1-1,1 0 1,-1 0-1,0 0 1,1 0-1,-1 0 1,1 0-1,-1 0 1,0 0-1,1 0 1,-1 0-1,0 0 1,1-1-1,-1 1 1,0 0-1,1 0 1,-1 0-1,0 0 1,1 0-1,-1-1 1,0 1-1,0 0 1,1 0-1,-1-1 1,0 1-1,0 0 1,1 0-1,-1-1 1,0 1-1,0 0 1,0-1-1,1 1 138,3-7-1114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8832,'0'-1'60,"0"1"0,0 0 0,0 0 0,0 0 0,0-1 0,0 1 0,0 0 0,0 0 0,0 0 0,0-1 0,1 1 0,-1 0 0,0 0-1,0 0 1,0 0 0,0-1 0,0 1 0,0 0 0,0 0 0,0 0 0,0 0 0,1-1 0,-1 1 0,0 0 0,0 0 0,0 0 0,0 0 0,0 0 0,1 0 0,-1 0 0,0 0 0,0-1 0,0 1 0,0 0 0,1 0 0,-1 0 0,0 0 0,0 0 0,0 0 0,1 0 0,-1 0 0,0 0 0,0 0 0,0 0 0,0 0 0,1 0 0,-1 0 0,0 0 0,0 0 0,0 0 0,1 1 0,-1-1 0,0 0 0,0 0 0,0 0 0,0 0 0,0 0 0,1 0 0,-1 0 0,0 1 0,0-1 0,0 0 0,0 0 0,0 0 0,0 0-60,9 20 1080,2 29-897,67 306 1097,-25-177-677,-52-159-2527,-2-18 1866,1-1 1,0 0 0,0 1-1,-1-1 1,1 0 0,0 1-1,0-1 1,-1 0 0,1 1-1,-1-1 1,1 0 0,0 0-1,-1 1 1,1-1 0,-1 0-1,1 0 1,0 0 0,-1 0-1,1 0 1,-1 1 0,1-1 0,-1 0-1,1 0 1,0 0 0,-1 0-1,1 0 1,-1 0 0,1 0-1,-1-1 1,1 1 0,-1 0-1,1 0 1,0 0 0,-1 0-1,1-1 58,-18-5-586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9088,'0'-17'3424,"5"22"-2656,9 3 320,-5-4 0,9 1-416,10 3 31,7 4-1055,7 0-447,4 0 383,7 1 160,12-6 224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165 381 6656,'-8'-3'7041,"21"6"-4765,-6 1-2203,-2 0 0,1 0 1,0 1-1,-1 0 0,0 0 1,0 0-1,0 0 0,-1 1 0,1 0 1,-2 0-1,1 0 0,0 0 1,-1 1-1,-1-1 0,1 1 1,-1 0-1,0 0 0,1 3-73,1 14-547,0 0 0,-1 1 0,-2-1 0,0 18 547,-2-41-624,-3-5 288</inkml:trace>
  <inkml:trace contextRef="#ctx0" brushRef="#br0" timeOffset="1">10 0 9728,'-5'0'3584,"1"8"-2784,18 9-1184,-10-5-800,10 3 480,9 5 320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7680,'1'0'75,"-1"-1"-1,0 1 1,0 0 0,1 0 0,-1 0-1,0 0 1,0 0 0,1 0 0,-1 0-1,0 0 1,0 0 0,1 0 0,-1 0-1,0 0 1,0 0 0,1 0 0,-1 0-1,0 0 1,0 0 0,1 0 0,-1 0-1,0 0 1,0 0 0,0 1 0,1-1-1,-1 0 1,0 0 0,0 0 0,0 0-1,1 0 1,-1 1 0,0-1 0,0 0-1,0 0 1,0 0 0,1 1 0,-1-1-1,0 0 1,0 0 0,0 1 0,0-1-1,0 0 1,0 0 0,0 1 0,0-1-1,0 0 1,0 0 0,0 1 0,0-1-1,0 0 1,0 0 0,0 1 0,0-1-1,0 0 1,0 0 0,0 1-75,4 22 1574,-4-19-876,18 126 2491,23 252-3327,-42-337-664,1-32-89,-1 1-1,2 0 0,1 13 892,2-17-336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4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66 11264,'1'-1'137,"0"-1"1,0 1-1,-1 0 1,1-1-1,0 1 1,-1-1 0,0 1-1,1-1 1,-1 1-1,0-1 1,1 1-1,-1-1 1,0 1-1,0-1 1,0 1 0,-1-1-1,1 1 1,0-1-1,0 1 1,-1-1-1,1 1 1,-1-1-1,1 1 1,-1 0 0,0-1-1,0 1 1,1 0-1,-1-1 1,0 1-1,0 0 1,0 0-1,0 0 1,-1 0 0,1 0-1,0 0 1,0 0-1,-1 0 1,1 1-1,0-1 1,-1 0 0,1 1-1,-1-1 1,0 1-138,-3-3 41,-1 2 1,1-1 0,-1 0 0,1 1-1,-1 0 1,0 0 0,0 1 0,0 0-1,1 0 1,-1 0 0,0 1-1,-3 0-41,-7 3 83,-1 2 0,1-1 0,0 2 0,0 0 0,1 1 0,0 1 0,-12 9-83,6-3-529,0 2 0,1 0 0,1 2 0,-15 18 529,30-33-50,0 0 1,1 0 0,0 1-1,0-1 1,1 1 0,-1 0-1,1 0 1,0 0 0,0 0 49,1-3-7,1-1 1,0 1-1,0-1 1,0 1-1,0 0 1,0-1 0,0 1-1,0-1 1,1 1-1,-1-1 1,0 1-1,1-1 1,-1 1 0,1-1-1,0 1 1,-1-1-1,1 0 1,0 1-1,0-1 1,0 0 0,0 0-1,0 1 1,0-1-1,0 0 1,0 0 0,1 0-1,-1-1 1,0 1-1,1 0 1,-1 0-1,1-1 1,-1 1 0,1 0 6,18 7 0,1-1 0,0-1 0,-1-1 0,5 0 0,30 8 0,-42-9 0,-2-2 10,-1 1 0,1 1 0,-1-1 0,0 1 0,0 1 0,0 0 0,-1 1 0,1 0-10,-9-6 13,0 1 1,0-1 0,0 1-1,0 0 1,0 0 0,-1 0-1,1 0 1,0-1 0,0 1-1,-1 0 1,1 0 0,0 0-1,-1 1 1,1-1 0,-1 0 0,1 0-1,-1 0 1,0 0 0,0 0-1,1 0 1,-1 1 0,0-1-1,0 0 1,0 0 0,0 0-1,0 1 1,0-1 0,-1 0-1,1 0 1,0 0 0,-1 1 0,1-1-1,0 0 1,-1 0 0,1 0-1,-1 0 1,0 0 0,1 0-1,-2 0-13,-1 4 80,-1-1 0,0 0 0,-1-1 0,1 1 0,-1-1 0,0 0 0,-4 3-80,-10 4 35,-1 0 0,0-2 1,-5 1-36,2-1-1215,-1-2 1,0 0 0,0-2-1,-1-1 1,1-1 0,-1 0-1,-21-3 1215,-23-6-1226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 5376,'3'-9'1676,"-7"14"-508,-4 19 206,10 16 122,2 0 0,6 27-1496,-3-27 1144,-2 0 0,0 29-1144,-5-53 226,0 1 129,0 0 0,-1 0-1,-1 0 1,0 0 0,-3 6-355,-1-12 447,1-16-130,-1-21-196,5 13-85,1 0-1,1 0 0,0 0 0,1 0 1,1 0-1,0 0 0,0 1 0,2-1 0,-1 1 1,1 0-1,1 0-35,8-16-529,2 2 0,0 0 0,1 0 1,5-2 528,-8 9-199,1 2 0,1 0 1,0 0-1,1 1 1,8-4 198,-21 16-7,1 1 1,0 0 0,0 0-1,1 1 1,-1 0 0,0-1-1,1 2 1,-1-1 0,1 1 0,0 0-1,0 0 7,-2 0 1,0 1 0,-1 1 0,1-1 0,0 0 0,-1 1 0,1 0 0,-1 0 0,1 0 0,-1 0 0,1 1 0,-1-1 0,0 1-1,1 0 1,-1 0 0,0 0 0,0 0 0,0 0 0,0 2-1,8 6 64,-2 1 0,1 0 0,-2 0 0,1 1 0,-2 0 0,0 1 0,3 5-64,10 28 833,8 23-833,-9-18 154,-15-41-136,-1 0-25,1 1 1,1-2 0,-1 1-1,2 0 1,-1-1 0,1 0-1,6 7 7,-11-16-74,-1 0 0,0 1-1,1-1 1,-1 0 0,0 1 0,1-1-1,-1 0 1,1 0 0,-1 1-1,0-1 1,1 0 0,-1 0 0,1 0-1,-1 0 1,1 1 0,-1-1-1,1 0 1,-1 0 0,0 0 0,1 0-1,-1 0 1,1 0 0,-1 0 0,1 0-1,-1 0 1,1-1 0,-1 1-1,1 0 1,-1 0 0,1 0 0,-1 0-1,0-1 1,1 1 74,11-13-1803,-10 12 1780,11-15-574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5 132 5888,'-1'3'310,"0"0"1,0 1 0,0-1-1,1 0 1,-1 1 0,1-1-1,0 0 1,0 1 0,0-1-1,1 2-310,-1-3 182,1 0-1,0 1 1,0-1-1,-1-1 1,1 1-1,1 0 1,-1 0-1,0 0 1,0 0-1,1-1 1,-1 1-1,1-1 1,-1 1-1,1-1 1,0 0-1,-1 1 1,2 0-182,6 3 196,0-1 1,-1 0 0,2 0-1,-1 0 1,0-1 0,1-1-1,-1 1 1,1-2 0,4 1-197,3 0 62,0-1 0,0-1 0,0-1 0,0 0 0,2-1-62,-6-1 33,0 0 1,1 0-1,-1-1 1,-1-1 0,1 0-1,-1-1 1,0 0-1,0-1 1,0 0 0,2-3-34,-9 6 8,0 0 0,0 0 0,0 0 1,-1-1-1,1 0 0,-1 0 0,0 0 0,-1 0 1,1-1-1,-1 1 0,0-1 0,0 0 1,-1 0-1,0 0 0,0 0 0,0 0 1,-1-1-1,0 1 0,0-1 0,0 1 1,-1 0-1,0-5-8,-1 9-6,1 0-1,0 0 1,0 0 0,-1 0 0,1 0 0,-1 0-1,0 0 1,1 0 0,-1 0 0,0 0-1,0 0 1,0 0 0,-1 0 0,1 1 0,0-1-1,-1 1 1,1-1 0,-1 1 0,0-1 6,1 1-10,-1 0-1,1 1 1,-1-1 0,1 1 0,-1-1 0,0 1-1,1-1 1,-1 1 0,0 0 0,1 0 0,-1 0-1,0 0 1,0 0 0,1 0 0,-1 1 0,0-1 0,1 0-1,-1 1 1,1-1 0,-1 1 0,0 0 0,1-1-1,-1 1 1,0 1 10,-9 5 11,1 0-1,0 0 1,1 1-1,0 0 1,0 1-1,1 0 1,0 0-1,0 2-10,-4 5 95,2-1 0,0 2 0,1-1 0,-7 18-95,12-24 45,0 1-1,1 0 1,1 0-1,0 0 0,0 1 1,1-1-1,1 0 1,0 1-1,0-1 1,1 0-1,0 1 1,1-1-1,1 0 1,0 0-1,1 2-44,-2-7-113,0 1 0,1-1 0,0 0 0,0 0 0,1 0 0,0 0-1,0-1 1,0 1 0,0-1 0,1 0 0,0 0 0,0-1 0,0 1 0,1-1 0,0 0 0,0-1 0,0 1 0,0-1 0,0-1 0,0 1 0,1-1-1,0 0 1,-1 0 0,1-1 0,2 1 113,9-2-763,-1 1-1,0-2 1,0-1-1,0 0 1,0-1-1,4-1 764,55-12-933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11 9600,'-20'-4'1077,"16"3"-873,0-1-1,-1 1 1,0 0 0,1 0-1,-1 1 1,1 0 0,-1 0-1,0 0 1,1 0 0,-1 1-1,0-1 1,1 1 0,-1 0-1,1 1 1,-1-1 0,1 1-204,-4 3 40,0 0 0,0 0 1,0 1-1,1 0 1,0 0-1,0 1 0,0 0 1,1 0-1,0 1 1,1-1-1,0 1 0,-1 2-40,-12 22 86,2 1-1,-5 18-85,19-46 1,-4 9 98,0 0 0,1 1 0,1 0 0,1 0 0,0 0 0,1 0 0,0 10-99,2-21 30,0 0 1,0 1 0,0-1-1,1 0 1,-1 0-1,1 0 1,0 0-1,0 0 1,0 0 0,1-1-1,0 1 1,0 0-1,0-1 1,0 1 0,0-1-1,0 0 1,1 1-1,0-1 1,0 0-1,0-1 1,0 1 0,0 0-1,0-1 1,1 0-1,-1 0 1,1 0-1,-1 0 1,1 0 0,0-1-1,3 1-30,3 1 106,-1-1 0,1-1 0,0 0 0,-1 0 0,1-1 0,0 0 0,0-1 0,0 0 0,-1-1 0,1 0 0,6-2-106,-3 0 117,1 0 1,0-2 0,-1 0-1,0 0 1,0-1 0,-1 0-1,8-7-117,-13 8 1,-1 0-1,0-1 1,0 1-1,-1-1 0,0 0 1,0-1-1,0 1 1,-1-1-1,2-6 0,22-33-9,-26 49-68,-1 1 0,1 0 0,-1 0 0,1 1-1,-1-1 1,0 0 0,0 0 0,0 2 77,1 2-28,8 22 87,-1 1 1,-1 1-1,-2-1 0,-1 1 1,-2 0-1,-1 5-59,-1-24 114,-1 1 1,-1 0-1,0 0 1,-1-1-1,0 1 0,-1-1 1,0 0-1,-1 1 1,0-1-1,-1-1 0,-1 1 1,0-1-1,0 0 1,-1 0-1,0-1 0,-5 5-114,0-1 268,-1-1 0,0 0 0,-1 0 0,-1-2 0,0 0-1,0 0 1,-1-1 0,0-1 0,-7 2-268,22-10 8,0-1 0,0 1-1,0-1 1,-1 0 0,1 1 0,0-1-1,0 0 1,0 0 0,0 1 0,-1-1-1,1 0 1,0 0 0,0 0 0,0-1-1,-1 1 1,1 0 0,0 0 0,0-1-1,0 1 1,0 0 0,0-1 0,-1 1-1,1-1 1,0 0 0,0 1 0,0-1-1,1 0 1,-1 0 0,0 1 0,0-1 0,0 0-1,0 0 1,1 0 0,-1 0 0,0 0-1,1 0 1,-1 0 0,1 0 0,-1 0-1,1-1 1,0 1 0,-1 0 0,1-1-8,-1-4-82,0-1 0,0 1 0,1-1 0,0 1 0,0-1 0,0 1 0,2-7 82,6-25-1263,2 0 0,2 1 0,1 0 0,2 1 1,9-13 1262,-14 26-246,26-57-500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249 112 3968,'2'-2'358,"0"1"1,0 0-1,0-1 0,-1 1 1,1-1-1,0 0 1,-1 1-1,1-1 0,-1 0 1,0 0-1,1 0 1,-1 0-1,0 0 0,0 0 1,0 0-1,0-2-358,0 3 75,-1-1 0,0 1 0,1 0 0,-1-1 0,0 1 0,0 0 0,0-1 0,0 1 0,0-1 0,0 1 0,0 0 0,-1-1 0,1 1 0,0 0 0,-1-1 0,1 1 0,-1 0 0,1 0 0,-1-1 0,0 1 0,1 0 0,-1 0 0,0 0 0,0 0 0,0 0 0,0 0 0,0 0 0,0 0 0,-1 0-75,-8-6 238,1 1 0,-1 1-1,0-1 1,-1 2 0,1-1 0,-7 0-238,13 4 22,-1 0 1,1 0 0,-1 0 0,1 1-1,-1 0 1,1 0 0,-1 0 0,1 0-1,-1 1 1,1 0 0,0 0 0,-1 0-1,1 0 1,0 1 0,0-1-1,-1 1 1,-2 2-23,-1 2-2,0 0-1,0 0 1,0 1-1,1 0 0,0 0 1,1 1-1,0 0 1,0 0-1,0 0 0,1 1 1,0 0-1,-2 7 3,4-10-1,1 0-1,-1 0 1,2 0-1,-1 0 0,1 0 1,-1 0-1,2 0 1,-1 1-1,1-1 1,0 0-1,0 1 0,1-1 1,-1 0-1,1 0 1,1 0-1,-1 0 1,1 1-1,1-2 0,-1 1 1,1 0-1,-1 0 2,3-1 14,-1 1 0,1-1 0,-1 0 0,1-1 0,1 1 0,-1-1 0,1 0 0,0 0 0,0 0-1,0-1 1,0 0 0,0 0 0,1-1 0,-1 1 0,1-2 0,0 1 0,0-1 0,-1 0 0,1 0 0,0 0 0,0-1 0,4-1-14,-2 1 29,0 0 0,0-1 0,0 0 0,0-1 0,-1 0 0,1 0 0,0-1 0,-1 0 0,1-1 0,-1 0 0,0 0 0,0-1 0,-1 0 0,1 0 0,-1 0 0,0-1 0,0-1-29,-2 0 7,0 0-1,-1 0 1,0 0-1,0-1 1,-1 0 0,0 0-1,0 0 1,-1 0-1,0 0 1,0 0-1,-1-1-6,13-42-189,-11 51 39,1 9 118,5 17 99,-7-17-80,12 32 2,-7-16-116,2-1 1,0 0-1,2-1 1,7 13 126,-17-34-72,0-1 0,0 1 0,1 0 0,-1 0 0,1 0 1,-1-1-1,1 1 0,0-1 0,-1 0 0,1 1 1,0-1-1,0 0 0,0 0 0,0 0 0,1 0 72,11 1-234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9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6272,'0'1'164,"1"-1"0,0 0-1,-1 1 1,1-1 0,0 0 0,-1 1 0,1-1 0,0 1 0,-1-1 0,1 1-1,-1-1 1,1 1 0,-1-1 0,1 1 0,-1-1 0,1 1 0,-1 0-1,0-1 1,1 1 0,-1 0 0,0 0 0,0-1 0,1 2-164,13 27 212,-9-18 95,17 29 81,-11-20-215,0 1 0,-1-1-1,0 5-172,8 34 1497,10 53-1497,-19-71 247,0-16-954,-9-25 690,0 0 0,0 0-1,0 0 1,0 0 0,0 0-1,0 0 1,0 0-1,0 1 1,0-1 0,0 0-1,0 0 1,0 0 0,0 0-1,0 0 1,0 0-1,1 0 1,-1 0 0,0 0-1,0 0 1,0 0 0,0 0-1,0 0 1,0 0 0,0 0-1,0 0 1,0 0-1,0 0 1,0 0 0,0 0-1,1 0 1,-1 0 0,0 0-1,0 0 1,0 0-1,0 0 1,0 0 0,0 0-1,0 0 1,0 0 0,0 0-1,0 0 1,0 0 0,1 0-1,-1 0 1,0 0-1,0 0 1,0 0 0,0 0-1,0 0 1,0 0 0,0-1-1,0 1 1,0 0-1,0 0 1,0 0 0,0 0-1,0 0 1,0 0 0,0 0-1,0 0 1,0 0 0,0 0-1,0 0 18,2-15-513,-2-9 177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6016,'-19'11'2272,"15"-2"-1760,4 4 288,4-6 32,5-2-352,10-5-96,8 0-224,10-5-128,9 1 0,3 1-128,7-7 64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5888,'1'1'166,"0"0"-1,0 0 1,-1 0 0,1 0-1,-1 0 1,1 1 0,-1-1 0,1 0-1,-1 0 1,0 0 0,0 0-1,1 1 1,-1-1 0,0 0-1,0 0 1,0 1 0,-1-1 0,1 0-1,0 0 1,0 1 0,-1-1-166,2 13 888,8 26 531,3-1 1,10 24-1420,11 38 1257,-2 15 759,-32-123-1986,1-1 1,-1 1-1,1-1 1,1 0-1,0 1 1,0-1 0,0 1-1,1-1 1,0 1-1,0 0 1,1-1-1,0 1 1,2-4-31,5-9-511,0 1-1,1 0 1,1 0 0,9-8 511,-19 23-19,0 1 0,1 1 1,-1-1-1,1 0 1,0 1-1,0-1 1,0 1-1,0 0 1,1 0-1,-1 0 1,0 0-1,1 1 0,0-1 1,-1 1-1,1 0 1,0 0-1,-1 0 1,1 1-1,0-1 1,0 1-1,0 0 0,3 0 19,-3 1 21,-1 0 0,1 0 0,0 0-1,-1 0 1,0 1 0,1 0 0,-1-1 0,0 1-1,1 0 1,-1 1 0,-1-1 0,1 0-1,0 1 1,0 0 0,-1 0 0,0 0-1,1 0 1,-1 0 0,0 0 0,-1 0-1,1 1 1,0-1 0,0 3-21,2 5 79,0 1-1,0 1 1,-1-1-1,-1 0 1,0 1 0,-1-1-1,0 1 1,0-1 0,-2 1-1,0 2-78,1-10 28,-1 1 0,0 0 0,0 0 0,-1 0 0,1-1 0,-1 1 0,-1 0 0,1-1 0,-1 0 0,0 0 0,0 0 0,0 0 0,-1 0 0,1 0 0,-1-1 0,-1 0 0,1 0 0,0 0 0,-1 0 0,0-1 0,0 1 1,-2 0-29,-9 3-173,0-1 0,0 0 0,0-1 1,-1-1-1,1 0 0,-14 0 173,12-2-797,-1-1 0,0-1 0,0 0 0,1-2 0,-1 0 0,0-1 797,-9-4-581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5632,'9'16'2112,"-9"-8"-1664,9 9 960,-4-5 352,0 4-544,-1 4-192,1 13-544,-1 0-224,-4 6-160,0-6-96,0-1 96,0-3-928,0-4-288,0-5 544,-4-5 352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4480,'1'8'603,"0"-1"1,1 1-1,0-1 0,0 0 1,0 0-1,1 0 1,0 0-1,1 1-603,12 33 1066,-10-22-747,-2 0 1,0 0-1,-1 1 0,-1-1 1,-1 1-1,-1 0 0,-1-1 1,-2 18-320,3-37 7,0 0 0,0 1 0,0-1 0,0 0 0,0 0 0,0 1 1,0-1-1,0 0 0,0 0 0,0 0 0,0 1 0,0-1 0,0 0 0,0 0 1,0 0-1,0 1 0,0-1 0,0 0 0,-1 0 0,1 0 0,0 1 0,0-1 1,0 0-1,0 0 0,0 0 0,0 0 0,-1 1 0,1-1 0,0 0 0,0 0 1,0 0-1,0 0 0,-1 0 0,1 0 0,0 1 0,0-1 0,0 0 1,-1 0-1,1 0 0,0 0 0,0 0 0,-1 0 0,1 0 0,0 0 0,0 0-7,-6-11 191,-2-21-84,7 18-350,1 0-1,1 0 1,0 0-1,0 0 1,1 1-1,1-1 1,0 1-1,1-1 0,1 1 1,0 0-1,7-12 244,-8 16 8,1 1-1,1-1 0,-1 1 1,1 0-1,1 0 0,0 1 1,0 0-1,0 0 0,1 1 0,0 0 1,0 0-1,0 0 0,1 1 1,0 1-1,0-1 0,0 2 1,1-1-8,2 0-125,0 1 0,0 1 0,-1-1 1,1 2-1,1 0 0,3 0 125,-9 1-834,1 1-1,-1 0 1,1 0 0,-1 1 0,1 0-1,4 2 835,8 4-1781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347 119 8576,'2'-10'752,"1"2"134,-1-1 0,-1 1-1,1-1 1,-1 1-1,0-9-885,-1 15 104,0 0-1,-1 1 0,1-1 0,0 0 1,-1 0-1,1 0 0,-1 0 1,1 0-1,-1 0 0,0 1 0,0-1 1,0 0-1,0 1 0,0-1 1,0 0-1,0 1 0,-1-1 0,1 1 1,0 0-1,-1-1 0,1 1 1,-1 0-1,0 0 0,1 0 0,-1 0 1,0 0-1,0 1 0,1-1 0,-1 0-103,-6-1 22,0 1 0,0 0 0,0 0-1,0 0 1,0 1 0,0 0 0,-1 1-1,1 0 1,0 0 0,1 1-1,-1 0 1,-3 1-22,-16 6-61,1 1 0,-22 12 61,30-14-54,1 1-1,0 1 1,-1 3 54,14-11 0,0 1 0,0 0 0,0 1 1,1-1-1,-1 1 0,1-1 0,0 1 1,0 0-1,0 0 0,0 1 0,1-1 1,-1 0-1,1 1 0,-1 4 0,3-7 53,-1 1-1,1-1 1,0 1 0,0 0-1,0-1 1,0 1-1,1-1 1,-1 1 0,1 0-1,-1-1 1,1 1 0,0-1-1,0 1 1,0-1-1,0 0 1,1 1 0,-1-1-1,1 0 1,-1 0 0,1 0-1,0 0 1,0 0-1,0 0 1,0 0-53,8 6 222,1 0 0,-1-1 0,2 0 0,6 3-222,7 4-135,-10-4 115,0 0 0,0 1-1,-1 1 1,-1 0 0,0 1 0,-1 1-1,0 0 1,0 1 20,-9-11-4,-1 1-1,1 0 0,0-1 1,-1 1-1,0 0 0,0 0 0,-1 1 1,1-1-1,-1 0 0,0 0 1,-1 1-1,1-1 0,-1 1 5,-1-1-14,1-1 0,-1 0 0,0 0-1,0 1 1,0-1 0,-1 0-1,0 0 1,1 0 0,-1-1-1,-1 1 1,1 0 0,-1-1 0,1 1-1,-1-1 1,0 0 0,0 0-1,0 0 1,-1 1 14,2-3-18,0 0 1,1 1-1,-1-1 0,0 0 1,1 0-1,-1 0 0,0 0 1,0 0-1,0 0 0,0 0 0,0-1 1,0 1-1,0-1 0,0 1 1,0-1-1,0 0 0,0 0 1,0 0-1,0 0 0,-1 0 0,1 0 1,0-1-1,0 1 0,-2-1 18,3 0 4,0 0-1,0 0 0,-1 0 0,1 0 0,0 0 0,0 0 1,0 0-1,0-1 0,0 1 0,0 0 0,0 0 0,1-1 1,-1 1-1,0-1 0,1 1 0,-1 0 0,1-1 1,0 1-1,-1-1 0,1 1 0,0-1 0,0 1 0,0-1 1,0 0-1,0 1 0,0-1 0,0 1 0,1-1 0,-1 1 1,0-1-1,1 1 0,0 0 0,0-2-3,7-18 49,1 1-1,2 1 1,-1-1-1,2 2 1,7-9-49,6-11-595,1-3-33,9-14-1921,0 2-3388,-16 25 3313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5888,'56'33'4389,"-43"-26"-4063,1-1 0,0 0 0,2-1-326,-5-2 5,0 0-1,0-1 1,1 0 0,-1-1-1,0 0 1,1-1-1,-1 0 1,0-1-1,1 0 1,3-2-5,-5 1 45,0-1-1,0 0 1,-1 0-1,1-1 1,-1 0-1,0-1 1,6-4-45,-12 8 7,0-1 1,-1 0-1,1 1 1,0-1-1,-1-1 1,0 1-1,1 0 1,-1-1-1,0 1 1,0-1-1,-1 1 1,1-1-1,0 0 1,-1 0-1,0 0 1,1 0-1,-1 0 1,-1 0-1,1 0 1,0 0-1,-1 0 1,1 0-1,-1-1 1,0 1-1,0 0 1,0-1-8,0 3-2,-1 0 1,1 0 0,0 0-1,0 0 1,-1-1-1,1 1 1,0 0 0,-1 0-1,1 0 1,-1 0 0,1 0-1,-1 0 1,0 0 0,0 0-1,1 0 1,-1 0 0,0 1-1,0-1 1,0 0-1,0 0 1,0 1 0,0-1-1,0 1 1,0-1 0,0 0 1,-1 1-5,0 0 1,-1-1 0,1 1 0,0 0 0,0 0 0,0 0 0,0 0-1,0 0 1,0 1 0,0-1 0,0 1 0,-1-1 0,0 2 4,-4 0-11,0 2 1,0-1 0,1 1-1,-1 0 1,1 0 0,0 1 0,-4 3 10,5-3 8,1 0-1,-1 1 1,1 0 0,0 0 0,1 0 0,-1 0 0,1 0 0,1 1 0,-1 0 0,1-1 0,0 1 0,0 0-1,1 0 1,0 0 0,0 5-8,1-2 18,-1 1-1,2 0 1,0-1-1,0 1 1,1-1-1,0 1 1,1-1-1,0 0 1,0 0-1,2 2-17,-3-8-11,0 0 0,0 0 0,0 0 1,1 0-1,-1-1 0,1 1 0,0-1 0,0 1 0,0-1 0,0 0 1,1 0-1,-1-1 0,1 1 0,0-1 0,0 0 0,0 0 0,0 0 1,0 0-1,0 0 0,1-1 0,-1 0 0,5 1 11,0-2-111,0 1-1,0-1 0,1-1 1,-1 1-1,0-2 1,0 1-1,0-1 1,0-1-1,0 1 0,5-4 112,36-13-186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4 6528,'-3'-1'166,"1"1"0,0-1 0,-1 0 1,1 1-1,-1 0 0,1-1 0,-1 1 1,1 0-1,-1 0 0,1 1 0,0-1 1,-1 0-1,1 1 0,-1 0 0,1-1 0,0 1 1,-1 0-1,1 0 0,0 0 0,0 0 1,0 1-1,0-1 0,-2 2-166,-7 3 278,-164 83 229,161-83-509,8-3 12,-1 0 1,0 0-1,1 1 0,-1 0 0,1 0 1,0 0-1,0 1 0,1 0 0,-4 3-10,9-8 1,0 0 0,0 1-1,0-1 1,0 0 0,0 1 0,0-1-1,0 0 1,0 1 0,0-1-1,0 0 1,0 1 0,0-1 0,0 0-1,0 1 1,0-1 0,0 0-1,0 1 1,1-1 0,-1 0 0,0 1-1,0-1 1,0 0 0,0 1 0,1-1-1,-1 0 1,0 0 0,0 1-1,1-1 1,-1 0 0,0 0 0,0 0-1,1 1 1,-1-1 0,0 0-1,1 0 1,-1 0 0,0 0 0,1 0-1,-1 1 1,0-1 0,1 0-1,-1 0 1,0 0 0,1 0 0,-1 0-1,0 0 1,1 0 0,-1 0-1,0 0 1,1-1-1,20 3 57,-20-2-54,45-1 107,-27 0-24,1 0-1,-1 1 1,1 2 0,-1 0 0,0 0-1,4 3-85,-20-4 33,0 0 0,-1 0 0,1 0 0,0 0 0,-1 0 0,1 1 0,0-1-1,-1 1 1,0 0 0,1 0 0,-1 0 0,1 1-33,-2-2 28,0 1 0,0-1-1,-1 0 1,1 1 0,0-1 0,-1 0-1,0 1 1,1-1 0,-1 1 0,0-1 0,1 1-1,-1-1 1,0 1 0,0-1 0,0 1-1,0 0 1,-1-1 0,1 1 0,0-1 0,-1 1-1,1-1 1,0 0 0,-1 1 0,0 0-28,-5 11 113,-1-1-1,0 0 1,0 0 0,-1-1 0,-1 0 0,-8 9-113,13-15-93,-1 0-1,0 0 0,0-1 1,0 1-1,0-1 1,-1-1-1,0 1 1,0-1-1,0 0 1,0 0-1,0-1 1,0 1-1,-1-1 1,1-1-1,-2 1 94,-11-2-218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 6400,'-1'-1'74,"1"1"0,0 0 1,-1 0-1,1 0 0,0 0 1,-1 0-1,1 0 0,-1 0 1,1-1-1,0 1 0,-1 0 1,1 0-1,-1 1 0,1-1 1,0 0-1,-1 0 0,1 0 1,-1 0-1,1 0 0,0 0 1,-1 0-1,1 1 0,0-1 1,-1 0-1,1 0 0,0 0 1,-1 1-1,1-1 0,0 0 1,0 0-1,-1 1 0,1-1 1,0 0-1,0 1 0,-1-1 1,1 0-1,0 1 0,0-1 0,0 0 1,0 1-1,-1 0-74,2 22 1164,13 25-618,0-14-353,3-2 0,1 1-193,-12-23 256,0-1 0,1 0-1,0 0 1,0 0 0,1 0-1,0-1 1,1-1 0,6 6-256,-12-12 133,-1 1-1,1-1 1,0 0-1,0 1 1,-1-1 0,1-1-1,0 1 1,0 0 0,0 0-1,0-1 1,0 0 0,0 0-1,0 0 1,0 0-1,0 0 1,0 0-133,2-1 126,0-1 1,1 1-1,-1-1 0,0 0 0,0 0 1,0 0-1,0-1 0,3-2-126,6-5 40,0-1 0,-1 0 1,-1-1-1,1 0 0,1-4-40,-12 13-29,0 1-1,0-1 0,0 1 1,0-1-1,-1 0 0,1 0 1,-1 0-1,1 0 0,-1 0 1,0 0-1,0-1 0,-1 1 1,1 0-1,-1-1 0,1 1 1,-1 0-1,0-1 0,0 1 1,0 0-1,-1-1 0,1 1 1,-1 0-1,0 0 0,0 0 1,0-1-1,-1 0 30,0 0-381,0 1-1,0 1 1,0-1 0,0 0 0,0 0-1,-1 1 1,1-1 0,-1 1 0,1 0-1,-1 0 1,0 0 381,-6-3-1264,-1 4 587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7936,'-2'-3'656,"2"3"-549,-1-1-1,1 1 0,-1-1 1,1 0-1,-1 1 1,1-1-1,0 0 1,-1 1-1,1-1 1,0 0-1,0 0 1,0 1-1,-1-1 1,1 0-1,0 0 0,0 1 1,0-1-1,0 0 1,0 0-1,0 0 1,0 1-1,1-1 1,-1 0-1,0 1 1,0-1-1,0 0 1,1 0-1,-1 0-106,1 2 47,-1-1 1,1 0-1,-1 0 0,0 1 1,1-1-1,-1 0 0,1 1 0,-1-1 1,0 0-1,1 1 0,-1-1 1,0 1-1,1-1 0,-1 1 1,0-1-1,0 1 0,1-1 0,-1 0 1,0 1-1,0-1 0,0 1 1,0-1-1,0 1 0,0 0 1,0-1-48,6 22-62,-4-17 146,35 141 474,-8-33 2127,18 39-2685,-38-119 108,7 17 129,-14-46-265,-1 0 1,1 0-1,0-1 0,0 1 1,0 0-1,1-1 1,0 0-1,-1 1 1,1-1-1,0 0 28,-2-3-111,0 0 0,-1 1-1,1-1 1,0 0 0,0 1-1,-1-1 1,1 0 0,0 0 0,0 0-1,0 1 1,-1-1 0,1 0-1,0 0 1,0 0 0,0-1-1,-1 1 1,1 0 0,0 0 0,0 0-1,0 0 1,-1-1 0,1 1-1,0 0 1,-1-1 0,1 1-1,0-1 1,-1 1 0,1-1 0,0 1-1,-1-1 1,1 1 0,-1-1-1,1 0 1,-1 1 0,1-1 0,-1 0-1,1 1 1,-1-1 111,6-10-597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8448,'7'35'6696,"16"44"-6658,-21-73 230,51 207 1007,-47-182-1140,-5-21-363,1 1 1,0-1-1,1 0 1,0 0-1,3 8 228,-10-22-5700,0 0 4083,-5-8-1124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 8064,'-14'-8'3072,"11"8"-2400,6 8 96,2-4-128,4-4-288,9 3-32,5 2-192,10-2-96,4 2-2912,7-1-1312,2 4 2112,5 0 1024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202 255 6272,'-3'5'1018,"1"1"-1,1-1 1,-1 1 0,1-1-1,0 1 1,0 0 0,0 5-1018,1-6 251,1-1 0,-1 1-1,1 0 1,0-1 0,1 1 0,1 3-251,0 0 45,6 15-110,0 0 1,-2 0 0,0 1-1,-2 0 1,0 0 0,0 20 64,-6-46-4146,-1-3 2398,-1 1 463,-5-12-1392</inkml:trace>
  <inkml:trace contextRef="#ctx0" brushRef="#br0" timeOffset="1">42 5 10368,'-32'0'3872,"23"-5"-3040,9 10-128,0-5-320,4 7-416,5 6-32,5 7-4288,9 0-1920,9 9 3168,5-9 1600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33 11904,'-11'-10'1536,"9"8"-1355,0 0 0,0 0-1,0 0 1,-1 1 0,1-1-1,-1 0 1,1 1 0,-1-1-1,1 1 1,-1 0 0,0 0 0,0 0-1,1 0 1,-1 1 0,0-1-1,0 1 1,0-1 0,0 1-1,0 0 1,0 0 0,0 1-1,0-1 1,0 1 0,1-1-1,-1 1 1,-1 0-181,-9 4-542,1 0 0,0 1 0,0 0 0,0 0 0,0 2 1,1-1-1,-10 10 542,-11 12-1716,-25 27 1716,56-55 13,0 0 0,-1 1 0,1-1 0,0 0 0,0 0 0,0 0 0,0 1 0,0-1 0,1 1-1,-1-1 1,0 0 0,1 1 0,-1-1 0,1 1 0,-1 0 0,1-1 0,0 1 0,-1-1 0,1 1 0,0 0-13,1-1 25,0 0-1,-1 0 1,1 0-1,0 0 1,0-1-1,0 1 1,0 0 0,0 0-1,0-1 1,0 1-1,0-1 1,0 1 0,0-1-1,0 1 1,0-1-1,0 1 1,0-1-1,0 0 1,1 0 0,-1 0-1,0 0 1,0 0-1,0 0 1,0 0-1,1 0 1,-1 0 0,1 0-25,25 0 235,0 1 0,0 2 1,12 2-236,-29-3 41,-1 0 0,0 1 0,0-1 0,0 2 0,0-1 0,0 1 0,-1 1 0,0 0 0,0 0 0,0 0 0,6 6-41,-13-9 30,1 0 1,-1-1-1,1 1 1,-1 0-1,0 0 1,0 0-1,0 0 1,0 1-1,0-1 1,0 0-1,0 0 0,-1 0 1,1 1-1,-1-1 1,0 0-1,0 1 1,1-1-1,-2 0 1,1 1-1,0-1 1,0 0-1,-1 1 1,1-1-1,-1 0 1,0 0-1,0 1 0,1-1 1,-1 0-1,-1 0 1,1 0-1,0 0 1,-1 0-31,-3 6 41,0-1 0,-1 0 1,0 0-1,0-1 0,0 0 1,-1 0-1,-6 4-41,6-5-306,0 0-1,-1-1 1,1 0 0,-1-1 0,1 0 0,-1 0-1,0 0 1,0-1 0,-1 0 0,1-1 0,0 0-1,-7 0 307,-22-4-554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6656,'7'-13'2202,"-5"21"1338,5 21-2644,4 16-1332,-8-30 587,8 40 814,-3 0 0,-2 0 0,-2 15-965,-4-70 18,0 0 0,0 0 0,0 0 1,0 1-1,0-1 0,0 0 1,0 0-1,0 0 0,0 0 0,0 0 1,0 0-1,0 0 0,-1 0 1,1 1-1,0-1 0,0 0 0,0 0 1,0 0-1,0 0 0,0 0 1,0 0-1,-1 0 0,1 0 0,0 0 1,0 0-1,0 0 0,0 0 1,0 0-1,0 0 0,-1 0 0,1 0 1,0 0-1,0 0 0,0 0 0,0 0 1,0 0-1,0 0 0,0 0 1,-1 0-1,1 0 0,0 0 0,0 0 1,0-1-1,0 1 0,0 0 1,0 0-1,0 0 0,0 0 0,-1 0 1,1 0-1,0 0 0,0 0 1,0-1-1,0 1 0,0 0 0,0 0-18,-3-3 27,1 0-1,0 0 1,-1-1-1,1 1 0,1-1 1,-1 1-1,0-1 0,1 1 1,0-1-1,-1 0 0,1 0 1,1 0-1,-1 0 0,1 0 1,0 0-1,-1 0 0,2 0 1,-1 0-1,0 1 0,1-1 1,0-3-27,2-8-216,1 0 0,0 0 1,1 0-1,6-12 216,19-33-845,-26 54 820,0 0 0,0 0 0,0 1 0,1-1 0,0 1 0,0 0 0,0 0 0,2 0 25,-6 4 11,0 0-1,1 0 1,0 0 0,-1 1 0,1-1 0,-1 0 0,1 1-1,0-1 1,0 1 0,-1-1 0,1 1 0,0 0 0,0 0-1,-1 0 1,1 0 0,0 0 0,0 0 0,0 0-1,-1 0 1,1 1 0,0 0-11,1 0 14,0 0 0,0 1 0,0 0 0,0-1 0,0 1 0,0 0-1,-1 1 1,1-1 0,-1 0 0,0 1 0,1 0-14,6 9 52,0 1 0,-1 0 0,0 1 0,4 10-52,-10-18 20,23 53 175,-17-37-1055,1 0 0,3 3 860,-11-23-158,0-1 1,-1 1 0,1-1-1,0 0 1,0 1 0,0-1-1,1 0 1,-1 0 0,0 0-1,0 0 1,1 0 0,-1 0-1,0 0 1,1 0 0,-1 0-1,1-1 1,-1 1 0,1 0 157,12 0-592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51 7552,'-1'0'102,"0"0"1,1-1 0,-1 1 0,1 0-1,-1 0 1,0 0 0,1-1-1,-1 1 1,1 0 0,-1 0 0,0 0-1,1 0 1,-1 0 0,0 0-1,1 0 1,-1 0 0,1 1-1,-1-1 1,0 0 0,1 0 0,-1 0-1,1 1 1,-1-1 0,0 0-1,1 1 1,-1-1 0,1 0 0,-1 1-103,1 0 86,0 0 1,0-1 0,0 1-1,0 0 1,0 0 0,0 0-1,0-1 1,0 1 0,1 0-1,-1 0 1,0-1 0,0 1-1,1 0 1,-1 0 0,1-1-1,-1 1 1,0 0 0,1-1-1,0 1-86,1 3 141,1 0 0,1 0-1,-1-1 1,0 1 0,1-1-1,0 0 1,0 0 0,3 2-141,13 4 185,1 0 0,0-1 0,0-2 0,0 0 0,1-1 0,0-1 0,9 0-185,-15-2 138,-1-1-1,1-1 0,0-1 0,0 0 1,-1 0-1,1-2 0,-1 0 0,1-1 0,-1 0 1,0-2-1,0 1-137,-9 1-2,1 1 1,-1-1 0,0 0-1,0 0 1,0-1 0,0 0-1,-1 0 1,2-2 1,-5 5-14,-1 0-1,1-1 1,0 1 0,0 0 0,-1-1-1,1 1 1,-1-1 0,0 0-1,0 1 1,0-1 0,0 0-1,0 0 1,-1 0 0,1 1 0,-1-1-1,0 0 1,0 0 0,0 0-1,0 0 1,0 0 0,-1 0 0,0 0 14,1 1-9,0 1 1,-1 0-1,1 0 1,-1-1 0,0 1-1,1 0 1,-1 0-1,0 0 1,0 0 0,0 0-1,0-1 1,0 2-1,0-1 1,0 0 0,0 0-1,0 0 1,0 0 0,-1 1-1,1-1 1,0 1-1,0-1 1,-1 1 0,1-1-1,0 1 1,-1 0-1,1-1 1,0 1 0,-1 0-1,1 0 1,-1 0 0,1 0-1,0 0 1,-1 1-1,1-1 1,-1 0 8,-3 1 5,0 0 0,1 1-1,-1-1 1,0 1 0,1 0 0,-1 0-1,1 1 1,0-1 0,-2 2-5,-4 4 22,0 0 1,1 0-1,1 1 1,-1 0-1,1 0 1,1 1 0,0 0-1,0 1 1,1-1-1,0 1 1,1 1-1,0-1 1,1 1-1,-1 3-22,3-7 2,0 0-1,1 1 1,-1-1-1,2 1 1,-1 0-1,1-1 1,1 1-1,-1-1 1,1 1-1,1 0 1,0-1-1,0 0 1,0 1-1,1-1 1,1 0-1,-1-1 1,1 1-1,0 0 1,1-1-1,0 0 1,1 1-2,-3-5-82,0 1 1,0-1 0,1 0 0,-1-1-1,1 1 1,0 0 0,0-1 0,0 0-1,0 0 1,0 0 0,0 0-1,1-1 1,-1 0 0,0 0 0,1 0-1,-1 0 1,1-1 0,0 1 81,9-1-1097,1 0-1,-1-1 1,0-1 0,1 0-1,-1-1 1098,40-8-2426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8704,'8'-3'1320,"0"0"-1,0 0 1,0 0 0,8 0-1320,63-7 2264,-42 6-1621,5-3-148,0-2-1,37-13-494,-60 16 264,-17 5-244,0 1-1,0-1 1,0 1-1,0 0 0,0-1 1,0 1-1,0 0 0,0 0 1,0 0-1,0 1 1,0-1-1,0 0 0,0 1-19,-2-1 0,0 0 0,1 0 0,-1 0 0,0 0-1,0 1 1,0-1 0,1 0 0,-1 0 0,0 0-1,0 0 1,0 1 0,1-1 0,-1 0 0,0 0-1,0 1 1,0-1 0,0 0 0,0 0 0,1 1-1,-1-1 1,0 0 0,0 0 0,0 1-1,0-1 1,0 0 0,0 0 0,0 1 0,0-1-1,0 0 1,0 1 0,0-1 0,-9 14-182,-25 20 72,-19 21 309,48-49-192,0 0 0,0 1 0,1 0 0,0 0 0,0 0 0,1 1 0,0-1-1,0 3-6,2-8-5,1 0 0,0 0 0,0 0 0,-1 0 1,1 0-1,0 0 0,1-1 0,-1 1 0,0 0 0,1 0 0,-1 0 0,1 0 0,-1 0 0,1-1 0,0 1 0,0 0 0,0 0 0,0-1 0,0 1 0,0-1 0,0 1 0,0-1 0,1 1 0,-1-1 0,1 0 0,0 1 5,6 4-2,1 1 0,0-2 0,1 1 1,5 1 1,6 4 51,-4-1-51,6 3 52,-1 1-1,13 11-51,-30-21 7,0 0 0,0 0 0,0 1 1,-1-1-1,0 1 0,0 0 1,0 1-1,0-1 0,-1 1 1,0 0-1,0 0 0,0 0 0,-1 0-7,-1-3-12,-1 1 0,0-1 0,0 0 0,0 1 0,0-1-1,0 0 1,-1 0 0,1 1 0,-1-1 0,0 0 0,0 0-1,0 0 1,-1 0 0,1 0 0,-1 0 0,1 0 0,-1 0-1,0-1 1,0 1 0,0-1 0,0 1 0,-1-1 0,1 0 0,-1 1 12,-6 5 62,-1-1 1,0 1-1,0-2 1,0 1 0,-12 4-63,2-2 126,-1-1 1,-1-1-1,0-1 1,-19 3-127,-92 9-4969,129-18 4541,-51 5-7689,37-5 5552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49 7296,'-1'-3'245,"0"-1"1,0 1-1,1 0 1,-2 0-1,1 0 1,0 0-1,-1 1 1,1-1-1,-1 0 1,0 1-1,0-1 1,0 1-1,-1-1-245,2 1 49,-1 1 1,0 0-1,0 1 0,0-1 1,0 0-1,1 1 1,-1-1-1,0 1 0,0-1 1,0 1-1,0 0 0,-1 0 1,1 0-1,0 0 0,0 0 1,0 0-1,0 0 1,0 1-1,0-1 0,1 1 1,-1 0-1,-1 0-49,-6 2 70,-1 0 0,1 1-1,0 0 1,0 1 0,1 0 0,-1 1 0,1-1-1,0 1 1,1 1 0,-1 0 0,1 0 0,0 0-1,1 1 1,0 0 0,0 0 0,1 1-1,0-1 1,1 1 0,-1 0 0,2 1 0,-1-1-1,1 1 1,0 1-70,2-8 98,0 0 0,0 0 0,1 0 0,-1 0 0,1 0 0,-1 0 0,1 0 0,0 0-1,0 0 1,0 0 0,1 0 0,-1-1 0,1 1 0,0 0 0,-1 0 0,1 0 0,0 0 0,1-1 0,-1 1-1,0 0 1,1-1 0,0 1 0,-1-1 0,1 0 0,0 1 0,0-1 0,0 0 0,1 0 0,-1 0-1,0-1 1,1 1 0,-1 0 0,1-1 0,0 0 0,-1 1 0,3-1-98,5 2 134,-1 0 1,0-1-1,0-1 1,1 0-1,-1 0 1,1-1-1,-1 0 1,1 0-1,-1-1 0,10-2-134,-9 0 87,0 0-1,1-1 0,-1 0 1,-1-1-1,1 0 0,-1-1 1,0 1-1,0-2 0,0 1 1,5-7-87,21-14 27,-34 26-31,0 0 0,1 0-1,-1 0 1,0 0 0,1 0 0,0 1-1,-1-1 1,1 0 0,-1 1 0,1-1 0,0 1-1,-1-1 1,1 1 0,0 0 0,0 0-1,-1 0 1,1 0 0,0 0 0,-1 0 0,3 1 4,-3-1-9,0 1 0,1 0 0,-1 0 0,0-1 0,1 1 0,-1 0 0,0 0 0,0 1 0,0-1 0,0 0 0,0 0 0,0 0 0,0 1 0,0-1 0,-1 0 0,1 1 0,-1-1 0,1 2 9,2 5-90,-1 1 0,0 0 1,0 0-1,-1 0 0,0 0 0,-1 0 0,0 0 90,-1 13 15,0 0 0,-2 0 0,0-1-1,-1 1 1,-2-1 0,0 0 0,-1 0-1,-1 0-14,3-9 180,0-1-1,-1 1 0,0-2 1,-1 1-1,0 0 1,-1-1-1,0-1 0,0 1 1,-1-1-1,0-1 1,-1 0-1,0 0 0,0-1 1,-6 3-180,15-9 26,0 0 0,0-1 1,0 1-1,0-1 0,0 1 1,0-1-1,0 0 0,0 1 1,0-1-1,0 0 0,0 0 0,0 0 1,0 1-1,0-1 0,0 0 1,0 0-1,0-1 0,0 1 1,0 0-1,-1 0-26,1-1 26,1 1 0,-1-1 0,1 1 0,-1-1 0,1 1 0,-1-1 0,1 0-1,0 1 1,-1-1 0,1 1 0,0-1 0,0 0 0,-1 1 0,1-1 0,0 0 0,0 1 0,0-1 0,0 0 0,0 1 0,0-1-1,0 0 1,0 1 0,0-2-26,1-2 77,-1-1 0,1 0 0,1 1-1,-1-1 1,1 0 0,-1 1-1,1 0 1,1-1 0,-1 1-77,12-15-786,1 0 0,0 1 0,1 1 0,1 0 0,16-11 786,29-30-3899,6-14-2181,4-11 2091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5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37 8576,'-23'-32'3232,"14"27"-2496,9 5-992,0 5-640,4 7-2112,6 1-864,3 6 2016,6 6 960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8T19:02:06.12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1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350 207 9984,'0'-5'1080,"-1"0"0,0 1 0,0-1 1,0 0-1,0 1 0,-2-2-1080,-4-17 2494,5 16-2117,0 0-1,-1 0 1,0 0 0,0 1-1,0-1 1,-1 1-1,0 0 1,-1 0-1,1 0 1,-3-1-377,-4-2 157,1 0-1,-1 1 1,-1 1 0,0 0 0,0 0 0,0 1 0,0 1 0,-1 0 0,0 1-1,0 0 1,0 1 0,-10-1-157,19 4-7,0 0 0,0 1 0,0-1 0,0 1 0,0 0 0,0 0 0,0 1 0,1-1 0,-1 1 0,0 0 0,1 0 0,-1 0 0,1 0 0,0 0 0,0 1 0,0-1 0,0 1 0,0 0 0,0 0 0,0 2 7,-4 3-28,1-1 0,0 2 0,1-1 0,0 0 0,0 1 0,1 0 0,-3 8 28,5-11-4,0 0 0,1 0 0,0 1-1,0-1 1,0 0 0,0 0 0,1 1-1,0-1 1,1 0 0,-1 1 0,1-1-1,1 0 1,-1 0 0,1 0 0,0 0-1,0 0 1,1 0 0,-1 0 0,1-1-1,1 1 1,-1-1 0,1 0 0,0 0-1,0 0 1,0-1 0,1 1 0,0-1 0,-1 0-1,2 0 1,-1-1 0,0 1 0,1-1-1,-1-1 1,1 1 0,0-1 0,0 0-1,0 0 1,0 0 0,4 0 4,-2-2 12,1 1 0,-1-1 0,0-1 0,1 1 0,-1-1 0,1-1 0,-1 0 0,0 0 0,0 0 0,0-1 0,0-1 1,0 1-1,-1-1 0,1 0 0,-1-1 0,5-3-12,-4 1 30,1-1 0,-1 0 0,0 0 0,-1 0 0,0-1 1,0 0-1,-1 0 0,0-1 0,0 0 0,-1 0 0,-1 0 1,2-5-31,1-7-28,-6 14 40,1 1 0,0 0 0,0 0 0,1 1 0,0-1 0,0 1 0,1-1 0,0 1 0,0 0-12,-2 7 43,-1 0 0,1 1 1,-1-1-1,0 1 1,0-1-1,1 1 0,-1-1 1,0 1-1,0 0 1,0 0-1,-1-1 0,1 2-43,-1-3 13,26 46 972,2-1 0,16 18-985,-18-27 147,-2 0 0,-1 2-1,16 37-146,-28-52-990,-6-16-731,-5-14-213,-4-7 1358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7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277 76 6528,'9'2'4430,"-8"-1"-4016,0-1-1,-1 0 0,1 0 1,0 1-1,-1-1 0,1 0 1,0 0-1,-1 1 0,1-1 1,0 0-1,0 0 0,-1 0 1,1 0-1,0 0 0,-1 0 1,1 0-1,0-1 1,0 1-1,-1 0 0,1 0-413,-1-1 24,1 1-1,-1-1 1,1 1 0,-1-1-1,0 0 1,1 1 0,-1-1-1,0 1 1,0-1-1,1 0 1,-1 1 0,0-1-1,0 0 1,0 1 0,0-1-1,0 0 1,0 1-1,0-1 1,0 0-24,0-2 147,0 0 1,-1 1-1,1-1 0,0 0 1,-1 1-1,0-1 0,0 0 1,0 1-1,0-1 0,0 1 1,0 0-1,-1-1 1,1 1-1,-1 0 0,1 0 1,-1 0-1,0 0 0,0 0 1,0 0-1,0 0 0,0 1 1,-1-1-1,1 1 0,0 0 1,-1-1-1,1 1 0,-2 0-147,-1-1-4,1 1-1,-1 0 0,1 0 1,-1 0-1,0 0 1,1 1-1,-1 0 0,0 0 1,1 0-1,-1 0 1,0 1-1,1 0 0,-1 0 1,0 0-1,-2 1 5,-4 3-18,0 1 1,0 1-1,0-1 0,1 1 0,0 1 0,0 0 0,1 0 0,0 1 1,-1 2 17,-1 2 3,1-1 1,0 2 0,1 0-1,0 0 1,1 0 0,-4 13-4,9-21 45,0 1 1,1 0 0,0 0 0,1 0-1,-1 0 1,1 1 0,0-1 0,1 0 0,0 1-1,0-1 1,1 0 0,0 0 0,0 1-1,2 5-45,-1-8 31,0 0 1,0 0-1,1 0 0,-1 0 0,1-1 0,0 1 0,1-1 0,-1 1 0,1-1 1,0 0-1,0-1 0,0 1 0,0-1 0,1 1 0,-1-1 0,1-1 0,0 1 0,0-1 1,4 2-32,-2-1 1,0 0-1,0 0 1,0-1 0,1 0 0,-1 0 0,1-1 0,0 0 0,-1 0 0,1-1 0,-1 0 0,1 0 0,0-1 0,-1 0 0,1 0 0,-1-1 0,1 0 0,-1 0 0,0-1 0,0 0 0,0 0 0,0-1 0,0 0-1,-1 0 1,0 0 0,1-1 0,-2 0 0,1 0 0,3-4-1,-1-1-8,0-1-1,0 0 1,-1 0-1,0 0 0,-1-1 1,0 0-1,4-13 9,2-12-42,-1-1 0,-2-1 42,-9 37 2,1 1 1,-1-1-1,0 1 0,1-1 0,-1 1 0,1-1 0,0 1 0,-1 0 1,1-1-1,0 1 0,0 0 0,0 0 0,-1-1 0,2 1 0,-1 0 1,0 0-1,0 0 0,0 0-2,0 1 24,0 0 0,0 0 0,0-1 0,0 1 0,0 0 0,0 1-1,0-1 1,-1 0 0,1 0 0,0 0 0,0 0 0,0 1 0,0-1 0,0 0 0,-1 1 0,1-1 0,0 1 0,0-1 0,-1 1 0,1-1 0,0 1 0,-1 0 0,1-1 0,0 1 0,-1 0 0,1-1 0,-1 1 0,1 0 0,-1 0 0,1 0-24,75 109 784,-58-83-1299,-2 1 0,3 7 515,11 27-7680,-26-53 6800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7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12032,'5'3'4575,"0"6"-3583,8 16 320,-8-10-160,4 5-544,-1 5-96,1 4-288,0 3-96,1 0-64,-1 1-128,-5-9-32,1 1-384,0-5-160,-5-8-2688,0-4-1151,-5-11 2271,0-10 1120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7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 11264,'4'9'4224,"1"-9"-3296,13 0 159,-8 0-95,8-5-704,5 1-224,0-4-2815,3 0-1217,2-4 2016,-1-5 960,6 2 768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8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12032,'-1'7'869,"0"0"1,0-1-1,1 1 1,0 0 0,0-1-1,1 1 1,0 0-1,0-1 1,1 1-1,0 1-869,6 17 452,1-1-1,3 3-451,5 17 215,-5-7 55,-2 0 1,3 20-271,-10-41 88,-1 0-1,0 0 1,-1 0-1,0 0 1,-1 1-1,-1 0-87,6-37-130,0 1-1,2 0 0,0 1 1,1 0-1,1 0 0,1 0 1,1 1-1,4-4 131,-11 16 3,0-1 0,0 2 0,1-1 0,0 1-1,0-1 1,0 1 0,1 1 0,-1-1 0,1 1 0,0 0 0,0 0 0,0 0-1,0 1 1,1 0-3,-4 1 47,0 0-1,0 1 1,0-1-1,0 1 1,1-1-1,-1 1 1,0 0-1,0 0 1,0 1-1,0-1 1,0 1-1,1-1 1,-1 1-1,0 0 0,0 0 1,0 0-1,-1 1 1,1-1-1,0 1 1,0-1-1,-1 1 1,1 0-1,-1 0 1,0 0-1,1 0 1,-1 1-1,0-1 1,0 1-1,0-1 1,1 3-47,2 5 86,-1 0 0,0 0 0,-1 0 0,0 1 0,0-1 1,-1 1-1,0 0 0,-1-1 0,0 1 0,-1 0 0,0 0 1,-1 0-1,0-1 0,0 1 0,-2 0 0,0 3-86,1-6-124,-1 1 0,0-1 0,0 0 0,-1-1 0,0 1 0,0-1 0,-1 1 0,0-1 0,-5 6 124,6-9-398,-1 0-1,1 0 1,0 0-1,-1-1 0,0 0 1,0 1-1,0-2 1,0 1-1,-1-1 1,1 1-1,-1-1 1,1-1-1,-1 1 0,-5 0 399,-14-2-1605,5-7 747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8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13824,'0'23'5183,"4"-6"-4031,6 15 224,-6-15-160,1 6-800,-1 6-160,1 3-224,0 0-64,-1 1 32,1 0-160,-5-5-32,-5-3-1824,1-5-800,-1-4 1440,-4-8 673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8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 11776,'-11'27'6981,"10"-23"-6816,0 1 0,0 0 1,1 0-1,0 0 0,0 0 1,0 0-1,1 3-165,2 21 17,-1 1 0,-1-1 0,-1 0 0,-2 0 0,-3 19-17,4-45-40,1 1 0,-1-1-1,0 1 1,0-1-1,0 0 1,0 1-1,-1-1 1,1 0-1,-1 0 1,0 0 0,0 0-1,-2 2 41,4-5-16,0 0 0,0 0 1,-1 0-1,1 0 0,0 0 0,0 0 0,-1 0 1,1 0-1,0 0 0,0 0 0,-1 0 0,1 0 1,0 0-1,0 0 0,-1 0 0,1 0 0,0 0 0,0 0 1,0 0-1,-1 0 0,1 0 0,0 0 0,0-1 1,-1 1-1,1 0 0,0 0 0,0 0 0,0 0 1,0-1-1,-1 1 0,1 0 0,0 0 0,0 0 0,0-1 1,0 1-1,0 0 0,0 0 0,-1-1 0,1 1 1,0 0-1,0 0 0,0-1 0,0 1 0,0 0 1,0 0-1,0-1 0,0 1 0,0 0 0,0 0 0,0-1 1,0 1-1,0 0 0,0 0 0,1-1 0,-1 1 16,-1-16-426,3 2 441,1 1 0,0-1 0,1 1 0,0 0 0,1 0-1,0 1 1,1-1 0,1 1 0,0 1 0,1-1 0,0 1 0,2-2-15,-3 5-55,1 0-1,-1 0 1,1 1 0,0 0-1,1 0 1,0 1 0,0 1 0,0-1-1,1 1 1,-1 1 0,1 0-1,1 0 1,-1 1 0,0 0-1,10-1 56,-14 3-519,1 1-1,-1 0 0,0 0 0,1 1 0,-1-1 0,1 1 0,1 1 520,-2 0-1473,1 0 0,-1 0-1,0 0 1,0 1-1,0 0 1,5 4 1473,8 8-2976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7296,'0'0'2720,"-4"4"-2112,4 1 608,0-2 160,0 6-416,-5 2-160,5 6-320,0 0-64,0 3-256,0-1-32,0 1 64,0 0-256,0-3 0,0 0-2528,0-9-1056,0-8 1824,0 0 928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9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6 131 12672,'-1'2'540,"0"1"1,0 0 0,0-1 0,1 1 0,-1 0-1,1 0 1,-1-1 0,1 1 0,0 0-1,0 0 1,0 1-541,1-3 106,-1 0 0,0 0 0,1 1 0,-1-1 0,1 0 0,-1 0 0,1 0 0,0 0 0,0 0 0,-1 0 0,1 0 0,0 0 0,0 0 0,0 0 0,0-1 1,0 1-1,0 0 0,0-1 0,0 1 0,0 0 0,0-1 0,0 1 0,1-1 0,-1 0 0,0 1 0,0-1 0,0 0 0,1 0-106,8 2 63,1-1 0,-1-1 0,1 0 0,0 0 0,-1-1 0,1 0 1,-1-1-1,0 0 0,0 0 0,1-2 0,-1 1 0,1-2-63,12-5-129,-1-1-1,0 0 1,-1-2 0,13-10 129,-27 17-44,-1 1 0,1-1 0,-1 0 0,-1-1 1,1 0-1,1-2 44,-6 7-22,0 0 0,1 0 1,-1 0-1,0-1 0,0 1 1,0 0-1,-1-1 0,1 1 0,0-1 1,-1 1-1,1-1 22,-1 2-21,-1 0 1,1 0-1,0 0 0,0 0 1,0 0-1,0 0 0,-1 0 1,1 0-1,0 0 0,-1 0 1,1 0-1,-1 0 0,1 0 0,-1 0 1,0 0-1,1 0 0,-1 1 1,0-1-1,1 0 0,-1 1 1,0-1-1,0 0 0,0 1 1,0-1-1,0 0 21,-1 0-6,-1 0 0,1 1-1,0-1 1,-1 0 0,1 1 0,-1 0 0,1-1 0,0 1-1,-1 0 1,1 0 0,-1 0 0,1 1 0,-1-1-1,1 0 1,0 1 0,-1 0 0,1-1 0,0 1-1,-1 0 1,1 0 0,0 1 0,0-1 0,0 0-1,0 1 1,0-1 0,0 1 0,0-1 0,1 1-1,-1 0 1,0 1 6,-5 4 81,0 1 0,1 1 0,0-1-1,0 1 1,1 0 0,-2 5-81,0-1 72,2 1 1,-1 0-1,2 1 1,0-1-1,1 1 1,0 0-1,1 0 1,1 0-1,0 0 1,1 5-73,1-13-43,-1 1 0,1-1 1,0 0-1,1 0 1,0 0-1,0-1 0,0 1 1,1 0-1,0-1 0,0 1 1,1-1-1,0 0 0,0 0 1,0 0-1,1-1 0,-1 0 1,1 0-1,1 0 0,-1 0 1,1-1-1,0 0 0,4 3 43,-2-3-364,0 0-1,0-1 1,1 0-1,-1-1 1,1 1-1,-1-1 0,1-1 1,0 0-1,-1 0 1,1-1-1,0 0 1,0 0-1,-1-1 1,8-2 364,35-11-624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9.6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 13056,'-60'14'6692,"47"-9"-6472,0 0-1,1 0 1,-1 2 0,1-1-1,1 2 1,-1-1-220,8-3-26,1-1 0,-1 0 0,0 1-1,1 0 1,0 0 0,0 0 0,0 0 0,0 0 0,1 0 0,0 1-1,-2 4 27,3-7 7,0 0 0,1 0 0,-1 0 0,0 0 0,1 0 0,0 0 0,-1 1 0,1-1 0,0 0 0,0 0 0,0 0 0,1 0 0,-1 0 0,0 0 0,1 0 0,0 0 0,-1 0 0,1 0 0,0 0 0,0 0 0,0 0 0,0 0 0,0 0 0,0-1 0,1 1 0,-1 0 0,1-1 0,-1 1 0,1-1-7,13 10 300,1 0 0,15 5-300,-18-9 57,1 1 0,-1 0-1,0 1 1,-1 1 0,5 4-57,-14-11 37,0 0 0,0 1 0,0-1 0,-1 1 0,1-1 0,-1 1-1,0 0 1,0 0 0,0 0 0,-1 0 0,1 0 0,-1 0 0,0 0-1,-1 1 1,1-1 0,0 0 0,-1 1 0,0-1 0,0 0-1,-1 1 1,1 1-37,-1-2 12,0 1 1,-1 0-1,1 0 0,-1-1 0,0 1 0,0-1 0,0 1 1,-1-1-1,0 0 0,1 0 0,-1 0 0,-1 0 0,1-1 1,0 1-1,-1-1 0,0 0 0,0 0 0,0 0 0,0-1 1,0 1-1,-1-1 0,1 0 0,-1 0 0,1 0 0,-4 0-12,4-1-217,0 0-1,0-1 0,-1 1 1,1-1-1,0 1 0,0-1 1,-1-1-1,1 1 0,0-1 1,-1 1-1,1-1 0,0 0 1,-2-1 217,3 0-473,-1 0 1,0 0 0,1 0 0,0 0 0,-1 0 0,1 0 0,0-1 0,0 0-1,1 1 1,-1-1 0,0 0 0,1-1 0,0 1 0,0 0 0,0-1 0,0 1 472,-7-21-1904,8-1 944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0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11392,'-1'1'395,"-1"0"0,1 0 1,-1 0-1,1 0 0,0 0 0,-1 0 1,1 0-1,0 1 0,0-1 1,0 0-1,0 1 0,0-1 1,0 1-1,0-1 0,0 2-395,0 0 222,1-1 0,-1 0 0,1 1-1,0-1 1,-1 1 0,1-1 0,0 0 0,0 1 0,1-1-1,-1 2-221,3 7-15,0-1-1,1 0 0,-1 0 1,2 0-1,0 0 16,2 5 309,2 5-262,1-1-1,0-1 1,2 0-1,0 1-46,-7-13 84,0 1-1,1-1 1,0 0-1,0 0 1,0-1 0,0 0-1,1 0 1,0 0 0,0-1-1,0 0 1,1 0-1,0 0-83,-4-3 20,0 0-1,1-1 0,-1 1 1,0-1-1,1 1 0,-1-1 1,0-1-1,1 1 0,-1-1 1,0 1-1,1-1 0,-1 0 0,0-1 1,0 1-1,0-1 0,0 0 1,0 0-1,0 0 0,-1 0 1,2-2-20,4-2-24,0-1 0,0 0 0,-1-1 0,1 0 0,-2-1 0,1 1 0,-1-2 24,4-5-78,-1 0 1,6-12 77,-14 23-173,0 0 0,0-1 0,0 1 0,-1 0-1,1-1 1,-1 0 0,0 1 0,-1-1 0,1 1 0,-1-1 0,0 0 0,0 0 0,0 0 173,0 4-355,-1 0 0,1-1 0,0 1 1,-1 0-1,1 0 0,-1 0 0,1 0 0,-1 0 1,0 0-1,1 0 0,-1 0 0,0 0 1,0 0-1,0 0 0,0 0 0,0 0 0,0 0 1,0 1-1,0-1 0,0 0 0,-1 0 355,-8-6-4645,5 3 3440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0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13696,'3'20'5774,"8"12"-3656,-1-2-1269,4 26-724,57 251-165,-63-275-1738,-4-19-1336,-4-13 2911,0 0-1,1 0 1,-1 0-1,0 0 1,0 0-1,0 0 1,0 0-1,0 0 1,0 0-1,0 0 1,0-1-1,0 1 1,0 0-1,0 0 1,0 0-1,0 0 1,0 0-1,0 0 1,0 0-1,0 0 1,0 0-1,0 0 1,0 0-1,1 0 1,-1 0-1,0 0 1,0 0-1,0 0 1,0 0-1,0 0 1,0 0-1,0 0 1,0 0 0,0 0-1,0 0 1,0 0-1,0 0 204,0-15-981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0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1 13440,'-1'3'712,"0"0"1,1 0-1,-1 0 1,1 1 0,0-1-1,0 0 1,0 0 0,0 1-1,1-1 1,-1 0-1,1 0 1,0 1-713,15 44 1097,-5-16-596,7 37-396,-4 2 0,4 50-105,-14-70-8983,-2 11 8983,-3-61-6003,-4-5 4326,-3-7 205</inkml:trace>
  <inkml:trace contextRef="#ctx0" brushRef="#br0" timeOffset="1">19 285 13184,'-14'7'4927,"9"-2"-3839,10 3 256,-5-5-160,9 1-704,5 1-96,14-5-1184,7 0-480,11 0 640,9-5-1888,-1 1-671,1 1 1663,1-2 768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1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19 265 13568,'-9'7'5087,"9"-7"-3967,4 17 352,1-9-192,0 4-544,4 4 0,0 5-448,5 7-160,-2 4-96,-3 0-128,-4 10 0,0-10-384,-5-4-64,-5-4-2016,0-7-768,-4-5 1697,2-12 831</inkml:trace>
  <inkml:trace contextRef="#ctx0" brushRef="#br0" timeOffset="1">5 1 12544,'-4'0'4735,"8"7"-3679,15 3-5375,-10-7-2625,9-3 3296,4 0 1824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1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279 13 16384,'12'10'5483,"-26"-16"-1897,-17-6-3434,22 10-493,0 1 0,-1 0-1,1 1 1,-1 0 0,1 0 0,-1 1 0,1 0 0,0 0 0,0 1 0,-1 1 0,-2 1 341,-3 0-103,1 2-1,0 0 0,0 1 1,1 0-1,0 1 0,-10 8 104,22-16 28,0 1-1,0-1 0,0 1 0,0 0 0,0-1 0,0 1 1,0 0-1,0 0 0,0 0 0,0-1 0,1 1 0,-1 0 1,0 0-1,1 0 0,-1 0 0,1 1 0,-1-1 0,1 0 1,-1 0-1,1 0 0,0 0 0,0 0 0,-1 1 0,1-1 1,0 0-1,0 0 0,0 0 0,0 1 0,0-1 0,1 0 1,-1 0-1,0 0 0,1 0 0,-1 1 0,0-1 0,1 0 1,0 0-1,-1 0 0,1 0 0,-1 0 0,1 0 0,0 0 1,0 0-1,0-1 0,-1 1 0,1 0 0,1 0-27,7 6 88,-1-1 0,1 0 0,1-1 0,-1 0 0,7 2-88,5 3 81,10 8-3,0 1 1,-1 2-1,0 1-78,-22-15 101,-1-1 0,1 1 0,-1 1 0,0-1 0,-1 1-1,0 0 1,0 1 0,-1-1 0,0 1 0,0 0 0,-1 1-1,-1-1 1,2 3-101,-5-9 60,1 0 0,-1 0 0,0 0-1,0 1 1,0-1 0,0 0 0,0 0-1,-1 0 1,1 0 0,-1 0 0,0 0-1,0-1 1,0 1 0,0 0 0,0 0-1,-1-1 1,0 1 0,1 0 0,-1-1-1,0 0 1,-1 2-60,-3 3 0,0-1 0,-1 0-1,0-1 1,0 1 0,0-1 0,-6 2 0,4-2-283,-1-1 0,1 0 1,-1-1-1,1 0 0,-1 0 1,0-1-1,0 0 0,0-1 1,-1-1-1,1 1 0,0-1 1,0-1-1,0 0 0,0 0 1,-3-2 282,-60-10-598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2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46 10752,'-3'0'367,"0"0"0,-1 0 1,1 0-1,0 0 1,0 1-1,-1-1 0,1 1 1,0 0-1,0 0 1,0 0-1,0 0 0,0 1 1,-1 0-368,3-1 44,0 0 1,-1 1 0,1-1-1,0 1 1,0 0 0,0-1-1,0 1 1,0 0-1,0 0 1,1 0 0,-1-1-1,1 1 1,-1 0 0,1 0-1,0 0 1,-1 0-1,1 0 1,0 0 0,0 0-1,0 0 1,1 0 0,-1 0-1,1 0-44,9 70 1790,4-1 1,21 64-1791,-28-111 270,-2-6-265,-1 0 0,0 0 1,-1 1-1,-1-1 0,-1 1 1,-1-1-1,-1 12-5,1-30-21,0 1 0,0-1-1,0 1 1,0-1 0,0 1 0,0-1 0,0 1-1,0 0 1,0-1 0,0 1 0,0-1-1,0 1 1,0-1 0,0 1 0,-1-1 0,1 1-1,0-1 1,0 0 0,-1 1 0,1-1-1,0 1 1,-1-1 0,1 1 0,0-1 0,-1 0-1,1 1 1,-1-1 0,1 0 0,-1 1 0,1-1-1,0 0 1,-1 0 0,1 0 0,-1 1-1,1-1 1,-1 0 0,1 0 0,-1 0 0,0 0-1,1 0 1,-1 0 0,1 0 0,-1 0-1,1 0 1,-1 0 0,1 0 0,-1 0 0,1 0-1,-1-1 22,-1 0-94,0 0 0,1 0 0,-1 0-1,0-1 1,1 1 0,-1-1 0,1 1-1,-1-1 1,1 0 0,0 1 0,0-1-1,-1 0 95,-4-11-337,0 0 0,0-1 0,1 1 0,1-1-1,1 0 1,0 0 0,-1-10 337,0-15-961,1 0 0,2-9 961,2 4-1178,4-32 1178,-4 62 257,2-1-1,0 1 1,0-1 0,2 1-1,-1 0 1,2 0 0,1-1-257,-4 10 153,0 0 0,1 0 0,0 0 1,0 0-1,0 1 0,0-1 0,1 1 0,-1 0 1,1 0-1,0 1 0,1 0 0,-1 0 1,1 0-1,-1 0 0,1 1 0,0 0 1,0 0-1,0 0 0,0 1 0,0 0 1,0 0-1,1 1-153,6-1 29,0 0-1,1 2 1,-1-1 0,0 2-1,-1 0 1,1 0 0,0 1 0,0 1-1,-1 0 1,1 1-29,-9-4 8,0 1 0,1 0-1,-1 1 1,-1-1 0,1 1-1,0-1 1,0 1 0,-1 0 0,0 1-1,0-1 1,0 0 0,0 1-1,0 0 1,0 0 0,-1 0 0,0 0-1,0 0 1,0 0 0,0 0-1,-1 1 1,0-1 0,0 1 0,0-1-1,0 1 1,-1-1 0,0 1 0,1 0-1,-2-1 1,1 1 0,0-1-1,-1 1 1,0-1 0,0 1 0,-1-1-1,1 1 1,-1-1 0,0 0-1,-2 4-7,-1 2 82,-2-1 0,1 1 0,-1-1 0,0-1 0,-1 1 0,0-1-1,0 0 1,-1-1 0,0 0 0,0 0 0,-1-1 0,1-1 0,-1 1-1,-1-1 1,-8 2-82,9-3-432,1-1 0,-1-1 0,0 0 0,1 0-1,-1-1 1,0 0 0,-1-1 432,-7-3-1008,7-4 454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2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1 11392,'-2'0'257,"-1"0"1,1 0-1,0 0 1,-1 1-1,1-1 1,0 1-1,-1-1 1,1 1-1,0 0 1,0 0-1,0 0 1,0 0-1,0 0 1,0 0-1,0 1 0,0-1 1,0 1-1,0-1 1,1 1-1,-1 0 1,0-1-1,1 1 1,0 0-1,-1 0 1,0 2-258,-10 11 816,6-7-701,1 1 1,-1-1-1,1 1 1,1 0 0,0 0-1,0 1 1,1-1-1,0 1 1,0 0-1,1 0 1,0 8-116,0-5 80,1-1 1,1 1-1,0-1 0,1 1 1,1-1-1,-1 1 1,2-1-1,0 0 0,2 6-80,-3-14 22,-1-1-1,1 1 0,0 0 0,0-1 0,0 1 0,0-1 0,1 0 1,-1 0-1,1 0 0,0 0 0,0 0 0,0-1 0,0 1 0,1-1 1,-1 0-1,1 1 0,-1-2 0,1 1 0,0 0 0,0-1 0,-1 0 1,1 0-1,0 0 0,0 0 0,0-1 0,0 1 0,0-1 0,1 0 1,-1 0-1,0-1 0,0 1 0,0-1-21,4 0 20,1-1-1,-1 0 1,0 0-1,0-1 1,0 0 0,0 0-1,0-1 1,0 0-1,-1 0 1,0-1 0,0 0-1,0 0 1,-1-1-1,1 0 1,-1-1-20,-2 3-25,0-1 0,0 0 1,-1-1-1,0 1 0,0-1 0,0 1 1,-1-1-1,0 0 0,0 0 0,0 0 1,-1 0-1,0 0 0,0 0 0,0-1 1,-1 1-1,0 0 0,0 0 0,-1-3 25,0 4-140,0 1-1,0-1 1,0 1-1,-1-1 1,0 1-1,1 0 1,-2 0 0,1 0-1,0 0 1,-1 0-1,0 0 1,1 1-1,-2-1 1,1 1-1,0 0 1,-1 0-1,1 0 1,-1 0 0,0 1-1,0-1 1,0 1-1,0 0 1,0 0-1,-1 0 1,0 1 140,-28-7-3134,13 6-3988,17 2 3789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2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260 10 14464,'-14'-8'5883,"1"7"-3817,10 1-2034,0 1 0,0 0 1,1 0-1,-1 0 0,1 0 0,-1 0 1,1 1-1,-1-1 0,1 1 0,0 0-32,-9 5-45,1 1 0,0 0-1,0 1 1,1 0 0,0 1-1,0-1 1,1 2 0,-2 3 45,10-13-16,0 0 1,-1 0 0,1 0-1,0-1 1,0 1 0,0 0-1,0 0 1,0 0 0,0 0-1,0 0 1,0 0 0,0 0-1,0 0 1,0-1 0,0 1-1,1 0 1,-1 0-1,0 0 1,1 0 0,-1 0-1,1-1 1,-1 1 0,1 0-1,-1 0 1,1-1 0,-1 1-1,1 0 1,0-1 0,-1 1-1,1-1 1,0 1 0,0-1-1,-1 1 1,1-1 0,0 1-1,0-1 1,0 0 0,0 1 15,42 16-234,-32-14 219,20 8 0,-9-4 55,-1 1 1,0 1 0,0 0 0,1 3-41,-17-9 73,0-1 1,-1 1-1,1 1 1,-1-1 0,0 1-1,0-1 1,0 1 0,-1 0-1,1 0 1,-1 1-1,0-1 1,0 1 0,-1 0-1,1 0 1,-1 0-1,0 0 1,0 0 0,-1 0-1,1 3-73,-1-3 64,-1-1-1,0 1 1,0-1 0,-1 1-1,0-1 1,1 1-1,-1-1 1,-1 1 0,1-1-1,-1 0 1,1 0-1,-1 0 1,0 0 0,-1 0-1,1 0 1,-1 0-1,0-1 1,1 1 0,-2-1-1,1 0 1,0 0-1,-1 1-63,-8 6-18,0-1 0,-1-1 0,0 0 0,0 0 0,-1-1 0,-2 0 18,-15 5-1284,0 0 0,-1-3 0,0 0 0,-32 3 1284,-4-6-779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17 8064,'-2'-2'346,"0"1"0,0-1 1,0 0-1,0 1 0,-1 0 1,1-1-1,-1 1 0,1 0 1,-1 0-1,1 0 0,-1 1 1,0-1-1,1 1 0,-1-1 1,0 1-1,0 0 0,1 0 1,-3 0-347,0 1 185,0 0 1,0 1 0,0-1 0,1 1-1,-1 0 1,1 0 0,-1 0-1,1 0 1,0 1 0,-1 1-186,-11 8 34,1 1 1,1 1-1,0 1 1,-10 13-35,-10 14 509,-26 43-509,49-68 216,1 1 1,1-1-1,0 2 1,2 0-1,0 0 1,-3 15-217,8-26 24,1-1 0,0 1 0,1 0 0,0-1 0,0 1 0,0 0 0,1 0 0,1-1 0,-1 1 0,1-1 0,0 1 0,1-1 0,0 0 0,0 0 0,0 0 0,1 0 0,0-1 0,1 1 0,-1-1 0,1 0 0,0 0 0,1-1 0,-1 1 0,1-1 0,0 0 0,0-1 0,1 0 0,0 0 0,-1 0 0,1-1 0,0 0 0,1 0 0,-1-1 0,0 1 0,1-2 0,0 1 0,-1-1 0,1 0 0,0-1 0,2 0-24,14 0 33,1-1 0,-1-1 1,0-2-1,0 0 0,0-1 1,0-2-1,-1 0 0,10-6-33,-31 13-2,0-1 0,-1 0 0,0 1 0,1-1-1,-1 0 1,1 0 0,-1 0 0,0 0 0,0 0-1,1 0 1,-1-1 0,0 1 0,0 0-1,0-1 1,-1 1 0,2-2 2,-2 2-6,0 1 1,0-1-1,0 0 0,1 0 1,-1 1-1,0-1 1,-1 0-1,1 0 0,0 0 1,0 1-1,0-1 0,0 0 1,-1 0-1,1 1 0,0-1 1,-1 0-1,1 1 0,0-1 1,-1 0-1,1 1 0,-1-1 1,1 1-1,-1-1 1,0 0 5,-1-1-20,-1 0 0,1 0 0,-1 0 0,0 1 1,0-1-1,0 1 0,0-1 0,0 1 0,0 0 1,-1 0-1,1 0 0,0 1 0,0-1 0,-1 1 20,-8 0-185,0 0-1,0 1 0,1 1 1,-1 0-1,1 0 0,-1 1 0,1 0 1,0 1-1,0 1 0,1 0 1,-1 0-1,1 1 0,0 0 0,0 1 1,1 0-1,0 0 0,-2 4 186,9-10-141,1 0 0,-1 0 0,1 1-1,0-1 1,-1 1 0,1-1 0,0 1 0,0-1-1,0 1 1,0 0 0,1-1 0,-1 1 0,0 0 0,1 0-1,-1-1 1,1 1 0,-1 0 0,1 0 0,0 0 141,7 11-528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4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330 50 8448,'4'0'659,"-1"1"0,0 0 0,0 0 0,1 0 0,-1 0 0,0 1 0,0-1 0,0 1 0,2 1-659,17 9 1642,-16-10-1327,23 7 835,-29-9-1043,1 0 0,0 1 0,0-1 0,0 0 1,0 0-1,0 0 0,0 0 0,0 0 0,0 0 1,0 0-1,0 0 0,-1 0 0,1 0 0,0 0 0,0 0 1,0-1-1,0 1 0,0 0 0,0-1 0,0 1 1,-1-1-1,1 1 0,0-1 0,0 0-107,-1 0 88,0 0 0,0-1 0,-1 1 0,1 0 0,-1 0 0,1-1-1,-1 1 1,1 0 0,-1 0 0,1 0 0,-1 0 0,0 0 0,0 0 0,0 0 0,1 0 0,-1 0 0,-1 0-88,0-3 121,-2-1-131,0 1 0,0-1 0,-1 1 0,1 0 0,-1 0 0,0 0 0,0 0 0,0 1 0,0 0 0,-1 0 0,1 1 0,-1-1 0,0 1 0,0 0 1,0 1-1,0-1 0,0 1 0,0 0 0,0 1 0,0 0 0,0 0 0,0 0 0,-1 0 0,1 1 0,0 0 0,-3 1 10,-7 3-21,-1 0 0,1 0 0,0 2 0,0 0 0,1 1 0,0 0 0,0 1 0,1 1 0,0 0 21,-1 2 38,0-1-1,1 2 1,0 0 0,1 0 0,1 2-1,-5 6-37,14-17 19,0 0-1,1 0 0,-1 0 1,1 1-1,0-1 1,0 1-1,1-1 0,-1 1 1,1 0-1,0 0 0,0-1 1,0 1-1,1 0 1,0 0-1,0 0 0,0 0 1,0 0-1,1-1 0,0 1 1,0 0-1,0 0 0,1-1 1,0 1-1,-1 0 1,1-1-1,3 4-18,0 0 38,0-1 1,1 0-1,0 0 0,0 0 0,1-1 1,0 0-1,0 0 0,0-1 1,0 0-1,1 0 0,0-1 1,0 0-1,0 0 0,1-1 0,0 0 1,6 2-39,-10-4-11,0 0 1,0 0-1,0-1 1,0 1-1,0-1 1,1 0 0,-1-1-1,0 1 1,0-1-1,0 0 1,0 0-1,0-1 1,0 0-1,-1 1 1,1-2-1,0 1 1,-1 0-1,0-1 1,1 0 0,-1 0-1,0 0 1,0 0-1,-1-1 1,1 0-1,-1 0 1,0 0-1,0 0 1,0 0-1,2-4 11,4-10-55,-1 0 0,-1 0 0,0-1 0,0-7 55,11-28-126,-18 54 128,0-1 1,0 1 0,0 0 0,0-1 0,0 1 0,0 0-1,0-1 1,1 1 0,-1 0 0,0 0 0,0-1-1,0 1 1,0 0 0,1-1 0,-1 1 0,0 0 0,0 0-1,1 0 1,-1-1 0,0 1 0,0 0 0,1 0-1,-1 0 1,0 0 0,0-1 0,1 1 0,-1 0 0,0 0-1,1 0 1,-1 0 0,0 0 0,1 0 0,-1 0-1,0 0 1,1 0 0,-1 0 0,0 0 0,1 0 0,-1 0-1,0 0 1,1 0 0,-1 0 0,0 0 0,0 1-1,1-1 1,-1 0 0,0 0 0,1 0 0,-1 0 0,0 1-1,0-1 1,1 0 0,-1 0 0,0 1 0,0-1-1,0 0 1,1 0 0,-1 1 0,0-1 0,0 0 0,0 1-3,15 22 202,-11-16-203,18 22-49,1 0 0,1-2 0,1 0-1,2-2 1,11 8 50,-35-30-319,0 0-1,1 0 1,0 0-1,0-1 0,-1 1 1,2-1-1,-1 0 1,0 0-1,0 0 0,1-1 320,-3 0-309,0-1-1,-1 0 0,1 0 1,0 0-1,0 0 0,0-1 1,-1 1-1,1 0 0,0-1 1,0 1-1,-1-1 0,1 0 1,0 1-1,-1-1 0,1 0 1,-1 0-1,1 0 0,-1 0 1,1-1-1,-1 1 0,0 0 1,0 0-1,1-1 0,-1 1 1,0-1-1,0 1 0,0-1 310,17-30-2181,1-10 1104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4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12544,'0'3'725,"-1"0"0,0 0 0,1 0 0,-1 0 0,1 0 1,0 0-1,0 0 0,0 2-725,6 28 1974,19 33-2520,-17-47 970,2 6-448,0-4-337,-2 1 0,0 0 0,-2 0 0,0 1-1,0 10 362,-5-30-199,-1 0 0,0 0-1,0 0 1,-1 0 0,1-1-1,0 1 1,-1 0 0,0 2 199,1-5-118,-1 1 0,1-1 0,0 1 0,0-1 0,0 1 0,-1-1 1,1 0-1,0 1 0,-1-1 0,1 1 0,0-1 0,-1 0 0,1 1 1,0-1-1,-1 0 0,1 0 0,0 1 0,-1-1 0,1 0 0,-1 0 1,1 1-1,-1-1 0,1 0 0,-1 0 0,1 0 0,-1 0 0,1 0 1,-1 0-1,1 0 0,-1 0 0,1 0 0,0 0 0,-1 0 0,1 0 1,-1 0-1,1 0 0,-1 0 0,1-1 0,-1 1 0,1 0 0,-1 0 1,1 0-1,0-1 0,-1 1 0,1 0 0,-1-1 0,1 1 0,0 0 1,-1-1-1,1 1 118,-14-15-2022,0-8 940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4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 11648,'-22'3'4288,"13"2"-3329,14 2 385,-5 3-64,7-3-768,7-4-192,9-3-800,14-3-320,9-1-3455,3-4-1537,6-4 2976,-4 4 1504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5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3 10240,'-1'-1'234,"0"1"-1,0 0 1,1-1 0,-1 1 0,0 0 0,1 0 0,-1 0 0,0-1-1,0 1 1,1 0 0,-1 0 0,0 0 0,0 0 0,1 0 0,-1 0 0,0 0-1,0 1 1,1-1 0,-1 0 0,0 0 0,0 0 0,1 1 0,-1-1-1,0 0 1,1 1 0,-1-1-234,0 1 125,1 0 0,0 0-1,0 0 1,-1 0 0,1-1 0,0 1 0,0 0-1,0 0 1,0 0 0,0 0 0,0 0-1,0 0 1,0-1 0,0 1 0,1 0-1,-1 0 1,0 0 0,1 0 0,-1 0-125,4 9 185,1 1 1,1-1-1,4 6-185,-6-8 566,38 60-172,-26-44-330,-1 0 0,-1 2 0,-1 0 0,-1 0 0,3 13-64,2 23 496,2 18-496,-13-61 148,-6-19-146,0 0-1,0 0 1,0 0 0,0 1 0,1-1 0,-1 0 0,0 0-1,0 0 1,0 0 0,0 0 0,0 0 0,1 0-1,-1 0 1,0 0 0,0 0 0,0 0 0,0 0 0,0 0-1,1 0 1,-1 0 0,0 0 0,0 0 0,0 0 0,0 0-1,1 0 1,-1 0 0,0 0 0,0 0 0,0 0-1,0 0 1,0 0 0,0-1 0,1 1 0,-1 0 0,0 0-1,0 0 1,0 0 0,0 0 0,0 0 0,0 0 0,0 0-1,1-1 1,-1 1 0,0 0 0,0 0 0,0 0-1,0 0 1,0 0 0,0-1 0,0 1 0,0 0-2,10-33-79,-9 29 40,4-18-407,2-1-1,0 2 1,1-1 0,1 1-1,10-17 447,-14 31-38,-1 0 0,1 0 0,0 0 0,0 1 0,1 0 0,0 0 0,0 0-1,0 1 1,1-1 0,0 2 0,0-1 0,0 1 0,1 0 0,-1 1-1,1-1 1,0 1 0,8-1 38,-9 2-13,0 1 0,0 0-1,0 0 1,0 1 0,1 0-1,-1 0 1,0 0 0,0 1 0,1 0-1,6 3 14,-10-3 65,0 1-1,0-1 0,0 1 0,0 0 1,0 0-1,-1 1 0,1-1 0,-1 1 1,1 0-1,-1 0 0,0 0 1,0 0-1,-1 1 0,1-1 0,0 1 1,-1-1-1,0 1 0,1 3-64,1 1 93,-2-1-1,1 1 1,-1 0-1,0 0 1,-1-1 0,1 1-1,-2 1 1,1-1 0,-1 0-1,0 0 1,-1 0-1,0 0 1,0 0 0,-1 0-1,0 0 1,0-1-1,-1 1 1,0 0 0,0-1-1,-1 1-92,-1 1 33,-1 0 0,0 0 0,0-1 0,0 0 0,-1 0 0,0 0 0,-1-1 0,0 0 0,0-1 0,0 1 0,-1-1 0,0-1 0,0 0 0,-1 0 0,-3 0-33,-3 1-505,-1 0 1,0-2 0,0 0 0,0-1 0,-1-1 0,-14 1 504,23-3-712,0 0-1,0 0 1,-1-1 0,1-1 0,0 1 0,1-1 0,-1-1 0,0 1 0,0-2 0,1 1 0,0-1-1,0 0 1,-6-4 712,-7-12-1194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5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9472,'-14'8'3584,"10"-4"-2784,-1 8 352,5 1 0,0 2-225,0 14 33,0 8-480,0 3-192,0 5-192,0-1-224,0 1-64,-5-9-3359,5-3-1537,0-13 2592,5-13 1216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5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1 9728,'0'1'381,"-1"0"1,0 0-1,1 0 1,-1 0-1,1 0 0,-1 1 1,1-1-1,-1 0 1,1 0-1,0 1 1,0-1-1,0 0 1,-1 1-382,2 35 566,0-21 261,-1 24 251,0 21 277,-2 3-1355,0-45 123,0 0 1,-2 0-1,0 0 1,-1-1-1,-3 9-123,6-22 17,-1 0 1,0 0-1,1 0 1,-1-1-1,-1 1 1,1-1-1,-1 0 0,0 0 1,-2 2-18,5-5-10,0 0 0,0 0 0,0 0 0,0 0 0,0 0 0,0-1 0,0 1 0,0 0 0,0-1 0,0 1 0,-1-1 0,1 1 0,0-1 1,0 0-1,0 1 0,-1-1 0,1 0 0,0 0 0,0 0 0,-1 0 0,1 0 0,0 0 0,-1 0 0,1-1 0,0 1 0,0 0 0,0-1 0,-1 1 0,1-1 0,0 1 0,0-1 0,0 1 0,0-1 0,0 0 0,0 0 1,0 1-1,0-1 0,0 0 0,0 0 0,0 0 0,0 0 0,1 0 10,-2-3-40,0 0 0,0 0 0,1 1 0,0-1 0,-1 0 0,1 0 0,1-1 0,-1 1 0,1 0 0,0 0 0,0 0 0,0 0 0,0 0 0,1 0 0,0-4 40,1-5-131,1 0-1,1 0 1,0 1-1,3-6 132,5-10-520,1 1-1,8-11 521,-14 27-115,0 1-1,0-1 0,1 1 1,0 1-1,1-1 0,0 2 1,2-2 115,-8 8-89,0-1 0,1 1 0,0-1 0,-1 1 0,1 1-1,0-1 1,0 0 0,0 1 0,0 0 0,0 0 0,1 0 0,-1 0 0,0 1 0,3-1 89,3 2-356,-1 0-1,1 1 1,0 0-1,-1 0 1,4 2 356,2 0-166,7 1-276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6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22 120 11264,'-2'1'380,"1"0"1,-1 1 0,0-1-1,0 0 1,1 0-1,-1 1 1,1-1 0,-1 1-1,1 0 1,0-1-1,-1 1 1,0 2-381,2-4 65,0 1 0,0-1 0,0 0-1,-1 1 1,1-1 0,0 1 0,0-1 0,0 1 0,0-1-1,0 1 1,0-1 0,0 1 0,0-1 0,0 1 0,1-1-1,-1 1 1,0-1 0,0 1 0,0-1 0,0 1-1,1-1 1,-1 1 0,0-1 0,0 0-65,1 1 65,0 0 1,0 0-1,0 0 1,0 0-1,1-1 1,-1 1-1,0 0 1,0-1-1,0 1 1,1-1-1,-1 1 1,0-1-1,0 0 0,1 0-65,12 3 113,0-1 0,0-1 0,0 0 0,1-1 0,11-2-113,71-11-78,-93 13 71,23-5-580,1-1-1,23-8 588,-40 10-441,0 0 0,0-1 0,-1 0 0,0-1 0,0 0 0,0 0 0,-1-1 0,2-2 441,-9 8-59,-1-1 1,1 1-1,-1-1 1,1 1-1,-1-1 1,0 1-1,1-1 1,-1 0-1,0 1 0,0-1 1,0 0-1,-1 0 1,1 0-1,0 0 1,-1 0-1,1 0 1,-1 0-1,0 0 1,1 0-1,-1 0 1,0 0-1,0 0 1,0 0-1,-1 0 1,1-1 58,-1 1 35,0 0 0,0 0 0,0 1 0,0-1 0,0 1 0,-1-1 0,1 1 0,0-1 0,-1 1 0,1 0 0,-1-1 0,0 1 0,1 0 0,-1 0 0,0 0 0,0 1 0,1-1 0,-1 0 0,0 1 0,0-1 0,0 1 0,0-1 0,0 1 0,0 0 0,0 0 0,0 0 0,0 0-35,-7 0 263,-1 1-1,1 0 1,0 1-1,0-1 1,-1 2-1,1-1 1,1 1-1,-1 1 1,0 0-1,1 0 1,-8 5-263,3-1 327,1 0 0,0 1 1,0 0-1,1 1 0,0 1 0,1 0 1,-1 1-328,6-5 80,0-1-1,1 0 1,0 1 0,1 0 0,-1 0 0,1 0 0,1 0-1,-1 1 1,1-1 0,0 1 0,1-1 0,0 1-1,0 0 1,1 4-80,0-8-24,0 1 0,1 0 1,-1-1-1,1 1 0,0 0 0,1-1 0,-1 1 0,1-1 0,0 0 0,0 1 0,0-1 0,0 0 1,1 0-1,0 0 0,0-1 0,0 1 0,0-1 0,0 1 0,1-1 0,-1 0 0,1 0 1,0-1-1,0 1 0,1 0 24,5 1-432,1 0 1,-1 0 0,0-1-1,1-1 1,0 0-1,-1 0 1,1-1 0,0 0-1,0-1 1,0 0-1,0-1 1,0 0 0,0 0-1,-1-1 1,1-1-1,-1 0 1,1 0 0,1-2 431,46-18-864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6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272 0 10880,'-15'9'1876,"-1"-2"0,-1 1 0,-12 2-1876,15-5 187,0 0 1,1 0-1,0 1 0,1 1 0,-1 0 0,-4 5-187,11-8 26,0 1-27,0-1 0,1 1 1,-1 0-1,1 0 0,-1 2 1,6-7 5,-1 1 0,1 0-1,-1 0 1,0-1 0,1 1-1,-1 0 1,1 0 0,0 0-1,-1 0 1,1 0 0,-1-1-1,1 1 1,0 0 0,0 0-1,0 0 1,0 0-1,0 0 1,0 0 0,0 0-1,0 0 1,0 0 0,0 0-1,0 0 1,0 0 0,1 0-1,-1-1 1,0 1 0,1 0-1,-1 0 1,1 0 0,-1 0-1,1 0 1,-1-1 0,1 1-1,-1 0 1,1-1 0,0 1-1,0 0 1,-1-1-1,2 1-4,6 5 78,1-2 0,0 1-1,0-1 1,1-1 0,-1 1-1,1-2 1,5 2-78,29 9-42,-33-9 20,-1 1 0,1 0 0,-1 0 0,0 1 0,-1 1 0,1 0 0,-1 0 0,2 2 22,-9-6 25,0-1 0,0 0 0,0 0 1,0 1-1,0-1 0,0 1 0,-1-1 0,1 1 0,-1 0 1,0 0-1,1 0 0,-1 0 0,-1 0 0,1 0 0,0 0 1,-1 0-1,0 0 0,1 0 0,-1 0 0,0 0 0,-1 0 0,1 0 1,-1 0-1,1 0 0,-1 0 0,0 0 0,0 0 0,0 0 1,0 0-1,-1 0 0,1 0 0,-2 1-25,0 1 32,-1-1-1,0 1 1,0 0-1,-1-1 1,1 0-1,-1 0 1,0-1-1,0 1 1,0-1 0,0 0-1,-1 0 1,1-1-1,-1 0 1,0 0-1,0 0 1,0 0-1,0-1 1,0 0-1,0 0 1,-4-1-32,-3 1-306,0-1 0,0-1 0,0 0 0,1 0 0,-1-1 0,0-1 0,1 0 0,-1-1 0,-3-2 306,12 4-318,0 0 0,0 1 0,1-1 0,-1-1 0,1 1 0,0 0 0,-1-1 0,1 0 0,0 1 0,0-3 318,2 4-198,0 0 0,0 0 0,0 0 0,1 0 0,-1 0 0,1-1 0,-1 1 0,1 0 0,-1 0 0,1-1 0,0 1 0,0 0 0,-1-1-1,1 1 1,0 0 0,0-1 0,0 1 0,1 0 0,-1-1 0,0 1 0,0 0 0,1-1 0,-1 1 0,1 0 0,-1 0 0,1 0 0,-1-1 0,1 1-1,0 0 1,0 0 0,0 0 0,-1 0 0,1 0 0,1 0 198,18-19-1813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7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8960,'4'5'5435,"-3"6"-3396,-1 16-2142,0-21 657,0 39 696,6 43-1250,-4-74 185,0-1 0,1 0 0,0 0 0,1 0 0,0 0 0,1-1 0,1 1 0,6 8-185,-11-18 22,1 0-1,1 0 0,-1 0 0,0 0 1,1 0-1,0 0 0,-1-1 0,1 1 1,0-1-1,0 0 0,1 0 0,-1 0 1,0 0-1,1-1 0,-1 1 0,1-1 1,-1 0-1,2 0-21,0 0 7,0-1 0,0 1 0,0-1-1,0-1 1,1 1 0,-1-1 0,-1 1 0,1-2 0,0 1 0,0 0 0,0-1 0,3-1-7,2-3-36,1 0 1,0 0-1,-1-1 1,-1 0-1,1 0 1,-1-1-1,0-1 1,-1 1-1,0-1 1,0-1-1,0 0 36,-4 2-34,1 1 0,-1-1-1,-1 1 1,1-1 0,-1 0 0,-1 0 0,0-1-1,0 1 1,0 0 0,-1-1 0,0-5 34,-1 10-179,0 1 0,0-1 1,0 1-1,0-1 0,-1 0 0,1 1 1,-1-1-1,0 1 0,-1-1 0,1 1 1,0 0-1,-1 0 0,0-1 0,0 1 1,0 0-1,0 0 0,0 1 0,0-1 1,-1 0-1,1 1 0,-1-1 0,0 1 1,0 0-1,0 0 0,0 0 0,0 0 1,0 1-1,-1-1 179,-4-2-805,2-1 581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7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11648,'1'0'172,"-1"0"-1,0-1 1,1 1 0,-1 0 0,1 0 0,-1 0 0,1 0 0,-1 0 0,0 0 0,1 0 0,-1 0-1,1 0 1,-1 0 0,1 0 0,-1 0 0,0 0 0,1 0 0,-1 0 0,1 0 0,-1 0 0,0 1-1,1-1 1,-1 0 0,1 0 0,-1 0 0,0 1 0,1-1 0,-1 0 0,0 0 0,1 1 0,-1-1 0,0 0-1,0 1 1,1-1 0,-1 0 0,0 1 0,0-1 0,0 1 0,1-1 0,-1 1-172,9 21 1275,-5-13-600,4 12-520,-1 1 0,-1 0-1,0 0 1,-2 0 0,-1 0 0,0 15-155,4 14-22,-2-10-27,-2-15-269,1 0 0,1 0 1,1 0-1,1-1 0,5 10 318,-12-35-104,10 19-1814,-10-18 1804,0-1-1,1 1 0,-1 0 0,0-1 0,0 1 1,1-1-1,-1 1 0,0-1 0,1 0 0,-1 1 0,0-1 1,1 1-1,-1-1 0,1 0 0,-1 1 0,1-1 1,-1 0-1,1 1 0,-1-1 0,1 0 0,-1 0 0,1 0 1,-1 1-1,1-1 0,0 0 0,-1 0 0,1 0 1,-1 0-1,1 0 0,0 0 115,7-6-709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33 7168,'0'0'351,"8"-26"2479,-2 20 1322,-11 27-3032,-6 16-549,-3 10 365,0 11-936,11-43 181,1 1-1,1 0 1,0 0 0,0 0-1,3 13-180,-2-27 23,0 1 0,1-1-1,-1 1 1,1-1-1,-1 1 1,1-1 0,0 0-1,0 1 1,0-1-1,0 0 1,1 0-1,-1 0 1,1 0 0,-1 0-1,1 0 1,0 0-1,0 0 1,-1-1-1,1 1 1,0 0 0,1-1-1,-1 0 1,0 0-1,0 1 1,0-1 0,1-1-1,-1 1 1,1 0-1,-1 0 1,1-1-1,1 1-22,9 0 22,0 0-1,0-1 0,0-1 0,0 0 0,11-2-21,3-1 10,-25 4-42,104-12-359,-87 9-1834,1-2-1,9-3 2226,-15-1-6469,-8-6 1909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7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0 12544,'4'16'4735,"1"5"-3679,9 14 192,-5-13-96,0 10-640,5 5-96,4 3-256,5 4-128,-4-4 0,-1 2-128,-4-5 64,-6-5-256,1-8-64,-4-4-1024,-1-7-448,-4-13-3007,-9-5-1313,-8-7 3168</inkml:trace>
  <inkml:trace contextRef="#ctx0" brushRef="#br0" timeOffset="1">14 287 12032,'-14'13'4575,"14"-9"-3583,14 1-192,-5-2-352,10 2-320,13-5 64,8 0-1312,6 0-575,9-5 863,-6 2 384,11-6 352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8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9472,'1'33'8572,"4"-1"-4634,3 1-3684,10 26-254,-13-45 377,3 9-935,11 39-255,-14-22-6328,-5-43 6384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8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12800,'-19'9'4735,"19"-9"-3679,10 4-800,-6 0-608,15 1-2047,2 2-673,7 1 1568,4 0 768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8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352 28 12416,'9'-12'5245,"-9"11"-5160,0 1 1,0 0 0,0-1-1,0 1 1,0 0 0,0-1-1,0 1 1,0 0 0,0-1-1,0 1 1,0 0 0,0-1-1,0 1 1,-1 0 0,1-1-1,0 1 1,0 0-1,0 0 1,-1-1 0,1 1-1,0 0 1,0 0 0,0-1-1,-1 1 1,1 0 0,-1 0-86,-1-2-22,-1 1 0,0 0 0,1 0 0,-1 1 0,0-1 0,0 0 0,1 1 0,-1 0 0,-2 0 22,-11 0-195,-1 1 0,1 0-1,-1 2 1,1 0 0,0 1 0,0 0 0,0 1 0,1 1-1,-1 1 1,-3 3 195,15-9 59,1 1-1,0-1 1,0 1-1,1 0 1,-1 0-1,0 0 0,1 0 1,-1 1-1,1-1 1,0 1-1,-2 2-58,3-3 13,1-1 0,-1 0 0,1 0 0,0 0 0,-1 0 0,1 0 0,0 1 0,0-1 0,0 0 0,0 0 0,0 1-1,0-1 1,0 0 0,0 0 0,1 0 0,-1 0 0,0 1 0,1-1 0,-1 0 0,1 0 0,-1 0 0,1 0 0,0 0 0,-1 0-1,1 0 1,0 0 0,0 0 0,-1 0 0,1 0 0,0-1 0,0 1 0,0 0 0,0-1 0,1 2-13,67 43 99,-56-38-77,0 0 0,-1 1 0,0 1 0,-1 0 0,1 0 0,-2 1 0,0 0 1,0 1-1,-1 0 0,3 5-22,-10-14 36,-1 1-1,1-1 1,-1 1 0,0-1 0,1 1-1,-1 0 1,-1-1 0,1 1 0,0 0-1,-1 0 1,1-1 0,-1 1 0,0 0-1,0 0 1,0 0 0,0 0 0,-1-1-1,1 1 1,-1 0 0,1 0 0,-1-1-1,0 1 1,0 0 0,0-1 0,-1 1-1,1-1 1,-1 1 0,1-1 0,-1 0-1,0 0 1,0 1 0,0-1 0,0 0-1,0-1 1,-2 2-36,-3 3-22,-1-1 1,0 0-1,0-1 0,0 0 1,-1 0-1,1-1 0,-1 0 1,0-1-1,0 0 0,-6 1 22,-1-1-712,1-1 0,0 0 0,0-1-1,-1 0 1,1-2 0,0 0-1,0 0 1,0-2 0,-6-1 712,-26-15-901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9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12800,'15'22'6305,"12"10"-3872,-16-20-2445,0 0 0,8 13 12,4 14 31,-1 1 0,-2 1 0,-1 0 0,-1 6-31,-8-19-11,-2 1 1,0 0-1,-2 0 0,-1 1 0,-2 0 0,0 21 11,-2-49-36,-1 0 0,0 0 0,0 0 0,-1-1 0,1 1 0,0 0 0,0 0 0,-1 0 0,1 0 0,-1-1 0,0 1 0,0 0 36,1-2-30,0 0 0,0 0 0,0 0 0,-1 1 0,1-1 0,0 0 0,0 0-1,-1 0 1,1 0 0,0 0 0,-1 0 0,1 0 0,0 0 0,0 0 0,-1 0-1,1 0 1,0 0 0,0 0 0,-1 0 0,1 0 0,0 0 0,0 0 0,-1-1-1,1 1 1,0 0 0,0 0 0,-1 0 0,1 0 0,0 0 0,0-1 0,0 1-1,0 0 1,-1 0 0,1 0 0,0-1 0,0 1 0,0 0 0,0 0 0,-1 0-1,1-1 1,0 1 0,0 0 30,-3-6-634,-1 1-1,1-1 1,0 0-1,1 0 0,-3-6 635,-44-128-8192,14 48 5503,3 15 3945,-1 0 4487,32 76-5608,-2-6 406,0 1 1,1 0 0,-1-1 0,2 0-1,-1 1 1,1-1-542,0 5 73,1 0 0,0 0 1,0 0-1,0 0 0,0 0 0,1 0 0,-1 0 0,1 0 1,-1 0-1,1 0 0,-1 0 0,1 1 0,0-1 0,0 0 1,0 0-1,0 1 0,0-1 0,0 1 0,1-1 0,-1 1 1,0-1-1,1 1 0,-1 0 0,1-1-73,7-4 137,1 1-1,-1 0 1,1 0-1,0 0 1,1 1-1,-1 1 1,1 0-1,-1 1 1,1-1-1,0 2 1,5-1-137,2 1-69,1 0 0,-1 1 0,0 1 0,0 1 0,0 1 0,11 2 69,-21-3-135,0 1 0,0-1 0,-1 1 0,1 0 0,0 1 0,-1 0 0,0 0 0,1 2 135,-6-5 3,0 0 0,-1 0-1,1 1 1,-1-1 0,0 1 0,1-1 0,-1 1-1,0 0 1,0-1 0,0 1 0,0 0 0,0 0 0,0 0-1,0 0 1,-1-1 0,1 1 0,-1 0 0,1 0 0,-1 0-1,0 1 1,0-1 0,0 0 0,0 0 0,0 0 0,0 0-1,-1 0 1,1 0 0,-1 0 0,1 0 0,-1 0-1,0-1 1,0 1 0,0 0 0,0 0 0,0 1-3,-4 3 80,1-1 0,-1 1 0,1-1 1,-2 0-1,1 0 0,-1 0 0,1-1 0,-1 1 1,0-2-1,-1 1 0,1-1 0,-1 1 0,1-2 1,-1 1-1,0-1 0,0 0 0,-2 0-80,-13 3-811,-1-1-1,0-1 1,0-1-1,-18-1 812,9-1-2416,4 0 838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9.5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0 10880,'-17'2'1064,"11"-1"-663,-1 0 1,1 0-1,-1 0 0,1 1 1,-1 0-1,1 0 0,0 0 0,0 1 1,0 0-1,-3 2-401,-3 3 311,0 0 1,1 1 0,0 0-1,0 0 1,1 1-1,1 1 1,-1-1-1,2 2 1,-1-1-1,-3 9-311,9-15 45,0 0-1,1 0 0,0 0 1,0 0-1,0 0 1,1 1-1,-1-1 0,1 1 1,0-1-1,1 1 0,0-1 1,-1 1-1,2-1 0,-1 1 1,1-1-1,0 1 0,0-1 1,0 1-1,1-1 0,-1 0 1,1 0-1,1 0 0,-1 0 1,1 0-1,0 0 0,0 0 1,0-1-1,4 4-44,-2-3-4,0 1 1,1-1-1,0 0 0,0-1 1,1 1-1,-1-1 0,1-1 1,0 1-1,-1-1 0,2 0 1,-1-1-1,0 0 0,1 0 1,-1 0-1,1-1 0,-1 0 1,1 0-1,-1-1 0,1 0 1,0-1-1,-1 1 0,1-2 1,2 1 3,0-2-56,-1 1 1,1-1 0,-1 0 0,1-1-1,-1 0 1,0-1 0,0 0 0,-1 0-1,0-1 1,0 0 0,0-1-1,0 1 1,-1-1 0,0-1 0,-1 1-1,0-1 1,4-6 55,-8 9-50,1 1 0,-1 0 0,0-1 0,0 1 0,0-1-1,-1 0 1,1 0 0,-1 0 0,0 0 0,-1 0 0,1 0 0,-1 0 0,0 0 0,-1 1 0,1-1-1,-1 0 1,0 0 0,0 0 0,0 0 0,-1 0 0,0-2 50,-1 1-298,0 0 0,-1 0-1,0 0 1,0 1 0,0 0 0,0-1 0,-1 2-1,0-1 1,0 0 0,0 1 0,-1 0 0,1 0-1,-1 1 1,0-1 0,-2 0 298,-31-12-1221,1 7 581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9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567 23 13952,'-1'-1'325,"1"-1"1,0 1-1,-1 0 1,1 0-1,-1 0 1,0 0-1,1 0 1,-1 0-1,0 0 1,1 0 0,-1 0-1,0 0 1,0 0-1,0 0 1,0 1-1,0-1 1,0 0-1,0 1 1,0-1 0,-1 0-326,0 1 207,0-1 0,0 1 0,0-1 1,-1 1-1,1 0 0,0 0 1,0 0-1,0 0 0,-1 0 0,1 0 1,-1 1-208,-9 2-214,1 1 0,-1 0 1,1 0-1,-5 4 214,-6 2 394,-3-2-404,14-4-13,-1 0 0,0 0 1,1 1-1,-1 0 0,1 1 0,1 0 1,-1 1-1,-6 6 23,16-12-4,1 0-1,-1 0 1,0 0 0,1 0 0,-1 0-1,0 0 1,1 0 0,-1 0 0,1 0-1,0 0 1,-1 0 0,1 0 0,0 1-1,0-1 1,0 0 0,-1 0 0,1 0-1,0 1 1,1-1 0,-1 0 0,0 0-1,0 0 1,0 0 0,1 1 0,-1-1-1,1 0 1,-1 0 0,1 0-1,-1 0 1,1 0 0,0 0 0,-1 0-1,1 0 1,0 0 4,5 6-37,-1-1 0,1 0 1,0 0-1,6 3 37,-2-1-7,2 3 15,0 1 0,-1 0-1,0 0 1,-1 1-1,0 0 1,-1 1-1,7 14-7,-14-24 4,0-1 0,-1 1-1,1 0 1,-1 0-1,0 0 1,0 0-1,0 1 1,0-1-1,-1 0 1,0 0 0,0 0-1,0 1 1,0-1-1,-1 0 1,1 0-1,-1 0 1,0 0 0,0 0-1,-1 0 1,1 0-1,-1 0 1,0 0-1,0 0 1,0-1-1,-1 1 1,1-1 0,-1 0-1,0 0 1,0 0-1,0 0 1,0 0-1,0 0 1,-1-1-4,-5 4-384,0 0 0,1-2 1,-2 1-1,1-1 0,-1 0 0,1-1 1,-1 0-1,0 0 0,-10 0 384,-9 1-3089,-1-1 0,-25-2 3089,32-2-1229,1 0 0,-19-4 1229,-68-19-1392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1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386 81 7808,'9'-4'7774,"-7"-6"-4520,-2 9-3138,0-1-1,-1 1 1,1-1-1,-1 0 1,1 1 0,-1-1-1,0 1 1,0-1-1,1 1 1,-1 0 0,0-1-1,0 1 1,0 0-1,-1 0 1,1 0 0,0 0-1,0 0 1,-2-1-116,-3-3 109,-34-21 114,38 25-229,-1-1-1,0 1 0,0 0 0,0 0 1,0 0-1,0 1 0,0-1 1,0 0-1,0 1 0,0 0 0,0 0 1,0 0-1,-3 0 7,-8 4-15,0 0 1,0 1-1,1 0 1,0 1-1,0 1 0,0 0 1,1 0-1,0 2 1,0-1-1,-9 10 15,2 0 42,0 1 0,1 0 0,1 2 0,0 0 0,-5 11-42,18-26 36,1 0-1,-1 0 1,2 0-1,-1 0 1,1 1-1,-1-1 1,2 1-1,-1-1 1,1 1-1,0 0 1,0-1-1,1 1 1,0 0-1,0 0 1,2 6-36,-1-8 24,0-1 1,0 1-1,1 0 1,0-1-1,-1 0 1,2 1-1,-1-1 1,1 0-1,-1 0 1,1 0-1,0-1 1,0 1-1,1-1 1,-1 1-1,1-1 1,-1 0-1,1-1 1,0 1-1,0 0 1,1-1-1,-1 0 1,4 1-25,-2-1 14,0 1-1,1-2 1,-1 1-1,0-1 1,1 0 0,-1 0-1,1-1 1,-1 1-1,1-2 1,-1 1 0,1-1-1,-1 0 1,2 0-14,2-2-3,-1 0 0,0 0 0,0-1-1,0 0 1,0-1 0,-1 1 0,1-2 0,3-2 3,2-4 6,0 0 0,-1-1 1,0 0-1,-1-1 0,-1-1 0,0 1 1,-1-2-1,0 0 0,1-4-6,-5 8 26,-1 0 0,0-1 0,-1 0 0,0 0 0,-1 0 0,0 0 0,-1-1 0,0-11-26,21 73 272,-10-17-533,1-1-1,2 0 1,1 0 0,2-2-1,10 13 262,-29-40-277,1-1-1,0 1 0,-1 0 0,1 0 1,0 0-1,0 0 0,0-1 0,-1 1 1,1 0-1,0-1 0,0 1 1,0 0-1,0-1 0,0 1 0,0-1 1,0 0-1,0 1 0,0-1 0,1 0 1,-1 0-1,0 1 0,0-1 1,0 0-1,0 0 0,0 0 0,0-1 1,1 1 277,0-1-331,-1 0 1,1 0 0,-1 0-1,0 0 1,0 0-1,1 0 1,-1 0 0,0-1-1,0 1 1,0 0 0,0-1-1,0 1 1,-1-1 0,1 1-1,0-1 1,-1 1-1,1-1 1,-1 0 0,1 0 330,8-36-1472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2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0 11392,'-4'5'4224,"-1"3"-3297,10 4 161,-5 0-160,0 5-192,4 8 32,1 7-416,4 8-128,5 1-160,0-1-64,-2 5 96,2-6-288,-5-2-32,0-8-1280,-4-4-544,-5-10 1057,0-10 479</inkml:trace>
  <inkml:trace contextRef="#ctx0" brushRef="#br0" timeOffset="0.824">15 200 12032,'-9'7'4575,"4"1"-3583,10 1-96,-1-6-288,5 2-544,5-5-96,9-5-1856,9-2-703,5-6 1279,3-2 672,-3-2 480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2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11264,'0'0'167,"0"0"0,0 0 0,0 0 0,0 0 0,0 0 0,0 0 0,0 0 0,-1 0-1,1 0 1,0 0 0,0 0 0,0 0 0,0 0 0,0 0 0,0 0 0,0 0 0,0 0 0,0 0 0,0 0 0,0 0 0,0 0 0,0 0 0,0 0 0,0 0 0,0 0 0,0 0 0,0 0 0,0 0 0,0 0 0,0 0 0,0 0 0,-1 0 0,1 0 0,0 0 0,0 0-167,3 9 1472,5 11-1391,65 136 716,-59-122-697,-2 1 1,-1 0-1,3 23-100,-4-14 173,-5-27 11,-1 0-1,-1 1 1,-1-1-1,0 7-183,-1-31 83,0 1 0,1-1 1,-1 1-1,1-1 0,3-6-83,2-9-27,-2 0-144,1 0 0,1 0-1,1 1 1,1-1-1,1 2 1,0-1-1,9-9 172,-18 27 3,1 1 0,0 0-1,0-1 1,0 1 0,0 0-1,0 0 1,0 0-1,1 0 1,-1 1 0,0-1-1,1 0 1,0 1 0,-1 0-1,1 0 1,0 0-1,0 0 1,0 0 0,0 0-1,0 1 1,0-1 0,-1 1-1,4 0-2,-4 1 28,1-1 0,0 1 0,-1 0-1,1 0 1,-1 0 0,1 0 0,-1 1 0,0-1-1,1 1 1,-1 0 0,0-1 0,0 1 0,0 0 0,0 0-1,0 0 1,0 0 0,-1 1 0,1-1 0,-1 0-1,0 1 1,1-1 0,-1 1 0,0-1 0,0 2-28,2 4 55,0 1 0,-1 0 1,0-1-1,0 1 0,-1 0 1,0 0-1,-1 0 0,0 0 1,0 0-1,-1 0 0,0-1 0,-1 6-55,-1-1 22,-1-1 0,0 0 0,0-1-1,-1 1 1,-1-1 0,0 0-1,0 0 1,-6 6-22,10-14-102,-1 1-1,0-1 0,0 0 1,-1 0-1,1 0 1,0 0-1,-1-1 1,0 1-1,0-1 1,0 0 102,2 0-290,-1-1 0,0 0 0,0 0 0,0 0 0,0 0 0,0 0 0,0-1 0,-1 1 0,1-1 0,0 0 0,0 0 0,0 0 0,0 0 0,-1 0 0,1-1 0,0 0 0,0 1 0,0-1 1,0 0-1,0-1 0,0 1 290,-12-11-768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7424,'10'31'7831,"6"48"-6181,-5-22-1126,9 38 46,-4 1 1,2 71-571,-18-149-313,0 0 1,-1 0-1,-1 0 0,-2 8 313,-11 35-5325,10-49 3848,1-7 720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3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14464,'-5'5'5343,"5"2"-4127,5 6-224,-5-1-416,4 5-448,1 7-96,0 4-160,4 1 0,0 3 64,0-4-1376,-4 4-608,-1-10 928,1-2 576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3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8960,'5'3'8487,"3"8"-6296,7 13-1724,-15-23-354,15 26 349,-1 0 1,-1 2-1,4 15-462,-12-29 16,0 1 0,-2-1 0,0 1 0,0 0 0,-2 0 0,0 0 0,-1 12-16,0-26-21,0 0 1,0 0 0,0 0 0,0 0 0,-1 0-1,1 0 1,-1 0 0,1 0 0,-1 0 0,0-1-1,0 1 1,0 0 0,0 0 0,0-1-1,0 1 1,0-1 0,-1 1 0,0 0 20,1-2-19,1 1-1,-1-1 1,0 0 0,0 1 0,0-1-1,0 0 1,0 0 0,0 0-1,0 0 1,0 0 0,0 0 0,0 0-1,0 0 1,0 0 0,0 0 0,0-1-1,0 1 1,0 0 0,0-1 0,0 1-1,0 0 1,0-1 0,1 0 0,-1 1-1,0-1 1,0 1 0,1-1 0,-1 0-1,0 1 1,1-1 0,-1 0 0,0 0-1,1 0 1,-1 1 19,-1-3-61,0 0-1,0 0 1,1-1 0,-1 1 0,1 0-1,-1-1 1,1 1 0,0 0 0,0-1-1,0 0 1,1 1 0,0-1-1,-1 1 1,1-3 61,4-53-299,0 33 177,0 1-1,2 0 1,4-11 122,-8 29-42,1 0-1,-1 0 1,1 1 0,1-1-1,-1 0 1,1 1 0,1 0-1,-1 0 1,1 0-1,0 1 1,0-1 0,0 1-1,1 1 1,4-4 42,-7 7-119,-1-1 0,1 1 0,0 0 0,0 0 0,0 1 0,0-1 0,0 1 0,0-1 0,0 1 0,0 0 0,0 0 1,0 0-1,0 1 0,0-1 0,1 1 119,46 15-3178,-42-13 2961,18 8-385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4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8 173 13440,'-1'0'238,"1"1"1,-1 0 0,0-1 0,1 1-1,-1 0 1,1 0 0,-1-1 0,1 1-1,0 0 1,-1 0 0,1 0 0,0 0 0,-1 0-1,1 0 1,0 0 0,0-1 0,0 1-1,0 0 1,0 0 0,0 0 0,0 0-1,0 0 1,0 0 0,1 0 0,-1 0-1,0 0-238,1 0 118,0 0-1,0 0 0,0 0 1,0 0-1,0 0 0,0-1 1,0 1-1,0 0 0,0-1 1,1 1-1,-1 0 0,0-1 0,0 0 1,1 1-1,-1-1 0,1 1-117,6 0-29,0 0 0,0-1 0,0 1-1,0-2 1,0 1 0,2-1 29,34-5-241,-1-3 1,0-1 0,22-9 240,-48 13-203,0 0 1,0-1-1,0-1 0,-1-1 1,0-1-1,-1 0 1,0 0-1,-1-2 1,12-11 202,-23 20-45,0-1 0,0 1 0,0-1 0,-1 0 0,1 0 0,-1 0 1,0-1-1,1-3 45,-2 7 4,-1 1 0,0-1 1,0 0-1,0 0 0,0 0 1,0 1-1,1-1 0,-1 0 1,-1 0-1,1 0 0,0 1 1,0-1-1,0 0 0,0 0 1,-1 0-1,1 1 0,0-1 1,0 0-1,-1 0 0,1 1 1,-1-1-5,0 0 36,0 0 0,0 1 0,0-1 1,0 0-1,0 1 0,0-1 1,0 1-1,0-1 0,0 1 0,0-1 1,-1 1-1,1 0 0,0 0 1,0 0-1,-1-1 0,1 1 0,0 0 1,0 1-1,0-1-36,-5 0 114,0 1 0,1 0 1,0 0-1,-1 1 0,1 0 0,0 0 0,0 0 0,0 0 1,0 1-1,0 0 0,0 0 0,1 0 0,-1 1 1,1-1-1,0 1 0,0 0 0,1 0 0,-1 0 0,1 1 1,0 0-1,0-1 0,-1 4-114,-2 1 78,1 1 1,0 0-1,1 1 1,0-1-1,0 1 0,1 0 1,1 0-1,0 0 1,0 0-1,1 10-78,1-11-78,0-1 1,1 1-1,1-1 1,-1 1-1,2-1 1,-1 0-1,1 0 1,1 0-1,-1 0 1,2 0-1,-1-1 1,1 1-1,0-1 1,1 0 77,-1-3-348,-1 0 1,1 0-1,0 0 1,0-1-1,0 1 1,1-1-1,0-1 1,0 1-1,1 0 348,-2-2-722,1 1 1,0-1-1,0 0 1,0-1-1,1 1 0,-1-1 1,0-1-1,0 1 1,1-1-1,3 0 722,22-5-5349,-3 0 1941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4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2 13696,'-71'-1'6435,"61"1"-6231,-1 1 0,1 1 0,-1 0 0,1 0 0,-9 4-204,-9 7-192,0 0 0,1 2 0,1 1 0,-4 4 192,30-20-5,0 0 0,0 0 0,-1 0 0,1 0 0,0 0 0,0 0 0,0 0 0,0 0 0,-1 0 0,1 0 0,0 0 0,0 0 0,0 1 0,0-1 0,-1 0 0,1 0 0,0 0 0,0 0 0,0 0 0,0 1 1,0-1-1,0 0 0,0 0 0,-1 0 0,1 0 0,0 1 0,0-1 0,0 0 0,0 0 0,0 0 0,0 1 0,0-1 0,0 0 0,0 0 0,0 0 0,0 1 0,0-1 0,0 0 0,0 0 0,0 0 0,0 1 0,0-1 0,0 0 0,1 0 0,-1 0 0,0 0 0,0 1 0,0-1 0,0 0 0,0 0 0,0 0 0,0 0 0,1 0 0,-1 1 0,0-1 0,0 0 0,0 0 0,0 0 0,1 0 0,-1 0 0,0 0 0,0 0 0,0 0 0,1 0 0,-1 0 0,0 0 5,16 4-255,-14-3 226,13 1-117,21 4 4,-1 1 1,1 2-1,28 11 142,-54-16 9,3 1-1,1 0 0,-1 2 0,0-1 0,0 2 0,3 2-8,-14-8 34,0-1-1,1 1 0,-1-1 1,0 1-1,-1 0 0,1 0 1,0 0-1,0 0 0,-1 0 1,1 0-1,-1 1 1,0-1-1,0 0 0,0 1 1,0-1-1,0 1 0,0-1 1,-1 1-1,1-1 0,-1 1 1,1 0-1,-1-1 0,0 1 1,0 0-1,-1-1 0,1 1 1,0-1-1,-1 1 0,1 0 1,-1-1-1,-1 3-33,0-1 69,-1 0 1,1 0-1,-1 0 1,0 0-1,0-1 1,-1 1-1,1-1 0,-1 0 1,1 0-1,-1 0 1,0 0-1,0-1 0,-1 1 1,1-1-1,-4 1-69,-12 5-2,-1-1-1,-19 5 3,31-10-44,-11 3-411,1-2-1,-1 0 1,-18 0 455,-28-5-5316,66 2 5199,0 0 1,-1 0 0,1 0 0,0 0 0,-1 0 0,1 0 0,0 0 0,-1 0 0,1 0 0,0 0-1,-1 0 1,1 0 0,0 0 0,0-1 0,-1 1 0,1 0 0,0 0 0,-1 0 0,1-1 0,0 1 0,0 0-1,-1 0 1,1 0 0,0-1 0,0 1 0,0 0 0,-1-1 0,1 1 0,0 0 0,0 0 0,0-1 116,4-10-1692,8-9 647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4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0 12160,'-1'0'222,"0"0"0,0 1 0,0-1 0,0 0 0,0 0 0,0 1-1,0-1 1,0 0 0,0 1 0,0-1 0,0 1 0,0-1 0,0 1 0,1 0 0,-1-1 0,0 1 0,1 0 0,-1-1 0,0 1 0,1 0 0,-1 0 0,1 0 0,-1 0 0,1 0 0,-1-1 0,1 1 0,-1 0 0,1 0 0,0 0 0,0 0 0,0 0 0,-1 0 0,1 1-222,-1 40 788,2-29-400,-1 7-309,2 0 1,0 0 0,1 0-1,1-1 1,1 1-1,1-1 1,3 5-80,-5-13 37,0 0 0,2 0 0,-1 0 0,1-1 1,1 1-1,0-2 0,0 1 0,1-1 0,1 0 0,-1-1 0,1 0 0,8 6-37,-13-12 21,0 1 0,1-1 0,0 1 0,-1-1-1,1-1 1,0 1 0,0-1 0,0 1 0,0-2-1,0 1 1,0 0 0,0-1 0,0 0 0,0 0-1,1-1-20,1 0 15,1 0 0,-1-1 0,1 0 0,-1 0-1,0-1 1,0 0 0,0 0 0,-1-1 0,6-3-15,-1-1-56,-1 0-1,0 0 1,0-1 0,-1 0 0,0-1-1,-1 0 1,0 0 0,0-1 0,-1 1-1,-1-2 1,0 1 0,0-2 56,-3 5-44,0 0-1,0-1 1,-1 0-1,0 1 1,-1-1-1,0 0 1,0 0-1,-1 0 1,0 0-1,-1-2 45,0 6-158,1 0-1,-1 1 0,-1-1 1,1 0-1,-1 1 1,0-1-1,0 1 0,0-1 1,-1 1 158,1 1-402,0-1 0,0 1 1,-1 1-1,0-1 0,1 0 0,-1 1 1,0-1-1,0 1 0,0 0 0,-1 0 1,1 0-1,-2 0 402,-26-15-5285,21 9 4117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5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2 13696,'-6'-1'5264,"6"2"-3152,7 13-1489,14 39-369,-2 1-1,-3 2 0,3 24-253,24 172 43,-37-208-136,-5-37-76,0-1-140,-1 0 1,1 0-1,1 0 1,-1 0-1,1 0 1,0 0-1,0 0 1,1 0-1,-1-1 1,1 1-1,3 3 309,-6-9-77,0 0 1,0 0-1,1 1 0,-1-1 1,0 0-1,0 0 0,1 1 1,-1-1-1,0 0 0,0 0 1,1 1-1,-1-1 0,0 0 0,1 0 1,-1 0-1,0 0 0,0 0 1,1 0-1,-1 0 0,0 1 1,1-1-1,-1 0 0,0 0 1,1 0-1,-1 0 0,0 0 0,1 0 1,-1-1-1,0 1 0,1 0 1,-1 0-1,0 0 0,1 0 1,-1 0-1,0 0 77,9-11-1166,4-12 414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5.4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12160,'4'4'4575,"1"8"-3583,9 8 384,-10-7-128,5 7-640,10 9-96,-1 6-320,4 10-64,1 4-64,0 3-128,0 2 32,-5-2-320,-9 0-160,-4-6-1152,0-11-512,-1-5-2399,1-15-993,-5-15 2976</inkml:trace>
  <inkml:trace contextRef="#ctx0" brushRef="#br0" timeOffset="1">51 361 12800,'-23'-7'4735,"14"11"-3679,14 4 128,-1-4-160,10 0-608,9 5-64,12-2-1632,7-4-736,4-3 1024,9 0 384,3 0 448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5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64 336 13568,'-9'8'5087,"9"0"-3967,4 13-64,-4-9-320,5 8-608,0 5-64,4 3-576,0 4-128,0 5 320,0-5-1312,1-3-512,-6-9-863,1-8-289,-1-16 1760,1-9 832</inkml:trace>
  <inkml:trace contextRef="#ctx0" brushRef="#br0" timeOffset="1">59 0 14592,'-30'8'5439,"16"-4"-4223,0 0-352,14-4-448,5 4-2400,4-1-800,5 2 1377,12-5 703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6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316 69 14464,'-1'0'364,"0"0"0,-1-1 0,1 1 1,0-1-1,0 1 0,-1-1 1,1 1-1,0-1 0,0 0 0,0 0 1,0 1-1,0-1 0,0 0-364,0-1 209,0 1 0,0-1 0,0 1 0,1-1 0,-1 1-1,1-1 1,-1 1 0,1-1 0,-1 0 0,1 1 0,0-1-1,0-1-208,-4-16 673,4 18-689,-1 0 0,1 0 0,-1 0 0,1-1 0,-1 1 0,0 0 0,0 0-1,0 0 1,1 0 0,-1 0 0,0 0 0,0 1 0,0-1 0,0 0 0,-1 0 0,1 1 0,0-1 0,0 1 0,0-1 0,0 1 0,-1-1-1,1 1 1,0 0 0,0 0 0,-1-1 0,1 1 0,0 0 0,-1 0 0,1 0 0,0 0 0,-2 1 16,-5 0-186,-1 0 1,1 1 0,0 0-1,-6 2 186,7-2-13,-24 7-238,0 1 0,1 1 1,1 2-1,0 1 0,0 1 251,27-14-18,0 0-1,1 0 1,-1 0-1,1 1 1,-1-1-1,1 0 1,0 0-1,0 1 1,-1-1-1,1 1 1,0-1-1,0 1 1,1-1-1,-1 1 1,0 0-1,0-1 1,1 2 18,-1-2-22,1 0-1,0 0 1,1 0 0,-1 0 0,0 0 0,0 1 0,0-1 0,1 0 0,-1 0 0,1 0-1,-1 0 1,1 0 0,-1 0 0,1 0 0,0 0 0,-1 0 0,1 0 0,0 0-1,0 0 1,-1-1 0,1 1 0,0 0 0,0 0 0,0-1 0,0 1 0,0-1-1,1 1 23,20 11-299,1-1 0,0-1 0,15 4 299,-9-3-38,-1 1 1,12 6 37,-32-13 186,0 0 0,0 0 1,-1 0-1,1 1 0,-1 0 1,-1 1-1,1 0 0,-1 0 0,6 7-186,-11-11 49,1 0 0,0 0-1,-1 0 1,1 0-1,-1 0 1,0 1 0,0-1-1,0 0 1,-1 1 0,1-1-1,-1 0 1,0 1-1,0-1 1,0 0 0,0 1-1,0-1 1,-1 1 0,0-1-1,1 0 1,-1 0-1,-1 1 1,1-1 0,0 0-1,-1 0 1,1 0-1,-1 0 1,0 0 0,0-1-1,0 1 1,0-1 0,-1 1-1,1-1 1,-1 0-1,1 1 1,-1-1 0,0-1-1,0 1 1,0 0-1,0-1 1,0 1 0,0-1-1,0 0 1,-1 0-49,-8 2-611,0-1 0,0 0-1,-1-1 1,1-1 0,0 0 0,0 0 0,-1-1 0,1 0-1,0-1 1,-2-2 611,-41-7-890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6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95 119 12288,'0'0'152,"-1"0"1,1-1 0,-1 1-1,1 0 1,-1-1-1,0 1 1,1 0 0,-1 0-1,1-1 1,-1 1 0,1 0-1,-1 0 1,0 0 0,1 0-1,-1 0 1,0 0-1,1 0 1,-1 0 0,1 0-1,-1 0 1,0 0 0,1 0-1,-1 0 1,1 1 0,-1-1-1,0 0 1,1 0-1,-1 1 1,1-1 0,-1 0-1,1 1 1,-1-1 0,1 1-1,-1-1 1,1 1 0,-1-1-153,0 3 288,1-1 1,-1 1 0,1 0 0,0-1 0,0 1 0,-1-1 0,2 1 0,-1 2-289,0 5 17,2 17 69,0 0-1,2 0 1,2 0-1,0 0-85,6 32-59,-7-34 15,2 5-43,-2-1 0,-1 1 0,-2 0 0,0 0 1,-3 0-1,0 7 87,1-36-23,0-1 0,0 1 1,0-1-1,0 1 0,0-1 1,0 1-1,0-1 0,0 1 0,0-1 1,0 0-1,0 1 0,-1-1 1,1 1-1,0-1 0,0 1 0,0-1 1,-1 0-1,1 1 0,0-1 1,0 1-1,-1-1 0,1 0 1,0 1-1,-1-1 0,1 0 0,0 1 1,-1-1-1,1 0 0,0 0 1,-1 1-1,1-1 0,-1 0 1,1 0-1,-1 0 0,1 0 0,-1 0 1,1 1-1,0-1 0,-1 0 1,1 0-1,-1 0 0,1 0 1,-1 0-1,1 0 0,-1 0 0,1-1 1,-1 1-1,1 0 0,0 0 1,-1 0-1,1 0 0,-1-1 0,1 1 1,-1 0-1,1 0 0,0-1 1,-1 1-1,1 0 0,0 0 1,-1-1-1,1 1 0,0-1 0,-1 1 23,-21-25-1284,14 11 980,1 1 0,0-1 1,1 0-1,0 0 0,1-1 0,1 0 0,0-1 304,-7-36-387,0-23 387,4 27 173,4 27 277,0 0 1,2 0-1,0 0 1,1-1 0,2-1-451,-2 17 185,1-1 1,0 1 0,0-1-1,1 1 1,0 0 0,0 0-1,1 0 1,-1 0-1,1 0 1,1 0 0,-1 1-1,1-1 1,0 1 0,0 0-1,0 0 1,1 0 0,0 1-1,3-3-185,2 1 77,2-1-1,-1 2 0,1-1 1,-1 2-1,1-1 0,1 2 1,-1 0-1,0 0 0,1 1 1,0 0-1,-1 1 0,1 1 1,6 1-77,11 0-175,0 2 0,-1 1 0,1 2 0,-1 1 0,4 2 175,-31-8-30,68 22-723,-63-20 662,1 0 0,-1 1 0,0 0 1,0 0-1,0 1 0,0 0 0,2 3 91,-8-7 7,0 0-1,0 0 1,0 0-1,0 0 1,0 0-1,0 0 1,0 1-1,0-1 1,0 0-1,-1 0 1,1 1-1,-1-1 1,1 1-1,-1-1 1,1 0-1,-1 1 1,0-1-1,0 1 1,1-1-1,-1 1 1,0-1-1,0 1 1,-1-1-1,1 1 1,0-1-1,0 0 1,-1 1-1,1-1 1,-1 1-1,1-1 1,-1 0-1,0 1 1,1-1-1,-1 0 1,0 0-1,0 1 1,-1 0-7,-2 2 64,0 0 0,-1 0 0,1 0-1,-1-1 1,0 1 0,0-1 0,-1 0 0,-4 1-64,-18 8 113,-2-3 0,0 0 0,0-2 0,-26 3-113,12-2-4484,-32 11 4484,56-13-2960,19-6 2926,1 0-1,0 0 0,0 0 0,0 1 0,0-1 1,0 0-1,0 0 0,0 0 0,0 0 1,0 0-1,-1 0 0,1 0 0,0 0 1,0 0-1,0 0 0,0 0 0,0 0 1,0 0-1,0 0 0,0 0 0,-1 0 1,1 0-1,0 0 0,0 0 0,0 0 0,0 0 1,0 0-1,0-1 0,0 1 0,0 0 1,0 0-1,-1 0 0,1 0 0,0 0 1,0 0-1,0 0 0,0 0 0,0 0 1,0 0-1,0 0 0,0-1 0,0 1 1,0 0-1,0 0 0,0 0 0,0 0 1,0 0-1,0 0 0,0 0 0,0 0 0,0 0 1,0-1-1,0 1 0,0 0 0,0 0 1,0 0 34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12544,'-32'49'4639,"27"-19"-3583,5 5 256,5-18-96,13-2-704,15-3-128,11-2-448,21-15-128,4-7-4480,7-8-1983,-2-12 3359,-11-1 1632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7296,'0'-3'390,"0"1"0,0 0 1,0-1-1,0 1 0,0 0 1,0-1-1,1 1 0,-1 0 1,1 0-1,0-1 1,-1 1-1,1 0 0,0 0 1,1 0-1,-1 0 0,0 0 1,0 0-1,1 0 0,-1 0 1,2 0-391,1 0 307,0 0 0,0 0 0,0 0 1,1 0-1,-1 1 0,0-1 1,1 1-1,0 0 0,-1 1 0,1-1-307,107-13-515,47 3 515,-109 8 9,-23 1-14,-8 0 5,-1 1 0,0 1-1,16 2 1,-33-2 31,0 0 0,0 1 0,0-1-1,0 1 1,0-1 0,0 1 0,0-1-1,-1 1 1,1 0 0,0 0-1,0-1 1,0 1 0,-1 0 0,1 0-1,0 0 1,-1 0 0,1 0-1,-1 0 1,1 0 0,-1 0 0,0 0-1,1 0 1,-1 0 0,0 0 0,0 0-1,1 0 1,-1 0 0,0 0-1,0 1-30,-1 35 1236,1-34-1171,-6 72 534,-3 45-158,-11 36-441,-1-60-743,6-29-3180,14-62 3271,0-2 271,1 0 0,-1 0 0,0 0-1,0 0 1,0-1 0,0 1 0,0 0 0,-1 1 381,-7 4-720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7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9216,'-9'3'820,"-1"0"1,1 0-1,0 1 0,0 0 1,-1 2-821,6-4 136,1 0 0,0 1 1,0-1-1,0 1 0,0 0 1,0 0-1,0 0 0,1 0 1,0 1-1,-1-1 0,1 0 1,1 1-1,-1 0 0,0 1-136,-2 5 228,0 1-1,1-1 0,0 1 0,1 0 1,0 0-1,0 11-227,2-17 83,1 1 1,-1-1-1,1 1 0,0-1 1,0 1-1,0-1 0,1 0 0,0 0 1,0 1-1,0-1 0,1-1 1,0 1-1,0 0 0,0-1 0,1 2-83,5 4 9,-1-1-1,1-1 0,1 1 0,0-2 0,0 1 0,0-1 0,1-1 0,0 0 1,0 0-1,0-1 0,1-1 0,0 0 0,0 0 0,9 1-8,-11-4 32,-1 1-1,1-1 0,0 0 1,-1-1-1,1 0 0,0-1 1,0 0-1,-1 0 0,1-1 1,0 0-1,-1-1 0,0 0 1,0-1-1,0 0 0,0 0 1,0-1-1,-1 0 0,0 0 1,2-2-32,-6 3-5,0 1 0,0-1 0,0 0 0,-1 0 0,0 0 1,1 0-1,-1-1 0,-1 1 0,1-1 0,-1 0 0,0 0 0,0 0 1,0 0-1,-1 0 0,1 0 0,-1 0 0,0-1 0,-1 1 0,0 0 1,1 0-1,-2-1 0,1 1 0,-1 0 0,1-1 0,-1 1 0,-1 0 1,1 0-1,-1 0 0,0 0 0,0 0 0,0 0 0,-1 0 0,0 1 1,0-1-1,0 1 0,0 0 0,-1 0 0,1 0 0,-1 1 0,0-1 1,-1 1-1,1 0 0,0 0 0,-1 0 0,-4-2 5,-3 0-669,0 1 0,-1 1 0,1 0 0,-1 0 0,0 1 1,0 1-1,-1 0 669,-11 0-496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7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612 15 13952,'-5'-3'895,"0"1"1,1 0-1,-1 0 1,0 1-1,0-1 1,0 1 0,0 0-896,0 1 142,-1 0 1,1 0 0,0 0 0,0 0 0,-1 1-1,1 0 1,0 0 0,0 0 0,0 1 0,0 0-1,0 0-142,-26 10-201,0 2 0,0 2 201,21-11-39,0 1 1,1 1-1,-1 0 1,1 0-1,0 1 1,1 0-1,-6 7 39,13-14-12,-1 0 0,1 1 0,0-1-1,0 1 1,0-1 0,0 1-1,0 0 1,0-1 0,1 1 0,-1 0-1,0 0 1,1-1 0,-1 1-1,1 0 1,0 0 0,-1 0 0,1 0-1,0-1 1,0 1 0,1 0 0,-1 0-1,0 0 1,0 0 0,1-1-1,-1 1 1,1 0 0,0 0 0,-1-1-1,1 1 1,0 0 0,0-1-1,0 1 1,0-1 0,0 1 0,1-1-1,-1 1 1,0-1 0,1 0-1,-1 0 1,1 0 0,-1 0 0,1 0-1,0 0 13,77 38-143,-55-28 112,1 0 0,-2 2 0,0 0-1,4 5 32,-21-14 21,0 1-1,-1-1 1,0 1-1,0 0 1,0 1-1,-1-1 1,1 1-1,-1 0 1,0 0-1,-1 0 1,0 1-1,0-1 1,0 1-1,-1 0 0,0 0 1,0 0-1,0 4-20,-1-6 59,-1 0 0,0-1 0,0 1 0,0 0 0,0-1 0,-1 1 0,0-1 0,0 1 0,0 0 0,0-1 0,-1 0 0,1 1 0,-1-1-1,-1 0 1,1 0-59,-2 2 73,0 0 0,0-1 0,-1 0 0,0 0 0,0 0-1,0-1 1,-1 1 0,1-1 0,-4 2-73,-11 4 38,0 0-1,0-1 1,-1-1 0,1-2-1,-22 5-37,-49 10-1277,44-13-1698,0-1 0,0-3 0,-35-1 2975,-13-8-1253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0.1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331 157 4992,'0'0'3225,"3"-6"3547,-2-4-6337,1-11 1932,-2 18-2103,1 0 0,-1 0 1,0 0-1,0 0 0,0 0 0,0 0 0,0 0 1,-1 0-1,1 0 0,-1 0 0,0 0 0,0 0 1,0 0-1,0 0 0,-1-1-264,-1-1 54,0 0 0,-1-1-1,1 1 1,-1 0 0,0 1 0,0-1 0,-1 1-1,0 0 1,1 0 0,-1 0 0,-1 0-1,1 1 1,-3-1-54,4 2-10,0 1 1,0-1-1,-1 1 0,1 0 0,0 1 0,-1-1 0,1 1 0,0 0 1,-1 0-1,1 0 0,-1 0 0,1 1 0,0 0 0,-1 0 0,1 0 1,0 0-1,0 1 0,0-1 0,-2 2 10,-8 5-19,-1 0-1,2 2 1,-1-1 0,1 1 0,0 1-1,1 1 1,1-1 0,0 2-1,0 0 1,1 0 0,1 1 0,0 0-1,1 1 20,5-10 8,1 0 0,0 1 0,0-1-1,0 0 1,0 1 0,1-1 0,0 1-1,0 0 1,1-1 0,0 1 0,0 0-1,0-1 1,0 1 0,1 0 0,0-1-1,0 1 1,1-1 0,-1 1-1,1-1 1,1 1 0,1 2-8,-2-3 7,1-1 1,-1 0-1,1 0 1,0 0-1,1 0 1,-1 0-1,1 0 1,-1-1-1,1 0 0,0 0 1,0 0-1,1 0 1,-1 0-1,1-1 1,-1 0-1,1 0 1,0 0-1,-1-1 0,1 1 1,0-1-1,0 0 1,0-1-1,0 1 1,3-1-8,-3 0 3,-1-1 0,0 1 0,0-1 1,0 0-1,0 0 0,1-1 0,-2 1 1,1-1-1,0 0 0,0 0 1,0 0-1,-1 0 0,1-1 0,-1 0 1,0 1-1,0-1 0,0 0 0,0 0 1,0-1-1,-1 1 0,1-1 0,-1 1 1,0-1-1,0 0-3,7-15 21,-1 1 1,0-1-1,-2 0 1,3-12-22,-1 5 6,10-34 85,-18 60-89,0-1 1,0 1-1,0 0 0,0 0 1,0 0-1,0-1 1,0 1-1,0 0 0,0 0 1,0 0-1,0-1 1,0 1-1,1 0 0,-1 0 1,0 0-1,0-1 0,0 1 1,0 0-1,0 0 1,1 0-1,-1 0 0,0 0 1,0-1-1,0 1 0,1 0 1,-1 0-1,0 0 1,0 0-1,0 0 0,1 0 1,-1 0-1,0 0 0,0 0 1,0 0-1,1 0 1,-1 0-1,0 0 0,0 0 1,0 0-1,1 0 1,-1 0-1,0 0 0,0 0 1,1 0-1,-1 0 0,0 0 1,0 0-1,0 0 1,1 0-1,-1 1-2,10 12 169,4 22 172,13 42-351,3-1-1,35 61 11,-56-126-4242,-9-11 4136,0 0-1,1 0 1,-1 0-1,0 0 1,1 0 0,-1 0-1,0 0 1,1 0-1,-1 0 1,0 0 0,1 0-1,-1 0 1,0 0-1,1 0 1,-1 0-1,0 0 1,1 0 0,-1 0-1,0 0 1,1 0-1,-1-1 1,0 1-1,1 0 1,-1 0 0,0 0-1,0-1 1,1 1-1,-1 0 1,0 0 0,0-1 106,6-6-1008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0.4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10240,'4'4'3872,"1"-1"-3040,7 2 927,-7 0 225,4-5-704,5 0-160,4 0-544,1 0-128,4 0-256,0 0-128,0 0 32,-5 0-224,-1 0 32,-3 0-960,0 0-416,-5-5-4159,0 0-1825,0-2 3808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0.9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10368,'16'43'7878,"-4"10"-4541,5 68-3431,-3-23 1266,-8-58-572,-1 1 0,-1 31-600,-4-70 42,4-11-36,23-43-468,-20 37 329,0 1 1,1 0-1,0 0 1,4-2 132,-1 1-78,1 0 1,0 1 0,1 1 0,1 0 0,0 0 0,4-1 77,-14 11 3,-1 1 1,1 0 0,0 0 0,-1 0-1,1 0 1,0 1 0,0 0-1,0-1 1,1 1 0,-1 1-1,0-1 1,0 1 0,0-1-1,1 1 1,-1 0 0,0 1 0,0-1-1,0 1 1,1 0 0,-1 0-1,0 0 1,0 0 0,0 1-1,0 0 1,-1 0 0,1 0 0,0 0-1,-1 0 1,1 1 0,1 2-4,2 0 29,-1 1 1,0 0 0,0 0 0,-1 1 0,0 0 0,0 0-1,0 0 1,-1 0 0,0 1 0,-1 0 0,1 0 0,-1 0-1,-1 0 1,0 0-30,0-3 4,-1 1 0,-1-1 0,1 0 0,-1 0 0,0 0 0,0 0-1,0 0 1,-1 0 0,0 0 0,0 1 0,0-1 0,-1-1 0,1 1-1,-1 0 1,0 0 0,-1-1 0,1 1 0,-1-1 0,0 0 0,0 1 0,0-1-1,-1-1 1,-3 4-4,4-4-93,0-1 0,-1 0-1,1 0 1,-1 0 0,1-1 0,-1 1-1,0-1 1,0 0 0,0 0-1,0 0 1,0 0 0,0-1 0,0 0-1,0 1 1,0-2 0,0 1-1,0 0 1,-3-1 93,-3-1-1076,-1 0-1,1-1 0,-1 0 1,1-1-1,0 0 1,-3-2 1076,-1-2-821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1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11776,'3'16'4480,"2"-4"-3489,-5 5 641,0-5 96,0 3-896,0 7-192,0-2-416,4 4-96,-4 1-64,-4-2-128,4 1-32,0 1-1696,0 0-800,0-5 1312,4-4 641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1.9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1 113 9984,'0'0'165,"0"0"-1,0 0 1,0-1 0,0 1 0,0 0 0,0 0 0,0-1 0,0 1 0,0 0-1,0 0 1,0-1 0,0 1 0,0 0 0,0 0 0,0-1 0,0 1 0,0 0-1,0 0 1,0-1 0,0 1 0,0 0 0,1 0 0,-1 0 0,0-1 0,0 1 0,0 0-1,0 0 1,1 0 0,-1-1 0,0 1 0,0 0 0,0 0 0,1 0 0,-1 0-1,0 0 1,0-1 0,1 1 0,-1 0 0,0 0 0,0 0 0,1 0 0,-1 0-1,0 0 1,0 0-165,13 9 2755,15 24-2627,-24-27 428,7 7-501,-2-1 0,1 2 0,-1-1 0,-1 1 0,-1 0 0,0 1 0,-1 0 1,0 0-1,2 10-55,-8-23 4,0 0-1,1-1 1,-1 1 0,0 0 0,0 0 0,0 0 0,0 0-1,-1-1 1,1 1 0,0 0 0,-1 0 0,1 0 0,-1-1-1,0 1 1,0 0 0,1-1 0,-1 1 0,0-1 0,0 1-1,-1-1 1,1 1 0,0-1 0,0 0 0,-1 1 0,0 0-4,1-2-8,1 0 0,0 0 0,-1 0 0,1 0 1,0 0-1,-1 0 0,1 0 0,0 0 0,-1 0 0,1 0 1,0 0-1,0 0 0,-1 0 0,1 0 0,0 0 0,-1-1 1,1 1-1,0 0 0,-1 0 0,1 0 0,0 0 0,0-1 1,-1 1-1,1 0 0,0 0 0,0 0 0,0-1 1,-1 1-1,1 0 0,0-1 0,0 1 0,0 0 0,0 0 1,0-1-1,-1 1 0,1 0 0,0-1 0,0 1 0,0 0 1,0-1-1,0 1 8,-5-17-271,5 16 239,-2-10-113,1 0 1,0 0 0,0 0 0,1 0-1,1 0 1,0 0 0,0 0 0,1 1-1,1-1 1,-1 0 0,2 1 0,1-5 144,3-3-20,0 0 0,1 1 0,1 1 0,0-1 0,1 2 0,10-11 20,-17 21 43,0 1-1,0 0 0,1 0 1,0 0-1,0 0 1,0 1-1,0 0 0,0 0 1,0 0-1,1 1 1,0 0-1,-1 0 1,1 0-1,0 1 0,0 0 1,0 0-1,0 0 1,0 1-1,0 0 1,5 0-44,3 2-505,-1 0 0,0 0 0,0 1 0,0 1 0,0 0 0,-1 1 0,0 1 0,10 5 506,1 1-522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2.3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7 141 14464,'-1'1'336,"0"0"1,1 0 0,-1 0 0,1 0 0,-1 0 0,1 1-1,-1-1 1,1 0 0,-1 0 0,1 1 0,0-1 0,0 0-1,0 0 1,0 1 0,0-1 0,0 0 0,0 1 0,0-1 0,0 1-337,1-1 108,0 1 0,0-1 1,0 1-1,0-1 1,0 1-1,1-1 1,-1 0-1,0 0 0,0 1 1,1-1-1,-1 0 1,1 0-1,-1 0 1,1-1-1,0 1-108,5 3-52,0-2-1,1 1 1,-1-1-1,1 0 1,-1 0 0,1-1-1,0 0 1,-1 0 0,1-1-1,0 0 1,-1-1-1,5 0 54,5-1-214,1-1 1,0-1 0,-1-1 0,15-5 212,-22 6-33,-1 0 0,1-1 0,-1 0 0,0-1 0,0 0 0,-1 0 0,1-1 33,-5 4 11,0-1-1,0 0 0,0 0 1,0 0-1,-1-1 0,0 1 1,0-1-1,0 0 1,-1 0-1,1 0 0,-1 0 1,0 0-1,-1 0 0,1-1-10,-1 4 5,-1 0 0,0 0 0,1-1 0,-1 1 0,0 0 0,0 0 0,0 0 0,-1 0 0,1 0 0,0 0 0,-1 0 0,1 0-1,-1 0 1,0 0 0,0 0 0,1 0 0,-1 0 0,-1 1 0,1-1 0,0 0 0,0 1 0,-1-1 0,1 1 0,0-1 0,-1 1 0,0-1 0,1 1-1,-1 0 1,0 0 0,0 0 0,1 0 0,-1 0 0,-2 0-5,0-1-26,0 1 0,-1 0 0,1 0-1,0 1 1,0-1 0,-1 1 0,1 0 0,0 0 0,0 0-1,-1 1 1,1-1 0,0 1 0,0 0 0,0 0 0,0 1-1,-1-1 27,-2 3 21,-1 1 0,1 0 0,0 0-1,1 0 1,-1 1 0,1 0 0,0 0-1,0 1 1,1-1 0,0 1-1,0 0 1,1 1 0,-1-1 0,2 1-1,-1 0 1,1 0 0,0 1-21,-1 1 72,1 1-1,0-1 1,1 1 0,0-1 0,1 1-1,0 0 1,1 0 0,0 0 0,0 0-1,1-1 1,1 1 0,0 0 0,1 4-72,0-7-65,1 0 0,-1 0 1,1 0-1,1 0 0,0-1 1,0 1-1,0-1 0,1-1 1,0 1-1,0-1 0,1 0 1,0 0-1,0-1 0,0 0 1,4 2 64,-2-1-415,1-2 0,-1 1 0,1-1 0,0-1 1,0 1-1,0-2 0,0 1 0,0-2 0,1 1 1,-1-1-1,0-1 0,1 0 0,1 0 415,34-7-746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2.7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333 27 11520,'-10'-5'1282,"-1"1"0,1 0 0,-1 0 0,0 1 0,-1 1 0,-4-1-1282,6 2 5,0 1 0,0 0 0,0 0 1,0 1-1,1 1 0,-1-1 0,0 2 0,1-1 0,-1 1 1,1 1-1,-7 3-5,-16 6-126,14-5 118,-1 0 0,2 1 0,-6 5 8,22-14-1,1 0 0,-1 1 0,1-1-1,-1 0 1,1 0 0,-1 1 0,1-1-1,-1 1 1,1-1 0,0 0 0,-1 1 0,1-1-1,0 1 1,-1-1 0,1 1 0,0-1-1,0 1 1,0-1 0,-1 1 0,1-1-1,0 1 1,0-1 0,0 1 0,0-1-1,0 1 1,0 0 0,0-1 0,0 1-1,0-1 1,0 1 0,0 0 1,1 0-4,0 0-1,-1 1 1,1-1 0,0 0 0,0 0-1,0 0 1,0 0 0,0 0 0,0 0-1,1 0 1,-1 0 0,1 0 4,38 19-60,-11-9 317,-2 2-1,9 5-256,-28-14 66,-1 0-1,0 1 0,-1-1 1,1 1-1,-1 1 0,0 0 1,0-1-1,-1 2 0,1-1 1,-1 1-1,0 1-65,-4-6 39,1 0 1,-1 0-1,0 1 0,-1-1 0,1 0 0,0 1 1,-1-1-1,1 1 0,-1-1 0,0 1 1,1-1-1,-1 1 0,-1-1 0,1 1 1,0-1-1,-1 0 0,1 1 0,-1-1 0,0 2-39,-1 0 69,0 0-1,0-1 0,0 1 1,0 0-1,-1-1 0,1 1 1,-1-1-1,0 0 0,0 0 1,-4 3-69,-2 0 11,0 1 1,0-2-1,-1 1 0,0-1 1,0 0-1,-1-1 1,1-1-1,-7 2-11,12-3-334,0-1 0,0 0 0,0-1 0,0 0 0,0 1 0,0-1 0,0-1 0,-1 1 0,1-1 0,0 0 0,0 0 0,1-1 0,-1 1 0,0-1 0,0 0 0,1 0 0,-1-1 0,1 1 0,-3-3 334,-4-7-752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3.1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 12288,'-1'0'246,"-1"0"0,1 0 1,-1 0-1,1 0 1,-1 1-1,1-1 0,0 1 1,-1-1-1,1 1 1,-1-1-1,1 1 0,0 0 1,-1 0-1,1-1 1,0 1-1,0 0 0,0 0 1,0 0-1,0 1 1,0-1-1,0 0 1,0 0-1,0 1-246,0 0 125,0 1 0,1 0 0,-1-1 0,1 1 0,0 0 0,-1 0 0,1-1 1,1 1-1,-1 0 0,0 0 0,1-1 0,-1 1 0,1 0 0,0-1-125,2 9 57,1-1 1,0 0-1,1 0 1,0-1-1,5 8-57,12 24 102,-17-30 60,1 1 0,0-1-1,1 0 1,0 0 0,1 0-1,0-1 1,3 2-162,-8-9 56,0 1-1,0-1 1,1 0-1,0 0 1,0-1-1,0 1 1,0-1 0,0 0-1,0 0 1,0 0-1,1 0 1,-1-1-1,1 0 1,-1 0 0,1 0-1,0 0 1,-1-1-1,1 0 1,0 0-1,-1 0 1,2 0-56,6-3 23,0 0 0,0 0 0,0-1 0,0-1 0,-1 0 0,1-1 1,-1 0-1,0 0 0,-1-1 0,0-1 0,0 0 0,5-5-23,-6 4-12,-1 1-1,0-1 1,0 0 0,-1-1 0,0 0-1,-1 0 1,0 0 0,-1-1-1,0 0 1,0 0 0,-1 0 0,-1-1-1,1-1 13,-4 10-28,0 1 0,1-1 1,-1 1-1,0-1 0,0 1 0,-1-1 0,1 1 0,0-1 0,-1 1 0,0 0 0,1-1 0,-1 1 0,0 0 1,0-1-1,-1 1 28,-11-18-3655,13 19 3398,-2-1-9060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5 114 9088,'-5'-15'3424,"19"2"-2656,18-3 192,-14 8-32,13 0-288,11-4-64,4 0-481,0 2-127,3 3 1,1 2-1,6-3 32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3.4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13952,'0'0'166,"-1"0"0,1 1 1,-1-1-1,1 0 1,-1 0-1,1 0 0,-1 0 1,1 0-1,-1 0 1,1 1-1,-1-1 1,1 0-1,-1 0 0,1 1 1,0-1-1,-1 0 1,1 1-1,-1-1 0,1 0 1,0 1-1,-1-1 1,1 0-1,0 1 1,0-1-1,-1 1 0,1-1 1,0 1-1,0-1 1,0 1-1,-1-1 0,1 1 1,0-1-1,0 1 1,0-1-1,0 1 1,0-1-1,0 1 0,0-1 1,0 1-1,0-1 1,0 1-1,0-1 0,0 1 1,1-1-1,-1 1 1,0-1-1,0 1-166,12 30 500,-8-21-32,11 36-350,-1 1 1,-3 0 0,-2 1-1,-1 14-118,-1 13-199,-3 0-1,-4 8 200,-1-50-1227,1-30 980,2 18-2754,-2-21 2914,0 1 0,0-1-1,0 1 1,0-1-1,0 0 1,0 1 0,0-1-1,1 0 1,-1 1 0,0-1-1,0 0 1,0 1 0,0-1-1,1 0 1,-1 1 0,0-1-1,0 0 1,1 0-1,-1 1 1,0-1 0,0 0-1,1 0 1,-1 1 0,0-1-1,1 0 1,-1 0 0,0 0-1,1 0 1,-1 1 0,0-1-1,1 0 1,-1 0-1,1 0 1,-1 0 0,0 0-1,1 0 1,-1 0 0,0 0-1,1 0 1,-1 0 0,1 0-1,-1 0 1,0-1 0,1 1-1,-1 0 88,9-6-906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3.7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0 13056,'-2'3'557,"1"1"1,-1-1-1,1 0 1,-1 0-1,1 1 1,0-1-1,1 1 1,-1-1-1,0 1 1,1-1-1,0 1 1,0-1-1,0 1 1,0 0-1,1-1 1,0 3-558,2 12 862,1 0-1,6 14-861,-4-12 338,14 52-221,-4 0 0,-2 2 1,0 33-118,-8-53-292,0 7-1260,-4-21-2706,-3-27 2552,-3-13 805</inkml:trace>
  <inkml:trace contextRef="#ctx0" brushRef="#br0" timeOffset="1">14 272 15232,'-14'5'5695,"19"2"-4415,4 3 0,0-7-288,14 1-1408,14 1-480,17-5-4832,10-5-2143,9 1 3999,5-4 2048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4.3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9 10368,'0'0'145,"0"0"0,-1 0 0,1 0 0,0 0 0,0 0 1,0 0-1,-1-1 0,1 1 0,0 0 0,0 0 0,0 0 1,0 0-1,0-1 0,-1 1 0,1 0 0,0 0 0,0 0 1,0-1-1,0 1 0,0 0 0,0 0 0,0 0 0,0-1 0,0 1 1,0 0-1,0 0 0,0 0 0,0-1 0,0 1 0,0 0 1,0 0-1,0-1 0,0 1 0,0 0 0,0 0 0,0 0 1,0-1-1,0 1 0,0 0 0,0 0 0,1 0 0,-1-1 0,0 1 1,0 0-1,0 0 0,0 0 0,0 0 0,1 0 0,-1-1 1,0 1-1,0 0-145,1 0 189,0 1 1,-1-1-1,1 0 1,0 1-1,-1-1 0,1 1 1,-1-1-1,1 1 1,-1-1-1,1 1 1,-1-1-1,1 1 1,-1-1-1,1 1 0,-1 0 1,1-1-1,-1 2-189,9 19 466,-1 0-1,0 1 0,-2-1 0,-1 2 0,2 14-465,0 0 42,-3-18-921,-2 0 0,1 15 879,-2-10-3382,-1 1-3579,-1-19 4151,-3-12 1338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4.6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13056,'-14'5'4927,"14"-5"-3839,5 4-2624,-5-4-1503,9 3 1375,14 7 800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4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313 54 13312,'-12'-8'1262,"-1"0"1,0 0 0,0 1 0,0 1 0,-13-4-1263,20 8 69,1 1 1,-1-1 0,1 1-1,-1 1 1,0-1 0,1 1-1,-1 0 1,0 0 0,1 1-1,-1 0 1,0 0 0,1 0-1,-1 1 1,1-1 0,0 1-1,0 1 1,-1-1-70,-7 6-223,1 0 0,0 1 1,0 0-1,1 0 0,0 2 0,1-1 0,0 1 1,1 1-1,-7 10 223,15-21-14,0 0 1,1 0 0,-1 1-1,0-1 1,1 0 0,-1 1-1,1-1 1,-1 1-1,1-1 1,0 1 0,0-1-1,-1 1 1,1-1 0,0 1-1,0-1 1,0 0-1,1 1 1,-1-1 0,0 1-1,1-1 1,-1 1 0,0-1-1,1 1 1,0-1-1,-1 0 1,1 1 0,0-1-1,0 0 1,0 0 0,0 0-1,0 0 1,0 1 0,0-1-1,0 0 1,0-1-1,0 1 1,0 0 0,1 0-1,-1 0 14,8 4 127,1 0 0,-1-1 0,1 1 0,0-2 0,4 2-127,0-1 52,5 3 198,0 1-1,-1 0 0,0 2 1,-1 0-1,10 7-249,-22-13 84,1 1 0,-1-1-1,0 1 1,0 0 0,0 1-1,-1-1 1,0 1 0,1 2-84,-3-5 73,0 0 0,-1 1 0,1 0 0,-1-1 0,0 1 0,0 0 0,0-1 1,0 1-1,-1 0 0,0 0 0,0 0 0,0 0 0,0-1 0,0 1 0,-1 1-73,0 1 41,-1-1 0,0 0 0,0 0 0,0 1 0,-1-1 0,0-1 0,0 1 0,0 0 0,0-1 0,-1 1 0,0-1 0,1 0 0,-2 0 0,1-1 0,0 1 0,-1-1 0,0 0 0,1 0 0,-2 0-41,0 0-429,0 0-1,-1 0 1,1-1-1,-1 0 0,1 0 1,-1-1-1,-3 1 430,5-1-1002,0-1 1,0 0-1,0 0 0,0 0 1,0 0-1,0-1 0,1 0 1,-1 0-1,0 0 0,0-1 1002,-14-6-3146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5.4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9728,'0'1'279,"-1"0"1,1 0 0,0-1 0,-1 1-1,1 0 1,-1 0 0,1 0 0,0 0-1,0-1 1,0 1 0,0 0 0,-1 0-1,1 0 1,0 0 0,0 0-1,0 0 1,1 0 0,-1-1 0,0 1-1,0 0 1,1 0-280,5 24 1323,-5-21-793,7 26-96,-2 1-1,-1-1 0,-2 1 0,0 0 0,-2 0 0,-2 0 0,-1-1 0,-1 1 0,-1 0 0,-3 3-433,-1-11 632,3-17-223,5-18-223,3-8-436,2-1 1,0 1-1,1 0 1,1 0-1,0 1 1,2 0 0,0 0-1,1 1 1,1 1-1,1-1 1,0 2-1,1-1 1,6-3 249,-13 14-72,0 1-1,1-1 1,-1 1 0,1 0-1,1 1 1,-1 0 0,1 0-1,-1 0 1,7-1 72,-11 4 20,0 0-1,0 0 1,0 1 0,0-1 0,1 1-1,-1-1 1,0 1 0,0 0-1,0 0 1,1 1 0,-1-1-1,0 1 1,0-1 0,0 1 0,0 0-1,0 0 1,0 1 0,0-1-1,0 0 1,0 1 0,-1 0 0,1 0-1,-1 0 1,1 0 0,-1 0-1,3 3-19,3 5 120,-1 2 0,1-1 0,-2 1 0,0 0 0,0 0-1,-1 1 1,2 8-120,8 18-2416,4-1-3878,-10-26 5190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5.8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2 130 12800,'0'0'104,"0"0"0,0 0 0,0 0 0,0 0 0,0 0 0,-1 0 0,1 0 0,0 0 0,0 0-1,0 1 1,0-1 0,0 0 0,0 0 0,0 0 0,0 0 0,0 0 0,-1 0 0,1 1 0,0-1 0,0 0 0,0 0 0,0 0 0,0 0 0,0 0 0,0 1 0,0-1 0,0 0 0,0 0 0,0 0 0,0 0 0,0 0 0,0 1 0,0-1 0,0 0 0,0 0 0,0 0 0,1 0 0,-1 0 0,0 0 0,0 1 0,0-1 0,0 0 0,0 0 0,0 0 0,0 0 0,0 0 0,0 0 0,1 0 0,-1 1 0,0-1 0,0 0 0,0 0 0,0 0 0,0 0 0,0 0 0,1 0 0,-1 0 0,0 0-104,14 15 2347,22 13-950,-25-23-1323,1-1 0,-1 0 0,1 0 0,0-1 0,0-1-1,0 0 1,1 0 0,-1-1 0,0-1 0,1 0 0,2-1-74,16-2 99,0-1 0,0-2 0,25-7-99,-38 8-46,-1 0-1,1-2 1,-1 0 0,0 0 0,15-11 46,-28 15-39,1 0-1,-1 0 1,0 0-1,0-1 1,0 0-1,-1 0 1,1 0-1,-1 0 0,0 0 1,1-4 39,-2 5-26,-1 0 0,0 0 0,0 0 0,0-1 0,0 1 0,0 0 0,-1-1 0,1 1 0,-1-1 1,0 1-1,0 0 0,-1-1 0,1 1 0,-1-1 0,1 1 0,-1 0 0,-1-2 26,2 4-6,0 0 0,-1-1 1,1 1-1,-1 0 0,0-1 0,0 1 0,1 0 1,-1 0-1,0 0 0,0 0 0,0 0 0,0 0 1,0 0-1,0 0 0,0 0 0,0 0 0,-1 1 0,1-1 1,0 0-1,0 1 0,-2-1 6,0 0 17,0 1 0,0-1 0,0 1 0,0-1 0,0 1 0,0 0 0,-1 0 0,1 1 0,0-1 0,0 1-17,-6 1 144,-1 0-1,1 1 0,0 0 0,0 1 0,1 0 0,-3 1-143,4 0 131,-1-1 0,1 1 0,0 1 1,1-1-1,-1 1 0,1 1 0,0-1 0,0 1 1,1 0-1,0 0 0,-3 6-131,5-8 3,1 0 0,0 0 0,0 0 0,0 0 0,1 0-1,-1 0 1,1 1 0,1-1 0,-1 0 0,1 0 0,0 1 0,0-1 0,0 1 0,1-1 0,0 0 0,0 0-1,0 1 1,1-1 0,1 3-3,-1-2-19,1 0 0,0 0 0,1 0 0,0 0 0,0 0 0,0-1 0,4 4 19,-3-4-572,0 0 0,0-1-1,1 1 1,0-1 0,0-1-1,0 1 1,1-1 0,-1 0 0,1 0-1,4 0 573,2 1-1092,0-2-1,0 1 0,0-2 1,0 0-1,1-1 0,-1 0 0,0-1 1,0 0-1,12-3 1093,34-8-1173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6.4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305 52 13440,'-9'-50'7354,"9"50"-7281,-1-1-1,0 1 1,0 0 0,0 0-1,1-1 1,-1 1 0,0 0-1,0 0 1,0 0 0,0 0-1,0 0 1,1 0 0,-1 0-1,0 1 1,0-1 0,0 0-1,0 0 1,1 1 0,-1-1-1,0 0 1,0 1 0,0-1-1,1 1 1,-1-1-73,-20 10 247,1 1 0,0 1 0,0 1 0,1 1 0,-8 8-247,18-14 135,0 0 0,1 0 0,0 1 0,1 0 0,0 1 0,1 0 0,0 0 0,0 0 0,1 1 0,0-1 0,-3 11-135,7-17 13,0 0-1,0 0 1,1 1-1,-1-1 1,1 0 0,0 0-1,0 0 1,0 0 0,0 0-1,1 1 1,0-1 0,0 0-1,0 0 1,0 0 0,0 0-1,1-1 1,0 1 0,0 0-1,0-1 1,0 1 0,1-1-1,-1 1 1,1-1-1,0 0 1,0 0 0,0-1-1,0 1 1,0 0 0,1-1-1,-1 0 1,1 0 0,0 0-1,0 0 1,1 0-13,5 2 3,-1-1 0,1 1 0,-1-2 1,1 0-1,0 0 0,0-1 0,0 0 0,0 0 1,0-1-1,0 0 0,0-1 0,0-1 0,-1 1 1,2-2-4,2-1 46,0 0 1,-1-1-1,0-1 0,0 0 1,0 0-1,-1-1 1,1-1-1,-2 0 1,1-1-1,-1 0 1,-1 0-1,0-1 1,0 0-1,5-8-46,-9 10 37,-3 5-39,0 1 1,0-1-1,0 0 0,0 1 0,0-1 1,1 1-1,-1 0 0,1 0 1,0-1 1,-3 3-1,1 0 0,-1 0 0,1 0 0,-1 0 0,0 0 0,1 0 1,-1 1-1,1-1 0,-1 0 0,0 0 0,1 0 0,-1 0 0,0 1 1,1-1-1,-1 0 0,0 0 0,0 1 0,1-1 0,-1 0 0,0 0 1,1 1-1,-1-1 0,0 0 0,0 1 0,0-1 0,0 0 0,1 1 1,-1-1-1,0 0 0,0 1 0,0-1 0,0 1 0,0-1 0,0 0 1,0 1-1,0-1 0,0 0 0,0 1 0,0-1 0,0 1 0,0-1 1,0 0-1,0 1 0,0-1 1,0 25 57,0-21-34,2 93 232,0-29-180,-3-1 0,-3 0 0,-9 50-75,9-100 85,-1 0 0,0 0-1,-1 0 1,0-1 0,-2 0 0,0 0 0,-1-1-1,0 0 1,-1-1 0,-1 0 0,0 0-1,-1-1 1,0-1 0,-1 0 0,-1 0-1,0-1 1,0-1 0,-1-1 0,-6 3-85,10-6 22,-1-1 0,0-1 0,0 0 0,0 0 0,0-1 0,-1-1 1,1 0-1,-1-1 0,1 0 0,-4-1-22,9 0-93,1 0 0,-1-1-1,0 0 1,1-1 0,-1 1 0,1-1 0,0 0 0,-1-1 0,-2-1 93,5 2-195,0-1 0,1 1 0,-1 0 0,1-1 0,0 0 0,0 0 0,0 0 0,0 0 0,1 0 0,-1-1 0,1 1 0,0-1 0,0 0 1,0 0-1,-1-2 195,2 1-343,0-1 0,-1 1 0,2-1 0,-1 0 1,1 1-1,0-1 0,0 0 0,0 1 1,1-1-1,0 0 0,1-2 343,6-35-747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9.2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4 5248,'0'0'321,"0"0"1,-1-1 0,1 1-1,0 0 1,0 0-1,-1-1 1,1 1-1,0 0 1,0 0-1,-1-1 1,1 1 0,0 0-1,-1 0 1,1 0-1,0 0 1,-1-1-1,1 1 1,-1 0-1,1 0 1,0 0 0,-1 0-1,1 0 1,0 0-1,-1 0 1,1 0-1,-1 0 1,1 0-1,0 0 1,-1 0-322,-3 10 3513,4 25-3344,0-25 1063,4 74 1367,6 30-2599,-2-30 527,-2 33-527,-2 8 266,-4-145-392,1 1-1,1-1 1,1 1 0,0 0-1,1 0 1,1 0-1,1 0 1,1 1-1,2-5 127,-4 15-25,-1-1-1,1 1 0,0-1 1,1 1-1,0 1 0,1-1 0,-1 1 1,1 0-1,1 1 0,-1 0 0,1 0 1,0 0-1,0 1 0,1 0 1,0 1-1,0 0 0,0 0 0,0 1 1,4-1 25,-4 2-9,-1 1 1,0-1-1,1 2 1,-1-1-1,1 1 1,-1 0-1,1 1 1,-1 0-1,0 0 1,1 1-1,-1 0 1,0 1 0,0 0-1,0 0 1,0 0-1,0 1 9,-4-1 9,1 0 0,-1 0 0,1 0 1,-1 0-1,0 1 0,0-1 0,0 1 0,-1 0 0,0 0 0,1 1 0,-1-1 0,-1 1 1,1-1-1,-1 1 0,0 0 0,0 0 0,0 0 0,0 0 0,-1 1 0,0-1 0,0 0 1,-1 0-1,1 1 0,-1-1 0,0 0 0,-1 1-9,0 1 8,0-1 0,-1 1 0,0-1 1,0 0-1,0 1 0,-1-1 0,0 0 0,0-1 0,0 1 1,-1 0-1,0-1 0,0 0 0,0 0 0,-1 0 0,0-1 1,0 1-1,0-1 0,0 0 0,-2 0-8,-8 6-197,-1 0-1,1-2 1,-2 0-1,1-1 1,-1 0 0,-9 1 197,19-6-484,-1 0 0,0 0 1,1 0-1,-1-1 0,0 0 0,0-1 1,1 0-1,-1 0 0,0-1 1,-5 0 483,-3-6-640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9.6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45 6272,'-10'-1'4974,"22"0"1136,11-2-4133,-12 1-1467,99-19 2398,-78 17-3414,1 1-1,16 1 507,-43 0-8519,-3 1 8393,1-4-775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4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 7936,'-66'-5'8645,"65"6"-8542,1-1 0,0 0 0,-1 0 0,1 0 0,0 0 0,-1 0 0,1 1 0,0-1 0,-1 0 0,1 0 0,0 0 0,-1 1 0,1-1 0,0 0 0,0 0 0,-1 1 0,1-1 0,0 0 0,0 1 0,0-1 0,0 0 0,-1 1 0,1-1 0,0 0 0,0 1 0,0-1 0,0 0 0,0 1 0,0-1 0,0 0 0,0 1 0,0-1 0,0 0 0,0 1 0,0-1-103,1 15 104,-1-14 133,10 49 1564,7 16-1801,5 25 418,31 228 449,-6-28-763,-22-104-3492,-18-119 248,-3-30 1535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0.3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391 166 2944,'1'-3'556,"0"0"1,0 0-1,0 0 0,-1-1 1,1 1-1,-1 0 0,0 0 1,1-1-1,-2 1 0,1 0 0,0-1 1,-1 1-1,1 0 0,-1 0 1,0 0-1,0-1 0,0 1 1,-2-3-557,0-1 819,-1-1 0,0 1 1,0-1-1,0 1 0,-1 0 0,0 1 1,-1-1-820,1 2 91,0 1 1,-1 0 0,1 0-1,-1 0 1,0 1 0,0-1-1,0 1 1,-1 1 0,1-1-1,-1 1 1,1 0 0,-1 1-1,0 0 1,1 0 0,-1 0-1,0 1 1,0 0 0,0 0-1,0 1 1,0 0-92,-3 0 95,0 0 0,0 1 0,0 1 0,0 0-1,0 0 1,1 1 0,-1 0 0,1 1 0,0 0 0,0 0 0,1 1-1,0 0 1,-1 0-95,0 3 48,0 1 0,1 0-1,0 0 1,0 0 0,1 1 0,0 0-1,1 1 1,1-1 0,-4 10-48,7-15 26,-1 0 1,1 1 0,1-1 0,-1 1 0,1-1-1,0 1 1,1 0 0,0 0 0,0 0 0,0-1 0,1 1-1,-1 0 1,2-1 0,-1 1 0,1 0 0,0-1-1,0 0 1,1 1 0,0-1-27,-1-3 21,0-1 0,0 1 0,0 0 0,0-1 0,1 0 0,-1 1 0,1-1 0,0 0 0,-1 0-1,1-1 1,0 1 0,0 0 0,0-1 0,0 0 0,1 0 0,-1 0 0,0 0 0,0 0 0,1-1 0,-1 1 0,1-1 0,-1 0 0,0 0 0,1 0 0,-1-1 0,0 1 0,1-1 0,1 0-21,4-1 12,0 0 0,-1-1 1,1 0-1,0-1 1,-1 1-1,0-2 1,0 1-1,0-1 1,6-5-13,-8 5 3,-1 0 1,1 0-1,-1-1 0,-1 1 1,1-1-1,-1-1 1,0 1-1,0 0 1,1-6-4,3-6-37,-1-1 1,3-17 36,3-8-134,-13 43 131,0 1 0,0 0 0,0 0 0,0 0 0,0 0 1,0-1-1,0 1 0,0 0 0,0 0 0,0 0 0,0 0 0,1 0 1,-1-1-1,0 1 0,0 0 0,0 0 0,0 0 0,0 0 1,0 0-1,0 0 0,0-1 0,1 1 0,-1 0 0,0 0 0,0 0 1,0 0-1,0 0 0,0 0 0,1 0 0,-1 0 0,0 0 1,0 0-1,0 0 0,0 0 0,1 0 0,-1 0 0,0 0 0,0 0 1,0 0-1,0 0 0,0 0 0,1 0 0,-1 0 0,0 0 1,0 0-1,0 0 0,0 0 3,8 9-58,11 30 77,-4-7 31,31 50-2023,0 8 1973,-35-68-2155,-5-10 971,2 0 549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0.7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11904,'0'7'4480,"0"1"-3489,9 9 289,-5-5-64,6 4-576,-1 8-32,0 5-352,0-1-96,-4 1-96,-5-1-64,0-4 96,-5 1-128,1-5-64,-1-3-1632,-4-5-768,9-12 1281,0 0 575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2.5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6 180 8448,'0'0'70,"0"0"1,0 0 0,0 0 0,0-1-1,0 1 1,0 0 0,-1 0 0,1 0-1,0 0 1,0 0 0,0 0 0,0 0-1,0 0 1,-1 0 0,1 0 0,0 0-1,0 0 1,0 0 0,0 0 0,0 0-1,-1 0 1,1 0 0,0 0 0,0 0-1,0 0 1,0 0 0,0 0 0,-1 0-1,1 0 1,0 0 0,0 0 0,0 0-1,0 0 1,0 0 0,0 1 0,-1-1-1,1 0 1,0 0 0,0 0 0,0 0-1,0 0 1,0 0 0,0 0 0,0 1-1,0-1 1,0 0 0,0 0 0,-1 0-1,1 0 1,0 0 0,0 1 0,0-1-1,0 0 1,0 0 0,0 0 0,0 0-1,0 1 1,0-1 0,0 0 0,0 0-1,0 0 1,0 0 0,1 0 0,-1 1-1,0-1 1,0 0-71,6 18 1230,13 20-948,26 51 555,-13-41 459,-32-82-1374,1-1 0,2 0 0,3-10 78,-3 30-78,1 0 1,0 0 0,1 1-1,1 0 1,0 0 0,1 0-1,0 1 1,9-11 77,-10 15-19,0 1 1,1 0-1,0 1 1,0-1-1,1 1 1,0 1 0,0 0-1,1 0 1,6-3 18,-11 6-17,1 1 0,-1 0-1,1 0 1,0 1 0,0-1 0,0 1 0,0 0 0,0 0 0,0 1 0,0-1 0,0 1 0,0 0 0,0 0 0,0 1 0,0 0 0,0 0 0,0 0 0,0 0 0,0 1 0,3 1 17,5 4-526,0 0 0,0 1 0,7 5 526,-5-1-224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3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7 166 10496,'0'0'157,"-1"1"1,0-1-1,1 1 1,0-1 0,-1 1-1,1-1 1,-1 1-1,1-1 1,0 1 0,-1-1-1,1 1 1,0 0-1,-1-1 1,1 1 0,0-1-1,0 1 1,0 0-1,0-1 1,0 1 0,0 0-1,0-1 1,0 1-1,0 0 1,0-1 0,0 1-1,0 0 1,0-1-1,0 1 1,0 0-158,1 0 69,0-1 1,0 1-1,0 0 0,0 0 1,0 0-1,-1-1 0,1 1 1,1 0-1,-1-1 0,0 1 1,0-1-1,0 1 0,0-1 1,0 1-1,0-1 0,1 0 1,-1 0-1,0 0 1,0 0-70,7 1 93,0-1 0,0 0 1,0 0-1,0-1 0,0 0 1,4-1-94,20-3 165,41-1 135,59-14-300,-110 15 24,0 0 0,0-2 0,0 0 1,-1-2-1,0 0 0,0-2 0,17-11-24,-31 17-3,-1 0 0,0-1 1,0 1-1,-1-1 0,0 0 0,5-7 3,-10 12 1,1 0 1,0 0-1,0 0 1,-1 0-1,1-1 1,-1 1-1,1 0 0,-1 0 1,0-1-1,1 1 1,-1 0-1,0-1 1,0 1-1,0 0 0,0-1 1,0 1-1,0 0 1,0-2-2,-1 2 1,0 0 0,1 0 1,-1 0-1,0 0 1,0 0-1,0 0 0,0 1 1,0-1-1,0 0 0,0 1 1,0-1-1,0 0 0,0 1 1,0-1-1,0 1 1,-1 0-1,1-1 0,0 1 1,0 0-1,0 0 0,-1 0 1,1 0-1,0 0 0,0 0 1,-1 0-2,-7 0 33,0 0 1,-1 0-1,1 1 1,0 1-1,0 0 1,0 0-1,0 0 0,0 1 1,0 1-1,1-1 1,-1 1-1,1 1 1,0 0-1,0 0 1,1 0-1,0 1 0,0 0 1,0 1-1,0 0 1,1-1-1,-1 3-33,2-3 19,1 1 0,-1-1-1,1 1 1,1 0-1,-1 0 1,1 0 0,0 0-1,1 0 1,0 1-1,0-1 1,0 1 0,1-1-1,0 1 1,1 0 0,0 0-1,0-1 1,0 1-1,1 0 1,0 0 0,1-1-1,0 1 1,0-1 0,0 1-1,1-1 1,2 4-19,0-4 5,0 1 0,0-1 0,0-1 0,1 1 0,0-1 0,0 0-1,1 0 1,0 0 0,0-1 0,0 0 0,1-1 0,-1 0 0,4 1-5,0 1-613,0-1-1,1-1 1,0 0 0,0-1-1,0 0 1,1-1 0,-1 0-1,0-1 1,3 0 613,30-6-4304,1-9 1483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3.4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296 44 11776,'-40'-18'4891,"31"13"-4464,0 0 1,-1 1 0,0 0-1,1 0 1,-5 1-428,7 3 22,0 0 1,1 1-1,-1 0 1,0 0-1,1 1 1,-1-1 0,1 1-1,-1 1 1,1 0-1,0 0 1,-5 3-23,-10 3 18,6-2-66,0 1 0,1 0 0,0 1 0,-10 7 48,24-15 0,-1-1-1,1 0 0,-1 0 0,1 1 0,-1-1 0,1 0 0,-1 0 0,1 1 0,0-1 0,-1 1 0,1-1 1,-1 0-1,1 1 0,0-1 0,-1 1 0,1-1 0,0 1 0,0-1 0,-1 1 0,1-1 0,0 1 0,0-1 1,0 1-1,0-1 0,0 1 0,0 0 0,0-1 0,0 1 0,0-1 0,0 1 0,0-1 0,0 1 1,0-1-1,0 1 0,0 0 0,0-1 0,1 1 0,-1-1 0,0 1 0,0-1 0,1 0 0,-1 1 0,0-1 1,1 1-1,-1-1 0,1 1 0,-1-1 0,0 0 0,1 1 0,-1-1 0,1 0 0,-1 1 0,1-1 0,-1 0 1,1 0-1,-1 0 1,37 15 115,-28-12-78,7 2 61,8 3 5,-1 1-1,0 2 1,0 0-1,18 12-102,-36-20 22,1 1 0,-1 1 0,0-1 0,0 1 0,0 0 0,-1 0 0,0 0 0,0 1 0,1 2-22,-3-5 24,0 1 0,0 0 0,-1 0 0,1 0 0,-1 0 0,0 0 0,-1 0 0,1 0 0,-1 0 0,1 0 0,-1 0 0,0 1 0,-1-1 0,1 0 0,-2 3-24,2-4 1,-1 0 0,0-1 0,1 1 0,-1-1 0,0 1 0,-1-1-1,1 0 1,0 1 0,-1-1 0,1 0 0,-1 0 0,0 0 0,1 0 0,-1 0-1,0 0 1,0-1 0,-1 1 0,-1 1-1,0-1-46,0 0-1,0-1 1,0 1-1,-1-1 0,1 0 1,0 0-1,-1 0 1,1-1-1,-1 1 1,-3-1 46,-3-1-463,-1 0 0,1 0-1,0-1 1,0 0 0,0-1 0,1-1 0,-1 0 0,-6-3 463,-6-6-880,4-3 427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3.8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 11392,'0'0'114,"0"0"0,0 0 0,-1 0 1,1 0-1,0 0 0,0 0 0,0 0 0,0 1 1,-1-1-1,1 0 0,0 0 0,0 0 1,0 0-1,0 0 0,0 1 0,0-1 0,0 0 1,0 0-1,-1 0 0,1 0 0,0 1 1,0-1-1,0 0 0,0 0 0,0 0 1,0 1-1,0-1 0,0 0 0,0 0 0,0 0 1,0 0-1,0 1 0,0-1 0,0 0 1,0 0-1,0 0 0,1 1 0,-1-1 0,0 0 1,0 0-1,0 0 0,0 0 0,0 0 1,0 1-1,0-1 0,1 0 0,-1 0 0,0 0-114,10 18 2226,21 26-1944,-24-35 58,-2-2-321,80 103 114,-68-91-94,0 0 1,2-1-1,0-1 0,10 5-39,-27-20 16,0-1-1,1 1 0,-1-1 0,1 1 0,0-1 0,-1 0 1,1 0-1,0 0 0,0-1 0,0 1 0,0-1 0,0 1 1,-1-1-1,1 0 0,0 0 0,0 0 0,2-1-15,0 0 8,-1 0-1,1-1 0,0 1 0,-1-1 1,1 0-1,-1-1 0,0 1 0,0-1 1,1 1-1,-1-2-7,10-8-41,0-1 1,-1 0-1,-1-1 1,0-1-1,-1 0 41,-4 6 4,-1-1 1,-1 1-1,1-1 0,-1 0 0,-1 0 0,0-1 0,0 1 0,-1-1 0,0-1-4,-3 8-32,1 0 0,-1 1 0,0-1 0,1 0 1,-2 1-1,1-1 0,0 0 0,-1 1 0,0-1 0,1 1 0,-1-1 0,-1 1 0,1-2 32,-1 3-130,1 0-1,-1-1 1,1 1 0,-1 0 0,0 0-1,0 0 1,0 0 0,0 1 0,0-1-1,0 0 1,0 1 0,-1-1 0,1 1-1,-1 0 1,1 0 0,-1 0 0,1 0-1,-1 0 1,-1 1 130,-1-1-3063,2 0-980,6-3 2083,4 0 760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4.1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11776,'0'0'146,"0"0"1,0 0 0,0 0-1,0 0 1,1 0 0,-1 0 0,0 0-1,0 0 1,0 0 0,0 0-1,1 1 1,-1-1 0,0 0 0,0 0-1,0 0 1,0 0 0,1 0-1,-1 0 1,0 0 0,0 0 0,0 0-1,0 0 1,1 0 0,-1-1-1,0 1 1,0 0 0,0 0 0,0 0-1,1 0 1,-1 0 0,0 0-1,0 0 1,0 0 0,0 0 0,0-1-1,1 1 1,-1 0 0,0 0-1,0 0 1,0 0 0,0 0 0,0-1-1,0 1 1,0 0 0,0 0-1,0 0 1,0 0-147,11 21 1068,-8-15-552,29 55 705,-10-21-912,-2 1 1,5 19-310,-13-22 9,-1 1 0,-2 0 0,-1 0 0,-2 1 0,-2 11-9,0 58-3181,-4-105 3256,0 8-4317,2-11 847,1-6-66,1-9 645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4.4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11008,'2'1'3594,"7"9"-2917,0 0 0,-1 1-1,0 0 1,-1 0 0,0 1 0,-1 0-1,0 0-676,14 24 170,0-2-60,-2 1 0,12 30-110,-23-47-4,-1 1 1,0 0-1,-2 1 0,0-1 0,-1 1 0,-1 9 4,0-10-917,-2 0-1,0-1 1,-1 1 0,-3 14 917,3-31-210,-3 11-1574,4-13 1734,0 0 1,0 0 0,0 1-1,0-1 1,-1 0 0,1 0-1,0 1 1,0-1 0,0 0-1,-1 0 1,1 0 0,0 0-1,0 1 1,-1-1 0,1 0-1,0 0 1,-1 0 0,1 0-1,0 0 1,0 0-1,-1 0 1,1 0 0,0 0-1,-1 0 1,1 0 0,0 0-1,0 0 1,-1 0 0,1 0-1,0 0 1,-1 0 0,1 0-1,0 0 1,-1 0 0,1 0-1,0 0 50,-10-7-746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4.7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12032,'-4'9'4575,"13"-6"-3583,14 7-192,-9-7-288,13 1-416,13-4-64,20 0-2336,9 0-991,3 0 1631,7-4 832,-7 1 704</inkml:trace>
  <inkml:trace contextRef="#ctx0" brushRef="#br0" timeOffset="1">995 9 12160,'0'0'206,"0"0"0,0 0 0,0-1 0,0 1 0,0 0 0,0 0 0,0 0 1,-1-1-1,1 1 0,0 0 0,0 0 0,0 0 0,0 0 0,0-1 0,-1 1 0,1 0 1,0 0-1,0 0 0,0 0 0,-1 0 0,1 0 0,0-1 0,0 1 0,0 0 0,-1 0 1,1 0-1,0 0 0,0 0 0,0 0 0,-1 0 0,1 0 0,0 0 0,0 0 1,-1 0-1,1 0 0,0 0 0,0 0 0,0 0 0,-1 0 0,1 1 0,0-1-206,1 10 2097,10 17-2053,3 5-28,-2 0 0,-1 1 0,0 3-16,-8-23-119,0 0 0,-1 1 0,-1-1 0,0 0 0,0 0 0,-1 1 0,-1-1-1,-1 0 1,-1 9 119,3-20-179,0 0 0,-1 1-1,1-1 1,-1 0-1,0 1 1,0-1-1,0 0 1,0 0 0,0 0-1,0 0 1,0 0-1,-1 0 1,1 0 0,-1 0-1,1 0 1,-1-1-1,0 1 1,1-1 0,-1 1-1,0-1 1,0 0-1,0 0 1,-1 0 0,1 0-1,0 1 180,-16-4-603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5.1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 14720,'-28'-4'5535,"28"8"-4319,14-8-800,-5 4-672,5 0-2688,9 4-927,8-1 1983,5-3 960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4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8576,'0'0'169,"1"-1"0,-1 1 0,1 0-1,-1 0 1,1 0 0,0 1 0,-1-1 0,1 0 0,-1 0 0,0 0 0,1 0 0,-1 0 0,1 1 0,-1-1 0,1 0 0,-1 0 0,1 1 0,-1-1-1,0 0 1,1 1 0,-1-1 0,1 0 0,-1 1 0,0-1 0,0 1 0,1-1 0,-1 0 0,0 1 0,0-1 0,1 1 0,-1-1 0,0 1 0,0-1-1,0 1 1,0-1 0,0 1 0,0-1 0,0 1 0,0-1-169,8 32 2596,-5-18-2074,22 92 377,-5 0-1,2 53-898,-21-142 21,4 18 62,-2 0 1,-2 0 0,-2 14-84,17-102 11,1 0 0,24-47-11,38-72 251,-63 141-59,2 0 0,1 1 0,2 1-1,8-8-191,-24 31 63,0 0-1,1 0 0,-1 1 0,1 0 0,0 0 1,1 1-1,-1 0 0,1 0 0,0 0 0,0 1 1,0 0-1,1 0 0,-1 1 0,1 0 0,-1 0 1,1 1-1,0 0 0,-1 0 0,1 1 0,0 0 1,0 0-1,0 1 0,-1 0 0,1 0 0,0 1 1,3 1-63,2 1 51,0 1 1,0 1 0,0 1-1,-1 0 1,0 0 0,0 1 0,0 0-1,-1 1 1,-1 1 0,0 0-1,0 0 1,-1 1 0,0 0 0,2 3-52,12 23 15,0 1 0,-3 1 1,16 41-16,0 16-2937,0 15 2937,-24-70-4861,3-1 0,4 6 4861,-5-16-2128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5.4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470 77 13696,'-3'-26'5477,"0"4"-3744,3 21-1690,-1 0-1,1 0 0,0 0 1,0 0-1,-1 0 1,1 0-1,-1 0 1,1 0-1,-1 0 1,1 0-1,-1 0 1,0 0-1,1 0 1,-1 1-1,0-1 1,0 0-1,1 0 1,-1 1-1,0-1 1,0 1-1,0-1 1,0 0-1,0 1 0,0 0 1,0-1-1,-1 1-42,-28-7-133,18 7 47,0 0 0,0 1 0,0 0 0,1 1-1,-1 0 1,1 1 0,-11 3 86,-18 9-714,-20 11 714,43-18-91,13-7 74,0 1 1,0 0 0,1 0-1,-1 0 1,1 0 0,-1 1-1,1-1 1,0 1 0,-2 1 16,5-3-6,0-1 0,-1 1 0,1 0 1,-1-1-1,1 1 0,0-1 1,0 1-1,-1 0 0,1-1 0,0 1 1,0 0-1,0 0 0,0-1 0,0 1 1,0 0-1,0-1 0,0 1 1,0 0-1,0 0 0,0-1 0,0 2 6,1-1-13,0 1 0,0-1 0,-1 0 0,1 1 0,0-1 0,1 0 0,-1 0 0,0 1 0,0-1 0,0 0 0,1 0-1,-1 0 1,2 0 13,60 37-165,-34-22 168,-1 1 1,5 6-4,-25-17 37,-1 0 0,0 0 0,0 1 0,0 0 1,-1 1-1,0 0 0,0 0 0,-1 0 0,3 5-37,-6-10 35,0 1 0,-1 0 0,1-1 0,-1 1-1,0 0 1,0 0 0,0 0 0,-1 0 0,1 0 0,-1 0-1,0 0 1,0 0 0,-1 0 0,1 0 0,-1 0 0,1-1-1,-1 1 1,-1 0 0,1 0-35,-1 1 63,-1 0-1,0 0 1,0 0-1,0 0 1,-1-1-1,0 0 1,1 0 0,-1 0-1,-1 0 1,1 0-1,-1-1 1,-2 2-63,-5 2-203,-1 0 0,1 0 0,-1-2-1,-1 0 1,1 0 0,-1-1 0,0 0 0,0-2 0,0 0 0,-3 0 203,3-2-601,0 0 1,0-1 0,0-1-1,-1 0 1,1-1 0,1-1-1,-14-4 601,-45-18-890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6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91 8960,'2'-2'387,"0"0"0,0 0-1,0 0 1,1 0 0,-1 0 0,1 0 0,-1 0 0,1 1 0,0 0 0,-1-1 0,1 1 0,0 0 0,0 0-387,-1 1 137,-1 0-1,0 0 1,1 0 0,-1 0 0,0 1 0,0-1 0,1 0 0,-1 1-1,0-1 1,1 0 0,-1 1 0,0 0 0,0-1 0,0 1 0,0 0-1,0 0 1,0-1 0,0 1 0,0 0 0,0 0 0,0 0 0,0 0-1,0 0 1,-1 1 0,1-1 0,0 0 0,-1 0 0,1 0 0,-1 1 0,1-1-1,-1 0 1,0 0 0,1 1-137,10 36 817,-1 1-1,-2-1 0,-1 3-816,3 13 260,-9-45-212,32 179 521,-27-143-572,-2 0 0,-3 1 0,-1 7 3,0-52-2,-5 51-151,4-48 82,0-1 1,0 1-1,0 0 1,0-1-1,-1 1 0,0-1 1,1 0-1,-1 1 1,0-1-1,-1 0 0,1 0 1,-1 1 70,2-4-67,0 1 0,0 0 0,1 0 0,-1-1 0,0 1 0,0-1 0,0 1 0,0 0 0,0-1 0,0 0 0,0 1 0,-1-1 0,1 0 0,0 0 0,0 1 0,0-1 0,0 0 0,0 0 0,0 0 0,-1 0 0,1-1 0,0 1 1,0 0-1,0 0 0,0-1 0,0 1 0,0 0 0,0-1 0,0 1 0,0-1 0,0 0 0,0 1 0,0-1 0,0 0 0,0 1 0,0-1 0,1 0 0,-1 0 0,0 0 0,1 0 0,-1 0 67,-4-5-405,0-1-1,1 1 1,0-1-1,0 0 1,-3-6 405,-5-19-949,0 0 1,3-1 0,0 0-1,1-10 949,-19-140-2389,24 152 2214,2 28 140,-3-26 807,1 0 1,2 0-1,1 0 1,2-17-773,-2 38 286,1 1 1,1-1 0,-1 1-1,1 0 1,1-1 0,-1 1-1,1 0 1,1 0 0,-1 0-1,1 1 1,0-1 0,1 1-1,-1 0 1,1 0 0,0 1-1,1-1 1,-1 1 0,1 0-1,6-3-286,2 0 134,1 1-1,-1 0 0,2 1 1,-1 1-1,1 0 0,-1 1 0,1 1 1,1 0-1,-1 1 0,0 1 1,0 0-1,14 2-133,-13 0-12,1 1 0,-1 0 0,0 1 0,0 1-1,0 1 1,0 0 0,-1 1 0,0 1 0,0 0 0,0 2 0,13 9 12,-24-15-31,-1 1-1,1 0 1,-1 0 0,0 0-1,0 1 1,0 0-1,-1-1 1,0 1 0,0 0-1,0 1 1,0-1 0,0 3 31,-2-4-7,1-1-1,-2 1 1,1 0 0,0-1 0,-1 1 0,1 0 0,-1-1 0,0 1 0,0 0 0,-1 0 0,1-1 0,-1 1 0,0-1 0,0 1 0,0 0 0,0-1 0,0 0 0,-1 1 0,0-1 0,0 2 7,-4 2-13,0 1 0,-1-1 0,0 0 0,0-1 0,0 0 0,-1 0 0,0 0 0,0-1 0,0-1 0,-1 1 0,1-1 0,-1 0 0,0-1 0,0 0 0,-1-1 13,-10 4-960,0-2-1,0-1 1,-1 0-1,1-1 1,-1-1 0,-10-2 960,-10-3-1787,8-3 822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6.3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0 10624,'-22'9'1367,"12"-5"-766,-1 0-1,1 1 1,0 0-1,1 1 1,-1 0-1,0 1-600,5-3 213,0 0 0,0 0 0,1 1 0,0-1 0,0 1 0,0 0 0,0 0-1,1 0 1,0 1 0,0-1 0,0 1 0,1 0 0,-1 3-213,2-5 60,0 0-1,0 0 1,1 0 0,-1 1-1,1-1 1,0 0 0,0 0-1,1 0 1,-1 0 0,1 0 0,0 0-1,0 0 1,0 0 0,1 0-1,0 0 1,-1 0 0,1-1-1,0 1 1,1-1 0,-1 1-1,2 0-59,2 3 31,0-1-1,0 0 1,1-1-1,0 1 1,0-1-1,0-1 0,1 1 1,0-1-1,0-1 1,0 0-1,0 0 1,0 0-1,1-1 1,-1 0-1,1 0 0,-1-1 1,1-1-1,2 1-30,3-1 35,0 0-1,-1-1 1,1 0 0,0-1-1,-1 0 1,1-2-1,-1 1 1,0-1-1,0-1 1,-1-1-1,4-1-34,-7 2 37,0-1 0,0 0 0,0 0 0,-1-1 0,1 0 0,-2 0 0,1-1 0,-1 0 0,2-3-37,-6 7 9,-1 0 0,1 0 0,-1 0-1,0-1 1,0 1 0,0-1 0,-1 1 0,1-1-1,-1 1 1,-1-1 0,1 0 0,0 0-1,-1 1 1,0-1 0,0 0 0,-1 0 0,1 0-1,-1 1 1,0-1 0,0 0 0,-1-2-9,0 4-102,0-1 0,0 0 0,0 1 1,-1-1-1,1 1 0,-1 0 0,1 0 1,-1 0-1,0 0 0,0 0 0,-1 1 1,1-1-1,-1 1 0,1 0 0,-1 0 1,0 0-1,1 1 0,-1-1 0,0 1 0,0 0 1,-3-1 101,-4 0-1156,1 0 0,-1 0 0,0 1 0,1 1 0,-1 0 0,0 0 0,-8 2 1156,7 2-848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6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453 42 13312,'0'-3'528,"0"1"1,0 0-1,0-1 1,-1 1 0,1 0-1,-1-1 1,0 1 0,1 0-1,-1 0 1,0 0-1,0 0 1,-1-1-529,1 2 72,1 0-1,-1 0 1,0 0-1,0 1 1,1-1-1,-1 0 1,0 0-1,0 1 1,0-1-1,0 1 1,0-1-1,0 1 1,0-1 0,0 1-1,0-1 1,0 1-1,0 0 1,-1 0-1,1-1 1,0 1-1,0 0 1,0 0-1,0 0 1,0 0-1,0 1 1,0-1-1,-1 0 1,1 0-72,-11 5 104,1-1 0,0 1 0,0 1-1,0 0 1,-9 6-104,-9 6 52,-1-2-36,6-4 76,2 1 0,-1 1 0,2 1 0,-9 8-92,29-22 1,0-1 0,0 1 1,0 0-1,0 0 1,1 0-1,-1 0 0,0 0 1,0 0-1,1 0 0,-1 0 1,1 0-1,-1 0 1,1 1-1,-1-1 0,1 0 1,0 0-1,-1 0 0,1 1 1,0-1-1,0 0 1,0 0-1,0 1 0,0 0-1,1-1 2,-1 1 1,1 0-1,0 0 0,0-1 0,0 1 0,0 0 0,0-1 0,0 1 0,0-1 0,0 1 1,1-1-1,-1 0 0,0 0 0,2 1-2,6 5 16,1-1 0,0 0 0,0-1 1,11 4-17,-16-7 7,30 13 12,59 28 205,-80-36-151,0 1 0,-1 1 0,0 0 0,-1 1 0,4 3-73,-12-9 63,0 0 0,0-1 0,-1 1 1,0 0-1,0 1 0,0-1 0,0 1 0,-1-1 0,0 1 1,0 0-1,0 0 0,0-1 0,-1 2 0,0-1 0,0 0 0,0 0 1,-1 0-1,1 0 0,-1 0 0,-1 1 0,1-1 0,-1 0 1,0 0-1,0 0 0,0 0 0,-1 0 0,1 0 0,-1 0 1,0 0-1,-1-1 0,-2 5-63,-1 1 65,-1 0 0,0-1 0,-1 0 1,0 0-1,0-1 0,-1 0 0,0 0 0,0-1 0,0 0 1,-1-1-1,0 0 0,-1-1 0,-9 4-65,6-4-216,0 0-1,0-2 1,0 1 0,0-2-1,-3 0 217,4-1-691,-1 0-1,1-1 0,-1-1 0,1 0 0,0-1 0,-1 0 0,1-1 1,0-1-1,0 0 0,1 0 0,-1-1 0,1-1 0,0 0 1,-4-4 691,-31-25-1120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50.3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1 354 7040,'0'-2'213,"0"0"1,0 0-1,0 0 0,0 1 1,0-1-1,0 0 0,1 0 1,-1 1-1,1-1 1,-1 0-1,1 1 0,0-1 1,-1 0-1,1 1 0,0-1-213,1 1 69,-1 0-1,1 0 0,-1 0 0,1 0 1,-1 0-1,1 1 0,0-1 0,-1 0 0,1 1 1,0-1-1,0 1 0,-1 0 0,1-1 0,0 1 1,1 0-69,67-4 173,0 2 1,5 4-174,21 0 533,588-33 1805,4 0-1258,-402 33-898,288-4 52,396-35 390,2 3-81,7 29 135,-134-5-271,-4 0-110,-730 10-231,874 3-180,4 22-467,-399 13 414,-15-1 745,374-18 34,2-32 10,-600 7-427,1085-56 603,-315 8-113,-5 2-511,-386 15-183,-471 24 77,172-6 72,-170 9-93,158-1 103,-395 11-306,43 0 298,11 4-142,-57-2-939,-1 1 0,1 1-1,8 3 940,-16-5-928,-15-12 464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9472,'-1'1'273,"0"0"0,0 0 1,0 0-1,0-1 1,0 1-1,1 0 0,-1 0 1,0 0-1,1 0 1,-1 0-1,1 1 0,-1-1 1,1 0-1,0 0 0,-1 0 1,1 0-1,0 0 1,0 1-1,0-1 0,0 0 1,0 0-1,0 0 1,0 1-1,0-1 0,0 0-273,2 37 1864,6 3-503,-2-6 643,2 27-2004,5 103 1478,48 535-1334,-58-674-610,-2-5-844,2-1 0,0 1-1,2-1 1,5 17 1310,-6-30-2295,-1-8 1030,0-15 84,-3-20 280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13184,'3'4'786,"0"-1"0,0 1 0,0-1 0,-1 1 0,1 0 1,-1 0-1,2 4-786,1 3 559,-1 0 0,-1 1 0,2 7-559,-3-11 457,52 211 3383,18 100-3307,-57-245-611,-3 0-1,-3 1 1,-1 50 78,-8-112-407,-1 1-1,0 0 1,-1-1-1,0 1 1,-1-1-1,-1 0 408,3-9-240,0 0 0,-1 0 1,1 0-1,-1-1 0,0 1 0,0-1 0,0 1 0,0-1 0,0 0 0,-1 0 1,0 0-1,1 0 0,-1 0 0,0-1 0,0 1 0,-1-1 0,1 0 0,-1 0 1,1 0-1,-1 0 0,-3 1 240,-29 0-902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5 335 15616,'0'1'272,"-1"1"-33,0 0 0,1 0 0,-1 0 0,0 0 0,1 0 0,0 0 0,-1 0 0,1 0 0,0 0 0,0 0 0,0 0 0,0 0 1,1 0-1,-1 0 0,0 0 0,1 0 0,-1 0 0,1 0 0,0 0 0,0 0 0,0-1 0,0 1 0,0 0 0,0 0 0,0-1 0,0 1 0,1-1 1,-1 1-1,2 0-239,4 5 230,1-1 1,-1 0 0,1 0-1,0-1 1,1 0 0,-1 0-1,1-1 1,0-1 0,0 1-1,1-1 1,-1-1 0,4 1-231,19 2 102,0-2 0,0-2 1,0-1-1,0-1 0,25-5-102,10-4-42,0-3-1,11-6 43,-29 5-92,-1-2 0,-1-2 0,-1-2 1,21-13 91,-38 16-80,0 0 1,-1-2 0,-2-1-1,0-1 1,-1-1 0,-1-2 0,4-6 79,-16 16-60,-1-1 1,-1 0-1,4-8 60,-10 17-24,-1 0 1,0 0-1,0-1 0,-1 1 0,1-1 1,-2 1-1,1-1 0,-1 0 0,0 0 1,0-1 23,-1 9-3,0-1 1,0 0-1,0 0 1,0 0-1,0 0 1,-1 0-1,1 0 1,0 0-1,0 0 1,0 1-1,0-1 1,0 0-1,0 0 1,0 0-1,0 0 1,-1 0-1,1 0 1,0 0 0,0 0-1,0 0 1,0 0-1,0 0 1,0 0-1,0 0 1,-1 0-1,1 0 1,0 0-1,0 0 1,0 0-1,0 0 1,0 0-1,0 0 1,-1 0-1,1 0 1,0 0-1,0 0 1,0 0-1,0 0 1,0 0 0,0 0-1,0 0 1,0 0-1,-1-1 1,1 1-1,0 0 1,0 0-1,0 0 1,0 0-1,0 0 1,0 0-1,0 0 1,0 0-1,0-1 1,0 1-1,0 0 1,0 0-1,0 0 1,0 0-1,0 0 1,0 0 0,0 0-1,0-1 1,0 1 2,-8 11-26,2 3 118,1 1-1,0 0 0,1-1 1,1 1-1,-1 12-91,-1-2 221,3-11-87,0 1 1,0 0-1,2 0 1,0 0-1,0 0 1,2 0-1,-1 0 1,2 0 0,0-1-1,1 1 1,1-1-1,0 0 1,1 1-135,-2-6 23,0-1 0,1 0 0,0 0 0,0 0 0,1-1 0,0 0 1,0 0-1,1 0 0,0-1 0,0 0 0,0 0 0,1-1 0,0 0 0,0 0 0,0-1 1,1 0-1,-1 0 0,1-1 0,0 0 0,0-1 0,3 1-23,1-1-1,-1-1-1,1 0 0,0 0 1,0-2-1,0 0 1,0 0-1,0-1 1,0 0-1,0-1 0,-1-1 1,1 0-1,-1-1 1,0 0-1,-1-1 0,1 0 1,-1-1-1,0 0 1,-1 0-1,0-2 1,0 1-1,0-1 0,-1 0 1,-1-1-1,1 0 1,-2-1-1,1 0 1,3-9 0,-7 13-25,-2 0 0,1-1-1,-1 1 1,0-1 0,-1 1-1,0-1 1,0 0 0,0 0-1,-1 1 1,0-1 0,-1 0-1,0 0 1,0 0 0,0 1-1,-1-1 1,0 1 0,-1-1-1,0 1 1,0 0 0,-1 0-1,1 0 1,-1 0 0,-1 1-1,0-1 27,-2-3-394,-1 0-1,0 1 0,0 0 0,-1 0 0,0 1 0,-1 0 1,0 1-1,0 0 0,0 1 0,-1 0 0,0 0 0,0 1 1,-1 1-1,1 0 0,-2 0 395,-5 0-1564,0 2 0,0 0-1,-1 1 1,-13 1 1564,29 0-169,-13 0-519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13824,'1'1'328,"-1"0"0,1 1 0,0-1 0,0 0 0,-1 1 0,1-1 0,-1 1 0,1-1 0,-1 1 0,0-1 0,1 1 0,-1-1 0,0 1 0,0-1 0,0 1 0,0-1 0,0 1 0,-1 0-328,1 10 543,1 20 1234,2 1 0,1-1 0,2 5-1777,24 97 1709,-19-86-1593,2-1 0,2 0 0,2-2 0,13 25-116,-28-65 2,1-1-1,-1 0 1,1 0-1,0 0 1,0 0-1,0-1 1,1 1-1,-1-1 0,3 2-1,-5-4-1,0-1 1,0 1-1,0 0 0,0-1 0,0 1 0,1-1 0,-1 0 0,0 1 0,0-1 0,1 0 0,-1 0 0,0 0 0,1 1 0,-1-1 0,0-1 0,1 1 0,-1 0 0,0 0 0,0 0 0,1-1 0,-1 1 0,0-1 0,0 1 0,1-1 0,-1 1 0,0-1 0,0 0 0,0 1 0,0-1 0,0 0 0,0 0 0,0 0 0,0 0 0,0 0 0,0 0 1,3-5-40,0 1 0,0-1 1,0 0-1,0 0 0,-1 0 0,0 0 0,0 0 1,-1-1 39,17-57-556,-11 34 193,15-48-795,-22 76 1132,-1 1-1,0 0 0,1 0 1,-1 0-1,1 0 0,-1 0 1,1 0-1,0 0 1,0 0-1,-1 0 0,1 0 1,0 0-1,0 0 0,0 0 27,-1 1 2,1 0 0,-1 0 0,0 0 0,1 0-1,-1 0 1,0-1 0,1 1 0,-1 0 0,0 0 0,1 0-1,-1 0 1,1 0 0,-1 0 0,0 1 0,1-1-1,-1 0 1,0 0 0,1 0 0,-1 0 0,0 0-1,1 0 1,-1 1 0,0-1 0,1 0 0,-1 0 0,0 0-1,0 1 1,1-1-2,2 3 98,-1 1-1,1-1 0,-1 0 0,1 1 1,-1 0-1,1 3-97,2 1 117,14 26 231,2-2 1,2 0-1,1-1 0,22 22-348,-33-40 28,0 0 0,0-1 0,2-1 0,-1 0 0,1-1 0,1 0 0,0-1 0,0-1 0,1-1 0,0 0 0,7 0-28,-17-5 26,-1 0-1,1-1 1,0 0 0,0 0-1,0-1 1,0 0 0,0 0-1,0-1 1,-1 0 0,1 0-1,0 0 1,0-1 0,-1 0-1,1 0 1,-1-1 0,1 0-1,-1 0 1,0-1 0,0 1-1,-1-1 1,1 0 0,-1-1-1,0 1 1,0-1 0,0 0-1,-1-1 1,1 1 0,-1-1-1,-1 0 1,1 0 0,-1 0-1,0 0 1,0 0 0,-1-1-1,0 1 1,0-1-1,0-1-25,3-16-137,-1-1-1,-1 1 1,-1-1-1,-1 0 0,-1 0 1,-1-1 137,-1 7-825,0 0 0,-2 0 1,0 0-1,-1 0 0,0 1 825,3 14-584,1 1 1,0 0-1,-1 0 0,1 0 0,-1 1 0,0-1 0,0 0 0,-1 0 584,-12-12-7421,13 13 6154,-7-6-2381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17535,'4'34'3503,"-2"-14"-1588,0-1 0,2 0 0,1 3-1915,-4-19 97,0 0-1,1 0 0,-1 0 1,1-1-1,-1 1 0,1-1 1,0 1-1,0-1 0,0 1 1,1-1-1,-1 0 0,1 0 1,-1 0-1,1-1 0,-1 1 1,1-1-1,0 1 0,0-1 1,2 1-97,2 0 25,1 1 0,-1-1-1,1-1 1,-1 0 0,1 0 0,0 0 0,2-1-25,9-1-25,0 0 0,0-2 0,0 0 0,0-2 0,0 0-1,-1 0 1,0-2 0,0 0 0,4-4 25,-8 4-29,-1 0 0,0 0 0,-1-2-1,0 1 1,0-2 0,-1 1 0,0-2 0,-1 1 0,0-2 0,-1 1 0,0-1-1,2-5 30,-7 9-44,0 1 0,-1-1 0,-1 0 0,1-1 0,-1 1-1,0 0 1,-1-1 0,0 1 0,-1-1 0,1 1 0,-2-1-1,0-5 45,1 11-41,0 0 0,0 0 0,-1 0-1,0 0 1,1 0 0,-1 0 0,0 0-1,-1 0 1,1 0 0,0 0 0,-1 1 0,0-1-1,1 0 1,-1 1 0,0 0 0,0-1-1,-1 1 1,1 0 0,0 0 0,-1 0-1,1 0 1,-1 0 0,0 1 0,1-1-1,-1 1 1,0 0 0,0 0 0,0 0 0,0 0-1,0 0 1,0 1 0,0-1 0,0 1-1,0 0 1,-2 0 41,-2 1-11,0 0-1,0 0 1,0 1-1,0 0 1,0 0-1,1 1 1,-1 0-1,0 0 1,1 0-1,0 1 1,0 0-1,0 0 1,0 1-1,1-1 1,0 1-1,0 0 1,0 1-1,-1 2 12,-9 10 391,0 2-1,2 0 0,0 1 1,-8 18-391,14-23 160,0 1-1,1-1 1,0 1 0,2 1 0,0-1 0,0 0 0,2 1-1,0 0 1,1-1 0,1 1 0,2 12-160,-1-19 4,1 0 1,0 0 0,0 0-1,1 0 1,1-1-1,0 1 1,0-1 0,1 0-1,0 0 1,1-1-1,0 1 1,0-1 0,1-1-1,0 1 1,1-1-1,0 0 1,0-1 0,1 0-1,1 1-4,1-2-79,0 1-1,0-2 0,1 1 1,0-2-1,0 1 1,0-2-1,0 1 1,1-2-1,-1 0 0,1 0 1,-1-1-1,1-1 1,0 0-1,0-1 1,-1 0-1,1-1 0,-1 0 1,1-1-1,-1 0 1,0-1-1,0 0 1,0-1-1,-1-1 1,0 0-1,0 0 0,0-1 1,-1-1-1,0 1 1,0-2-1,-1 1 1,0-1-1,0-1 0,-1 0 1,-1 0-1,0 0 1,0-1-1,3-8 80,4-14-50,-2-1 0,-2-1 0,-1 0 0,-1-1 0,1-27 50,-5 36 112,-4 26-82,1-1 0,-1 0 0,0 1 0,1-1 0,-1 1 0,1-1 0,-1 1 0,1-1 1,-1 1-1,1 0 0,1-2-30,-2 3 15,0 0 1,1-1-1,-1 1 0,0 0 1,0 0-1,0 0 1,1 0-1,-1 0 1,0 0-1,0 0 0,1 0 1,-1 0-1,0 0 1,0 0-1,1 0 0,-1 0 1,0 0-1,0 0 1,1 0-1,-1 0 1,0 0-1,0 0 0,1 0 1,-1 0-1,0 0 1,0 0-1,0 1 0,1-1 1,-1 0-1,0 0 1,0 0-1,0 0 0,1 0 1,-1 1-1,0-1 1,0 0-1,0 0 1,0 0-1,0 1-15,17 31 833,-16-32-833,22 54 1114,21 34-1114,-32-68-50,0-2 0,1 1 0,1-1 0,1-1 0,16 14 50,-20-20 156,0-1 1,2 0-1,-1-1 0,1 0 1,0-1-1,1 0 1,0-1-1,3 0-156,-13-5 15,1-1 0,0 1 0,-1-1 1,1 0-1,0-1 0,0 1 0,0-1 0,-1 0 0,1 0 0,0 0 0,0-1 0,0 1 0,0-1 0,-1-1 0,1 1 1,0 0-1,-1-1 0,1 0 0,-1 0 0,0-1 0,0 1 0,0-1 0,0 0 0,0 0 0,0 0 0,-1 0 0,3-3-15,3-6-130,1 0-1,-1-1 0,-1 0 0,0-1 0,-1 1 0,-1-2 1,0 1-1,4-14 131,4-23-883,7-49 883,-16 73-412,17-110-3634,5-25-2942,-11 96 5879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4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9984,'6'13'1213,"4"26"2150,20 96 1155,21 80-2704,-12-49-1672,-38-161-226,34 161-1350,-31-134-3300,-1-1 0,-1 16 4734,-5-33-3494,-1-10 1324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11 262 14464,'0'0'213,"-1"0"1,1 0 0,-1 0-1,1 0 1,-1 0 0,1 0 0,0 1-1,-1-1 1,1 0 0,-1 0-1,1 0 1,-1 1 0,1-1 0,0 0-1,-1 0 1,1 1 0,-1-1-1,1 0 1,0 1 0,-1-1 0,1 0-1,0 1 1,0-1 0,-1 1 0,1-1-1,0 1 1,0-1 0,0 0-1,0 1 1,-1-1 0,1 1-214,1 0 184,-1 0 1,1-1-1,-1 1 0,1 0 1,-1-1-1,1 1 1,0 0-1,-1-1 0,1 1 1,0-1-1,-1 1 1,1-1-1,0 0 0,0 1 1,0-1-1,0 1-184,39 12 1447,-38-13-1302,26 7 118,1-2 0,-1-1 0,1-2-1,0 0 1,0-2 0,0-1 0,12-3-263,-7 0 2,-1-2 1,1-2 0,-1-1 0,0-1-1,-1-2 1,3-2-3,-18 6-153,0 0 1,-1-1-1,0-1 0,-1 0 0,0-2 0,0 1 1,-1-2 152,-10 9-89,-1 0 1,1 0 0,-1 0 0,0 0 0,0-1 0,-1 1 0,1-1 0,-1 1 0,0-1 0,0 0 0,0 0 0,-1-2 88,0 4-50,-1-1 1,0 0-1,0 0 1,0 0-1,0 0 0,0 0 1,-1 0-1,0 1 1,0-1-1,0 0 1,0 1-1,-1-1 0,1 0 1,-1 1-1,0 0 1,0-1-1,0 1 1,-1 0 49,2 0-8,-1 0 0,0 1 0,-1-1 1,1 1-1,0-1 0,0 1 1,-1 0-1,0 0 0,1 0 0,-1 1 1,0-1-1,0 0 0,0 1 1,0 0-1,0 0 0,0 0 0,0 0 1,-1 0-1,0 0 8,-1 1 1,1 0 0,-1 1 0,1-1 0,-1 1-1,1 0 1,-1 0 0,1 0 0,0 0 0,0 1 0,0 0 0,0 0 0,0 0 0,0 1-1,-9 5 84,0 2 0,1-1 0,0 2 0,1 0 0,0 0 0,1 1 0,-7 10-84,1 1 251,1 0 1,1 2-1,1-1 1,1 2-1,1-1 1,-3 15-252,9-25 93,1 0 1,1 1-1,0-1 0,1 1 1,1 0-1,0-1 0,1 1 1,1 0-1,0 0 0,1-1 1,1 1-1,2 5-93,-3-14-19,0-1 0,1 1 0,0-1 0,0 0 0,1 1 0,-1-2 0,1 1 0,1 0 0,-1-1 0,1 0 0,0 0 0,0 0 0,0-1 0,1 1 0,-1-1 0,1 0 0,0-1 0,0 0 0,1 0 0,-1 0 0,1-1 0,-1 0 0,1 0 0,0 0 0,0-1 0,0 0 19,9 1-207,1-1-1,-1 0 0,1-2 1,0 0-1,-1 0 0,1-2 1,-1 0-1,0-1 0,0 0 1,9-5 207,-4 1-549,-1-1 0,1-1 0,-2-1 0,4-3 549,-6 2-1037,0-1 1,-1 0-1,0-2 0,-1 1 0,0-2 1,-1 0-1,-1-1 0,-1 0 0,0-1 1,-2 0-1,6-11 1037,13-45-1365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12672,'0'4'4122,"1"20"-1000,1 1 0,3 13-3122,23 96 3413,-13-72-2851,-11-41-470,27 138 424,-27-130-343,-2-1 0,0 1 1,-2 0-1,-3 15-173,0-29 131,3-14-128,0-1 1,0 0 0,-1 0 0,1 0 0,0 0 0,0 0 0,0 0 0,0 0 0,0 1 0,0-1 0,0 0 0,0 0 0,0 0 0,0 0 0,-1 0 0,1 0 0,0 0 0,0 0 0,0 0 0,0 0 0,0 0 0,0 0 0,0 0 0,-1 0 0,1 1 0,0-1 0,0 0 0,0 0 0,0 0 0,0 0-1,0 0 1,-1 0 0,1-1 0,0 1 0,0 0 0,0 0 0,0 0 0,0 0 0,0 0 0,-1 0 0,1 0 0,0 0 0,0 0 0,0 0 0,0 0 0,0 0 0,0 0-4,-2-2 12,1 0 0,0 0 0,0 0 0,0 0 0,0 0 0,1 0 0,-1 0 0,1 0 0,-1 0 0,1-3-12,-3-17-68,1 0 1,1-1-1,1 1 0,1 0 0,1-1 0,1 1 1,3-8 67,2-5-147,2-1 0,1 2 1,2-1-1,2-2 147,-8 23-32,-1 1 1,1 1 0,1-1-1,0 1 1,1 1-1,0 0 1,1 0-1,0 0 1,1 2 0,3-4 31,-8 9-36,-1 0 0,1 0 0,0 1 0,1 0 0,-1 0 0,0 0 0,1 0 0,0 1 1,-1 1-1,1-1 0,0 1 0,0 0 0,0 0 0,0 1 0,0 0 0,0 0 0,0 1 0,0 0 1,0 0-1,0 1 0,-1-1 0,1 2 36,61 24-3890,-47-17 1099,0-2 1,1 0 0,10 1 2790,10 1-1493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12288,'-8'24'4575,"3"-1"-3583,5 26 256,0-19-128,0 14-544,5 8 0,0 13-256,2 8-128,7 4-96,0 0-96,0-3 32,0-5-192,-5-5 32,-5-3-1856,1-1-736,0 2 1377,-1-5 671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17279,'-10'28'6400,"10"-16"-4960,0 5-192,0-9-416,5 0-1408,0-4-480,-1-4-2272,5-4-1056,1-4 2273,-1-4 1087,0-5 768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28 7424,'-7'1'227,"-1"0"1,1 1-1,0 0 1,0 0 0,0 1-1,0 0 1,0 0-1,0 1 1,1-1-1,-1 1 1,1 1-1,0-1 1,1 1-1,-1 0 1,-3 4-228,-13 12 1269,22-21-1214,0 0-1,-1 0 0,1 0 0,0 0 1,-1-1-1,1 1 0,0 0 1,0 0-1,-1 0 0,1-1 1,0 1-1,0 0 0,0-1 0,-1 1 1,1 0-1,0 0 0,0-1 1,0 1-1,0 0 0,0-1 0,-1 1 1,1 0-1,0-1 0,0 1 1,0 0-1,0-1 0,0 1 0,0 0 1,0-1-1,0 1 0,0 0 1,1-1-1,-1 1 0,0-1-54,-1-12 357,5-46-6922,-4 36 5669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9984,'0'1'207,"1"-1"0,-1 0 0,1 0 0,-1 1 0,0-1-1,1 0 1,-1 0 0,0 1 0,0-1 0,1 0 0,-1 1 0,0-1 0,0 1 0,0-1 0,1 0 0,-1 1 0,0-1 0,0 1 0,0-1 0,0 0 0,0 1 0,0-1 0,0 1 0,0-1 0,0 1 0,0-1 0,0 0 0,0 1-207,0 19 996,0-12 95,4 156 3194,14 61-4285,33 160 398,-51-383-395,1 8 21,1 0 0,0-1 0,0 1 0,1-1-1,0 1 1,1-1 0,1 3-24,-5-11 4,1 0-1,-1 0 1,1 0 0,-1 0-1,1-1 1,0 1-1,-1 0 1,1 0 0,0 0-1,0-1 1,-1 1-1,1 0 1,0-1 0,0 1-1,0-1 1,0 1-1,0-1 1,0 1 0,0-1-1,0 0 1,0 1-1,0-1 1,0 0 0,0 0-1,0 0-3,1 0 10,-1 0-1,1-1 0,0 1 1,-1-1-1,1 0 1,-1 1-1,1-1 1,-1 0-1,0 0 0,1 0 1,-1 0-1,0 0 1,0 0-1,1 0 0,-1 0-9,6-7 54,0-1-1,-1 0 1,1 0-1,2-7-53,-6 11 3,20-41-320,-2-2 0,-1 0-1,-3-1 1,9-44 317,21-59-624,-15 66 277,-31 85 354,-1 0 0,1-1 0,-1 1 0,1 0 0,-1 0 0,1-1 0,0 1 0,0 0 0,-1 0 0,1 0 0,0 0 0,0 0 0,0 0 0,0 0-1,1 0-6,-2 1 8,1 0 0,-1 0 0,0 0 0,1 0 0,-1 0 0,1 0-1,-1 0 1,0 0 0,1 0 0,-1 0 0,0 0 0,1 0 0,-1 1-1,0-1 1,1 0 0,-1 0 0,0 0 0,1 1 0,-1-1 0,0 0-1,1 0 1,-1 1 0,0-1 0,0 0 0,1 0 0,-1 1 0,0-1-1,0 0 1,1 1 0,-1-1 0,0 1 0,0-1-8,3 7 145,0 0 0,-1 0 0,1 0 0,0 7-145,-2-8 67,14 50 367,2-2-1,3 0 1,4 4-434,-8-24 102,2 0 1,1-1-1,1-1 1,2-2-1,6 7-102,-24-33 23,-1 0-1,0 0 1,1-1 0,-1 0-1,1 0 1,0 0-1,0 0 1,1 0 0,-1-1-1,1 0 1,-1 0-1,3 1-22,-4-2 26,-1-1 0,1 1 0,0-1 0,0 0 0,0 0 0,0 0 0,0 0 0,0 0 0,0-1 0,0 1 0,-1-1 0,1 0 0,0 0 0,0 0 0,-1 0-1,1 0 1,0-1 0,-1 1 0,1-1 0,-1 1 0,1-2-26,4-3 40,-1 0 0,0 0 0,-1 0 0,0-1 0,0 0 0,0 0 0,-1 0 0,0-1-1,0 0 1,-1 0 0,2-4-40,5-20 52,-1 0 0,1-12-52,-7 29 12,31-166-380,-28 140-290,-2-1 1,-2 1-1,-3-18 658,-4 27-927,-2 18-439,7 13 1289,0 1 1,0 0-1,0 0 0,0 0 0,-1-1 0,1 1 0,0 0 1,0 0-1,-1 0 0,1 0 0,0 0 0,0 0 1,-1 0-1,1-1 0,0 1 0,0 0 0,-1 0 0,1 0 1,0 0-1,0 0 0,-1 0 0,1 0 0,0 0 1,0 0-1,-1 0 0,1 0 0,0 1 0,0-1 0,-1 0 1,1 0-1,0 0 0,0 0 0,-1 0 0,1 0 1,0 0-1,0 1 0,0-1 0,-1 0 0,1 0 0,0 0 77,-1 2-321,0-1-1,0 0 0,1 1 0,-1-1 0,0 1 0,1-1 0,-1 1 0,1-1 0,0 1 0,-1-1 0,1 1 0,0-1 0,0 1 0,0 0 0,0-1 0,0 1 0,0-1 0,1 1 0,-1-1 1,1 2 321,9 32-2233,7-3 1241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57 14464,'-2'1'207,"-1"1"115,0 0 0,-1 1 0,1-1-1,0 1 1,1-1 0,-1 1 0,0 0 0,1 0 0,0 0 0,-1 0 0,1 0 0,1 1-1,-1-1 1,0 1 0,1-1 0,-1 1 0,1 0 0,0-1 0,1 1 0,-1 1-322,0 1 139,0-1 0,1 1-1,0 0 1,0-1 0,0 1 0,1-1 0,0 1 0,0 0 0,0-1 0,1 1 0,-1-1 0,1 0 0,1 0 0,-1 0 0,1 0 0,0 0-1,0 0 1,0-1 0,1 1 0,1 1-139,2 0 50,1 1 1,0-1-1,0-1 0,1 0 0,-1 0 1,1 0-1,0-1 0,0 0 0,1-1 0,-1 0 1,1-1-1,0 0 0,0 0 0,-1-1 1,1 0-1,0-1 0,0 0 0,8-1-50,5-1 17,0-1-1,0-2 0,0 0 1,-1-1-1,0-1 1,0-1-1,10-6-16,-13 5-66,0-1 0,-1-1 1,0 0-1,-1-1 0,2-3 66,-14 11-40,0 0-1,0-1 1,0 1 0,-1-1-1,0 0 1,0-1-1,0 1 1,0 0 0,-1-1-1,0 0 1,0 0-1,-1 0 1,1 0 0,-1 0-1,0-1 1,-1 1-1,0-1 1,0-2 40,0 6-19,-1 1 0,-1-1 0,1 0-1,0 0 1,-1 1 0,1-1 0,-1 0 0,0 1 0,0-1 0,0 0-1,0 1 1,0-1 0,0 1 0,-1 0 0,1-1 0,-1 1 0,0 0-1,0 0 1,0 0 0,0 0 0,0 0 0,0 0 0,0 1 0,0-1-1,-1 1 1,1 0 0,-1-1 0,1 1 0,-1 0 0,0 1 0,1-1-1,-2 0 20,-2 0-18,-1 0 0,1 0-1,0 1 1,0 0 0,0 1-1,-1-1 1,1 1 0,0 0-1,0 0 1,0 1 0,0 0-1,0 0 1,1 0 0,-2 1 18,-8 6 98,1 0 1,0 1 0,0 0 0,1 1-1,0 0 1,1 1 0,0 1-1,1 0 1,0 1 0,1 0-99,-1 2 182,0 1 1,1 1 0,1 0-1,1 0 1,0 1-1,2-1 1,0 2 0,-1 8-183,5-20 15,0 1 1,1 0-1,0 0 1,1 0 0,0 0-1,1 0 1,-1 0 0,2 0-1,-1 0 1,1-1 0,1 1-1,-1 0 1,1-1-1,1 0 1,0 0 0,0 0-1,0 0 1,1 0 0,0-1-1,1 0 1,0 0-1,0-1 1,0 1 0,1-1-1,0 0 1,0-1 0,0 0-1,1 0 1,2 0-16,4 3-133,0 0 0,1-1 1,0-1-1,0-1 0,1 0 0,-1-1 0,2 0 133,-2-2-821,-1 0-1,1-1 1,0 0-1,0-1 1,-1-1-1,1 0 1,0-1-1,-1 0 1,1-2-1,-1 1 1,0-2-1,0 0 1,0-1-1,-1 0 1,0-1-1,0 0 1,-1-1-1,1 0 1,6-8 821,3-5-848,0-1 0,-1-2 848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59 9600,'-11'-5'824,"-1"1"1,0 0 0,-1 1-1,1 1 1,0 0 0,-1 0-1,1 1 1,-9 1-825,17-1 304,0 1 1,0-1-1,0 0 1,0 0-1,0 0 1,0-1-1,1 1 0,-1-1 1,0 0-1,-2-2-304,2 2 297,1 0 0,-1 0-1,0 0 1,0 0-1,0 1 1,0-1 0,0 1-1,0 0 1,-1 1-1,-3-1-296,-19-1 713,19 1-593,-1 1-1,1 0 1,-1 0 0,0 1 0,-6 1-120,16-1-459,0 0 0,0 0 0,0 0 0,-1 0 0,1 0 0,0 0 0,-1 1 0,1-1 0,-1 0 0,1 0 0,-1 1 0,1-1 0,-1 0 0,0 1 0,0-1 459,0 7-858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12800,'-2'1'340,"0"1"1,0 0-1,0-1 1,0 1-1,0 0 1,0 0-1,1 0 1,-1 0-1,1 0 1,0 1-1,-1-1 1,1 0-1,0 1 1,1-1-1,-2 2-340,2 1 262,-1 0-1,1 0 1,0 0-1,0 1 1,1-1 0,0 0-1,0 1-261,49 288 2827,28 129-1894,-72-409-548,0-20-44,4-28-236,-10 32-152,28-110-1353,18-38 1400,-29 104-203,2 0-1,2 2 1,2 0 0,14-20 203,-30 53 39,0 1 0,1 0 1,-1 1-1,2 0 1,9-9-40,-16 16 33,0 0 1,1 0 0,-1 1 0,1-1-1,0 0 1,0 1 0,-1 0-1,1-1 1,0 1 0,0 0 0,0 1-1,0-1 1,0 0 0,1 1-1,-1 0 1,0 0 0,0 0 0,0 0-1,0 0 1,0 1 0,0-1-1,0 1 1,0 0 0,0 0 0,2 0-34,2 3 72,0 1 0,0-1 0,0 1 0,0 1 0,-1-1 0,1 1 0,-1 0 0,-1 1 0,1-1 0,-1 1 0,-1 0 0,3 5-72,9 15 224,-2 0 0,8 24-224,36 105-806,-7 2 1,-5 7 805,-43-145-2412,-3-20 2266,0 1 1,0-1-1,0 0 0,0 0 1,-1 0-1,1 1 0,0-1 1,0 0-1,0 0 0,0 0 1,0 1-1,0-1 0,0 0 0,0 0 1,-1 0-1,1 1 0,0-1 1,0 0-1,0 0 0,0 0 1,0 0-1,-1 1 0,1-1 1,0 0-1,0 0 0,0 0 1,-1 0-1,1 0 0,0 0 1,0 0-1,-1 0 0,1 0 0,0 0 1,0 0-1,0 0 0,-1 0 1,1 0-1,0 0 146,-17-7-5660,2-3 5386,-23-16-1198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9 222 14080,'-1'1'194,"0"-1"1,1 0 0,-1 1 0,1-1 0,-1 1 0,1-1-1,-1 1 1,1-1 0,-1 1 0,1-1 0,0 1 0,-1-1-1,1 1 1,0-1 0,-1 1 0,1 0 0,0-1 0,0 1-1,0 0 1,0-1 0,-1 1 0,1-1 0,0 1-1,0 0 1,0-1 0,0 1 0,0 0 0,0-1 0,1 1-1,-1 0 1,0 0-195,1 0 135,0 0-1,0 0 1,0 0-1,0 0 1,0 0-1,0-1 1,0 1-1,0 0 1,1-1-1,-1 1 1,0-1-1,0 1 1,1-1-1,-1 1 1,1-1-135,8 2 219,-1 0 0,1 0 0,0-1 0,8-1-219,39-2 519,0-3 1,30-6-520,115-28 98,-176 34-83,72-16-473,0-5 1,-2-4 0,-1-4-1,27-16 458,-102 40-76,-13 6 91,0 1-1,0-1 0,1 1 1,-1 1-1,1-1 0,0 1 1,0 1-1,0-1 1,4 1-15,-11 1 18,0 0 1,0 0 0,0 0-1,0 0 1,1 1 0,-1-1-1,0 0 1,0 1 0,-1-1-1,1 0 1,0 1 0,0-1-1,0 1 1,0 0 0,0-1-1,0 1 1,-1 0 0,1-1-1,0 1 1,-1 0 0,1 0-1,0 0 1,-1 0 0,1 0-1,-1-1 1,1 1 0,-1 0-1,0 0 1,1 0 0,-1 0-1,0 0 1,0 0 0,0 1-1,1-1 1,-1 0 0,0 0-19,0 7 81,0-1 1,0 1 0,-1 0 0,-1 6-82,0-4 67,-4 33 337,1-12-207,1-1 0,2 1-1,1-1 1,1 1 0,1-1-1,3 11-196,-3-36-13,0 0 0,1 0 0,-1 0 0,1 0-1,0 0 1,0 0 0,0 0 0,1-1 0,0 1 0,2 2 13,-2-4-62,-1-1 0,1 1 0,-1-1 0,1 0 0,0 0 0,0 0 0,0 0 0,0-1 1,0 1-1,0-1 0,0 0 0,1 0 0,-1 0 0,0 0 0,1 0 0,-1-1 0,1 0 62,9 1-642,0-1 0,1 0 0,-1-1 0,0-1 0,0 0 0,0-1-1,0 0 1,-1-1 0,1-1 0,1-1 642,40-20-891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4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12032,'-4'0'4575,"4"0"-3583,21 12-32,-11-8 96,8 4-704,23-3 480,5 2-512,22-7-128,1 0-128,31-4-3104,1 1 1664,27-10-2399,-6 4 2143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11 13696,'-15'-4'1411,"10"3"-1004,0-1 0,0 1 0,0 0-1,0 1 1,0-1 0,0 1 0,0 0 0,0 0-1,0 0 1,0 1 0,0 0 0,-3 1-407,-13 6 215,1 0 0,-1 2 0,2 1-1,-1 0 1,1 1 0,1 1 0,0 1 0,1 1 0,1 0 0,-3 4-215,13-12 12,1-1 0,-1 1 0,1 0 0,0 0 0,1 0 0,0 1 0,0 0 0,0 0 0,1 0-12,2-5 17,0 0 0,0 0 0,0 0-1,1 1 1,-1-1 0,1 0 0,0 0-1,0 0 1,0 0 0,0 1 0,0-1 0,1 0-1,-1 0 1,1 0 0,0 0 0,0 0 0,0 0-1,1 0 1,-1 0 0,1 0 0,-1-1 0,1 1-1,0 0 1,0-1 0,0 1-17,5 3 45,0 0 1,1 0-1,-1-1 1,1 1-1,0-2 1,1 1-1,-1-1 1,1-1-1,0 1 1,5 0-46,18 4 71,0-1 1,14 1-72,13 2 5,-5 1 2,29 12-7,-66-17-16,0 0 1,0 1-1,-1 1 1,0 0 0,-1 1-1,12 10 16,-22-16 16,-1 1-1,0 0 1,1 0-1,-2 1 0,1-1 1,0 1-1,-1 0 1,0 0-1,0 0 0,-1 0 1,1 0-1,-1 1 1,0-1-1,0 2-15,-1-3 38,0 1 0,-1-1-1,1 0 1,-1 1 0,0-1 0,0 0-1,0 1 1,-1-1 0,0 0 0,0 0-1,0 1 1,0-1 0,0 0 0,-1 0 0,0 0-1,0 0 1,0-1 0,0 1 0,-2 1-38,-5 7 116,-1-1-1,-1 0 1,0 0 0,-1-1 0,0-1 0,0 1 0,-1-2 0,-8 4-116,1-1-62,-1-1 1,0-1-1,0-1 0,-1 0 0,-10 1 62,14-6-470,0 0-1,0 0 1,0-2 0,0 0-1,0-1 471,11 0-559,-1-1-1,1 1 0,0-1 1,0-1-1,0 1 1,0-1-1,0-1 1,0 1-1,0-1 1,1 0-1,-1-1 0,1 1 1,-3-3 559,6 3-325,0 0-1,1 0 1,-1 1 0,1-2-1,0 1 1,0 0 0,0 0-1,0-1 1,0 1 0,1-1-1,0 1 1,-1-1 0,1 0-1,1 1 1,-1-1 0,0 0-1,1 0 1,0 0 0,0 1-1,0-5 326,2 0-302,0-1 0,0 1-1,1-1 1,2-5 302,-5 14-1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12032,'1'0'86,"-1"0"1,0 0 0,0 0 0,0 0 0,0 0 0,0 0-1,0 0 1,1 0 0,-1 0 0,0 0 0,0 0 0,0 0-1,0 0 1,0 0 0,0 0 0,0 0 0,1 0 0,-1 0 0,0 0-1,0 0 1,0 0 0,0 0 0,0 0 0,0 1 0,0-1-1,0 0 1,0 0 0,0 0 0,1 0 0,-1 0 0,0 0-1,0 0 1,0 0 0,0 1 0,0-1 0,0 0 0,0 0-1,0 0 1,0 0 0,0 0 0,0 0 0,0 1 0,0-1-1,0 0 1,0 0 0,0 0 0,0 0 0,0 0 0,0 0-87,-5 9 1615,-11 11-1421,12-16 371,-13 17 117,1 1 1,2 1-1,0 0 1,1 1-1,-8 23-682,13-27 251,1 0 0,1 0 0,1 1-1,0-1 1,2 1 0,0 0 0,1 16-251,2-28 58,1 1 1,0-1-1,0 1 1,1-1-1,0 1 1,0-1 0,1 0-1,0 0 1,1 0-1,0 0 1,1 0-1,-1-1 1,2 0 0,0 1-59,-2-4 25,1 0 1,-1 0 0,1 0 0,1-1 0,-1 1 0,1-1 0,-1 0 0,1-1 0,1 1-1,-1-1 1,0-1 0,1 1 0,-1-1 0,1 0 0,0 0 0,-1-1 0,1 0 0,0 0 0,5-1-26,-3 0 14,0 0 0,0-1 1,0 0-1,-1 0 1,1-1-1,0 0 1,-1-1-1,1 0 1,-1 0-1,0-1 1,0 0-1,0 0 0,0-1 1,3-3-15,-2 1 40,-1-1 0,1 1-1,-1-2 1,-1 1 0,0-1 0,0 0 0,0-1 0,-1 0-1,-1 0 1,5-10-40,-6 10-43,0-1 1,0 1-1,-1-1 0,0 0 0,-1 0 0,0 0 1,-1 0-1,0 0 0,-1 0 0,0 0 0,-1 0 1,0 0-1,-1 0 0,0 0 0,0 0 0,-2 1 1,1-1-1,-1 1 0,-1 0 0,1 0 0,-2 0 1,1 0-1,-2 1 0,0-1 43,-1 1-366,0 1 1,0 0-1,-1 0 1,0 1-1,-1 0 0,0 1 1,-10-5 365,-11-4-2370,0 2 0,-3 0 2370,-20-7-1805,2-4 755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30 12800,'-1'1'281,"0"0"0,0 0 0,-1 0 1,1 0-1,0 0 0,0 1 0,0-1 1,0 0-1,0 1 0,0-1 0,0 1 0,1-1 1,-1 1-1,1-1 0,-1 1 0,1-1 1,-1 1-1,1 0 0,0-1 0,0 1 1,0-1-1,0 1 0,0 0 0,0 0-281,0 8 284,2 1-1,-1-1 1,3 8-284,1 7 703,5 48 283,7 62 52,-16-110-738,0-1 1,-2 1 0,0 0 0,-4 11-301,3-27 117,0 1 1,0-1-1,-1 1 0,-1-1 1,0 0-1,0 0 0,0-1 1,-2 3-118,6-11 5,-1 1 1,1-1-1,0 0 0,0 1 1,0-1-1,0 1 1,-1-1-1,1 0 1,0 1-1,0-1 1,-1 0-1,1 1 1,0-1-1,0 0 1,-1 1-1,1-1 1,0 0-1,-1 0 1,1 1-1,-1-1 0,1 0 1,0 0-1,-1 0 1,1 0-1,-1 1 1,1-1-1,0 0 1,-1 0-1,1 0 1,-1 0-1,1 0 1,0 0-1,-1 0 1,1 0-1,-1 0 1,1 0-1,-1 0 1,1-1-1,0 1 0,-1 0 1,1 0-1,-1 0 1,1-1-6,-1 0-1,0 0 0,0 0 0,1 0 1,-1 0-1,0 0 0,1-1 0,-1 1 0,1 0 1,0-1-1,-1 1 0,1 0 0,0-1 0,0 1 1,-1-1 0,1-16-60,0 1 1,0-1-1,2 1 1,0 0 0,1 0-1,1 0 1,3-9 59,3-5-285,2 1 1,0 0-1,11-15 285,-10 20-202,2 1 0,1 1 0,1 0 0,1 1 0,0 1 0,14-10 202,-20 20-27,0 0-1,0 1 1,1 1-1,0 0 1,1 1 0,0 0-1,0 1 1,1 1-1,0 0 1,0 1-1,0 1 1,4-1 27,-12 4 33,-1 1 0,1-1 0,0 1 1,0 0-1,0 0 0,0 1 0,-1 0 0,1 0 0,0 1 0,-1 0 0,1 0 1,-1 0-1,0 1 0,4 1-33,-2 1 52,-1 1 0,1-1 0,-1 1 0,0 0 0,0 1 0,-1-1 0,0 1 0,0 1 0,4 6-52,5 11 70,-1 2 1,-2 0-1,0 0 1,-2 1-1,-1 0 1,-1 2-71,11 52 42,-3 0-1,-2 15-41,-2-19-1406,-12-75 929,1 0 0,-1 1 0,1-1 0,0 0 0,0 0 0,0 0 0,1 0 0,-1 0 0,2 1 477,-3-4-81,0 1-1,0-1 1,0 0-1,0 0 1,0 0-1,1 0 1,-1 1-1,0-1 1,0 0-1,0 0 0,0 0 1,1 0-1,-1 0 1,0 0-1,0 0 1,0 0-1,1 0 1,-1 1-1,0-1 1,0 0-1,0 0 1,1 0-1,-1 0 1,0 0-1,0 0 1,1 0-1,-1 0 1,0 0-1,0-1 1,0 1-1,1 0 1,-1 0-1,0 0 1,0 0-1,0 0 0,0 0 1,1 0-1,-1 0 1,0-1-1,0 1 1,0 0-1,1 0 82,7-19-1424,0-22 555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13056,'-4'3'523,"0"0"-1,1 1 1,-1 0 0,1 0 0,0 0 0,0 0 0,0 0 0,0 1 0,1-1 0,0 1 0,0 0 0,-1 2-523,1 1 268,0 1 0,0-1 1,1 1-1,0 0 0,0-1 1,1 1-1,0 2-268,2 8 98,1 1 0,0-1 0,1 0 0,1 0 0,1-1 0,3 8-98,2-2 88,0 0-1,1-1 1,1 0 0,1-1 0,2 0 0,0-1 0,1-1-1,0-1 1,14 11-88,-19-19 46,1-1 0,0 0 0,1 0-1,0-1 1,0-1 0,1-1 0,0 0 0,1 0-1,0-2 1,-1 0 0,2-1 0,-1 0-1,0-1 1,1-1 0,12-1-46,-6-1-973,1-2 0,-1-1 0,1 0 0,-1-2 0,0-1-1,20-7 974,-27 7-779,0-1-1,-1 0 0,0-1 0,0 0 0,-1-2 0,0 1 1,-1-2-1,0 0 0,0 0 0,-1-2 780,18-27-2949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45 304 12672,'-40'25'4735,"35"-14"-3679,5 5-224,5-11-320,9-2-352,12-3 64,11-8-1472,9-4-576,0-8 897,-2-4-1953,-7-4-640,-5-6 1824,-9 7 832</inkml:trace>
  <inkml:trace contextRef="#ctx0" brushRef="#br0" timeOffset="1">188 3 11776,'-51'-3'4480,"37"6"-3489,-14 7 289,19-3-128,5 1-832,8 0-128,5 1-320,19-6 0,0 6 64,9-9-1664,7-9-671,11 1-1601,5 1-704,3-10 2528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8320,'0'0'120,"1"0"0,-1 1 0,0-1 0,1 0 0,-1 1 0,1-1 1,-1 1-1,0-1 0,1 0 0,-1 1 0,0-1 0,0 1 0,1-1 0,-1 1 0,0-1 1,0 1-1,0-1 0,0 1 0,1-1 0,-1 1 0,0-1 0,0 1 0,0 0 1,0-1-1,0 1 0,0-1 0,-1 1 0,1-1 0,0 1 0,0-1 0,0 1 0,0-1 1,-1 1-1,1-1 0,0 1 0,0-1 0,-1 1 0,1-1-120,-15 33 2914,5-11-1097,-5 17-545,3 0-1,1 0 1,1 5-1272,-2 21 645,3 0-1,1 56-644,7-103 66,1 0 0,1 0-1,1 0 1,1-1 0,0 1-1,1-1 1,5 15-66,-6-26-11,-1 1-1,1-1 1,0 0-1,0 0 1,0 0-1,1-1 1,0 1 0,0-1-1,1 0 1,-1 0-1,1 0 1,0-1-1,0 0 1,1 0-1,-1 0 1,1 0 0,0-1-1,0 0 1,0 0-1,0-1 1,1 0-1,-1 0 12,8 1-411,0-1-1,1 0 0,-1-1 1,0-1-1,1-1 0,-1 1 1,0-2-1,0 0 0,1-1 1,-2-1-1,1 0 0,0 0 1,-1-2-1,0 1 1,0-2-1,3-2 412,0-2-411,-1-1 1,10-10 410</inkml:trace>
  <inkml:trace contextRef="#ctx0" brushRef="#br0" timeOffset="1">26 365 11776,'-26'12'4480,"31"-3"-3489,12-1-479,-3-8-512,13-5-1983,10-3-737,9-11 1280,8-6 768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65 12800,'-39'14'4202,"39"-13"-4156,0-1 0,-1 0 0,1 0 0,0 0 0,-1 1-1,1-1 1,-1 0 0,1 0 0,0 1 0,0-1 0,-1 0 0,1 1 0,0-1-1,0 0 1,-1 1 0,1-1 0,0 1 0,0-1 0,0 0 0,-1 1 0,1-1-1,0 1 1,0-1 0,0 1 0,0-1 0,0 0 0,0 1 0,0-1 0,0 1 0,0-1-1,0 1 1,0-1 0,0 0 0,1 1 0,-1-1 0,0 1 0,0-1 0,0 0-1,0 1 1,1-1 0,-1 0 0,0 1 0,0-1 0,1 0 0,-1 1 0,0-1-1,1 0-45,14 14 105,-10-11-308,1 0-1,-1-1 0,0 0 0,0-1 1,1 1-1,-1-1 0,1 0 0,-1 0 1,1 0-1,0-1 0,2 0 204,69-5-3897,-67 4 3369,75-8-2227,1 4 1,78 5 2754,-156 0 423,1 1 0,-1 0 0,1 1 0,-1 0 0,0 0 0,1 1 0,-1 0 0,-1 1 0,1 0 0,0 0 0,-1 0 0,0 1 0,0 0 0,0 0 0,-1 1 0,1 0 0,-1 0 0,-1 1 0,1-1 0,-1 1 0,0 0 0,-1 1 0,0-1 0,0 1 0,0 0-423,7 22 568,0 1 0,-3 1-1,0-1 1,-2 1-1,-1 0 1,-2 1 0,0 12-568,-2-29 192,-1 0 1,-1 0 0,0 3-193,0-15 41,1 0 1,-1 0-1,0 0 1,0 0-1,0-1 1,-1 1-1,1 0 1,-1-1-1,0 1 0,0-1 1,0 1-1,0-1 1,-1 0-1,1 0 1,-1 0-42,2-2 11,1 0-1,-1-1 1,1 1 0,-1-1 0,1 1 0,-1-1 0,0 1 0,1-1 0,-1 1 0,0-1 0,1 1 0,-1-1 0,0 0 0,0 0-1,1 1 1,-1-1 0,0 0 0,0 0 0,0 0 0,1 0 0,-1 0 0,0 0 0,0 0 0,0 0 0,0 0 0,1 0-1,-1 0 1,0-1 0,0 1 0,1 0 0,-1-1 0,0 1 0,0 0 0,1-1 0,-1 1 0,0-1 0,1 1 0,-1-1 0,1 1-1,-1-1 1,1 0 0,-1 1 0,1-1 0,-1 0 0,1 1 0,-1-1 0,1 0-11,-2-4 38,0 1 0,0-1 0,0 0 0,1 1-1,0-1 1,0 0 0,-1-4-38,1-8-32,1 0-1,1 0 1,0 0 0,1 0-1,1 1 1,0-1-1,2 0 1,0 1-1,4-9 33,4-8-232,1 2 0,2 0-1,1 1 1,6-6 232,-5 9-150,0 1-1,3 1 1,0 1 0,1 1-1,1 1 1,4-2 150,-16 15 5,1 1 1,-1 1-1,1 0 0,0 1 0,1 0 1,-1 0-1,5 0-5,-9 4 39,1 0 1,0 0-1,0 1 0,-1 0 1,1 0-1,0 1 1,0 0-1,0 0 0,0 1 1,0 1-1,5 1-39,-8-2 38,0 1 0,0 0-1,0 0 1,-1 1 0,1 0 0,-1 0-1,1 0 1,-1 0 0,0 1 0,0 0-1,-1 0 1,1 1 0,-1-1 0,0 1 0,0 0-1,0 0 1,-1 0 0,0 0 0,0 1-1,0-1 1,-1 1 0,0 0 0,0 0-1,0 0 1,0 0 0,-1 0 0,0 0 0,-1 4-38,2 4 94,-2 1 1,0-1 0,-1 1 0,-1-1 0,0 1 0,0-1 0,-2 0 0,0 0 0,0 0-1,-1-1 1,-7 12-95,-3 2 167,-2 0 0,-1-1-1,-1-1 1,-2-1 0,0-1-1,-1 0 1,-1-2 0,-1-1-1,-1-1 1,-1 0 0,-1-2-1,-8 3-166,8-7-329,0-1 1,-1-1-1,0-2 0,-1 0 1,0-2-1,-2-1 329,10-2-512,0-2 1,0 0 0,0-1-1,0-1 1,-1-1-1,1-1 1,0-1-1,-16-5 512,17 2-336,-1-2 0,-12-6 336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12288,'-1'0'170,"1"-1"1,-1 1-1,1 0 1,-1-1-1,1 1 1,-1 0-1,1-1 1,-1 1-1,1 0 1,-1 0-1,1-1 1,-1 1-1,0 0 1,1 0-1,-1 0 1,1 0-1,-1 0 1,0 0-1,1 0 1,-1 0-1,1 0 1,-1 0 0,0 0-1,1 0 1,-1 0-1,1 0 1,-1 1-1,0-1 1,1 0-1,-1 0 1,1 1-1,-1-1 1,1 0-1,-1 1-170,0 1 176,0-1 1,0 1-1,1-1 0,-1 1 1,0 0-1,1-1 0,-1 1 0,1 0 1,0-1-1,-1 1 0,1 0 0,0 1-176,0 10 348,0 0-1,1 0 0,2 4-347,11 65 1142,6 8-1142,-5-31 80,-4 0-1,5 58-79,-18-64-535,2-50 236,-1 0-1,1 1 0,-1-1 0,0 0 1,0 0-1,-1 1 0,1-1 0,0 0 1,-1 0-1,0 0 0,0-1 0,0 1 0,-1 1 300,3-4-110,0 0-1,0 0 0,0 0 1,0 0-1,-1 0 0,1 0 1,0 0-1,0 0 0,0 0 1,0 0-1,-1 0 0,1 0 1,0 0-1,0 0 0,0-1 1,0 1-1,-1 0 0,1 0 1,0 0-1,0 0 0,0 0 1,0 0-1,0 0 0,-1 0 1,1-1-1,0 1 0,0 0 1,0 0-1,0 0 0,0 0 1,0 0-1,0 0 0,0-1 1,-1 1-1,1 0 0,0 0 1,0 0-1,0 0 0,0-1 0,0 1 1,0 0-1,0 0 0,0 0 1,0 0-1,0-1 0,0 1 1,0 0-1,0 0 0,0 0 1,0 0-1,1-1 0,-1 1 1,0 0-1,0 0 0,0 0 1,0 0 110,-1-15-2592,1-19-522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5 164 14720,'-1'0'135,"1"1"0,-1-1 0,1 1 0,0-1 0,-1 1 0,1-1 1,0 1-1,0-1 0,-1 1 0,1-1 0,0 1 0,0-1 0,0 1 1,0-1-1,0 1 0,0 0 0,0-1 0,0 1 0,0-1 0,0 1 0,0-1 1,0 1-1,0 0 0,0-1 0,0 1 0,1-1 0,-1 1 0,0-1 1,0 1-1,1-1 0,-1 1 0,0-1 0,1 1 0,-1-1 0,0 0 1,1 1-1,-1-1 0,1 1 0,-1-1 0,1 0 0,-1 0 0,1 1 1,-1-1-1,1 0 0,-1 0 0,1 1 0,-1-1 0,1 0 0,-1 0 1,1 0-136,31 6 821,-10-5-627,0-1-1,0-1 1,14-2-194,17-2-69,82-5-2898,106-22 2967,-72-1-9934,33-17 9934,-190 47-33,0-1 1,0 0-1,0-1 0,0-1 0,-1 0 0,0 0 1,9-8 32,-13 7 1705,-11 4 218,-17 6 779,11 1-2394,1 0 1,0 1-1,0 0 0,0 1 0,0 0 0,1 0 1,0 1-1,1 0 0,-1 0 0,1 1 1,1 0-1,-1 0 0,1 1 0,1 0 0,0 0 1,0 0-1,0 0 0,1 1 0,1 0 0,0 0 1,-1 6-309,1-5 43,0 1 0,1 0 1,0 0-1,1 0 0,1 0 1,0 0-1,0 0 1,1 0-1,1 0 0,0 0 1,0 0-1,1 0 0,1-1 1,0 0-1,1 1 1,0-1-1,0-1 0,5 7-43,-3-7 4,1 0-1,0-1 0,0 1 0,1-2 0,0 1 1,1-1-1,0-1 0,0 0 0,1 0 0,-1-1 0,2 0 1,-1-1-1,0-1 0,1 1 0,0-2 0,0 0 1,0 0-1,0-1 0,1 0 0,-1-1 0,1-1 1,-1 0-1,0-1 0,1 0 0,-1 0 0,0-2 1,0 1-1,0-2 0,0 0 0,2-1-3,-1-1-72,1 0-1,-1-1 0,-1-1 1,1 0-1,-1 0 1,-1-2-1,0 1 0,0-1 1,-1-1-1,0 0 1,0-1-1,-2 1 0,6-10 73,-10 13-72,1 0-1,-1 0 0,-1-1 0,1 1 1,-1-1-1,-1 0 0,0 0 1,0 0-1,-1 0 0,0 0 0,0-1 1,-1 1-1,-1 0 0,1 0 0,-1 0 1,-1-1-1,0 1 0,0 0 1,-1 1-1,0-1 0,0 0 0,-3-3 73,1 3-244,-1 1-1,0-1 1,0 1-1,-1 0 0,0 1 1,0 0-1,-1 0 0,0 0 1,0 1-1,0 0 1,-1 1-1,0 0 0,0 0 1,-1 1-1,1 0 1,-1 1-1,0 0 0,0 0 1,0 1-1,0 0 0,0 1 1,0 0-1,0 1 1,-1 0-1,1 1 0,0 0 1,0 0-1,0 1 1,0 0-1,-1 1 245,-23 12-677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1 12672,'-1'0'370,"0"1"0,-1 0 0,1-1 0,0 0 0,-1 1 1,1-1-1,-1 0 0,1 0 0,0 0 0,-1 0 0,1 0 1,-1 0-1,1 0 0,-1 0-370,-12-1 561,4 2-413,0 0-1,0 1 0,0 1 0,0-1 1,1 2-1,-1-1 0,1 1 0,-2 1-147,-23 14 87,-17 12-87,22-13 149,-28 17 257,2 3 0,-33 31-406,67-51 147,0 1 0,2 1-1,0 0 1,1 2 0,1 0 0,2 1 0,-11 21-147,21-36 17,1 1 1,1 0-1,-1 1 0,1-1 1,1 0-1,0 1 1,0 0-1,1-1 1,0 1-1,1 5-17,0-8-32,1 0 0,0 0 0,0-1 0,1 1 1,-1 0-1,1-1 0,1 1 0,-1-1 0,1 0 0,1 0 0,-1 0 0,1 0 0,0 0 1,0-1-1,3 3 32,3 2-312,0-2 0,1 1 0,0-1 0,0 0 0,1-1 0,0-1 0,0 0 0,0 0 0,1-1 0,0-1 0,0 0 0,0-1 0,1 0 0,8 0 312,63 0-550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8064,'2'44'8532,"2"5"-6890,2 57-2291,-6-74 705,1-7 48,-1 1 1,-1-1-1,-1 1 1,-2-1-1,0 0 0,-2 1-104,-7 3 69,12-28-67,1 0 0,0-1 1,0 1-1,-1 0 0,1 0 0,-1-1 0,1 1 1,-1 0-1,1 0 0,-1-1 0,1 1 1,-1-1-1,0 1 0,1 0 0,-1-1 1,0 1-1,1-1 0,-1 1 0,0-1 1,0 0-1,1 1 0,-1-1 0,0 0 1,0 0-1,0 1 0,0-1 0,0 0 1,1 0-1,-1 0-2,0-1 1,0 0-1,0 0 1,1 0 0,-1 0 0,1 0 0,-1-1 0,1 1-1,-1 0 1,1 0 0,0 0 0,-1-1 0,1 1 0,0 0-1,0 0 1,0-1 0,0 1 0,0 0 0,0 0 0,0-1-1,1 1 1,-1 0 0,0-1-1,1-4-8,2-19-31,1 1 0,1-1 0,1 1 0,1 0 0,7-14 39,9-18-359,24-40 359,-41 84-16,1 0 0,0 0 0,0 0 0,2 1 0,-1 1 0,3-2 16,-10 10 10,1 0 1,0 0-1,0 0 0,0 0 0,1 1 0,-1-1 1,0 1-1,1 0 0,-1 0 0,1 0 0,-1 0 0,1 0 1,-1 0-1,1 0 0,0 1 0,-1 0 0,1-1 1,0 1-1,-1 0 0,1 0 0,0 0 0,-1 1 0,1-1 1,0 1-1,-1 0 0,1-1 0,-1 1 0,1 0 1,-1 0-1,1 1 0,-1-1 0,0 0 0,1 1 0,-1 0-10,6 4 23,-1 0-1,-1 1 1,1-1-1,-1 2 1,0-1-1,-1 0 0,0 1 1,0 0-1,2 6-22,7 15-615,-1 0-1,-1 5 616,24 87-5904,-27-88 4454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12800,'-25'6'1035,"8"-3"-439,0 1 0,1 1 0,0 0 0,0 1 0,0 1-1,1 1 1,0 0 0,-4 3-596,-1 2 352,10-8-152,1 1 0,0 0 0,0 1 0,1 0 0,-1 1 0,2-1 0,-1 1 0,1 2-200,0-1 93,0 0-1,1 1 1,0 0 0,1 0 0,0 1-1,0 0 1,2-1 0,-1 1-1,1 1 1,-1 7-93,3-10 16,0-1-1,0 0 1,1 0 0,0 1 0,1-1-1,0 0 1,0 0 0,1 1-1,0-1 1,0 0 0,1-1 0,0 1-1,0 0 1,1-1 0,2 5-16,3 1-20,1-1-1,0-1 1,0 0 0,1 0 0,0-1 0,1 0 0,0-1 0,1 0-1,0-1 1,0-1 0,1 0 0,0 0 0,0-2 0,0 1 0,1-2 0,0 0-1,0-1 1,0-1 0,1 0 20,7 1-91,1-1 0,-1-2-1,0 0 1,1-2 0,-1 0 0,0-2 0,0 0-1,0-2 1,-1 0 0,0-2 0,0 0-1,4-3 92,-15 5-34,1-1 0,0 0 0,-1 0 0,-1-1 0,1 0 0,-1-1-1,0 0 1,-1-1 0,0 0 0,-1-1 0,0 1 0,-1-2-1,2-3 35,-5 9-9,-2-1 0,1 1 0,0-1 0,-1 1 0,-1-1-1,1 0 1,-1 1 0,0-1 0,0 0 0,-1 0-1,0 0 1,0 0 0,-1 0 0,0 0 0,0 0 0,-1 0-1,1 1 1,-2-1 0,1 1 0,-1-1 0,0 1-1,0 0 1,0 0 0,-1 0 0,0 0 0,0 1 9,-5-6-89,0 2 0,-1-1 1,0 2-1,0-1 0,-1 1 1,0 1-1,0 0 0,-1 0 1,1 1-1,-2 0 0,1 1 1,-1 1-1,-8-2 89,-11-2-1426,-1 1-1,0 2 1,-1 1-1,-27 1 1427,15 3-1509,9 2 720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 15104,'-2'3'490,"1"-1"0,-1 1 0,0 0 0,1 0 0,0 0 0,0 0 0,0 0 0,0 0 1,0 1-1,0-1 0,1 0 0,0 0 0,-1 1 0,1-1 0,1 0 0,-1 2-490,2 13 286,0 0 0,4 12-286,-1-2 573,1 8-473,7 45 96,-4 1-1,-1 44-195,-12-70 108,4-53-98,-1 1 1,0-1-1,1 0 1,-1 0 0,0 0-1,0 0 1,-1-1-1,1 1 1,0 0-1,-1 0 1,0-1 0,0 1-1,0-1 1,0 1-1,0-1 1,-1 0-11,3-1-4,0-1 0,0 0 0,0 0 0,-1 0 0,1 1 0,0-1 0,-1 0 0,1 0 0,0 0 0,0 0 0,-1 0 0,1 0 0,0 0 0,-1 0 0,1 0 0,0 0 0,-1 0 0,1 0 0,0 0 0,-1 0 0,1 0 0,0 0 0,0 0 0,-1 0 0,1 0 0,0 0 0,-1 0 0,1 0 0,0-1 0,0 1 0,-1 0 0,1 0 0,0 0 0,0-1 0,-1 1 0,1 0 0,0 0 4,-5-15-142,3-18-144,4 11 40,1 1 1,2-1-1,0 1 0,1 0 0,1 0 1,1 1-1,1 0 0,4-6 246,8-14-1056,3 1-1,1 1 0,16-16 1057,-18 25-633,1 1-1,2 1 1,3-1 633,-21 20-14,1 0 0,1 1 0,0 0 0,0 1 0,0 0 0,1 0 1,-1 1-1,1 0 0,1 1 0,-1 1 0,6-2 14,-12 4 126,1 1-1,-1-1 1,0 1 0,1 0-1,-1 1 1,0-1 0,1 1-1,-1 0 1,0 0 0,0 1-1,0-1 1,0 1 0,0 0-1,0 1 1,0-1 0,-1 1-1,1 0 1,-1 0 0,0 1-1,0-1 1,0 1 0,0 0 0,-1 0-1,1 0-125,9 13 460,-2 0 0,0 1 0,0 0 1,-2 1-1,3 8-460,-11-24 16,28 67-133,-4 2-1,-3 1 1,-3 1 0,1 23 117,-18-86-433,-1-3 32,1 0 0,0-1 1,0 1-1,0-1 0,1 1 0,3 4 401,9 7-592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13696,'-5'0'943,"0"0"1,0 1 0,0 0-1,1 0 1,-1 0 0,0 1-1,-3 1-943,-7 3 711,1 2 0,1 0-1,-5 3-710,-27 16 446,-47 13-447,47-22-142,0 2-1,1 3 144,40-21-17,0 0-1,0 1 1,1-1-1,-1 1 1,0 0-1,1 0 1,0 1 0,0-1-1,0 1 1,0 0-1,0-1 1,0 2 17,3-3-7,-1-1 1,0 1-1,1 0 1,0 0-1,-1-1 1,1 1 0,0 0-1,0 0 1,0 0-1,0-1 1,0 1-1,0 0 1,1 0-1,-1 0 1,0-1-1,1 1 1,0 0 0,-1-1-1,1 1 1,0 0-1,0-1 1,0 1-1,0-1 1,0 1-1,0-1 1,0 0 0,1 1-1,-1-1 1,0 0-1,1 0 1,-1 0-1,2 1 7,10 7-29,1 0-1,0-1 0,0 0 0,4 1 30,27 14-35,-42-22 39,32 19-1,-1 1 0,22 19-3,-48-34 18,0 1-1,0 0 0,0 1 1,-1-1-1,0 2 0,-1-1 1,0 1-1,0 0 0,0 0 1,-1 0-1,-1 1 0,3 8-17,-5-13 55,-1 0 0,0 0 0,0 0 0,-1 1 0,1-1-1,-1 0 1,0 1 0,0-1 0,-1 0 0,0 0 0,0 1-1,0-1 1,-1 0 0,1 0 0,-3 4-55,0-2 68,0 0 0,0-1 0,0 1 0,-1-1 0,0 0 0,0-1 0,-1 1 0,0-1 0,1 0 0,-4 1-68,-8 6 91,-1-2-1,0 0 1,-1-1 0,0 0 0,-1-2 0,0 0 0,-12 1-91,2-1-397,1-1-1,-1-2 1,0-1 0,0-1-1,0-2 1,-3-1 397,28 0-453,0 1 0,0-1 1,-1 0-1,1 0 0,0 0 0,0-1 1,0 0-1,1 0 0,-1 0 0,0 0 1,0-1 452,3 1-258,-1 0 1,1 0-1,0-1 1,-1 1-1,1 0 1,0-1-1,0 1 1,0-1-1,1 0 0,-1 0 1,1 0-1,0 0 1,-1 0-1,1 0 1,1 0-1,-1 0 1,0 0-1,1-1 258,-3-43-1242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14208,'11'21'6208,"-7"-11"-5509,-1 0-1,0-1 0,0 1 1,0 9-699,17 116 1051,-7 1-1,-4 100-1050,-14-144-3301,6-84 817,3-12 435,-1-14 1147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11904,'8'18'1983,"0"-1"1,-1 1 0,-1 1 0,-1-1-1,-1 1-1983,18 100 1949,-14-71-1603,3 14-116,-3 0 1,-2 0 0,-3 0-1,-3 1-230,-1-49 183,1-1 0,-2 1-1,0 0 1,-1-1 0,0 0-1,-1 0 1,0 0 0,-3 6-183,1-13 300,3-8-75,2-17-57,5-14-211,2 1 0,0 0 0,2 0 0,2 0-1,1 1 1,1 1 0,1 0 0,9-13 43,2 1-198,2 2 1,1 1-1,2 1 0,2 2 1,21-20 197,-42 46-30,0 1 0,1 0 0,0 0 1,0 1-1,1 0 0,0 1 0,1 1 1,0-1 29,-9 6 9,-1-1 1,0 1-1,0 0 1,1 0-1,-1 0 1,0 1-1,1-1 1,-1 1-1,1 0 1,-1 0 0,1 0-1,-1 0 1,1 1-1,-1-1 1,0 1-1,1 0 1,-1 0-1,0 0 1,1 1-1,-1-1 1,0 1-1,0-1 1,0 1 0,0 0-1,-1 0 1,1 1-1,0-1 1,-1 0-1,0 1 1,1 0-1,-1-1 1,0 1-1,-1 0 1,1 0 0,1 2-10,3 8 52,0 0 1,-1 0-1,0 1 1,-1 0 0,-1 0-1,0 0 1,-1 0 0,0 1-1,-2-1 1,1 0 0,-2 13-53,0-10 18,-1-1-1,-1 1 1,0 0 0,-1-1 0,-1 0 0,0 0-1,-1 0 1,-1-1 0,0 1 0,-2-1-18,-2 2-72,0-2 0,-1 0 0,-1 0 0,-1-1 1,0-1-1,-1 0 0,0-1 0,-1 0 0,0-1 0,0-1 0,-2-1 1,1-1-1,-1 0 0,0-1 0,0-1 0,-1 0 0,0-2 0,0 0 1,-3-1 71,17-2-250,-1-1 0,0 1 1,1-1-1,-1-1 0,1 1 1,-1-1-1,0 0 1,1 0-1,-1-1 0,1 1 1,-1-1 249,3 0-275,0 0 1,0 0 0,-1 1-1,2-2 1,-1 1-1,0 0 1,0 0 0,1-1-1,-1 0 1,1 1-1,0-1 1,0 0 0,0 0-1,0 0 1,1-1-1,-1 1 1,1 0-1,-1-1 275,0-3-379,0 0-1,0-1 0,1 1 1,0-1-1,0-6 380,3-46-981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14720,'-19'10'5745,"0"8"-3547,-15 27-1797,27-35 65,-12 18-282,1 1 0,2 1 0,1 0-1,1 1 1,-3 11-184,9-18 83,1 0 0,1 0 0,1 1-1,1 0 1,2 0 0,0 0 0,1 16-83,2-32 37,0 1 0,0-1 1,1 1-1,0-1 1,1 0-1,0 1 0,0-1 1,1 0-1,0-1 1,0 1-1,1-1 1,0 0-1,4 5-37,-1-4 21,1 0 0,-1-1 0,1 1 0,1-2-1,0 1 1,0-1 0,0-1 0,1 0 0,0 0 0,1-1-21,6 3-421,1-2-1,0 0 1,1-1-1,-1-1 1,1-1-1,0-1 1,0 0-1,0-1 1,0-2-1,0 0 1,-1-1-1,20-4 422,-27 3-341,1-1-1,0 0 1,-1-1 0,9-4 341,1-3-371,-1-2 0,2-1 371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118 355 14208,'-72'16'4655,"69"-15"-4489,0 0 0,0 0 0,0 0-1,1 0 1,-1 0 0,0 1 0,0-1-1,1 1 1,-1-1 0,1 1 0,-1 0-1,1 0 1,0 0 0,-2 2-166,4-3 39,-1 0 0,0 0 0,1 0 0,-1 1 0,1-1 0,0 0 0,-1 0 0,1 1 0,0-1 1,0 0-1,-1 0 0,1 1 0,0-1 0,0 0 0,1 0 0,-1 1 0,0-1 0,0 0 0,1 0 0,-1 1 0,0-1 0,1 0 0,-1 0-39,3 3 18,-1 1-1,1-2 0,0 1 1,0 0-1,0 0 0,1-1 1,-1 0-1,1 0 0,0 0 0,0 0 1,0 0-1,0-1 0,0 0 1,2 1-18,3 1 17,1 0 1,0-1 0,0 0 0,1-1 0,-1 0 0,0-1-1,9 1-17,-6-2-815,0 0 0,0-1-1,0-1 1,0 0-1,0-1 1,-1 0 0,1-1-1,-1 0 1,7-4 815,-4 1-1131,-1-1 0,0 0 0,0-1 0,0 0 1,-1-2-1,-1 1 0,6-8 1131,-7 8-181,-1-2 1,-1 0 0,0 0-1,-1-1 1,0 0 180,-4 7 662,-1 0 0,0-1 0,0 1 0,-1-1 1,1 0-1,-2 0 0,1 0 0,-1 0 0,0 0 0,0 0 0,-1 0 0,0 0 0,0 0 0,-1-2-662,0 5 317,0-1-1,0 1 0,0 0 0,-1 0 1,0 0-1,1 0 0,-1 1 1,-1-1-1,1 0 0,0 1 0,-1-1 1,0 1-1,0 0 0,0 0 0,0 0 1,0 0-1,-1 1 0,1-1 1,-1 1-1,0 0 0,1 0 0,-1 0 1,-3-1-317,-4 0 739,17 7-423,22 7-993,1-7-881,1-1 0,-1-2 0,1-1 0,12-2 1558,55 1-232,-95 1 432,1 0-1,-1 1 0,1-1 0,-1 1 0,1-1 0,-1 1 0,1 0 0,-1 0 0,1 0 0,-1 0 0,0 0 0,0 1 0,1-1 0,-1 1 0,0-1 0,0 1 0,0 0 0,-1 0 0,1-1 0,0 1 0,-1 1 0,1-1 0,-1 0 0,1 2-199,2 4 481,-1 1 1,0 1-1,-1-1 0,0 0 0,0 1 0,0 0-481,2 14 208,14 60 527,23 115-127,-33-147-381,-2 1 1,-2 42-228,-4-84 152,0 0 0,-1 0 0,-2 10-152,3-19 52,-1 0 0,1 0 0,-1 0 0,1-1 0,-1 1 0,1 0 0,-1 0 1,0 0-1,0 0 0,0-1 0,0 1 0,0 0 0,-1-1 0,1 1 0,0-1 0,-1 1 0,1-1 0,-1 0 0,0 1 0,1-1 0,-1 0 0,0 0 0,-1 0-52,2 0 54,-1-1 1,1 0-1,-1 0 0,1 0 1,-1 0-1,1 0 0,-1 0 1,1 0-1,0-1 0,-1 1 1,1 0-1,-1-1 0,1 1 1,0-1-1,-1 0 1,1 1-1,0-1 0,-1 0 1,1 0-1,0 0 0,0 0 1,0 0-1,0 0 0,0 0 1,0 0-1,0 0 1,0 0-1,1-1 0,-1 1 1,0-1-55,-2-2 4,1-1 1,0 0 0,0 0 0,0 0 0,1 0-1,0 0 1,-1 0 0,1-2-5,0-9-36,1 1 0,1-1 0,0 0 0,0 1 0,2-1 0,0 1 0,1-1 0,3-8 36,7-15-26,2 0-1,14-23 27,8-11-262,4 1-1,3 2 263,-19 33-121,1 1 1,2 2-1,1 0 0,18-13 121,-31 33-36,0 0 1,1 1 0,4-2 35,-13 10-16,0 0 0,0 0 0,0 1-1,0 1 1,1 0 0,0 0 0,-1 0 0,1 1 16,-7 2-7,-1-1 0,0 1 0,1 0 1,-1 0-1,0 0 0,1 0 0,-1 0 0,1 1 0,-1-1 0,0 0 0,1 1 0,-1 0 1,0 0-1,0 0 0,0 0 0,1 0 0,-1 0 0,0 1 7,0-1-8,-1 0 1,0 1-1,0-1 0,0 1 0,0 0 0,0-1 0,0 1 1,-1-1-1,1 1 0,0 0 0,-1 0 0,1-1 0,-1 1 1,0 0-1,1 0 0,-1 0 0,0 0 0,0-1 0,-1 1 1,1 0-1,0 0 0,0 0 0,-1 1 8,-4 15-5,-1 0 0,0-1-1,-2 0 1,0 0 0,0 0 0,-2-1 0,-3 4 5,0 1 25,-63 93 173,48-76 65,2 2 0,2 0 0,-11 27-263,31-58 42,0 0-1,1 0 1,0 1-1,1-1 1,0 1 0,1 0-1,0-1 1,0 1-1,1 0 1,0 3-42,0-8-9,1 0 0,0 0 1,0 0-1,0 0 0,1 0 0,0-1 0,0 1 1,0 0-1,0-1 0,1 1 0,-1-1 0,1 0 1,0 0-1,1 0 0,-1 0 0,1 0 0,-1-1 1,1 0-1,0 1 0,3 0 9,6 3-205,0 0-1,1-1 1,-1-1-1,1 0 1,1 0 0,-1-2-1,0 0 1,1-1-1,13 1 206,8-1-1339,0-1 0,0-3 0,24-3 1339,-33 1-528,-1-1 0,1-1 0,17-6 528,2-6-853,36-19 853,-82 37-1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9216,'23'-12'3424,"-14"17"-2656,19 2 192,-16-7-96,11 5-192,0-5-33,9 0-255,0 0-160,5 0-128,3 0-96,2 0 32,-6 0 384,1-5 256,-6-2-2016,1-1-927,-4-12 1151,-10-5 608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11136,'0'0'149,"0"0"1,1-1-1,-1 1 1,0 0-1,1 0 1,-1 0-1,0-1 1,1 1 0,-1 0-1,0 0 1,1 0-1,-1 0 1,1 0-1,-1 0 1,0 0-1,1 0 1,-1 0 0,0 0-1,1 0 1,-1 0-1,1 0 1,-1 0-1,0 0 1,1 1-1,-1-1 1,0 0-1,1 0 1,-1 0 0,0 1-1,1-1 1,-1 0-1,0 0 1,1 1-1,-1-1 1,0 0-1,0 0 1,1 1-1,-1-1 1,0 0 0,0 1-1,0-1 1,1 0-1,-1 1 1,0-1-1,0 1-149,11 22 1644,-9-17-999,23 52-100,-3 2 0,-2 1 0,-4 1 0,-1 0 0,1 35-545,-9-48 25,2 5-188,-3 0 0,-2 1 0,-3 51 163,-1-103-61,-1 0 1,1 0-1,-1 1 0,0-1 0,1 0 0,-2 0 0,1 0 0,0 0 0,-1 1 61,2-3-12,0-1-1,0 0 1,0 0 0,0 0-1,-1 1 1,1-1 0,0 0-1,0 0 1,0 0-1,-1 0 1,1 1 0,0-1-1,0 0 1,0 0-1,-1 0 1,1 0 0,0 0-1,0 0 1,-1 0 0,1 1-1,0-1 1,0 0-1,-1 0 1,1 0 0,0 0-1,0 0 1,-1 0 0,1 0-1,0 0 1,0 0-1,-1 0 1,1-1 0,0 1-1,0 0 1,0 0-1,-1 0 1,1 0 0,0 0 12,-11-17-400,6 2 209,1 1 0,0-1 0,1 0 1,1 0-1,0 0 0,1-2 191,-1-99-665,3 72 485,-1 8 113,0-72-482,6-4 549,-3 78 15,1 1-1,2-1 1,2 1-1,0 0 0,8-14-14,-11 34 105,1 0-1,0 1 0,1 0 1,0 0-1,1 1 0,0 0 0,1 0 1,0 1-1,6-6-104,-8 10 68,0 1 1,-1 0 0,2 0 0,-1 0-1,0 1 1,1 0 0,0 1-1,0 0 1,0 0 0,0 0-1,0 1 1,1 1 0,-1-1-1,1 1 1,-1 1 0,2-1-69,-1 2 79,0-1 1,0 1 0,0 1-1,-1-1 1,1 2 0,0-1 0,-1 1-1,1 0 1,-1 1 0,6 3-80,-2 1 113,-1-1 0,1 1 0,-2 1 0,1 0 0,-1 1 1,6 8-114,4 6 207,-2 1 0,-1 1 0,-1 1 0,-1 0 1,11 29-208,-4 2-289,-3 0 0,-2 1-1,-3 0 1,-2 2 0,0 24 289,-12-78-3170,-4-10 1025,-7-19-31,2 4 1401,-12-17 18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28 549 13056,'-22'24'4202,"22"-24"-4128,0 0 1,-1 1-1,1-1 0,0 0 0,-1 0 1,1 1-1,0-1 0,-1 0 0,1 1 0,0-1 1,-1 0-1,1 1 0,0-1 0,0 1 1,0-1-1,-1 0 0,1 1 0,0-1 1,0 1-1,0-1 0,0 0 0,0 1 0,0-1 1,0 1-1,0-1 0,0 1 0,0-1 1,0 0-1,0 1 0,0-1 0,0 1 1,0-1-1,0 1 0,0-1 0,1 0 0,-1 1 1,0-1-1,0 0 0,1 1 0,-1-1 1,0 1-1,0-1 0,1 0 0,-1 0 0,0 1 1,1-1-1,-1 0 0,0 1 0,1-1 1,-1 0-1,1 0-74,19 2 998,50-14-630,0-2 0,-1-4 0,-1-3 0,44-20-368,-40 10-702,0-3-1,45-30 703,127-92-3246,-163 97 2216,-36 27 972,40-23 58,-82 53 119,0 0 0,0 0 0,1 1-1,-1-1 1,0 1 0,1 0-1,-1 0 1,1 0 0,-1 1 0,1-1-1,-1 1 1,2 0-119,-3 0 100,0 1 0,0-1 0,1 1 0,-1 0 0,0-1 0,0 1 0,0 0 0,0 1 0,0-1 0,0 0 0,-1 0 0,1 1 0,0-1 0,-1 1 0,1-1-1,-1 1 1,1 0 0,-1 0 0,0 0 0,1 0-100,9 17 486,0 0-1,-1 1 1,0 0-1,-2 1 1,0 2-486,29 109 772,-22-63-154,1 31-618,-6-28 236,-5-53-133,-5-20-101,0 1 0,0 0 0,0 0 1,0 0-1,0 0 0,0 0 0,0 0 1,0 0-1,0 0 0,0 0 0,0 0 0,0 0 1,0 0-1,0-1 0,0 1 0,0 0 1,0 0-1,0 0 0,0 0 0,0 0 0,0 0 1,0 0-1,0 0 0,0 0 0,0 0 0,1 0 1,-1 0-1,0 0 0,0 0 0,0 0 1,0 0-1,0 0 0,0 0 0,0 0 0,0 0 1,0 0-1,0 0 0,0 0 0,1 0 1,-1 0-1,0 0 0,0 0 0,0 0 0,0 0 1,0 0-1,0 0 0,0 0 0,0 0 0,0 0 1,0 0-1,0 0 0,0 0 0,0 0 1,1 0-1,-1 0 0,0 0 0,0 0 0,0 0 1,0 1-1,0-1 0,0 0 0,0 0 0,0 0 1,0 0-1,0 0-2,5-32 79,-4 25-133,3-27-84,26-164-939,-23 166 801,1 1 1,2 0-1,1 0 1,1 1 0,3-3 275,-9 23-47,0 0 1,0 0-1,1 0 1,0 1-1,0 0 1,1 0-1,1 1 1,-1 0 0,1 1-1,7-5 47,-13 10 21,1-1 1,0 1-1,0 0 0,0 0 1,1 0-1,-1 1 1,0-1-1,1 1 0,-1 0 1,1 0-1,-1 1 0,1-1 1,-1 1-1,1 0 0,-1 0 1,1 1-1,-1-1 0,1 1 1,-1 0-1,1 0 0,-1 1 1,0-1-1,1 1 1,-1 0-1,0 0 0,0 1 1,0-1-1,-1 1-21,8 5 97,-1 1-1,0 0 1,-1 1-1,0 0 1,0 1-1,-1 0 1,-1 0 0,0 0-1,0 1 1,-1 0-1,-1 1 1,0-1-1,-1 1 1,0 2-97,2 6 96,-1 0-1,-1 0 1,-2 1 0,0-1-1,-1 1 1,-1 0 0,-1-1-1,-2 12-95,1-19 36,-1 1-1,-1-1 1,-1 0-1,0 0 1,0-1 0,-1 1-1,-1-1 1,-1-1-1,0 1 1,0-1-1,-1 0 1,-9 8-36,12-13-90,0-1 0,0 0 0,-1 0 0,0-1 0,0 0 0,0 0 0,-1-1 0,1 1 1,-1-2-1,0 1 0,-1-1 0,1 0 0,0-1 0,-1 0 0,1 0 0,-1-1 0,0 0 0,0-1 0,1 0 0,-1 0 0,0-1 0,-1 0 90,3-1-300,1 1-1,0-2 1,-1 1-1,1-1 1,0 0-1,0 0 0,0-1 1,1 1-1,-1-1 1,1-1-1,0 1 1,0-1-1,1 0 1,-1 0-1,1 0 1,0-1 300,-3-4-571,0 0 1,1-1 0,0 0 0,1 0 0,0 0-1,1-1 1,0 1 0,0-4 570,-7-57-1205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11 137 9216,'0'1'280,"-1"0"1,0 0 0,0 0-1,0 0 1,0-1-1,0 1 1,1 0 0,-1 1-1,0-1 1,1 0 0,-1 0-1,1 0 1,-1 0-1,1 0 1,0 0 0,-1 2-281,1-2 99,1-1-1,-1 1 1,0 0 0,0-1 0,1 1 0,-1-1 0,0 1 0,1 0 0,-1-1 0,0 1 0,1-1 0,-1 1 0,1-1 0,-1 1-1,1-1 1,-1 1 0,1-1 0,0 0 0,-1 1 0,1-1 0,-1 0 0,1 1 0,0-1 0,-1 0 0,1 0 0,0 1 0,-1-1 0,1 0-1,0 0 1,-1 0 0,1 0 0,0 0 0,0 0-99,8 0 202,1 1-1,0-2 1,-1 1 0,1-2 0,0 1-1,-1-1 1,0 0 0,9-4-202,12-2 125,26-5-62,43-11-105,39-17 42,43-22 75,-178 62-56,-1 0-1,1 0 1,-1 0 0,1 1 0,-1-1 0,1 1-1,0-1 1,-1 1 0,1 0 0,0 0 0,-1 0-1,1 0 1,0 1 0,-1-1 0,1 1 0,-1-1 0,1 1-1,0 0 1,-1 0 0,0 0 0,1 1 0,0-1-19,0 2 24,1 1 0,-1-1 0,0 1 0,0-1 0,0 1 1,-1 0-1,1 0 0,-1 0 0,0 0 0,0 1 1,0-1-1,0 2-24,13 33 101,-2 0 0,-2 2 1,0 4-102,-8-34 8,0-9 1,-1-6 0,9-19-6,1-4 24,1 0-1,14-21-26,-23 42 9,1-1 0,-1 1 0,1 0 0,0 0-1,1 1 1,-1-1 0,1 1 0,0 1 0,1-1 0,-1 1-1,1 0 1,0 0 0,3-1-9,-7 5 15,-1-1-1,1 0 1,-1 1-1,1-1 1,0 1 0,-1 0-1,1 0 1,0 0-1,-1 0 1,1 1 0,0-1-1,-1 1 1,1-1-1,-1 1 1,1 0 0,-1 0-1,1 0 1,-1 0-1,0 1 1,1-1 0,-1 1-1,0-1 1,0 1-1,0 0 1,0-1 0,0 1-1,-1 0 1,1 1-15,7 7-113,-2 1 1,1 0-1,-1 1 0,-1 0 1,1 1 112,-4-7-145,15 34-1264,-11-24-692,1 0 0,0 0 1,9 12 2100,1-7-1600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13952,'9'49'4912,"15"23"-2502,3 12-1370,-8-8-585,1-2 9,-2 14-464,-14-64 207,-1 1-1,-2-1 1,0 0-1,-1 0 1,-4 20-207,4-40 46,0 1 0,-1-1 0,0 0 0,0 0 0,0 0 0,-1 0 0,1 0 0,-1 0 0,0 0 1,0-1-1,-2 4-46,3-6 4,1-1 0,0 1 0,0-1 0,-1 0 0,1 1 0,0-1 0,-1 1 0,1-1 0,0 0 0,-1 1 0,1-1 0,-1 0 0,1 1 0,-1-1 0,1 0 0,-1 0 0,1 1 0,0-1 1,-1 0-1,0 0 0,1 0 0,-1 0 0,1 0 0,-1 0 0,1 0 0,-1 0 0,1 0 0,-1 0 0,1 0 0,-1 0 0,1 0 0,-1 0 0,1 0 0,-1-1 0,1 1 0,-1 0 0,1 0 1,-1 0-1,1-1 0,0 1 0,-1 0 0,1-1 0,-1 1 0,1 0 0,0-1 0,-1 1 0,1-1 0,0 1 0,-1-1-4,0-1 1,-1-1-1,1 1 1,0-1-1,-1 0 1,1 0-1,1 1 1,-1-1-1,0-3 0,-2-18-138,2 0-1,0-1 1,2 1-1,1-1 1,1 1 0,1-4 138,0 2-178,3-24-777,2 0 0,14-44 955,-17 73-220,2 1 1,0-1-1,1 1 0,1 1 0,1-1 0,1 2 0,0 0 0,2-1 220,-10 14 39,1 0 1,0 0-1,0 0 0,0 1 1,1 0-1,-1 0 0,1 0 1,0 1-1,0-1 0,0 1 1,1 1-1,-1-1 0,1 1 1,-1 1-1,1-1 0,0 1 1,0 0-1,4 0-39,-2 1 131,1 1 1,-1 0-1,0 0 1,1 1-1,-1 0 0,0 0 1,0 1-1,0 1 0,0-1 1,-1 1-1,1 1 1,-1 0-1,2 2-131,6 5 118,0 0-1,-1 1 1,-1 1 0,0 1-1,-1 0 1,-1 1 0,0 0 0,-1 1-1,-1 0 1,-1 0 0,0 1-1,-1 1 1,-1-1 0,-1 1-1,0 4-117,-2-8 42,-1 1-1,0-1 1,-2 1-1,0 0 1,0 0-1,-2 0 1,0 0-1,0-1 1,-2 2-42,1-5 34,-1-1 1,-1 1 0,0-1-1,0 0 1,-1-1 0,0 1-1,-1-1 1,0 0 0,-1 0-1,0-1 1,-1 0 0,-4 5-35,-2-1-40,0 0 0,-1-2 0,0 0 0,0 0 0,-2-1 1,1-1-1,-1-1 0,0-1 0,-9 3 40,14-6-300,0-1 1,0 0-1,0-1 0,0 0 1,0-1-1,-1-1 0,0 0 300,4 0-556,1-1-1,0 0 1,0-1-1,0 1 1,0-2-1,1 1 1,-1-1-1,0 0 1,1-1-1,-7-3 557,1-3-1046,-1-1 0,2 0 0,-1-1 0,1 0 0,1-1 0,1 0 0,-5-8 1046,-31-47-1413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13696,'-5'10'3396,"-1"10"-451,8 5-2025,1 0 1,1 0 0,7 22-921,3 17 80,-4-7-88,7 40-330,4 82 338,-20-101-3074,-1-51-135,0-24 2543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12160,'4'1'4306,"6"11"-2213,4 18-135,0 23-507,-2 0-1,5 51-1450,-11-61 133,11 88 625,-6 2-1,-6 59-757,-3-182 159,2-15-116,4-19-128,21-83-1504,24-51 1589,-40 123-261,3 0 0,0 2-1,2 0 1,2 1-1,1 1 1,11-12 261,-25 34-8,1 0 0,0 1 0,1 0 0,-1 1 0,1 0 0,1 0 0,-1 0 0,1 2 0,0-1 0,2 0 8,-7 5 21,-1-1 0,1 0 1,0 1-1,0 0 0,0 0 1,0 1-1,0-1 0,0 1 1,0 0-1,0 0 0,-1 1 1,1-1-1,0 1 1,0 0-1,0 1 0,0-1 1,-1 1-1,1 0 0,-1 0 1,1 0-1,-1 1 0,0 0 1,0 0-1,1 0-21,4 5 81,-1 0-1,0 0 1,0 1-1,-1 0 1,0 0-1,0 0 1,-1 1 0,0 1-81,13 26 315,8 23-315,-15-30 64,21 49-63,14 32-1151,-9-43-2634,-37-65 3159,1 0 1,-1-1 0,1 1 0,0-1-1,0 1 1,0-1 0,0 0 0,0 0-1,0 0 1,0 0 0,1 0-1,-1 0 1,1 0 0,0-1 0,-1 0-1,1 1 1,0-1 0,0 0 624,-1-1-356,0-1 0,0 1 0,0 0 0,0-1 0,0 1 0,-1-1 0,1 0 0,0 0 0,0 0 0,0 0 0,0 0 356,-2 1-4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13 15616,'-13'-5'1735,"11"3"-1452,0 1 1,-1 0 0,1 0-1,0 1 1,-1-1 0,1 0-1,-1 1 1,1 0 0,-1-1-1,1 1 1,-1 0 0,1 0 0,-1 1-1,1-1 1,-1 0 0,1 1-1,-1-1 1,1 1 0,-1 0-284,-2 0 114,0 1 0,0 0 1,0-1-1,1 1 1,-1 1-1,0-1 1,1 1-1,0 0 0,-1 0 1,1 0-1,-3 3-114,-10 13 23,1 0-1,1 1 0,0 1 1,2 0-1,0 1 1,-8 19-23,7-9 153,1 1 0,2 0 0,1 1 0,-2 22-153,7-32 74,2 1 0,1 0 1,1 0-1,1 1 0,1-1 0,1 0 1,2 0-1,0-1 0,2 2-74,-1-9 17,0 0-1,1-1 1,0 0 0,2 0 0,0-1-1,0 0 1,2 0 0,0-1-1,0 0 1,2 0 0,-1-1 0,2-1-1,4 4-16,-11-11-8,-1-1 0,1 0 0,0 0 1,0 0-1,1-1 0,-1 0 0,1 0 0,-1-1 0,1 1 0,0-1 0,0-1 0,0 1 0,0-1 0,0-1 0,5 1 8,-8-2-5,1 1 0,-1-1 0,0 0 0,1 0 0,-1 0 0,0-1 0,0 1 0,0-1 0,0 0 0,0-1 0,0 1 0,-1 0 0,1-1 0,-1 0 0,0 0-1,1 0 1,-1 0 0,-1-1 0,1 1 0,0-1 0,-1 1 0,0-1 0,0 0 0,0 0 0,1-4 5,3-7-17,-2-1 1,0 1-1,-1-1 1,-1 0-1,0 0 1,-1 0-1,-1 0 0,0 0 1,-1 0-1,-1 1 1,-1-1-1,0 0 1,-1 0-1,0 1 0,-1 0 1,-1 0-1,-1 0 1,0 1-1,-2-2 17,-18-14 966,27 30-952,1-1-1,-1 0 1,0 1 0,0-1 0,0 0 0,1 1 0,-1-1 0,0 0 0,0 1 0,1-1 0,-1 1 0,1-1 0,-1 0 0,1 1 0,-1-1 0,0 1 0,1 0 0,0-1 0,-1 1 0,1-1 0,-1 1 0,1 0 0,0-1 0,-1 1 0,1 0 0,-1 0 0,1-1 0,0 1-14,20-10 89,112-42-23,58-26-26,-170 68-37,-1 0 18,1 0-1,0 2 0,0 0 1,14-2-21,-30 9 6,0 0 0,0 0 1,0 0-1,0 1 0,1 0 1,-1 0-1,0 0 0,0 0 1,1 1-1,-1 0 0,0 0 1,0 1-1,0-1 0,0 1 1,0 0-1,-1 0 0,1 1 1,-1-1-1,1 1 1,-1 0-1,0 0 0,1 1-6,1 3 35,0 0 0,0 0 0,-1 1-1,0 0 1,0 0 0,0 0 0,-1 0 0,-1 1 0,2 3-35,5 21 311,7 32-311,-7-24 165,30 152 463,-8-34-1611,-3-55-2534,-28-100 3124,0 0 0,0 1 0,1-1 0,-1 0 0,1 0 0,0 0 0,1 0-1,-1-1 1,0 1 0,1-1 0,0 1 0,0-1 0,3 3 393,11 0-1024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12544,'6'14'4584,"-2"11"-2619,0-1-1059,5 26-53,24 106 92,12 17-449,-8 2 0,7 110-496,-44-285 1,2 14-71,1-30-43,8-54-248,3 1 1,3 1-1,3 0 0,3 1 0,3 2 0,5-5 361,-6 22-827,26-38 827,-42 73-6,0 0 0,0 1 0,1 1 0,1 0 0,0 0 0,0 1 0,1 0 0,12-7 6,-20 15 47,-1 0-1,1 0 1,0 0 0,0 0-1,0 1 1,0 0-1,0 0 1,1 0-1,-1 0 1,0 1-1,0-1 1,1 1-1,-1 0 1,0 0-1,0 1 1,1-1-1,-1 1 1,3 1-47,-1 0 114,0 1 0,0 0 0,0 0 0,0 0-1,-1 1 1,1 0 0,-1 0 0,0 0 0,0 1 0,-1-1 0,5 6-114,1 3 178,-1 0-1,0 1 1,0 0-1,-2 0 1,0 1-1,1 3-177,12 34 555,0 9-555,-11-31 103,15 55 95,1 26-198,-4-15-1105,-18-87 784,-2-4-71,0 1 0,0-1 0,1 0 0,-1 0 0,1 0 1,1 0-1,-1 0 0,1-1 392,-3-3-102,0-1 0,0 0 0,1 1 0,-1-1 0,0 0 0,0 1 0,1-1 0,-1 0 0,0 0 0,1 1 0,-1-1 0,0 0 0,0 0 0,1 0 0,-1 0 0,0 1 0,1-1 0,-1 0 0,1 0 1,-1 0-1,0 0 0,1 0 0,-1 0 0,0 0 0,1 0 0,-1 0 0,1 0 0,-1 0 0,0 0 0,1 0 0,-1 0 0,0 0 0,1 0 0,-1 0 0,0-1 0,1 1 0,-1 0 102,11-13-2563,4-23 665,5-17 970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12160,'-1'6'784,"1"1"0,-1 0 1,1-1-1,1 1 0,-1 0 1,1-1-1,0 1 1,2 2-785,3 33 1772,4 49 146,4 0-1,26 89-1917,-31-149 120,1 0 1,1-1 0,1 0-1,2-1 1,16 26-121,-22-42 32,1-1 0,0-1 0,1 0 0,0 0 0,0-1 1,8 6-33,-10-10 18,-1-1 1,1 0-1,0-1 1,0 1-1,0-1 1,1-1 0,-1 0-1,1 0 1,0-1-1,8 2-18,-8-3 10,-1-1 0,0 0 0,1 0 0,-1-1 1,0 0-1,1 0 0,-1-1 0,0 0 0,0-1 0,0 0 0,0 0 0,-1 0 0,1-1 0,-1 0 0,0-1 0,0 1 0,0-1 0,-1-1 0,1 1 0,-1-1 0,0-1-10,9-10-8,-1 0 0,0-1 0,-2 0 0,0-1 0,-1-1 0,0 1 0,1-9 8,-3 6-64,-1 0 0,0-1 0,-2 0 0,-1 0 0,-1-1 0,0 1 0,-2-1 0,-1-5 64,-1 16-345,-1-1 1,-1 0-1,0 1 0,0-1 0,-1 1 1,-5-12 344,4 15-795,0 1 1,0 0 0,-1 0 0,0 1 0,0 0 0,-1 0 0,-1 0-1,1 0 1,-7-5 794,11 11-604,2 2 430,-1 0 1,1-1-1,-1 1 0,1 0 0,-1-1 1,1 1-1,0-1 0,-1 1 1,1-1-1,-1 1 0,1-1 1,0 1-1,0-1 0,-1 1 0,1-1 1,0 1-1,0-1 0,0 1 1,0-1-1,-1 1 0,1-1 0,0 0 1,0 1-1,0-1 0,0 1 1,0-1-1,1 1 0,-1-1 0,0 0 1,0 1-1,0-1 174,7-14-1109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15104,'-2'5'744,"0"0"0,0 0 0,0 0 0,1 0 0,-1 0 0,1 0 0,1 0 0,-1 1 0,1-1 0,0 4-744,6 56 1113,-3-42-419,27 182 377,7 58-952,-35-235-63,0-5 148,1 1 0,5 21-204,-8-46 1,0 1 0,0 0 0,0 0 0,0 0 0,0 0 0,0 0 0,0 0 0,0 0 0,0 0 1,0-1-1,0 1 0,0 0 0,0 0 0,0 0 0,0 0 0,0 0 0,0 0 0,0 0 0,0 0 1,0 0-1,0-1 0,0 1 0,0 0 0,0 0 0,0 0 0,0 0 0,1 0 0,-1 0 1,0 0-1,0 0 0,0 0 0,0 0 0,0 0 0,0 0 0,0 0 0,0 0 0,0 0 0,1 0 1,-1 0-1,0 0 0,0 0 0,0 0 0,0 0 0,0 0 0,0 0 0,0 0 0,0 0 0,1 0 1,-1 0-1,0 0 0,0 0 0,0 0 0,0 0 0,0 0 0,0 0 0,0 0 0,0 0 1,0 0-1,1 0 0,-1 0 0,0 0 0,0 0 0,0 1 0,0-1 0,0 0 0,0 0 0,0 0 1,0 0-2,4-11-11,11-65-136,9-38-1317,15-41 1464,-27 118-128,1 0 0,2 1 0,2 1 0,1 1 0,1 0 0,5-3 128,-21 32 10,1-1 0,0 1 0,0 1-1,1-1 1,-1 0 0,1 1 0,0 0 0,0 0 0,1 1-1,0-1-9,-4 3 26,0 0 0,0 0 0,0 1 0,1-1 0,-1 0 0,0 1 0,1 0 0,-1-1 0,0 1 0,1 0 0,-1 0 0,0 0 0,1 1 0,-1-1 0,0 0 0,1 1 0,-1 0 0,0-1 0,0 1 0,1 0 0,-1 0 0,0 0 0,0 1 0,0-1 0,0 0 0,-1 1 0,3 1-26,4 4 129,-1 1 0,1 1 0,-1-1 1,-1 1-1,1 0 0,-2 1 0,4 7-129,9 20 390,5 17-390,-16-34 66,15 42 160,-3 1-1,-2 0 1,7 66-226,-22-119 9,2 13 267,-4-23-274,0 0 1,0 0 0,0 0-1,0 0 1,0 0-1,0 1 1,0-1 0,0 0-1,0 0 1,0 0-1,0 0 1,0 0-1,1 0 1,-1 0 0,0 0-1,0 0 1,0 0-1,0 0 1,0 0 0,0 0-1,0 0 1,0 1-1,0-1 1,0 0 0,0 0-1,0 0 1,0 0-1,1 0 1,-1 0 0,0 0-1,0 0 1,0 0-1,0 0 1,0 0-1,0 0 1,0 0 0,0 0-1,0 0 1,0 0-1,1 0 1,-1 0 0,0 0-1,0 0 1,0 0-1,0 0 1,0 0 0,0-1-1,0 1 1,0 0-1,0 0 1,0 0-1,0 0 1,0 0 0,0 0-1,1 0 1,-1 0-1,0 0 1,0 0 0,0 0-1,0 0 1,0 0-3,5-14 90,18-65-505,4 1-1,4 2 0,2 0 0,7-3 416,-28 58-76,0 0 0,1 1 0,11-14 76,-20 30 8,0-1-1,-1 1 1,2 0 0,-1 0 0,0 0-1,1 0 1,0 1 0,0-1 0,0 1-1,0 1 1,0-1 0,0 1 0,1 0-1,-1 0 1,1 0 0,0 1 0,2 0-8,-2 1 61,0 1 0,0-1 0,1 2 1,-1-1-1,0 1 0,0 0 0,0 0 0,0 0 1,-1 1-1,1 0 0,-1 0 0,0 1 1,1 0-1,-2-1 0,1 2 0,0-1 1,-1 0-1,3 5-61,13 13 253,-2 1 1,0 2-1,4 8-253,-20-30 15,21 35 153,-2 1 0,-2 1 0,4 12-168,41 126-351,-64-178 347,4 10-767,-1 0 0,1 0 0,1-1-1,0 0 1,1 2 771,-6-11-187,1 1 0,-1-1-1,0 1 1,0-1 0,1 0 0,-1 1-1,0-1 1,1 1 0,-1-1-1,0 0 1,1 0 0,-1 1 0,0-1-1,1 0 1,-1 1 0,1-1-1,-1 0 1,0 0 0,1 0 0,-1 0-1,1 1 1,-1-1 0,1 0-1,-1 0 1,1 0 0,-1 0 0,1 0-1,-1 0 1,0 0 0,1 0 0,-1 0-1,1 0 1,-1-1 0,1 1-1,-1 0 1,1 0 0,-1 0 0,1 0-1,-1-1 1,0 1 0,1 0-1,-1-1 1,0 1 0,1 0 0,-1 0-1,0-1 1,1 1 0,-1-1-1,0 1 1,1 0 0,-1-1 187,12-22-3725,-12 22 3738,10-30-1677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13184,'-1'3'588,"1"-1"0,-1 0 0,1 1 0,-1-1 0,1 1 0,0-1 0,0 1 0,0-1 0,0 1 0,1 0-588,0 6 377,1-1-1,1 0 1,-1 0 0,3 3-377,3 11 1487,15 49-1181,11 32 813,-4 1 0,1 28-1119,-25-100 157,-1-1 0,-2 1 0,-1 0 0,-2 0 0,-1 0 0,-1 1 0,-2-2 0,-2 1 0,-6 24-157,12-55-5,0 0 0,-1 0 0,1 0 1,0 0-1,0-1 0,-1 1 0,1 0 0,-1 0 0,1 0 0,-1 0 0,1 0 0,-1 0 0,1-1 0,-1 1 0,0 0 0,1 0 0,-1-1 1,0 1-1,0 0 0,0-1 0,1 1 0,-1-1 0,-1 1 5,1-1-14,1 0 1,-1 0 0,0-1-1,0 1 1,0 0-1,0 0 1,1-1 0,-1 1-1,0 0 1,0-1 0,1 1-1,-1-1 1,0 1-1,1-1 1,-1 1 0,0-1-1,1 1 1,-1-1-1,1 0 1,-1 1 0,0-1 13,-3-6-143,-1 0 0,1-1 0,0 1 0,0-1 0,1 0 143,-10-27-721,1-1 0,2-1 0,2 0 0,1 0 0,1-18 721,0-24-1504,3 0 0,4-7 1504,0 60-147,0 0 1,2 0-1,0 1 0,2-1 1,1 0 146,-4 19 64,1 0 0,-1 0 0,1 0 0,0 0 0,1 0 1,0 1-1,0-1 0,0 1 0,0 0 0,1 1 0,0-1 0,1 1 0,-1 0 1,1 0-1,0 1 0,0-1 0,0 1 0,1 1 0,3-2-64,3 0 102,0 0 1,0 2-1,0 0 0,0 0 1,0 1-1,1 1 0,-1 0 1,1 1-1,0 0 0,0 1-102,-3 0 41,0 1-1,0-1 1,0 2-1,0-1 1,0 2-1,-1-1 1,0 1-1,0 1 1,0 0-1,0 1 1,-1-1-1,4 4-40,-9-6 55,-1 0-1,0-1 0,0 1 1,0 0-1,-1 1 0,1-1 1,-1 0-1,1 1 0,-1 0 1,0-1-1,-1 1 0,1 0 1,-1 0-1,1 0 1,-1 0-1,0 0 0,-1 0 1,1 0-1,-1 0 0,1 0 1,-1 1-1,-1-1-54,0 4 157,0-1 1,-1 1-1,0-1 1,-1 1-1,1-1 1,-2 0-1,1 0 1,-1 0-1,0-1 1,0 1-1,-3 2-157,-98 114 1019,105-122-1033,-1 0 0,0 1 0,0-1 0,1 0 0,-1 0 0,0 1 0,1-1 0,-1 0 0,1 1 0,0-1 0,-1 0 0,1 1 0,0-1 0,0 0 0,0 1 0,0-1 0,0 1 0,0-1 0,0 0 0,1 1 0,-1-1 0,0 1 0,1-1 0,-1 0 0,1 1 0,0-1 1,-1 0-1,1 0 0,0 0 0,0 1 0,-1-1 0,1 0 0,0 0 0,0 0 0,0 0 0,1-1 0,-1 1 0,0 0 0,0 0 14,8 5-28,0-1 0,0 0 1,0 0-1,1-1 0,3 1 28,4 2-9,21 10-65,5 2 110,-1 2 0,9 7-36,-40-22 51,-1 1-1,1 1 0,-1 0 0,0 0 1,-1 1-1,0 0 0,-1 1 0,1 0 1,-2 0-1,3 6-50,-7-11 47,0-1 0,-1 1 0,0 1 0,0-1 0,0 0 0,-1 0 0,1 1 1,-1-1-1,-1 1 0,1-1 0,-1 1 0,0-1 0,0 1 0,0-1 0,-1 1 0,0 1-47,-1 0 42,-1 0-1,0 0 1,1 0 0,-2 0-1,1 0 1,-1-1 0,0 1-1,-1-1 1,1 0 0,-1 0-1,-1-1-41,-11 12 35,-1-2 0,-1 0 0,0-1 0,-1-1 0,-1-1 0,0 0 0,-2-1-35,7-3-129,-1-1 0,0-1 0,-1 0-1,1-1 1,-1-1 0,0 0 0,-1-2 0,1 0 0,0-1 0,-11-1 129,17-1-351,-1 0 1,1-1 0,0 0 0,0-1 0,0-1 0,0 0-1,1 0 1,-1-1 0,1-1 0,0 0 0,0 0 0,1-1-1,0 0 1,0-1 0,-7-8 350,-27-33-427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14720,'-30'25'5866,"25"-22"-5676,0 0 0,1 0 1,0 1-1,0 0 1,0 0-1,0 0 1,1 0-1,-1 0 1,1 1-1,-2 3-190,-4 12 145,0 1 0,2 1-1,0 0 1,1 0 0,2 0 0,-2 14-145,1 9 275,2 0 0,3 38-275,0-56 86,2 0 0,1 0 1,1 0-1,1 0 0,2-1 1,0 0-1,8 16-86,-11-32-15,1 0 0,0 0 0,1-1 0,0 0 0,0 0 0,1 0 0,0 0 0,1-1 0,-1-1 0,2 1 0,-1-1 0,1-1 0,0 1 0,0-2 0,1 1 0,0-1 0,0 0 0,0-1 0,0-1 0,2 1 15,4 0-268,-1-1 0,1-1 0,0-1 0,-1 0-1,1-1 1,0 0 0,0-1 0,-1-1 0,1-1 0,0 0 0,7-4 268,2 0-778,-1-2 1,-1-1-1,0-1 0,0-1 0,-1 0 0,17-15 778,32-28-821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50 101 14080,'-45'28'5279,"40"-19"-4127,29-6-448,-12-3-512,15-3-384,15-9 64,13-5-1216,8-3-448,2-4 896,-6-4 448,-5-9 352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9088,'0'0'169,"1"0"0,-1 0 0,0 0 1,1 0-1,-1 0 0,0 0 0,0 1 0,1-1 1,-1 0-1,0 0 0,0 0 0,1 1 1,-1-1-1,0 0 0,0 0 0,1 1 0,-1-1 1,0 0-1,0 0 0,0 1 0,0-1 0,1 0 1,-1 1-1,0-1 0,0 0 0,0 0 1,0 1-1,0-1-169,2 17 49,-2-14 502,6 37 2434,4 19-2985,2-10 475,2 0 1,3-1-1,12 25-475,-27-68 111,-1-5-85,-1 1 0,1-1 0,-1 1 0,0-1 0,1 1-1,-1 0 1,0-1 0,0 1 0,0-1 0,1 1 0,-1 0-1,0-1 1,0 1 0,0 0 0,0-1 0,0 1-1,0-1 1,0 1 0,0 0 0,0-1 0,0 1 0,-1 0-1,1-1 1,0 1 0,0 0-26,-14-54 784,12 31-832,2 0 0,1 0 0,0 0 0,2 0 0,0 1 0,4-11 48,-3 16-26,1 0 0,0 1 0,1-1 0,1 1 0,1 0 0,0 1 0,1 0 0,8-11 26,-12 19 30,0 1 0,1-1 0,-1 1 0,1 0-1,0 0 1,0 1 0,1 0 0,-1 0 0,1 0 0,0 1 0,0 0-1,0 0 1,0 1 0,5-1-30,-2 1 33,0 1 0,0 0 0,0 0 0,0 1-1,0 1 1,0-1 0,-1 2 0,1-1 0,0 1 0,9 4-33,-6-1 36,0 0 1,0 1 0,-1 0-1,0 1 1,0 0 0,-1 1-1,0 1 1,0 0-1,-1 0 1,0 1 0,-1 0-1,0 1 1,-1 0 0,0 0-1,0 1 1,-1 0 0,-1 0-1,0 1 1,-1-1 0,0 1-1,-1 1 1,0-1 0,-1 0-1,-1 1 1,0 0-1,-1 0 1,0-1 0,-1 1-1,-1 0 1,0 0 0,-3 10-37,2-16-36,0 0 0,0 0 0,-1 0 0,-1-1 0,1 0-1,-1 1 1,0-1 0,-1 0 0,0-1 0,0 1 0,0-1 0,-1 0 0,1 0 0,-2-1 0,1 0 0,-1 0 0,-5 3 36,2-2-357,-1-1-1,0 0 1,0-1 0,0 0-1,-1 0 1,0-1-1,0-1 1,1 0 0,-1-1-1,0 0 1,-6-1 357,-33 0-1061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12 15104,'-7'3'842,"1"-1"1,-1 1 0,1 0 0,0 1 0,0 0 0,1 0 0,-1 0 0,-2 3-843,7-6 54,0 0 0,0 1 0,-1-1 0,1 0 0,0 1 0,1-1 0,-1 1 0,0-1 0,0 1 0,0 0 0,1-1 0,-1 1 0,1-1 0,0 1 0,-1 0 0,1 0 0,0-1 0,0 1 0,0 0 0,0 0 0,0-1 0,0 1 0,1 0 0,-1-1 0,0 1 0,1 0 0,0-1 0,-1 1 0,1 0 0,0-1 0,0 1 0,0-1 0,0 1 0,0-1 0,0 0 0,0 0 0,1 1-54,3 3-29,-1-1 0,1 0 0,0 0 1,0 0-1,1 0 0,-1-1 0,1 0 0,0-1 1,-1 1-1,7 1 29,11 3-201,1-1 1,4 0 200,-18-4-90,59 11-577,79 18-627,-117-22 1299,0 0 0,-1 2-1,20 11-4,-37-15 183,0 1-1,0 0 1,0 1-1,-1 1 1,-1 0-1,0 0 1,0 1-1,-1 1 1,0 0-1,-1 0 0,6 11-182,2 7 256,-2 0 0,-1 1-1,-1 0 1,6 25-256,-15-44 53,0 0 0,-1 0 1,0 0-1,-1 1 0,-1-1 1,0 1-1,0-1 0,-1 1 1,-1-1-1,0 1 0,-2 9-53,2-20 15,1 0 0,-1-1 0,0 1 1,1 0-1,-1 0 0,0-1 0,0 1 0,0 0 0,0-1 0,-1 1 0,1-1 0,0 1 0,-1-1 0,1 0 0,-1 0 0,1 0 0,-1 0 0,1 0 0,-1 0 1,0 0-1,0 0 0,1 0 0,-1-1 0,0 1 0,0-1 0,0 1 0,0-1 0,0 0 0,0 0 0,1 0 0,-1 0 0,0 0 0,0 0 0,0 0 0,0-1 1,0 1-1,0-1 0,0 1 0,1-1 0,-1 0 0,0 0 0,1 0 0,-1 0 0,0 0 0,1 0 0,-1 0 0,1 0 0,-1-1 0,1 1 0,0 0 1,0-1-1,-1 0 0,1 1 0,0-1 0,0 1 0,1-1 0,-2-1-15,-2-7 13,1 0 0,-1 1-1,2-1 1,-1 0 0,2 0 0,-1-1 0,1 1 0,1 0 0,-1 0-1,2-1 1,0-4-13,3-17-150,1 0 0,2 1 0,2-7 150,3-1-334,1 0-1,2 1 1,2 1 0,15-26 334,-17 37-139,2 0 0,0 1 0,2 1 0,1 0 0,1 2 0,16-15 139,-25 28 62,0 0 1,0 1-1,1 0 1,-1 1-1,2 0 0,-1 1 1,1 0-1,0 1 1,11-2-63,-19 6 80,0 0 0,0 0 1,0 1-1,1-1 1,-1 1-1,0 1 0,0-1 1,0 1-1,1 0 0,-1 0 1,1 1-81,-3 0 67,0 0 1,0-1-1,0 1 0,-1 1 1,1-1-1,-1 0 1,1 1-1,-1 0 1,0 0-1,0 0 0,0 0 1,0 0-1,-1 1 1,1-1-1,-1 1 0,0 0 1,0 0-68,1 3 63,0 0-1,-1-1 1,0 1-1,-1 0 1,1 0 0,-1 0-1,-1 1 1,1-1 0,-1 0-1,0 0 1,-1 0 0,0 0-1,0 0 1,0 0-1,-1 0 1,0 0 0,-1 0-1,1-1 1,-3 3-63,-8 18 117,-1 0 0,-2-2 0,0 0-1,-2 0-116,8-11 76,-11 15 23,0-1-62,2 0 0,1 2-1,-7 14-36,22-36-37,-1-1-1,1 1 1,0 0 0,0 1-1,1-1 1,1 0-1,-1 1 1,1-1 0,0 1-1,1-1 1,0 1-1,1-1 1,-1 1 0,2-1-1,-1 1 1,2 1 37,-1-4-50,0-1-1,1 1 1,0-1 0,0 0-1,1 0 1,-1 0 0,1 0 0,0-1-1,1 0 1,-1 1 0,1-2 0,-1 1-1,1 0 1,0-1 0,1 0-1,-1 0 1,1 0 0,-1-1 0,1 0-1,0 0 1,-1-1 0,5 2 50,14 2-700,1-1 1,-1-2-1,1 0 1,21-1 699,-9-3-1178,0-1 0,0-2 0,-1-1 0,0-2 1,0-1-1,-1-2 0,10-6 1178,61-27-1013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999 55 14848,'-3'-4'715,"-1"0"1,0 0 0,0 0 0,0 0 0,0 1-1,0-1 1,-1 1 0,0 0 0,0 1-1,0-1 1,0 1 0,-4-1-716,0 0 391,-1 0 0,0 1 0,1 1 0,-1-1 0,0 2 0,0-1 1,-1 1-392,-12 2 2,0 1 0,1 0 0,-1 2 1,1 0-1,-22 9-2,20-6 45,0 2 0,1 0 0,0 2 0,1 1 0,0 0 0,1 1 0,-13 13-45,31-25-4,1 0 1,-1 1 0,1-1 0,0 1-1,0-1 1,0 1 0,0 0-1,0 0 1,1 0 0,-1 0 0,1 0-1,0 0 4,0-1-6,1 0 0,0-1-1,0 1 1,0 0-1,0 0 1,0 0-1,0 0 1,0-1-1,1 1 1,-1 0-1,1 0 1,-1-1-1,1 1 1,0 0-1,-1-1 1,1 1 0,0 0-1,0-1 1,0 1-1,0-1 1,1 0-1,0 2 7,14 11-28,0 0 0,1-1-1,0-1 1,1 0 0,0-1-1,18 7 29,15 9-32,-23-11 27,-1 1 0,0 2 0,-2 0 0,0 2 0,17 18 5,-35-31 19,-1 0-1,1 0 0,-1 1 1,0 0-1,-1 0 0,0 0 1,-1 1-1,0 0 1,0 1-19,-2-5 43,0 1-1,-1 0 1,0 0 0,0 0 0,-1 0 0,0 0 0,0 0 0,-1 1-1,0-1 1,0-1 0,0 1 0,-1 0 0,0 0 0,-1 2-43,-2 0 41,0 1 0,0-1 0,-1 0 1,0-1-1,0 0 0,-1 0 0,0 0 1,-1-1-1,1 0 0,-2 0 0,1-1 0,-1 0 1,1 0-1,-2-1 0,1 0 0,-9 3-41,-9 3-68,0-2 0,-1 0 1,0-2-1,0-1 0,-17 1 68,15-3-562,-1-2 1,1-2 0,-1 0-1,-8-3 562,10 0-1426,-1-2 0,1-1-1,0-1 1,1-1 0,0-2-1,0 0 1,1-2 0,0-1-1,1-2 1,1 0-1,-17-14 1427,12 3-1946,-24-25 1946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14592,'-15'4'1809,"12"-3"-1508,0-1 1,0 1 0,0 0-1,0 0 1,0 1-1,0-1 1,1 1-1,-1-1 1,0 1 0,1 0-1,-1 0 1,1 0-1,-1 0 1,1 0-1,0 1 1,-1 1-302,-4 6 171,1 1 1,1-1-1,0 1 0,0 1 1,1-1-1,0 1 0,1-1 1,0 1-1,1 0 0,1 0 1,0 0-1,0 1 0,1-1 1,1 0-172,0 23 61,2 0 1,2-1 0,1 1-1,6 13-61,-1-8 103,1-1-1,3 0 0,4 6-102,-12-29 50,1-1 0,0 0 0,1 0 0,1-1 0,0 0 1,1-1-1,1 0 0,0-1 0,1 1-50,-10-10 6,0-1 0,0 1 1,0-1-1,1 0 1,-1 0-1,1 0 0,-1 0 1,1-1-1,0 1 1,-1-1-1,1 0 0,0 0 1,0 0-1,0-1 1,0 1-1,0-1 0,0 0 1,0 0-1,0-1 1,0 1-1,0-1 0,0 0 1,-1 0-1,1 0 1,0 0-1,0-1 0,-1 1 1,1-1-1,-1 0 1,2-1-7,13-8-95,-1-1 1,0-1 0,-1-1 0,0 0 0,-2-1 0,1 0 0,-2-2 0,0 1-1,-1-2 1,0 0 0,4-10 94,15-34-338,-3-2 0,17-55 338,-20 49-16,-24 68 28,-1 0 0,1 0 0,0 1 0,-1-1 0,1 0 0,0 1 0,0-1 0,0 1 0,0-1 0,0 1 0,0 0 0,1-1 0,0 0-12,5 4 186,0 12 5,3 9 0,1-1 0,0-1 0,2 0 0,0 0 0,1-1 0,2-1 1,0 0-1,0-1 0,2-1 0,0-1 0,14 9-191,-8-7 75,1-1 0,1-1 0,0-2 1,1 0-1,1-2 0,0-1 0,1-1 0,0-2 1,11 2-76,-20-7 47,0 0 0,1-1 1,-1-1-1,0-1 0,1-1 1,-1-1-1,0 0 0,0-2 1,0 0-1,5-3-47,-17 4 28,1 0-1,-1-1 1,1 0-1,-1 0 1,0-1-1,-1 0 1,1-1-1,-1 1 1,0-1 0,5-6-28,-7 6 13,-1 0 0,0 1 0,0-1 0,0-1 0,-1 1 0,0 0 0,0-1 0,-1 0 0,0 1 0,0-1 0,-1 0 0,1 0 0,-1 0 0,-1 0 0,0-2-14,0-6-1,-1-1-1,0 0 1,-2 1-1,0-1 1,0 1-1,-2 0 0,0 0 1,0 1-1,-1-1 1,-1 1-1,-1 0 1,0 1-1,-1 0 0,0 0 1,-8-8 2,7 9-244,-1 0 1,-1 1-1,0 0 1,0 1 0,-1 0-1,0 1 1,-1 0-1,0 1 1,0 1-1,-1 0 1,1 1-1,-2 1 1,1 0-1,-1 1 1,-3 0 243,-38-5-3397,49 6 2719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11264,'-1'0'284,"0"0"1,1 0 0,-1 0 0,0 0 0,0 1-1,0-1 1,0 0 0,1 0 0,-1 1-1,0-1 1,0 0 0,1 1 0,-1-1-1,0 1 1,0-1 0,1 1 0,-1-1 0,1 1-1,-1 0 1,0-1 0,0 2-285,-6 18 1835,7-10-2009,-1 1 0,1-1 0,2 10 174,-1-10 648,5 48-317,3 0 0,8 29-331,-2-18-1446,1 34 1446,-16-100-280,2 22-2634,-5-13-4527,-5-10 4391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11264,'1'24'6243,"4"5"-3625,15 67-2049,-18-89-202,14 63-55,14 57 44,-6 2 0,1 51-356,-22-137-233,3 44-1913,-8-73 666,0-11 769,-3-8 107,-5-16 45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61 13440,'-3'1'579,"0"0"-1,0 1 1,0-1 0,1 1 0,-1 0 0,0 0 0,1 0 0,-1 0 0,1 1 0,-1 0-579,3-3 69,-1 1 0,1-1 0,0 1 1,0-1-1,-1 1 0,1-1 1,0 1-1,0-1 0,0 1 0,0-1 1,0 1-1,0-1 0,-1 1 0,1-1 1,0 1-1,0-1 0,1 1 0,-1-1 1,0 1-1,0-1 0,0 1 0,0-1 1,0 1-1,1-1 0,-1 1 0,0-1-69,1 2 42,0-1-1,1 0 1,-1 0-1,0 0 0,1 0 1,-1 0-1,0 0 0,1 0 1,-1 0-1,1 0 1,0-1-1,-1 1 0,2 0-41,8 2 65,1 0 0,0 0 0,0-1 0,0-1 0,11 1-65,67-4-30,-49 1-3,14-2-551,-1-2 1,1-3-1,2-3 584,161-42-2537,-170 37 2638,-37 11 155,1 1 0,1 0 0,-1 1 0,0 0 0,1 1 0,9 0-256,-19 2 105,0 1-1,-1-1 1,1 1 0,0 0-1,0 0 1,-1 0 0,1 0-1,-1 1 1,1-1 0,-1 1-1,1-1 1,-1 1 0,0 0-1,0 0 1,0 0 0,0 0-1,0 0 1,0 0-1,0 1-103,7 9 449,-1 1 0,0 0 0,0 2-450,-6-12 48,21 45 494,-1 0 0,-2 1 1,-3 2-1,10 47-542,-8-8 209,-3 0-1,-2 41-208,-10-106-177,-3-45-712,1-2 446,10-136-9391,12-28 9834,-11 107-624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13952,'13'18'6093,"0"11"-5331,-9-20-7,3 8-304,0 1 0,-2 0 1,0 0-1,-1 2-451,5 19 248,34 113 106,21 81-171,-46-152-1941,7 73 1758,-24-147-67,1 7-833,-1-1-1,-1 1 1,0-1 0,-1 8 900,1-18-325,-1 0 1,1 0 0,-1 0 0,0 0 0,0 0 0,0 0 0,0-1 0,0 1 0,-1 0 0,0 1 324,1-3-177,0 0 1,0 0 0,0 0-1,0 0 1,-1 0 0,1 0-1,0 0 1,0-1-1,-1 1 1,1 0 0,0-1-1,-1 1 1,1-1 0,0 1-1,-1-1 1,1 1-1,-1-1 1,1 0 0,-1 0-1,1 0 1,-1 0 176,-32-5-1061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89 15872,'-10'15'5983,"29"-7"-4671,31-8-480,-14 0-608,33-8-896,54-16-192,50-11 448,42-10 192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45 174 12544,'-2'-1'317,"0"1"1,1 0 0,-1 0 0,0 1-1,0-1 1,0 0 0,0 1 0,1-1-1,-1 1 1,0-1 0,1 1 0,-1 0-1,0 0 1,1 0 0,-1 0 0,1 0-1,-1 0 1,1 0 0,-1 1-318,0 0 73,1 0 1,0 1 0,0-1-1,0 0 1,0 1-1,0-1 1,0 0 0,1 1-1,-1-1 1,1 1-1,0-1 1,-1 1 0,1 0-1,0-1 1,0 1-74,1 20 93,1 0 1,1-1-1,1 1 0,4 15-93,31 88 82,-25-90-121,-3 0 1,-1 2-1,-1-1 0,-2 1 0,-2 5 39,-6 2-198,1-43 159,0 0 0,-1 0 0,1 0 1,-1 0-1,1 0 0,-1 0 0,0 0 0,0 0 0,1-1 0,-1 1 0,0 0 0,-1-1 0,1 1 1,0 0-1,0-1 0,-1 0 0,1 1 0,-1-1 0,1 0 0,-2 1 39,3-2-11,-1 0-1,1 0 1,-1 0 0,1 1-1,-1-1 1,1 0 0,0 0 0,-1 0-1,1 0 1,-1 0 0,1-1-1,-1 1 1,1 0 0,0 0-1,-1 0 1,1 0 0,-1 0-1,1-1 1,-1 1 0,1 0-1,0 0 1,-1-1 0,1 1-1,0 0 1,-1 0 0,1-1-1,0 1 1,0 0 0,-1-1-1,1 1 1,0-1 0,0 1-1,-1 0 1,1-1 0,0 1-1,0-1 1,0 1 0,0 0-1,0-1 1,0 1 0,0-1-1,0 1 1,-1-1 11,-3-21-548,4 0-202,0-1 0,1 1-1,2-6 751,2-44-2527,-7 13-1891,-4-16 4418,-10-58-1027,8 73 1837,6 46-108,1 0-1,0 0 0,1-1 0,0 1 0,1 0 0,3-12-701,-3 20 249,1 0 0,0 0-1,0 0 1,1 0 0,-1 0 0,1 1-1,0 0 1,1-1 0,0 1-1,-1 0 1,1 1 0,1-1 0,-1 1-1,1-1 1,0 1 0,5-3-249,3-1 177,1 0-1,0 1 1,0 0 0,1 1-1,0 0 1,0 2 0,1 0-1,-1 0 1,1 2 0,0 0-1,-1 0 1,1 2 0,0 0-1,0 0-176,2 2 71,-1 0-1,0 0 0,0 2 1,0 0-1,0 1 0,-1 1 1,1 0-1,-2 2 0,1-1 0,-1 2 1,0 0-1,8 7-70,-8-4 51,-1 0 0,0 0 0,-2 1 0,1 1 0,-1 0 0,-1 1 0,-1 0 0,0 1 0,-1 0 0,5 12-51,-10-17 74,0-1 0,0 0 1,-2 1-1,1 0 0,-1 0 0,-1 0 0,0 0 1,0 0-1,-2 0 0,1 0 0,-1 0 0,0-1 0,-1 1 1,-1 0-1,0 0 0,0-1 0,-1 1 0,-2 4-74,-5 5 159,0-1-1,-1 0 1,-1-1-1,0 0 1,-2-1 0,0 0-1,0-1 1,-2-1-1,0-1 1,-1 0-1,-3 1-158,7-6-11,0-1 0,-1 0 0,0-1 0,0 0 0,0-2 0,-1 0 0,0 0 0,0-1 0,-10 0 11,15-2-300,0-1 0,-1 0 0,1-1 0,-1 0 0,1-1 0,0-1 0,0 1 0,-1-2 0,1 1 0,0-2-1,1 1 1,-1-2 0,-9-4 300,16 6-316,0 1 0,0-1-1,1 0 1,-1 0 0,1 0-1,-1-1 1,1 1-1,0-1 1,1 0 0,-1 0-1,0 0 1,1 0 0,0 0-1,0 0 1,1-1-1,-1 1 1,1-1 0,0 1-1,0-1 1,0 1 0,0-1-1,1 0 1,0 1-1,0-1 1,0 0 0,1 1-1,0-1 1,1-4 316,13-51-1061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14080,'4'73'6700,"13"32"-6091,-10-67-63,16 113-209,-1 57-337,-17-56-7344,-9-187 1338,-1 0 4924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31 10368,'22'-23'3429,"-12"16"-1558,-4 10-450,-5 14 311,-24 64-263,-3-1 1,-3-2 0,-9 9-1470,-48 131 833,81-201-786,-12 35 111,-1 13-158,14-49 28,1-1 0,1 1 0,1 0 0,0 0 0,1 0 1,1 7-29,-1-19 11,1 0 0,0 0 1,0 0-1,0 0 1,0-1-1,1 1 0,-1 0 1,1-1-1,0 1 1,0-1-1,0 1 0,1-1 1,-1 0-1,1 0 1,-1 0-1,1 0 0,0 0 1,1-1-1,-1 1 1,0-1-1,1 0 0,-1 0 1,2 0-12,5 3 5,1-2 0,-1 1 0,1-1 1,0-1-1,0 0 0,-1 0 0,11-1-5,22 0-147,0-1-1,-1-2 1,20-5 147,127-26-1038,-140 24 705,196-42-3672,-241 50 3307,23-2-1634,-26 3 2104,0 0 1,-1 0 0,1 0 0,0 0 0,0 0 0,0 0 0,-1 0 0,1 0 0,0 0 0,0 1 0,0-1 0,-1 0 0,1 0 0,0 1 0,0-1 0,-1 1 0,1-1 0,0 1 0,-1-1 0,1 1 0,0-1 0,-1 1 0,1-1 0,-1 1 0,1 0 0,0 0 227,-1 6-2112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13056,'2'23'7591,"9"19"-6004,-1-2-894,20 83 150,5 26-699,-6 4-144,-16-51-183,-6-36-3047,6 17 3230,-9-67-3632,-8-26 2891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15488,'14'-3'5791,"-14"3"-4511,14-4-704,-1-1-576,20-3-96,16 1 192,20-5-224,14 2-128,3 3 128,0 4-2912,-8-2-1279,-9 5 2175,-20 8 1056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0 499 14848,'0'17'5535,"19"-10"-4319,25-7-384,-16 0-544,18-4-960,17-4-224,15-4-3328,4-3-1439,1-10 2879,-7-7 1408,-7-5 1056</inkml:trace>
  <inkml:trace contextRef="#ctx0" brushRef="#br0" timeOffset="1">1095 0 13952,'-1'1'319,"0"1"1,1-1 0,-1 0 0,1 1 0,-1-1 0,1 0 0,0 1 0,0-1 0,-1 1 0,1-1 0,0 0 0,0 1-1,0-1 1,0 1 0,1-1 0,-1 0 0,0 1 0,1-1 0,-1 1 0,1-1-320,12 30 616,-7-20 44,23 69 411,-3 1-1,9 51-1070,-24-86 72,4 17-778,-2-1-1,-3 2 0,-3 0 1,-1 38 706,-6-99-271,-1 19-3056,1-22 3232,0 0-1,0 0 0,0 0 1,0 1-1,0-1 1,0 0-1,0 0 0,0 1 1,0-1-1,0 0 0,0 0 1,0 0-1,0 1 0,0-1 1,0 0-1,-1 0 0,1 0 1,0 1-1,0-1 1,0 0-1,0 0 0,0 0 1,0 1-1,-1-1 0,1 0 1,0 0-1,0 0 0,0 0 1,0 1-1,-1-1 0,1 0 1,0 0-1,0 0 1,0 0-1,-1 0 0,1 0 1,0 0-1,0 0 0,-1 0 1,1 0-1,0 0 0,0 0 1,0 0-1,-1 0 0,1 0 1,0 0-1,0 0 1,-1 0-1,1 0 0,0 0 1,0 0-1,0 0 0,-1 0 1,1 0-1,0 0 0,0 0 1,0-1-1,-1 1 0,1 0 1,0 0-1,0 0 1,0 0-1,0 0 0,0-1 1,-1 1-1,1 0 0,0 0 1,0-1 95,-12-12-1312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16000,'-9'-4'5983,"37"8"-4671,18-4-416,-25 0-512,21 0-2496,8 0-896,9 0 1504,1 5 736</inkml:trace>
  <inkml:trace contextRef="#ctx0" brushRef="#br0" timeOffset="1">105 435 17279,'-45'32'6400,"45"-15"-4960,18-1-544,-1-4-576,20 0-448,23-4 64,26-11-2016,34-5-896,21-9 1504,9-12 352,1-11 512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754 209 9472,'-3'-9'630,"-1"-1"0,0 1 1,0 1-1,-1-1 0,0 0 0,0 1 1,-1 0-1,0 0 0,0 1 1,-1 0-1,-4-4-630,8 9 154,-7-7 148,-1 0 0,0 0 0,-1 1 0,0 1 0,0 0 0,0 0 0,-1 2 0,-5-3-302,-11-1 20,-1 2-1,1 1 0,-1 1 0,0 1 0,-1 2 1,1 1-1,0 1 0,0 1 0,-1 2 0,1 2 1,1 0-1,-1 2 0,1 1 0,0 1 0,-22 12-19,43-18-7,1 1-1,0 0 0,1 0 0,-1 0 0,1 1 0,0 0 0,0 0 0,1 1 0,-2 1 8,6-5 6,-1-1-1,1 1 1,0-1-1,0 1 0,1 0 1,-1-1-1,0 1 1,0 0-1,1 0 1,-1-1-1,1 1 0,0 0 1,-1 0-1,1 0 1,0 0-1,0 0 0,0 0-5,1 0 17,-1 0 0,1 0-1,0 0 1,0 0-1,0 0 1,0 0-1,0 0 1,0 0 0,0-1-1,1 1 1,-1-1-1,1 1 1,-1-1 0,1 1-1,-1-1 1,1 0-1,0 0 1,0 1-1,0-1-16,11 5 61,-1 0-1,2-1 0,-1 0 0,0-1 0,1-1 1,0 0-1,0-1 0,10 1-60,13 2 9,11 3-6,0 3 1,-1 1-1,-1 3 0,0 1 0,25 15-3,-52-22 4,0 0 1,-2 2-1,1 0 0,-1 1 0,-1 1 0,0 0 0,-1 1 1,0 1-1,-1 1 0,-1 0 0,0 0 0,-1 1 1,-1 1-1,3 7-4,-11-17 22,1 0 1,-1 0 0,0 1-1,-1 0 1,0-1 0,0 1 0,-1 0-1,0 0 1,0 0 0,-1 0-1,-1 0 1,1-1 0,-1 1-1,-1 2-22,0-3 29,0-1-1,-1 1 1,0-1-1,0 0 1,-1 0-1,1 0 1,-2 0-1,1 0 1,-1-1-1,0 0 1,0 0-1,-1 0 1,1-1-1,-1 1 1,0-1-1,-1-1-28,-11 8 6,-1-1 0,-1-1-1,1-1 1,-1 0 0,-1-2 0,1 0-1,-1-1 1,-1-2 0,1 0 0,-1-1 0,1-1-1,-9-1-5,19 0-190,1-2 0,-1 1 0,0-1-1,1-1 1,0 0 0,-1 0 0,1-1-1,0-1 1,-5-2 190,10 4-310,0-1-1,0 1 1,0-1-1,1 0 1,-1-1-1,1 1 1,0-1 0,0 1-1,1-1 1,-1-1-1,1 1 1,-1 0-1,1-1 1,1 0 0,-1 1-1,1-1 1,0 0-1,0 0 1,-1-3 310,2 1-310,-1 0-1,1 0 1,1 0 0,-1-1 0,1 1 0,1-6 310,9-52-976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9600,'43'-27'3120,"-42"26"-3039,-1 1 1,1-1 0,0 1-1,0 0 1,0-1 0,-1 1-1,1 0 1,0-1 0,0 1-1,0 0 1,0 0 0,0 0 0,0 0-1,0 0 1,0 0 0,0 0-1,-1 0 1,1 0 0,0 0-1,0 0 1,0 1 0,0-1-1,0 0 1,0 1 0,0-1-1,-1 0 1,1 1 0,0-1-1,0 1 1,-1 0 0,1-1 0,0 1-1,-1 0 1,1-1 0,0 1-1,-1 0 1,1-1 0,-1 1-82,3 4 214,-1-1 1,1 0 0,-1 1 0,0-1 0,0 1 0,-1 0-215,0-1 145,9 28 1300,-2 0 1,3 30-1446,3 13 634,117 421 998,-120-472-1993,-5-17-794,-5-7 1084,-1 0 0,0 0 1,0 0-1,1 0 0,-1 0 0,0 0 1,0 0-1,1-1 0,-1 1 1,0 0-1,0 0 0,0 0 0,1 0 1,-1-1-1,0 1 0,0 0 1,0 0-1,0 0 0,0-1 0,1 1 1,-1 0-1,0 0 0,0 0 0,0-1 1,0 1-1,0 0 0,0 0 1,0-1-1,0 1 0,0 0 0,0 0 1,0-1-1,0 1 0,0 0 1,0 0-1,0-1 0,0 1 71,1-26-1317,-1-22 608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 9984,'-17'-7'3776,"13"11"-2944,-1 4-224,5 0-320,5 4-2976,3 5-1216,5 7 1984,6 9 928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605 230 8832,'0'-8'749,"0"1"0,-1-1 0,-1 0-1,1 0 1,-1 1 0,0-1 0,-1 1 0,0-1 0,0 1 0,-1 0 0,1 0 0,-4-4-749,0 2 397,0 0-1,0 0 1,-1 1 0,-1 0 0,1 0 0,-1 1-1,0 0 1,-6-3-397,2 3 5,1 0 0,-2 0-1,1 1 1,-1 1 0,0 0 0,0 1 0,0 0-1,-1 1 1,1 1 0,-1 0 0,1 1 0,-1 1-1,-14 1-4,15 1-12,1 1 0,-1 0-1,1 1 1,0 0 0,0 1 0,0 1-1,1 0 1,0 0 0,0 1-1,0 1 1,1 0 0,0 1-1,1 0 1,0 0 0,0 1-1,1 1 1,0-1 0,1 1 0,0 1-1,1 0 1,0 0 0,1 0-1,0 1 1,1 0 0,1 0-1,-1 3 13,0 1 14,1 0 0,1 0-1,0 1 1,1-1 0,1 1-1,1 0 1,1-1 0,0 5-14,1-11 14,0 0 1,0-1-1,1 1 1,0 0 0,1-1-1,0 0 1,1 1-1,0-2 1,1 1-1,-1-1 1,2 1-1,0-2 1,5 7-15,0-4 72,0 0 0,0 0 0,2-1 0,-1-1-1,1 0 1,1 0 0,-1-2 0,1 0 0,1-1 0,-1 0 0,1-1 0,0-1-1,10 1-71,-12-2-162,0-1 0,0-1 0,0-1 0,0 0 0,0 0 0,0-2 0,0 1 0,0-2 0,0 0 0,-1-1 0,1 0 0,-1-1 0,0 0 0,0-1-1,-1-1 1,2-1 162,-9 4-398,1 0 0,-1 0 0,0-1 0,0 1 0,0-1 0,-1-1 0,0 1-1,0 0 1,0-1 0,-1 0 0,0 0 0,0 0 0,0 0 0,-1-1 0,0 1-1,0-1 1,0 1 0,-1-1 0,0 0 0,0-1 398,0-38-981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110 149 8448,'-11'0'748,"0"0"0,0 1 0,0 1 0,-2 0-748,8-1 448,1 0 0,-1 1 0,1-1 0,0 1 0,0 0 0,0 0 0,0 1 0,0-1 0,1 1 0,-1 0 0,1-1-1,-1 2-447,23-4 3392,51-27-1637,41-22-1755,-66 26 272,2 3 0,1 1 0,0 3 0,33-6-272,-71 20-1,-1 0 0,1 1 1,0 0-1,0 1 0,-1 0 0,1 1 0,0 0 1,-1 0-1,1 1 0,1 1 1,-5-1 5,0 0 0,0 1-1,0 0 1,0 0 0,-1 0 0,0 1 0,0-1 0,0 1-1,0 1 1,0-1 0,-1 1 0,0-1 0,0 1 0,0 1-1,0-1 1,0 2-5,14 29 76,-1 1 0,-2 0 0,-1 2 0,3 18-76,-3-8 64,19 62 59,-12-39-414,2-1 1,10 15 290,-23-71-1181,-10-15 1067,0 0 0,1 0 1,-1 0-1,0 1 0,0-1 0,0 0 1,1 0-1,-1 0 0,0 0 1,0 0-1,1 0 0,-1 0 0,0 0 1,0 0-1,1 0 0,-1 0 1,0 0-1,0 0 0,1 0 0,-1 0 1,0 0-1,0 0 0,0 0 1,1 0-1,-1 0 0,0-1 0,0 1 1,1 0-1,-1 0 0,0 0 1,0 0-1,0 0 0,1-1 0,-1 1 1,0 0 113,1-3-699,1 1 0,-1 0 0,0-1 0,0 0 1,0 1-1,0-1 0,-1 0 0,1 1 0,-1-1 1,1-2 698,3-41-2459,-4-23 1206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12288,'1'-9'4011,"2"13"-1621,4 22-419,-4-16-1357,33 127 2130,15 129-2744,-39-198 573,-9-51-353,6 32 2376,3 45-2596,-3-146-300,2 0 0,3 1 0,2 0 0,2 2 0,2 0 0,2 0 0,2 2 0,11-12 300,-26 44-76,1 0 0,1 0-1,0 2 1,1-1 0,0 1-1,1 1 1,4-2 76,-13 10 2,1 1 0,-1 0-1,1 0 1,0 0 0,0 0 0,0 1-1,0 0 1,0 0 0,0 1-1,1-1 1,-1 1 0,0 0 0,1 0-1,-1 1 1,1 0 0,-1 0 0,1 0-1,-1 1 1,1-1 0,-1 1 0,1 1-1,-1-1 1,0 1 0,0 0 0,3 1-2,-1 1 20,1 1 1,-1 0 0,0 0 0,0 1 0,-1 0 0,0 0 0,0 1 0,0-1 0,-1 1 0,0 1 0,0-1-1,-1 1 1,0-1-21,12 26 86,-1 1 0,5 19-86,-9-24 26,34 98 82,-15-41-445,3-1 1,10 12 336,-41-93-401,1 0 1,-1 0 0,1 0-1,-1 0 1,1 0-1,0 0 1,1-1 0,0 2 400,-3-5-242,0 1 0,-1-1 0,1 1 0,0-1 0,-1 0 0,1 1 0,0-1 0,0 0 0,-1 1 0,1-1 0,0 0 0,0 0 0,-1 0 0,1 0 0,0 0 0,0 0 0,0 0 0,0 0 0,-1 0 0,1 0 242,1-1-407,-1 1 1,0-1 0,0 0 0,0 1-1,0-1 1,0 0 0,0 0-1,0 0 1,0 0 0,0 0 0,0 0-1,0 0 1,0 0 0,-1 0-1,1 0 1,0-1 406,13-29-3765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45 13824,'-81'7'5183,"49"-2"-4031,4-1 512,19-1-64,0-3-768,13 5-224,10-5-640,23-5-224,17-2 96,19-5-3584,13-1-1599,16-2 2687,-3-2 1376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12 12288,'-22'-10'3978,"22"9"-3934,0 1 0,0 0-1,-1 0 1,1 0 0,0 0-1,0 0 1,-1 0 0,1 0-1,0-1 1,0 1 0,-1 0-1,1 0 1,0 0 0,0 0-1,-1 0 1,1 0 0,0 0-1,-1 0 1,1 0 0,0 0-1,0 0 1,-1 1 0,1-1-1,0 0 1,0 0 0,-1 0-1,1 0 1,0 0 0,0 0-1,0 1 1,-1-1 0,1 0-1,0 0 1,0 0 0,0 0-1,-1 1 1,1-1-44,-17 15 696,0 0 0,1 1 0,1 1 0,0 1-696,4-3 64,1 0 0,1 1 0,1 0 0,0 0 0,1 1 0,-2 8-64,0 5 57,1 1 0,1 0 0,1 7-57,4-21 33,1 0 1,0 1 0,1-1 0,1 0 0,0 1-1,1-1 1,1 0 0,1 0 0,1 0-1,2 5-33,-5-14 41,2-1 0,-1 1 0,1 0 0,0-1-1,1 0 1,0 0 0,0 0 0,0 0 0,1-1-1,0 0 1,0 0 0,0-1 0,1 0 0,0 0-1,0 0 1,1-1 0,-1 0 0,1 0 0,0-1-1,0 0 1,6 1-41,-4-1 50,0-1 0,0-1 0,0 0 0,0 0 0,0-1 0,0 0 0,1-1 0,-1 0 0,0-1-1,0 0 1,0 0 0,-1-1 0,1 0 0,0-1 0,-1 0 0,7-5-50,-9 5 37,-1 0 0,1-1 0,-1 0 1,0 0-1,0-1 0,0 0 0,-1 0 0,0 0 0,0-1 0,-1 1 1,1-1-1,-2 0 0,1-1 0,-1 1 0,0 0 0,0-1 0,-1 0 1,0 0-1,0 0 0,-1 0 0,0-1-37,0-11 36,-1 1 0,-1 0 1,-1 0-1,0 0 0,-2 0 1,0 0-1,-6-17-36,-4-3-792,-1 0-1,-3 0 1,-2 0 792,16 30-810,0 1 0,0 0 0,-1 1 0,-1-1 0,1 1 0,-1 0 0,0 0 0,-1 0 0,-1 1 810,-6-4-885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52 14720,'-9'-41'4815,"8"41"-4712,1-1-1,-1 0 1,1 0-1,-1 1 1,1-1-1,-1 0 1,0 1-1,1-1 1,-1 0-1,0 1 1,0-1-1,1 1 1,-1-1 0,0 1-1,0 0 1,0-1-1,0 1 1,1 0-1,-1 0 1,0-1-1,0 1 1,0 0-1,0 0 1,0 0-1,0 0 1,0 0-1,0 0 1,0 0-1,0 1 1,0-1-103,-1 0 370,-5 1-99,-1 0 1,1 0-1,-1 1 1,1 0 0,0 1-1,0-1 1,0 1-1,-6 4-271,-1-1 190,-19 9-99,2 2 0,-1 1-1,-25 21-90,37-25 19,2 1 0,0 1-1,0 1 1,2 0 0,0 2-1,-4 6-18,17-20-6,0 0 0,0-1 0,0 1 0,0 0 0,1 1 0,0-1 0,0 0 0,1 1 0,-1-1 0,1 1 0,0 1 6,1-4-3,0 0 1,0 0-1,0 0 1,1 0-1,-1 0 1,1 0 0,0 0-1,0-1 1,0 1-1,0 0 1,0 0 0,0-1-1,1 1 1,0-1-1,-1 1 1,1-1 0,0 1-1,0-1 1,0 0-1,0 0 1,1 0 2,18 14 36,0-2 0,0 0 0,1-1 0,15 5-36,45 27 80,-55-28-86,-1 2 0,-1 1 0,0 1 0,-2 1 1,-1 1-1,0 1 0,6 11 6,-19-22 21,0 2 0,0-1 0,-1 1 0,-1 0 0,-1 1 0,0-1 0,-1 2-21,-2-6 73,0 0-1,-1 1 1,-1-1-1,0 1 1,0-1-1,-2 1 1,1-1 0,-1 1-1,-1-1 1,-1 8-73,-1-7 38,0 0 0,-1 0 1,0-1-1,-1 0 0,-1 0 0,1 0 1,-2-1-1,1 1 0,-1-2 0,-1 1 1,0-1-1,0-1 0,-1 0 0,-3 3-38,-6 2-382,1 0 0,-2-1 0,0-1 0,0-1 0,-1-1 0,0-1 0,-15 4 382,16-7-1773,-1-1 0,1-1 1,-1-1-1,0 0 0,0-2 0,0 0 0,-20-4 1773,-59-13-4533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1811 361 11136,'-11'-5'1358,"9"4"-1005,-1-1 1,1 1-1,-1 0 1,1-1 0,0 0-1,0 1 1,-1-1 0,1 0-1,0 0 1,1 0 0,-1-1-354,-79-77 5503,46 45-5032,-1 2-1,-1 1 1,-26-17-471,42 35 25,-1 1 0,0 1 0,-1 1-1,0 1 1,0 1 0,-1 1 0,0 1 0,-7-1-25,-3 3-20,0 1 0,0 1 1,-1 2-1,1 1 0,0 2 0,-1 1 0,-15 5 20,-24 9-32,1 3 0,-30 15 32,-1 2-33,1 5 0,2 5-1,2 4 1,-75 52 33,143-81-37,0 1-1,-2 5 38,21-18-32,1 1 0,0 1 0,1-1 0,0 2 0,1-1 0,-4 10 32,10-18-13,1 1 0,0 0 0,0 0 0,0 0 0,1 0 0,-1 0 0,1 0 0,0 0 0,1 0 0,-1 0 0,1 0 0,0 2 13,1-3-10,-1-1 0,1 0 0,0 1 0,0-1 0,0 1 0,0-1 0,0 0 0,1 0 0,0 0 0,-1 0 0,1 0 0,0 0 0,0 0 0,1-1 0,-1 1 0,1-1 0,-1 1 0,1-1 0,2 1 10,14 8-53,1-1 1,0-1-1,0 0 1,1-2-1,0 0 1,13 1 52,217 46-770,-69-17 25,31 16-988,71 32 1733,-58 0-1280,62 40 1280,-139-55-145,0 8 145,-98-49 192,-2 3 0,-1 1 1,-2 3-1,26 26-192,-51-42 204,-1 1 0,-1 2 0,-1 0-1,-1 0 1,-1 2 0,3 8-204,-11-17 195,0 0 0,-1 0 0,-1 1 0,-1 0 0,0 0 0,-1 0 0,-1 1 0,-1-1 0,0 1 0,-1 12-195,-2-16 111,-1-1-1,0 0 0,0 0 1,-2 0-1,1 0 0,-2 0 1,1-1-1,-2 0 0,0 0 1,0 0-1,-1-1 0,-1 0 1,1 0-1,-4 3-110,-8 7 144,-1-1 1,-1 0-1,-1-1 0,0-2 1,-1 0-1,-1-1-144,-11 6 67,-1-2 1,0-1-1,-1-1 0,-1-3 1,-1-1-1,0-1 0,-1-3 1,-18 3-68,-40 2-272,1-4 0,-2-4 0,-31-5 272,12-6-1627,1-5 0,-50-12 1627,91 10-2101,2-4 0,0-2 0,-17-10 2101,15-2-1152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50 9600,'-6'14'1415,"1"0"0,0 0 0,1 1 0,-1 8-1415,1-1 733,2 0-1,0 21-732,2-3 160,3-1 0,1 1 0,5 15-160,-4-25 173,2-1-1,2 1 1,1-1 0,0-1 0,3 0 0,6 11-173,-9-21 58,1 0 0,1-1 1,0 0-1,2-1 1,0 0-1,0-1 1,2-1-1,-1 0 0,18 10-58,-11-9 47,0-1 0,2-1 1,-1-1-1,1-1 0,1-2 0,0 0 0,0-1 0,1-2 0,0-1 0,0-1 0,22 1-47,-16-4 55,1-2 0,-1-2 0,0-1 1,0-1-1,-1-1 0,1-2 0,-1-2 0,-1 0 1,4-4-56,-10 4 42,-1-2 1,0 0-1,-1-2 1,-1 0 0,0-1-1,0-2 1,-2 0-1,0-1 1,-1 0-1,-1-2 1,10-14-43,-18 20-52,-1 0 0,0-1 0,-1 0 0,0 0 0,-2-1 0,1 1 0,-2-1 0,0-1 0,-1 1 1,-1 0-1,-1-1 0,0 1 0,-1-1 0,0 1 0,-1-1 0,-2 1 0,1-1 0,-3-6 52,-2-4-748,-2-1 0,0 1 0,-1 1 1,-10-17 747,2 9-2496,-2 1 1,-1 0-1,-2 0 2496,-1 3-1925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2 251 10880,'-1'3'681,"1"0"0,-1 1 0,1-1 0,0 0 0,0 1 1,1-1-1,0 3-681,5 20 1374,-5-20-1309,17 48 469,2-1-1,3 0 0,1-2 0,9 11-533,20 40 161,-26-46-139,15 31 91,1 13-113,-32-70 13,-1 1 1,-1 1-1,-2-1 1,-1 1-1,-1 12-13,-5-43 1,1 20 40,-1-21-40,0 0 0,0 0 0,0 1 0,0-1 0,0 0 0,0 1 0,0-1 0,0 0 0,0 1 0,0-1 0,-1 0 0,1 0 0,0 1 0,0-1 0,0 0 0,0 1 0,0-1 0,-1 0 0,1 0 0,0 1 0,0-1 0,0 0 0,-1 0 0,1 0 0,0 1 0,0-1 0,-1 0 0,1 0 0,0 0 0,-1 0 0,1 0 0,0 0 0,0 1 0,-1-1 0,1 0-1,0 0 1,-1 0 0,1 0 0,0 0 0,-1 0 0,1 0 0,0 0 0,0 0 0,-1 0 0,1 0 0,0-1 0,-1 1 0,1 0 0,0 0 0,0 0 0,-1 0 0,1 0 0,0-1 0,-1 1 0,1 0 0,0 0 0,0 0 0,0-1 0,-1 1 0,1 0 0,0 0 0,0-1 0,0 1 0,0 0 0,-1 0 0,1-1-1,-7-6 17,1 0 1,-1-1-1,1 1 1,1-1-1,-1-1 1,1 1-1,-3-9-17,-29-75 4,35 87-2,-28-80-55,4-1-1,-1-24 54,15 47 62,2 0 0,4-1 0,2-8-62,4 44 28,0 1 0,2 0 0,2 0 0,0 0 1,1 1-1,2-1 0,1 1 0,7-14-28,-10 27-12,1 1 1,1 1-1,0-1 0,0 1 1,1 0-1,1 1 0,0 0 1,0 0-1,1 1 0,0 0 1,0 1-1,1 0 0,0 1 1,1 0-1,0 0 0,0 1 1,0 1-1,1 0 0,-1 1 1,1 0-1,0 1 0,1 1 1,-1 0-1,0 0 0,1 2 1,-1-1-1,1 2 0,-1 0 1,0 0-1,1 1 0,-1 1 1,7 2 11,-5 0-40,0 0 1,0 2-1,0-1 1,0 2-1,-1 0 1,0 0-1,-1 2 1,0 0-1,0 0 1,9 11 39,-16-15 11,-1 1 1,1-1 0,-2 1-1,1-1 1,-1 1 0,0 1-1,0-1 1,-1 1-1,0-1 1,0 1 0,-1 0-1,0 0 1,-1 0 0,1 0-1,-1 0 1,-1 1 0,0-1-1,0 0 1,-1 0 0,1 0-1,-2 0 1,0 2-12,-1 2 23,-1 1 1,-1-1-1,0 0 0,-1 0 1,0-1-1,0 1 0,-2-1 1,1-1-1,-1 1 0,-1-1 0,0-1 1,-9 9-24,0-3 9,0-1 1,-1-1-1,0 0 0,-1-2 1,-1 0-1,-18 7-9,28-14-34,5-2 11,0 0 1,0 1 0,0-1 0,1 1-1,-1 1 1,1-1 0,0 1 0,0 0-1,-2 1 23,7-4-1,-1-1 0,1 1-1,0-1 1,-1 1 0,1-1-1,0 1 1,-1-1 0,1 1-1,0-1 1,-1 1-1,1 0 1,0-1 0,0 1-1,0-1 1,0 1 0,0 0-1,0-1 1,0 1 0,0 0-1,0-1 1,0 1 0,0-1-1,0 1 1,0 0-1,0-1 1,1 1 0,-1-1-1,0 1 2,1 1-3,0-1-1,0 0 0,0 1 0,0-1 0,0 0 0,1 0 1,-1 0-1,0 0 0,1 0 0,-1 0 0,1 0 4,6 3-12,0 0 0,0 0 0,0-1 0,4 1 12,66 15 3,21 1-3,14 3-19,-11 1-40,68 27 59,-131-38 112,-1 2 1,-1 2-1,-1 2 0,0 1 0,-1 1 0,1 4-112,-26-18 83,-1 1 1,1 1-1,-1 0 1,-1 0-1,1 1 1,2 4-84,-7-8 55,-1 0 1,0 0 0,0 0-1,0 0 1,0 1-1,-1-1 1,0 1-1,-1-1 1,0 1 0,0 0-1,0 0 1,0 6-56,-1-2 41,-1 0 1,0 0-1,0 0 1,-1 0-1,0 0 1,-1 0-1,0-1 1,-1 1-1,0-1 1,-1 0-1,0 0 1,-1 0-1,0-1 1,0 0-1,-1 0 1,0 0-1,0-1 1,-1 0-1,-1-1 1,1 1-1,-1-2 1,0 1-1,-7 3-41,-14 6-292,-1 0 1,-1-2-1,0-2 0,-1 0 0,0-3 0,-1 0 0,0-2 1,-24 1 291,-55 2-3360,-110-5 3360,219-5-28,-61-1-3647,-35-6 3675,39-1-1258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424 141 12416,'-2'1'1086,"2"0"-944,-1-1 0,1 0 0,-1 1 0,1-1 0,-1 1 1,1-1-1,0 1 0,-1-1 0,1 1 0,0-1 0,0 1 0,-1 0 0,1-1 0,0 1 0,0-1 0,0 1 0,-1-1 0,1 1 0,0 0 0,0-1 0,0 1 0,0 0 0,0-1 0,1 1 0,-1-1 0,0 1 0,0 0 0,0-1 0,0 1 0,1-1 0,-1 1 0,0-1-142,53 153 866,-21-64-708,39 95-125,22 26-33,61 153-97,-148-348-9,-5-12 25,1 1 0,-1-1 0,1 1 0,-1-1 0,0 1-1,0 0 1,-1-1 0,1 1 0,-1 0 0,0 2 81,0-5-32,0-1 0,0 0 0,0 1 0,0-1 0,0 1 0,0-1 0,0 0 0,0 1 0,-1-1 0,1 0 0,0 1 0,0-1 0,0 0 0,-1 0 0,1 1 0,0-1 0,0 0 0,-1 0 0,1 1 0,0-1 0,0 0 0,-1 0 0,1 0 0,0 1 0,-1-1 0,1 0 1,0 0-1,-1 0 0,1 0 0,-1 0 0,1 0 0,0 0 0,-1 0 0,1 0 0,0 0 0,-1 0 0,1 0 0,0 0 0,-1 0 0,1 0 0,-1 0 0,1 0 0,0 0 0,-1 0 0,1-1 32,-17-7-1540,16 7 1447,-17-11-558,0-2 0,1 0 0,1-1 0,-6-7 651,-56-67-37,66 75 54,-200-244 1119,154 190 108,-2 3 0,-3 3 0,-2 3 0,-17-9-1244,56 51 444,21 14-298,-1-1-1,0 0 1,1 1-1,0-2 1,0 1-1,0-1 0,0 0 1,1 0-1,0 0 1,-4-5-146,8 10 20,0-1 0,0 1 1,-1-1-1,1 1 1,0-1-1,0 1 0,0 0 1,0-1-1,0 1 1,-1-1-1,1 1 0,0-1 1,0 1-1,0-1 1,0 1-1,0-1 0,1 1 1,-1-1-1,0 1 1,0 0-1,0-1 0,0 1 1,0-1-1,1 1 0,-1-1 1,0 1-1,0 0 1,1-1-1,-1 1-20,18-9 337,98-19 371,23 2-708,-25 4 76,279-50 0,89-18-350,-327 49 278,-85 21 87,1 3 1,8 2-92,-74 14 4,-1 1-1,1-1 1,0 1-1,0 0 1,-1 0-1,1 1 1,0-1-1,-1 1 1,1 0-1,-1 0 1,5 2-4,-6-1 9,0-1 1,-1 1 0,1 0-1,-1 0 1,1 0 0,-1 0 0,0 0-1,0 0 1,0 1 0,0-1-1,0 1 1,-1-1 0,1 1-1,-1 0 1,0-1 0,1 1 0,-1 0-1,0 1-9,5 21 99,-1 0 0,-1-1 0,-1 2-1,-1-1 1,-1 7-99,2 31 72,44 287 100,-7-71-88,-32-214-55,2 12 102,-2 64-131,-8-139 16,0 1 0,0-1 0,0 0 0,0 1 0,0-1 0,-1 0 0,1 0 0,-1 1 0,0-1 0,0 0 0,1 0 0,-1 0 0,-1 1-16,2-3 6,-1 1 0,1-1 0,0 0 0,0 0 0,-1 1 0,1-1 0,0 0 1,-1 0-1,1 0 0,0 0 0,-1 0 0,1 1 0,0-1 0,-1 0 0,1 0 0,0 0 0,-1 0 1,1 0-1,0 0 0,-1 0 0,1 0 0,0 0 0,-1 0 0,1 0 0,0 0 0,-1-1 1,1 1-1,0 0 0,0 0 0,-1 0-6,-13-15 14,5 1-51,2 0 1,0 0-1,0-1 1,1 0-1,1 0 0,-2-11 37,-5-31-223,0-13 223,1-7-373,4 1 0,2-56 373,6 79-183,3 0 1,1 0-1,3 0 0,7-20 183,-7 44 5,1 1 1,1 0-1,2 1 1,0 0-1,2 1 1,1 1-1,1 0 1,19-22-6,-23 32 6,0 1 0,1 1 1,1 0-1,0 1 1,0 0-1,1 1 0,1 1 1,0 0-1,1 1 1,-1 1-1,2 0 1,-1 2-1,1 0 0,10-2-6,-22 7-2,1-1 1,0 2-1,0-1 0,-1 1 0,1 0 0,0 0 0,0 1 1,-1 0-1,1 0 0,0 0 0,-1 1 0,1 0 0,-1 0 2,-2 0 0,0 0 0,-1 0-1,1 1 1,0-1-1,-1 1 1,0 0 0,0-1-1,0 1 1,0 1-1,0-1 1,0 0 0,-1 1-1,1-1 1,-1 1-1,0 0 1,-1 0 0,1 0-1,0 0 1,-1 0-1,1 3 1,0 6 2,-1 0-1,0-1 1,-1 1-1,0 0 1,-1 0-1,0-1 0,-1 1 1,-1-1-1,0 1 1,0-1-1,-1 0 1,-1 2-2,-14 32 20,-2-1 1,-12 17-21,-8 8 38,-11 11-38,21-37 11,3 1-1,2 2 0,-21 49-10,43-86-16,0 1-1,1 1 0,0-1 1,1 0-1,0 1 0,1-1 1,0 1-1,1 0 0,0-1 1,1 1-1,0-1 0,1 1 1,0-1-1,2 3 17,-1-5-20,1 1 0,0-1 0,0 0 1,1 0-1,0 0 0,1-1 0,0 0 0,0 0 0,0 0 1,1-1-1,1 0 0,-1 0 0,1-1 0,0 0 0,0 0 1,1-1-1,1 0 20,11 5-147,0-1-1,1-1 1,0-1 0,0-1 0,0-1 0,1-1 0,0-1 0,0-1 0,0-1 0,20-2 147,38-4-1118,-1-3 0,40-12 1118,502-114-7253,-459 95 6400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10368,'4'3'4993,"8"8"-4895,-7-5 293,11 11-294,0 1-1,-1 1 1,-1 0 0,-1 1-1,-1 1 1,-1 0-1,0 0 1,-2 1-1,4 14-96,8 23 317,-4 2 0,-1 0 0,-4 1-1,-1 3-316,-6-21 225,-1 1-1,-3 0 1,-1 0-1,-3 0 0,-1 0 1,-3 2-225,7-46 12,-1 7 107,0 0 0,0-1 0,-1 1 0,0-1 0,-1 1 0,1-1 0,-2 0 0,1 0 0,-1 0 0,0 0 0,0-1 0,-2 3-119,6-9 21,-1 1 1,1-1 0,0 1 0,-1-1-1,1 1 1,-1-1 0,0 1 0,1-1-1,-1 1 1,1-1 0,-1 0-1,0 1 1,1-1 0,-1 0 0,0 1-1,1-1 1,-1 0 0,0 0 0,0 0-1,1 0 1,-1 0 0,0 1-1,1-1 1,-1-1 0,0 1 0,0 0-1,1 0 1,-1 0-22,0-1 18,0 1 0,0-1 0,0 0-1,0 0 1,0 0 0,0 1 0,1-1 0,-1 0-1,0 0 1,1 0 0,-1 0 0,1 0 0,-1-1-1,1 1 1,-1 0 0,1 0-18,-2-6 13,0 0 0,1 0 0,-1 0 0,2 0-1,-1-1 1,1 1-13,2-34-51,1-1-1,2 2 1,2-1-1,2 1 1,3-4 51,13-37-276,34-75 276,-35 102-38,2 0-1,2 2 1,2 1 0,17-18 38,-32 48 27,2 0 1,1 2-1,0-1 1,1 2 0,1 1-1,1 0 1,0 1-1,1 2 1,1 0 0,23-10-28,-37 20-3,1 0 1,0 1 0,0 0 0,0 0-1,0 1 1,0 1 0,1 0-1,1 0 3,-5 1-5,1 0 0,-1 1 0,0 0 0,0 0 0,0 1 0,0 0-1,-1 0 1,1 1 0,0 0 0,-1 0 0,0 0 0,3 2 5,7 7-1,0 0 0,-1 2 1,0-1-1,-1 2 0,-1 0 1,0 0-1,-1 1 0,-1 1 1,-1 0-1,1 2 1,16 33 6,-2 2 0,13 45-6,-16-37-74,-4 0-1,-2 2 1,6 52 74,-17-76-355,-1 1 0,-3 0 0,-1 0 1,-2 0-1,-1-1 0,-7 25 355,8-55-322,0 0-1,-1 0 1,0-1 0,0 1-1,-1-1 1,0 0 0,-2 1 322,5-7-291,-1 0 1,0-1-1,0 1 1,0-1 0,0 0-1,0 0 1,0 0-1,-1 0 1,1 0-1,0 0 1,-1 0 0,0-1-1,1 1 1,-1-1-1,0 0 1,0 0 0,0 0-1,0 0 1,0 0-1,0-1 1,0 1 0,0-1-1,0 0 1,-2 0 290,-2-1-430,0 0 0,-1 0 0,1-1 0,0 0 0,-3-2 430,-48-18-1130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93 265 11136,'-65'62'5130,"65"-61"-5115,-4 2 119,1 0-1,0 0 1,0 1 0,0 0-1,1-1 1,-1 1 0,1 0-1,0 1-133,1-4 26,1 1 0,-1-1 0,1 0 0,0 1 0,0-1 0,0 0 0,0 1-1,0-1 1,0 0 0,0 1 0,0-1 0,0 0 0,0 1 0,1-1 0,-1 0-1,1 1 1,-1-1 0,1 0 0,-1 0 0,1 1 0,0-1 0,0 0 0,-1 0 0,1 0-1,0 0 1,0 0 0,0 0 0,0 0 0,0 0 0,0-1 0,1 1 0,-1 0-1,0-1 1,0 1 0,0-1 0,2 1-26,4 3 48,1-1 1,0 0-1,0-1 0,0 1 0,0-2 0,0 1 1,0-1-1,0 0 0,2-1-48,19 0 76,0-1 1,2-2-77,98-12 109,125-32-109,125-49-746,-275 69 161,524-157-11729,-493 136 10085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44 9088,'-1'-7'755,"1"5"-652,0 1 0,0 0 0,0-1 0,0 1 0,0 0 1,0-1-1,0 1 0,0 0 0,-1-1 0,1 1 0,0 0 0,-1 0 0,1-1 1,-1 1-1,0 0 0,1 0 0,-1 0 0,0 0 0,0 0 0,1-1 0,-1 2 0,0-1 1,0 0-1,0 0 0,0 0 0,0 0 0,-1 1 0,1-1 0,0 0 0,0 1 1,0-1-1,-1 1 0,1-1 0,-1 1-103,-5-1 321,-1 1-1,1 0 1,0 1 0,0-1-1,-1 2 1,1-1 0,0 1-1,0 0 1,1 0 0,-7 3-321,-14 7 792,1 1 1,-2 3-793,12-7 72,-31 18 219,2 1 1,1 3-1,1 1 1,2 2 0,1 2-1,-2 6-291,22-20 141,2 0-1,0 2 1,2 0-1,0 0 1,-5 15-141,12-20-3,1 0 1,1 0-1,0 1 1,2-1-1,0 2 1,1-1-1,2 0 1,-1 4 2,3-13-5,0-1 1,0 1 0,1-1 0,0 1 0,1-1-1,0 1 1,1-1 0,0 0 0,1 0-1,0 0 1,0-1 0,5 8 4,-1-5-14,0 0 1,1-1-1,0 0 1,1 0-1,0-1 1,1-1-1,0 1 1,11 6 13,2-1-168,1-1 1,1-1 0,0-1 0,1-1 0,0-2-1,0-1 1,1 0 0,0-3 0,6 1 167,-6-3-481,1 0 1,-1-3-1,0 0 1,1-1-1,-1-2 1,0-1-1,0-2 1,-1 0-1,1-2 1,19-8 480,67-33-608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11648,'-19'11'3818,"19"-11"-3763,-1 0-1,1 0 0,-1 1 1,1-1-1,0 0 1,-1 0-1,1 1 1,0-1-1,0 1 1,-1-1-1,1 0 0,0 1 1,0-1-1,-1 0 1,1 1-1,0-1 1,0 1-1,0-1 0,0 1 1,0-1-1,-1 0 1,1 1-1,0-1 1,0 1-1,0-1 1,0 1-1,0-1 0,0 1 1,1-1-55,-4 12 278,0 8 381,0 0-1,1 0 0,1 0 1,1 5-659,5 28 475,1 0 1,4 0-1,9 30-475,54 160 16,9 36-1090,-72-241-185,-2 0 0,-1 1 1,-3 0-1,-1 0 1,-1 19 1258,-3-28-1328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61 115 9984,'-42'-41'3205,"42"40"-3032,-1 1 0,0-1 0,0 0 0,1 0 0,-1 0 0,0 1 0,0-1 0,0 0 0,0 1 0,0-1-1,0 1 1,0-1 0,0 1 0,0 0 0,0-1 0,0 1 0,0 0 0,-1 0-173,2 0 45,0 0 0,0 0 0,0 0-1,0 1 1,0-1 0,0 0 0,0 0-1,0 1 1,0-1 0,0 0 0,0 0 0,0 1-1,0-1 1,0 0 0,0 0 0,0 0-1,0 1 1,1-1 0,-1 0 0,0 0 0,0 0-1,0 1 1,0-1 0,0 0 0,0 0 0,1 0-1,-1 0 1,0 1 0,0-1 0,0 0-1,1 0 1,-1 0 0,0 0 0,0 0 0,0 0-1,1 0 1,-1 1 0,0-1 0,0 0-1,0 0 1,1 0 0,-1 0 0,0 0 0,0 0-1,1 0 1,-1 0-45,18 6 444,1 0 1,-1-1-1,1-1 1,1-1-1,14 1-444,27-1 290,13-3-290,-31 0 139,167-3-86,0-8 0,188-37-53,-327 34 74,-31 6 74,1 1 0,-1 2 1,1 1-1,13 2-148,-49 3 31,0-1 0,0 1 0,0 0 1,-1 0-1,1 1 0,0-1 0,-1 1 0,1 0 0,-1 0 1,1 1-1,-1-1 0,0 1 0,0 0 0,0 0 0,-1 0 0,1 1 1,-1-1-1,1 1 0,-1 0 0,-1 0 0,1 0 0,0 0 1,0 2-32,6 12 84,-2 0 1,1 1-1,-2 0 1,-1 0-1,1 4-84,-3-10 29,50 220 242,-6-25-713,-17-75-436,4 15-3415,-18-90-6109,13 28 10402,-15-56-2666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11136,'12'46'5224,"-3"-7"-3809,39 157 2018,-27-120-3091,-3 0 0,-4 2 0,1 34-342,-14-93 154,1 14 428,-2-29-223,1-19-9,2-18-418,1-1 0,2 1-1,1 1 1,2-1 0,5-11 68,-10 30-8,15-46-9,20-44 17,-32 88 28,0 0-1,2 0 1,0 0 0,1 1 0,0 1 0,1 0-1,1 0 1,10-8-28,-18 18 23,0 0 0,0 1 1,1 0-1,-1 0 0,1 0 0,0 1 0,0-1 0,0 1 0,0 0 0,0 0 0,0 1 0,1 0 0,-1 0 0,0 0 0,1 0 0,-1 1 1,1 0-1,-1 0 0,1 1 0,2 0-23,0 1 29,-1 0 1,1 1 0,-1 0 0,1 0-1,-1 0 1,0 1 0,-1 1 0,1-1-1,-1 1 1,1 0 0,-1 0 0,-1 1-1,5 4-29,5 8-18,-1 1 0,-1 0 0,0 0 0,-2 2 0,0-1-1,1 7 19,17 44-2703,2 18 2703,-11-30-2073,-2-5-284,-3-5 832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12672,'-9'5'709,"0"-1"-206,0 1-1,0 0 0,1 1 1,0-1-1,0 2 0,0-1 1,1 1-1,0 0 0,0 1 1,-2 3-503,-50 76 952,5 2 0,-35 78-952,72-132 149,2 0 0,1 2 0,2-1 0,1 2 0,3-1 0,0 1 0,3 1 0,1-1 0,2 15-149,2-33 31,1-1 1,1 1-1,1 0 1,1-1-1,1 0 1,0 0-1,1 0 1,8 15-32,-7-20-22,1 0-1,0-1 1,1 0 0,0 0 0,1-1 0,0-1 0,1 0 0,0 0 0,1-1 0,0 0 0,1-1 0,1 0 22,-1-1-46,2 0 0,-1-1 0,1-1 0,0 0 0,0-1 0,1-1-1,-1 0 1,1-1 0,0-1 0,11 0 46,-14-1-2,1-1 0,-1-1-1,0 0 1,1-1 0,-1 0-1,0-1 1,0 0 0,-1-1-1,1-1 1,-1 0 0,0 0-1,0-1 1,0-1 2,3-2 81,-2-1 1,1-1-1,-1 0 0,-1 0 0,0-1 1,-1-1-1,0 0 0,0 0 0,-2-1 1,0 0-1,0-1 0,-2 0 0,0 0 1,0-1-1,-1 0 0,-1 0 0,1-8-81,0-13-25,-1 0-1,-1 0 0,-3 0 0,-1 0 0,-1-1 1,-6-28 25,3 39-403,-1 0 0,-1 1 0,-1 0 0,-2 1 0,0-1 0,-2 2 0,-5-10 403,7 20-811,1 0 0,-2 0 0,0 1-1,-1 0 1,0 0 0,-1 1 0,0 1 0,-1 0 0,0 1 0,-1 0 0,0 1-1,-3-1 812,-26-10-1882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5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157 258 8832,'2'19'1105,"0"41"1832,-5 103-1683,0-98-722,-4 94 2935,-21 107-3467,19-220 677,-1 0-1,-3-1 0,-1 0 0,-2-1 1,-14 24-677,28-65 83,-6 11 138,8-14-202,0 1-1,-1-1 1,1 0 0,0 0-1,0 1 1,-1-1 0,1 0 0,0 0-1,-1 0 1,1 1 0,0-1 0,0 0-1,-1 0 1,1 0 0,0 0 0,-1 0-1,1 0 1,-1 0 0,1 1-1,0-1 1,-1 0 0,1 0 0,0 0-1,-1-1 1,1 1 0,0 0 0,-1 0-1,1 0 1,0 0 0,-1 0 0,1 0-1,0 0 1,-1-1 0,1 1-1,0 0 1,-1 0 0,1 0-19,0-1 24,-1 1 0,1-1 0,-1 1 0,1 0 0,-1-1 0,1 1 0,0-1 0,-1 1 0,1-1 0,0 1 0,-1-1 0,1 1 0,0-1 0,0 1 0,0-1 0,-1 1 0,1-1 0,0 1 0,0-1 0,0 0 0,0 1 0,0-1 0,0 1 0,0-1-24,2-13 122,1 0 1,0 1-1,0 0 1,2 0-1,0 0 1,0 0-123,-2 5 28,14-33-50,1 0 1,2 1-1,8-9 22,-1 2-69,39-69-110,6 3-1,4 3 1,45-46 179,-38 59 268,18-9-268,-54 60 192,2 2-1,2 2 0,9-2-191,-41 31 62,0 0 1,1 2-1,0 1 0,1 0 0,0 2 1,0 0-1,1 1 0,0 1 0,20-2-62,-31 7 4,0 0 1,1 0-1,-1 1 0,0 1 0,0 0 0,0 0 0,1 1 1,-1 1-1,-1-1 0,1 2 0,0 0 0,-1 0 1,0 1-1,0 0 0,0 1 0,-1 0 0,1 0 0,-1 1 1,-1 0-1,0 1 0,0 0 0,0 0 0,4 6-4,11 17-77,-2 0 0,0 1-1,-2 1 1,-2 1 0,4 13 77,68 188-1224,-48-120-531,31 76-1690,-40-117 2223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32 10240,'0'-1'209,"1"0"0,-1 1 1,0-1-1,1 0 0,-1 0 0,0 0 1,0 0-1,0 0 0,0 1 1,0-1-1,0 0 0,0 0 1,0 0-1,0 0 0,0 0 0,0 0 1,0 1-1,-1-1 0,1 0 1,0 0-1,-1 0 0,1 1 1,0-1-1,-1 0 0,1 0 0,-1 1 1,0-1-1,1 0 0,-1 1 1,1-1-1,-1 0 0,0 1 1,1-1-1,-1 1 0,0 0 0,0-1 1,0 1-1,1-1 0,-1 1 1,0 0-1,0 0 0,0-1 1,0 1-1,1 0 0,-1 0 1,0 0-1,0 0 0,0 0 0,-1 0-209,-7-1 98,0 1 0,0 0 0,0 0 0,0 1 0,0 0 0,0 1 0,0 0 0,0 0 0,1 1 0,-1 0 0,1 0 0,-1 1 0,1 0 0,-5 4-98,-7 5 158,1 1 0,1 0-1,0 2 1,1 0-1,0 2-157,3-2 15,1 0-1,0 1 1,2 0-1,0 1 1,1 0-1,0 1 1,2 0-1,-6 20-14,5-12 32,2 0-1,1 0 0,1 0 1,2 1-1,1 0 0,0 9-31,3-25 40,-1 0-1,2 0 1,-1-1-1,2 1 1,0 0-1,0-1 1,1 0-1,0 0 1,1 0-1,0 0 1,1-1-1,0 0 1,1 0-1,0-1 1,0 1-1,1-2 1,0 1-1,1-1 1,2 2-40,1-1 11,0 0 0,0-1 0,1 0 0,1-1 0,-1 0 1,1-1-1,0-1 0,0 0 0,1-1 0,0 0 0,-1-1 1,1-1-1,0 0 0,14-1-11,-22-1 27,0 0-1,0-1 1,-1 0 0,1 0-1,0 0 1,-1-1-1,1 0 1,-1 0 0,1 0-1,-1-1 1,0 0 0,0 0-1,5-5-26,-6 5 26,-1-1 0,0 0 0,0 0 0,0-1 0,-1 1 0,1-1 0,-1 0 0,0 0 0,-1 0 0,1 0 1,-1-1-1,0 1 0,0-1 0,-1 1 0,0-1 0,1-4-26,-1-2 10,0 1 0,0-1 0,-2 1 0,1-1 0,-1 1 0,-1-1 0,0 1 0,-1-1 1,0 1-1,-1 0 0,0 1 0,-1-1 0,0 0 0,0 1 0,-1 0 0,-1 1 0,1-1 0,-1 1 1,-3-2-11,7 8 26,-1 1-1,1-1 1,-1 1 0,1 0 0,-1 0 0,0 0 0,0 0 0,0 1 0,0-1 0,0 1 0,0 0 0,0 0 0,-1 1 0,1-1 0,-3 1-26,4 1 369,9 1-95,14 1-10,24-10-33,-1-1 0,31-12-231,-22 6 39,35-4-39,-62 15-11,0 0 0,0 1 0,1 1 1,-1 2-1,13 2 11,-30-2-1,1 0 1,0 1-1,-1 0 1,1 0-1,-1 1 0,0 1 1,0-1-1,0 1 1,0 0-1,-1 1 0,1 0 1,-1 0-1,0 1 1,-1-1-1,1 2 0,-1-1 1,3 4 0,0 4-251,-1-1-1,0 2 1,0-1 0,-2 1 0,1 0 0,0 6 251,6 25-5421,3 23 5421,-6-28-1611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9984,'-3'8'3680,"3"-8"-2848,-4 28 608,-1-11 127,5 3-927,0 12-256,5 0-256,-1 14-32,4 2-64,-3 8-160,4 1 64,0 0-1792,0-8 993,-9 0-1377,5-9 1280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37 100 10112,'-30'11'5277,"23"-5"-2573,23-3-792,-4-4-1587,1-1 0,-1 0 0,0-1 0,1 0 1,-1-1-1,1-1-325,31-8 299,135-27-64,32 4-235,-204 35-162,69-8 186,-68 8-592,-1 1-1,0 1 1,1-1 0,-1 1-1,0 0 1,0 1 0,0-1-1,0 2 1,2 0 568,-8-3-254,0 0 1,0 1-1,-1-1 0,1 0 1,0 1-1,0-1 0,-1 1 1,1-1-1,0 1 0,-1-1 1,1 1-1,0 0 0,-1-1 1,1 1-1,-1 0 0,1 0 1,-1-1-1,1 1 1,-1 0-1,0 0 0,1-1 1,-1 1-1,0 0 0,0 0 1,1 0 253,2 11-2352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10880,'-1'2'308,"-1"-1"1,1 1-1,0-1 1,-1 1-1,1 0 0,0-1 1,0 1-1,0 0 1,0 0-1,1 0 1,-1 0-1,0 0 1,1 0-1,-1 0 1,1 0-1,0 0 1,0 0-1,0 0 1,0 0-1,0 0 1,0 0-1,0 0 1,1 0-1,-1 0 0,1 1-308,3 13 280,1 0 0,1-1 0,1 0 0,0 0 0,0 0 0,2-1 0,1 2-280,3 7 168,-6-11-97,-1-1 0,2 0 0,0 0 0,0-1 0,0 0 0,1 0 0,8 5-71,-14-12 32,1 0-1,0-1 1,0 1-1,0-1 1,0 0-1,1 0 1,-1-1-1,0 1 1,1-1-1,-1 0 1,1 0-1,-1 0 1,1-1-1,0 0 1,-1 1-1,1-2 1,0 1-1,-1 0 1,1-1-1,-1 0 1,1 0-1,-1-1 1,4 0-32,4-3 11,-1-1-1,0 0 1,0 0 0,0-1 0,0 0 0,-1-1 0,-1 0 0,1 0 0,-1-1 0,-1-1 0,0 1 0,0-2-1,5-8-10,-3 3 153,-1-1-1,0-1 0,-1 1 1,-1-1-1,-1-1 0,-1 1 0,0-1 1,1-16-153,-3 21 347,-6 35-189,0 7 14,0 52 95,4 16-267,1-17-59,-1 13-633,6 14 692,-1-51-3937,6 19 3937,-10-64-1808,1 1 0,-1-1 0,5 10 1808,-1-14-2341,3-9 917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12032,'10'22'6172,"0"17"-3120,-2-5-2202,37 97-274,16 51-278,-49-138-173,-2 1-1,-1 0 1,-2 8-125,-6-42 9,0 0-1,-1-1 1,0 1 0,0 0-1,-1 0 1,0-1 0,-1 1-1,-3 8-8,-6-2-31,11-16 29,0-1 0,-1 0 0,1 1 0,-1-1 0,1 0 0,0 0 0,-1 1 0,1-1 0,-1 0 0,1 0 0,-1 0 0,1 0 0,-1 0 0,1 1 1,0-1-1,-1 0 0,1 0 0,-1 0 0,1 0 0,-1 0 0,1 0 0,-1-1 0,1 1 0,-1 0 0,1 0 0,-1 0 0,1 0 0,0 0 0,-1-1 1,1 1-1,-1 0 0,1 0 0,0-1 0,-1 1 0,1 0 0,0-1 0,-1 1 0,1 0 0,0-1 0,-1 1 0,1-1 0,0 1 0,0 0 0,-1-1 0,1 1 1,0-1-1,0 1 2,-4-7-8,1-1 0,0 1 0,1-1 0,0 1 1,0-1-1,0 0 0,1 0 0,0 0 0,0 0 1,1-5 7,1-25-205,3-27 205,2 13-231,2 1 1,2 0-1,4-8 231,-7 36-27,0-1-1,2 1 0,1 0 1,1 1-1,0 0 0,2 1 1,12-16 27,-22 33 24,0 0-1,0 1 1,1-1 0,-1 1 0,1 0 0,0 0 0,0 0-1,0 1 1,3-2-24,-6 3 9,0 1 0,0 0-1,0-1 1,0 1 0,0 0-1,0-1 1,0 1 0,0 0-1,0 0 1,1 0 0,-1 0 0,0 0-1,0 0 1,0 0 0,0 0-1,0 1 1,0-1 0,0 0-1,0 1 1,0-1 0,0 0-1,0 1 1,0-1 0,0 1-1,0 0 1,0-1 0,0 1-1,0 0 1,-1 0 0,1-1-1,0 1 1,0 0 0,-1 0-1,1 0 1,-1 0 0,1 0 0,-1 0-1,1 0 1,-1 0 0,0 0-1,1 0-8,1 7 36,0 0 0,0 0-1,0 0 1,-1 0 0,-1 0-1,1 0 1,-1 0 0,0 0-1,-1 0 1,-1 7-36,-2 7-14,-1-1 0,-1 1 0,-3 7 14,1-8-1026,0-1 0,-2 0 0,0 0 0,-2-1-1,-7 10 1027,5-8-1248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12032,'-16'37'5042,"10"-23"-4099,1 1 0,1-1 0,0 5-943,2-5 107,0 1 0,2 0 0,0 0 0,0 0 0,1-1 0,1 1 0,1 0 0,0-1 0,0 0 0,2 1 0,0-1 0,0-1 0,2 1 0,-1-1 1,9 11-108,-5-8-264,1 0 0,1 0 0,0-1 1,1-1-1,1 0 0,0-1 0,0 0 1,2-2-1,-1 1 0,2-2 0,15 8 264,-25-14-406,1-1-1,0 0 0,0 0 1,0-1-1,0 0 1,0 0-1,1-1 0,4 0 407,29 0-1178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5 255 11136,'-4'20'4224,"4"-20"-3296,18 17 31,-4-12-1311,0 3 96,4-5-991,5 1 703</inkml:trace>
  <inkml:trace contextRef="#ctx0" brushRef="#br0" timeOffset="1">125 21 9984,'-37'-20'3776,"37"20"-2944,-32 3 704,18-3 415,9 4-1119,-4 1-192,9 3-448,0-1-128,9 6-32,10-6-192,4 2 96,14-1-3008,0 0 1697,2-4-2273,8 1 2112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35 8960,'0'-1'231,"0"0"0,0 0 1,0 0-1,0 0 1,0-1-1,0 1 0,-1 0 1,1 0-1,0 0 0,-1 0 1,1 0-1,-1 0 0,1 0 1,-1 0-1,0 0 1,1 1-1,-1-1 0,0 0 1,0 0-1,1 0 0,-2 0-231,0 0 474,0 0-1,-1-1 1,1 1-1,-1 0 1,0 0-1,1 0 1,-1 1-1,0-1 0,0 1-473,-6-2 676,0 1-1,0 0 1,-1 1-1,1 0 1,0 1-1,0 0 0,-1 0-675,-3 2 13,1 0 0,-1 0-1,1 1 1,-1 1-1,1 0 1,0 0-1,-3 4-12,12-8-5,1 0 0,0 1 0,-1-1 0,1 1 0,0 0 0,0-1 0,0 1-1,0 0 1,0 0 0,1 1 0,-1-1 0,1 0 0,-1 0 0,1 1 0,0-1-1,0 1 1,-1 1 5,2-1-7,-1-1-1,1 0 1,0 1-1,0-1 1,0 0-1,1 1 1,-1-1-1,0 0 1,1 1-1,0-1 0,-1 0 1,1 0-1,0 1 1,0-1-1,0 0 1,1 1 7,6 7-27,-1-1 0,1 1 1,1-1-1,0-1 0,0 0 1,7 5 26,-13-11-1,15 12-343,-1 1-1,-1 1 1,0 0 0,0 1-1,-2 1 1,10 14 344,-21-25-200,1-1-1,-1 0 1,0 1 0,-1-1 0,1 1 0,-1 0 0,-1 0 0,1 0 0,-1 0-1,0 4 201,-1-5-142,-1-1 1,1 0-1,-1 1 0,0-1 0,0 0 0,0 1 0,-1-1 0,0 0 0,0 0 0,0 0 0,-1 0 0,0-1 0,0 1 0,0-1 0,0 1 142,-3 2-785,1-1-1,-1 0 1,-1 0-1,1 0 1,-1 0 0,0-1-1,0 0 1,-1-1-1,1 0 1,-1 0-1,-4 1 786,-48 20-3210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25 7808,'-1'-1'372,"-1"-1"1,1 0 0,-1 1-1,0-1 1,1 1 0,-1 0-1,0-1 1,0 1 0,0 0-1,0 0 1,0 0 0,0 0-1,-1 1 1,1-1 0,0 0-1,0 1 1,0 0 0,-1 0-1,1-1 1,-2 1-373,-5 0 520,1 0 0,0 0 0,0 1 0,0 0 0,-4 0-520,-8 5 167,-1 1 1,1 0-1,0 1 1,1 1-1,-1 1 1,2 1-1,0 1 1,0 0-1,-5 7-167,-4 3 251,2 1 0,1 2 0,1 0 0,1 1 0,-9 16-251,20-26 124,1 0 0,1 1 0,0 0 0,1 0 0,1 1 0,1 0 0,0 3-124,4-13 42,0-1 0,1 1 0,1-1 0,-1 1 0,1 0 0,0-1 0,1 1 0,1 7-42,-1-11 12,0 1 0,0-1 0,1 1 0,0-1 0,0 0 0,0 1 0,0-1 0,1 0-1,0-1 1,-1 1 0,1 0 0,1-1 0,-1 1 0,4 2-12,2 0 16,0 0 0,1 0 0,0 0 0,0-1 1,0-1-1,0 0 0,1 0 0,0-1 0,0 0 0,0-1 0,0-1 0,0 1 1,0-2-1,0 1 0,0-2 0,1 1 0,7-3-16,0 0 26,1-1 0,-1 0 0,0-2-1,0 0 1,-1-1 0,0-1 0,0-1 0,-1-1 0,11-7-26,-18 9 18,0 0-1,-1 0 1,0-1 0,0 0 0,0-1 0,-2 0 0,1 0 0,-1-1-1,-1 0 1,1 0 0,-2-1 0,0 1 0,0-1 0,-1 0 0,-1-1-1,0 1 1,-1 0 0,1-6-18,-1 3 24,-1 1 1,-1-1-1,0 1 0,-1 0 0,-1-1 1,0 1-1,-1 0 0,0 0 0,-1 0 1,-1 0-1,0 0 0,0 1 0,-2 0 0,0 0 1,0 1-1,-2-2-24,4 8-172,0 0 0,0 1 1,-1-1-1,0 1 0,0 0 0,0 1 1,0-1-1,-1 1 0,0 0 0,0 1 1,-4-2 171,-3 0-978,-1 0 0,0 1 0,0 0 0,0 2 0,-5-1 979,-8 2-785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11392,'-9'12'4224,"9"-12"-3297,-10 44 513,1-16 224,9 1-1024,-4 20 128,4-1-480,0 13 32,4 1-192,1 2 0,-1-4-64,1 6-416,0-9 224,-1 0-2784,1-5 1600,-1-12-2015,1-7 1919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10496,'9'16'3936,"-4"8"-3040,0 21 287,-5-16 1,4 15-608,5 13-64,1 15-320,-1 7-64,0-3-64,0 1-192,0-3 0,-4-7-3967,0 2-1697,4-19 2912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85 12032,'-30'17'3898,"29"-17"-3832,1 0-1,-1 0 1,1 0-1,-1 0 0,1 1 1,-1-1-1,1 0 1,-1 0-1,1 0 1,0 1-1,-1-1 0,1 0 1,-1 0-1,1 1 1,0-1-1,-1 0 1,1 1-1,0-1 1,0 1-1,-1-1 0,1 0 1,0 1-1,0-1 1,-1 1-1,1-1 1,0 1-1,0-1 1,0 0-1,0 1 0,0-1 1,-1 1-1,1-1 1,0 1-1,0-1 1,0 1-1,1-1 1,-1 1-1,0-1 0,0 1 1,0-1-1,0 1 1,0-1-66,1 1 61,0 0 1,0 0-1,0 0 0,0-1 1,0 1-1,0 0 0,0-1 1,0 1-1,0-1 1,0 0-1,1 1 0,-1-1 1,1 1-62,30 4 330,1-1 1,0-2 0,0 0 0,25-4-331,135-17-1726,-163 15 1270,66-13-2521,0-3 0,52-21 2977,-79 21 717,-65 19-501,31-5 1975,-34 6-2103,0 0 0,0 0 0,1 0 0,-1 0 1,0 0-1,0 0 0,0 1 0,0-1 0,0 0 0,0 1 0,0-1 0,0 1 0,0 0 0,0-1 0,0 1 0,0 0 0,0-1 0,0 1 0,0 0 0,0 0 0,-1 0 0,1 0 0,0 0 0,-1 0 0,1 0 0,-1 0 0,1 0-88,15 42 720,-2 1 0,-2 1 0,4 30-720,-10-42 7,-1-1 0,-1 1 0,-2 0 0,-1 1 0,-1-1 0,-4 13-7,0-32-94,2-28-40,1-29-38,11-3 142,1 1 0,2 0 0,2 1-1,8-14 31,-9 21-7,-7 19 33,0 0-1,0 1 0,2 0 0,0 1 0,1-1 0,1 2 0,2-2-25,-12 15 17,1 0 0,0 0 0,0 0 0,0 0 0,0 1-1,0-1 1,0 1 0,0-1 0,1 1 0,-1 0 0,0 0 0,1 0-1,-1 0 1,1 0-17,-1 1 12,-1 0 0,1 0 0,0 0 0,-1 0 0,1 0 0,-1 0 0,1 0 0,0 1 0,-1-1 0,1 0 0,-1 1 0,1 0 0,-1-1 0,1 1 0,-1 0 0,1 0 0,-1 0 0,0 0 0,1 0 0,-1 0 0,0 0 0,0 0 0,1 1-12,8 12 9,0 0 0,-1 1-1,-1 0 1,0 1 0,-1 0-1,-1 0 1,2 7-9,7 16-439,3 10-2356,-2 0 1,-2 1 2794,-1-9-1408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37 171 11904,'-3'1'339,"1"0"0,-1 0 1,1 0-1,0 1 0,-1-1 1,1 1-1,0-1 1,0 1-1,0 0 0,0 0 1,1 0-1,-1 0 0,0 0 1,1 1-1,0-1 1,-1 1-340,1-2 75,1 1 0,0-1 0,-1 1 0,1-1 0,0 0 0,0 1 0,0-1 1,0 1-1,0-1 0,0 1 0,0-1 0,1 1 0,-1-1 0,0 0 0,1 1 1,-1-1-1,1 1 0,0-1 0,-1 0 0,1 0 0,0 1 0,0-1 0,0 0 1,0 0-1,0 0 0,0 0 0,0 0 0,0 0 0,0 0 0,0 0 0,0-1 1,1 1-1,-1 0-75,5 2 138,0 1 0,1-1 0,-1-1 0,1 1 0,0-1 0,0 0 0,0-1 0,0 1 0,0-1 0,4-1-138,18 2 627,27-3-627,-51 1 19,36-3 32,-1-1 1,0-2-1,0-2 0,0-2 0,5-3-51,10-6-94,-2-2 0,0-3 0,18-13 94,-66 34 68,0 1 0,1-1 0,-1 1 0,1 0 1,-1 0-1,1 1 0,-1-1 0,5 1-68,-8 1 26,0 0-1,1 0 0,-1 0 1,0 0-1,0 1 1,1-1-1,-1 1 1,0-1-1,0 1 1,0 0-1,0 0 0,0 0 1,0 0-1,0 0 1,0 1-1,0-1 1,0 0-1,-1 1 1,1 0-1,-1-1 0,1 1 1,-1 0-1,2 1-25,5 10 38,-1 0-1,0 1 1,-1 0-1,5 14-37,9 22-48,4-1 81,6 5-33,-21-39 31,1 0 0,0-1-1,1 0 1,1-1-1,6 6-30,-17-17 6,1-1-1,0 1 1,-1-1-1,1 0 1,0 0-1,0 1 1,0-1 0,0 0-1,0-1 1,0 1-1,0 0 1,0-1-1,0 1 1,0-1-1,0 1 1,0-1-1,1 0 1,-1 0-1,0 0 1,0 0-1,0 0 1,0-1-1,1 1 1,-1-1 0,0 1-1,0-1 1,0 0-1,0 0 1,0 0-1,0 0 1,0 0-1,-1 0 1,1-1-1,0 1 1,-1 0-1,1-1 1,-1 1-1,1-1 1,-1 0-1,1 0-5,6-8-3,0-1 0,-1 1 0,0-2 0,0 1 0,-1-1 0,0-3 3,24-60-606,-4-1-1,4-30 607,-12 43-2952,-12 21-8221,-2 38 9829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8832,'1'0'245,"0"0"1,-1 1 0,1-1 0,-1 0 0,1 1-1,-1-1 1,0 1 0,1-1 0,-1 1-1,1-1 1,-1 1 0,0 0 0,0-1-1,1 1 1,-1-1 0,0 1 0,0 0-1,1-1 1,-1 1 0,0-1 0,0 1-1,0 0 1,0-1 0,0 1 0,0 0-1,0-1 1,0 1 0,0 0 0,-1-1 0,1 1-1,0-1 1,0 1-246,-5 35 2689,3-16-2416,0 13 164,1 0 1,2 0-1,2 0 0,1 0 1,1 0-1,2 0 0,4 10-437,-8-34 45,0 0-1,1 0 1,0 0 0,0 0-1,1-1 1,0 0-1,1 0 1,0 0-1,0-1 1,1 0-1,-1 0 1,7 5-45,-6-7-111,0-1 0,1 1 0,-1-1 0,1-1 0,0 1 0,0-1 0,0 0 0,0-1 0,1 0 0,-1-1 1,0 1-1,1-2 0,0 1 0,3-1 111,42-4-3902,-35 1 15,-1 0 0,0-2 0,5-2 3887,1 1-3194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11904,'0'12'4480,"0"-12"-3489,14 12 161,-9-12-224,4 5-608,9-10-1312,5 2 512,10-14-3967,-1 5 2463,-1-12-2176,1 8 2400</inkml:trace>
  <inkml:trace contextRef="#ctx0" brushRef="#br0" timeOffset="1">74 20 10624,'-32'-8'4032,"32"8"-3136,-5 3 383,5-3 1,5 0-768,4-3-1312,9 3 384,28-9-1087,4 6 863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 9472,'5'-3'8825,"-7"12"-5617,-10 18-3840,8-20 1470,-26 61-293,9-25-315,2 2-1,2 1 1,-7 34-230,20-66-11,2-1 0,0 1 1,0 0-1,1-1 0,1 1 0,0 0 1,1 0-1,1 0 0,0-1 0,0 1 0,2-1 1,0 0-1,0 1 0,1-2 0,2 5 11,-3-11-16,-1 1 0,1-1 0,1 0 0,-1-1 0,1 1 0,0-1 0,0 0 0,0 0 0,1 0 0,-1-1 0,1 0 0,6 3 16,-3-2-125,1-1-1,-1 0 1,1-1-1,-1 0 1,1-1 0,0 0-1,0 0 1,8 0 125,4-2-763,0 0 1,0-1-1,0-2 1,-1 0-1,1-1 1,-1-1-1,0-2 1,6-2 762,14-4-1184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11520,'-9'12'4288,"9"-12"-3329,0 23 865,0-14 480,5-1-1312,-5 9-64,7 3-608,3 7-224,3 6-32,-3 3-160,3 1 64,-3 3-544,-1 2 320,0-2-2784,0-4 1664,-4-8-1727,4 1 1791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11136,'2'6'7719,"1"10"-4906,5 17-1831,11 25-779,-2 0-1,-3 1 1,-2 1 0,-3 0-1,-3 0 1,-1 47-203,-3-113-34,-1-1 0,1 1 0,0 0 0,1 0 0,2-5 34,0 0-17,18-41-143,2 2 0,3 0 0,17-22 160,-36 60 54,0 0-1,0 1 0,1 1 1,11-10-54,-18 16 41,1 1-1,-1 1 1,1-1 0,-1 0 0,1 1 0,0 0 0,0 0 0,0 0 0,0 0 0,1 1-1,-1 0 1,0 0 0,1 0 0,-1 0 0,0 1 0,1-1 0,-1 1 0,3 0-41,-3 2 21,0-1 0,-1 1 0,1-1 0,-1 1 1,1 0-1,-1 0 0,0 1 0,1-1 0,-1 1 1,-1 0-1,1 0 0,0 0 0,-1 0 0,1 0 1,-1 0-1,0 1 0,0-1 0,0 1 0,-1-1 1,1 1-22,6 14 31,-1 0 0,-1 1 0,1 5-31,-6-23 0,8 39 26,4 31-26,-4-17-325,0-20 48,-1-24 181,-7-10 94,-1 0 0,0 0-1,1 1 1,-1-1-1,0 0 1,1 0-1,-1 0 1,1 0 0,-1 0-1,0 0 1,1 0-1,-1 0 1,0-1-1,1 1 1,-1 0-1,0 0 1,1 0 0,-1 0-1,0 0 1,1-1-1,-1 1 1,0 0-1,0 0 1,1 0-1,-1-1 1,0 1 0,0 0-1,1 0 1,-1-1-1,0 1 1,0 0-1,0-1 1,1 1 2,38-51-517,8-18 517,17-22-76,-56 81 175,0 0-1,1 0 0,0 0 0,1 2 1,10-9-99,-17 16 24,-1-1 1,1 1 0,0 0 0,0 0 0,0 0 0,1 1 0,-1-1-1,0 1 1,0 0 0,0 0 0,0 0 0,1 0 0,-1 0 0,0 0 0,0 1-1,0 0 1,0 0 0,0 0 0,0 0 0,0 0 0,0 0 0,0 1-1,-1-1 1,3 2-25,4 3 3,0 1 0,-1-1 0,1 1-1,-2 1 1,1-1 0,1 4-3,1 1-162,-1 1 0,0 0 0,-1 1 0,0-1 0,-1 2 0,2 6 162,7 26-3634,5 20 3634,5 20-7410,-17-62 6136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0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10752,'5'8'4032,"-5"-8"-3136,4 29 799,-4-17 641,5 1-1344,0 7 96,4 7-704,0 10-160,3 0-128,16 57-800,-19-27-4512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6784,'0'0'400,"-1"1"1,1 0 0,0-1 0,-1 1-1,1 0 1,0 0 0,-1-1-1,1 1 1,0 0 0,0 0-1,0-1 1,0 1 0,-1 0-1,1 0 1,0 0 0,1-1-1,-1 1 1,0 0 0,0 0 0,0 0-1,0-1 1,1 1 0,-1 0-401,9 29 1342,-2-5-322,7 69 1199,-4 6-2219,3 21 309,31 223-480,-37-303-482,-4-27-948,-4-26-3120,-3-16 583,-2 0 1,-1-3 4137,-9-29-2779,5 22 2958,-2-5 3210,-1 1 1,-3 0-1,-1 2 0,-15-24-3389,26 50 701,0 3-67,1 0 0,1 0-1,0-1 1,1 0 0,0 0 0,-1-4-634,5 12 67,-1 1 0,1 0 0,0 0 0,0 0 0,0-1 0,0 1 0,1 0 0,-1 0 0,1 0 0,0 0 1,0 0-1,0 0 0,0 0 0,0 0 0,1 0 0,-1 0 0,1 0 0,0 1 0,0-1 0,0 1 0,0 0 0,0-1 0,1 1 0,-1 0 0,1 0 1,-1 0-1,2 0-67,7-5 63,1 0 0,1 1 0,-1 0 0,1 1 1,0 1-1,3-1-63,86-18-321,-72 17-52,36-8-695,28-5-8589,18-9 9657,-56 11-1205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0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11904,'5'25'4480,"-5"-25"-3489,14 57 513,-14-50 0,4 21-768,-4-3-160,3 19-352,-3-7-160,0 15-32,0-7-320,0 11-64,0-11-1376,-3-8-512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0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14 130 11648,'-14'-3'4288,"14"3"-3329,5 3 449,-5-3 0,9 5-736,0 0-192,23-2-288,-4 1-160,26 1 0,-8-2-480,23 2-160,-15-2-1952,19 1-799,-14 1 1727,14-10 896</inkml:trace>
  <inkml:trace contextRef="#ctx0" brushRef="#br0" timeOffset="1">1108 41 11136,'1'-1'251,"0"0"0,-1 0 0,1 0 0,-1 0 0,1-1 0,-1 1 0,1 0 0,-1-1 0,0 1 0,0 0 0,0 0 0,1-1 0,-1 1 0,-1 0 0,1-1 0,0 1 0,0 0 0,0-1 0,-1 1 0,1 0 0,-1-1 0,1 1 0,-1 0 0,1 0 0,-1 0 0,0 0 0,1-1 0,-1 1 0,-1 0-251,2 0 170,-1 1-1,0-1 0,0 1 1,0 0-1,1-1 0,-1 1 1,0 0-1,0 0 0,0-1 1,0 1-1,1 0 0,-1 0 1,0 0-1,0 0 0,0 0 1,0 0-1,0 1 0,1-1 1,-1 0-1,0 0-169,-1 1 405,-16-1-28,-1 1 0,0 1 0,0 1 0,1 1 0,-1 0-1,1 1 1,-4 3-377,11-4 1,0 1 0,0 0-1,0 1 1,0 0 0,1 1-1,0 0 1,1 1 0,-1 0-1,1 0 1,1 1 0,-3 3-1,9-9 10,0 1 0,1-1 1,-1 0-1,1 1 1,0-1-1,0 1 1,0-1-1,0 1 1,0-1-1,1 1 0,0 0 1,0-1-1,0 1 1,0-1-1,0 1 1,1 0-1,-1-1 1,1 1-1,0-1 0,0 1 1,1-1-1,0 3-10,4 8 43,0-1-1,1 1 1,1-1 0,6 8-43,-5-9 26,17 26 8,-1 2 0,7 16-34,-26-44 18,0 2 0,-1-1 0,-1 0 0,0 1 0,0 0 0,-1 0 0,-1 0 0,-1 0 0,0 10-18,-1-19-9,0 0 1,0 0 0,-1 0 0,0 0 0,0 0 0,0 0 0,0 0-1,-1 0 1,0-1 0,0 1 0,0-1 0,-1 1 0,1-1 0,-1 0 0,0 0-1,0 0 1,-1 0 0,1 0 0,-1-1 0,0 1 0,0-1 0,0 0-1,0 0 1,-2 0 8,-3 1-390,1 0-1,-1-1 0,0 0 0,0 0 1,0-1-1,0 0 0,0-1 1,-1 0-1,1 0 0,0-1 0,-1 0 1,1-1-1,-3 0 391,-39-8-747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29 7040,'-3'-3'186,"1"1"-1,-1-1 1,0 1 0,0 0 0,0 0 0,0 0-1,0 0 1,0 0 0,0 1 0,-1-1 0,1 1-1,-1 0 1,1 0 0,-1 0 0,1 1 0,-1-1-1,0 1 1,1 0 0,-1 0 0,-2 0-186,-8 1 235,0 0 0,0 1 0,0 0 0,-10 4-235,-226 63 5301,238-66-5088,-110 30 446,105-27-682,-1 1 0,1 0 0,0 1 0,1 1 0,-10 7 23,21-12 42,0-1-1,1 1 1,-1 0-1,1 0 1,0 0-1,0 1 1,0 0 0,1-1-1,-1 1 1,0 3-42,3-6 2,1 0 0,-1-1 0,0 1 0,1 0 0,-1 0 0,1 0 0,0 0 0,-1 0 0,1 0 0,0 0 1,0 0-1,1 0 0,-1 0 0,0 0 0,1 0 0,-1 0 0,1 0 0,-1 0 0,1 0 0,0 0 0,0-1 0,0 1 1,0 0-1,0 0 0,0-1 0,1 1 0,-1-1 0,0 1 0,1-1 0,-1 0 0,2 2-2,7 3-96,0 1 0,0-1-1,1-1 1,0 0 0,0 0 0,0-1 0,4 1 96,22 8-47,26 14 521,39 22-474,-80-36 122,0 0 0,-1 1-1,-1 2 1,0 0 0,17 18-122,-28-24-39,0 0-1,0 0 1,-1 1 0,0 0 0,-1 0 0,0 1-1,3 7 40,-8-14 42,0 0-1,-1 0 0,0 0 0,0 0 0,0 1 0,0-1 1,-1 0-1,1 0 0,-1 1 0,-1-1 0,1 0 1,-1 0-1,0 1 0,0-1 0,-1 0 0,1 0 1,-1 0-1,0 0 0,0 0 0,-2 2-41,-2 2 13,0 0 0,0-1-1,-1 1 1,0-1 0,-1-1-1,1 1 1,-1-1 0,-1 0 0,1-1-1,-1 0 1,0-1 0,-1 1 0,1-2-1,-1 1 1,0-2 0,-4 2-13,-3 0-572,1-1 1,0-1 0,-1-1 0,0 0-1,0-1 1,0-1 0,1 0-1,-1-1 1,0-1 0,-1-1 571,-12-2-1221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15 8704,'0'-1'159,"0"1"0,0-1 0,-1 0-1,1 1 1,0-1 0,-1 1 0,1-1 0,-1 0 0,1 1 0,-1-1 0,1 1 0,-1-1 0,1 1 0,-1-1 0,1 1-1,-1 0 1,1-1 0,-1 1 0,0 0 0,1-1 0,-1 1 0,0 0 0,1 0 0,-1-1 0,0 1 0,0 0 0,1 0 0,-1 0-1,0 0 1,1 0-159,-3 0 211,1 1 0,0-1 0,0 1 0,-1 0 0,1-1 0,0 1 0,0 0 0,0 0 0,0 0 0,-1 1-211,-3 2 140,0 0 1,1 1 0,0-1-1,0 1 1,0 0-1,0 1 1,0 1-141,-10 18 65,2 1 0,1 1 0,1 0 1,1 1-1,1-1 0,2 2 0,1-1 0,1 1 0,0 16-65,4-39 2,0 1-1,1-1 0,0 0 1,1 0-1,-1 0 0,1 0 1,0 0-1,1 0 0,-1 0 0,1 0 1,0 0-1,1-1 0,1 4-1,-2-6 8,0 0 0,0 0 0,1 0 0,0 0 0,-1-1-1,1 1 1,0-1 0,0 1 0,0-1 0,1 0 0,-1 0-1,1-1 1,-1 1 0,1-1 0,-1 0 0,1 1 0,0-2 0,-1 1-1,1 0 1,0-1 0,0 0 0,0 1 0,0-2-8,12 1 38,1-1 0,0 0 0,0-2 0,-1 0 0,1-1 0,-1 0 0,0-2 0,0 0 0,-1 0 0,0-2 0,0 0 0,0 0 0,-1-2 1,2-2-39,-7 5 24,0 0 0,0-1 1,-1 0-1,-1-1 1,1 0-1,-2 0 1,1-1-1,-1 0 0,0 0 1,-1 0-25,-2 2 82,0-1-1,0 1 1,0-1 0,-1 0 0,-1 0-1,1 0 1,-1 0 0,-1 0 0,0 0-1,0 0 1,-1 0 0,0 0 0,-1-4-82,0 3-27,-1 1 1,0-1 0,0 1-1,-1 0 1,-1 0 0,1 0 0,-1 0-1,-1 1 1,0 0 0,0 0-1,-3-3 27,2 4-853,1 1 0,-1-1 0,-1 1 0,1 1 0,-1-1 0,0 2 0,-6-4 853,-9 1-2022,4 10 940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9088,'0'0'71,"0"0"0,0 0 1,0 0-1,0 0 0,0-1 1,0 1-1,-1 0 0,1 0 1,0 0-1,0 0 0,0 0 0,0-1 1,0 1-1,0 0 0,0 0 1,0 0-1,0 0 0,0 0 1,-1 0-1,1-1 0,0 1 1,0 0-1,0 0 0,0 0 1,0 0-1,0 0 0,-1 0 1,1 0-1,0 0 0,0 0 0,0 0 1,0 0-1,-1 0 0,1 0 1,0 0-1,0 0 0,0 0 1,0 0-1,-1 0 0,1 0 1,0 0-1,0 0 0,0 0 1,0 0-1,0 0 0,-1 0 0,1 0 1,0 0-1,0 0 0,0 0 1,0 0-1,0 1 0,0-1 1,-1 0-1,1 0 0,0 0 1,0 0-1,0 0 0,0 0 1,0 1-1,0-1 0,0 0 1,0 0-1,0 0-71,-5 18 1518,3 24-1163,2-20-300,1 1 1,2-1-1,0 0 1,1 0-1,5 15-55,-6-27 21,1 0 0,-1 0 0,1-1 0,1 1 0,0-1 0,0 0 0,1-1 0,0 1 0,1-1-1,-1 0 1,2-1 0,-1 0 0,4 3-21,-7-7 37,0 0-1,0-1 1,0 0 0,0 0-1,1 0 1,-1 0 0,1 0-1,-1-1 1,1 0 0,-1 0-1,1 0 1,0-1 0,-1 1-1,1-1 1,3 0-37,-2-1 59,1 0 0,0-1 0,0 1 0,-1-1-1,1 0 1,-1-1 0,0 0 0,0 0 0,0 0 0,1-2-59,6-4 110,0-1 1,-1 0-1,0-1 0,-1 0 1,0-1-1,-1 0 0,0-1 0,7-12-110,29-66 54,-56 129-142,2 0-1,2 1 1,1 0 0,2 0-1,2 0 1,1 0 0,3 7 88,0-13-1588,2-1 0,1 0 1,3 5 1587,8 12-4022,6-8 1388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9472,'-23'21'3926,"17"-14"-3622,0 0 0,1 0 0,0 0-1,0 0 1,1 1 0,-4 7-304,-8 19 107,1 1 1,2 0-1,1 1 1,-1 12-108,8-26 22,1 0 0,1 0 1,1 1-1,0-1 0,2 0 0,1 0 1,1 1-1,1 1-22,-2-18 20,0-1-1,1 1 1,-1 0 0,1 0-1,0-1 1,1 1 0,0-1-1,-1 1 1,2-1 0,-1 0-1,0 0 1,2 0-20,-3-2 30,1-1 0,-1 0-1,1 0 1,-1 0 0,1 0 0,0-1 0,0 1 0,0-1 0,0 0-1,0 1 1,0-1 0,0-1 0,0 1 0,0 0 0,0-1 0,0 0-1,1 1 1,-1-1 0,0 0 0,0-1 0,1 1 0,-1-1-1,1 0-29,3 0 35,0-1 0,0 0 0,0 0 0,-1-1 0,1 0 0,-1 0 0,1 0 0,-1-1 0,0 0 0,-1 0 0,1-1 0,-1 0 0,5-4-35,-4 1 83,0 1-1,0-1 0,-1-1 1,0 1-1,0-1 0,-1 0 1,-1 0-1,1 0 0,0-6-82,1-3 100,-2 0 0,0 0-1,-1 0 1,-1-1-1,-1 1 1,-1 0 0,0 0-1,-1-1 1,-1 1-1,-4-11-99,6 22-492,-1 1-1,0 0 1,0-1-1,0 1 1,-1 0-1,0 0 1,0 1-1,-1-1 1,0 1-1,0-1 1,0 1-1,0 0 0,-1 1 1,0-1-1,0 1 1,0 0-1,-3-2 493,-6 2-5013,4 7 1824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 9984,'-4'2'408,"0"1"0,1 0 0,-1 0 0,1 1 0,0-1 0,0 1 0,0-1 0,0 1 0,1 0 0,0 0 0,-2 2-408,2 2 288,-1-1 0,1 1 1,1-1-1,-1 1 1,1 0-1,0 5-288,0 3 90,1 0 0,0-1 0,1 1 0,1-1 0,0 1 1,1-1-1,1 0 0,0 0 0,1 0 0,4 7-90,-6-15 53,1 1 1,0 0 0,1-1-1,0 0 1,0 0 0,0 0-1,1-1 1,0 0 0,0 0-1,0 0 1,1-1 0,0 0-1,0 0 1,1 0 0,-1-1-1,1 0 1,0-1-1,0 0 1,8 2-54,-10-4 61,1 1 1,0-2-1,0 1 0,-1-1 1,1 0-1,0 0 0,0-1 1,0 0-1,-1 0 0,1-1 1,0 0-1,-1 0 0,0 0 0,1-1 1,-1 0-1,0 0 0,0 0 1,-1-1-1,1 0 0,-1 0 1,0-1-1,0 1 0,4-5-61,1-2 58,0-1 0,-1 0 0,-1-1 0,1 0 0,-2 0 0,0 0 0,-1-1 0,0 0-1,-1 0 1,1-6-58,3-21-353,2-23 353,5-24-6025,-11 75 4441,-1 5 731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13 9216,'-14'-3'799,"1"0"1,-1 0 0,0 1 0,1 1 0,-1 0-1,0 1 1,0 1 0,-5 1-800,5 0 52,1 0 0,0 2-1,0 0 1,0 0 0,1 1 0,0 1 0,-1 0-1,2 0 1,-1 1 0,1 1 0,0 0 0,1 1-1,-4 3-50,-2 4 18,1 1 1,0 0-1,2 1 1,0 1-1,1 0 1,0 1-1,2 0 1,1 0-1,-4 13-19,6-14 7,1 0 1,1 0-1,1 0 0,0 0 1,2 1-1,0-1 0,1 1 1,1 0-1,1-1 0,1 1 0,0 0-7,0-14-56,-1 0-1,1 0 1,0 0-1,0 0 0,0 0 1,1 0-1,0-1 0,0 1 1,0-1-1,1 0 0,0 0 1,0 0-1,0-1 0,1 1 1,-1-1-1,1 0 0,0-1 1,0 1-1,1 0 57,0-1-375,0 0 0,1 0 1,0-1-1,-1 0 0,1 0 0,0 0 0,0-1 0,0 0 0,0 0 1,0-1-1,1 0 375,46-4-1531,4-7 710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9728,'-1'7'5948,"5"15"-4972,-2-17-514,32 211 817,-4-25-1257,-22-139-99,-4-26 65,0-1 0,3 5 12,-7-29-15,0 0-1,0-1 0,1 1 1,-1 0-1,0-1 1,0 1-1,1 0 1,-1-1-1,0 1 0,1-1 1,-1 1-1,0 0 1,1-1-1,-1 1 1,1-1-1,-1 1 1,1-1-1,-1 0 0,1 1 1,0 0 15,0-1-3,-1 0 0,1 0 1,-1 0-1,1 0 0,-1 0 0,1-1 0,-1 1 1,1 0-1,-1 0 0,0 0 0,1 0 1,-1 0-1,1-1 0,-1 1 0,1 0 1,-1 0-1,0-1 0,1 1 0,-1 0 0,0-1 1,1 1-1,-1-1 3,19-26 289,-18 25-254,58-109 250,-17 33-629,8-8 344,-34 62-43,1 0 1,1 1-1,1 1 1,0 1-1,12-8 43,-24 22 35,0 1 0,1 0 0,0 0 0,7-3-35,-13 8 12,0 0 0,-1 0 1,1 1-1,0-1 1,-1 0-1,1 1 0,0-1 1,0 1-1,0-1 1,-1 1-1,1 0 1,0 0-1,0 0 0,0 0 1,0 0-1,0 0 1,-1 1-1,1-1 0,0 1 1,0-1-1,0 1 1,-1 0-1,1-1 1,0 1-1,-1 0 0,1 0 1,1 1-13,2 4 11,0 0 1,0-1 0,-1 2-1,1-1 1,-1 1-1,-1-1 1,1 1 0,-1 0-1,0 3-11,22 71-510,-17-53 121,52 159-6448,-48-147 5344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9984,'4'23'3205,"-4"-23"-3161,0 1-1,0-1 1,0 0-1,0 1 1,0-1 0,0 0-1,0 1 1,0-1 0,0 0-1,1 1 1,-1-1 0,0 0-1,0 0 1,0 1-1,0-1 1,1 0 0,-1 0-1,0 1 1,0-1 0,1 0-1,-1 0 1,0 0 0,0 1-1,1-1 1,-1 0-1,0 0 1,1 0 0,-1 0-1,0 0 1,1 0 0,-1 0-1,0 1 1,1-1-44,3 2 151,3 1 402,0 0-1,0 0 1,0-1-1,0 0 0,0 0 1,0 0-1,1-1 0,0 0-552,34 1 38,1-2-1,0-1 1,11-4-38,-35 2-292,0 0 0,0-1 0,-1-1 0,1-1 0,-1-1 0,0 0 0,-1-1-1,11-7 293,-5 0-180,-1-1 0,0-1 0,-2-1 0,6-7 180,72-82 432,-72 76-69,-24 30-325,-1-1 0,0 1 0,0 0-1,0-1 1,1 1 0,-1 0 0,1 0 0,-1 0-1,1 0 1,-1 0 0,1 0 0,0 0 0,-1 1-1,1-1 1,0 0 0,0 1 0,-1 0 0,2-1-38,-2 1 43,1 1 1,-1-1-1,0 1 1,1-1 0,-1 1-1,0-1 1,0 1-1,0 0 1,1-1 0,-1 1-1,0 0 1,0 0-1,0 0 1,0 0 0,0 0-1,-1 0 1,1 0 0,0 0-1,0 1 1,-1-1-1,1 0 1,0 0 0,-1 1-1,0-1 1,1 1-44,8 23 148,-1 1 1,-1 0-1,-1 1 0,-1 0 1,-2 1-149,10 46 79,-8-47-53,-3-12-2,1 0 0,0-1 0,1 1 1,1-1-1,0 0 0,4 6-24,-8-19 2,-1-1 0,0 1 0,1 0 0,-1-1 0,0 1 0,1 0 0,-1-1 0,1 1 0,-1 0 0,1-1 0,-1 1 0,1-1 0,-1 1 0,1-1 0,0 1 0,-1-1 0,1 0 0,0 1 0,-1-1 0,1 0 0,0 1 0,-1-1 0,1 0 0,0 0 0,0 0 0,-1 0 0,1 0 0,0 1 0,0-1 0,-1-1 0,1 1 0,0 0 0,0 0 0,0 0 0,-1 0 1,1 0-1,0-1 0,-1 1 0,1 0 0,0-1 0,-1 1 0,1 0 0,0-1 0,-1 1 0,1-1-2,3-3 7,0 0 0,0 0 0,0 0 0,0-1 0,-1 1 0,0-1-7,1 0-5,5-7 1,91-121-117,-75 103 143,1 1 0,2 1 0,7-4-22,-28 26 30,0 0 1,1 1-1,0 0 1,0 0-1,0 1 0,0 0 1,1 0-1,0 1 1,8-3-31,-13 5 15,-1 1 1,1-1-1,0 1 1,0 0-1,-1 0 1,1 0-1,0 0 1,0 1-1,0-1 1,-1 1-1,1 0 1,0 0-1,-1 1 1,1-1-1,-1 1 1,0 0-1,1 0 1,-1 0-1,0 0 1,0 0-1,0 1 1,0-1-1,-1 1 1,1 0-1,0 1-15,13 17-455,-1 1 0,-2 1-1,0 0 1,-1 1-1,-1 2 456,7 12-3978,13 21 3978,1-8-816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12032,'14'20'4575,"8"-12"-3583,33-8-256,-18-5-384,30-3-2623,25-7-993,13-6 1632,5 1 864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 9984,'-9'-20'5696,"9"23"-5456,1-1 1,-1 0-1,1 1 1,-1-1-1,0 0 1,0 1-1,0-1 1,0 0 0,-1 1-1,1-1-240,-1 14 112,2-4-90,18 152 71,-14-136-95,1-1 0,1 1 0,1-1-1,11 21 3,-15-39 5,0 0 0,1 0 0,1-1 0,-1 1 0,1-1 0,1-1-1,-1 1 1,1-1 0,1 0 0,-1-1 0,1 0 0,0 0 0,1 0-1,3 1-4,-6-4-17,1 0-1,1 0 0,-1-1 0,0 0 0,1 0 0,-1 0 0,1-1 0,-1-1 0,1 1 0,-1-1 1,1 0-1,0-1 0,-1 0 0,1 0 0,-1 0 0,1-1 0,-1 0 0,0-1 0,2 0 18,5-4 45,0-1 0,-1 0-1,0 0 1,0-1 0,0-1-1,-1 0 1,-1-1 0,0 0-1,0-1 1,-1 0 0,-1-1-1,0 0 1,-1 0 0,0-1-1,-1 0 1,0 0 0,-1-1-1,-1 0 1,0 0 0,-2 0-1,1-1 1,-2 1 0,0-1-1,0-3-44,-3 12-54,1 0 0,-1 0 0,0 0 0,0 0 0,-1 0 0,0 0-1,-3-6 55,4 10-313,0 0-1,-1 0 0,1 0 1,-1 1-1,0-1 0,0 0 1,0 1-1,0 0 1,-1-1-1,1 1 0,-1-1 314,2 3-339,1 0 1,-1-1-1,0 1 0,1 0 0,-1-1 0,0 1 0,1 0 0,-1-1 1,0 1-1,1 0 0,-1 0 0,0 0 0,1 0 0,-1 0 0,0 0 1,0 0-1,1 0 0,-1 0 0,0 0 0,1 0 0,-1 1 1,0-1-1,1 0 0,-1 0 0,0 1 0,1-1 0,-1 0 0,0 1 339,0 6-3322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13 13312,'-16'-4'1341,"-1"1"0,0 1 1,0 0-1,1 1 0,-1 1 1,-16 1-1342,23 0-31,-1 1 0,1 0 0,0 1 0,-1 0-1,2 0 1,-1 1 0,0 1 0,1-1 0,-1 2 0,2-1 0,-6 5 31,12-9-61,1-1 0,0 1 0,0 0 0,0 0 0,0 0 0,0 0 1,0 0-1,0 0 0,1 0 0,-1 0 0,0 1 0,0-1 0,1 0 0,-1 0 0,1 1 0,-1-1 0,1 0 0,-1 2 61,1-2-56,1 0-1,-1 0 0,0 0 0,0 0 0,0 0 1,1 0-1,-1 0 0,0 0 0,1 0 0,-1-1 0,1 1 1,-1 0-1,1 0 0,0 0 0,-1 0 0,1-1 1,0 1-1,-1 0 0,2 0 57,4 3-181,1 0 1,0 0-1,-1 0 0,2-1 1,-1 0-1,1 0 181,3 2 156,8 3-117,-1 2 0,0 1 0,-1 0-1,0 1 1,0 0 0,-1 2 0,-1 0 0,-1 1-1,0 0 1,11 17-39,-16-21 0,-2 1 1,0 0-1,0 1 0,-1-1 0,-1 1 0,0 1 0,2 9 0,-5-14 7,0 1-1,-1-1 0,0 1 1,0-1-1,-1 1 0,0-1 1,-1 1-1,0-1 0,-1 1 0,0-1 1,-2 6-7,2-9-9,0-1 0,-1 1 1,0-1-1,0 1 1,0-1-1,-1 0 0,1 0 1,-1-1-1,-1 1 0,1-1 1,-1 0-1,1 0 0,-1 0 1,0-1-1,0 1 0,-1-1 1,1 0-1,-2 0 9,3-1-240,-1-1 0,0 1-1,1 0 1,-1-1 0,0 0 0,0 0 0,0-1 0,0 1-1,0-1 1,0 0 0,0 0 0,0-1 0,0 1-1,1-1 1,-1 0 0,0-1 0,0 1 0,1-1 0,-1 0-1,0 0 1,1 0 0,-3-2 240,4 2-170,1-1 0,-1 1 0,1 0 0,-1-1 0,1 1 1,0-1-1,-2-2 170,-11-26-608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10368,'-5'3'687,"0"0"1,0-1-1,1 1 1,-1 1-1,1-1 0,0 1 1,0 0-1,0 0 1,0 0-1,0 1-687,-2 3 358,1 0-1,0 1 1,0 0 0,1-1-1,-2 7-357,-2 10-77,1 0 0,1 1 0,-2 22 77,6-37-25,1 0 0,0 1-1,1-1 1,0 0 0,1 1-1,0-1 1,1 0 0,0 0-1,1 0 1,0 0-1,1 0 1,2 3 25,-2-5-28,0-1 1,1 0-1,0 0 0,1-1 1,-1 0-1,1 0 0,1 0 0,-1-1 1,1 1-1,0-2 0,1 1 1,0-1-1,-1 0 0,1-1 0,4 2 28,3 0-353,0 0 1,1-1-1,-1 0 0,1-1 0,0-1 0,1-1 0,6 0 353,-10-1-1080,0-1 1,0 0-1,-1-1 1,1 0-1,0-1 1,-1-1-1,1 0 1,-1-1-1,9-3 1080,24-17-2981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46 443 11008,'-41'7'4128,"36"-2"-3200,15-2-289,-1-3-255,9 0-416,14-3-64,14-2-4255,8-2-1825,6-10 3008,-5 1 1568</inkml:trace>
  <inkml:trace contextRef="#ctx0" brushRef="#br0" timeOffset="1">430 94 9344,'-46'-29'3520,"23"21"-2752,-5 1 864,15 7 223,-1 0-767,5 0-416,22 0-512,10 0-128,10-5-2368,17-7-1055,-14 4 1727,42-16 800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129 318 9856,'0'0'155,"0"-1"0,1 0 1,-1 1-1,0-1 0,1 0 0,-1 1 1,1-1-1,-1 1 0,1-1 1,-1 1-1,1-1 0,-1 1 0,1-1 1,-1 1-1,1-1 0,0 1 1,-1 0-1,1-1 0,0 1 0,-1 0 1,1 0-1,0-1 0,-1 1 1,1 0-1,0 0 0,0 0 0,-1 0 1,1 0-1,0 0 0,0 0 0,-1 0 1,1 0-1,0 0 0,-1 0 1,1 1-1,0-1 0,-1 0 0,1 0 1,0 1-1,-1-1 0,1 1 1,0-1-1,-1 0 0,1 1 0,-1-1 1,1 1-1,-1-1 0,1 1-155,5 4 272,0 0 0,-1 1 0,0-1-1,3 5-271,-8-10 9,105 138-219,-83-105-326,-2 1 0,-1 0-1,5 16 537,-15-30-3208,-9-19 1818,-1-4 199,-14-29-753,10 23 1747,-43-74-1841,-6-1 2038,36 58 743,-1 1 1,-1 1 0,-1 1-1,-1 1 1,-9-6-744,-81-63 5552,110 89-5487,1 1 1,-1 0 0,1 0 0,-1-1 0,1 1 0,0-1 0,0 1 0,-1-1 0,1 1 0,0-1 0,0 0 0,1 0 0,-1 1 0,0-1 0,1 0 0,-1 0 0,1 0 0,-1 0 0,1 0 0,0 0 0,0 0 0,0 0 0,0 1 0,0-1 0,0 0 0,0 0 0,1 0 0,-1 0 0,1 0 0,0 0 0,-1 0 0,1 1 0,0-1 0,0 0 0,0 0 0,0 1 0,0-1 0,1 1 0,-1-1 0,0 1-1,1 0 1,-1-1 0,2 0-66,8-6 169,0-1 0,1 2-1,-1-1 1,2 2-1,10-6-168,10-2 34,1 2 0,0 0-1,0 3 1,1 0 0,27-1-34,-10 3-223,2 3-1,-1 2 1,33 4 223,-85-2 0,10 0 16,0 1 0,1-1 0,-1 2 0,0-1 0,0 2 0,0 0 0,0 0 0,0 0 0,-1 2 0,1-1 0,5 5-16,-14-8 11,0 0 0,-1 0 0,1 1 0,0-1 0,-1 0 0,1 1 0,-1-1-1,0 1 1,0 0 0,1 0 0,-1-1 0,0 1 0,0 0 0,0 0 0,-1 0 0,1 0 0,0 0 0,-1 0 0,1 0-1,-1 0 1,0 0 0,0 0 0,0 1 0,0-1 0,0 0 0,0 0 0,0 0 0,-1 0 0,1 0 0,-1 0 0,0 0 0,1 0-1,-1 0 1,0 0 0,0 0 0,0 0 0,0-1 0,-1 1 0,1 0 0,0-1 0,-1 1 0,0-1-11,-15 18-477,-1-1-1,-17 13 478,-15 14-1061,48-43 986,0 0 0,0 0 0,0 0 0,0 0 0,0 1 0,0-1 0,1 0 0,-1 1 0,1-1 0,0 1 0,-1 0 0,1 0 0,1-1 0,-1 1 0,0 0 0,1 0 0,-1 0 0,1 2 75,0-3-40,1 1 0,0-1 1,0 1-1,0-1 0,0 0 0,0 1 0,0-1 0,1 0 0,-1 0 1,1 0-1,0 0 0,-1 0 0,1 0 0,0 0 0,0-1 0,0 1 1,0-1-1,0 1 0,1-1 0,-1 0 0,1 1 40,87 45-254,-59-32 47,0 2 0,-1 0 0,-1 2 0,25 21 207,-49-35 5,1 1 1,-1-1 0,0 1-1,0 0 1,0 0 0,-1 1 0,0-1-1,0 1 1,-1 0 0,0 0-1,1 3-5,-3-7 84,0 1-1,0-1 0,-1 1 0,1 0 0,-1-1 0,0 1 1,0 0-1,0-1 0,0 1 0,-1 0 0,1-1 0,-1 1 0,0-1 1,0 1-1,-1-1 0,1 1 0,0-1 0,-1 0 0,0 0 1,0 0-1,0 0 0,0 0 0,-1 0 0,-1 2-83,-4 1 127,1 1-1,-2-1 1,1-1 0,0 1-1,-1-1 1,0-1-1,-1 0 1,1 0 0,0-1-1,-1 0 1,0 0 0,0-1-1,0-1 1,-2 1-127,-12 0-7,1-1 0,0-1 0,-1 0 1,1-2-1,-16-4 7,19 3-523,0-2 1,0 0-1,1-1 1,0 0-1,-17-10 523,29 13-410,0-1 1,0 0-1,1 0 0,-1-1 1,1 0-1,0 0 0,0-1 1,0 0-1,1 0 0,0 0 1,0 0-1,1-1 0,0 0 0,0 0 1,0 0-1,1 0 410,-9-34-1013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8064,'1'31'2853,"1"0"1,2 0-1,6 25-2853,28 90 365,-8-39 80,-26-91-492,-1 1 1,0 0-1,-1 0 0,-1 0 1,0 0-1,-2 0 0,0 0 1,-2 11 46,-1-24-204,-3-10 29,3 1 132,1-1 1,0 0-1,0 0 0,0 0 1,0 0-1,1-1 1,0 1-1,1 0 0,-1-2 43,-7-50-84,2-1 0,2 0-1,3 0 1,3 0 0,4-24 84,-3 60 135,1 1 1,1 0 0,1 0-1,0 0 1,2 0-1,1 1 1,0 0-1,2 1 1,4-8-136,-8 19 90,-1 0-1,1 1 1,1 0 0,-1 0-1,1 0 1,1 1 0,-1 0 0,1 0-1,1 1 1,-1 0 0,1 1-1,0 0 1,0 0 0,0 1 0,1 0-1,0 0 1,0 1 0,0 1-1,0-1 1,0 2 0,1-1-90,-5 2 7,0-1 0,0 1 0,0 0 1,-1 1-1,1-1 0,0 1 0,0 0 0,-1 0 0,1 1 1,-1 0-1,1 0 0,-1 0 0,0 1 0,0-1 1,0 1-1,0 1 0,0-1 0,0 1 0,-1-1 1,0 1-1,0 1 0,0-1 0,0 0 0,-1 1 1,0 0-1,0 0 0,0 0 0,0 0 0,-1 0 1,0 1-1,0-1 0,0 1 0,-1-1 0,1 1 1,-2 0-1,1 0 0,0-1 0,-1 1 0,0 0 0,-1 0 1,1 0-1,-1-1 0,-1 5-7,-3 5 3,0 0 1,-1-1-1,0 0 0,-2 0 1,1-1-1,-4 3-3,-16 23 64,-14 12-64,17-22-285,2 1 1,-17 28 284,35-50-98,-1 0 0,1 0 1,1 1-1,-1-1 0,1 1 0,1 0 1,0 0-1,0 0 0,0 2 98,2-8-8,0 0 0,0 0 0,1 0 0,-1 0-1,0 0 1,1 0 0,0-1 0,0 1 0,0 0-1,0 0 1,0-1 0,0 1 0,1 0 0,-1-1-1,1 1 1,0-1 0,-1 0 0,1 0 0,0 0-1,1 0 1,-1 0 0,0 0 0,1 0 0,-1-1-1,1 1 1,-1-1 0,1 1 0,-1-1 0,1 0-1,2 0 9,8 3-159,0-1-1,1 0 0,0-1 0,-1 0 1,1-1-1,0-1 0,0 0 0,-1-1 1,1-1-1,7-1 160,16-4-1268,0-2-1,-1-1 1,11-6 1268,-8 1-1518,0-1 1,29-18 1517,-51 24-303,1-1 0,-1 0 0,0-2 0,-2 0 0,1-1 0,8-10 303,-14 13 675,5-5 560,-1-1-1,-1-1 1,0 0-1,0-3-1234,-10 17 167,-1 0 0,0 0 0,0 0 0,0 0 0,-1 0 0,1-1 0,-1 1 0,0-1-1,0 1 1,0-1 0,-1 0 0,0 1 0,0-1 0,0 1 0,0-1 0,-1 0-1,0 1 1,0-1 0,0 1 0,0-1 0,-1 1 0,0-1-167,1 3 28,0 0-1,0 0 1,0-1 0,-1 1 0,1 0 0,-1 0-1,1 0 1,-1 0 0,0 1 0,0-1 0,0 0-1,0 1 1,0-1 0,0 1 0,-1 0 0,1 0-1,0 0 1,-1 0 0,1 0 0,-2 0-28,1 0 23,-1 1 0,1 0 0,0 0 0,0 1 0,-1-1 0,1 0 0,0 1 0,0 0 0,-1 0 0,1 0 0,0 0 0,0 1 0,0-1 0,0 1-23,-8 5 70,0 0 1,1 1-1,1 0 0,-1 0 1,1 1-1,1 1 0,-6 6-70,5-3 15,0-1 0,1 1-1,0 1 1,1-1-1,1 1 1,0 1 0,1-1-1,0 1 1,1 0-1,1 0 1,1 0 0,-1 9-15,2-16 16,1-1 0,0 1 1,1 0-1,0 0 1,0-1-1,0 1 1,1 0-1,0-1 1,0 1-1,1-1 1,0 0-1,1 0 1,-1 0-1,1 0 0,1-1 1,-1 0-1,1 1 1,0-2-1,0 1 1,1 0-1,0-1 1,0 0-1,0-1 1,1 1-1,1 0-16,4 1 75,0 0 0,0-1 1,1 0-1,0 0 0,0-2 0,0 0 0,0 0 1,0-1-1,1-1 0,-1 0 0,1-1 0,-1 0 1,0-1-1,3-1-75,-8 1 27,0 0 1,0-1-1,0 0 1,-1 0-1,1-1 1,-1 0-1,1-1 1,-1 1-1,0-1 1,0-1-1,-1 1 0,1-1 1,-1 0-1,0-1 1,0 1-1,-1-1 1,0 0-1,0-1 1,0 1-1,-1-1 1,0 0-1,0 0 1,-1-1-1,1 0-27,-1-3-129,0 0 0,0 0 0,-1-1 0,0 1 0,-1-1 0,-1 1 0,0-1 0,0 1 0,-1-1 0,0 1-1,-1-1 1,-1 1 0,0 0 0,0-2 129,-2-1-1065,-1-1-1,0 1 1,-1 0-1,-6-9 1066,5 10-1975,-1 1 1,0 0-1,-1 0 0,-8-6 1975,-2-1-2314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51 8448,'-3'15'1062,"2"-10"-639,1 0 1,-1 0-1,1 0 1,0 0-1,0 0 1,0 0-1,1 3-423,3 40 1824,2 0 0,11 39-1824,10 11 789,12 92-789,-36-158 453,-3-31-427,0 0 1,0 0-1,0 0 0,0 0 0,0 0 0,-1 0 1,1 0-1,0 1 0,-1-1 0,1 0 0,0 0 0,-1 0 1,1 0-1,-1 0 0,0 0 0,1 0 0,-1-1 1,0 1-1,1 0 0,-1 0 0,-1 0-26,2-1 7,-1 1-1,0-1 0,1 0 1,-1 0-1,1 0 1,-1 0-1,1 0 1,-1 0-1,0 0 0,1-1 1,-1 1-1,1 0 1,-1 0-1,1 0 1,-1-1-1,1 1 1,-1 0-1,1 0 0,-1-1 1,1 1-1,-1 0 1,1-1-1,-1 1 1,1-1-1,0 1 0,-1 0 1,1-1-1,0 1 1,-1-1-1,1 1 1,0-1-1,0 1 1,-1-1-1,1 0 0,0 1 1,0-1-7,-11-26 27,11 25-19,-7-21-5,2 0 1,0-1-1,2 0 1,1 0-1,0 0 1,2 0-1,1 0 0,1 0 1,1 0-1,1 0 1,1 1-1,5-15-3,-3 16 54,1 1 0,1 1 0,0 0-1,1 0 1,2 1 0,7-10-54,-10 16 128,1 0 1,1 1-1,0 1 1,1 0-1,0 0 0,1 1 1,0 0-1,0 2 1,3-2-129,-13 8 6,-1 1 0,1-1 1,1 1-1,-1 0 0,0 0 1,0 0-1,0 0 0,1 1 1,-1-1-1,0 1 0,0-1 1,1 1-1,-1 1 1,0-1-1,1 0 0,-1 1 1,0-1-1,1 1 0,-1 0 1,0 0-1,0 0 0,0 1 1,3 1-7,-3-1 5,0 0 0,0 1 0,0-1 0,-1 1-1,1 0 1,-1 0 0,1 0 0,-1 0 0,0 0 0,0 0 0,0 1 0,-1-1 0,1 0 0,-1 1 0,0 0 0,0-1 0,0 1 0,0 0 0,-1 0 0,1 2-5,-1-2 13,0 1-1,0-1 0,0 1 1,0-1-1,-1 1 1,0 0-1,0-1 1,0 0-1,0 1 1,-1-1-1,0 0 1,0 0-1,0 0 1,-2 2-13,-2 3 3,-1 0 1,0-1-1,-1 0 1,-8 7-4,6-6-198,0 1 0,0 0 0,-1 4 198,10-14-6,1 0 0,0 0 0,0 0 0,0 0 0,0 0 1,0 0-1,0 1 0,0-1 0,0 0 0,0 0 0,0 0 0,0 0 1,0 0-1,0 1 0,0-1 0,0 0 0,0 0 0,0 0 0,0 0 1,0 0-1,0 0 0,0 1 0,0-1 0,0 0 0,0 0 0,0 0 0,0 0 1,0 0-1,0 1 0,1-1 0,-1 0 0,0 0 0,0 0 0,0 0 1,0 0-1,0 0 0,0 0 0,0 0 0,1 0 0,-1 0 0,0 1 1,0-1-1,0 0 0,0 0 0,0 0 0,0 0 0,1 0 0,-1 0 1,0 0-1,0 0 0,0 0 0,0 0 6,14 2-100,14-3 35,-15 0 37,1 0 0,-1 1 0,1 0 0,-1 1 0,1 1 0,-1 0 1,0 1-1,0 0 0,9 4 28,-18-5 26,0 0 0,1-1 1,-1 2-1,0-1 0,-1 0 1,1 1-1,0 0 0,-1-1 1,1 1-1,-1 1 0,0-1 1,0 0-1,0 1 0,-1 0 1,1 0-1,-1-1 1,0 1-1,0 1 0,0-1 1,0 0-1,-1 0 0,0 1 1,0-1-1,0 1 0,0-1 1,-1 1-1,0-1 0,0 1 1,0-1-1,0 2-26,-2 3 44,1 1 0,-1-1-1,-1 1 1,0-1 0,0 0 0,-1 0-1,0 0 1,0 0 0,-1-1 0,0 1 0,-1-1-1,0 0 1,0-1 0,-1 0 0,1 0-1,-2 0 1,-6 4-44,2-1-425,0-1 1,-1-1-1,-1 0 0,0-1 0,0-1 0,0 0 1,0 0-1,-1-2 0,0 0 0,-15 2 425,25-5-292,1 0 0,-1-1 0,0 1-1,1-1 1,-1 0 0,0-1 0,1 1 0,-1-1 0,0 0-1,1 0 1,-1 0 0,1-1 0,-1 0 0,1 0 292,-25-14-1424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11392,'23'-13'4224,"-23"13"-3297,9 13 449,-9-1 32,3 8-864,-3 9-192,5 3-256,-1 8-96,1 2 32,-1 5-128,6 2 64,-1 0-384,0-4 192,-4-5-2975,4 0 1759,-9-7-2144,0-5 2048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10240,'2'1'436,"-1"-1"0,0 0 1,1 1-1,-1-1 0,0 1 0,1-1 1,-1 1-1,0-1 0,0 1 0,0 0 1,0 0-1,1 0 0,-1-1 1,0 1-1,0 0 0,-1 0 0,1 0 1,0 1-437,17 24 1609,-11-15-1088,15 25-295,-2 2 0,-2 0 0,3 11-226,-9-20-72,-2 0 0,-1 2 0,-1-1 0,3 21 72,-9-34-21,-1 1 1,-1-1-1,0 0 0,-2 17 21,0-19 13,1 0 0,1-1-1,1 1 1,1 12-13,-2-27-1,0 0 0,0 1 0,0-1 0,0 0 0,0 0 1,0 0-1,0 1 0,0-1 0,0 0 0,0 0 0,0 0 0,0 1 1,1-1-1,-1 0 0,0 0 0,0 0 0,0 1 0,0-1 0,0 0 1,0 0-1,1 0 0,-1 0 0,0 0 0,0 1 0,0-1 0,0 0 1,1 0-1,-1 0 0,0 0 0,0 0 0,0 0 0,1 0 0,-1 0 1,0 0-1,0 1 0,0-1 0,1 0 0,-1 0 0,0 0 0,0 0 1,0 0-1,1 0 0,-1-1 0,0 1 0,0 0 0,0 0 0,1 0 1,-1 0-1,0 0 0,0 0 0,0 0 0,1 0 0,-1 0 0,0 0 1,0-1-1,0 1 0,0 0 0,1 0 0,-1 0 0,0 0 0,0-1 1,0 1-1,0 0 0,0 0 0,0 0 0,0-1 0,0 1 0,1 0 1,-1 0-1,0 0 1,16-23-129,-9 13 88,6-10-57,112-153-260,-97 139 541,1 1-1,2 1 0,28-22-182,-53 48 39,1 1 0,-1 1 0,1-1 1,0 1-1,0 0 0,1 1 0,-1 0 0,1 0 0,0 1 1,0 0-1,0 0 0,4 0-39,-7 1 35,0 1 1,0 0 0,1 1-1,-1-1 1,0 1 0,0 0-1,0 0 1,0 0-1,0 1 1,0 0 0,0 0-1,-1 0 1,1 1 0,0-1-1,-1 1 1,0 0-1,0 0 1,0 1 0,2 1-36,4 6 40,-1 0 1,0 0-1,-1 1 1,-1 0-1,1 0 1,-2 1-1,3 6-40,10 28 80,5 22-80,-15-40 42,6 21-95,-3 1 0,0 15 53,0-4-1382,6 12 1382,-11-61-915,-7-13 840,1 0 1,-1 0-1,0 0 0,0 0 0,1 0 1,-1 0-1,0 0 0,1 0 0,-1 1 1,0-1-1,1 0 0,-1-1 0,0 1 1,1 0-1,-1 0 0,0 0 1,0 0-1,1 0 0,-1 0 0,0 0 1,1 0-1,-1 0 0,0-1 0,0 1 1,1 0-1,-1 0 0,0 0 1,0-1 74,3-1-529,-1-1 0,0 0 0,0 1 0,0-1 1,0 0-1,-1 0 0,2-3 529,12-35-1637,2-19 773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9600,'8'-12'2449,"-8"12"-2393,0-1 1,0 1-1,0 0 0,0 0 0,1 0 0,-1 0 1,0 0-1,0 0 0,0 0 0,1 0 0,-1 0 1,0 0-1,0-1 0,0 1 0,1 0 0,-1 0 1,0 0-1,0 0 0,0 0 0,1 0 0,-1 1 1,0-1-1,0 0 0,1 0 0,-1 0 0,0 0 1,0 0-1,0 0 0,1 0 0,-1 0 0,0 0 1,0 1-1,0-1-56,2 2 410,0 1 1,0 0 0,0 0-1,-1 0 1,1 0 0,-1 0-1,1 3-410,16 32 3821,16 27-3821,10 19 840,-22-35-729,-2 1 0,12 49-111,-25-71-624,-1 0-1,-1 0 1,-1 1-1,-2 0 1,-1 0-1,-1 8 625,0-33-419,0 0 0,-1 1 0,0-1 0,1 0 0,-1 0 0,-1 0-1,1 0 1,-1-1 0,1 1 0,-1 0 0,-1 1 419,3-5-146,-1 1 0,0 0 0,1 0 0,-1-1 0,0 1 0,1-1 0,-1 1 0,0 0-1,0-1 1,1 1 0,-1-1 0,0 0 0,0 1 0,0-1 0,0 0 0,0 0 0,0 1 0,1-1 0,-1 0 0,0 0 146,-1 0-98,0 0 1,1-1 0,-1 1-1,0 0 1,1-1 0,-1 0-1,0 1 1,1-1 0,-1 0-1,1 0 1,-1 1-1,1-1 1,0 0 0,-1-1-1,1 1 98,-20-19-709,9 0 384,-108-255 9476,117 268-8832,0-1 0,0 0 0,1 0 0,0 0 0,0-1 0,1 1 0,0-1-319,1 6 41,0 1 0,0-1-1,1 1 1,-1-1 0,1 1 0,-1-1-1,1 1 1,0-1 0,0 1 0,0 0-1,0-1 1,0 1 0,1 0 0,-1 0-1,0 0 1,1 0 0,0 0 0,0 0-1,-1 0 1,1 1 0,0-1 0,0 1-1,0-1 1,3 0-41,14-7-35,1 1 1,0 0-1,1 2 1,0 0-1,0 2 0,0 0 1,8 0 34,-3 0-558,126-22-1991,-70 8 2000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 10368,'-1'-1'215,"1"1"1,-1-1-1,0 1 1,1-1 0,-1 1-1,0-1 1,1 1-1,-1 0 1,0-1-1,0 1 1,0 0 0,1-1-1,-1 1 1,0 0-1,0 0 1,0 0-1,0 0 1,1 0 0,-1 0-1,0 0 1,0 0-1,0 0 1,0 0-1,1 1 1,-1-1 0,0 0-1,0 1-215,1-1 67,-1 1-1,1-1 1,-1 1 0,1-1 0,0 1-1,-1-1 1,1 1 0,0-1-1,-1 1 1,1 0 0,0-1-1,0 1 1,0-1 0,0 1-1,0 0 1,-1-1 0,1 1-1,0 0 1,0-1 0,1 1-1,-1 0 1,0-1 0,0 1 0,0-1-1,0 1 1,0 0 0,1-1-1,-1 1 1,0-1 0,1 1-1,-1-1 1,0 1 0,1-1-1,-1 1 1,1-1 0,-1 1-1,1-1-66,75 116 933,10 30-933,-65-105-233,-1 0-1,-2 1 1,-2 1-1,-2 1 1,5 33 233,-17-72-111,-1-1-60,0 0 0,0-1-1,-1 1 1,1-1 0,-1 1 0,0 0 0,0 0 0,0-1 0,0 1 0,0 0 0,-1-1-1,0 1 1,0 0 0,-1 2 171,2-6-48,0 1 1,0-1-1,0 0 0,-1 0 0,1 0 0,0 0 0,0 0 1,0 0-1,0 0 0,-1 0 0,1 0 0,0 0 0,0 0 1,0 0-1,0 0 0,-1 0 0,1 0 0,0 0 0,0 0 1,0 0-1,-1 0 0,1 0 0,0 0 0,0 0 0,0 0 1,0 0-1,-1 0 0,1 0 0,0 0 0,0 0 0,0 0 1,0 0-1,-1-1 0,1 1 0,0 0 0,0 0 0,0 0 1,0 0-1,0 0 0,0-1 0,0 1 0,-1 0 0,1 0 48,-7-9-999,6 6 509,-40-60-6854,16 15 4848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9984,'5'-8'3680,"-5"8"-2848,4 33 160,-4-18-33,0 6-607,0 12-192,5 7-96,0 12-64,4 5 0,-5 4-224,6 0 128,-1-1-2015,0-3 1183,-4-8-1408,4-4 1376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 11136,'-34'-3'3674,"34"3"-3636,0 0-1,0 0 1,0 0 0,-1 0-1,1 0 1,0 0-1,0 0 1,0 0 0,-1-1-1,1 1 1,0 0-1,0 0 1,-1 0 0,1 0-1,0 0 1,0 0-1,-1 0 1,1 1-1,0-1 1,0 0 0,-1 0-1,1 0 1,0 0-1,0 0 1,0 0 0,-1 0-1,1 0 1,0 1-1,0-1 1,0 0 0,0 0-1,-1 0 1,1 0-1,0 1 1,0-1 0,0 0-1,0 0 1,0 0-1,-1 1 1,1-1 0,0 0-38,0 1 6,-1 0 83,1 0 1,-1-1 0,1 1-1,-1 0 1,1 0-1,0 0 1,0 0 0,-1-1-1,1 1 1,0 0-1,0 0 1,0 0 0,0 0-1,0 0 1,0 0-1,0 0 1,0 0 0,0-1-1,0 1 1,0 0-1,1 0 1,-1 0 0,0 0-1,1 0 1,-1-1-1,0 1 1,1 0 0,-1 0-1,1 0 1,0-1-1,-1 1 1,1 0 0,-1-1-1,1 1 1,0-1-1,0 1 1,-1-1 0,1 1-1,0-1 1,0 1-1,0-1-89,27 11 252,0-1-1,0-2 0,1-1 1,18 1-252,-29-4-40,186 26-2655,112-8-5447,-258-21 5131,36-5 3011,-68 1 671,-1 0 1,0-2-1,0-1 0,23-8-671,-45 13 151,32-14 2037,-34 14-2074,0 1 0,-1 0 1,1-1-1,0 1 0,0-1 1,0 1-1,-1-1 0,1 0 1,0 1-1,0-1 0,-1 0 1,1 1-1,-1-1 0,1 0 1,-1 0-1,1 0 0,-1 1 1,1-1-1,-1 0 0,0 0 1,1 0-1,-1 0 0,0 0 1,0 0-1,0 0 0,1 0 1,-1 0-1,0 0 0,-1 0 1,1 0-1,0 0-114,0 0 32,-1 1 1,1 0-1,0 0 1,-1 0 0,1-1-1,0 1 1,-1 0-1,1 0 1,-1 0-1,1 0 1,0 0-1,-1 0 1,1-1-1,-1 1 1,1 0-1,0 0 1,-1 0-1,1 1 1,-1-1 0,1 0-1,0 0 1,-1 0-1,1 0 1,-1 0-1,1 0 1,0 1-1,-1-1 1,1 0-1,-1 0 1,1 0-1,0 1 1,0-1 0,-1 0-1,1 1 1,0-1-1,-1 0 1,1 1-1,0-1 1,0 0-1,-1 1-32,-18 16 367,17-15-270,-26 25 59,2 1 0,1 1-1,1 1 1,1 2 0,-7 15-156,21-32 42,1 0 1,1 1 0,0 0-1,1 0 1,1 1 0,0-1-1,2 1 1,-1 0 0,2 1-1,1-1 1,0 0 0,1 0-1,1 11-42,0-19 43,1 0-1,-1 0 0,2 0 0,-1 0 0,1-1 0,1 1 0,-1-1 1,1 1-1,1-1 0,0-1 0,0 1 0,0-1 0,1 1 0,0-2 1,0 1-1,1-1 0,0 0 0,7 5-42,-3-4 68,0-1-1,0 0 1,0-1-1,1 0 1,0-1 0,0 0-1,0-1 1,1 0-1,-1-1 1,1 0 0,0-1-1,-1-1 1,8 0-68,-8 0 54,0-1 1,0-1-1,0 0 0,0 0 1,0-1-1,0-1 1,0 0-1,-1 0 1,9-6-55,-15 7 21,1 0 0,-1 0 1,0-1-1,-1 0 0,1 0 1,-1 0-1,1 0 0,-1-1 1,-1 1-1,1-1 1,-1 0-1,1 0 0,-1-1 1,-1 1-1,1 0 0,-1-1 1,0 0-1,0 0 1,-1 1-1,0-1 0,1-1-21,-1-7 13,-1 0 1,0 1-1,0-1 0,-1 0 0,-1 0 0,-1 1 0,0-1 0,0 1 0,-2-2-13,-10-26-1260,-2 0 0,-6-7 1260,-5-11-3901,24 50 2925,0-1 1,1-1 0,-1 1 0,2 0-1,0-1 1,0 0 0,0-6 975,2-23-1349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10368,'2'7'5155,"10"14"-3775,-4-8-758,20 39-351,-3 2 0,-1 1 0,4 24-271,-17-44-52,-1 0 0,-2 1 0,-2 0 0,-1 1 0,-2-1 0,-1 3 52,-3-25-64,-2-16-13,-2-22-17,5 7 119,0 0 0,0 0 0,2 0 0,0 0 0,1 0 0,1-1-25,5-18 106,2 0 1,4-6-107,-6 20 12,0 0 0,2 1 0,0 1 0,1 0 0,1 0 0,1 1 0,0 1 0,2 0 0,0 1 0,3-2-12,-10 12-5,0 0 0,0 0 0,1 0 0,0 1-1,0 0 1,0 1 0,1 1 0,-1-1-1,1 2 1,0-1 0,1 1 0,-1 1 0,0 0-1,1 1 1,-1 0 0,1 1 0,-1 0-1,1 1 1,-1 0 0,1 0 0,2 2 5,3 2-15,-1 0-1,1 1 1,-1 0 0,-1 1-1,0 1 1,0 1 0,0 0 0,11 9 15,-15-9 67,-1 0 0,0 1 1,0 0-1,0 0 0,-2 1 1,1 0-1,-1 1 0,-1 0 1,0 0-1,-1 0 0,0 2-67,-4-9 36,0 1-1,-1-1 1,0 1-1,0-1 1,0 1-1,-1-1 0,0 1 1,0-1-1,0 1 1,-1-1-1,0 1 1,0-1-1,0 0 0,0 1 1,-1-1-1,0 0 1,0 0-1,-1 0 1,1 0-1,-1 0 0,0-1 1,-1 1-1,1-1 1,-1 0-1,-3 4-35,-8 7-80,0-2 0,-1 1 0,-1-2 0,0 0 0,-1-1 0,-4 2 80,9-6-332,0 0 1,0-1-1,0 0 1,-1-1-1,0-1 0,0 0 1,0-1-1,-1 0 1,1-1-1,-1-1 1,1 0-1,-12-2 332,-11-2-746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2 7680,'0'0'76,"0"0"0,0 0 0,-1 0 0,1 0-1,0 0 1,0 0 0,0-1 0,0 1 0,0 0 0,0 0 0,0 0 0,0 0 0,-1 0 0,1 0 0,0 0 0,0 0 0,0 0 0,0-1 0,0 1 0,-1 0 0,1 0-1,0 0 1,0 0 0,0 0 0,0 0 0,0 0 0,-1 0 0,1 0 0,0 0 0,0 0 0,0 0 0,0 0 0,-1 0 0,1 0 0,0 0 0,0 1 0,0-1 0,0 0-1,0 0 1,-1 0 0,1 0 0,0 0 0,0 0 0,0 0 0,0 0 0,0 0 0,0 1 0,0-1 0,0 0 0,-1 0 0,1 0-76,-20 8 1594,-30 19 613,13-1-1838,1 1 0,1 2-1,2 1 1,1 2 0,2 1 0,1 2-1,-8 13-368,29-37 65,0 1-1,1-1 1,0 1-1,1 0 0,1 1 1,0-1-1,0 1 0,2 0 1,-2 6-65,4-14 43,0-1-1,1 1 1,-1 0 0,1 0 0,0 0-1,1 0 1,-1 0 0,1 0-1,0 0 1,0 0 0,0-1 0,1 1-1,0 0 1,0-1 0,0 1 0,0-1-1,1 0 1,0 0 0,-1 0 0,1 0-1,1 0 1,-1 0 0,1-1 0,-1 0-1,1 0 1,0 0 0,3 2-43,1-1 108,1 1 0,-1-1 0,1-1 0,0 0 0,0 0 0,0-1 0,1 0 0,-1-1 1,1 1-1,-1-2 0,0 0 0,7 0-108,-2-1 120,-1 0 0,1-1-1,-1-1 1,0 0 0,0 0 0,0-2 0,0 1 0,8-6-120,-16 8 14,-1-1-1,1 0 1,0-1 0,-1 1 0,0-1 0,0 0 0,0 0 0,0 0 0,0 0 0,-1-1 0,0 0 0,0 1 0,0-1 0,-1 0-1,1 0 1,-1-1 0,0 1 0,-1 0 0,0-1 0,1 1 0,-1-1 0,-1 0 0,1 1 0,-1-1 0,0 1 0,-1-6-14,-1-4-297,0-1 1,-1 1 0,0 0 0,-2 0 0,1 0-1,-2 1 1,0-1 0,-1 1 0,-1-1 296,0 1-506,-1 1 0,0-1 0,-1 2 0,0-1 0,-1 1 0,-1 1 0,0 0 0,-12-8 506,-47-28-821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10368,'14'42'5074,"-2"9"-3258,-5-17-323,21 65-520,5-1 0,6 6-973,-16-43 1201,-26-74-1342,-1-1-1,2 0 1,0 0-1,1 1 1,0-1-1,1 0 1,0 0-1,2 0 1,-1 0-1,2 0 142,3-19-147,1 0-1,2 1 0,1 0 1,2-2 147,-2 9-75,2 0 0,0 1 0,2 0 0,1-1 75,-8 16-14,0-1 0,0 1 0,0 0 1,2 1-1,-1 0 0,1 0 1,0 1-1,0 0 0,1 0 0,9-4 14,-16 9 10,1 1 0,-1-1 0,1 1 0,0 0 0,0 0 0,-1 1 0,1-1 0,0 1 0,0-1 0,0 1 0,0 0 0,0 1 0,0-1 0,0 1 0,-1-1 0,2 2-10,1 0 22,-1 0-1,1 0 0,-1 1 0,0 0 0,0 0 1,0 0-1,0 1 0,0 0 0,-1 0 1,0 0-22,11 12 74,-1 1 1,-1 1 0,0 0 0,-2 0 0,3 7-75,1 3 107,-1 1 0,-1 1 0,-2 1-1,0 5-106,30 126 529,-37-144-461,-3-14-8,9 27 222,-10-30-271,0 0 1,0-1 0,0 1-1,1-1 1,-1 1-1,0-1 1,1 1 0,-1-1-1,1 1 1,-1-1 0,0 0-1,1 1 1,-1-1 0,1 0-1,-1 1 1,1-1 0,-1 0-1,1 1 1,-1-1-1,1 0 1,-1 0 0,1 0-1,0 0 1,-1 1 0,1-1-1,-1 0 1,1 0 0,0 0-1,-1 0 1,1 0-1,-1 0 1,1 0 0,-1-1-1,1 1 1,0 0 0,-1 0-1,1 0 1,-1-1 0,1 1-1,-1 0 1,1 0 0,-1-1-1,1 1 1,-1-1-1,1 1 1,-1 0 0,0-1-1,1 1 1,-1-1-12,18-18-3,-1-1 0,-1 0 0,-1-2 0,-1 1 0,5-14 3,13-17-44,-21 35 23,49-70-151,-52 76 141,1 1 0,1 0 0,0 0 0,0 1 1,0 0-1,7-2 31,-14 8-4,1 1 1,-1 0-1,0 1 1,1-1-1,0 0 1,-1 1-1,1 0 1,0 0-1,0 0 1,0 1-1,0-1 1,-1 1-1,1 0 1,0 0-1,0 0 1,0 0-1,0 1 1,0 0 3,2 0 4,-1 1 0,0 0 0,0 1 0,1-1 0,-2 1 0,1 0 0,0 0 0,-1 1 0,1-1 0,-1 1 0,3 3-4,7 10 3,0 1 0,-1 0-1,0 1 1,-2 0-1,7 16-2,37 79-664,8 17-5455,-44-100 4135,0-11 928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8192,'1'0'182,"0"0"-1,0 0 1,0 0 0,0 1 0,0-1 0,0 0-1,0 1 1,0-1 0,0 0 0,0 1 0,0 0 0,0-1-1,0 1 1,0 0 0,0-1 0,0 1 0,-1 0-1,1 0 1,0-1 0,-1 1 0,1 0 0,0 0 0,-1 0-1,1 0 1,-1 0 0,1 1-182,17 36 2307,43 154 2386,-5 18-4693,-47-162 751,1 36-751,-6-43 457,1-1-1,9 28-456,-14-72 91,0 0 0,0-1-1,0 1 1,0 0 0,1 0-1,0-1 1,0 1 0,0 0-1,0 0-90,3-14 64,9-60 14,-2 6-208,4 1 0,3-4 130,-12 55-71,0 1 0,2-1 0,0 1 0,1 1 0,1-1 0,1 1 0,0 1 0,1 0 0,7-5 71,-16 18-18,0 1 0,0 0 0,1 0 0,-1 0 0,1 0 0,0 0 0,0 1 0,0 0 0,0 0 0,0 0 0,0 0 0,1 1 0,-1-1 1,1 1-1,-1 0 0,1 0 0,-1 1 0,1 0 18,1 0-8,0 0 1,0 1-1,0 0 1,0 1-1,0-1 0,0 1 1,-1 0-1,1 0 1,0 1-1,-1 0 1,0 0-1,0 0 1,4 3 7,7 7 24,0 1 0,-1 0 0,-1 1 0,0 1 0,-1 0 0,0 1 0,1 4-24,15 25 84,-3 2 0,3 9-84,-26-51-28,26 54-542,-2 2 0,-3 0-1,-2 2 571,-18-33-2335,-3-30 2186,-1-1 1,0 1 0,-1 0 0,1-1 0,0 1 0,0 0-1,0 0 1,0-1 0,0 1 0,-1 0 0,1-1 0,0 1-1,-1-1 1,1 1 0,0 0 0,-1-1 0,1 1 0,-1-1-1,1 1 1,-1-1 0,1 1 0,-1-1 0,1 1-1,-1-1 1,1 1 0,-1-1 0,0 0 0,1 1 0,-1-1-1,0 0 1,1 0 0,-1 0 0,0 1 0,0-1 0,1 0-1,-1 0 1,0 0 0,1 0 0,-1 0 0,0 0 0,0 0 148,-26-7-1915,-8-4 934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45 351 9216,'-32'11'2981,"32"-10"-2917,-1-1 0,0 0 0,1 0 0,-1 0 0,0 1 0,1-1 0,-1 0 0,1 0 0,-1 1 1,1-1-1,-1 1 0,1-1 0,-1 1 0,1-1 0,-1 0 0,1 1 0,-1 0 0,1-1 0,0 1 0,-1-1 0,1 1 0,0-1 0,0 1 0,-1 0 0,1-1 0,0 1 1,0 0-1,0-1 0,0 1 0,0-1 0,0 1 0,0 0 0,0-1 0,0 1 0,0 0 0,0-1 0,0 1 0,0 0 0,0-1 0,1 1 0,-1 0 0,0-1 0,1 1 1,-1-1-1,0 1 0,1-1 0,-1 1-64,2 1 245,0 0 1,0 0-1,-1 0 1,1 0 0,1 0-1,-1 0 1,0-1-1,0 1 1,1-1-1,1 1-245,7 2 326,0-1-1,-1 0 0,1-1 0,1 0 0,-1-1 0,0 0 0,6-1-325,85-5 632,-75 3-526,40-3-195,0-2 1,0-4-1,-1-2 1,-1-3-1,54-21 89,-80 21-466,0-1-1,0-2 1,-2-1 0,21-17 466,-36 22 80,-2-1-1,0-1 1,0-1 0,-2-1 0,-1-1 0,0 0 0,-1-1-1,0-2-79,-13 16 154,22-26 657,-25 32-796,0 1 0,1-1 0,-1 1 0,0-1 0,1 1 0,-1-1 0,1 1 0,-1-1 0,1 1 0,-1-1 0,1 1 1,-1 0-1,1-1 0,-1 1 0,1 0 0,0 0 0,-1-1 0,1 1 0,-1 0 0,1 0 0,0 0 0,-1 0 0,1 0 1,0 0-1,-1 0 0,1 0 0,-1 0 0,1 0 0,0 0 0,-1 0 0,1 0 0,0 0 0,-1 1 0,1-1 0,-1 0 0,1 1 1,-1-1-1,1 0 0,-1 1 0,1-1 0,-1 0 0,1 1 0,-1-1 0,1 1 0,-1-1 0,1 1 0,-1-1 0,0 1 1,1-1-1,-1 1 0,0 0-15,13 27 253,-1 1 1,-2 1-1,7 28-253,0-1 104,-8-28-87,12 37 91,-3 0 1,3 29-109,-20-93-168,-1 1 0,1 0 0,-1-1 1,0 1-1,0 0 0,0-1 0,0 1 0,-1-1 0,0 3 168,1-4-145,0 0 0,-1-1 0,1 1 0,-1 0 0,1-1 0,-1 1 0,1-1 0,-1 1 0,1-1 0,-1 1 0,0-1 0,1 1 0,-1-1 0,0 0 0,1 1 0,-1-1 0,0 0 0,1 1 0,-1-1 0,0 0 0,0 0 0,1 0 0,-1 0 0,0 0 1,0 0-1,1 0 0,-1 0 0,0 0 0,0 0 0,1 0 0,-1 0 0,0-1 0,0 1 0,1 0 0,-1 0 0,0-1 145,-10-3-1081,1 0 1,0-1-1,0 0 1,0 0-1,-3-4 1081,-28-18-938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50 146 8704,'-31'-51'2896,"16"31"-1343,11 15 1605,16 4-675,132 4-92,95-2-1625,-195-4-705,1-1 1,0-3-1,-1-1 1,13-6-62,-20 3 51,-16 4 17,0 1 0,0 1 1,20-2-69,-39 7 4,1 0 0,-1 0 0,1 0 1,-1 0-1,0 0 0,1 1 0,-1 0 1,1-1-1,-1 1 0,0 0 1,0 0-1,0 0 0,1 0 0,-1 0 1,0 1-1,0-1 0,-1 1 0,1-1 1,0 1-1,0 0 0,-1-1 0,1 1 1,-1 0-1,1 0 0,-1 0 1,0 0-1,0 1 0,0-1-4,4 9 37,0 1-1,-2-1 1,1 1-1,-1 0 1,0 2-37,1 6 50,42 203 198,-18-77-3238,-25-133 1790,1 1 0,0-1 1,2 3 1199,3 5-1328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11904,'23'-17'3898,"-22"17"-3837,-1 0-1,0 0 1,0-1-1,1 1 0,-1 0 1,0 0-1,0 0 1,1-1-1,-1 1 1,0 0-1,1 0 1,-1 0-1,0 0 0,1 0 1,-1 0-1,0 0 1,0 0-1,1-1 1,-1 1-1,0 0 0,1 0 1,-1 0-1,0 1 1,1-1-1,-1 0 1,0 0-1,1 0-60,1 1 153,1 0 1,-1 0-1,1 0 0,-1 0 1,0 0-1,0 1 0,0-1 0,0 1 1,0-1-1,0 1 0,0 0 0,0 0 1,-1 0-1,1 0 0,-1 0 0,1 0 1,-1 0-1,0 1 0,0-1 1,0 0-1,0 2-153,5 10 204,-1 1 0,-1 0 0,0 6-204,3 6 201,102 311 99,-100-310-339,-4-16-47,17 61-256,-20-65 96,0-1 1,-1 0-1,0 1 0,-1-1 0,0 1 0,0-1 1,0 1-1,-2 4 246,2-10-265,-1-1 0,1 1 0,-1-1 0,1 0 0,-1 1 0,0-1 0,0 0 0,0 1 0,1-1 0,-1 0 1,0 0-1,0 0 0,-1 0 0,1 0 0,0 0 0,0 0 0,0 0 0,-1 0 0,1 0 0,0-1 0,-1 1 0,1-1 0,-1 1 0,1-1 1,-1 1-1,1-1 0,-1 0 0,1 0 0,-1 0 0,1 0 0,-1 0 0,1 0 0,-1 0 0,1 0 0,-1 0 0,1-1 0,-2 0 265,-28-5-1338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14 114 10368,'-13'12'3872,"17"-7"-3040,15 2 575,-6-7 65,20 0-512,16-4-96,20 1-416,14-2-192,3-7-160,9-3-3744,6-7-1599,-10-13 2559,-4-7 1344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154 154 11008,'-8'-5'816,"4"2"-523,1 1-1,-1-1 1,0 1 0,0 0 0,0 0 0,0 1 0,0-1 0,0 1 0,0 0 0,0 0 0,-1 0 0,1 1 0,0-1 0,-1 1 0,1 0-293,-16 2 2690,0 1 1,-12 4-2691,23-5 1008,171-40 742,140-29-1543,-221 53-1004,0 3 0,61 1 797,-127 10-138,50 1-461,-60 0 558,1-1 0,-1 1-1,1 1 1,-1-1-1,1 1 1,-1 0 0,0 0-1,0 1 1,5 2 41,-9-4 16,-1-1 1,1 1 0,0-1 0,0 1 0,0 0-1,-1 0 1,1-1 0,0 1 0,-1 0 0,1 0-1,-1 0 1,1-1 0,-1 1 0,1 0-1,-1 0 1,1 0 0,-1 0 0,0 0 0,0 0-1,1 0 1,-1 0 0,0 0 0,0 0 0,0 0-1,0 0 1,0 0 0,0 0 0,-1 0-1,1 0 1,0 0 0,0 0 0,-1 0 0,1 0-1,-1 0 1,1 0 0,-1 0 0,1 0-1,-1 0 1,1 0 0,-1-1 0,0 1 0,1 0-1,-1-1 1,0 1 0,0 0 0,0-1 0,0 1-17,-6 6 195,-1-1 1,0 0 0,0 0 0,-7 3-196,11-7 38,-69 40 6,32-20 208,1 2 0,2 1 0,-5 6-252,40-28-15,-1 0 0,1 0 0,0 0-1,0 1 1,0-1 0,0 1 0,1-1 0,-1 1-1,1 0 1,0 0 0,0 0 0,1 0 0,-2 4 15,2-5-18,1-1 1,0 1 0,0-1-1,0 1 1,0 0-1,0-1 1,1 1 0,-1-1-1,1 1 1,-1-1 0,1 1-1,0-1 1,0 1-1,0-1 1,0 0 0,1 1-1,-1-1 1,1 0-1,-1 0 1,1 0 0,0 0-1,-1 0 1,3 1 17,5 5-65,0-1 1,1 0-1,0 0 1,0-1-1,1 0 1,1 0 64,70 29-164,-34-16 118,-35-13 39,36 15-29,7 6 36,-42-19 13,-1 0-1,0 0 0,-1 1 1,0 1-1,0 0 1,3 4-13,-12-10 20,0-1 0,0 0 1,-1 1-1,1 0 0,-1 0 1,1 0-1,-1 0 0,-1 0 1,1 0-1,0 0 0,-1 1 1,0-1-1,0 2-20,-1-3 23,0-1 1,0 1-1,0 0 0,0-1 1,0 1-1,-1 0 0,1-1 0,-1 1 1,0-1-1,0 1 0,0-1 0,0 1 1,0-1-1,-1 0 0,1 0 1,-1 1-1,1-1 0,-1 0 0,0 0 1,0 0-1,0-1 0,0 1 1,-1 0-24,-8 6 52,-1 0-1,0-1 1,0-1 0,0 0 0,-1 0 0,0-1 0,-10 2-52,2-2-199,0 0 0,-1-1 0,1-1 1,-15 0 198,26-3-404,0 0 1,0 0-1,0-1 1,-1 0 0,1-1-1,0 0 1,1-1 0,-1 0-1,0 0 1,1-1-1,-5-2 404,-19-13-544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69 10112,'3'-23'3285,"-4"14"-1882,0 6-1286,-1 0 181,1 0 1,-1 0 0,1 0-1,-1 1 1,0-1 0,0 0-1,0 1 1,0 0-1,-1-1-298,2 2 62,0 0-1,-1 1 0,1-1 1,0 0-1,-1 1 0,1-1 1,-1 1-1,1 0 1,0-1-1,-1 1 0,1 0 1,-1 0-1,1 0 0,-1 0 1,1 0-1,-1 0 0,1 0 1,-1 1-1,1-1 0,-1 1 1,1-1-1,0 1 0,-1-1 1,1 1-1,0-1 0,-1 1-61,-9 5 121,0 1 0,0 0 0,1 1-1,0-1 1,0 2 0,0 0-1,1 0 1,0 2-121,-12 14 528,1 1 0,-10 19-528,1 1 1058,-14 34-1058,34-62 89,1 1 1,1 0-1,1 0 1,0 0-1,2 1 0,0 3-89,3-18 18,0 0 0,1 0 0,-1 1 0,1-1-1,1 0 1,-1 0 0,1 0 0,0 1 0,0-1 0,0 0-1,1 0 1,0 0 0,0-1 0,0 1 0,1 0-18,-1-1 14,1-1 1,0 1-1,1-1 1,-1 1 0,1-1-1,-1 0 1,1-1 0,0 1-1,0 0 1,0-1-1,0 0 1,1 0 0,-1 0-1,1-1 1,-1 0 0,5 1-15,28 7-284,0-3 0,9 0 284,-6-3-1867,0-1-1,0-2 0,26-4 1868,-10-1-1370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15 378 9984,'-14'8'3680,"14"-8"-2848,9 7 384,0-7 479,5 5-1023,14-5 192,7 0-544,11-5-608,5 5 128,-2-7-2112,1-1 1217,-13-9-1281,-4 2 1344</inkml:trace>
  <inkml:trace contextRef="#ctx0" brushRef="#br0" timeOffset="1">56 0 6144,'-18'8'2272,"18"-8"-1760,4 12 992,1-7 1056,4 0-1376,13-2 288,10 1-928,14 1-1440,0-2 448,8-6-1184,6 3 928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8704,'-2'-9'2823,"2"9"-2759,0 0 1,0 0-1,0 0 1,-1-1-1,1 1 1,0 0-1,0 0 1,0 0-1,-1 0 1,1 0-1,0 0 1,0 0-1,0 0 1,0 0 0,-1 0-1,1 0 1,0 0-1,0 0 1,0 0-1,-1 0 1,1 0-1,0 0 1,0 0-1,0 0 1,-1 0-1,1 0 1,0 0-1,0 0 1,0 0-1,-1 0 1,1 1-1,0-1 1,0 0-1,0 0 1,0 0-1,0 0 1,-1 0-1,1 1-64,0 0 266,-1 1-1,1 0 1,0 0-1,-1 0 0,1 0 1,0-1-1,0 1 1,1 0-1,-1 0 1,0 0-1,0 0 0,1-1-265,-1 2 335,6 33 517,2 1 0,7 21-852,9 37 547,-1 35 530,-5 6-1077,-17-102 336,-3-28-199,0-24-194,2-8-57,1 0 0,2 0 1,0 0-1,2 1 0,1 0 0,4-12 114,-2 10-271,2-1-1,1 1 1,9-17 271,-13 31-55,0 0 0,1 0 0,0 1 0,1 1 1,0-1-1,1 1 0,1 1 0,2-2 55,-11 10 29,1-1 0,0 1 0,0 0-1,0 0 1,0 1 0,0-1 0,1 1 0,-1-1 0,0 1 0,1 0-1,-1 0 1,1 1 0,-1-1 0,1 1 0,-1 0 0,1 0 0,0 0-1,-1 0 1,1 0 0,-1 1 0,1 0 0,-1-1 0,1 1-1,-1 1 1,0-1 0,1 0 0,-1 1 0,0 0 0,0-1 0,0 1-1,2 2-28,4 4 111,1 0 0,-2 1 0,1 0 0,-1 0 0,-1 1 0,1 0-1,-2 1 1,4 6-111,40 78 563,-5 2 0,15 54-563,-60-151 12,0 0 1,0 0-1,0 1 1,0-1-1,1 0 1,-1 0-1,0 1 1,0-1 0,0 0-1,0 0 1,0 0-1,0 1 1,0-1-1,1 0 1,-1 0-1,0 1 1,0-1-1,0 0 1,0 0 0,1 0-1,-1 0 1,0 1-1,0-1 1,1 0-1,-1 0 1,0 0-1,0 0 1,0 0 0,1 0-1,-1 0 1,0 0-1,0 0 1,1 0-13,4-7 229,2-19-93,-5 21-126,14-65-25,-2 8-207,3 0-1,12-24 223,-22 67-64,1 1 0,1 0 1,0 1-1,2 0 0,0 1 0,1 0 0,0 0 0,1 1 0,14-12 64,-22 23 0,0 0 0,0 0-1,0 0 1,1 1 0,-1 0-1,1 0 1,0 1-1,0-1 1,0 1 0,0 0-1,1 1 1,-3 0 13,0 0-1,0 1 0,0 0 1,0 0-1,0 0 1,0 0-1,0 1 0,0 0 1,0-1-1,0 1 0,0 1 1,0-1-1,0 1 1,-1-1-1,1 1 0,-1 0 1,1 0-1,-1 1-12,6 4 53,0 0 0,-1 1-1,0 0 1,-1 0 0,0 1 0,0 0 0,5 10-53,8 16 326,9 23-326,-8-15 88,21 50 170,-4 2 0,-4 1-1,2 23-257,-38-124-1178,1 0 0,1 0 0,-1 0 0,1-1 0,0 1 0,0-4 1178,5-36-2579,4-9 1539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11648,'0'-1'198,"1"1"0,-1-1 1,1 1-1,-1-1 0,1 1 0,-1-1 1,1 1-1,0 0 0,-1-1 1,1 1-1,0 0 0,-1-1 1,1 1-1,0 0 0,-1 0 0,1 0 1,0-1-1,-1 1 0,1 0 1,0 0-1,0 0 0,-1 0 0,1 0 1,0 0-1,0 1 0,-1-1 1,1 0-1,0 0 0,-1 0 1,2 1-199,15 19 3968,-15-17-3886,17 27 187,-2 2 0,-1-1 1,-1 2-1,-2 0 0,0 4-269,-1-4 121,-5-14-73,56 158 125,-48-130 127,-3 0 0,4 38-300,-14-122 96,2 0 0,6-24-96,-6 31-48,4-18-298,2-1-1,7-16 347,-11 45-80,1 0 0,1 1 0,0 0 0,2 1 0,0 0 0,1 1 0,3-3 80,-11 15-3,1 1-1,0-1 1,0 1-1,0 0 1,0 0-1,1 1 1,0-1 0,-1 1-1,1 0 1,1 0-1,-1 1 1,0 0-1,1 0 1,3-1 3,-6 2 3,1 0-1,-1 1 1,1 0 0,0 0-1,-1 0 1,1 0 0,-1 0-1,1 1 1,-1 0 0,1 0-1,-1 0 1,1 0 0,-1 0-1,0 1 1,1-1 0,-1 1-1,0 0 1,0 0 0,0 0-1,-1 0 1,1 1 0,0-1-1,-1 1 1,1 0-3,8 10 23,0 1 0,0 1 0,-2-1 0,0 2 1,1 2-24,36 85 55,-11-24-23,-8-27-128,16 35 77,-38-75-740,0 1 0,0 1 0,-1-1 0,-1 0 0,1 9 759,-4-21-146,0 0 0,0 0 0,1 0-1,-1 0 1,0-1 0,0 1-1,0 0 1,0 0 0,0 0-1,0 0 1,0 0 0,-1 0-1,1 0 1,0 0 0,0-1 0,-1 1-1,1 0 1,-1 0 0,1 0-1,0 0 1,-1-1 0,0 1-1,1 0 1,-1-1 0,1 1-1,-1 0 1,0-1 0,1 1 0,-1-1-1,0 1 147,-12 4-890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31 217 10496,'-24'18'3429,"24"-17"-3353,-1-1 0,0 1 1,1 0-1,-1-1 0,1 1 0,-1 0 0,1 0 1,-1 0-1,1-1 0,0 1 0,-1 0 0,1 0 1,0 0-1,0 0 0,0 0 0,0 0 0,0-1 1,0 1-1,0 0 0,0 0 0,0 0 0,0 0 1,0 0-1,0 0 0,1 0 0,-1-1 0,0 1 1,1 0-1,-1 0 0,0 0 0,1 0 0,-1-1 1,1 2-77,1 1 439,-1-1-292,0 0-1,0-1 0,0 1 0,0-1 1,0 1-1,0-1 0,1 1 0,-1-1 0,0 0 1,1 1-1,-1-1 0,1 0 0,0 0 1,-1 0-1,1 0 0,0-1 0,-1 1 0,1 0 1,0-1-1,0 1 0,0-1 0,0 0 0,0 1-146,8 0 254,-1 0-1,1-1 0,0 0 0,2-1-253,5 1 355,34-2-57,0-2-1,0-3 1,-1-1-1,36-12-297,10-8-3595,85-37 3595,-152 53-674,0-1 0,-1-2 0,-1-1 1,4-3 673,-13 6 845,0-1 0,-1-1 0,12-13-845,-28 27 100,0-1 0,0 1 0,0 0 0,1 0-1,-1 0 1,0 0 0,1 0 0,-1 0 0,1 0 0,-1 0 0,1 1 0,0-1 0,-1 1 0,1-1 0,0 1 0,-1-1 0,1 1-100,0 0 52,-1 0 1,0 0 0,0 1-1,0-1 1,1 0-1,-1 1 1,0-1-1,0 1 1,0-1 0,0 1-1,0-1 1,0 1-1,0 0 1,0-1 0,0 1-1,0 0 1,0 0-1,0 0-52,4 6 94,-1-1 0,0 1 0,0 0 0,0 0 0,-1 0 0,2 5-94,-4-7 12,113 277 537,-104-256-1672,-1 0-1,0 1 1,-2 3 1123,-7-29-58,0-1 0,1 0 0,-1 0 1,0 1-1,0-1 0,0 0 0,0 0 1,0 1-1,0-1 0,0 0 0,0 0 0,0 1 1,0-1-1,0 0 0,0 0 0,0 1 1,0-1-1,0 0 0,0 0 0,0 1 0,0-1 1,0 0-1,0 0 0,0 1 0,-1-1 1,1 0-1,0 0 0,0 1 0,0-1 0,0 0 1,-1 0-1,1 0 0,0 1 0,0-1 1,0 0-1,-1 0 0,1 0 0,0 0 0,0 0 1,-1 0-1,1 1 0,0-1 0,0 0 1,-1 0-1,1 0 0,0 0 0,0 0 1,-1 0-1,1 0 0,0 0 0,0 0 0,-1 0 1,1 0-1,0 0 0,0 0 0,-1 0 1,1 0-1,0-1 0,0 1 0,-1 0 0,1 0 1,0 0-1,0 0 0,-1 0 0,1-1 1,0 1 57,-13-6-752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37 124 10240,'-31'-8'3365,"26"8"-290,6 2-979,7 3-681,27 3-335,1-2 0,7 0-1080,-6-1 123,50 7-134,1-4 0,56-4 11,-106-5-180,1-1-1,-1-2 1,0-2-1,0-2 1,0-1-1,-1-2 1,10-5 180,-14 1-3,0-1 0,-1-1 1,-1-2-1,13-11 3,-42 28 46,1 0 0,0 1 0,0-1 0,0 0 0,0 1 0,0-1 0,0 1-1,0 0 1,0 0 0,0 0 0,1 1 0,-1-1 0,3 1-46,-4 0 20,0 0 1,0 1-1,0 0 0,0-1 1,0 1-1,0 0 0,0 0 1,0 0-1,0 0 0,0 0 1,0 0-1,0 1 0,-1-1 1,1 1-1,-1-1 0,1 1 1,-1 0-1,1-1 0,-1 1 1,0 0-1,0 0-20,14 25 58,-1 0 1,-1 1-1,-2 0 0,0 0 1,4 26-59,2-1 7,43 170-1149,-59-218 775,1 1 0,0-1 0,0 0-1,0 0 1,1-1 0,0 1 0,1 1 367,7 7-710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510 156 12160,'0'-10'1196,"0"0"0,-1 0 1,0 0-1,0-1 1,-1 1-1,-1 0 0,-1-6-1196,2 12 135,0 0 0,0 1-1,0-1 1,-1 0 0,1 1-1,-1-1 1,0 1-1,0 0 1,0 0 0,0 0-1,-1 0 1,1 0 0,-1 1-1,1 0 1,-1 0 0,0 0-1,0 0 1,0 0 0,-2 0-135,-3 0 9,0-1 1,0 1-1,0 1 0,0 0 1,0 0-1,-1 1 1,1 0-1,0 0 1,0 1-1,-1 0 1,1 1-1,0 0 1,0 1-1,0 0 1,1 0-1,-1 0 0,1 1 1,0 1-1,0 0 1,0 0-1,-4 3-9,-8 8-27,1 0 1,0 1-1,1 1 0,1 0 0,1 2 0,1 0 0,-6 11 27,5-7-14,2 1-1,0 0 0,2 1 0,-4 11 15,12-27-8,1 1-1,0 0 1,0 0 0,1 0-1,0 0 1,1 0-1,0 0 1,1 0 0,0 0-1,1 1 1,0-1-1,2 6 9,-1-11-138,1 0-1,-1 0 1,1-1-1,0 1 1,0-1-1,0 0 1,1 1-1,0-1 1,0-1-1,0 1 1,1-1-1,-1 0 1,1 0-1,0 0 0,0 0 1,1-1-1,-1 0 1,1 0-1,-1 0 1,1-1-1,2 1 139,10 3-759,1-1-1,-1 0 1,1-2-1,1 0 0,-1-1 1,4-1 759,49-1-1413,-2-6 725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25 157 8576,'-23'-71'5760,"21"64"-2201,4 7-1364,6 14-670,11 27-1333,111 333 1056,-127-360-1100,0-2-28,-2-20-180,-1-31-64,3-1-1,1 1 0,1 0 1,3 0-1,1 1 1,1 0-1,3 1 0,1 0 1,1 1-1,2 0 1,8-10 124,-21 40 13,0 0 0,0 1 0,0-1 0,0 1 0,1 0 0,0 0 0,0 1 1,0-1-1,0 1 0,3-1-13,-6 4 11,-1 0-1,1 1 1,0-1 0,0 0 0,0 1-1,-1-1 1,1 1 0,0 0 0,0 0-1,0-1 1,0 1 0,0 0 0,0 1-1,-1-1 1,1 0 0,1 1-11,0 0 10,-1 0-1,1 0 1,-1 0-1,0 0 1,1 1-1,-1-1 1,0 1 0,0 0-1,0 0 1,0 0-1,0 0 1,0 0-1,-1 0 1,2 2-10,21 35-71,-1 2 1,-2 0-1,-2 1 0,4 17 71,27 58-1306,-23-58-4294,10 36 5600,-23-58-1221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11 312 11136,'-11'6'3213,"11"-5"1190,21-3 365,-15 2-5547,38-7 1399,105-14-398,58-19-222,-130 20-392,-1-3 0,17-11 392,-55 18 179,0-1 1,-1-3-1,-1 0 0,-1-3 0,6-6-179,-21 13 196,-12 9-129,0 1-1,1 0 0,7-5-66,-16 11 0,0 0 0,0 0-1,1 0 1,-1 0 0,0 0 0,0 0 0,0 0 0,0-1 0,0 1-1,1 0 1,-1 0 0,0 0 0,0 0 0,0 0 0,0 0-1,0 0 1,1 0 0,-1 0 0,0 0 0,0 0 0,0 0 0,0 0-1,0 0 1,1 1 0,-1-1 0,0 0 0,0 0 0,0 0-1,0 0 1,0 0 0,0 0 0,1 0 0,-1 0 0,0 0 0,0 0-1,0 1 1,0-1 0,0 0 0,0 0 0,0 0 0,0 0-1,0 0 1,0 1 0,1-1 0,-1 0 0,0 0 0,0 0 0,0 0-1,0 0 1,0 1 0,0-1 0,0 0 0,0 0 0,-1 14-8,-7 20-3,7-32 11,-8 30-366,1 0 0,2 0 0,-2 33 366,7-56-121,0 0-1,1-1 1,1 1 0,-1 0 0,1 0 0,1-1 0,0 1 0,0-1 0,0 0 0,1 1 0,1-1-1,-1 0 1,1 0 0,0-1 0,1 1 0,0-1 0,5 5 121,-5-7-417,1 0 0,-1-1 0,1 0 0,0 0 0,0 0 0,1-1 0,-1 0 0,1 0 0,0 0-1,3 0 418,36 14-1567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429 259 9216,'-3'-14'1792,"0"0"0,1 0 0,1-12-1792,0 14 925,1 1 0,-2 0-1,1-1 1,-2 1 0,1 0 0,-2 0 0,-2-8-925,3 14 85,0-1 0,0 0 0,0 0-1,-1 1 1,1 0 0,-1 0 0,-1 0 0,1 0 0,-1 1 0,0-1-1,0 1 1,0 0 0,0 1 0,-1-1 0,1 1 0,-1 0 0,0 0 0,0 1-1,0 0 1,0 0 0,0 0 0,-1 1 0,1 0 0,-1 0 0,1 1-1,0 0 1,-1 0 0,1 0 0,-1 1 0,1-1 0,-1 2 0,1-1-1,0 1 1,-1 0-85,-6 3 4,1 0-1,0 1 1,-1 0-1,2 1 1,-1 0 0,1 1-1,0 0 1,1 1-1,0 0 1,0 0-1,1 1 1,0 1-1,1 0 1,0 0 0,1 0-1,0 1 1,0 0-1,2 0 1,-1 1-1,2 0 1,0 0-1,0 0 1,1 0 0,1 0-1,0 1 1,1-1-1,0 1 1,1 0-1,0-1 1,2 1-1,-1-1 1,2 1 0,0-1-1,0 0 1,1 0-1,1 0 1,0 0-1,1-1 1,0 0-1,1 0 1,0-1 0,5 6-4,-3-6 36,0-1 1,1 0 0,0 0 0,1-1 0,0-1 0,0 1 0,1-2 0,0 0 0,0 0-1,0-1 1,1-1 0,0 0 0,0-1 0,4 1-37,-1-2 54,0 0 1,0-1-1,0-1 0,0 0 0,0-1 1,0-1-1,0-1 0,0 0 1,0-1-1,-1-1 0,1 0 1,4-3-55,-18 7-24,9-4 89,1 0 1,-1-1 0,0-1 0,9-5-66,-18 10-122,1-1 1,-1 0-1,1 0 1,-1 0 0,0 0-1,0 0 1,0-1-1,0 1 1,0 0 0,-1-1-1,1 0 1,-1 1-1,1-1 1,-1 0 0,0 0-1,0 0 1,0 1-1,-1-1 1,1 0-1,-1 0 1,1 0 0,-1-1 121,0-13-2237,0 1 0,1-1 0,1 1 1,1-1-1,1-3 2237,9-10-1061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9984,'0'0'187,"1"0"-1,-1 0 1,1-1 0,-1 1 0,1 0 0,0 0 0,-1 0-1,1 0 1,0 0 0,-1 0 0,1 0 0,-1 0 0,1 0-1,0 0 1,-1 1 0,1-1 0,-1 0 0,1 0-1,-1 0 1,1 1 0,-1-1 0,1 0 0,-1 1 0,1-1-1,-1 0 1,1 1 0,-1-1 0,1 1 0,-1-1 0,0 1-1,1-1 1,-1 1 0,0-1 0,1 1 0,-1-1-187,13 27 2993,-6-11-2104,32 48 537,-16-27-890,10 22-536,-13-18 168,11 21 105,8 31-273,-32-74-20,0 0-1,-2 1 1,-1 0 0,0 0 0,-1 0-1,-1 0 1,-1 3 20,-1-17 10,0 1 1,-1-1-1,0 1 0,0-1 0,0 1 1,-1-1-1,-2 6-10,4-10 9,-1-1 1,0 1 0,1-1-1,-1 0 1,0 1-1,0-1 1,0 0-1,0 1 1,0-1-1,0 0 1,0 0-1,0 0 1,0 0-1,-1 0 1,1 0-1,0 0 1,-1-1-1,1 1 1,0 0-1,-1-1 1,1 1-1,-1-1 1,1 0 0,-1 1-1,1-1 1,-1 0-1,1 0 1,-1 0-1,0 0 1,1 0-1,-1 0 1,1 0-1,-1-1 1,1 1-1,-1-1-9,-3 0 14,0-1 0,0-1 0,0 1 0,1-1 0,-1 1 0,1-1 0,-1-1 0,1 1 0,0 0 0,1-1 0,-1 0 0,1 0 0,-1 0 0,1-1-14,-7-10 7,0-1 1,1 0 0,-4-8-8,3 0-45,0 0 0,1-1 0,2 0 0,0 0 0,2-1-1,1 0 1,-1-24 45,4 33-34,1 0-1,0 0 1,1 0-1,1 0 0,1 1 1,0-1-1,1 0 1,1 1-1,1 0 0,0 0 1,1 0-1,7-11 35,-7 17 8,1 0-1,0 0 0,1 1 0,0 0 0,0 0 1,1 1-1,1 0 0,-1 1 0,1 0 0,0 1 1,0 0-1,3 0-7,-6 2 13,0 1 1,0 0-1,0 0 1,0 1 0,1 0-1,-1 0 1,1 1-1,-1 0 1,1 1-1,0 0 1,-1 0 0,1 0-1,0 1 1,-1 1-1,1 0 1,-1 0-1,0 0 1,2 2-14,-6-3 7,-1 1 0,1 0 0,-1 0 0,1 0-1,-1 1 1,0-1 0,0 1 0,0 0 0,0 0 0,0 0 0,-1 0 0,1 0-1,-1 1 1,0-1 0,0 1 0,0-1 0,0 1 0,-1 0 0,1 1-7,-1 1 13,0 0 0,0-1 1,-1 1-1,0 0 0,0-1 1,0 1-1,-1 0 0,1-1 1,-1 1-1,-1 0 0,1-1 1,-1 1-1,-2 3-13,-10 22 26,-2-1 0,-1 0 0,-2-2 1,-6 7-27,-3 6-11,-13 27 11,33-54-29,1 0 1,1 1-1,0 0 0,1 0 1,1 1-1,0-1 0,1 2 29,2-11-36,1 1-1,-1 0 0,1 0 1,0-1-1,1 1 1,-1 0-1,2-1 0,-1 1 1,0 0-1,1-1 1,1 1-1,-1-1 0,1 0 1,0 0-1,0 0 1,1 0-1,-1-1 0,1 1 1,2 1 36,0-1-87,1 1 0,0-1-1,0-1 1,0 1 0,1-1 0,0 0 0,0-1 0,0 0 0,1 0 0,-1-1 0,1 0 0,0 0 0,0-1 0,0 0 87,22 2-880,-1-1 0,0-1 0,1-2 0,-1 0 0,1-3 0,-1 0 0,0-2 0,0-1 0,0-2 0,-1 0 0,24-12 880,21-12-965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 7424,'-17'-1'3486,"17"1"-3400,-1 0 1,1 0-1,0 0 0,0 0 0,0 0 0,0 0 1,0 0-1,0 0 0,0 0 0,0 0 0,-1 0 1,1 0-1,0 1 0,0-1 0,0 0 0,0 0 1,0 0-1,0 0 0,0 0 0,0 0 0,0 0 1,0 0-1,0 0 0,0 1 0,0-1 0,0 0 1,-1 0-1,1 0 0,0 0 0,0 0 0,0 0 1,0 0-1,0 1 0,0-1 0,0 0 0,0 0 1,0 0-1,0 0 0,1 0 0,-1 0 0,0 0 1,0 1-1,0-1 0,0 0 0,0 0 1,0 0-1,0 0 0,0 0 0,0 0 0,0 0 1,0 0-1,0 0 0,0 1 0,0-1 0,1 0 1,-1 0-1,0 0 0,0 0-86,14 11 4193,0-1-4653,-13-9 304,74 47 1517,-28-20-1278,-2 3 1,-2 1-1,32 31-83,-59-47-54,-1 0 0,0 1 0,-2 1 0,0 1 0,2 3 54,-8-10-10,-1 1 0,0-1 0,-1 1-1,0 1 1,0-1 0,-2 1-1,0 0 1,1 10 10,-4-17-3,0 0 0,0 0 0,-1 0 0,0 1 0,0-1 0,-1 0 0,1 0 0,-2-1 0,1 1 0,-1 0 0,0-1 0,0 1-1,-1-1 1,0 0 0,-4 5 3,4-6-285,0-1-1,0 0 0,0 0 0,0 0 1,-1 0-1,1-1 0,-1 0 0,0 0 1,-2 1 285,4-2-536,-1-1 0,1 0 1,-1 1-1,0-1 0,1-1 1,-1 1-1,0 0 0,0-1 0,0 0 1,1 0-1,-1 0 0,0 0 1,0-1-1,0 0 536,-12-5-1189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 9856,'-1'0'181,"0"1"1,-1-1 0,1 1-1,0-1 1,0 1 0,-1-1 0,1 1-1,0 0 1,0-1 0,0 1-1,0 0 1,0 0 0,0 0-1,0 0 1,0 0 0,1 0-1,-1 0 1,0 0 0,0 0-1,1 1 1,-1-1 0,1 0 0,-1 1-182,1 1 222,0 0 0,1 0 0,-1 0 0,0 0 0,1 0 0,0 0 0,0 0 0,0 0 0,0 1-222,3 8 580,30 83 2580,31 58-3160,17 46 834,-74-174-626,-1 0 0,0 1 0,-2 0 0,-1 5-208,-4-31 19,0 1 0,1 0-1,-1 0 1,0 0 0,0 0-1,0 0 1,0 0 0,0 0-1,0 0 1,0-1 0,0 1-1,-1 0 1,1 0 0,0 0-1,0 0 1,-1 0 0,1-1-1,-1 1 1,1 0 0,0 0-1,-1 0 1,0-1 0,1 1 0,-1 0-20,0-1 16,0 1-1,0-1 1,0 0-1,0 0 1,1 0-1,-1 0 1,0 0-1,0 0 1,0 0-1,0 0 1,0 0-1,0 0 0,1 0 1,-1-1-1,0 1 1,0 0-1,0-1 1,0 1-1,1 0 1,-1-1-15,-5-2 17,1-1 0,0 0 1,0 1-1,0-2 0,0 1 1,1 0-1,-1-2-17,-12-16-34,2 0 0,0-1 0,2-1 0,-1-3 34,-42-102-115,47 105 111,-10-21-159,-4-23 163,20 56-38,-1-2-1,2 1 1,0 0-1,0 0 0,1-1 1,1 1-1,1-9 39,-1 16-7,1 0-1,1 1 1,-1-1-1,1 0 1,0 1 0,0-1-1,0 1 1,1 0 0,0 0-1,0 0 1,0 0-1,0 0 1,1 0 0,4-3 7,-2 2-1,1 0 1,0 1-1,0 0 1,1 0-1,-1 1 1,1 0-1,0 0 1,0 1-1,6-2 1,2 0-8,0 2-1,0-1 1,0 2 0,0 0-1,0 1 1,0 1-1,1 0 1,-1 2-1,0-1 1,12 4 8,-22-3-4,1-1 0,0 2 0,-1-1 0,0 1 0,1 0 0,-1 0 0,0 0 0,-1 1-1,6 4 5,-9-6 11,0 0 0,0 0-1,0 0 1,0 0 0,0 0-1,-1 0 1,0 0 0,1 0-1,-1 1 1,0-1-1,0 1 1,0-1 0,0 1-1,0-1 1,-1 1 0,1-1-1,-1 1 1,0 0 0,0-1-1,0 1 1,0 0-1,0-1 1,0 1 0,-1 0-1,1-1 1,-1 1 0,0 1-11,-2 3-7,0-1 1,-1 0 0,1 1 0,-1-1 0,-1 0-1,1-1 1,-1 1 0,0-1 0,0 0-1,-1 0 1,1-1 0,-6 4 6,-5 3-319,0-1 1,-1 0-1,0-1 0,-4 0 319,9-4-703,0 0-1,0 0 1,0-2 0,-1 1-1,0-1 1,1-1-1,-1-1 1,0 0-1,0 0 1,-11-2 703,3-3-1413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12544,'-3'27'7013,"-8"31"-5248,-4 22-1866,10-40 336,2 0 0,1 0 0,3 21-235,0-43 65,1 0-1,1 0 0,0 0 1,2-1-1,0 1 1,0-1-1,2 0 1,0-1-1,3 4-64,-6-13-105,0-1 1,0 1-1,1-1 0,0 0 0,0-1 1,1 1-1,0-1 0,0 0 0,0-1 1,0 0-1,1 1 0,-1-2 1,1 1-1,0-1 0,0 0 0,1-1 1,-1 1-1,1-2 0,-1 1 0,1-1 1,-1 0-1,6 0 105,3-1-967,1 0-1,-1-1 1,1-1-1,-1-1 1,0 0-1,0-1 1,0-1 0,-1 0-1,1-1 1,1-2 967,30-12-1920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111 146 9344,'-49'20'3061,"46"-19"-2885,0 0 0,0 0 0,0 0 0,0 0-1,1 1 1,-1-1 0,1 1 0,-1 0 0,1 0 0,-1 0 0,1 0 0,0 0 0,0 1-176,-5 3 540,6-4-347,-1-1 0,1 0 0,-1 0 0,1 1 0,0-1 0,0 1 0,-1-1 0,1 1 0,0 0 0,0-1 0,0 1 1,1 0-1,-1 0 0,0 0 0,1-1 0,-1 1 0,1 1-193,0-2 63,0 0 0,0 0 1,0 0-1,0 0 0,1 0 1,-1 1-1,0-1 0,1 0 0,-1 0 1,1 0-1,-1 0 0,1 0 0,0 0 1,-1 0-1,1 0 0,0-1 0,-1 1 1,1 0-1,0 0 0,0 0 1,0-1-64,3 3-57,0-1 1,0 0 0,0 0-1,0 0 1,0 0 0,0-1 0,1 0-1,-1 1 1,0-2 0,1 1 0,-1 0-1,1-1 57,12 0-1216,0 0 0,1-1 1,-1-1-1,0-1 0,0 0 0,0-1 0,-1-1 0,0 0 0,1-2 0,-2 1 0,1-2 0,1-1 1216,-14 7 22,1 0 1,-1 0-1,0 0 0,0 0 1,0 0-1,0-1 1,-1 1-1,1-1 0,-1 0 1,1 0-1,-1 0 1,0 0-1,0 0 0,0 0 1,0-1-1,-1 1 1,1 0-1,-1-2-22,-1 2 210,0 0-1,0 1 0,0-1 1,-1 1-1,1-1 1,-1 1-1,1-1 1,-1 1-1,0-1 1,0 1-1,0 0 1,-1-1-1,1 1 1,0 0-1,-1 0 1,0 0-1,1 0 1,-1 0-1,0 0 1,0 1-1,0-1 1,0 0-1,0 1-209,-14-13 1293,0 1 1,0 0-1,-1 1 0,-1 1 1,0 1-1,-17-7-1293,24 10-229,16 3-612,19 0-798,2 6 871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13 150 9984,'-1'0'550,"1"0"-438,-1 0 0,1 0 1,-1 0-1,1 0 1,-1 0-1,1 1 1,-1-1-1,1 0 0,-1 0 1,1 1-1,-1-1 1,1 0-1,-1 0 1,1 1-1,0-1 0,-1 1 1,1-1-1,-1 0 1,1 1-1,0-1 0,0 1 1,-1-1-1,1 1 1,0-1-1,0 0 1,-1 1-1,1 0 0,0-1 1,0 1-1,0-1 1,0 1-1,0-1 1,0 1-1,0-1 0,0 1 1,0-1-113,28 122 4693,9 39-3594,-28-127-926,17 70 333,-23-87-292,0 0 0,-2 1 1,0-1-1,-1 18-214,0-31 51,-1 0 0,1 0 1,-1-1-1,0 1 0,0 0 0,-1 0 1,1-1-1,-1 1 0,1 0 1,-3 2-52,4-6 9,-1 1 0,1-1 0,-1 1 0,1-1 1,-1 1-1,1-1 0,-1 1 0,1-1 1,-1 0-1,1 1 0,-1-1 0,0 0 1,1 1-1,-1-1 0,0 0 0,1 0 0,-1 1 1,0-1-1,1 0 0,-1 0 0,0 0 1,1 0-1,-1 0 0,0 0 0,0 0-9,-1-1 5,1 0-1,-1 0 1,0 1-1,1-1 1,-1 0-1,1 0 1,-1-1-1,1 1 0,-1 0 1,1-1-1,0 1 1,-1 0-1,1-1 1,0 1-1,0-1-4,-5-7-53,1-1-1,0 0 0,0 0 1,1 0-1,0 0 0,0-1 1,1 0-1,1 1 0,0-3 54,-3-21-497,1 0 0,2-19 497,1 15-397,2 0 0,2 1-1,1-1 1,2 1 0,7-24 397,-9 45 31,1 0 1,0 0-1,2 0 0,0 1 1,0 0-1,1 0 1,1 1-1,0 0 0,1 1 1,1 0-1,0 0 1,1 1-1,0 1 0,3-3-31,-8 10 83,-1 0-1,1 0 0,0 0 0,0 1 0,1 0 0,-1 0 0,0 1 1,7-2-83,-12 4 32,0-1 0,0 1 0,0 0 1,-1-1-1,1 1 0,0 0 0,0 0 1,0 0-1,0 0 0,0 1 0,-1-1 0,1 0 1,0 1-1,0-1 0,0 1 0,-1 0 1,1 0-1,0 0 0,-1-1 0,1 2 1,-1-1-1,1 0 0,-1 0 0,1 0 1,-1 1-1,0-1 0,0 0 0,1 1 1,-1-1-1,0 1 0,0 0 0,-1-1 1,1 1-1,0 0 0,0-1 0,-1 1 1,1 0-1,-1 0 0,0 0-32,1 2 62,-1 1 1,0 0-1,0-1 0,0 1 0,0-1 1,-1 1-1,0-1 0,0 1 0,0-1 1,-2 4-63,-21 47 233,14-35-209,3-3-16,0 0 0,1 0 0,1 0-1,1 1 1,0-1 0,1 1 0,1 0 0,1 0 0,0 15-8,2-23-66,0 1 1,0 0-1,1-1 1,1 1 0,0-1-1,0 1 1,1-1-1,0 0 1,1 0 0,0-1-1,0 0 1,1 0-1,1 0 1,-1 0-1,1-1 1,7 6 65,-6-6-407,0-1-1,1-1 1,-1 1 0,1-1-1,0-1 1,1 1 0,-1-2-1,1 1 1,0-1 0,7 1 407,-10-4-532,-1 1 0,0-1 0,1 0 0,-1-1 1,1 0-1,0 0 0,-1 0 0,1-1 0,-1 0 1,0 0-1,1-1 0,-1 0 0,0 0 0,0 0 0,0-1 1,0 0-1,2-1 532,24-14-1936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 10624,'-11'-3'2496,"9"5"842,14 8 1868,1-1-5841,0 2 721,-1 1 0,0 1 0,0 0 1,-1 1-1,-1 0 0,-1 0 0,0 1 1,0 0-1,-2 1 0,0 0 0,0 0 1,-2 1-1,1 3-86,4 18 305,-2 0-1,-2 0 1,-2 1 0,-1 0 0,-1 18-305,-6-27 459,1-26-192,2-16-140,2-31-316,1 1 0,2 0 0,3 1 0,7-28 189,-7 43-100,1-1 0,1 1 0,2 1 0,0 0 0,2 0 0,1 1 0,8-11 100,-17 29 17,0-1 0,0 1 0,0 0 0,1 1 0,0-1 0,0 1 0,0 0 0,4-2-17,-7 5 3,0 1 1,0-1 0,0 1 0,0 0 0,0 0-1,0 0 1,0 1 0,0-1 0,0 1 0,0-1-1,0 1 1,1 0 0,-1 0 0,0 1-1,0-1 1,0 1 0,0-1 0,0 1 0,0 0-1,0 0 1,0 0 0,3 2-4,5 3 5,-1 1 0,0 0 1,0 1-1,-1 0 0,0 0 1,-1 1-1,1 0 0,-2 0 0,6 8-5,13 22 63,18 37-63,-32-55-3,22 41-287,-2 0 0,-3 2 0,20 67 290,-43-96-2354,-6-35 2272,0 1 0,0-1-1,0 1 1,0-1 0,0 1-1,1-1 1,-1 0 0,0 1 0,0-1-1,-1 1 1,1-1 0,0 1 0,0-1-1,0 1 1,0-1 0,0 0-1,0 1 1,-1-1 0,1 1 0,0-1-1,0 0 1,0 1 0,-1-1 0,1 1-1,0-1 1,-1 0 0,1 0-1,0 1 1,-1-1 0,1 0 0,0 1-1,-1-1 1,1 0 0,-1 0 0,1 0-1,0 0 1,-1 1 0,1-1-1,-1 0 1,1 0 0,-1 0 0,1 0-1,-1 0 1,1 0 0,0 0 0,-1 0-1,1 0 1,-1 0 0,1 0-1,-1 0 1,1-1 0,-1 1 0,1 0-1,0 0 1,-1 0 0,1 0 0,-1-1-1,1 1 1,0 0 0,-1-1-1,1 1 1,0 0 0,-1-1 0,1 1-1,0 0 1,0-1 0,-1 1 82,-16-17-901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23 318 11136,'-19'16'3594,"18"-16"-3563,1 0 1,0 0-1,0 0 0,0 0 0,0 1 1,-1-1-1,1 0 0,0 0 0,0 0 1,0 0-1,0 0 0,0 0 0,-1 1 1,1-1-1,0 0 0,0 0 0,0 0 0,0 0 1,0 0-1,0 1 0,0-1 0,0 0 1,0 0-1,0 0 0,0 1 0,-1-1 1,1 0-1,0 0 0,0 0 0,0 0 1,0 1-1,0-1 0,1 0 0,-1 0 1,0 0-1,0 1 0,0-1 0,0 0 0,0 0 1,0 0-1,0 0 0,0 1 0,0-1 1,0 0-1,0 0 0,1 0 0,-1 0 1,0 0-1,0 1-31,2 2 221,-1 0 0,1 0 0,0-1 0,0 1 0,0 0 0,1-1 0,-1 1 0,0-1 0,1 1 0,0-1 0,0 0 0,-1 0 0,1-1 0,0 1 0,1-1 0,0 1-221,14 3 197,1 0 0,0-1 0,0-2 1,0 0-1,1-1 0,15-1-197,30-3-949,22-7 949,-31 3-758,-1-2-1,0-3 0,-1-2 1,28-13 758,-57 18 125,-1-1-1,0-2 1,-1-1 0,0 0 0,-1-2 0,0 0-1,-1-2 1,-1 0 0,-1-1 0,12-15-125,-11 8 944,21-26 848,-38 48-1673,0 0 1,1 0 0,-1 0-1,1 0 1,-1 1-1,1-1 1,0 1-1,0 0 1,0 0-1,1 0 1,-1 1-1,1-1-119,-2 2 27,-1 0 0,1 0-1,0 0 1,0 0 0,0 0-1,0 1 1,-1-1-1,1 1 1,0 0 0,0-1-1,-1 1 1,1 1 0,-1-1-1,1 0 1,-1 1 0,1-1-1,-1 1 1,0-1-1,1 1 1,-1 0 0,0 0-1,1 2-26,4 4 28,-1 0 0,1 1 0,-2-1 0,1 2 0,2 5-28,14 35 111,-3 0 1,-1 2-1,6 37-111,19 55-1102,-35-112-1120,-8-31 2131,1-1-1,-1 0 1,0 1 0,0-1 0,0 1 0,0-1 0,0 1 0,0-1-1,0 1 1,-1-1 0,1 1 0,0-1 0,0 1 0,0-1 0,0 0-1,-1 1 1,1-1 0,0 1 0,0-1 0,-1 0 0,1 1 0,0-1-1,-1 1 1,1-1 91,-1 0-215,1 0 0,-1 0 1,0 0-1,0 0 0,1 0 0,-1 0 0,0 0 0,0 0 0,1-1 0,-1 1 0,0 0 0,0 0 0,1-1 1,-1 1-1,1-1 0,-1 1 0,0 0 0,1-1 0,-1 1 0,1-1 0,-1 0 215,-13-11-1482,2-2 0,0 1-1,0-1 1,-4-8 1482,-5-6-572,-51-59 2724,-24-24 5723,94 108-7689,-3-3 376,-28-35 2175,31 39-2638,1 0 0,0 0 0,0 0-1,0-1 1,0 1 0,0 0 0,0 0 0,0-1 0,1 1 0,-1-1 0,1 1 0,0 0 0,-1-1 0,1 1 0,1-1 0,-1 1 0,0-3-99,1 3 40,0 0 0,1 1-1,-1-1 1,0 0-1,1 0 1,-1 1 0,1-1-1,0 1 1,-1-1-1,1 1 1,0-1-1,0 1 1,0 0 0,0 0-1,0 0 1,0 0-1,0 1 1,0-1 0,0 0-1,3 1-39,-2-1 51,35-10 321,1 3 0,-1 1 0,29 0-372,3-2 217,-59 7-181,316-52-269,-221 33-18,-104 21 253,1 0-1,0 0 0,0 0 0,-1 0 1,1 0-1,0 1 0,0-1 1,-1 1-1,1 0 0,0 0 1,-1 0-1,1 0 0,-1 0 1,1 1-1,-1-1 0,0 1 0,1-1 1,-1 1-1,0 0 0,0 0 1,0 0-1,0 0 0,-1 0 1,1 0-1,-1 1 0,1-1 0,-1 1 1,0-1-1,1 3-1,5 10 41,0 0 0,-2 1 1,0 0-1,2 10-41,-5-16 27,26 122 308,-16-65-270,8 18-65,-11-49-236,8 32-856,-15-64 613,-1 0 0,1 1 1,0-1-1,0 0 0,0 0 1,1 0-1,-1-1 0,1 1 1,0 0-1,0-1 0,0 0 1,2 1 478,-5-3-83,1-1 0,-1 0 0,1 1 1,-1-1-1,1 0 0,0 1 0,-1-1 0,1 0 1,0 0-1,-1 0 0,1 1 0,0-1 1,-1 0-1,1 0 0,0 0 0,-1 0 0,1 0 1,0 0-1,0-1 0,-1 1 0,1 0 83,17-10-906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 11392,'-8'-20'3733,"6"21"-3481,0 0 0,1 0 0,-1 0 0,1 0 0,-1 0 0,1 1 0,-1-1 0,1 1 0,0-1 0,0 1 0,-1 0 0,1 1-252,-1-1 245,-10 14 6,1 1 1,1 1-1,0 0 0,1 0 0,-2 9-251,-4 12 63,3 1-1,-1 5-62,9-25 70,0 1 0,0-1 0,2 0 0,1 1 0,0-1-1,2 1 1,0-1 0,2 0 0,1 9-70,-2-20 46,0 0 0,0-1 0,1 0 0,0 0 0,1 0 0,0 0 0,0 0-1,1-1 1,-1 1 0,2-1 0,-1 0 0,1-1 0,0 1 0,0-1 0,1-1 0,0 1 0,0-1 0,0 0 0,0 0 0,1-1 0,0 0 0,0-1 0,1 1-46,2-1 45,0-1 0,0 0 0,0 0 0,0-1 0,0-1 0,0 0 0,0 0 0,0-1 0,0 0 0,6-2-45,-9 1 58,-1 1 0,0-1 0,0 0 0,0 0-1,0-1 1,0 0 0,-1 0 0,1-1 0,-1 0 0,0 0-1,0 0 1,0-1 0,-1 0 0,1 0 0,-1 0 0,0-1-58,-2 0 61,0 0 0,0 1 0,-1-1 0,0 0 1,0 0-1,0 0 0,-1 0 0,0-1 0,0 1 0,-1 0 1,1-1-1,-1 1 0,-1 0 0,1 0 0,-1-1 0,0 1 1,-2-6-62,-2-6-24,-1 0 1,-1 0-1,0 0 1,-2 1-1,-2-4 24,0 0-1016,-2 1 1,0 0-1,-10-10 1016,13 18-3112,-1 1 0,0 1 0,-9-8 3112,5 6-2582,5 4 1308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11904,'1'0'292,"1"0"1,-1 0 0,0 0-1,0 0 1,0 1 0,0-1-1,0 0 1,0 0-1,0 1 1,0-1 0,0 1-1,0-1 1,0 1 0,0-1-1,0 1 1,0 0 0,0-1-1,0 1 1,0 1-293,1 0 325,-1 0 0,1 0 0,-1 1 0,0-1 0,0 1 0,0-1 0,0 1 0,0-1 0,0 3-325,-1-2 95,59 255 2771,-48-197-2808,-3 1 0,-2 0 1,-3 15-59,-3-73 7,0 1 66,0 0 1,0 0 0,0 0-1,-1 0 1,0 0 0,0 0-1,-1 1-73,-2-1 436,1-13-193,2-19-20,7-25-325,2 0 1,3 1 0,2 0-1,2 1 1,2 1 0,2 0-1,15-23 102,-23 49-47,1 1 0,1 0 0,14-18 47,-22 33 44,1 0 0,0 0 0,0 1-1,0 0 1,1 0 0,0 1 0,0-1-1,0 1 1,1 1 0,-1 0-1,1 0 1,7-2-44,-11 4 30,1 2 1,0-1-1,-1 1 0,1-1 0,0 1 0,0 1 0,-1-1 1,1 1-1,0 0 0,-1 0 0,1 0 0,-1 0 0,1 1 0,-1 0 1,0 0-1,1 0 0,-1 0 0,0 1 0,0-1 0,-1 1 1,1 0-1,-1 1 0,1-1 0,-1 0-30,9 10 46,-1-1-1,-1 1 1,1 1-1,-2 0 1,0 1 0,-1 0-46,8 20 2,-1 1 0,-2 1 0,-1 1 0,-2-1 0,-1 8-2,23 76-570,-30-113 38,1-1 0,-1 1 1,2-1-1,-1 0 0,1 0 0,0-1 1,2 3 531,-5-7-194,0-1-1,0 0 1,0 1 0,1-1 0,-1 0-1,0 0 1,1 0 0,-1 0 0,0 0 0,1 0-1,-1 0 1,1-1 0,0 1 0,-1 0 0,1-1-1,-1 1 1,1-1 0,0 0 0,0 0 0,-1 1-1,1-1 1,0 0 0,-1-1 0,1 1-1,0 0 1,-1 0 0,1-1 0,0 1 0,-1-1-1,1 1 1,0-1 0,-1 0 0,1 1 0,0-2 194,24-14-848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565 127 11520,'17'-21'1661,"-12"16"-1185,-1-1 1,0 0-1,0 0 0,0 0 1,-1 0-1,1 0 0,-2-1 0,2-2-476,-1 3 444,-2 4 81,0-1 0,1 1 0,-1-1-1,0 1 1,0-1 0,0 0 0,0 0 0,-1 0 0,1 1 0,-1-1 0,0 0-1,0 0 1,0 0 0,0-1-525,-1 4 41,1 0 1,-1 0-1,0 0 0,1-1 0,-1 1 0,0 0 1,1 0-1,-1 0 0,0 0 0,1 0 0,-1 0 1,0 1-1,1-1 0,-1 0 0,0 0 0,1 0 1,-1 1-1,0-1 0,1 0 0,-1 1 0,1-1 1,-1 0-1,0 1-41,-21 12 12,18-11 42,-52 34-283,-41 36 229,65-48-123,24-18 86,0 0 0,0 1 1,0 0-1,1 0 0,-5 7 37,11-12-9,0 0 1,-1 0-1,1 0 0,0 0 1,0 0-1,0 0 0,0 0 1,0 0-1,1 0 0,-1 1 1,1-1-1,-1 0 0,1 1 1,0-1-1,0 0 0,0 0 0,0 1 1,0-1-1,1 0 0,-1 1 1,1-1-1,-1 0 0,1 0 1,0 1-1,0-1 0,0 0 1,0 0-1,0 0 9,8 10-57,0 0 0,1-1 0,0-1 0,1 0 0,9 7 57,29 30-190,-32-29 141,-2 1 0,0 0-1,-2 1 1,0 0 0,-1 1-1,0 2 50,-9-16 13,0 0-1,-1 1 0,0-1 0,0 1 1,0 0-1,-1-1 0,0 1 1,-1 0-1,0 5-12,0-8 24,-1 1-1,0-1 1,0 0 0,-1 0 0,1 0-1,-1 0 1,0 0 0,0 0-1,-1-1 1,1 1 0,-1 0 0,0-1-1,0 0 1,-1 0 0,0 1-24,-7 5-50,0 0 0,-1-1 0,0-1 0,0 0 0,-1 0 0,0-1 0,-1-1-1,1 0 1,-1-1 0,0 0 0,-10 1 50,-7 2-1474,-1-3 0,1 0-1,-1-2 1,-28-1 1474,38-2-741,-1-2-1,1 0 1,-13-3 741,6-2-595,1-2-1,-7-3 596,35 12-3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2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46 584 6528,'-5'5'243,"1"0"1,0 0-1,0 0 1,0 0-1,1 1 1,-1 0-1,1-1 0,1 1 1,-1 0-1,1 0 1,0 1-1,0-1 1,1 0-1,0 1 1,0-1-1,1 1 1,0-1-1,0 1 1,0-1-1,1 4-243,2 14 546,0 0 0,2 0 1,1 0-1,1-1 0,2 6-546,20 42 1180,2 0-1180,21 49 830,76 248 690,-125-358-1504,16 47 359,-3 1 0,-3 1 0,-2 0 0,-2 1-1,-4 0 1,-1 0 0,-4 9-375,0-66 40,-5 54 735,4-52-657,0 0 0,0 0 0,-1 0 0,1-1 0,-1 1 0,0-1 0,-1 1 0,1-1 0,-1 0 0,-1 2-118,4-5 23,-1-1 1,1 1 0,-1-1 0,1 1 0,-1 0 0,0-1-1,1 1 1,-1-1 0,0 0 0,1 1 0,-1-1 0,0 1-1,0-1 1,1 0 0,-1 0 0,0 1 0,0-1-1,0 0 1,1 0 0,-1 0 0,0 0 0,0 0 0,0 0-1,1 0 1,-1 0 0,0 0 0,0 0 0,0-1-1,1 1 1,-1 0 0,0 0 0,0-1 0,1 1 0,-1-1-1,0 1 1,0-1 0,1 1 0,-1-1 0,1 1 0,-1-1-1,0 1 1,1-1 0,-1 0 0,1 0-24,-4-4 54,0 1-1,0-1 1,1-1 0,0 1 0,0 0-1,1-1-53,-12-30-59,2-1-1,1 1 1,2-2-1,2 0 1,-1-16 59,6 40-44,-8-59-517,4 0 0,3-1 0,5-43 561,8-14-1688,17-77 1688,-13 122-341,5 0 0,3 1-1,4 1 1,4 1 0,22-40 341,-29 75-19,3 0 1,1 2 0,3 1-1,2 1 1,1 2-1,2 1 1,2 2 0,2 1-1,25-18 19,-37 35-15,1 1-1,1 2 1,0 1-1,29-12 16,-47 24 47,0 0 0,0 1 0,0 0-1,1 1 1,-1 0 0,1 1 0,0 1 0,0 0 0,0 0-1,0 1 1,0 1 0,0 0 0,-1 0 0,1 1-1,4 2-46,-8-1 27,-1 0-1,0 0 1,-1 1-1,1 0 1,-1 0-1,1 0 1,-1 1-1,0 0 1,-1 0-1,1 1 1,-1 0-1,0 0 1,-1 0-1,0 0 1,1 1-1,-2-1 1,1 1-1,-1 0 1,0 1-1,0 1-26,2 6 30,-1 1 0,0 0 0,-1 0 0,-1 0 0,-1 0 0,0 1 0,-1-1 0,-1 0 0,-1 5-30,-4 20 131,-2 0 0,-2-1 0,-2 0-1,-2-1 1,-1-1 0,-2 0-1,-1-1 1,-23 33-131,-13 12 444,-4-2 1,-3-3-1,-17 12-444,-114 109 376,39-42-491,149-152 91,0 0-65,-1 2 1,1-1 0,-1 0-1,1 1 1,-1 3 88,4-8-20,1 0 0,-1 0-1,1 0 1,-1 1 0,1-1 0,-1 0-1,1 0 1,0 0 0,-1 1 0,1-1 0,0 0-1,0 1 1,0-1 0,0 0 0,0 0-1,1 1 1,-1-1 0,0 0 0,0 1 0,1-1-1,-1 0 1,1 0 0,-1 0 0,1 0-1,0 1 1,-1-1 0,1 0 0,0 0-1,0 0 1,0 0 0,0 0 20,4 2-29,1 1-1,-1-2 0,1 1 1,0-1-1,-1 1 1,1-1-1,0-1 1,0 1-1,1-1 1,-1 0-1,0-1 1,0 0-1,2 0 30,-6 1-5,277 11-139,-155-9 197,-1 4 0,20 9-53,-37 3 17,0 4 0,96 36-17,-128-33-20,0 4-1,-2 4 1,-2 2-1,26 20 21,-21-7-239,-20-11-5101,39 17 5340,-77-46-1109,1 0 1,0-1 0,0-2-1,1 0 1,0 0-1,0-2 1,14 1 1108,39-2-1461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48 10496,'0'-2'221,"-1"-1"1,0 1-1,0-1 1,0 1-1,0 0 1,0-1-1,-1 1 1,1 0-1,-1 0 1,1 0-1,-1 0 0,0 0 1,1 0-1,-1 0 1,0 0-1,-1 1 1,1-1-1,0 1 1,0 0-1,-1-1 1,1 1-1,0 0 1,-1 0-1,1 1 1,-1-1-1,1 0 1,-1 1-1,0 0 1,1 0-1,-1-1 1,1 1-1,-1 1 1,0-1-1,0 0-221,-11 2 211,-1 1-1,1 0 0,0 1 1,0 1-1,1 0 1,0 1-1,-1 0 1,2 1-1,-1 0 1,-6 6-211,2-1 35,0 1 0,2 1 1,-1 0-1,1 1 0,1 0 1,1 2-1,-1 1-35,4-3 105,1 0 0,1 1-1,0 0 1,1 1 0,0 0 0,2 0 0,0 0-1,1 0 1,0 1 0,2 0 0,0-1-1,1 5-104,0-11 48,1 0 0,1 0 0,0 0 0,0 0-1,1 0 1,1-1 0,0 1 0,0-1 0,1 1-1,0-1 1,1 0 0,0-1 0,1 1 0,0-1-1,0 0 1,1 0 0,0-1 0,1 0 0,0 0-1,3 2-47,1-1 3,-1-1-1,1 0 1,0-1-1,1-1 1,0 0 0,0 0-1,0-2 1,1 1-1,-1-2 1,1 0-1,0 0 1,0-1-3,-6-1-9,0-1 1,-1 0 0,1 0-1,0-1 1,-1 1-1,1-2 1,-1 1-1,1-1 1,-1 0 0,1-1-1,-1 1 1,0-2-1,0 1 1,-1-1 0,1 0-1,-1 0 1,1-1-1,-1 1 1,-1-1-1,1-1 1,-1 1 0,4-6 8,-4 4 30,-1 0 1,0-1-1,-1 1 1,1-1-1,-1 0 1,-1 0 0,1 0-1,-2 0 1,1 0-1,-1 0 1,0-1-1,-1 1 1,0 0-1,0-1 1,-1 1-1,0-1-30,-1-9 61,-1 0 0,-1 0 0,-1 0-1,0 1 1,-1 0 0,-9-17-61,5 15-316,-2 1 1,0 0-1,0 0 0,-2 1 0,0 1 1,-1 0-1,-1 1 0,0 1 0,-1 0 1,-2 1 315,-21-20-1174,7 4 294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469 184 9728,'-2'0'527,"1"0"1,-1 0 0,0-1 0,0 1-1,0-1 1,0 1 0,1-1 0,-1 0-1,0 1 1,1-1 0,-1 0-1,0 0 1,1 0 0,-1-1 0,1 1-1,0 0 1,-1-1 0,1 1 0,0 0-1,0-1-527,-24-40 1307,21 34-1250,0 0 0,-1 0-1,0 1 1,0-1 0,0 1 0,-2-1-57,-1 0 48,0 1 0,-1 0 0,1 0 0,-2 1-1,1 0 1,0 1 0,-1 0 0,-10-4-48,12 7 26,0 0 0,-1 0 0,1 0-1,0 1 1,-1 0 0,1 1 0,-1 0 0,1 1 0,-1-1 0,1 1-1,0 1 1,-5 1-26,3-1 13,1 1-1,0 0 0,0 1 0,1 0 0,-1 0 1,1 1-1,-1 0 0,1 0 0,1 1 1,-1 0-1,1 0 0,0 1 0,1 0 1,-1 0-1,1 1 0,1-1 0,-1 1 1,1 1-1,1-1 0,0 1 0,0-1 0,0 1 1,1 1-1,1-1 0,0 0 0,0 1 1,0-1-1,1 1 0,1-1 0,0 1 1,0-1-1,0 1 0,2 0 0,0 4-12,0-3 9,0 1 0,1 0 0,1-1-1,0 0 1,0 0 0,1 0 0,0 0 0,1-1-1,0 0 1,1 0 0,0-1 0,4 4-9,-7-8 5,1 0-1,-1-1 1,1 0 0,0 0 0,0-1 0,1 1 0,-1-1 0,1 0 0,0-1 0,0 1 0,0-1 0,0 0 0,0-1 0,0 1 0,0-1-1,0 0 1,1-1 0,-1 0 0,0 0 0,1 0 0,-1 0 0,0-1 0,6-2-5,-5 1 13,0 0 0,1-1 0,-1 1 0,0-2 1,0 1-1,-1-1 0,1 0 0,-1-1 0,0 1 0,0-1 0,0 0 1,-1-1-1,0 0 0,0 1 0,0-1 0,-1-1 0,3-5-13,-3 6 17,-1 0-1,0 0 0,0-1 1,-1 1-1,1-1 0,-2 0 1,1 1-1,-1-1 0,0 0 1,0 0-1,-1 0 0,0 0 1,0 0-1,0 0 0,-1 0 1,0 0-1,-1 0 0,-1-5-16,-2 2-8,1-1 0,-2 1 0,0 0 0,0 0 0,0 1 0,-1 0 0,-1 0 0,0 0 0,0 1 0,-5-4 8,-1 0-371,-1 1 0,0 1 0,0 0 0,-1 1-1,-17-6 372,25 11-676,0 2-1,0-1 1,0 1-1,-1 0 1,0 0 676,6 2-532,-1-1 0,1 1 0,0 0 0,-1 0 0,1 0 0,0 0 1,-1 1-1,1-1 0,0 1 0,-1 0 0,1 0 0,-2 1 532,-2 5-1738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13824,'-19'18'4511,"19"-18"-4451,0 0 0,-1 1 0,1-1-1,0 0 1,-1 0 0,1 1 0,0-1-1,0 0 1,-1 1 0,1-1-1,0 0 1,0 1 0,0-1 0,0 1-1,0-1 1,-1 0 0,1 1 0,0-1-1,0 1 1,0-1 0,0 0 0,0 1-1,0-1 1,0 1 0,0-1-1,0 0 1,1 1 0,-1-1 0,0 1-1,0-1-59,13 187 2096,-8-94-2174,-5 7 78,0-58 30,1-52-39,0 0 1,1 0-1,0 0 0,0 0 0,1 1 0,1-1 0,-1 1 1,2 0-1,0-3 9,13-20-75,19-27 75,-22 38 40,0 1 0,1 0 0,1 1 0,1 0 0,0 2 0,1 0 0,20-13-40,-30 24 68,1 1-1,0 0 0,0 0 1,0 1-1,0 0 0,1 0 0,0 1 1,9-1-68,-12 3 58,0 1 0,0-1 0,1 1 0,-1 1-1,0 0 1,0 0 0,0 0 0,-1 1 0,1 0 0,0 1 0,-1 0 0,8 3-58,-8-2 44,0 0 0,-1 1 0,1 0-1,-1 0 1,0 1 0,0-1-1,-1 1 1,0 0 0,0 1 0,0-1-1,3 8-43,7 12-300,-1 2-1,4 16 301,-13-33-269,7 19-575,-7-15-511,1 1 0,1-1-1,0-1 1,1 1 0,1-1 0,0 0 0,11 12 1355,15-1-1168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37 109 6656,'-3'1'338,"1"-1"0,-1 0 0,1 1 0,-1-1 0,1 0 0,-1 0 0,1 0 0,-1-1 0,1 1 0,-1-1 0,1 1 0,0-1 0,-3-1-338,8 3 3872,-1 0-3737,0-1 0,-1 0 0,1 1 0,-1-1 0,1 1 0,-1 0 0,1-1 0,-1 1 0,1 0 0,-1 0 0,0 0 0,1 0 0,-1 0 0,0 1 0,0-1 0,0 0 1,0 0-1,0 1 0,0-1 0,0 0 0,-1 1 0,1 0-135,3 6 197,-1 1 0,0-1 1,-1 1-1,0 0 0,0 0 0,-1 0 1,1 6-198,-2 68 517,0-49-415,0 189 516,9-269-687,-9 45 67,5-43-202,2 1 1,2 0 0,1 0-1,14-32 204,-8 36-184,2 1-1,8-11 185,-18 35-26,0 1 1,1 0-1,1 1 0,0-1 0,1 2 1,0 0-1,11-8 26,-20 17 3,0 0 1,1 0 0,-1 0 0,1 1-1,0-1 1,-1 1 0,1 0-1,0-1 1,0 1 0,0 1 0,0-1-1,0 0 1,0 1 0,0-1-1,0 1 1,0 0 0,0 0-1,1 1-3,0 0 15,-1 0-1,0 0 1,1 0-1,-1 1 0,0-1 1,0 1-1,0 0 1,0 0-1,0 0 0,-1 1 1,1-1-1,0 1 1,-1-1-1,0 1 0,1 1-14,6 9 61,0-1 0,-1 2-1,-1-1 1,0 1 0,1 5-61,27 76 258,-22-57-228,6 20-325,18 48-862,-6-40-5465,-22-55 2569,0-12 1477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7808,'0'25'1887,"2"0"0,1 0 0,0 0-1,7 18-1886,-3-17 165,2 0-1,1-1 0,1 0 0,0-1 1,2-1-1,1 0 0,1 0 0,1-2 1,1 0-1,1 0 0,6 4-164,-17-18 32,0-1-1,1 1 0,-1-1 1,1 0-1,1-1 0,-1 0 1,1 0-1,0-1 1,0 0-1,0-1 0,0 0 1,1 0-1,-1-1 1,3 0-32,-3-1 29,0-1 0,0 0 0,0 0 0,0-1 0,0 0 0,0-1 0,-1 0 0,1 0 0,0-1 0,-1 0 0,0 0 0,0-1 0,0 0 0,0-1 0,4-2-29,-4 0-3,0 0 0,0 0 0,-1 0 0,0-1 0,0 0 0,-1-1 0,0 1 1,-1-1-1,1 0 0,-2 0 0,1-1 0,-2 0 0,1 1 0,-1-1 0,0-1 0,-1 1 0,0-8 3,0 6-43,0 0 1,-2 0-1,1 0 0,-2 0 0,1 0 0,-2 0 0,0 0 0,0 0 0,-1 0 0,0 0 0,-1 1 0,-1 0 0,1-1 0,-2 2 0,0-3 43,2 9-86,1-1-1,-1 1 1,0-1-1,0 1 0,0 0 1,-1 0-1,-1 0 87,5 3-150,-1-1 0,0 1 0,0 0 0,0 0 0,0 0 0,1 0 0,-2 0 1,1 0-1,0 1 0,0-1 0,0 1 0,0-1 0,0 1 0,0 0 0,-1 0 0,1 0 0,0 0 0,0 0 0,0 1 0,-1-1 150,3 0-67,-1 0 1,1 1-1,-1-1 0,1 0 0,0 0 1,-1 0-1,1 1 0,-1-1 0,1 0 1,0 0-1,-1 1 0,1-1 0,0 0 0,-1 1 1,1-1-1,0 0 0,0 1 0,-1-1 1,1 1-1,0-1 0,0 0 0,0 1 1,0-1-1,-1 1 0,1-1 0,0 1 0,0-1 1,0 0-1,0 1 0,0-1 0,0 1 1,0-1-1,0 1 0,0-1 0,0 1 0,1-1 1,-1 0-1,0 1 0,0-1 0,0 1 1,0-1-1,1 0 0,-1 1 0,0-1 1,0 1-1,1-1 0,-1 0 0,0 0 0,1 1 1,-1-1 66,13 10-672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 10112,'-2'16'996,"1"-1"1,1 0 0,0 1 0,1-1 0,1 1-1,0 0-996,5 59 841,-7 129-489,2-178-260,0-23-53,-2-16-48,2-20 25,0 0-1,2 0 0,1 0 1,2 1-1,5-11-15,6-15-150,3 1-1,13-23 151,-28 66 14,1 0-1,1 0 0,0 0 1,1 1-1,0 0 0,1 1 1,1 0-1,3-3-13,-13 14 32,0-1 0,0 1 0,1 0 0,-1 0 0,0 0 0,1-1 0,-1 1 0,1 1 0,-1-1 0,1 0 0,-1 0 0,1 1 1,0-1-1,-1 1 0,1-1 0,0 1 0,-1 0 0,1-1 0,0 1 0,0 0 0,-1 0 0,1 0 0,0 0 0,0 1 0,-1-1 0,1 0 0,0 1 0,-1 0 0,1-1 0,0 1 0,-1 0 0,1-1 0,-1 1 0,1 0 0,-1 0 0,0 0 0,1 1 0,-1-1 0,0 0 0,0 0 0,1 1-32,3 6 122,1-1 0,-1 1 0,-1 0-1,0 1 1,0-1 0,0 1-1,0 2-121,10 37 291,-1 0-1,-2 1-290,-1-2 83,2-1 0,7 13-83,-18-56 16,0 0-1,0 0 1,1 0 0,-1 0-1,1 0 1,0 0 0,2 1-16,-4-3 1,1-1 1,-1 1-1,0-1 1,1 0 0,-1 1-1,1-1 1,0 0-1,-1 1 1,1-1-1,-1 0 1,1 0-1,-1 0 1,1 1 0,0-1-1,-1 0 1,1 0-1,-1 0 1,1 0-1,0 0 1,-1 0-1,1 0 1,-1 0 0,1 0-1,0-1 1,-1 1-1,1 0 1,-1 0-1,1 0 1,-1-1-1,1 1 1,-1 0 0,1-1-1,-1 1 1,1 0-1,-1-1 1,1 1-1,-1-1 1,1 1 0,-1 0-1,0-1 1,1 1-1,-1-1 1,0 1-1,0-1 1,1 0-1,-1 0-1,35-50-384,8-20 384,-18 27-336,3 1 0,17-19 336,-41 57 17,0 0-1,0 1 0,1 0 1,0-1-1,-1 2 0,1-1 1,0 1-1,1 0 0,-1 0 1,0 0-1,1 0 0,0 1 0,3-1-16,-6 2 33,1 1-1,-1 0 0,0-1 0,0 1 1,0 0-1,1 0 0,-1 1 0,0-1 1,0 1-1,0-1 0,0 1 0,1 0 1,-1 0-1,0 0 0,-1 1 0,1-1 1,0 1-1,0 0 0,-1 0 1,1 0-1,-1 0 0,1 0 0,-1 0 1,0 0-1,0 1 0,1 1-32,8 11 81,0 1 0,-2 1 0,0-1 1,0 2-1,-2-1 0,0 1 0,2 12-81,8 33-246,3 36 246,-14-68-173,12 49-2973,-18-79 2802,0 1 0,1-1 1,-1 0-1,1 1 0,-1-1 1,1 0-1,-1 1 0,1-1 0,0 0 1,-1 0-1,1 1 0,0-1 1,0 0-1,0 0 0,0 0 0,0 0 1,0 0-1,0 0 0,0-1 1,0 1-1,1 0 0,-1 0 0,0-1 1,1 1-1,-1-1 0,0 1 1,1-1-1,-1 0 0,1 1 344,19-7-3541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9728,'-3'11'769,"0"1"1,1-1-1,0 1 1,1 0 0,1 0-1,0 0 1,0 0-1,3 11-769,3 15 1530,3 0-1,2 6-1529,18 52 892,-9-36-618,2 27-274,-18-67 78,0 0 1,-2 1 0,-1-1-1,0 1 1,-1-1 0,-2 9-79,2-28 10,0 0 0,0-1 1,0 1-1,0 0 0,0 0 1,-1-1-1,1 1 0,0 0 1,0 0-1,0-1 0,-1 1 0,1 0 1,-1-1-1,1 1 0,0 0 1,-1-1-1,1 1 0,-1 0 1,1-1-1,-1 1 0,1-1 1,-1 1-11,0-1 5,1 0 0,-1 0 1,0 0-1,1 0 0,-1 0 0,1 0 1,-1 0-1,1 0 0,-1-1 1,1 1-1,-1 0 0,1 0 1,-1 0-1,1-1 0,-1 1 1,1 0-1,-1-1 0,1 1 1,-1 0-1,1-1 0,0 1 1,-1 0-1,1-1-5,-4-3 9,1 0 1,0 0-1,0 0 0,0-1 1,0 1-1,0-2-9,-2-6-14,1 0 0,0 0 0,1-1 1,0 1-1,1-1 0,1 1 0,0-1 0,0 0 0,1 0 1,1 1-1,0-1 0,1 0 0,2-6 14,3-14-215,2-1 0,2 2 0,1 0 0,7-13 215,-7 19-273,1 1 0,1 1 0,1 0 0,1 1 0,11-13 273,-19 27 19,1 0 0,-1 0 1,2 1-1,-1 0 0,1 0 0,0 1 1,1 0-1,0 1 0,0 0 1,0 1-1,1 0 0,-1 1 0,10-2-19,-17 5 41,0 0 0,1 0-1,-1 1 1,0-1-1,0 1 1,1 0-1,-1 1 1,0-1 0,0 1-1,0-1 1,1 1-1,-1 1 1,0-1 0,3 2-41,-4-1 16,0 0 0,0 0 1,0 0-1,0 0 1,-1 1-1,1-1 1,-1 1-1,1 0 1,-1 0-1,0 0 1,0 0-1,0 0 1,-1 0-1,1 0 0,-1 1 1,0-1-1,1 3-16,1 2 25,-1 1 0,0 0 0,-1 0 0,0 1 0,0-1 0,-1 0 0,0 0 0,0 0-1,-1 1 1,0-1 0,-1 0 0,0 0 0,-1-1 0,0 1 0,0 0 0,0-1 0,-1 1-1,-1-1 1,1 0 0,-1-1 0,-1 1 0,1-1 0,-6 5-25,-2 1-79,-1 0 0,0-1-1,0 0 1,-2-1 0,1-1 0,-1-1 0,0 0-1,-1-1 1,0 0 0,-1-2 0,-4 1 79,-58 14-3669,67-19 2204,1 0 1,-1-1-1,0-1 1,0 0-1,-4-1 1465,3-2-805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3 158 8832,'0'-1'228,"-1"0"-1,1 0 1,0 1 0,-1-1 0,1 0 0,0 0 0,0 1 0,-1-1 0,1 0 0,0 0-1,0 0 1,0 0 0,0 1 0,0-1 0,0 0 0,0 0 0,0 0 0,1 1 0,-1-1-1,0 0 1,0 0-228,18-4 2135,-9 3-1989,56-12 717,0-3 0,21-10-863,-6 2 935,13 0-935,-60 17 0,0 2 0,1 1 0,29 0 0,-59 5-41,-1 0 0,1 0 0,-1 1 0,1-1-1,-1 1 1,1 0 0,-1 0 0,0 0 0,1 1 0,-1-1-1,0 1 1,3 1 41,-5-2 7,0 0 0,0 0 0,0 0 1,1 0-1,-1 0 0,0 1 0,-1-1 0,1 0 0,0 1 0,0-1 0,0 0 0,-1 1 1,1-1-1,-1 1 0,1-1 0,-1 1 0,1-1 0,-1 1 0,0-1 0,0 1 1,0-1-1,0 1 0,0 0 0,0-1 0,0 1 0,-1-1 0,1 1 0,0-1 0,-1 2-7,-2 3 37,0 0 0,0 0-1,0 0 1,0 0-1,-1 0 1,0-1-1,0 0 1,-5 4-37,-42 40 217,35-36-108,-4 6-220,-23 19 1056,-36 25-945,61-51-635,0-1 1,-14 6 634,20-11-1151,-1-1 0,0 0 0,0-1-1,-8 2 1152,17-5-796,0-1 0,0 1 0,0-1 0,0 1 0,0-1 0,0 0 0,0 0-1,0-1 1,0 1 0,0-1 0,-1 0 796,-10-7-2821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11008,'-2'0'275,"0"1"1,-1-1 0,1 1 0,0-1 0,0 1-1,0 0 1,0 0 0,0 0 0,0 0 0,0 0-1,0 1 1,0-1 0,0 1 0,1-1 0,-1 1-1,0-1 1,1 1 0,-1 0 0,1 0-1,0 0 1,0 0 0,0 0 0,0 0 0,-1 1-276,-3 9 267,-1 1 0,2 0 1,-3 11-268,3-12 301,-6 23-154,1 1 1,2-1-1,2 2 0,-1 28-147,5-51 43,1-1-1,0 1 1,1-1-1,0 1 1,1-1-1,1 0 1,0 1-1,1-1 1,1-1-1,0 1 1,0-1-1,1 1 1,1-2-1,5 9-42,-9-16 8,1 1 0,1-1 0,-1 0 1,0 0-1,1-1 0,0 1 0,0-1 0,0 0 0,0 0 0,0-1 1,1 1-1,-1-1 0,1-1 0,-1 1 0,1-1 0,0 0 0,0 0 1,3 0-9,-2-1-131,0 0 0,1 0 0,-1 0 0,0-1 0,0-1 0,0 1 0,0-1 0,0 0 0,0 0-1,-1-1 1,1 0 0,-1-1 0,0 1 0,0-1 0,0 0 131,-3 2-244,0 0-1,-1-1 0,1 1 1,-1 0-1,0-1 0,0 1 0,0-1 1,0 0-1,0 0 0,-1 0 1,1 0-1,-1 0 0,0 0 0,0 0 1,0 0-1,0-1 0,0 1 1,-1 0-1,0-1 0,1 1 1,-1 0-1,0-1 0,-1 1 0,1 0 1,-1-1-1,1 1 245,-12-30-821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7808,'-55'-3'2976,"55"3"-2304,-49 16 800,30-7 736,10-1-1248,0 4 191,4 0-735,10 0-160,13 4-160,13 1-160,10-5 256,15-4 160,6-8-576,3-5-224</inkml:trace>
  <inkml:trace contextRef="#ctx0" brushRef="#br0" timeOffset="1">405 1 9088,'-32'0'3424,"23"0"-2656,1 4 128,8-4-128,8 3-672,6 2-96,9-2-1792,4-3-800,6 0 1312,3-3 640,4-2 480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90 9472,'-2'52'5710,"1"-22"-3723,1 1 1,3 7-1988,19 105 1294,-10-78-1052,2 49-242,-14-107-11,0-1 1,-1 1 0,1-1 0,-1 1-1,-1-1 1,1 0 0,-2 2 10,3-6 0,0-1 1,-1 0-1,1 0 1,-1 0-1,1 0 1,-1 0-1,1 0 1,-1 0-1,0 0 1,1-1-1,-1 1 1,0 0-1,0 0 1,0-1-1,0 1 1,0 0-1,0-1 1,0 1-1,0-1 3,0 0 1,0 0-1,0 0 0,0 0 1,0 0-1,0 0 0,0 0 1,0 0-1,0-1 1,0 1-1,0 0 0,0-1 1,0 1-1,0-1 0,0 1 1,0-1-1,1 1 0,-1-1 1,0 0-1,0 1 1,1-1-1,-1 0 0,0 0 1,1 1-1,-1-1-3,-3-5 28,-1 0 0,2-1 0,-1 1 0,1-1 0,0 0 0,0 0 0,0 0 0,1 0 0,0 0 0,1-1 0,0 1 0,0 0 0,0-1 0,1 1 0,0-1 1,1-5-29,1-12 5,1-1 0,2 1 0,0 0 0,4-8-5,-2 8-77,2 1-1,1 0 0,1 0 0,1 2 1,1-1-1,1 1 0,1 1 1,5-5 77,-8 11-19,2 0 1,0 0-1,1 2 1,0 0 0,1 0-1,1 2 1,-1 0 0,2 1-1,0 0 1,17-6 18,-2 7 79,-32 9-76,0-1 0,-1 1 0,1 0-1,-1 0 1,1 0 0,0-1 0,-1 1-1,1 0 1,0 0 0,-1 0-1,1 0 1,-1 0 0,1 0 0,0 1-1,-1-1 1,1 0 0,0 0 0,-1 0-1,1 0 1,-1 1 0,1-1 0,-1 0-1,1 1 1,0-1 0,-1 0 0,1 1-1,-1-1 1,1 1 0,-1-1 0,0 1-1,1-1 1,-1 1 0,1-1-1,-1 1 1,0-1 0,0 1 0,1-1-1,-1 1 1,0 0 0,0-1 0,0 1-1,1 0 1,-1-1 0,0 1 0,0-1-1,0 1 1,0 0-3,-3 9 22,1 0 1,-1-1-1,-1 1 0,0-1 1,0 0-1,-1 0 0,-5 7-22,-4 10 57,-23 39 75,19-35 17,2 1-1,0 0 0,2 1 1,-1 7-149,14-32-18,-1-1 0,1 1 0,0 0 0,0-1 0,1 1 0,0 0 0,0-1 1,0 1-1,1 0 0,0-1 0,1 5 18,-1-7-77,1 0 0,-1 0 0,1-1 0,-1 1 0,1 0 0,0-1 0,1 1 0,-1-1 0,1 0 1,-1 1-1,1-1 0,0-1 0,0 1 0,0 0 0,0-1 0,1 1 0,-1-1 0,1 0 0,1 0 77,5 3-718,1-1 1,1 0-1,-1-1 0,0-1 1,1 0-1,-1 0 0,1-1 1,0-1-1,10 0 718,-4-1-1491,1-2 0,-1 1 0,1-2 0,-1-1 0,14-5 1491,18-7-2016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96 13696,'7'9'2082,"-1"1"1,0 0-1,3 7-2082,20 60 2750,-8-20-1817,0-6-692,13 29-359,-4 1 1,-3 1-1,2 23 118,-27-95-96,0-4 12,-1-1 0,0 0 0,0 1 0,0-1 0,-1 0 0,0 1 0,0-1 0,0 1 0,0-1 0,-1 1 0,0-1 0,-1 4 84,1-8-14,1-1-1,0 1 1,0-1 0,0 1-1,-1-1 1,1 1 0,0-1-1,-1 1 1,1-1 0,0 1-1,-1-1 1,1 1 0,-1-1-1,1 0 1,-1 1 0,1-1-1,-1 0 1,1 1 0,-1-1-1,1 0 1,-1 0 0,1 1-1,-1-1 1,1 0 0,-1 0-1,0 0 1,1 0 0,-1 0-1,1 0 1,-1 0 0,0 0 14,-1 0-19,0 0 1,0-1 0,1 0 0,-1 1 0,0-1 0,0 0 0,0 0 0,1 0 0,-1 0 0,-1-1 18,-5-4 9,0-1 0,0-1 1,-4-5-10,-4-6 96,2-1 1,0 0-1,1-1 1,1 0-1,1-1 1,0 0-1,1-5-96,-5-15 54,2 1 0,2-2 0,-3-25-54,11 46 24,0 1 0,1-1 0,2 0 0,0 1 0,1-1 1,1 0-1,1 1 0,2-8-24,-3 20 16,0 1 1,1 0-1,0 1 0,0-1 1,1 0-1,0 1 1,0 0-1,0 0 1,1 0-1,0 0 0,1 1 1,-1 0-1,1 0 1,0 0-1,1 1 1,-1 0-1,1 0 0,0 0 1,1 1-1,-1 0 1,1 1-1,-1 0 1,3-1-17,5 0 17,0 1 1,0 1 0,0 0 0,1 1-1,-1 1 1,0 0 0,0 1 0,0 1 0,14 3-18,-7-1 7,-1 2 0,1 0 0,-1 1 0,0 2 0,-1 0 0,8 5-7,-22-11 7,-1 0 0,0 0 0,-1 1 0,1 0-1,0 0 1,-1 0 0,0 0 0,0 1 0,0-1 0,-1 1-7,-2-3 8,0-1 0,0 1 0,0 0 0,-1-1 0,1 1 0,-1 0 0,1-1 0,-1 1 0,0 0 0,1 0 0,-1-1 0,0 1 0,0 0 0,0 0 0,-1 0 0,1-1 0,0 1 0,-1 0 0,1 0 0,-1-1 0,1 1 0,-1 0 0,0-1 0,0 1 0,0-1 0,0 1 0,0-1 0,0 1 0,0-1 0,0 0 0,0 1 0,-1-1 1,1 0-1,-1 0 0,1 0 0,-1 0-8,-25 17 48,0-1 1,-1-1 0,-1-2 0,-17 6-49,-24 13-46,50-24 6,15-7-5,-1 0 0,0 0 0,1 1 0,0 0 0,-1 0 0,1 1 0,1-1-1,-1 1 1,0 0 0,1 1 45,4-5-17,-1 1-1,1-1 0,0 1 0,0-1 1,0 0-1,0 1 0,0-1 0,0 1 1,0-1-1,0 1 0,0-1 0,0 1 1,0-1-1,0 1 0,0-1 0,0 1 1,0-1-1,0 1 0,1-1 0,-1 1 1,0-1-1,0 1 0,1-1 0,-1 0 0,0 1 1,1-1-1,-1 1 0,0-1 0,1 0 1,-1 1-1,0-1 0,1 0 0,-1 0 1,1 1-1,-1-1 0,1 0 0,-1 0 1,1 1-1,-1-1 0,1 0 0,-1 0 18,23 8-187,-22-7 169,57 15-142,1 0 135,9 6 25,-49-15 149,-1 1 0,-1 0 0,0 1 0,0 1 0,12 10-149,-25-17 96,0 0 0,0 0 0,0 1 0,-1 0 0,1-1 0,-1 1 0,0 1 0,-1-1 0,1 0 0,0 1 1,-1-1-1,0 1 0,0 0-96,-1-2 44,-1-1 0,1 1 1,-1 0-1,0 0 0,0 0 1,0-1-1,0 1 0,0 0 1,0 0-1,-1 0 0,0-1 1,1 1-1,-1 0 0,0-1 1,0 1-1,0 0 0,-1-1 1,1 0-1,-1 1 1,1-1-1,-1 0 0,0 1 1,0-1-1,0 0 0,0 0-44,-11 8 14,0-1 0,0 0 0,-1-1 0,0 0 0,0-1 0,-1 0 0,0-1 0,-11 2-14,13-4-538,-1 0-1,1 0 1,-1-2-1,0 0 1,0 0 0,0-1-1,-7-1 539,13 0-536,1-1 0,0 1 0,0-2 0,-1 1 0,1-1 0,0 0 0,0 0-1,1-1 1,-1 0 0,0 0 0,1-1 0,0 1 0,0-1 0,-6-5 536,-13-20-1045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8320,'0'0'2672,"1"4"-1478,5 67 3374,-5-44-3703,1-1 1,2 3-866,47 284 1077,-46-290-1268,10 70-226,-14-83-227,0 1 0,-1 0 1,0 0-1,-1-1 0,0 1 0,-1 0 1,-1 2 643,-4-6-2310,-1-2 796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45 11136,'-28'-37'4128,"28"37"-3200,-9-7 639,9 7 353,5 7-1152,9-2-64,9 3-480,18-4-192,8 4-64,20-4-1184,0 4 672,13-8-3423,-1 5 2175,11-5-1792,-10 0 2048,0 0 832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0 8704,'-22'1'1444,"0"1"1,0 0-1,0 2 1,-10 3-1445,-85 28 2293,2 0-2023,34-17-80,41-10 50,1 1 1,-1 2-1,2 2 0,0 1 1,-2 3-241,33-13-13,0 0 1,0 0-1,1 0 0,0 1 1,0 0-1,0 0 0,-2 3 13,7-7-1,-1 1 0,1-1-1,0 1 1,0-1 0,0 1-1,0-1 1,0 1-1,0-1 1,1 1 0,-1 0-1,0 0 1,1-1 0,-1 1-1,1 0 1,0 0 0,0-1-1,-1 1 1,1 0-1,0 0 1,1 0 0,-1 0-1,0-1 1,0 1 0,1 0-1,-1 0 1,1 0 0,0-1-1,-1 1 1,1 0 0,0-1-1,0 1 1,0-1-1,0 1 2,4 4 0,1-1 0,-1 1 0,1-1 0,0-1 0,0 1 0,1-1 0,0 0 0,-1 0 0,1-1 0,8 3 0,15 5 0,1-1 0,2-1 0,-9-3 0,25 6 68,48 4-68,-62-12 10,0 2-1,0 1 1,-1 2 0,28 12-10,-60-21 18,-1 0-1,1 1 0,-1-1 1,1 1-1,-1-1 1,0 1-1,1 0 0,-1 0 1,0 0-1,0-1 1,1 1-1,-1 0 0,0 1 1,0-1-1,0 0 1,0 0-1,0 0 0,-1 0 1,1 1-1,0-1 1,0 0-1,-1 1 0,1-1 1,-1 1-1,1-1 1,-1 1-1,0-1 0,0 1 1,1-1-1,-1 1-17,-1 2 71,-1 0 1,1 0-1,0 0 0,-1-1 1,0 1-1,0 0 0,0-1 1,0 0-1,-1 1 0,1-1 1,-2 1-72,-7 8 93,-1 0 0,0 0 0,-1-1 0,0-1 0,-1 0-1,0-1 1,0-1 0,-16 7-93,-6 2-151,-1-3-1,-1-1 0,-7 0 152,4-1-1311,0-2 0,-1-2 0,1-1-1,-2-3 1,1-1 0,-12-2 1311,-8-8-938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11904,'0'0'205,"-1"0"1,1 0 0,-1-1 0,1 1 0,-1-1 0,1 1-1,0 0 1,-1-1 0,1 1 0,0-1 0,-1 1-1,1-1 1,0 1 0,0-1 0,-1 1 0,1-1 0,0 1-1,0-1 1,0 1 0,0-1 0,0 1 0,0-1-1,-1 1 1,1-1 0,1 1 0,-1-1 0,0 0 0,0 1-1,0-1 1,0 1 0,0-1 0,0 1 0,1-1-1,-1 1 1,0-1 0,0 1 0,1-1 0,-1 1-1,0-1 1,1 1 0,-1 0 0,0-1 0,1 1 0,-1 0-1,1-1 1,-1 1 0,1 0 0,-1-1 0,1 1-206,-1 0 24,0 0 1,1 0 0,-1 0 0,0 0 0,1 0 0,-1 0-1,0 0 1,1 0 0,-1 0 0,0 0 0,0 0-1,1 1 1,-1-1 0,0 0 0,1 0 0,-1 0-1,0 0 1,0 1 0,0-1 0,1 0 0,-1 0-1,0 0 1,0 1 0,0-1 0,1 0 0,-1 1 0,0-1-1,0 0 1,0 0 0,0 1 0,0-1 0,0 0-1,1 1 1,-1-1 0,0 0 0,0 1-25,5 15 296,2 29 224,1 39-520,-2-20 45,4 35-285,12 114-837,-17-71-3440,-5-133 3667,0 0 0,-1 0 1,0 0-1,0-1 0,-1 1 0,-1 3 850,-3 9-1802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146 550 6272,'-47'-79'3045,"43"73"-2941,-23-35 1788,22 34-899,-1 1-1,0-1 1,0 1 0,-1 0-1,0 0 1,0 1-993,-12-6 1637,14 8-318,18 6-681,0-2-508,0 0-1,0-1 0,0-1 1,0 0-1,0 0 0,3-2-129,6 0 67,43-7 9,-1-3 0,-1-2-1,0-4 1,36-16-76,40-23-79,58-38 79,-5-9 139,-189 103-122,0 1-1,0-1 1,1 1 0,-1-1 0,0 1 0,1 0 0,-1 1 0,1-1 0,0 0-17,-3 1 9,0 1 1,0-1-1,0 0 1,0 0-1,0 0 1,0 1-1,0-1 1,0 1-1,0-1 1,0 1-1,0-1 1,0 1-1,0-1 1,0 1-1,-1 0 1,1-1-1,0 1 1,0 0-1,-1 0 1,1 0-1,-1-1 1,1 1-1,-1 0 1,1 0-1,-1 0 1,1 0-1,-1 0 1,0 0-1,1 0 1,-1 0-10,7 26 25,-1 0 0,-2 0 0,0 1 0,-2-1 0,-1 15-25,2 16-173,11 262-6893,-14-266 5690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11264,'9'25'4224,"-9"-25"-3296,9 52 159,-4-23-31,-1-1-672,1 25-128,9 4-160,0 11-224,4 1 64,-4 0-1312,0-8 768,-5-4-4255,5-8 2687,-10-14-2368,5-2 2624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14 307 10112,'-12'20'3365,"12"-20"-3322,0 1 1,0-1-1,-1 0 0,1 0 1,0 0-1,0 1 0,0-1 1,0 0-1,0 0 0,0 0 1,-1 1-1,1-1 0,0 0 1,0 0-1,0 1 0,0-1 1,0 0-1,0 0 0,0 1 1,0-1-1,0 0 0,0 0 1,0 1-1,0-1 0,0 0 1,1 0-1,-1 1 0,0-1 1,0 0-1,0 0 0,0 0 1,0 1-44,1 0 104,0 1 0,0 0 1,-1 0-1,1-1 1,1 1-1,-1 0 0,0-1 1,0 0-1,0 1 1,1-1-1,-1 1 0,1-1 1,-1 0-1,1 0 1,0 0-1,-1 0 0,1 0 1,0 0-1,0-1 1,-1 1-1,1-1 1,0 1-1,0-1 0,0 1 1,0-1-1,1 0-104,9 0-106,0-1-1,-1 0 0,0 0 1,1-1-1,-1-1 1,0 0-1,0 0 0,0-1 1,0-1-1,-1 0 107,32-16-1723,34-23 1723,-36 20-539,-1 2 596,-2-1-1,-1-2 1,-1-1-1,-1-2 1,21-23-57,-38 32 798,-11 11-267,0 1 0,1 0 0,0 0 0,0 1 0,1 0 0,3-3-531,-10 9 58,0-1 1,0 1-1,0 0 0,1-1 1,-1 1-1,0 0 1,0-1-1,0 1 0,0 0 1,0 0-1,0 0 1,0 0-1,1 0 1,-1 0-1,0 1 0,0-1 1,0 0-1,0 1 1,0-1-1,0 0 0,0 1 1,0-1-1,0 1 1,0-1-1,0 1 0,0 0 1,0 0-1,0-1 1,0 1-1,-1 0 0,1 0 1,0 0-1,-1 0 1,1 0-1,0 0 1,-1 0-1,1 0 0,-1 1-58,4 5 148,0 1-1,-1 1 1,0-1-1,1 8-147,-2-10 97,46 190 363,-15-62-754,-30-120 111,-2-9 65,0 0-1,0 0 1,1 0 0,-1 0-1,1 0 1,1 0-1,-1 0 1,1 0 0,1 2 118,-3-6-16,-1-1 1,0 0-1,0 0 1,1 1-1,-1-1 1,0 0 0,0 1-1,1-1 1,-1 0-1,0 0 1,1 0-1,-1 1 1,0-1-1,1 0 1,-1 0 0,0 0-1,1 0 1,-1 0-1,0 0 1,1 1-1,-1-1 1,0 0-1,1 0 1,-1 0-1,1 0 1,-1 0 0,0 0-1,1-1 1,-1 1-1,0 0 1,1 0-1,-1 0 16,10-11-385,4-24-181,-12 29 449,16-43-196,38-100-128,-46 127 537,1 0 1,0 1-1,2 0 1,1 1-1,7-7-96,-20 25 37,0 0-1,1 1 1,-1-1 0,1 1-1,-1-1 1,1 1 0,0-1-1,0 1 1,-1 0 0,1 0-1,0 0 1,0 0 0,0 0-1,0 0 1,0 1 0,1-1-1,-1 1 1,0-1 0,0 1-1,2 0-36,-2 0 16,0 1 0,0-1-1,0 1 1,0 0-1,0 0 1,0 0-1,0 0 1,0 0 0,0 0-1,0 0 1,0 1-1,0-1 1,-1 1 0,1-1-1,-1 1 1,1 0-1,-1 0 1,0-1-1,2 3-15,4 9-97,0-1 0,-1 1 0,0 0 0,-1 1 0,3 10 98,15 72-4426,-20-85 3297,11 62-5565,-5-47 4304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 11136,'-19'29'4128,"19"-29"-3200,9 25 63,-4-22 33,9 6-672,16-14 64,7 5-288,23-17-2176,3 5 1121,15-11-1761,-5 2 1536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10112,'4'45'3776,"5"-4"-2944,5 29 192,-10-38-65,5 8-607,1 4-192,-1 5-384,0-4-128,-4-8 192,-5-10-1471,0-7-641,-5-3 1056,-4-17 640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94 9728,'-12'-5'3584,"8"13"-2784,11 1 480,2-6 95,10 2-415,13-5 0,10-5-480,16-7-192,25 1-192,12-1-224,6 0-64,4-5-2368,4 2-1087,1-7 1855,-1 14 896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12416,'30'-25'4639,"-16"16"-3583,0 1 864,-9 8 160</inkml:trace>
  <inkml:trace contextRef="#ctx0" brushRef="#br0" timeOffset="1">77 13 23839,'14'20'1024,"-4"1"-576,-1-6-192,5 22-32,-5-5-32,0 21-32,0-9-96,0 10-64,5 23-64,-9-28-32,-1-9-288,-4 4-96,0 5-1024,0-12-448,5-9-1184,-5-11-415,0-5 1887,3-21 960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402 111 7936,'4'-27'2592,"-4"26"-2529,0 1 0,0-1 0,0 0 0,0 1 0,0-1 1,0 1-1,0-1 0,0 1 0,0-1 0,0 0 0,0 1 1,0-1-1,0 1 0,-1-1 0,1 1 0,0-1 0,0 1 0,-1-1 1,1 0-64,-2-3 187,0 0 150,0 1 0,1-1-1,-1 1 1,-1 0 0,1-1-1,0 1 1,-1 0 0,0 0-1,1 1 1,-1-1 0,0 1-1,0-1 1,-1 1 0,0-1-337,-3 0 135,0-1 1,0 1-1,-1 0 0,0 1 1,1 0-1,-1 0 0,0 1 1,0-1-1,0 2 1,0-1-1,0 1 0,0 1 1,0-1-1,0 1 1,1 1-1,-1-1 0,0 1 1,0 1-1,1-1 0,0 1 1,-1 1-1,1-1 1,0 1-1,1 0 0,-1 1 1,-3 3-136,-4 3 6,0 2 1,1 0 0,0 0 0,1 1-1,1 0 1,0 1 0,1 1 0,1 0-1,0 0 1,1 0 0,-2 9-7,5-12-63,1 0-1,0 0 1,1 1 0,1 0 0,0-1 0,0 1-1,2 5 64,0-10-178,0 0 0,1 0-1,0 0 1,1 0-1,0 0 1,1-1 0,-1 1-1,2-1 1,-1 1-1,1-1 1,2 3 178,-1-3-285,1-1 0,-1 0 0,1-1 0,0 1 0,1-1 0,-1 0 0,1 0-1,0-1 1,1 0 0,-1-1 0,5 3 285,43 17-1146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 10112,'-27'-4'3285,"15"5"-1872,8 1-1285,-1-1 155,1 0-1,0 1 1,-1 0 0,1 0-1,0 0 1,0 0 0,0 0-1,0 1 1,1 0 0,-1 0-1,1 0 1,0 0 0,-1 2-283,-5 7 144,1 1 1,0 1-1,1-1 1,0 1-1,2 0 1,-1 1-1,2-1 1,0 1 0,1 0-1,0 0 1,1 0-1,1 3-144,-1 3 1,2 0-1,0 0 1,2 0-1,0 0 1,1 0-1,2 0 1,0 0-1,5 11 0,-7-23 6,1-1-1,0 0 0,1 0 0,0 0 0,0 0 1,0-1-1,1 0 0,0 0 0,1 0 0,0-1 1,0 0-1,0 0 0,0-1 0,1 0 0,0 0 1,0-1-1,0 0 0,1 0 0,0-1 0,-1 0 1,1-1-1,0 0 0,2 0-5,-2 0 15,0-1-1,0 0 1,0-1-1,0 0 1,0 0-1,0-1 1,0 0-1,0-1 1,0 0-1,-1 0 1,1-1-1,-1 0 1,1 0-1,-1-1 1,0 0-1,0-1 1,0 0-1,-1 0 1,0 0-1,0-1 1,0 0-1,-1-1 1,4-4-15,-4 3 9,1-1 0,-2 0 0,1-1 1,-1 0-1,-1 0 0,0 0 0,0 0 0,-1 0 1,0-1-1,-1 0 0,0 0 0,-1 1 0,0-1 1,0 0-1,-1 0 0,-1 0 0,0 0 0,-1 0 1,0 1-1,0-1 0,-1 0 0,0 1 1,-1-1-10,-1 1-474,1-1 1,-2 1-1,1 0 1,-1 1 0,-1-1-1,0 1 1,0 0-1,-1 1 1,0 0 0,0 0-1,-1 1 1,0 0-1,0 0 1,-9-4 473,-11-4-2512,8 5 907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11392,'1'19'5453,"5"9"-3422,0 4-918,21 97-317,-11-59-723,1 21-73,-12-45 8,0 0-171,7 21 163,-7-52-175,-5-15 170,0 0 0,0 0 0,0 1 0,1-1 0,-1 0-1,0 0 1,0 0 0,0 0 0,0 0 0,0 0-1,0 1 1,0-1 0,1 0 0,-1 0 0,0 0 0,0 0-1,0 0 1,0 0 0,0 0 0,1 0 0,-1 0-1,0 0 1,0 0 0,0 0 0,0 0 0,1 0 0,-1 0-1,0 0 1,0 0 0,0 0 0,0 0 0,1 0-1,-1 0 1,0 0 0,0 0 0,0 0 0,0 0 0,0 0-1,1 0 1,-1 0 0,0-1 5,1-1-34,1 0 0,-1 0 0,1 0 0,-1-1 0,0 1 0,0-1 0,0 1 0,0-1 0,0-2 34,35-95-496,43-84 496,-61 145 159,2 1 0,14-20-159,-24 43 111,0 1 1,1 0-1,1 1 1,0 0 0,1 1-1,0 0 1,6-4-112,-16 14 14,-1 1 1,0-1 0,1 1 0,-1-1-1,1 1 1,-1 0 0,1 0-1,0 0 1,-1 0 0,1 1-1,0-1 1,0 1 0,0-1 0,-1 1-1,1 0 1,0 0 0,0 0-1,0 1 1,2 0-15,-1 0 13,-1 0 1,1 1-1,-1 0 0,0 0 0,1 0 1,-1 0-1,0 0 0,0 0 1,-1 1-1,1 0 0,0-1 0,-1 1 1,2 2-14,5 9-469,0 0 0,-1 1 0,0 0-1,-1 1 1,4 15 469,13 30-3803,15 31-6830,-25-63 7950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9984,'-4'6'579,"2"1"0,-1 0 0,1 0 0,0 0 1,0 0-1,1 0 0,0 0 0,0 1 0,1-1 1,0 0-1,0 0 0,1 1 0,1 5-579,3 16 405,2 1-1,9 24-404,-2-7 333,1 6-394,0 0-1122,-2 1 1,3 31 1182,-15-78-605,-1 0 0,0 0 0,0 0 0,0 0 0,-1 1 0,0 3 605,1-10-210,-1 1 1,1-1-1,-1 1 1,1 0-1,-1-1 1,1 1 0,-1-1-1,0 1 1,0-1-1,0 1 1,0-1-1,0 0 1,0 1 0,0-1-1,0 0 1,-1 0-1,1 0 1,0 0-1,-1 0 1,1 0-1,-1 0 1,1 0 0,-1-1-1,1 1 1,-1-1-1,1 1 1,-2 0 209,-16 2-1344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32 246 9216,'-9'-17'1484,"7"12"-638,-1-1 1,-1 1 0,1 0-1,-1 0 1,-2-3-847,6 8 89,0 0 1,0-1 0,-1 1-1,1 0 1,0-1-1,0 1 1,0 0-1,0-1 1,0 1 0,0-1-1,0 1 1,0 0-1,1-1 1,-1 1-1,0 0 1,0-1 0,0 1-1,0 0 1,0-1-1,0 1 1,1 0-1,-1-1 1,0 1-1,0 0 1,1 0 0,-1-1-1,0 1 1,0 0-1,1 0 1,-1-1-1,0 1 1,1 0 0,-1 0-1,0 0 1,1 0-1,-1-1 1,0 1-1,1 0 1,-1 0 0,0 0-1,1 0 1,-1 0-1,0 0-89,24-8 401,-18 6-211,-2 1-165,226-75 1086,99-13-1111,-320 86 118,1 2 0,-1-1 0,1 1 0,0 1 1,0 0-1,0 0 0,9 2-118,-15-2 49,0 1 1,0 0 0,0 1-1,0-1 1,0 1 0,0 0 0,-1 0-1,1 0 1,0 0 0,-1 0-1,0 1 1,1 0 0,-1-1-1,0 1 1,0 1 0,-1-1 0,1 0-1,-1 1 1,2 1-50,5 13 108,0 0 1,-2 1-1,0 0 1,0 0-1,-2 1 0,2 17-108,4 32 161,-2 23-161,-6-61-16,0 43-1068,-2 6 1084,-1-66-260,25-95-482,-12 43 883,2 1-1,2 0 0,1 1 0,2 1 0,2 1 0,1 1 1,11-12-141,-27 36 111,1 0 1,1 1-1,0 0 1,0 0-1,0 1 1,4-2-112,-11 8 21,0-1 1,1 1-1,0-1 1,-1 1-1,1 0 0,0 0 1,0 0-1,0 1 1,-1-1-1,1 1 1,0-1-1,0 1 0,0 0 1,0 0-1,0 0 1,0 0-1,0 1 1,0-1-1,0 1 1,-1 0-1,1 0 0,0 0 1,0 0-1,-1 0 1,1 1-1,-1-1 1,2 2-22,6 5-52,0 1 0,-1 0 0,-1 1 1,1 0-1,-2 0 0,1 0 0,-1 1 0,-1 0 1,0 1-1,1 2 52,12 31-1588,-2 1 1,-2 2 1587,-12-40-350,0 2 51,13 46-4645,-14-49 3376,-1 0 0,0 0 0,0 0 1,-1 0-1,0 0 0,0 6 1568,-1 4-2832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84 8704,'-1'0'193,"1"-1"0,-1 1 1,1 0-1,-1-1 0,1 1 1,0 0-1,-1 0 0,1 0 0,-1 0 1,1-1-1,-1 1 0,1 0 1,-1 0-1,1 0 0,-1 0 1,1 0-1,-1 0 0,1 0 1,-1 0-1,1 1 0,-1-1 0,1 0 1,-1 0-1,1 0 0,-1 0 1,1 1-1,-1-1-193,8 10 3760,24 12-1673,-19-17-2031,1-1 0,-1-1 0,1 0 0,0-1 0,0 0 0,0-1 0,0-1 0,0 0 0,0-1 0,5 0-56,28-6-302,0-1-1,9-5 303,-36 9-131,35-10-251,-2-1 0,0-3-1,32-17 383,-77 32 170,-1 0-1,0 1 1,1 0-1,0 0 1,-1 0 0,1 0-1,0 1 1,0 1-1,0-1 1,0 1-170,-3 0 75,-1 1 1,0-1 0,0 1 0,0 0 0,0 0 0,-1 0 0,1 0-1,0 1 1,0-1 0,-1 1 0,1-1 0,-1 1 0,1 0 0,-1 0-1,0 0 1,1 1 0,-1-1 0,0 0 0,-1 1 0,1 0 0,0-1-1,-1 1 1,2 2-76,7 19-27,-1 0 0,-1 0 0,-1 1 0,-1 0 0,-1 0-1,-1 0 1,-1 12 27,12 65-5196,-10-82 3863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11392,'6'7'9282,"16"23"-8186,-14-12-1095,0-1 1,-2 1-1,0 0 1,-1 0-1,0 1 1,-2-1-1,0 1 1,-1 7-2,-1 2-59,-1 0 0,-1 0 0,-2-1 0,0 1 0,-4 9 59,-6-2-141,4-22 5,9-13 132,0 0 1,0 0 0,0 0-1,0 1 1,0-1-1,0 0 1,-1 0 0,1 0-1,0 0 1,0 0-1,0 0 1,0 0 0,0 0-1,0 0 1,-1 0-1,1 0 1,0 0-1,0 0 1,0 0 0,0 1-1,0-1 1,-1 0-1,1 0 1,0 0 0,0-1-1,0 1 1,0 0-1,0 0 1,0 0 0,-1 0-1,1 0 1,0 0-1,0 0 1,0 0 0,0 0-1,0 0 1,0 0-1,-1 0 1,1 0 0,0 0-1,0 0 1,0-1-1,0 1 1,0 0 0,0 0-1,0 0 1,0 0-1,0 0 1,0 0-1,-1-1 1,1 1 0,0 0-1,0 0 1,0 0-1,0 0 1,0 0 0,0-1-1,0 1 1,0 0-1,0 0 1,0 0 3,0-5-17,0 0 0,-1 0 0,2 0 0,-1 0 0,1 1 0,-1-1-1,1 0 1,1 0 0,-1 1 0,1-1 0,-1 0 0,1 1 0,1-1 0,0 0 17,1-3-17,18-43 162,3 2 0,19-29-145,-31 59 221,0 0 1,1 0-1,1 2 0,1 0 1,0 0-1,1 2 1,14-10-222,-27 22 37,0 1 0,-1 0-1,2 0 1,-1 0 0,0 0 0,0 0 0,1 1 0,-1 0-1,0 0 1,1 0 0,0 1 0,-1-1 0,1 1-1,-1 0 1,1 0 0,-1 1 0,1-1 0,-1 1 0,1 0-1,-1 0 1,1 1 0,-1-1 0,0 1 0,0 0-1,0 0 1,0 0 0,0 1 0,0 0 0,0 0-37,6 5-35,0 0 1,0 1-1,-1 1 1,0-1-1,-1 2 1,0-1-1,0 1 1,-1 0-1,4 10 35,5 13-1838,-2 0 0,4 15 1838,18 74-11505,-31-106 9337,8 20-1362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11392,'0'16'4288,"0"-16"-3329,14 41 449,-10-21 64,1 5-896,0 12-224,8-2-224,0 14-320,1 0 96,-1 8-512,1-5 320,-5 0-3583,1-3 2111,-6-7-2560,5-7 2464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11136,'-12'11'1370,"8"-8"-953,1 0-1,-1 0 1,1 0 0,0 1-1,0-1 1,0 1-1,1 0 1,-1 0 0,0 1-417,-23 37 815,3 1 1,-10 25-816,25-48 107,2 0-1,1 0 0,0 0 0,1 0 0,1 1 0,0 18-106,3-27 19,0 0-1,1 0 1,0 0-1,1 0 1,0 0-1,1 0 1,0 0-1,1 0 1,0-1-1,1 0 1,0 0-1,2 3-18,-3-9 3,0 1 0,0-1 0,0 0 0,0 0 0,1-1 0,0 1 0,0-1 0,0 0 0,1 0 0,-1-1 0,1 1 0,0-1 0,0 0 0,0-1 0,0 0 0,5 2-3,-3-3 40,0 1 1,1-1-1,-1 0 1,0-1-1,1 0 0,-1 0 1,0-1-1,1 0 1,-1-1-1,0 1 1,0-2-1,5-1-40,-6 2 68,0-1 0,0 0 0,1-1-1,-2 1 1,1-1 0,0-1 0,-1 1 0,0-1-1,0 0 1,0 0 0,-1-1 0,0 0 0,0 0 0,0 0-1,0-1 1,-1 1 0,-1-1 0,1 0 0,-1 0-1,0 0 1,0-1 0,-1 1 0,0-1 0,-1 0 0,1 1-1,-1-1 1,-1 0 0,0-6-68,0 5-135,-2 0 0,0 0 0,0 0 0,0 1 0,-1-1 0,0 1 0,-1-1 0,0 1 0,0 0 0,-1 0 0,-4-5 135,4 6-514,0 1-1,-1-1 1,1 1 0,-2 1 0,1-1-1,0 1 1,-1 0 0,0 0 0,0 1-1,-1 0 1,1 0 0,-1 1 0,-3-1 514,7 3-411,0 0 0,0 0 1,0 0-1,0 1 0,-1-1 1,1 1-1,-2 0 411,-27 7-1813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16 10112,'-56'-14'3365,"55"14"-3284,0-1 1,0 1 0,-1 0-1,1 0 1,0-1-1,0 1 1,0 0-1,-1 0 1,1 0 0,0 0-1,0 0 1,0 1-1,-1-1 1,1 0-1,0 0 1,0 1 0,0-1-82,-18 6 503,1 0 0,0 1 0,1 1 0,0 1 0,0 0 0,-14 11-503,19-10-13,1 1 1,0 0-1,1 0 0,0 2 1,0-1-1,2 1 0,-1 0 1,2 1-1,0 0 0,0 0 1,1 1-1,-2 9 13,5-12 41,0 0 0,1 0 1,1 0-1,0 1 0,0-1 0,1 0 0,1 0 0,0 0 1,1 1-1,0-1 0,0-1 0,2 1 0,-1 0 0,2-1 1,-1 1-1,4 3-41,-3-5 25,1-1 0,0 0 0,0-1 0,1 1 0,0-1-1,1 0 1,0-1 0,0 0 0,0 0 0,1-1 0,0 0 0,0 0 0,1-1 0,0 0 0,-1-1 0,1 0 0,1-1 0,-1 0 0,1 0 0,-1-1 0,1-1 0,0 0 0,4 0-25,-5-1 109,0 0 0,1 0 0,-1-1 0,0-1 1,0 1-1,0-2 0,0 1 0,0-2 0,0 1 1,-1-1-1,0-1 0,0 1 0,0-2 0,0 1 1,-1-1-1,0-1 0,0 1 0,0-1 0,-1 0 1,0-1-1,-1 0 0,0 0 0,0-1 0,1-2-109,-3 4 23,-1 0 0,-1 0 0,1-1-1,-1 1 1,-1-1 0,1 0-1,-1 1 1,0-1 0,-1 0 0,0 0-1,0 1 1,-1-1 0,0 0-1,0 1 1,-1-1 0,0 1 0,0-1-1,-1 1 1,-2-6-23,-1 1-532,1 1-1,-1-1 1,-1 1-1,0 1 1,-1 0 0,0 0-1,0 0 1,-1 1-1,0 0 1,-1 1 0,0 0-1,-1 0 533,-40-21-3354,1 8 1194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10496,'17'-63'3429,"-17"60"-3147,1 0 0,0 0 0,0 0 0,1 1 1,-1-1-1,0 1 0,1-1 0,0 1 0,-1-1 0,1 1 0,1-1-282,-2 3 172,-1-1-1,1 1 0,0-1 0,-1 1 1,1-1-1,0 1 0,0 0 0,0-1 1,-1 1-1,1 0 0,0 0 0,0 0 1,0-1-1,-1 1 0,1 0 0,0 0 1,0 0-1,0 0 0,0 1 0,-1-1 1,1 0-1,0 0 0,0 0 0,0 1-171,3 1 392,0 0-1,0 1 0,-1 0 1,1 0-1,-1 0 0,1 0 0,-1 1 1,0-1-1,2 4-391,-3-5-181,18 23 256,-1 1 0,-2 1-1,0 0 1,-1 2 0,-2 0-1,-1 0 1,-2 2 0,-1-1-1,-1 1 1,-1 1 0,-2-1-1,-1 1 1,-2 0 0,0 27-75,-3-49-45,-1-1 1,0 0 0,0 0 0,-1 0 0,0 0 0,-1 0 0,0 0 0,0-1-1,-1 1 1,0-1 0,-2 4 44,-1-5-55,4-9 30,3 1 30,-1-1 1,1 1-1,0 0 0,0-1 1,0 1-1,0-1 0,1 1 1,-1-1-1,0 1 0,1 0 1,-1-1-1,0 1 1,1-1-6,14-32 95,2 1 1,1 0 0,1 1 0,18-21-96,-22 31 17,-6 9-13,17-26-29,2 1 1,1 2-1,8-6 25,-28 32 5,0 1-1,0 1 1,1 0-1,0 0 1,0 1 0,1 1-1,0-1 1,0 2-1,1-1 1,0 2-1,0-1 1,0 2 0,0 0-1,4-1-4,-9 3 31,-1 1 1,1 0-1,-1 0 0,1 0 0,-1 1 1,1-1-1,-1 2 0,1-1 0,-1 1 1,0 0-1,0 0 0,0 0 0,5 4-31,-4-2 43,1 1-1,-1 0 0,-1 1 0,1 0 0,-1 0 0,0 0 1,0 1-1,-1-1 0,3 6-42,5 10 52,-1 0 0,-1 1 0,-1 1 1,-2-1-1,0 1 0,3 16-52,3 20-501,-2-1-1,-3 2 1,-2-1 0,-2 39 501,-5-95-624,2 30-909,4-21-1883,-6-13 3145,1 0 0,-1 0 0,0 1 0,1-1 0,-1 0 0,0 0 0,1 0 0,-1 0 0,0 0 0,1 0 0,-1 1 0,0-1 0,1 0 0,-1 0 0,1 0 0,-1 0 0,0 0 0,1-1 0,-1 1 0,0 0 0,1 0 0,-1 0 0,1 0 0,-1 0 1,0 0-1,1-1 0,-1 1 0,0 0 0,0 0 0,1 0 0,-1-1 271,17-15-5904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8192,'-1'0'248,"0"0"-1,0 1 1,0-1 0,0 0 0,0 1-1,1-1 1,-1 1 0,0-1 0,0 1-1,0 0 1,1-1 0,-1 1 0,0 0-1,1-1 1,-1 1 0,1 0 0,-1 0 0,1 0-1,-1-1 1,1 1 0,0 0 0,-1 0-1,1 1-247,-1 0 286,1 0 0,0 0 0,0 0 0,0 0-1,0 0 1,1 0 0,-1 0 0,0 0 0,1 0 0,-1 0-1,2 1-285,2 8 506,1-1 0,1 1 0,0-1 0,2 2-506,0-1 307,-2-1-224,32 54 419,26 60-502,-55-104-290,-1 1 0,-1 0 0,0 1 1,-2 0-1,0 0 0,-2 0 0,0 0 0,-1 12 290,-2-29-250,0 1-1,-1 0 1,0-1-1,0 1 1,0 0-1,0-1 1,-1 1-1,0-1 1,-2 5 250,3-9-89,0 0 0,1 0 0,-1 0 0,0 0 0,0 0 1,0 0-1,1 0 0,-1 0 0,0 0 0,-1 0 0,1 0 1,0 0-1,0-1 0,0 1 0,0 0 0,-1-1 0,1 1 1,0-1-1,0 0 0,-1 1 0,1-1 0,0 0 1,-1 0-1,1 0 0,0 0 0,-1 0 0,1 0 0,0 0 1,-1 0-1,1 0 0,0-1 0,-1 1 0,1 0 0,0-1 1,-1 1-1,1-1 0,0 0 0,0 1 0,0-1 0,0 0 1,0 0-1,0 0 0,-1 0 89,-3-4-435,0 1-1,0-1 1,0 0 0,1-1 0,0 1-1,0-1 1,0 1 0,1-1 0,0-1-1,0 1 1,0 0 0,1-1 0,-1-1 435,-6-23-604,1 0 1,1-8 603,4 27 279,-1-11 567,1 0 1,0-1-1,2 1 1,0-1 0,2 0-1,1 1 1,1-1 0,5-20-847,-6 34 296,1 0-1,1 1 1,0-1 0,0 1 0,1 0 0,0 0 0,0 0 0,1 1-1,0 0 1,1 0-296,-2 2 122,1 1 0,0 0-1,0 0 1,0 0-1,0 1 1,1 0 0,0 0-1,0 1 1,0 0-1,0 0 1,1 1 0,-1-1-1,1 2 1,0-1-122,4 1 90,-1 0 0,0 1 0,1 0 0,-1 0 0,0 2 0,0-1 0,0 1 0,0 1 0,0 0 0,0 1 1,0 0-1,-1 0 0,0 1 0,0 1 0,0-1 0,-1 2 0,0-1 0,0 1 0,0 1 0,-1-1 0,2 4-90,-2-3-18,0 0 0,0 1 0,-1 1 0,-1-1 0,1 1 0,-1 0 0,-1 0 0,0 1 0,0 0 0,-1 0 0,-1 0 0,0 0 0,0 1 0,-1-1 0,0 1 0,-1-1 0,-1 1 0,0 0 0,0-1-1,-2 6 19,0-4-43,-1-1 0,-1 1 0,0-1 0,0 0 0,-1 0-1,-1-1 1,0 1 0,-1-1 0,0 0 0,0-1-1,-1 0 1,-6 6 43,8-10-210,-1 0-1,0 0 0,0-1 1,0 0-1,0 0 1,-1 0-1,0-1 0,0-1 1,0 1-1,0-1 1,-1 0-1,1-1 0,-1 0 1,0-1-1,1 1 0,-1-2 1,0 1-1,-8-2 211,12 1-303,0-1 0,-1 1 0,1-2 0,0 1-1,0 0 1,0-1 0,0 0 0,1 0 0,-1-1 0,1 1-1,-1-1 1,1 0 0,-4-3 303,-16-20-821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10112,'9'24'3872,"-9"-24"-3040,19 40 512,-14-20 95,4 5-863,0 15-224,5 1-224,-5 11-256,0 0 64,0 2-1792,1-2 993,-6-7-1377,1-4 1280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8 11648,'-27'-7'3733,"26"7"-3677,1 0 0,0 0 1,-1 0-1,1 0 0,-1 0 1,1 0-1,0 0 0,-1 0 1,1 0-1,-1 0 0,1 0 0,0 0 1,-1 0-1,1 0 0,0 0 1,-1 0-1,1 0 0,-1 0 0,1 0 1,0 1-1,-1-1 0,1 0 1,0 0-1,-1 1 0,1-1 1,0 0-1,-1 0-56,-20 15 57,0 1 1,0 0-1,2 1 1,0 1-1,1 1 1,1 1-1,1 1 1,0 0 0,2 1-1,0 0 1,2 1-1,0 0 1,2 1-1,-5 16-57,9-20 46,2 0-1,-1 0 1,2 0-1,1 1 0,1-1 1,0 17-46,2-29-18,-1 1 0,1-1 0,1 0 0,0 1 0,0-1 0,0 0 0,1 0 1,0 0-1,1 0 0,0-1 0,0 1 0,0-1 0,1 0 0,0 0 0,1-1 0,-1 0 0,7 5 18,-6-6-7,1-1 0,-1 0 0,1 0 0,0-1 0,0 1 0,0-2 0,1 1 0,-1-1 0,1 0 0,-1-1 0,1 0 1,0 0-1,-1 0 0,1-1 0,0 0 0,0-1 0,-1 0 0,6-1 7,-1 0-50,0-1-1,0 0 1,0 0 0,0-2 0,-1 1 0,0-2 0,0 1-1,0-1 1,-1-1 0,0 0 0,5-5 50,-11 9 40,-1 0 0,-1 0 0,1 0 1,0 0-1,-1-1 0,0 1 0,1-1 0,-2 0 0,1 0 1,0 1-1,-1-1 0,1 0 0,-1-1 0,0 1 1,-1 0-1,1 0 0,-1 0 0,1 0 0,-1-1 0,-1 1 1,1 0-1,-1 0 0,1-1 0,-1 1 0,0 0 1,-1 0-1,1 0 0,-1 0 0,1 1 0,-1-1 0,-1 0-40,-1-4 190,0 1 0,0 0-1,-1 0 1,-1 0 0,1 1-1,-1 0 1,0 0 0,0 0-1,0 1 1,-1 0 0,0 0-1,0 1 1,-1 0 0,1 0-1,-3-1-189,-21-3 612,30 7-592,-1 1 0,1 0 0,0 0 0,0 0 0,0 0 0,-1 0 0,1 0 0,0 0 0,0 0 0,0 1 0,0-1 0,-1 0 0,1 1 0,0-1 0,0 1 0,0-1 0,0 1 0,0-1 0,0 1 0,0 0 0,0 0 0,0-1 0,0 2-20,1-2 3,0 0-1,0 1 0,0-1 0,0 1 0,0-1 1,0 0-1,0 1 0,0-1 0,0 1 1,0-1-1,0 0 0,0 1 0,0-1 1,0 1-1,0-1 0,0 0 0,0 1 0,1-1 1,-1 0-1,0 1 0,0-1 0,1 0 1,-1 1-1,0-1 0,0 0 0,1 1 0,-1-1 1,0 0-1,1 0 0,-1 1 0,0-1 1,1 0-1,-1 0 0,0 0 0,1 0 1,-1 1-1,1-1 0,-1 0 0,0 0 0,1 0 1,-1 0-3,19 6 15,-6-5-24,-1 0-1,1 0 1,-1-2 0,1 1-1,-1-1 1,0-1 0,1-1-1,-1 1 1,0-2 0,3-1 9,26-10 9,-1-3 0,11-7-9,-5 2 54,-37 19-19,-1 0 0,0 0 0,1 1 1,0 0-1,0 1 0,0 0 0,8-1-35,-14 3-2,0 0-1,-1 0 1,1 1 0,0-1-1,0 1 1,0-1-1,0 1 1,-1 0 0,1 0-1,0 0 1,-1 0-1,1 1 1,-1-1-1,0 1 1,1 0 0,-1-1-1,0 1 1,0 0-1,0 0 1,0 1 0,0-1-1,0 0 1,-1 1-1,1-1 1,-1 1-1,0-1 1,1 2 2,5 13-1056,0 0 0,-1 1-1,-1 0 1,-1 0 0,1 7 1056,2 10-2612,2-6 1039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10880,'-4'5'4032,"4"-5"-3136,9 24 671,-9-11 353,5 2-1152,-1 14-128,5 3-448,1 13-128,-1-1-32,0 9-544,-1-4 288,-4 0-3008,1-2 1793,0-5-2081,-1-5 2016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11520,'5'9'4288,"-5"-9"-3329,9 40 929,-4-20 320,-1 5-1280,1 16-384,4-1-384,0 12-352,1 5 96,-6 5-512,5-1 320,-9-4-1408,5-5 928,-5-12-3167,0-3 2207,0-17-1632,5-4 1952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10624,'-18'13'4032,"18"-13"-3136,-5 12 543,5-9 321,5 2-1024,4 2 64,10 1-512,11-8-32,7 5-160,18-10-256,5 5 64,3-8-2976,-3 5 1665,-6-9-2177,-3 3 2080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 9984,'0'0'138,"0"0"1,0 0-1,0 0 1,1 0-1,-1 0 1,0 0-1,0 0 1,0 0-1,0 0 1,0 0-1,0 0 1,0 0 0,0 0-1,0 0 1,0 0-1,0 0 1,0 0-1,0 0 1,1 0-1,-1 0 1,0 0-1,0-1 1,0 1-1,0 0 1,0 0-1,0 0 1,0 0-1,0 0 1,0 0 0,0 0-1,0 0 1,0 0-1,0 0 1,0 0-1,0-1 1,0 1-1,0 0 1,0 0-1,0 0 1,0 0-1,0 0 1,0 0-1,0 0 1,0 0-1,0 0 1,0 0-1,0 0 1,0-1 0,0 1-1,0 0 1,0 0-1,-1 0 1,1 0-1,0 0 1,0 0-1,0 0 1,0 0-1,0 0 1,0 0-1,0 0 1,0 0-1,0 0 1,0 0-1,0 0 1,0 0-139,-9 1 2268,-10 4-2166,18-5-85,-17 7 65,-1 1-1,1 0 1,0 1-1,-14 10-81,22-12 48,1 0 0,-1 0 0,1 1 0,1 0 0,0 0 0,0 1 0,0 0 0,-3 7-48,10-14 6,-1 0 0,1 0 0,0 0 0,0 0 0,0 1 0,0-1 0,0 0 0,1 1 0,-1-1 0,1 0 0,-1 1 0,1-1 0,0 1 0,0-1 0,0 1 0,0-1 0,0 0 0,1 1 0,-1-1 0,1 1 0,0-1 0,-1 0 1,1 0-1,0 1 0,1-1 0,-1 0 0,0 0 0,0 0 0,1 0 0,-1 0 0,2 1-6,6 5-2,1 0 0,-1 0 1,1-1-1,0 0 0,1-1 1,1 1 1,20 12-7,-18-9 6,0 0-1,-1 1 1,0 1-1,0 0 1,-2 0-1,0 2 1,0-1-1,8 15 2,-15-22 11,-1 0 0,0 0-1,0 0 1,-1 0 0,0 1 0,0-1-1,0 1 1,-1-1 0,0 1-1,0 0 1,0-1 0,-1 1 0,0 0-1,-1 0 1,0-1 0,1 1 0,-2-1-1,1 1 1,-1-1 0,0 1-1,-1-1 1,1 0 0,-1 0 0,-1 1-11,-1 0-275,0 0-1,0 1 1,-1-2 0,0 1 0,-1-1 0,1 0 0,-1 0 0,-1-1 0,1 1 0,-1-2 0,-5 4 275,1-2-1175,0-1 1,-1 0-1,1 0 1,-1-1-1,0-1 1,-1 0-1,-3-1 1175,-12 3-1781</inkml:trace>
  <inkml:trace contextRef="#ctx0" brushRef="#br0" timeOffset="1">567 499 11648,'9'15'4288,"-9"-15"-3329,0 44 929,-5-27 384,5 3-1312,-9 9-448,9 4-384,0 23-288,0-16-1600,0-7-640,-4 8 1184,4 7 672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307 198 8704,'10'-30'3034,"-4"12"-536,-1 0 0,0 0-1,0-8-2497,-4 21 113,-1 1-1,0-1 0,0 1 1,-1-1-1,1 1 0,-1-1 1,0 1-1,0 0 0,-1-1 1,1 1-1,-1 0 0,-1-3-112,2 5 26,-1 0-1,1 0 0,0 1 1,0-1-1,-1 0 1,0 1-1,1-1 0,-1 0 1,0 1-1,1 0 1,-1-1-1,0 1 0,0 0 1,0 0-1,0 0 0,0 0 1,0 1-1,-1-1 1,1 1-1,0-1 0,0 1 1,0-1-1,-1 1 0,1 0 1,0 0-1,0 0 1,-1 1-1,1-1-25,-9 2 58,0 1-1,1 0 1,-1 1-1,1 0 1,0 0 0,0 1-1,1 0 1,-1 1-1,-2 3-57,-7 4 117,1 2 0,1 0 1,0 1-1,1 1-117,7-8 12,1 1 1,0 0 0,1 1-1,0 0 1,1 0 0,0 0-1,0 1 1,1 0 0,1 0-1,0 0 1,1 1 0,0-1-1,1 1 1,0 3-13,2-8 3,0-1 0,0 1 0,0-1 0,1 1 0,0-1 0,1 1 0,-1-1 0,1 1 0,1-1 1,0 0-1,0 0 0,0-1 0,0 1 0,1 0 0,1-1 0,-1 0 0,1 0 0,0 0 0,0-1 0,0 0 0,1 0 0,0 0 0,0 0 0,3 1-3,-1-2 6,0 0 1,0 0-1,0-1 0,1 0 0,-1 0 0,1-1 0,0 0 0,-1 0 0,1-1 0,0 0 1,0-1-1,0 0 0,0-1 0,0 1 0,0-2 0,0 1 0,0-1-6,-3 0 5,0 1 0,0-1 0,0 0 0,-1 0-1,1 0 1,-1-1 0,0 0 0,0 0 0,0-1-1,0 1 1,0-1 0,-1 0 0,1 0 0,-1-1-1,0 1 1,-1-1 0,1 0 0,-1 0 0,0 0-1,0 0 1,0-1 0,-1 1 0,0-1 0,0 0-1,0-1-4,0-6-179,0-1 0,-2 0 1,1 1-1,-2-1 0,0 0 0,0 1 0,-1-1 0,-1 1 0,-1-1 0,-3-10 179,1 7-1422,-1 1 0,0-1 0,-8-10 1422,8 16-2351,0 0-1,-1 0 1,0 1-1,-9-9 2352,3 6-2554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12416,'4'62'6502,"12"32"-4767,-4-21-1445,-10-57-285,5 33-39,0 38 34,-6-73-86,-1 0 1,-1 1-1,-1-1 0,0 0 1,0 0-1,-1 0 0,-1 0 1,-3 6 85,7-19-6,-1 0 1,1 1-1,-1-1 1,0 0 0,1 1-1,-1-1 1,0 0-1,0 1 1,0-1 0,0 0-1,0 0 1,0 0-1,0 0 1,0 0 0,0 0-1,-1 0 1,1-1-1,0 1 1,0 0 0,-1-1-1,1 1 1,-1-1-1,1 1 1,0-1-1,-2 1 6,2-2 11,-1 1 0,1-1 0,-1 1 0,1-1 0,0 1 0,0-1 0,-1 0 0,1 0 0,0 1 0,0-1 0,0 0 0,0 0-1,0 0 1,0 0 0,0-1 0,0 1 0,0 0 0,0 0 0,0 0 0,1-1 0,-1 1 0,1 0 0,-1-1 0,1 1 0,-1-1 0,1 1-1,0-1 1,0 0-11,-4-18 38,2 1 0,1-1 0,0 1 0,1-1 0,1 1 0,1-1 0,1 1 0,3-12-38,-1 8-14,1 0 0,0 0 0,2 0-1,1 1 1,0 0 0,2 1 0,0 0-1,8-8 15,-9 14 86,1 1-1,1 0 1,0 1-1,1 0 1,0 1-1,1 1 1,0 0-1,1 1 1,0 0-1,0 1 1,11-3-86,-22 10 33,-1 0-1,1 1 1,0 0 0,0 0-1,0 0 1,0 0 0,0 1-1,0-1 1,0 1 0,0 0 0,1 0-33,-4 1 6,1-1 1,-1 0-1,0 1 1,1-1 0,-1 0-1,0 1 1,1 0-1,-1-1 1,0 1 0,0 0-1,0-1 1,0 1-1,0 0 1,0 0-1,0 0 1,0 0 0,0 0-1,0 0 1,0 0-1,0 1 1,-1-1 0,1 0-1,0 0 1,-1 0-1,1 1 1,-1-1 0,0 0-1,1 1 1,-1-1-1,0 1 1,0-1 0,0 1-7,0 5 3,0 0 1,0 0 0,-1-1 0,0 1 0,-1 0 0,1-1-1,-1 1 1,0-1 0,-1 0 0,-2 5-4,-8 15 5,-16 22-5,6-9-1,14-24-149,1 1 0,1 0 0,0 1-1,1 0 1,1 0 0,0 2 150,4-15-97,0 0-1,0 1 1,1-1-1,0 1 1,-1-1-1,2 1 1,-1-1 0,0 1-1,1-1 1,0 1-1,0-1 1,0 0-1,1 1 1,0-1 0,-1 0-1,1 0 1,1 0-1,-1 0 1,1 0-1,-1-1 1,1 1-1,0-1 1,0 0 0,1 0-1,-1 0 1,2 1 97,4 3-1171,0-1 1,1-1 0,0 1-1,0-2 1,0 1-1,1-2 1,-1 1 0,1-1-1,0-1 1,0 0-1,2 0 1171,42 3-3018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11136,'-1'0'192,"1"0"0,-1 0 1,1 0-1,-1 0 0,1 1 1,-1-1-1,1 0 0,-1 0 1,1 1-1,-1-1 1,1 0-1,0 1 0,-1-1 1,1 0-1,-1 1 0,1-1 1,0 1-1,-1-1 0,1 1 1,0-1-1,0 1 0,-1-1 1,1 0-1,0 1 0,0 0 1,0-1-1,0 1 1,0-1-1,-1 1 0,1-1 1,0 1-1,0-1 0,0 1 1,0-1-1,1 1 0,-1-1 1,0 1-193,4 29 1532,-3-21-955,11 45-50,2 0 0,2-1 0,3-1 0,3 3-527,7 18-977,8 41 977,-22-39-1562,-12-54 26,1-1-1,1 0 1,0 0 0,4 6 1536,-4-16-826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13312,'1'0'281,"0"-1"1,0 1 0,0 0 0,0 0 0,0 0-1,0 0 1,0 1 0,0-1 0,0 0 0,0 0-1,0 1 1,0-1 0,0 0 0,0 1 0,0-1-1,0 1 1,0 0 0,0-1 0,0 1 0,0-1-1,-1 1 1,1 0-282,1 1 366,0 1 0,0-1 0,-1 0 0,1 1 0,-1-1 0,0 1 0,0 0 1,0-1-1,0 1-366,3 11 707,-1 1 0,-1-1 1,1 9-708,-1-9 410,11 137 899,-2-28-1189,18 160-1397,-13-95-3600,-15-164 1837,-1-24 2937,0 0 0,0 1 0,0-1 0,0 0 0,0 0 0,0 1 0,0-1 0,0 0 0,0 0 1,0 0-1,0 1 0,0-1 0,0 0 0,0 0 0,0 1 0,0-1 0,0 0 0,0 0 0,0 1 0,0-1 0,0 0 0,0 0 0,0 1 1,0-1-1,-1 0 0,1 0 0,0 0 0,0 1 0,0-1 0,0 0 0,-1 0 0,1 0 0,0 0 0,0 0 0,0 1 0,-1-1 1,1 0-1,0 0 103,-7-8-1625,-6-14 564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11392,'-4'5'616,"0"-1"1,0 0 0,1 1-1,0 0 1,0 0 0,0 0-1,1 0 1,-1 0 0,1 0 0,0 3-617,-14 58 1257,15-60-1082,-4 23-143,1 1-1,2 0 0,1 0 0,1-1 0,1 1 0,2 0 1,1 0-1,1-1 0,2 0 0,1 0 0,1 0 1,2-1-1,3 5-31,-10-25 55,0-1 0,0 1 0,1-1 0,0 0 0,0 0 0,1-1 0,0 0 0,0 0 0,1 0 0,-1-1 0,1 0-1,0 0 1,1 0 0,-1-1 0,1 0 0,0-1 0,8 3-55,-9-4 89,-1-1-1,1 0 1,0 0-1,0 0 0,0-1 1,0 0-1,0 0 1,0-1-1,0 1 1,0-2-1,0 1 0,-1-1 1,1 0-1,0 0 1,-1-1-1,0 0 1,1 0-1,-1 0 0,0-1 1,-1 0-1,1 0 1,4-5-89,-2 1 27,1 0 0,-1-1 0,-1 1 0,1-2 0,-2 1 1,1-1-1,-1 0 0,-1 0 0,0-1 0,0 0 0,-1 0 1,-1 0-1,1 0 0,-2 0 0,0-1 0,0 1 0,-1-1 1,0 0-1,-1 1 0,-1-1 0,1 0 0,-2 1 0,0-1 1,0 1-1,-1-1 0,-1 1 0,1 0 0,-2 0 0,0 1 1,0-1-1,-1 1 0,-6-8-27,2 4-391,-1 1 0,0 0-1,-1 0 1,-1 1 0,0 1 0,0 0-1,-5-2 392,5 4-2652,-1 1-1,0 0 1,-1 1-1,-12-4 2653,3 3-3429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43 13568,'-23'-23'4426,"11"15"-2623,6 6-1605,-1 0 1,0 0-1,0 0 1,0 1-1,0 0 1,0 0-1,-1 1 0,1 0 1,0 0-1,0 1 1,0 0-1,0 0 1,0 0-1,-2 2-198,-8 3 2,1 0 0,0 2-1,1-1 1,-1 2 0,2 0 0,-1 1-1,1 1 1,1 0 0,-9 9-2,2 0-1,2 2 0,0 0 0,1 1 0,1 0 0,-6 15 1,17-28 19,0 1 0,0-1 0,2 1 0,-1 0 0,1 1 0,0-1 0,1 0 0,1 1 0,0-1 0,0 1 0,1 0 0,1 5-19,0-9 1,0 0-1,0 0 0,1 0 1,0 0-1,1-1 0,-1 1 1,1-1-1,1 1 0,-1-1 1,1 0-1,0 0 1,1-1-1,0 0 0,0 1 1,0-1-1,1-1 0,0 1 1,5 3-1,2-2-4,0 0 0,1 0 0,-1-1 1,1-1-1,1 0 0,-1-1 1,1-1-1,-1 0 0,1-1 0,7 0 4,-11-1 19,0-1-1,0 0 0,0 0 0,0-1 0,0 0 1,-1-1-1,1-1 0,0 1 0,-1-2 1,1 1-1,-1-2 0,0 1 0,0-1 0,-1-1 1,1 0-1,-1 0 0,-1-1 0,1 0 1,-1 0-1,0-1 0,-1 0 0,0 0 0,0-1 1,3-5-19,-1-1-13,0-1 1,-1 0-1,-1 0 1,-1 0 0,0-1-1,-1 0 1,0 0 0,-2 0-1,0-1 1,-1 1-1,-1-1 1,0-7 12,-2 14-147,1 1 0,-1 0 0,-1 0 0,0 0 0,-1-1 0,0 2-1,0-1 1,-1 0 0,0 1 0,0-1 0,-1 1 0,-1 1 0,0-1 0,0 1 0,0 0 0,-1 0 0,0 0 0,-1 1 0,0 0-1,0 1 1,-5-3 147,4 2-722,-1 2 0,0-1 0,0 1 0,0 0 0,-1 1 722,-12 2-661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382 147 13440,'-42'-79'7290,"42"79"-7242,0-1-1,-1 0 1,1 1-1,-1-1 1,1 1 0,0-1-1,-1 0 1,1 1 0,-1 0-1,0-1 1,1 1-1,-1-1 1,1 1 0,-1-1-1,0 1 1,1 0-1,-1 0 1,0-1 0,1 1-1,-1 0 1,0 0-1,1 0 1,-1 0 0,0 0-1,0 0 1,1 0 0,-1 0-1,0 0 1,0 0-48,-19 4 155,10 1-153,-1-1 1,1 2-1,1-1 0,-1 1 1,1 1-1,-7 5-2,-51 50-13,52-48 17,-4 4 7,1 1-1,1 0 1,1 1-1,1 1 1,0 1-1,-3 9-10,13-22 14,1 0 0,0 1 0,1-1 0,0 1 0,1-1 1,0 1-1,0 0 0,1 4-14,1-7 12,0 0 0,0-1 0,1 1 0,0 0 0,0 0 0,0 0 0,1-1 0,0 1 0,1 0 0,0-1 0,0 0 0,2 5-12,2-1 18,0 0 0,0-1-1,1 0 1,0 0 0,1-1-1,0 1 1,0-2 0,1 0 0,0 0-1,0 0 1,1-1 0,-1-1-1,1 0 1,1-1 0,-1 0-1,0 0 1,1-1 0,0 0 0,6-1-18,-4 0 87,-1-1 1,1 0 0,0-1 0,0-1 0,0 0 0,-1-1-1,1 0 1,0-1 0,-1 0 0,0-2 0,0 1-1,0-2 1,0 1 0,-1-2 0,0 0 0,0 0 0,0-2-88,-4 3 54,0-1 0,0 0 1,-1-1-1,0 0 1,0 0-1,-1-1 1,0 0-1,0 0 0,-1 0 1,-1 0-1,1-1 1,-1 0-1,-1 0 0,0 0 1,0-1-1,-1 1 1,-1 0-1,1-1 0,-2 0 1,1 1-1,-2-1 1,1 1-1,-2-7-54,-2-4-319,0 0 0,-1 0 1,-1 0-1,-1 1 0,-1 0 0,-1 0 0,0 1 0,-1 0 0,-2 1 1,0 0-1,-3-3 319,-3-1-1566,-1 1 1,-20-18 1565,1 6-603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32 10112,'-2'-3'336,"1"1"1,-1 0 0,0-1 0,0 1 0,-1 0-1,1 0 1,0 0 0,-1 0 0,1 1-1,-1-1 1,1 1 0,-1-1 0,0 1 0,0 0-1,0 0 1,0 0 0,-1 0-337,-1 1 287,0-1 0,0 1 1,0 0-1,1 1 0,-1-1 0,0 1 1,0 0-1,1 0 0,-1 0 0,-3 2-287,-5 2 143,0 1-1,1 1 1,-1 0-1,1 1 0,1 0 1,-1 1-1,-2 3-142,0 2 121,0 0 0,2 1-1,-1 0 1,2 1 0,0 0 0,1 1 0,1 0-1,0 1 1,1 0 0,1 0 0,1 1 0,1 0-1,0 0 1,-1 15-121,4-21 58,1-1 0,1 1 0,0 0-1,1-1 1,0 1 0,1-1 0,0 1 0,1-1 0,0 0-1,5 10-57,-4-13 27,0 0-1,1 0 1,0-1-1,1 0 1,-1 0-1,2 0 1,-1-1-1,1 1 1,0-2-1,1 1 1,-1-1-1,1 0 1,1-1-1,5 4-26,-2-3 64,1-1-1,0 1 1,0-2-1,1 0 1,-1-1-1,1 0 1,0-1-1,0 0 1,0-1-1,0-1 1,0 0 0,0-1-1,0 0 1,-1-1-1,1-1 1,0 0-1,8-4-63,-12 4 26,0-1 0,0 0 0,0-1 0,-1 0 0,1 0-1,-1-1 1,0 0 0,-1-1 0,0 1 0,0-2 0,0 1-1,-1-1 1,0-1 0,0 1 0,-1-1 0,0 0 0,-1 0-1,0-1 1,-1 0 0,1 0 0,-2 0 0,0 0 0,1-4-26,-2 1-23,0 1 1,-1-1-1,-1 0 1,0 0 0,0 0-1,-1 0 1,-1 0-1,0 0 1,-1 0-1,-1 1 1,0-1 0,0 1-1,-1 0 1,-1 0-1,0 1 1,0-1 0,-3-1 22,4 5-234,-1 1 0,0 0 1,0 0-1,0 0 0,-1 1 1,0 0-1,0 0 0,-1 1 1,1 0-1,-1 0 0,0 0 0,0 1 1,-1 1-1,0-1 0,1 2 1,-1-1-1,0 1 0,0 0 1,0 1-1,0 0 0,-1 0 1,1 1-1,0 0 0,-7 2 234,13-2-469,0 0 0,1 0 0,-1 1 0,0-1 0,0 1 0,1 0 0,-1 0 0,0 0 0,1 0 0,-1 0 0,1 1 0,0-1 0,-1 1 0,1-1 0,0 1 0,0 0 0,0 0 0,0 0 0,-1 1 469,-4 20-2944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651 158 10752,'1'-4'369,"-1"-1"1,1 1-1,-1-1 1,0 1-1,0-1 1,0 1-1,-1-1 1,1 1 0,-1 0-1,0-1 1,-1 1-1,1 0 1,-1-1-1,0 1 1,0 0-1,0 0 1,0 1-1,-1-1 1,0 0 0,1 1-1,-1-1 1,0 1-1,-1 0 1,-2-2-370,5 4 138,-11-8 613,0 0 0,0 1-1,-1 0 1,-1 1-751,8 4 41,1 1-1,-1 0 0,1 1 1,-1-1-1,0 1 1,1 0-1,-1 1 1,0-1-1,0 1 0,1 1 1,-1-1-1,-3 1-40,-8 2 8,0 1 0,1 1-1,0 1 1,0 0-1,0 1 1,-12 7-8,-12 9 61,-35 27-61,35-20 43,-38 35-43,64-52 8,1 1 0,0 1 0,0 0 0,2 0 0,0 1 0,-7 14-8,15-24 4,0 1 0,0-1 0,1 1 0,0 0 0,0 0 0,0 0 0,1 0 0,0 0 0,1 0 0,0 0 0,0 0 0,0 0 0,1 0 0,0 0 0,0 0 0,1 0 0,0 0 0,0 0 0,0 0 0,1-1 0,0 1 0,1-1 0,-1 0 1,1 0-1,0 0 0,1-1 0,-1 1 0,1-1 0,0 0 0,5 3-4,-1 0-29,1 0 0,0-1-1,0 0 1,1 0 0,0-1 0,1-1 0,-1 0 0,1-1 0,0 0 0,0 0 0,0-1 0,0-1 0,1 0 0,-1-1-1,1 0 1,-1-1 0,4-1 29,3-1-2,1 0 0,-1-2-1,0-1 1,0 0 0,0-1 0,-1-1-1,0-1 1,9-5 2,-17 7 11,0 0-1,0-1 0,-1 0 1,0 0-1,-1-1 1,0 0-1,0 0 1,0-1-1,-1 0 1,-1 0-1,1-1 1,-2 0-1,1 0 1,-1 0-1,0-3-10,1-3-13,-2 1 0,0-1 0,0 0 0,-2 0 0,0 0 0,-1 0 0,0 0 0,-1 0 0,-1 0 0,-1-3 13,0 7-185,0-1 0,-1 1-1,0 0 1,-1 1 0,0-1-1,-1 0 1,0 1 0,-1 0 0,-1 1-1,1-1 1,-2 1 0,1 0-1,-5-3 186,1 1-903,7 7 186,0 0 0,0 0 0,-1 1 0,0-1 0,0 1 1,0 0-1,-1 1 0,1-1 0,-1 1 0,0 0 0,-5-2 717,-3 4-1162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423 141 11136,'-1'-6'526,"-3"-9"839,0 1-1,-1-1 1,0 1 0,-8-12-1365,12 22 122,-1 1 0,0 0-1,-1-1 1,1 1 0,0 0 0,-1 0 0,0 1 0,0-1 0,0 0 0,0 1-1,0 0 1,0 0 0,-1 0 0,1 0 0,0 0 0,-1 1 0,0-1 0,1 1-1,-1 0 1,0 0 0,0 0 0,-1 1-122,-6 0 74,1 0 1,-1 1-1,1 0 0,-1 1 1,1 0-1,0 1 0,-1 0 1,1 1-1,1 0 0,-1 0 0,0 1 1,1 0-1,0 1 0,-8 6-74,2 0 132,1 0 0,0 1 0,0 0 0,2 1 0,-1 1 0,2 0 0,0 0 0,-1 3-132,6-6 46,-1 1 0,1 0 0,1 0 0,0 0 0,1 1 0,0 0-1,1-1 1,1 1 0,0 4-46,1-10 0,1 0-1,0 0 0,0-1 0,1 1 0,0 0 1,0 0-1,1 0 0,0 0 0,0-1 0,1 1 1,0-1-1,0 0 0,1 0 0,0 0 1,0 0-1,0-1 0,4 4 1,3 1-43,1 1 1,1-2 0,-1 0-1,2 0 1,0-1-1,0-1 1,0 0-1,1-1 1,6 2 42,5 1-117,1-1 0,0-1 1,0-2-1,0-1 1,4 0 116,-16-3 12,-1-1 0,0-1 0,0 0 1,0-1-1,1 0 0,-1-1 1,0-1-1,0 0 0,2-2-12,-11 4 38,-1-1 0,0 0 0,0 1 0,0-1 0,0 0 0,-1-1-1,1 1 1,0-1 0,-1 0 0,1 0 0,-1 0 0,0 0 0,0 0 0,-1-1 0,1 1 0,-1-1 0,1 0 0,-1 0 0,0 0-1,0 0 1,-1 0 0,1 0 0,-1 0 0,0-1 0,0 1 0,-1 0 0,1-1 0,-1 1 0,0-1 0,0-2-38,-1-3-91,-1-1 0,0 1 1,-1 0-1,0 0 0,0 0 1,-1 1-1,-1-1 1,1 1-1,-1 0 0,-1 0 1,0 1-1,-4-6 91,-11-11-1232,-1 1 0,0 2 0,-14-11 1232,11 12-1488,-28-18 1488,-36-15-789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9600,'-18'7'3584,"9"1"-2784,4 9 64,5-5-192,5 0-384,4 4-96,0 5-96,9-1 0,1 0-64,4 0-992,-2 0-416,2 2 704,0-7 384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11648,'-4'5'4288,"4"7"-3329,0 13 161,0-10-192,0 14-832,0 8-192,4 8-4959,1-1-2273,-1 4 3584,-4-7 1920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6400,'-18'8'4576,"13"-4"5137,4-2-9570,0-1 0,0 1 1,0-1-1,0 1 1,1 0-1,-1-1 1,1 1-1,-1 0 1,1-1-1,-1 1 1,1 0-1,0 0-143,-1 29 66,0 0 0,3 0 0,0-1 0,2 1 1,6 21-67,1 9-160,5 34-460,5 33-2383,-15-46-5870,-6-82 8599,0 1-1,0-1 1,0 1-1,0 0 1,0-1 0,0 1-1,0-1 1,0 1-1,0 0 1,-1-1-1,1 1 1,0-1 0,0 1-1,-1-1 1,1 1-1,0 0 1,0-1 0,-1 1-1,1-1 1,-1 0-1,1 1 1,-1 0 274,-7-11-1072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72 8832,'-2'-3'964,"2"2"-812,-1 1 0,1-1-1,0 0 1,-1 1 0,1-1-1,0 1 1,-1-1 0,1 1-1,-1-1 1,1 1 0,-1 0-1,1-1 1,-1 1-1,1-1 1,-1 1 0,0 0-1,1 0 1,-1-1 0,1 1-1,-1 0 1,0 0-152,0 0 1179,1 0 47,6-5 273,0 0-1347,1 0 0,0 1 0,1 0 0,-1 0 0,1 0 0,-1 1-1,1 1 1,0-1 0,8 0-152,16-4-67,27 0 67,-58 6 22,23 0 102,1 0 0,0 1-1,-1 1 1,1 2-1,-1 0 1,0 1-1,0 2 1,0 1-1,-1 0 1,0 2-1,0 0 1,11 8-124,-22-10-1,0 0 0,-1 1 1,1 1-1,-1 0 0,-1 0 1,0 1-1,0 0 0,-1 1 0,0 0 1,2 6 0,-5-8 7,-1 1 0,0 0 0,-1 0 0,0 0 0,-1 1 0,0-1 0,0 1 0,-1 0 0,-1 0 0,0 0 0,0 0 0,-1 0 0,0 0 0,-1 2-7,0-3 18,-1 0 0,0 0 0,0 0 0,-1 0 0,-1 0 0,1-1 0,-2 1 0,1-1-1,-1 0 1,0 0 0,-1-1 0,0 1 0,-1-1 0,1-1 0,-1 1 0,-1-1 0,0 0 0,0-1 0,-7 5-18,5-5-332,0 0 0,-1-1 0,1 0 1,-1-1-1,0 0 0,0-1 0,-1 0 0,1 0 0,-1-1 0,1-1 0,-1 0 0,1-1 0,-1 0 0,0 0 0,1-2 0,-1 1 1,-4-2 331,-26-12-3696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42 179 13952,'-32'-77'5279,"23"60"-4127,9 9-288,9 4 2752,14 1-1600,9-2-928,14 0-672,13 2-384,10-6-1088,12-3-416,11-3 736,8-5 448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11776,'0'0'4480,"5"4"-3489,4 4 225,-9 0-32,5 4-768,-1 12-128,5 9-192,1 11-160,3 1 32,1 8-128,0-4 96,-9-1-2080,4-3 1184,-4-9-1535,-1-3 1439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9600,'8'4'7937,"-19"1"-3599,7-3-5131,-13 4 874,1 1 0,0 0-1,1 2 1,-1 0 0,2 0 0,-1 1-1,1 1 1,1 1 0,0 0 0,1 0-1,0 1 1,1 1 0,0 0 0,-8 14-81,5-1 47,1 0 0,2 1 0,-4 13-47,10-27-11,2 1 0,0 0 0,0 0 0,1 0 0,1 0 0,0 0 0,2 15 11,0-26 0,-1 1 0,1-1 0,0 1 0,1-1 0,-1 1 0,1-1 0,-1 0 0,1 0 0,0 0 0,1 0 0,-1 0 0,1 0 1,0-1-1,0 1 0,0-1 0,0 0 0,0 0 0,1 0 0,0 0 0,-1-1 0,1 1 0,0-1 0,0 0 0,0 0 0,1 0 0,-1-1 0,0 1 1,1-1-1,-1 0 0,4 0 0,8 1-24,0 0 1,0-1 0,1-1 0,-1 0 0,0-2 0,1 1 0,14-5 23,-7 1-137,-1-2 1,0 0 0,14-7 136,-27 10-91,-1 0-1,1-1 1,-2 0-1,1-1 1,0 0-1,-1 0 1,0-1-1,-1 0 1,6-6 91,-12 12-35,0-1 1,1 1 0,-1-1-1,0 1 1,0-1-1,0 0 1,0 1 0,-1-1-1,1 0 1,0 0-1,-1 1 1,1-1 0,-1 0-1,0 0 1,1 0 0,-1 0-1,0 0 1,0 0-1,0 1 1,-1-1 0,1 0-1,0 0 1,-1 0 34,0-1-31,0 1-1,0 0 1,-1-1 0,1 1 0,-1 0-1,1 0 1,-1 0 0,0 1-1,0-1 1,0 0 0,0 1 0,0-1-1,0 1 1,-1-1 0,0 1 31,-4-3 30,0 1 1,-1 0-1,1 1 1,-1-1-1,0 1 1,0 1 0,1 0-1,-1 0 1,0 0-1,-7 1-30,11 0 95,1 1-1,-1-1 1,1 1-1,-1 0 1,1 0 0,-1 0-1,1 0 1,0 1-1,-1-1 1,1 1 0,0 0-1,0 0 1,0 0-1,0 0 1,0 0 0,1 1-1,-1-1 1,1 1-1,0 0-94,1-3 10,1 0 0,0 1 0,0-1 0,0 0 0,0 0 0,0 0 0,0 1 0,-1-1 0,1 0 0,0 0 0,0 1 0,0-1 0,0 0 0,0 0 0,0 1 0,0-1 0,0 0 0,0 0 0,0 0 0,0 1 0,0-1 0,0 0 0,0 0 0,1 1 0,-1-1 0,0 0 0,0 0 0,0 1 0,0-1 0,0 0 0,0 0 0,1 0 0,-1 0 0,0 1 0,0-1 0,0 0 0,0 0-10,11 3 162,14-6-54,-8-2-71,0 0-1,0-1 0,-1-1 1,0-1-1,0 0 0,5-5-36,29-20 177,10-12-177,-18 14 85,-14 10-3,-12 8 51,0 1 0,0 1-1,12-5-132,-27 15 17,0 1-1,0-1 1,1 1 0,-1-1-1,0 1 1,0 0-1,1 0 1,-1-1 0,0 1-1,1 0 1,-1 0-1,0 0 1,1 0 0,-1 0-1,0 1 1,1-1-1,-1 0 1,0 1 0,1-1-1,-1 1 1,0-1-1,0 1 1,0-1-17,2 2 6,-1 0 0,0-1 0,0 1 0,0 0 0,-1 0 0,1 0 0,0 0 0,-1 1 0,0-1-1,1 0 1,-1 2-6,4 8-45,0 0-1,-1 1 1,-1-1-1,1 9 46,-3-16-3,7 40-244,3 18-1958,3-26-3023,-4-25 3175,-1-7 965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10112,'0'0'3872,"0"0"-3040,4 5 927,-4 2 161,5 6-736,3 4-192,1 6-544,5 9-128,-1 5-192,1 7-32,0 1 32,0 4-352,0-5-96,-5 1-1408,0-8-512,0-13-3103,5-8-1345,0-16 3488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17 11136,'-5'17'4224,"5"-17"-3296,5 32 575,-5-16 545,4 3-1216,1 15 32,4 2-544,0 8-224,4 1-32,0 8-1280,6-4 672,-10-1-2944,5-7 1953,-10-13-1313,6-3 1664</inkml:trace>
  <inkml:trace contextRef="#ctx0" brushRef="#br0" timeOffset="1">23 0 10624,'-23'0'4032,"23"0"-3136,0 12 543,0-7 193,0 0-992,5 2 0,4 1-448,19 0-384,2 1 96,12-9-3295,4 3 1855,12-3-2400,-3 0 2272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 12928,'-5'-1'790,"1"0"0,-1 1 0,1 0 0,-1 0 1,1 0-1,-1 0 0,1 1 0,-1 0 1,1 0-1,-2 0-790,-3 2 555,1 0-1,-1 1 1,1 0 0,0 0 0,-1 1-555,-13 10 30,0 2 1,1 0-1,-1 2-30,19-16 14,-12 10-30,0 1 0,1 1 0,0 0 0,0 3 16,11-14-26,0-1 1,0 1 0,1 0-1,0 0 1,-1 0 0,2 1 0,-1-1-1,0 1 1,1-1 0,0 1 0,0-1-1,0 1 1,0 0 0,1-1 0,0 1-1,0 0 1,0-1 0,1 1-1,-1 0 1,1-1 0,0 1 25,1 0-8,1-1 0,-1 0 0,1 1 0,0-1 0,-1 0 0,2 0 0,-1 0 0,0-1 0,1 1 0,0-1 1,0 0-1,1 1 8,55 34-76,-39-26 39,12 8-25,55 36 8,-76-48 39,-2 1 0,1 0-1,-1 0 1,0 1-1,-1 1 1,2 3 15,-9-11-33,0-1 0,0 1 0,-1-1 0,1 1 0,-1-1 0,1 1 0,-1 0 1,0 0-1,0 0 0,-1 0 0,1 0 0,0 0 0,-1 0 0,0 0 0,0 0 0,0 0 0,0 0 0,0 0 0,0 0 0,-1 0 0,0 0 0,1 0 1,-1-1-1,0 1 0,-1 0 0,1 0 0,0 0 0,-1-1 0,1 1 0,-1-1 0,0 1 0,0-1 0,0 0 0,0 0 0,0 0 0,-1 0 0,-1 1 33,-5 4-882,-1 0-1,0-1 0,-1 0 0,1-1 0,-1 0 0,-1 0 0,1-1 0,-12 2 883,2-2-2957,-1 0 1,0-1-1,-18-1 2957,-12 2-3242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 13952,'-9'-4'5183,"4"4"-4031,5-5 384,0 5-64,0 0-800,5 0-128,-1-3-320,1 3-96,-5-5-64,5 5-128,-5 0-32,0 0-1280,0 8-608,-5 1-2720,0 4-1215,-4 2 3103,5-3 1440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 9984,'-1'-1'189,"1"1"0,-1 0 0,1-1-1,-1 1 1,1-1 0,-1 1 0,1 0 0,-1 0 0,0-1 0,1 1 0,-1 0 0,1 0 0,-1 0 0,0-1 0,1 1 0,-1 0 0,0 0 0,1 0 0,-1 0 0,0 0 0,1 0-1,-1 1 1,0-1 0,1 0 0,-1 0 0,1 0 0,-1 1 0,0-1 0,1 0-189,-1 1 124,0 0-1,0 0 1,1 0-1,-1 0 1,0 0-1,1 0 1,-1 1-1,1-1 1,0 0 0,-1 0-1,1 0 1,0 0-1,-1 1 1,1-1-1,0 1-123,0 9-89,0 1-1,0 0 0,2 8 90,0-9 520,18 169-258,0 2-12,-18-151-286,10 159 183,-9-62-3879,-5-120 1774,-3-19 55,0-9 490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10496,'8'-37'3429,"-8"36"-3334,0 0 0,0 0 1,0 0-1,1 0 0,-1 0 1,1 0-1,-1 0 0,0 0 0,1 0 1,0 0-1,-1 0 0,1 1 1,0-1-1,-1 0 0,1 0-95,3-3 91,1-4 195,1 1 0,0 0-1,0 1 1,1-1-1,0 1 1,0 0-1,1 1 1,-1 0-1,4-1-285,6-2 66,0 2 0,0 0 0,0 0 0,1 2-1,0 0 1,0 2 0,0-1 0,0 2-1,16 1-65,-4 1 68,-1 2-1,0 1 0,0 1 0,0 1 0,21 8-67,-40-10 21,1-1 0,-1 1-1,-1 1 1,1 0-1,-1 0 1,0 1 0,0 0-1,0 0 1,0 2-21,-5-4 12,0 0 1,-1 0-1,1 0 1,-1 1-1,0-1 1,0 1-1,-1 0 1,1 0-1,-1 0 1,0 0-1,0 0 1,-1 1-1,1-1 1,-1 0 0,-1 1-1,1-1 1,-1 1-1,0 2-12,0 2-57,-2 1 1,1 0-1,-1 0 1,-1-1-1,0 1 1,0-1-1,-1 0 0,-1 0 1,0 0-1,0 0 1,0-1-1,-2 0 0,1 0 1,-1 0-1,0-1 1,-1 0-1,1-1 1,-10 7 56,1-1-211,0-1 0,-1-1 0,-1 0 0,0-1 0,-1-1 0,1 0 0,-2-2 0,1 0 0,-15 2 211,32-9-22,0 1 0,1-1-1,-1 0 1,0 0 0,1 0 0,-1 0 0,0 0 0,1-1 0,-1 1 0,0 0-1,0-1 23,0-4-166,13 0 32,-3 2 91,1 1 1,-1 0 0,1 1-1,0 0 1,0 1 0,-1 0-1,1 0 1,0 1 0,0 0-1,-1 0 1,1 1-1,4 1 43,-2 1 104,0-1 0,-1 2 0,1-1 0,-1 1 0,0 1 0,-1 0 0,1 0 0,-1 1 0,6 7-104,-9-9 108,0 1 0,-1 0 0,0 0 0,0 0 1,0 1-1,-1 0 0,0-1 0,-1 2 1,1-1-1,-1 0 0,-1 1 0,1-1 1,0 5-109,-2-6 53,-1 0 0,1 1 1,-1-1-1,0 1 1,-1-1-1,1 1 0,-1-1 1,-1 0-1,1 0 0,-1 1 1,0-1-1,-1 0 1,1 0-1,-1-1 0,0 1 1,0 0-1,-5 4-53,3-3-364,-1 0 0,0 0 0,-1-1 0,0 0 0,0 0 0,0-1 0,0 0 0,-1 0 0,0 0 0,0-1 0,0-1 0,0 1 0,-1-1 0,0-1 0,1 1 0,-5-1 364,-25 2-1290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10112,'7'3'1117,"-5"-3"-931,-1 1-1,1 0 0,-1-1 1,0 1-1,0 0 1,1 0-1,-1 0 0,0 0 1,0 0-1,0 0 0,0 0 1,0 0-1,0 0 1,0 1-1,0-1 0,0 0 1,-1 1-1,1-1 1,0 1-186,23 42 1620,-2 1 1,8 27-1621,35 107 428,-57-156-371,0-2 89,0 1 0,-2-1 0,-1 2-146,-4-20 39,0 1 0,-1 0 0,1 0 0,-1 0-1,0 1 1,0-1 0,0 0 0,0 0 0,-1 0 0,1 0 0,-1 0-1,0 0 1,-1-1 0,1 1 0,-1 0 0,1 0 0,-1-1-1,-2 3-38,3-5 3,1 0-1,-1 0 0,0 0 0,0 0 0,0 0 0,0-1 0,0 1 1,0 0-1,0-1 0,0 1 0,0-1 0,0 1 0,0-1 1,0 0-1,-1 1 0,1-1 0,0 0 0,0 0 0,0 0 0,-1 0 1,1 0-1,0 0 0,0 0 0,0 0 0,-1 0 0,1 0 0,0-1 1,0 1-1,0 0 0,0-1 0,0 1 0,0-1 0,0 0 1,-1 0-3,-2-1-70,1-1 0,-1 1 0,1-1 0,0 0 0,0 0 1,0 0-1,0-1 0,-1-2 70,-1-2-107,1 0-1,0 0 1,1 0-1,-1-1 1,2 0 0,-1 1-1,1-1 1,1 0-1,-1 0 1,2 0 0,-1-1 107,0-15-161,2 0 0,0 0 0,2-5 161,1 7-6,0 0-1,1 0 1,1 1-1,2 0 1,0 0-1,1 0 1,1 1-1,1 1 1,1 0-1,0 0 1,2 1-1,0 1 1,1 0-1,7-5 7,-19 20 23,0 0-1,-1 1 0,2-1 0,-1 1 0,0-1 0,0 1 0,1 0 0,-1 1 1,1-1-1,0 0 0,-1 1 0,1 0 0,0 0-22,-3 1 13,0 0-1,1 0 1,-1 0-1,0 0 1,0 0-1,0 0 1,0 0-1,0 1 1,0-1-1,0 0 1,0 1-1,0-1 1,0 0-1,0 1 1,-1-1-1,1 1 1,0 0-1,0-1 1,1 2-13,-1-1 7,0 1 0,1 0 0,-1 0-1,0 0 1,0 0 0,0 0 0,0 0 0,0 1 0,-1-1 0,1 0 0,-1 0-1,1 3-6,1 23 65,-1 1-1,-1 0 0,-2 0 1,-1 0-1,-4 16-64,4-29 89,-1 14 36,-1-1-62,2 1 0,0 18-63,3-39-13,0-1-1,1 1 0,0-1 1,0 1-1,1-1 1,0 0-1,1 0 0,0 0 1,0 0-1,0 0 0,3 2 14,-4-6-93,0-1 0,1 0 0,-1 0 0,1 0 0,0 0-1,0-1 1,0 1 0,0-1 0,1 0 0,-1 0-1,0 0 1,1 0 0,0 0 0,-1-1 0,1 1 0,3-1 93,6 2-561,1 0 0,0-1 1,0-1-1,2 0 561,34 2-938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 10112,'-30'-6'3365,"29"6"-3320,1-1-1,-1 1 1,1 0-1,0 0 1,-1 0 0,1 0-1,-1 0 1,1 0 0,0 0-1,-1 0 1,1 0-1,-1 0 1,1 0 0,0 0-1,-1 0 1,1 0-1,-1 1 1,1-1 0,0 0-1,-1 0 1,1 0 0,0 0-1,-1 1 1,1-1-1,0 0 1,-1 0 0,1 1-1,0-1 1,0 0 0,-1 1-45,-6 5 170,-1 1 1,1 1 0,0-1-1,1 1 1,0 0 0,0 1-1,1-1 1,0 1 0,0 0-1,1 1 1,0-1-1,1 1 1,0 0-171,0 4 94,2 1-1,-1-1 1,2 0 0,-1 1 0,2-1-1,0 0 1,1 1 0,0-1-1,1 0 1,1 0 0,0-1-1,1 1 1,1-1 0,0 0-94,-3-5 51,1-1 1,0-1-1,1 1 0,0 0 1,0-1-1,0 0 1,1-1-1,0 1 1,0-1-1,0 0 1,7 4-52,-8-6 85,1 0 0,0-1 1,0 1-1,0-1 0,0 0 1,1-1-1,-1 0 0,0 0 1,1 0-1,-1 0 0,1-1 0,-1 0 1,1-1-1,-1 0 0,7-1-85,-6 0 105,1 0 0,-1 0 0,0-1 0,0 0-1,0 0 1,-1-1 0,1 1 0,-1-2 0,0 1-1,0-1 1,0 0 0,0 0 0,-1 0 0,0-1 0,0 0-1,-1 0 1,0 0 0,1-2-105,0 0 15,-1 0 0,0 0 0,-1 0 0,0 0 0,0 0 0,-1-1 0,0 1 0,0-1 0,-1 1 0,0-1 0,0 0 0,-1 0 0,-1 1 0,1-1 0,-2-3-15,0 0-559,-1 1 0,0-1 0,-1 1 0,0 0-1,0 0 1,-7-9 559,7 12-1334,-2 0 0,1 1 1,-1 0-1,0 0 0,-1 1 0,1-1 0,-1 1 0,-7-4 1334,-1 1-2197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10368,'-1'0'187,"0"0"0,0 0 0,0 0 1,-1 0-1,1 0 0,0 0 0,0 0 1,0 0-1,-1 1 0,1-1 0,0 0 1,0 1-1,0-1 0,0 1 0,0-1 1,0 1-1,0-1 0,0 1 0,0 0 1,0 0-1,0-1 0,0 1 1,0 0-1,0 0 0,1 0 0,-1 0 1,0 0-1,1 0 0,-1 0 0,1 0 1,-1 0-1,1 0 0,-1 0 0,1 1 1,0-1-1,0 0 0,0 0 0,-1 0 1,1 1-1,0-1 0,0 0 0,0 0 1,1 0-1,-1 1 0,0-1-187,3 50 597,2 0 0,3 0 0,5 14-597,0 4 113,9 78-1277,-17-48-4424,-5-82 4570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19 167 9728,'4'10'1573,"-1"0"0,2 0 0,-1 0 0,5 4-1573,13 32 2043,-13-25-1702,42 114 611,-43-111-874,-2 1 0,0-1 1,-2 1-1,1 16-78,-4-38 40,-1 0 0,0 0-1,0 0 1,0 0 0,-1 0 0,1 0 0,-1 0 0,0 0 0,1 0 0,-1 0 0,-1 0-1,1 0 1,0-1 0,-1 1 0,0 1-40,1-3 20,0 0 0,1-1 0,-1 1 0,1-1 0,-1 1 0,0-1-1,0 1 1,1-1 0,-1 1 0,0-1 0,0 0 0,0 0 0,1 1 0,-1-1 0,0 0 0,0 0 0,0 0-1,0 0 1,1 0 0,-1 0 0,0 0 0,0 0-20,-1 0 16,0-1 0,0 1 0,0-1 0,0 0-1,0 0 1,0 0 0,0 0 0,0 0 0,1 0 0,-1-1 0,0 1-1,1-1 1,-1 1-16,-5-7-38,-1 0 1,2-1-1,-1 0 0,1 0 0,0 0 0,1-1 0,0 0 0,1 0 0,0 0 1,0 0-1,1-1 0,0-3 38,-1-6-263,0-1 0,2 0 0,0 0 0,1 0 0,2 0 0,0-3 263,2-1 8,0 1-1,2 0 1,1 0-1,1 1 1,1 0-1,1 0 1,1 0-1,1 2 1,1-1-1,13-17-7,-20 32 23,0 1 0,0 0 1,1 1-1,0-1 0,0 1 0,0 0 0,5-2-23,-10 6 5,0 0-1,0 0 1,0 0-1,1 0 1,-1 1-1,0-1 1,1 1-1,-1-1 1,1 1-1,-1-1 1,0 1 0,1 0-1,-1 0 1,1-1-1,-1 1 1,1 0-1,-1 1 1,1-1-1,-1 0 1,1 0-1,-1 0 1,1 1-1,-1-1 1,0 1-1,1-1 1,-1 1-1,0 0 1,1 0-1,-1-1 1,0 1-1,0 0 1,0 0-1,1 0 1,-1 0-1,0 0 1,0 0 0,-1 1-1,1-1 1,0 0-1,0 0 1,-1 1-1,2 0-4,1 6 37,0 1 0,0-1-1,0 1 1,-1 0 0,-1-1 0,1 1 0,-1 4-37,1 64 389,-3-55-289,2-21-102,-1 0 1,0 1-1,0-1 1,0 0-1,1 1 1,-1-1-1,1 0 1,-1 0-1,1 0 1,-1 1 0,1-1-1,0 0 1,-1 0-1,1 0 1,0 0-1,0 0 1,0 0-1,0 0 1,0 0-1,0 0 1,0-1-1,0 1 1,0 0-1,0-1 1,1 1-1,-1-1 1,0 1-1,0-1 1,1 1 0,-1-1-1,0 0 1,1 0 1,7 2-16,1-1 1,-1 0-1,1 0 1,5-1 15,14 1-62,-19 0 97,-1 2 0,0-1 0,0 1 1,0 0-1,0 1 0,-1 0 0,1 1 0,-1-1 0,0 2 0,0-1 0,-1 1 0,0 0 0,0 0 1,0 1-1,-1 0 0,1 1-35,-4-4 94,0 1 0,0-1 0,0 0 0,-1 1 0,0 0 0,0-1 0,0 1 0,0 0 0,-1 0 0,0 0 0,0 0 0,0 0 0,-1 0 0,0 0 0,0 1 0,0-1 0,0 0-1,-1 0 1,0 0 0,0 0 0,0 0 0,-1 0 0,1 0 0,-1 0 0,-1-1 0,1 1 0,0-1 0,-1 1 0,0-1 0,-1 1-94,-7 9 107,-1-1 0,0-1 0,-1 0-1,0 0 1,-1-1 0,0-1 0,-1-1 0,0 0-1,-1-1 1,-2 1-107,-14 5-952,-1-1 0,0-2-1,-1-1 1,-18 2 952,33-8-1216,1-1 0,-1-1 0,0 0 0,-15-1 1216,-9-5-1802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9088,'0'0'345,"0"1"1,-1 0 0,1 0-1,0-1 1,0 1-1,0 0 1,-1 0 0,1-1-1,0 1 1,0 0-1,1 0 1,-1 0 0,0-1-1,0 1 1,0 0 0,0 0-1,1-1 1,-1 1-1,0 0 1,0 0 0,1-1-346,9 35 34,-2-11 503,16 80 812,0 34-1349,-5-27-2490,9 16 2490,-19-102-544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8448,'25'37'4428,"-2"16"-3042,-10-22 186,7 29-1146,-2 1-1,-3 0 1,-3 1 0,-2 1-1,-3 8-425,0-8 923,-2 31-923,-10-77 618,6-38-694,1 0 0,1 1 0,1-1-1,1 1 1,0-1 0,2 1 0,0 1-1,7-12 77,-3 8-36,0 1 0,2 1 0,1 0-1,0 0 1,2 1 0,0 1-1,5-3 37,-15 16-58,0 0 0,0 1 0,1 0 0,0 0 0,-1 0 0,2 1 0,-1 0 0,5-2 58,-9 5 26,0 0 1,1 0-1,-1 1 1,0-1-1,0 1 0,0 0 1,0 0-1,1 0 1,-1 0-1,0 0 1,0 1-1,0 0 1,0-1-1,0 1 1,0 0-1,0 0 1,0 1-1,0-1 1,0 1-1,0-1 0,-1 1 1,1 0-1,0 1-26,8 6 90,0 1-1,-1 0 0,0 1 1,-1 0-1,0 0 0,1 5-89,46 78 124,-17-25-53,-31-56-110,5 9-577,1 0 0,1-1 0,1-1-1,0 0 1,15 12 616,-28-29-441,-3-2 363,1-1-1,-1 1 0,1-1 1,-1 1-1,1 0 1,-1-1-1,1 1 0,0-1 1,-1 1-1,1-1 1,0 0-1,-1 1 1,1-1-1,0 0 0,-1 1 1,1-1-1,0 0 1,0 0-1,-1 0 0,1 0 1,0 1-1,0-1 1,-1 0-1,1 0 1,0-1-1,0 1 0,0 0 1,-1 0-1,2 0 79,7-10-522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24 9472,'11'-20'3061,"-11"19"-3021,0 1 0,0 0-1,0 0 1,0 0 0,1-1 0,-1 1 0,0 0-1,0 0 1,0 0 0,0 0 0,0-1 0,0 1-1,1 0 1,-1 0 0,0 0 0,0 0 0,0 0-1,0 0 1,1-1 0,-1 1 0,0 0 0,0 0-1,0 0 1,1 0 0,-1 0 0,0 0 0,0 0-1,0 0 1,1 0 0,-1 0 0,0 0 0,0 0-1,0 0 1,1 0 0,-1 0 0,0 0-1,0 0 1,0 0 0,0 0 0,1 1 0,-1-1-1,0 0 1,0 0 0,0 0 0,0 0 0,1 0-1,-1 0 1,0 0 0,0 1 0,0-1 0,0 0-1,0 0 1,1 0 0,-1 0 0,0 1 0,0-1-1,0 0 1,0 0 0,0 0 0,0 1 0,0-1-1,0 0 1,0 0 0,0 0 0,0 1 0,0-1-1,0 0 1,0 0 0,0 0 0,0 1-40,7 19 1203,-6-15-979,166 518 1744,-163-511-1714,16 53-1823,-18-58 432,0 0 0,-1 1 0,0-1 0,0 1 0,-1-1 0,0 1 0,0-1 1137,0-6-127,0 0 1,0-1-1,0 1 0,0-1 1,0 1-1,-1-1 0,1 1 1,0-1-1,0 1 1,-1-1-1,1 1 0,0-1 1,0 1-1,-1-1 1,1 1-1,-1-1 0,1 1 1,0-1-1,-1 1 1,1-1-1,-1 0 0,1 1 1,-1-1-1,1 0 1,-1 0-1,1 1 0,-1-1 1,1 0-1,-1 0 1,1 0-1,-1 0 0,0 0 1,1 1-1,-1-1 1,1 0-1,-1 0 0,1 0 1,-1-1-1,0 1 1,1 0-1,-1 0 0,1 0 1,-1 0-1,1 0 0,-1-1 127,-22-10-690,22 10 635,-17-12 475,1-1 1,0-1-1,1-1 0,1-1 0,0 0 0,0-2-420,-13-15 1484,-25-24 903,15 17 3450,-20-30-5837,55 67 192,0 0-1,0 0 0,1 0 1,0 0-1,0 0 0,0-1 0,0 1 1,0-1-1,1 1 0,0-1 1,0 0-1,0 1 0,1-1 1,0 0-1,0-4-191,0 5 92,1 1 1,0 0-1,0-1 0,0 1 1,1 0-1,-1 0 0,1 0 1,-1 0-1,1 0 0,0 0 1,0 0-1,1 1 0,-1-1 1,1 1-1,-1-1 0,1 1 1,0 0-1,-1 0 0,1 0 1,0 1-1,1-1 0,0 0-92,19-8-233,0 0-1,1 2 1,0 1 0,0 0-1,19-1 234,40-4-3760,2 4 3760,-75 8-166,86-6-1204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7 9472,'-26'-6'3120,"9"7"-1728,-156 46 3210,109-33-4360,-11 0-242,33-8 39,0 3-1,0 1 0,-35 14-38,75-23 1,-1 0-1,1 0 0,-1 0 1,1 0-1,-1 0 0,1 1 1,0-1-1,0 1 0,0 0 0,0 0 1,0 0-1,0 0 0,0 0 0,2-2 0,-1 1 0,1-1 0,0 1 0,0-1 0,0 1-1,0-1 1,0 1 0,-1 0 0,1-1 0,0 1 0,0-1-1,0 1 1,1-1 0,-1 1 0,0-1 0,0 1-1,0-1 1,0 1 0,0-1 0,1 1 0,-1-1 0,0 1-1,1 0 1,16 13-16,64 30-82,-46-27 37,-2 1 0,31 22 61,-55-33 3,1 1 1,-1 0-1,-1 0 1,0 1 0,0-1-1,0 2 1,-1-1-1,-1 1 1,1 0 0,-2 1-1,4 6-3,-7-10 28,0 0 1,0 0-1,0 0 0,-1 0 0,0 0 0,0 0 1,-1 0-1,0 0 0,0 0 0,0 1 0,-1-1 1,0 0-1,-1 0 0,0 0 0,0 0 1,0-1-1,-1 1 0,0-1 0,0 1 0,0-1 1,-1 0-1,0 0 0,0 0 0,-1-1 0,0 1 1,-2 1-29,1-2-131,1 1 0,-1-1 0,0-1 0,0 1 0,-1-1 0,1 0 0,-1-1 0,0 1 0,0-2 0,0 1 0,0-1 0,-1 1 0,1-2 0,-1 1 0,1-1 0,-1-1 0,0 1 0,1-1 0,-1-1 0,1 1 0,-1-1 0,0 0 0,1-1 0,-3-1 130,6 2-265,1 0-1,-1-1 0,0 0 0,0 0 0,1 0 0,-1 0 0,1-1 0,-1 1 0,1-1 0,0 0 0,0 0 0,0 0 0,1 0 0,-1-1 0,1 1 0,0-1 0,-1-1 267,-13-28-1685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10112,'2'1'374,"-1"0"0,1 0 0,-1 0 0,1 1 1,-1-1-1,1 0 0,-1 1 0,0-1 0,0 1 0,1-1 1,-1 1-1,0 0 0,-1-1 0,1 1 0,0 0 0,0 2-374,11 36 688,-4-10-72,12 15-154,2 5-1,9 30-461,55 209-374,-85-283 351,0-2-54,0 1-1,0-1 1,1 1-1,0-1 1,-1 1 0,2-1-1,-1 0 1,0 0 0,1 0-1,0 0 1,1 2 77,-3-6-17,-1 0 1,0 0-1,1 0 1,-1 0-1,0 0 1,1 1-1,-1-1 1,0 0-1,0 0 1,1 0-1,-1 0 1,1 0-1,-1 0 1,0 0-1,1 0 1,-1 0-1,0 0 1,1 0-1,-1 0 1,0 0-1,1-1 1,-1 1-1,0 0 1,0 0-1,1 0 1,-1 0-1,0 0 1,1-1-1,-1 1 1,0 0-1,0 0 1,1-1-1,-1 1 1,0 0-1,0 0 1,0-1-1,1 1 1,-1 0-1,0-1 1,0 1-1,0 0 1,0-1 16,7-15-712,-6 15 624,6-27-1511,0-1 1,-2 1-1,-1-1 1,1-24 1598,-5-122-2443,-1 91 4256,1 47-541,-1 12 192,1 0 1,1-1 0,2 1-1,3-19-1464,-6 44 16,0-1 0,0 1-1,0-1 1,0 1 0,0-1-1,0 1 1,0-1 0,0 1-1,0-1 1,0 1 0,1 0 0,-1-1-1,0 1 1,0-1 0,0 1-1,1-1 1,-1 1 0,0 0-1,0-1 1,1 1 0,-1 0 0,0-1-1,1 1 1,-1 0 0,0-1-1,1 1 1,-1 0 0,0 0-1,1-1 1,-1 1 0,1 0 0,-1 0-1,0 0 1,1 0 0,-1-1-1,1 1 1,-1 0 0,1 0-1,-1 0 1,1 0 0,-1 0 0,0 0-1,1 0 1,-1 0 0,1 0-1,-1 1 1,1-1 0,-1 0-1,1 0 1,-1 0 0,0 0 0,1 1-1,-1-1 1,1 0 0,-1 0-1,0 1 1,1-1 0,-1 0-1,0 1 1,1-1 0,-1 0 0,0 1-1,1-1-15,21 31 312,-17-23-173,28 41 688,-9-16-915,-1 2-1,-2 0 0,-1 1 1,-2 1-1,0 4 89,2 16-1589,-2 1 0,-1 9 1589,-16-62-522,0-4 83,-1 1 1,1 0-1,0 1 0,-1-1 1,0 0-1,0 0 1,1 0-1,-1 0 1,-1 0-1,1 0 1,0 0-1,0 0 1,-1 0-1,1 0 0,-1 0 1,0 0-1,1 0 1,-2 1 438,-10 6-2912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17 260 8960,'-16'-10'2896,"22"9"805,19-1-2339,4-2-863,33-3 163,-19 1-455,27 0-207,196-11-648,-204 9 510,0-3 1,-1-2-1,14-8 138,-20 1 526,-51 18-467,0 0-1,0-1 0,0 1 1,0-1-1,-1 0 0,1 0 1,-1 0-1,0-1 0,0 1 1,0-1-1,0 0-58,-2 3-9,-1 1 0,1-1-1,-1 0 1,1 0 0,-1 0 0,1 0 0,-1 0-1,1 0 1,-1 0 0,0 0 0,1 0 0,-1 0-1,0 0 1,0-1 0,0 1 0,0 0-1,0 0 1,0 0 0,0 0 0,0 0 0,-1 0-1,1 0 1,0 0 0,-1 0 0,1 0 0,0 0-1,-1 0 1,1 0 0,-1 0 0,0 0 0,1 0-1,-1 1 1,0-1 0,0 0 0,0 0 9,0 0-14,0 0 0,-1 0 0,1 0 0,-1 1-1,1-1 1,-1 1 0,1-1 0,-1 1 0,1-1 0,-1 1 0,1 0 0,-1 0 0,1 0 0,-1 0 0,1 0 0,-1 0 0,1 0 0,-1 0 0,0 0 0,1 1 0,-1-1 0,1 1 0,-1 0 14,-5 3 84,0 0 0,0 0 0,1 1-1,0 0 1,0 1 0,0-1 0,1 1 0,0 0 0,0 0 0,0 1 0,1 0 0,0-1 0,0 2 0,0-1 0,1 0 0,0 1-1,0 2-83,0-3 40,1 1-1,0-1 0,1 1 0,0-1 1,0 1-1,0-1 0,1 1 1,0 0-1,0-1 0,1 1 0,0 0 1,1-1-1,0 1 0,0-1 0,0 0 1,1 0-1,0 0 0,0 1-39,0-4 27,0 0-1,0 0 1,1 0-1,-1 0 1,1 0-1,0-1 1,0 1-1,0-1 1,0 0-1,0 0 1,1-1-1,3 2-26,1 0 33,-1-1-1,1 0 1,0-1-1,0 0 1,0 0 0,1-1-1,-1 0-32,15 0 56,-1-1 0,1-2 1,0 0-1,-1-1 0,6-3-56,-19 4 49,1 0 1,-1-1 0,0 0 0,0-1-1,-1 0 1,1-1 0,-1 0-1,8-5-49,-14 8 20,0-1 0,0 1 0,0-1-1,-1 1 1,1-1 0,-1 0-1,1 0 1,-1 0 0,0 0 0,0-1-1,0 1 1,-1-1 0,1 1-1,-1-1 1,0 1 0,0-1 0,0 0-1,0 1 1,-1-1 0,0 0-1,1 0 1,-1 0 0,-1 1 0,1-1-1,0 0-19,-2-6-52,-1 1 0,1-1 0,-2 1 0,1 0-1,-1 0 1,-1 0 0,1 0 0,-3-2 52,-13-19-1691,-16-17 1691,32 42-174,-31-32-2683,10 16-2211,22 19 4293,3 2 606,-1 0 0,1-1 0,0 1 0,-1 0 0,1 0 0,0 0 0,-1 0 0,1-1 0,0 1 0,-1 0 0,1 0 1,0-1-1,-1 1 0,1 0 0,0 0 0,0-1 0,-1 1 0,1 0 0,0-1 0,0 1 0,0 0 0,0-1 0,-1 1 0,1-1 0,0 1 0,0 0 0,0-1 0,0 1 1,0-1-1,0 1 0,0 0 0,0-1 0,0 1 0,0 0 0,0-1 169,4 0-2208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9856,'-2'2'269,"0"-1"0,0 1-1,0 0 1,0 0 0,0-1 0,0 1 0,0 0 0,1 1 0,-1-1 0,1 0 0,0 0 0,-1 1 0,1-1 0,0 0-1,0 1 1,1 0 0,-1-1 0,0 1 0,1-1 0,0 1 0,-1 0 0,1-1 0,0 1 0,1 0 0,-1 0-269,0 9 203,1 1 0,0-1 0,1 0 0,0 0 0,2 2-203,1 7 242,2 6-156,1 0 0,2 0-1,0 0-85,-6-19 42,0 0-1,0 0 0,1-1 1,0 0-1,0 1 1,1-2-1,-1 1 1,2-1-1,-1 0 0,1 0 1,6 4-42,-1-3 154,0 0 0,0-1 0,1 0 0,-1-2 1,1 1-1,1-1 0,-1-1 0,0 0 0,1-1 0,-1-1 1,1 0-1,0-1 0,1 0-154,0-1 112,1 0 0,-1-1 0,0-1 0,0-1 0,0 0 1,0 0-1,0-2 0,-1 0 0,0 0 0,-1-2 0,8-4-112,-17 8 41,1 1 1,-1-1-1,0-1 1,-1 1-1,1-1 1,-1 1-1,0-1 1,0 0-1,0 0 1,-1 0-1,1-1 1,-1 1-1,-1-1 1,1 1-1,-1-1 1,0 1-1,0-1 1,0 0-1,-1 0 0,0 1 1,0-1-1,-1 0 1,0-1-42,1-2-52,-1 1 0,-1-1 0,0 1 0,0 0 1,0-1-1,-1 1 0,0 0 0,-1 0 0,0 1 0,0-1 0,-1 1 1,1 0-1,-2 0 0,1 0 0,-4-3 52,-3 2-298,3 0-2468,10 7 2549,-1 1 1,0-1-1,1 0 1,-1 1-1,0-1 0,1 1 1,-1-1-1,1 0 1,-1 1-1,1-1 0,-1 1 1,1-1-1,-1 1 1,1 0-1,-1-1 0,1 1 1,0 0-1,-1-1 1,1 1-1,0 0 0,-1 0 1,1-1 216,13-5-4709,4 1 1493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8064,'4'-19'5368,"-3"16"-2037,-1 16-1567,2 24-536,2 0 0,6 23-1228,-7-42 136,1 3-61,1 0-1,1-1 1,1 1-1,0-1 1,2-1-1,0 1 1,1-1-1,1-1 1,10 13-75,-13-21 24,0-1 1,0 0 0,1-1-1,0 0 1,0 0-1,1-1 1,0 0-1,3 2-24,-5-5-18,0 0 0,0-1 0,0 0 0,1 0 0,-1-1 0,1 0 0,-1 0 0,1-1 0,0 0 0,-1-1 0,1 0 0,0 0 18,11-2-521,1 0 0,-1-2-1,0 0 1,0-1 0,6-4 521,-5 2-1308,-1-2 1,0 0-1,-1-1 0,0-1 1,0-1-1,-1-1 0,15-13 1308,-6 2-1466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6400,'5'19'8828,"16"9"-6775,-6-8-1452,75 137 496,-2-4-397,-43-59 607,-43-90-1098,-4-3-69,-9-14 92,-10-13-125,14 19-140,1-1 0,-1 0 0,1-1-1,1 1 1,0-1 0,0 0 0,1-1 0,0 1-1,-1-6 34,-1-7-111,1 0 1,1-1-1,1 1 0,1-1 0,1 0 0,2 0 0,0-6 111,0 17-42,0 0 0,1 1 0,1-1 0,-1 1 0,2 0 0,0 0-1,0 0 1,1 0 0,0 1 0,1 0 0,0 0 0,1 0 0,0 0 0,0 1-1,2-1 43,-5 6 1,0 1-1,0-1 1,0 1 0,0 0-1,0 0 1,1 0-1,-1 1 1,1 0-1,0 0 1,0 0-1,0 0 1,0 1 0,0-1-1,0 1 1,0 1-1,0-1 1,2 1-1,-1 0 2,1 1 0,-1 0 0,0 0 0,0 0 0,0 1 0,0 0 0,0 0 1,0 1-1,-1 0 0,1 0 0,-1 0 0,5 4-2,2 2 8,-1 1-1,0 1 1,0 0-1,-1 0 1,0 1-1,-1 0 1,-1 0-1,0 1 1,-1 0-1,0 1 1,0 3-8,-3-8-15,0 0 0,-1 0 0,-1 0 0,0 0 1,0 0-1,-1 1 0,0-1 0,0 1 0,-1-1 1,0 1-1,-1-1 0,0 1 0,-1-1 0,0 1 1,0-1-1,-1 0 0,0 0 0,0 0 0,-1-1 0,-1 1 1,1-1-1,-1 0 0,-1 0 0,1 0 0,-1-1 1,-1 0-1,-1 2 15,-1-1-877,0-1 0,-1 0 0,0 0 1,0-1-1,-1 0 0,1-1 0,-1 0 1,0-1-1,-1 0 0,1-1 877,-32 6-2277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518 122 8320,'-40'-66'4853,"37"62"-4726,0 0 0,0 0-1,0 1 1,0-1 0,0 1 0,-1-1-1,0 1 1,1 0 0,-1 1 0,0-1 0,-1 1-1,1-1 1,0 1 0,-1 1 0,1-1 0,-1 1-1,0-1 1,1 1 0,-1 1 0,-1-1-127,-10-1 27,1 1 0,-1 1 0,0 0 1,1 1-1,-7 2-27,-6 1 166,1 2 0,1 0 0,-1 2 0,1 1 0,1 1 0,-1 1 0,2 1 0,-3 3-166,21-11 108,-1 1-1,1 0 1,0 0 0,0 0 0,0 1-1,0 2-107,4-7 4,1 0 0,0 1 0,0-1 0,-1 0-1,1 1 1,0 0 0,1-1 0,-1 1 0,0 0-1,0-1 1,1 1 0,-1 0 0,1 0 0,-1-1 0,1 1-1,0 0 1,0 0 0,0 0 0,0-1 0,0 1 0,0 0-1,0 0 1,1 0 0,-1 0 0,1-1 0,-1 1-1,1 0 1,0-1 0,0 2-4,2 1-11,1 0 0,-1 0 0,1 0-1,0-1 1,0 1 0,0-1 0,1 0 0,-1 0-1,1-1 1,3 2 11,52 20 37,-52-21-21,114 35 230,-53-19 270,48 23-516,-96-33-138,-1 1-1,0 0 1,-1 1-1,0 2 1,-1 0-1,-1 0 0,11 12 139,-23-20-42,0 0 0,0 0 0,-1 1 0,0-1 0,0 1 0,0 0 0,-1 0 0,3 6 42,-5-9 26,0 1 1,0-1-1,0 0 0,-1 1 0,1-1 0,-1 1 0,0-1 0,0 1 0,0-1 0,0 1 0,-1-1 0,1 0 0,-1 1 0,0-1 1,0 1-1,0-1 0,0 0 0,-1 1-26,-3 5 186,-1 1 0,0-1 1,-1-1-1,0 1 0,0-1 1,-1 0-1,0-1 0,0 0 1,-1 0-1,0-1 0,0 0 1,0 0-1,-1-1 0,0 0 1,-6 1-187,-13 5 324,-1-1 0,-1-1-1,1-2 1,-28 2-324,21-3-990,-1-2-1,0-2 0,1-1 1,-2-2 990,33 0-233,0 1 0,0-1 0,0-1 0,0 1 0,0-1 0,-3-2 233,4 2-125,0-1 0,1 0 0,-1 0-1,1 0 1,0-1 0,0 0 125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15 149 9856,'-1'2'374,"-1"0"0,1 0 0,-1 0 0,1 1 0,0-1 0,0 0 0,0 1 0,0-1 0,0 0 0,0 1 0,1-1 0,-1 1 0,1 0 0,0-1 0,-1 1 0,1-1 0,0 1 0,1-1 0,-1 1 0,0-1 0,1 1 0,0 1-374,2 11 543,1 0-1,1-1 1,2 5-543,-5-14 106,29 68 224,-12-32-137,9 33-193,-25-63 75,1 1 0,-2 0 1,0 0-1,0 0 0,-1 0 1,0 0-1,-1 0 0,-1 9-75,1-20 10,0 0-1,0 0 0,0-1 0,0 1 1,0 0-1,-1 0 0,1 0 0,0 0 1,0-1-1,-1 1 0,1 0 1,0 0-1,-1 0 0,1-1 0,-1 1 1,1 0-1,-1-1 0,1 1 0,-1 0 1,0-1-1,1 1 0,-1-1 0,0 1 1,1-1-1,-1 1 0,0-1 0,0 0 1,1 1-1,-1-1 0,0 0 0,0 1 1,0-1-1,0 0 0,0 0-9,0 0-2,-1-1 0,1 1 0,0-1-1,-1 1 1,1-1 0,0 0 0,0 1-1,0-1 1,-1 0 0,1 0 0,0 0-1,0 0 1,0 0 0,0 0 0,0 0 0,1 0-1,-1 0 1,0 0 0,0-1 0,1 1-1,-1 0 1,1-1 0,-1 1 0,1-1 2,-4-10-84,1 1 1,0-1 0,1 0 0,0 1 0,1-1-1,0 0 1,1-9 83,2-10-218,1-1 0,5-17 218,-2 13-193,3 1-1,1 0 1,13-32 193,-16 50-17,0 0-1,2 1 1,0 0 0,0 1-1,2 0 1,0 1 0,0 0-1,2 0 1,1-1 17,-10 12 16,0-1-1,0 1 1,0 0-1,0 0 1,0 1-1,1-1 1,-1 1-1,1 0 1,0 0-1,-1 1 1,1-1-1,0 1 1,0 0-1,0 0 1,0 1-1,0-1 1,5 1-16,-4 1 19,0 0-1,0 0 1,0 1 0,1 0-1,-2 0 1,1 1 0,0-1-1,0 1 1,-1 0 0,1 1-1,-1-1 1,4 4-19,8 9 37,-1 1 0,0 0 0,-1 1 0,-1 1 0,-1 0 0,0 1 0,-1 2-37,25 47 191,20 54-191,-22-39-2311,-1-3-4604,-31-70 3662,-3-4 1232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7 260 8448,'-1'0'146,"1"1"0,-1-1 0,1 1 0,-1-1 0,1 1 0,-1-1 0,1 1 0,0 0 0,-1-1 0,1 1 0,0 0 0,0-1 0,-1 1 0,1 0 0,0-1 0,0 1 0,0 0 1,0 0-1,0-1 0,0 1 0,0 0 0,0-1 0,0 1 0,0 0 0,0-1 0,1 1 0,-1 0 0,0-1 0,0 1 0,1 0 0,-1-1 0,0 1 0,1-1 0,-1 1 0,1 0 0,-1-1 0,1 1 0,-1-1 0,1 1 1,-1-1-1,1 0 0,-1 1 0,1-1 0,0 1 0,-1-1 0,1 0 0,0 0 0,-1 1 0,2-1-146,3 1 349,1 0 1,-1 0-1,1 0 0,-1-1 1,1 0-1,0 0-349,-6 0 17,55-2 298,-1-2-1,0-3 1,23-6-315,160-44-2940,-194 46 2253,-4 1-191,108-31-2236,-117 31 3248,0-1 1,0-1-1,16-11-134,-37 17 661,0 1-1,0-1 1,-1 0 0,6-7-661,-12 12 126,-1 0 0,1 0 0,-1-1 0,0 1 1,0 0-1,1-1 0,-1 1 0,0-1 0,0 1 0,0-1 0,-1 1 0,1-1 0,0 0 1,0 1-1,-1-1 0,1 0 0,-1 1 0,0-1 0,0 0 0,1 0 0,-1 0 1,0 0-1,0 1 0,-1-1 0,1 0 0,0 0 0,0 0 0,-1 1 0,1-1 0,-1 0-126,0 2 15,1-1 0,0 1 0,0-1 0,-1 1 0,1 0 0,-1-1 0,1 1 0,0 0 0,-1 0 0,1-1 0,-1 1 0,1 0-1,-1 0 1,1 0 0,0-1 0,-1 1 0,1 0 0,-1 0 0,1 0 0,-1 0 0,1 0 0,-1 0 0,1 0 0,-1 0 0,1 0 0,-1 0-1,1 0 1,-1 1 0,1-1 0,-1 0 0,1 0 0,-1 0 0,1 0 0,-1 1 0,1-1 0,0 0 0,-1 1 0,1-1 0,0 0-1,-1 1 1,1-1 0,0 0 0,-1 1 0,1-1 0,0 1 0,-1-1 0,1 1-15,-16 22 456,13-14-420,1-1-1,-1 1 1,1 0 0,0-1 0,1 1-1,0 0 1,1 0 0,0 0 0,0 0-1,1 0 1,0 0 0,0 0 0,1-1 0,0 1-1,1 0 1,0-1 0,0 1 0,1-1-1,0 0 1,0 0 0,1 0-36,2 2-274,0 0 0,1 0 0,0-1 0,0 0 0,1-1 0,0 0-1,0 0 1,1-1 0,0 0 0,0-1 0,1 0 0,0 0 0,0-1 0,0-1 0,6 2 274,2-2-1276,-1-1 0,1-1-1,0 0 1,0-2 0,0 0 0,0-1 0,16-3 1276,19 0-1776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23 11136,'-1'-1'346,"0"-1"1,-1 0 0,1 1-1,0-1 1,-1 1 0,1 0 0,-1-1-1,1 1 1,-1 0 0,1 0-1,-1 0 1,0 0 0,0 0-1,0 0 1,1 1 0,-1-1-1,0 1 1,-1-1-347,-1 0 363,-1 1-1,1-1 0,-1 1 1,0 0-1,1 1 1,-1-1-1,1 1 0,-2 0-362,-10 3 255,0 1 0,0 0-1,1 2 1,-1 0-255,14-6 12,-12 6-21,0 1 0,1 0 0,0 1-1,0 1 1,1 0 0,0 1 0,0 0 0,2 1 0,-1 0 0,1 0-1,1 1 1,1 1 0,-1 0 0,1 1 9,6-9 13,-1 0 0,1 0 0,0 0-1,0 0 1,1 0 0,0 1 0,0-1 0,0 1 0,1-1 0,0 0-1,0 1 1,1-1 0,-1 1 0,2 0-13,-1-3 3,0 0-1,1 0 1,-1-1-1,1 1 1,0 0 0,0-1-1,1 1 1,-1-1-1,1 1 1,-1-1 0,1 0-1,0 0 1,0-1-1,1 1 1,-1 0 0,0-1-1,1 0 1,0 0-1,-1 0 1,1 0 0,2 0-3,22 8-96,0-2-1,6 0 97,-10-2 22,-1 0-1,1 2 1,5 3-22,-25-9 81,1 1 1,-1-1 0,1 1 0,-1 0 0,0 0-1,0 1 1,1 0-82,-4-3 31,0 0 0,0 0 0,0 0 0,0 0 0,0 0 0,-1 0 0,1 0 0,0 1 0,-1-1 0,1 0 0,-1 0 0,1 1 0,-1-1 0,1 0 0,-1 0 0,0 1 0,0-1 0,0 0 0,0 1 0,0-1 1,0 0-1,0 1 0,0-1 0,0 0 0,-1 1 0,1-1 0,0 0 0,-1 0 0,0 2-31,-2 1 54,-1 0 1,1 0-1,-1 0 1,0 0-1,0 0 1,0-1-1,-1 0 0,1 1 1,-1-2-1,0 1 1,1-1-1,-5 2-54,-62 22-1038,68-25 943,-36 11-3865,0-1 0,-10-1 3960,29-6-1461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27 11264,'7'-17'3674,"-7"17"-3591,0 0 0,0-1 1,0 1-1,0 0 0,0-1 0,0 1 0,0 0 0,0-1 0,0 1 0,0 0 0,0-1 1,0 1-1,0 0 0,0-1 0,0 1 0,0 0 0,0 0 0,-1-1 0,1 1 0,0 0 0,0-1 1,0 1-1,-1 0 0,1 0 0,0-1 0,0 1 0,-1 0 0,1 0 0,0 0 0,0-1 1,-1 1-1,1 0 0,0 0 0,-1 0 0,1 0 0,0 0 0,0-1 0,-1 1 0,1 0 1,0 0-1,-1 0 0,1 0 0,0 0 0,-1 0 0,1 0 0,0 0 0,-1 0 0,1 0 1,0 0-1,-1 1 0,1-1 0,0 0 0,-1 0 0,1 0 0,0 0 0,-1 0 0,1 1 1,0-1-1,0 0 0,-1 0-83,-9 5 91,1 0 1,-1 1 0,1 0 0,0 1-1,0-1 1,1 2 0,0-1 0,0 1-1,1 0 1,0 1-92,-8 10 102,1 0 1,1 1-1,1 1 1,1 0-1,1 1 0,-6 17-102,13-30 54,0-1 1,1 0-1,0 1 0,0-1 0,1 1 0,0 0 0,1-1 0,0 1 0,0 0 1,1 0-1,0-1 0,0 1 0,1 0 0,0-1 0,1 0 0,0 1 0,0-1 1,1 0-1,4 7-54,-5-10 41,1 0 1,0-1 0,0 1 0,0-1 0,0 0-1,1 0 1,-1 0 0,1 0 0,0-1 0,0 0-1,1 0 1,-1 0 0,1-1 0,0 1-42,2-1 78,1 1 0,-1-2 1,0 1-1,1-1 0,0 0 1,-1-1-1,1 0 0,-1 0 1,5-2-79,2 0 108,-1-1-1,1 0 1,-1-1 0,-1-1-1,1 0 1,0-1 0,-1-1-1,0 0 1,-1 0 0,0-1-1,6-6-107,-14 11-8,1-1-1,-1 0 0,-1 0 0,1 0 1,0 0-1,-1-1 0,0 1 1,0-1-1,-1 0 0,1 0 0,-1 0 1,0-1-1,0 1 0,-1 0 1,1-1-1,-1 1 0,0-1 1,-1 1-1,1-1 0,-1 1 0,-1-4 9,0 1-279,0-1-1,-1 0 0,0 1 0,-1-1 0,0 1 0,0 0 0,-1-1 0,0 2 1,0-1-1,-1 0 0,0 1 0,-5-7 280,-18-16-939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 13440,'-16'-7'4346,"16"7"-4298,0 0 0,0 0 0,0 0 0,0 0-1,-1 0 1,1 0 0,0 0 0,0 0 0,0 0 0,-1-1 0,1 1-1,0 0 1,0 0 0,0 0 0,-1 1 0,1-1 0,0 0 0,0 0-1,-1 0 1,1 0 0,0 0 0,0 0 0,0 0 0,0 0 0,-1 0-1,1 0 1,0 0 0,0 1 0,0-1 0,0 0 0,-1 0 0,1 0-1,0 0 1,0 1 0,0-1 0,0 0 0,0 0 0,0 0-48,-5 4 304,1 0 0,0 0 0,0 1 0,0-1 0,1 1 0,0 0 0,-1 0 0,2 0 0,-1 0 0,1 1 0,-1-1 0,2 1 0,-1-1 0,1 1 0,-1 3-304,-1 18 83,2-1 1,1 0-1,1 0 1,1 1-1,1-1 1,2 0-1,0-1 1,3 5-84,15 45-257,3-1 0,6 6 257,-29-72-62,1 0 0,0 0 0,0-1 0,1 0 0,0 0 0,0 0 0,0 0 0,4 3 62,-7-9-13,0 1 0,0 0 0,0-1 0,0 1 0,0-1 0,0 0 1,0 1-1,1-1 0,-1 0 0,0 0 0,1-1 0,-1 1 0,1 0 0,-1-1 0,1 0 0,-1 1 0,1-1 0,-1 0 0,1 0 0,-1 0 0,1-1 0,-1 1 0,1-1 0,-1 1 0,1-1 0,-1 0 0,1 0 0,-1 0 0,0 0 0,2-1 13,5-4 5,-1 0 0,0 0-1,-1-1 1,0 0 0,0 0 0,0-1-1,-1 1 1,0-1 0,0-1 0,-1 1 0,0-1-1,-1 0 1,3-7-5,6-19 146,-1 0-1,-3-1 1,0-4-146,3-7 285,6-22 206,-14 55-421,-4 14-69,1 0 0,-1 0 0,0 0 0,0 0-1,0-1 1,0 1 0,0 0 0,0 0 0,0 0 0,1 0-1,-1 0 1,0 0 0,0 0 0,0 0 0,0 0 0,0 0 0,0 0-1,1 0 1,-1 0 0,0 0 0,0 0 0,0 0 0,0 0-1,0 0 1,1 0 0,-1 0 0,0 0 0,0 0 0,0 0-1,0 0 1,0 0 0,1 0 0,-1 0 0,0 0 0,0 0-1,0 0 1,0 1 0,0-1 0,0 0 0,0 0 0,0 0-1,1 0 1,-1 0 0,0 0-1,11 23 16,-9-16-17,10 20 29,1 0-1,1-1 1,1 0-1,1-1 1,1-1 0,11 11-28,-18-23 15,0-1 0,1-1 0,0 0 0,0 0 0,1-1 1,0-1-1,1 0 0,0 0 0,0-1 0,1-1 1,0 0-1,0-1 0,13 2-15,-20-5 16,0-1 0,0 0-1,0-1 1,0 1 0,0-2 0,0 1 0,-1-1 0,1 0 0,0 0-1,0 0 1,-1-1 0,1 0 0,0-1 0,-1 0 0,0 0 0,0 0-1,0 0 1,0-1 0,0 0 0,1-2-16,0 0 8,-1-1 1,0 1-1,-1-1 0,1 0 1,-1 0-1,-1-1 1,1 0-1,-1 0 0,0 0 1,-1 0-1,0 0 0,-1-1 1,1 1-1,-2-1 1,1-3-9,0-1-138,-1 0 0,-1-1 0,0 1 0,-1-1 1,0 1-1,-1 0 0,0-1 0,-1 1 1,-1 0-1,0 1 0,-4-7 138,-16-30-4464,-6 4-5657,29 43 7753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13312,'-46'10'4346,"46"-10"-4261,-1 0 0,0 0 0,0 0-1,1 1 1,-1-1 0,0 0 0,0 0 0,1 0 0,-1 1-1,0-1 1,1 1 0,-1-1 0,0 0 0,1 1-1,-1-1 1,1 1 0,-1-1 0,1 1 0,-1-1 0,1 1-1,-1 0-84,-11 13 632,-4 4 182,1 0-1,1 2 0,-4 6-813,12-13 37,1-1-1,1 1 0,-1 0 1,2 0-1,0 0 0,0 1 1,2-1-1,-1 1 0,2 0 1,0-1-1,0 1 1,2-1-1,-1 1 0,2-1 1,0 1-1,0-1 0,4 8-36,-4-12 4,1 0 0,0 0-1,1 0 1,0-1-1,1 1 1,-1-1 0,1-1-1,1 1 1,0-1-1,0 0 1,2 1-4,-3-3 5,1 0 0,-1-1-1,1 0 1,0 0 0,0-1 0,1 0 0,-1 0 0,1-1-1,-1 0 1,1 0 0,0-1 0,0 0 0,0 0 0,6-1-5,-7 0 82,1 0 0,-1-1 1,0 0-1,0 0 1,0 0-1,-1-1 0,6-2-82,-9 3 45,-1 0-1,1-1 0,0 1 1,-1-1-1,1 1 0,-1-1 1,1 0-1,-1 0 0,0 0 0,0 0 1,0 0-1,0-1 0,0 1 1,0-1-1,-1 1 0,1-1 1,-1 0-1,0 0 0,0 0-44,1-2 37,-1-1 1,0 1-1,-1-1 0,0 0 0,1 0 0,-2 1 1,1-1-1,-1 0 0,0 1 0,0-1 0,0 0 0,-1 1 1,-2-5-38,-3-10-346,-2 1 0,-10-18 346,7 17-1873,-1 0 0,-1 1 0,-4-4 1873,3 5-1991,4 5 418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13312,'1'24'5734,"3"1"-4062,1 11-97,3 22 359,6 18-1934,-6-42-55,-2-1 0,-1 1 0,-2 1-1,-2-1 1,-1 17 55,0-48-18,0-1 0,0 0-1,-1 1 1,1-1-1,-1 0 1,1 0 0,-1 1-1,0-1 1,0 0 0,0 0-1,0 0 1,0 0 0,-1 0-1,1 0 1,0 0 0,-1 0-1,1-1 1,-1 1 0,0 0-1,-1 0 19,3-2-7,-1 1 0,0-1 0,1 0-1,-1 0 1,0 0 0,1 0 0,-1 0 0,0 0-1,1 0 1,-1 0 0,0 0 0,1 0 0,-1 0-1,0 0 1,1 0 0,-1 0 0,1 0-1,-1-1 1,0 1 0,1 0 0,-1 0 0,1-1-1,-1 1 1,0-1 0,1 1 0,-1-1 7,-1-1-11,1 0 0,-1 0 1,0 0-1,1 0 0,0 0 1,-1 0-1,1-1 0,0 1 1,0 0-1,0-1 0,0 0 11,-2-12-70,0 1 0,1-1-1,0 1 1,1-1 0,1 0 0,0 1-1,2-12 71,4-27-430,7-24 430,-6 45 93,1 0 0,6-14-93,-11 35 126,1 1-1,1-1 0,0 1 1,0 1-1,1-1 0,0 1 1,1 0-1,7-8-125,-13 16 22,-1 1 1,1-1-1,-1 0 1,1 1 0,-1-1-1,1 0 1,0 1-1,-1-1 1,1 1-1,0 0 1,-1-1-1,1 1 1,0-1-1,0 1 1,0 0-1,-1 0 1,1-1-1,0 1 1,0 0-1,0 0 1,0 0-23,-1 0 11,1 1 0,-1-1 0,0 0 0,1 1 0,-1-1-1,0 1 1,0-1 0,1 0 0,-1 1 0,0-1 0,0 1 0,1-1 0,-1 1 0,0-1 0,0 1 0,0-1 0,0 1 0,0-1 0,0 1 0,0-1 0,0 1 0,0-1 0,0 1 0,0 0-11,-7 39 175,6-35-158,-2 6-18,-7 34 72,1 1-1,0 26-70,8-59-40,1 1 0,0 0-1,0-1 1,2 1-1,0-1 1,0 0 0,1 1-1,1-1 1,0 0-1,1-1 1,1 3 40,-3-8-289,1-1 0,1 0-1,-1 0 1,1 0 0,0-1 0,0 1 0,1-1-1,-1-1 1,1 1 0,0-1 0,1 0-1,-1 0 1,1-1 0,-1 1 0,1-1 0,0-1-1,0 0 1,0 0 0,1 0 0,-1-1 0,0 0-1,3 0 290,40 4-1423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 13568,'-38'-2'4426,"24"4"-2586,9-1-1661,0 1 112,-1 0-1,1 1 0,0-1 0,0 1 0,0 0 0,0 0 0,0 1 0,0-1 0,1 1 1,0 0-1,-1 1-290,-6 9 138,1 0 1,1 1 0,0 1 0,0-1 0,2 1 0,0 1-1,1-1 1,0 1 0,-1 11-139,2-6-2,1 0 1,1 1-1,0 0 0,2-1 0,1 1 1,1 0-1,2 9 2,-2-21-36,1 0 0,0-1 0,1 1 0,0 0 0,1-1 0,0 0-1,1 0 1,0 0 0,0-1 0,1 0 0,1 0 0,-1 0 0,1-1 0,1 0 0,-1 0 0,1 0 0,1-1 0,0-1 0,-1 1 0,2-2 0,3 3 36,-12-8-6,-1 1 1,0-1-1,1 0 0,-1 1 1,0-1-1,1 0 1,-1 0-1,1 0 1,-1 1-1,0-1 1,1 0-1,-1 0 1,1 0-1,-1 0 1,1 0-1,-1 0 1,1 0-1,-1 0 1,0 0-1,1 0 0,-1 0 1,1 0-1,-1 0 1,1 0-1,-1 0 1,1 0-1,-1-1 1,0 1-1,1 0 1,-1 0-1,1 0 1,-1-1-1,0 1 1,1 0-1,-1-1 1,0 1-1,1 0 1,-1-1 5,0 0-115,1-1 0,-1 1 0,0 0 0,0-1 1,0 1-1,0-1 0,0 1 0,-1 0 1,1-1-1,0 1 0,-1-1 0,1 1 1,-1 0 114,-17-42-3338,4 25 2196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10496,'-2'2'626,"0"0"1,0 0 0,1 0 0,-1 0-1,0 0 1,1 0 0,0 1-1,-1-1 1,1 1 0,0-1-1,0 1 1,1-1 0,-2 2-627,2 1 594,0 0 1,0 0-1,0 0 1,0 0 0,1 0-1,0 0 1,0 1-595,11 80 1178,-4 1 0,-3 8-1178,1 11-148,-1 106-2619,-5-173 707,0-18-111,4-7 763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11392,'-17'24'5615,"-14"12"-2967,1-2-1770,-5 13 38,1 2 0,-15 31-916,34-51 233,1 0 0,1 1 0,2 0 0,0 1 0,-1 16-233,10-38 1,0 1 0,0-1 1,2 1-1,-1 0 0,1-1 0,0 1 0,2 3-1,-2-9-42,1-1 0,-1 1 0,1-1 0,0 1 0,1-1 0,-1 1 0,1-1 0,-1 0 0,1 0 0,0 1 0,0-1 0,0-1 0,1 1 0,-1 0 0,1 0 0,0-1 0,-1 0 0,1 1 0,0-1 0,3 1 42,0 0-302,0-1-1,0 1 1,0-1-1,0-1 1,0 1 0,0-1-1,1 0 1,-1 0-1,7-1 303,4 0-749,0-1-1,1-1 0,1-1 750,45-9-1216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9472,'-12'-4'3584,"3"13"-2784,-1 11 832,6-8 191,-1 8-511,0 8-96,5 13-288,10 16-32,4 3-512,2 6-160,7 3 0,0-5-288,0-2-96,-4-7-1248,-10-6-608,-4-8-3039,-15-8-1377,-3-13 3360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79 7040,'17'-9'2678,"-1"-1"1,0-1 0,-1-1-1,10-10-2678,-24 21 200,8-8 770,-9 9-937,0 0-1,0 0 1,0 0-1,0 0 1,0 0-1,0 0 0,-1 0 1,1 0-1,0 0 1,0 0-1,0 0 0,0 0 1,0 0-1,0 0 1,-1 0-1,1 0 0,0 0 1,0 0-1,0-1 1,0 1-1,0 0 1,0 0-1,0 0 0,0 0 1,0 0-1,0 0 1,-1 0-1,1 0 0,0 0 1,0-1-1,0 1 1,0 0-1,0 0 0,0 0 1,0 0-1,0 0 1,0 0-1,0-1 1,0 1-1,0 0 0,0 0 1,0 0-1,0 0 1,0 0-1,0 0 0,0 0 1,0-1-1,0 1 1,0 0-1,0 0 0,0 0 1,0 0-1,1 0 1,-1 0-1,0 0 1,0-1-1,0 1 0,0 0 1,0 0-33,-7 2 117,1 1 0,-1 0 0,0 0 0,1 0 0,0 1 0,0 0 1,0 0-1,-5 5-117,-18 12 156,-119 67 237,64-39-343,49-28-107,-20 17 57,46-31-22,0 0 1,1 0-1,0 1 1,0 0-1,1 0 0,0 1 1,1 0-1,-2 4 22,7-11-3,0 0-1,0 0 0,0 0 0,0 0 1,1 0-1,-1 0 0,1 0 1,-1 0-1,1 0 0,0 0 0,0 0 1,0 0-1,0 0 0,0 1 0,1-1 1,-1 0-1,0 0 0,1 0 1,0 0-1,-1 0 0,1 0 0,0 0 1,0 0-1,0-1 0,1 1 0,-1 0 1,0 0-1,1-1 0,-1 1 1,1-1-1,-1 1 0,1-1 0,-1 0 1,1 0-1,1 1 4,5 4 10,1-1 0,0 0 0,1-1 1,-1 0-1,0 0 0,10 2-10,19 2-198,1-2 1,-1-1-1,1-2 0,34-2 198,-24 0-793,220 4-7191,-218-1 6614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155 159 8832,'9'-37'3328,"-9"37"-2592,-14-45 448,5 29 384,0 8-896,-9-7-193,-1 5-319,-8-2-3295,8 4 1727,-7 1-2368,3 7 2176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43 12032,'-3'-4'527,"0"0"0,-1 1 0,1-1 0,-1 1 0,0 0 0,0 0 0,0 1 0,0-1 0,0 1 1,-1 0-1,1 0 0,-1 0 0,0 1 0,1 0 0,-1 0 0,0 0 0,0 0 0,0 1-527,-6 0 46,0 0 0,0 1 0,0 1 0,0 0-1,0 0 1,0 1 0,1 0 0,-1 1 0,1 1-1,0-1 1,0 1 0,1 1 0,0 0 0,0 0-1,0 1 1,-7 7-46,-1 2-18,0 1 0,1 0 1,1 1-1,0 1 0,2 0 0,0 1 0,-5 11 18,13-20-22,0 1-1,1-1 1,0 1-1,0 0 0,1 0 1,1 0-1,0 0 0,1 1 1,0-1-1,1 0 1,1 11 22,-1-19-20,1 0 0,-1 1 1,1-1-1,0 0 1,0 0-1,1 0 0,-1 0 1,1-1-1,0 1 1,0 0-1,0 0 0,0-1 1,1 0-1,-1 1 0,1-1 1,0 0-1,0 0 1,0 0-1,0-1 0,1 1 1,-1-1-1,1 0 1,0 0-1,-1 0 0,1 0 1,0-1-1,0 1 1,0-1-1,0 0 0,0 0 1,0-1-1,1 1 0,-1-1 1,0 0-1,0 0 1,1 0 19,4-1-4,0 0 1,1 0-1,-1-1 1,0 0-1,0-1 1,-1 0-1,1 0 1,0-1-1,-1 0 1,0-1 0,0 1-1,0-2 1,-1 1-1,0-1 1,0 0-1,0 0 1,0-1-1,-1 0 1,-1 0-1,3-4 4,-6 8 10,0-1 0,-1 1 0,1-1 0,-1 1 0,0-1 0,0 0 0,-1 1-1,1-1 1,-1 0 0,1 1 0,-1-1 0,0 0 0,-1 0 0,1 1 0,-1-1-10,0-3-124,-1 1 0,0 0 1,0 0-1,-1 0 0,1 0 1,-1 0-1,0 0 1,-3-2 123,-4-5-862,0 1 0,0 0 0,-1 1 0,0 1 0,-1-1 0,0 2 0,-3-2 862,-14-7-2107,4 8 833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12800,'-1'0'337,"0"1"1,1 0 0,-1 0-1,0-1 1,0 1 0,1 0-1,-1 0 1,1 0 0,-1 0-1,0-1 1,1 1 0,0 0-1,-1 0 1,1 0 0,0 0-1,-1 0 1,1 0 0,0 1-1,0-1 1,0 0 0,0 0-338,0 30 239,1-15 446,0 10-482,2 1 0,1-1-1,2 5-202,7 52 54,-11-65-57,1 10-311,-1-1 0,-2 1 0,0 0 0,-5 22 314,5-48-50,0-1 0,0 0 0,0 0 0,0 1 0,-1-1 0,1 0 0,-1 0 0,1 0 0,-1 0 1,1 1-1,-1-1 0,1 0 0,-1 0 0,0 0 0,0 0 0,0 0 50,0-1-12,1 0 1,0 0-1,-1 0 0,1 0 1,0 0-1,-1 0 1,1 0-1,-1 0 1,1 0-1,0-1 0,-1 1 1,1 0-1,0 0 1,-1 0-1,1-1 0,0 1 1,-1 0-1,1 0 1,0-1-1,0 1 1,-1 0-1,1-1 0,0 1 1,0 0-1,0-1 1,-1 1-1,1 0 0,0-1 1,0 1-1,0 0 1,0-1 11,-2-4 10,0 0 0,0 0 0,0 0 0,1 0-1,0 0 1,0-3-10,0-8-1,1 0-1,1-1 0,1 1 1,1 0-1,0 0 0,0 0 1,2 1-1,2-7 2,4-5 55,0 0 1,2 1-1,1 0 0,4-4-55,-11 20 118,0 1 0,0-1-1,1 1 1,0 1 0,0 0-1,1 0 1,0 0 0,2 0-118,-8 6 49,0 0 0,0 0-1,1 0 1,-1 0 0,0 1 0,1-1 0,-1 1 0,0 0 0,1 0 0,0 0 0,-1 0-1,1 1 1,-1 0 0,1-1 0,0 1 0,0 1 0,-1-1 0,1 0 0,-1 1-1,1 0 1,0 0 0,-1 0 0,1 0 0,-1 0 0,0 1 0,1-1 0,1 3-49,3 2 64,0 1 1,-1 1-1,1-1 1,-1 1-1,-1 0 1,0 1-1,0 0 0,0 0 1,1 4-65,9 19-29,-2 1 0,0 5 29,11 25-134,8 24-831,-13-28-2688,-10-29-3845,-10-30 7232,0 1 0,1-1 1,-1 1-1,0-1 0,1 1 0,-1-1 0,0 1 0,1-1 1,-1 0-1,1 1 0,-1-1 0,1 1 0,-1-1 0,0 0 1,1 0-1,0 1 0,-1-1 0,1 0 0,-1 0 0,1 1 266,-1-1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11648,'-2'1'335,"0"-1"0,-1 1 0,1 0 0,0 0 0,0 1 0,-1-1 1,1 0-1,0 1 0,0-1 0,1 1 0,-1 0 0,0-1 0,-1 3-335,2-1 203,0-1-1,0 1 0,0 0 0,0 0 1,0-1-1,1 1 0,0 0 0,-1 0 0,1 0 1,0 0-1,0 2-202,1 13 643,1-1 1,0 0-1,1 1 1,0-1-1,5 10-643,10 26 615,4 3-615,11 33 173,-16-34-53,0 14-120,-13-50 26,0 0 0,-2 0 0,0 0 0,-2 1 1,0 11-27,0-29-6,-1 0 0,1 1 0,0-1 0,-1 0 0,1 1-1,-1-1 1,0 0 0,0 0 0,0 0 0,0 0 0,0 0 0,0 0 0,-1 0 0,0 1 6,2-3-2,-1 1-1,1-1 0,-1 0 0,1 1 1,0-1-1,-1 0 0,1 0 1,-1 1-1,1-1 0,-1 0 0,0 0 1,1 0-1,-1 0 0,1 1 1,-1-1-1,1 0 0,-1 0 0,1 0 1,-1 0-1,0 0 0,1 0 0,-1-1 1,1 1 2,-2 0-4,1-1 0,0 1 0,0-1 0,0 0 0,0 1 0,-1-1 0,1 0 0,0 0 0,0 0 0,0 0 0,1 0 0,-1 0 0,0 0 0,0 0 4,-3-6-7,0 1 1,1-1-1,0 0 0,0 0 1,0 0-1,1 0 0,0 0 0,1 0 1,-1-1-1,1 1 0,1-1 1,-1 1-1,1-1 0,1 1 1,-1-1-1,1 1 0,1-1 0,0 0 7,4-18-57,1 1-1,1 0 0,2 0 0,6-11 58,-4 10-162,2-1 0,0 2 0,14-17 162,-22 33 32,1 0-1,0 1 1,0 0-1,1 0 1,0 1-1,0 0 1,1 0 0,0 1-1,0 0 1,1 0-1,5-1-31,-12 6 29,0-1 0,1 1 0,-1 0-1,0 1 1,1-1 0,-1 1 0,1-1-1,-1 1 1,1 0 0,-1 0 0,1 1-1,-1-1 1,0 1 0,1 0 0,-1 0 0,0 0-1,1 0 1,-1 0-29,2 2 25,1 0 1,-1 0-1,0 1 0,0-1 0,-1 1 1,1 0-1,-1 1 0,0-1 0,0 1 1,0 0-26,7 11-63,0 0 1,-1 1 0,-1 1-1,-1 0 1,6 17 62,5 21-1202,4 9-7708,4 1 8910,-13-37-1770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10368,'1'24'1979,"0"0"-1,2 0 1,1-1 0,1 1 0,3 7-1979,-1-6 594,2 0-1,1-1 1,1 0 0,14 21-594,-14-27 5,0 0 1,2-1-1,0 0 1,1-1-1,0-1 1,2 0-1,0-1 1,0-1-1,1-1 1,1 0 0,0-1-1,0-1 1,12 5-6,-24-13 12,0 0 0,-1 0 0,1 0 0,0-1 0,0 0 0,0 0 0,0-1 0,1 1 0,-1-1 0,0-1 0,3 0-12,-6 1 11,1-1-1,-1 0 0,0 0 0,0 0 1,-1 0-1,1 0 0,0-1 0,0 1 1,0-1-1,-1 0 0,1 0 0,-1 0 0,0 0 1,1 0-1,-1 0 0,0-1 0,0 1 1,0-1-1,-1 1 0,1-1 0,-1 0 0,1 0 1,-1-1-11,2-5 55,-1 0 1,0 0 0,0 0 0,-1 0 0,0 0 0,-1 0 0,0 0-1,0 0 1,-2-6-56,-2-21 351,-9-27-351,13 61 0,-9-30-732,-1-1 1,-8-16 731,7 22-2516,11 27 2363,0-1-45,0 1 0,-1-1-1,1 0 1,0 1-1,0-1 1,0 1-1,-1-1 1,1 0-1,0 1 1,0-1-1,0 0 1,0 1-1,0-1 1,0 1-1,0-1 1,1 0-1,-1 1 1,0-1-1,0 1 1,1-1 198,2-4-821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13184,'-2'3'1327,"1"-2"-1151,1-1 1,0 1 0,-1 0-1,1-1 1,0 1 0,-1 0-1,1 0 1,0-1-1,0 1 1,0 0 0,0 0-1,0-1 1,0 1-1,0 0 1,0 0 0,0 0-1,0-1 1,0 1-1,0 0 1,0 0 0,1-1-1,-1 1 1,0 0 0,1 0-1,-1-1 1,0 1-1,1 0-176,15 42 2236,47 147 937,-51-146-3166,-1 0 0,-3 1 0,1 21-7,-8-28 18,-1-31-10,0-22 8,1 4-63,1 0 0,1 0-1,0 0 1,0 0 0,1 0 0,0 1-1,1 0 1,4-6 47,6-18-166,-4 7 32,5-14-276,1 2-1,5-6 411,-16 34 47,0 0 0,1 1 0,1 0 0,0 0 0,0 1-1,0 0 1,1 0 0,1 1 0,4-4-47,-12 11 34,-1 0 0,0 0 1,1 1-1,-1-1 0,1 0 0,0 1 0,-1-1 1,1 0-1,-1 1 0,1 0 0,0-1 0,-1 1 1,1 0-1,0 0 0,-1 0 0,1 0 0,0 0 1,-1 0-1,1 1 0,1-1-34,-1 1 31,1 1 0,-1-1 1,1 0-1,-1 1 0,1-1 1,-1 1-1,0 0 0,1 0 0,-1 0 1,0 0-1,1 1-31,5 8 40,-1-1 1,0 1-1,-1 1 0,0-1 1,-1 1-41,-2-6 18,13 32-60,-3 0 0,-1 1 0,-2 1-1,0 4 43,3 14-274,8 15 274,-13-56-29,-1-27-4,-1-2-22,28-57-116,0 1-479,21-31 650,-43 81 81,0 0 1,1 0-1,1 1 1,1 1-1,1 0 1,0 1-1,7-5-81,-20 18 49,1-1 0,-1 1 0,0 0 0,1 0 0,-1 1 0,1-1-1,0 1 1,-1 0 0,1 0 0,0 0 0,0 0 0,0 0 0,0 1 0,0 0 0,0 0-1,0 0 1,0 0 0,1 1-49,1 0 55,0 1 0,0 0 0,0 0 0,-1 1 0,1 0 0,-1 0 0,0 0 0,0 0 0,0 1 0,0 0 0,1 1-55,9 10 57,0 2 1,-1-1-1,-1 2 1,0 0-1,-2 0 1,2 5-58,10 22-256,14 37 256,9 19-1382,-46-100 1187,1 1 1,0-1-1,-1 1 0,1-1 0,0 0 0,0 1 0,0-1 0,0 0 1,0 1-1,0-1 0,0 0 0,1 0 0,-1 0 0,0 0 0,1 0 1,-1 0-1,0 0 0,1-1 0,0 1 195,-1-1-159,0 0 0,-1 0-1,1 0 1,-1 0 0,1 0 0,0 0 0,-1 0-1,1-1 1,-1 1 0,1 0 0,-1 0 0,1-1-1,-1 1 1,1 0 0,-1-1 0,1 1 0,-1-1 0,1 1-1,-1-1 1,0 1 0,1-1 159,10-20-2048,-2-12 1270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12032,'13'11'5979,"-7"8"-5681,-4-13 534,5 17 671,56 168 1900,-44-137-3259,-1 0 0,-3 1 0,-3 1 0,2 26-144,-12-36-23,-1-45 9,-1 1 1,0-1-1,0 1 1,0-1-1,0 0 1,0 1-1,0-1 1,-1 1 0,1-1-1,0 0 1,-1 1-1,1-1 1,-1 0-1,1 1 1,-1-1 0,0 0-1,0 0 1,1 0-1,-1 0 1,0 1-1,0-1 1,0 0-1,0-1 1,0 1 0,0 0-1,-1 0 1,1 0-1,0 0 14,-1-2-17,0 1 0,1 0 0,-1-1 0,1 1-1,-1-1 1,0 0 0,1 1 0,-1-1 0,1 0-1,-1 0 1,1 0 0,0 0 0,-1 0 0,1 0-1,0-1 1,0 1 0,0 0 0,0-1 0,0 1 0,0 0-1,0-1 1,0-1 17,-20-36-162,19 35 148,-3-9 16,0 1 0,1-1 0,1 0 0,0 0 0,0-1-1,2 1 1,0 0 0,0-1 0,1 1 0,1-4-2,1-7 21,1-1-1,1 1 1,2 0-1,7-22-20,-10 36 22,1 0 0,1 0 1,-1 0-1,2 1 0,-1 0 0,1 0 0,1 1 1,-1-1-1,1 1 0,1 1 0,0-1 0,0 1 1,0 1-1,1-1 0,0 2 0,0-1 0,0 1 1,1 0-1,7-2-22,-1 2 24,0 0 1,0 1-1,0 1 0,0 0 1,0 2-1,1-1 1,-1 2-1,1 0 0,-1 1 1,1 1-1,-1 0 1,6 3-25,-17-4 13,1 0 1,-1 1 0,1 0 0,-1 0-1,0 0 1,0 0 0,0 1-1,0 0 1,0 0 0,1 2-14,-4-3 3,0-1 0,-1 1 0,0 0 0,1-1 0,-1 1 0,0 0 0,0 0 0,1 0 0,-2 0 0,1 0 0,0 1 0,0-1 0,-1 0 0,1 0 0,-1 0 0,0 1 0,1-1 0,-1 0 0,0 1 0,0-1 0,-1 0 0,1 0 0,0 1 0,-1-1 0,0 0 0,1 0 0,-2 2-3,-1 5-37,-1-1-1,0 0 0,0 0 1,-1 0-1,0 0 1,0-1-1,-1 0 0,0 0 1,-2 2 37,-12 10-325,-2-1 0,-8 5 325,-21 19-350,50-42 316,0 1 0,1-1 0,-1 1 1,0-1-1,1 1 0,-1 0 1,0-1-1,1 1 0,-1 0 0,1-1 1,0 1-1,-1 0 0,1 0 0,-1-1 1,1 1-1,0 0 0,0 0 1,-1 0-1,1-1 0,0 1 0,0 0 1,0 0-1,0 0 0,0 0 0,0 0 1,0-1-1,0 1 0,1 0 0,-1 0 1,0 0 33,1 1-54,0-1-1,0 1 1,1-1 0,-1 1 0,0-1 0,1 0 0,-1 1 0,1-1 0,-1 0-1,1 0 1,0 0 0,-1 0 0,2 0 54,11 5-264,0-1 0,0-1-1,12 3 265,-18-5-99,14 3 93,-1 1 1,1 1 0,-2 1-1,1 0 1,14 10 5,-33-17 67,0 0 0,0 1-1,0-1 1,0 0 0,0 1 0,0-1-1,-1 1 1,1 0 0,-1-1 0,1 1-1,-1 0 1,0 0 0,0 0 0,0 0-1,0 0 1,0 0 0,0 1 0,0-1-1,-1 0 1,1 0 0,-1 1-67,0-1 51,0 1 0,0-1 0,-1 0 1,1 1-1,-1-1 0,1 0 0,-1 0 0,0 0 1,0 1-1,0-1 0,0 0 0,0 0 0,-1 0 0,1-1 1,-1 1-1,1 0 0,-1 0 0,1-1 0,-1 1 1,0-1-1,0 0 0,-1 2-51,-8 4 50,0 0 0,0-1 0,-1 0-1,0-1 1,0 0 0,0-1 0,-1 0 0,1-1 0,-1 0 0,-4 0-50,8-2-690,-1-1 1,0 1-1,1-2 1,-1 1-1,0-1 1,0-1-1,1 0 1,-1 0-1,0-1 690,-12-6-1733,11-5 827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 12800,'2'-3'5754,"-8"11"-3708,-8 11-497,-2 5-1200,0 0 1,2 1 0,1 1-1,0 0 1,2 0 0,2 2 0,-3 11-350,7-22 13,1 0 0,0 0 0,1 0 0,2 0 0,-1 1 0,2-1 0,0 1 0,1-1 0,1 1 0,1-1 0,3 10-13,-4-18-63,0-1-1,1 0 0,0 0 0,1-1 1,0 1-1,0-1 0,0 0 0,1 0 1,0 0-1,0 0 0,1-1 0,0 0 0,0 0 1,1-1-1,-1 1 0,1-1 0,0-1 1,1 1-1,-1-1 0,1-1 0,-1 1 0,1-1 1,0-1-1,2 1 64,0-1-431,0 0 1,0-1-1,-1 0 0,2 0 0,-1-1 431,0 0-1051,0-1-1,0 0 1,0-1-1,0 0 1,0-1-1,-1 0 1,8-3 1051,-14 5-238,0 0-19,1-1-1,0 0 1,-1 0 0,1 0 0,-1 0 0,1 0 0,-1-1 257,1-1-200,0-1-1,0 0 1,-1 0-1,1 0 1,0-4 200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65 178 12288,'-46'20'4575,"46"-20"-3583,-14 12 96,9-7-224,10 3-544,-5-4-96,18 4-1120,-4 0-448,23-4 672,-5 1-2431,19-10-897,-11 1 2048,6-9 960</inkml:trace>
  <inkml:trace contextRef="#ctx0" brushRef="#br0" timeOffset="1">453 32 10496,'-23'-24'3936,"23"24"-3040,-23-8 799,19 8 193,-6 0-672,6 0-192,-1 3-1408,1 2-512,13-1-3167,0 0-1441,14 0 2848,0 1 1344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13824,'-14'-12'5183,"23"12"-4031,17 3 32,-7 6-224,13-1-608,23 4-96,17-4-384,20 9-96,8-5 128,5-5-1024,5 1-352,-1-3-2079,-5-1-929,7-4 2368,-11-4 1088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11008,'-4'5'1188,"3"-5"-1011,1 1-1,-1 0 0,0 0 1,1 0-1,-1 1 0,1-1 0,-1 0 1,1 0-1,0 0 0,-1 0 0,1 0 1,0 1-1,0-1 0,0 0 0,0 0 1,0 0-1,0 0 0,0 1 0,0-1 1,0 0-1,1 0 0,-1 1-176,4 185 3296,-3-136-2798,0-1 270,-6 47-768,4-83 83,-1 0-1,-1 0 0,0-1 0,-1 1 0,0-1 0,-1 0 0,-1 0 0,0-1 0,-2 3-82,8-14 1,-1 1 1,0-1-1,0 0 0,0 1 0,0-1 0,0 0 0,-1 0 0,1 0 1,0 1-1,-1-1 0,1-1 0,0 1 0,-1 0 0,1 0 0,-1 0 0,0-1 1,1 1-1,-1-1 0,1 1 0,-1-1 0,0 0 0,1 0 0,-1 0 0,0 0 1,1 0-1,-2 0-1,1 0 22,-1-1-1,1 0 1,0 0 0,0 0 0,-1 0-1,1 0 1,0 0 0,0 0 0,0-1-1,0 1 1,0-1 0,0 0 0,1 1-1,-1-1 1,0 0 0,1 0 0,-1 0-1,1 0 1,-1-2-22,0 0 98,0-1 0,0 1 0,1-1 1,-1 1-1,1-1 0,0 0 0,0 1 0,1-1 0,0 0 1,-1 1-1,1-1 0,1 0 0,-1-1-98,2-6 107,0 0-1,1 0 0,0 1 1,1-1-1,2-3-106,6-14-151,2 1 0,0 0-1,3 0 1,0 2 0,19-24 151,-21 33 13,0-1 0,1 2 1,1 0-1,1 1 0,0 1 0,0 1 0,2 0 0,15-7-13,-29 17 36,1 0-1,-1 0 1,1 0-1,0 1 0,0 0 1,0 1-1,0 0 1,0 0-1,0 0 1,1 1-1,-1 0 0,0 0 1,2 1-36,-5 0 33,-1 0 0,1 0 0,-1 0 0,0 0-1,0 1 1,0-1 0,1 1 0,-1 0 0,-1 0 0,1 0 0,0 0 0,0 0 0,-1 1 0,1-1 0,-1 1 0,0 0-1,0 0 1,0-1 0,0 1 0,-1 0 0,1 1 0,-1-1 0,1 0 0,-1 0 0,0 1 0,0-1 0,-1 1-33,2 2 72,-2 1 1,1-1 0,0 0 0,-1 1-1,-1-1 1,1 1 0,-1-1-1,0 0 1,0 1 0,-1-1 0,1 0-1,-2 0 1,1 0 0,0 0 0,-1 0-1,0 0 1,-4 4-73,-7 10 124,-1-1 0,-2 0 0,1-1 1,-4 1-125,-19 22-176,34-36 154,2-1-133,-1 0 1,1 0-1,-1 1 1,1-1-1,0 1 1,0 1 154,3-6-15,-1 1 1,1 0-1,0-1 1,0 1-1,0 0 1,-1-1 0,1 1-1,0 0 1,0 0-1,0-1 1,0 1-1,0 0 1,0 0-1,0-1 1,1 1 0,-1 0-1,0-1 1,0 1-1,0 0 1,1-1-1,-1 1 1,0 0-1,1-1 1,-1 1 0,1 0-1,-1-1 1,0 1-1,1-1 1,-1 1-1,1-1 1,0 1-1,-1-1 1,1 0 0,-1 1-1,1-1 1,0 1-1,-1-1 1,1 0-1,0 0 1,-1 1-1,1-1 1,0 0-1,0 0 1,-1 0 0,1 0-1,0 0 1,-1 0-1,2 0 15,38 6-106,1-2 0,1-2 0,-1-2 0,29-3 106,-55 2-82,50-2-1983,28-7 2065,-66 6-1464,-1-2-1,1 0 1,-2-2 0,1-1-1,0-1 1465,28-19-1194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15 12288,'-49'-13'4042,"31"11"-2453,-12 6-841,-1 1 0,2 1 0,-1 2-1,1 1 1,-24 11-748,49-19 43,0 1 1,0 0-1,0 1 1,1-1-1,-1 0 1,1 1-1,-1 0 1,1 0-1,0 0 1,-2 3-44,4-4 3,0-1-1,0 0 1,0 1 0,1-1 0,-1 1-1,1-1 1,-1 1 0,1-1 0,0 1-1,-1-1 1,1 1 0,0-1 0,0 1-1,0-1 1,0 1 0,0-1 0,1 1-1,-1-1 1,0 1 0,1-1-1,-1 1 1,1-1 0,-1 1 0,1-1-1,0 0 1,-1 1 0,1-1 0,0 0-1,0 1 1,0-1 0,0 0 0,1 0-3,9 10-56,0-2 1,1 1-1,0-2 1,0 1 0,10 3 55,-8-4 37,0 1 1,-1 0-1,-1 0 1,1 1-1,6 8-37,-16-14 49,0-1 1,0 1-1,0 0 1,-1 0-1,1 0 1,-1 0-1,0 0 1,-1 1-1,1-1 1,-1 0-1,1 1 1,-1 0-1,-1-1 1,1 1-1,-1-1 1,0 1-1,0 0 1,0-1-1,0 1 0,-1 0 1,0 1-50,-1 2-58,-1 0-1,1 0 1,-1-1-1,-1 1 1,1-1-1,-1 0 1,-1 1 0,1-2-1,-1 1 1,-1-1-1,1 1 1,-1-2-1,0 1 1,0 0-1,-6 3 60,-6 3-671,0 0 1,-1-1-1,-1-1 1,0 0-1,-5 0 670,-44 19-1243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11264,'-9'5'9176,"1"6"-6151,-5 20-4380,10-21 2236,-16 36-733,2 1 0,3 0 0,-5 29-148,15-52 41,0 1 0,2-1 1,0 1-1,2 0 0,1-1 0,0 1 0,2 0 1,2 2-42,-4-19 3,1-1 1,0 1 0,1-1-1,-1 1 1,2-1 0,-1 0 0,1 0-1,0 0 1,0-1 0,0 1-1,1-1 1,0 0 0,5 4-4,-5-6-18,0-1 1,0 1-1,0-1 1,0 0-1,1-1 1,-1 1-1,1-1 1,-1 0-1,1 0 1,0-1-1,0 0 1,0 0-1,0 0 1,0-1-1,0 1 1,0-2-1,0 1 1,0-1 17,6 0-368,-1-1 1,1-1-1,-1 0 1,0-1-1,0 0 1,0 0-1,5-4 368,19-11-5391,18-14 5391,-14 8-2932,3 4 954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12032,'-8'18'7339,"7"0"-3847,11 24-2244,15 32-1225,38 128 215,-51-151-7549,4 35 7311,-15-75-2587,-1-2 945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11392,'4'35'7845,"9"21"-5523,-1-9-1876,26 180 140,-27-150-3371,0-1-4397,-8-59 5438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12160,'-29'26'5313,"19"-15"-4377,1 1 1,0 0-1,-2 4-936,-9 17 502,2 0 1,1 1-1,-2 10-502,14-30 31,0 0 0,1 0 0,0 1 0,1-1 0,1 1 1,0-1-1,1 1 0,0 0 0,2 14-31,0-22 2,0 0 1,1-1 0,0 1 0,0 0 0,0-1-1,1 0 1,0 1 0,0-1 0,0 0-1,1-1 1,0 1 0,0 0 0,0-1 0,1 0-1,0 0 1,0 0 0,0-1 0,1 0-1,-1 0 1,1 0 0,2 0-3,1 1-237,1-1 0,-1 0 0,1 0 0,0-2 0,0 1-1,0-1 1,1 0 0,-1-1 0,0 0 0,1-1 0,-1 0 0,0-1 0,7-1 237,7-1-1803,1-2 1,9-3 1802,8-4-1328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11392,'-23'17'3674,"15"-7"-2111,6-6-1420,-7 11 494,0 1 0,1 0 0,1 0 0,1 1 0,1 0 0,0 0 0,0 6-637,2-2 98,2 0 1,0 0-1,2 1 0,0-1 0,1 0 0,2 1 0,0-2 0,1 1 0,1 0 0,4 9-98,-7-22-61,1 1 0,0-1 0,0 0 0,1 0-1,0 0 1,0-1 0,1 0 0,0 0-1,0 0 1,0-1 0,1 0 0,0 0 0,1-1-1,-1 1 1,1-2 0,0 1 0,0-1 0,0 0-1,1-1 1,-1 0 0,1 0 0,0-1-1,0 0 1,0-1 0,5 1 61,3-1-607,1-1 1,-1-1-1,14-2 607,-11 0-1615,-1-1 0,0 0 0,0-2-1,0 0 1,0-1 0,-1-1 0,0-1 0,15-11 1615,5-8-1461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28 342 10624,'-27'32'3936,"27"-32"-3040,4 32 95,1-23-191,9 4-544,9-13-288,4 3 0,13-16-832,2 1 449,8-11-3681,-5-1 2272,-4-9-2496,-4 4 2496</inkml:trace>
  <inkml:trace contextRef="#ctx0" brushRef="#br0" timeOffset="0.82">239 75 9344,'-56'-13'3520,"56"13"-2752,-36 0 1408,22 0 1151,5 0-1823,-1-4-96,10 4-928,5-8-1408,9 0 448,18-13-864,5 1 768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11 232 8064,'0'0'199,"-1"0"1,1 0-1,0 0 0,-1 0 1,1 0-1,0 1 1,-1-1-1,1 0 0,0 0 1,-1 0-1,1 0 1,0 0-1,-1-1 0,1 1 1,0 0-1,0 0 0,-1 0 1,1 0-1,0 0 1,-1 0-1,1 0 0,0-1 1,0 1-1,-1 0 1,1 0-1,0 0 0,0-1 1,-1 1-1,1 0 1,0 0-1,0-1 0,0 1 1,-1 0-1,1 0 1,0-1-1,0 1 0,0 0 1,0-1-1,0 1 1,0 0-1,0-1 0,0 1-199,9-13 3350,25-14-1795,33-13-477,1 4-1,71-28-1077,-114 54-26,1 1-1,0 2 1,0 0-1,8 0 27,-20 5-4,0 0 0,0 1 0,0 1-1,0 0 1,1 0 0,-1 2 0,0 0-1,0 0 1,1 2 4,-11-3 10,-1 0 0,1 0-1,-1 1 1,0-1 0,1 1 0,-1 0 0,0-1 0,0 2-1,0-1 1,0 0 0,0 1 0,-1-1 0,1 1 0,-1 0-1,0-1 1,0 1 0,0 1 0,1 1-10,-1-1 13,0 1 1,-1-1-1,0 1 1,0 0-1,0 0 1,0-1-1,-1 1 1,0 0-1,0 0 1,0 0-1,0-1 0,-1 1 1,-1 3-14,-3 17 3,-2 0 0,-1 0 1,-1 0-1,-5 7-3,-50 94-34,36-74 28,-14 21 2,-5 1 4,18-32 6,3 1 1,1 1-1,2 1 1,-12 38-7,32-76 22,1-1 0,1 1 0,-1 0 0,1-1 0,0 1 0,1 0 0,-1 0 1,2 0-1,-1 2-22,0-7 13,1 0 0,-1 0 0,1 0 0,-1 0 1,1 0-1,0-1 0,0 1 0,0 0 0,0 0 1,0-1-1,0 1 0,0-1 0,1 1 0,-1-1 1,0 1-1,1-1 0,-1 0 0,1 1 0,0-1 1,-1 0-1,1 0 0,0 0 0,0-1 0,-1 1 1,1 0-1,0-1 0,0 1 0,0-1 0,0 1 1,0-1-1,0 0 0,0 0 0,1 0-13,22-1 54,-1-1 0,-1-2 0,1 0-1,0-1 1,-1-2 0,5-2-54,5 0 13,32-9 0,65-19 106,1 6 0,90-9-119,-178 36 743,40 1-743,-22 7-2115,-45-1-3177,-1 0-1,15 6 5293,-17-6-2213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12544,'-1'4'7728,"4"10"-5655,7 19-2960,-9-29 1471,23 70-206,7 48-378,-25-92-79,-2 1 0,-1-1 0,-1 1 1,-1-1-1,-3 19 79,2-47-43,0 1 1,0-1-1,0 0 0,-1 1 1,1-1-1,0 0 0,-1 1 1,0-1-1,1 0 0,-1 0 1,0 0-1,0 0 0,0 0 1,-1 0-1,1 0 0,0 0 1,-1 0-1,1 0 0,-1 0 43,-1-5-170,3-8 124,0 0 0,0 0-1,1 0 1,0 0 0,1 0 0,0 0 0,1 1 0,0-1 0,1-1 46,0 0-23,6-24 12,2-1-1,1 2 0,18-35 12,-26 60 73,1 0 1,0 0-1,0 1 1,1 0-1,0 0 1,1 0-1,0 1 1,0 0-1,1 0 1,-1 1-1,2 0 1,-1 1-1,1 0 1,0 1-1,7-3-73,-12 6 43,-1 1 0,1-1 0,-1 1-1,1 1 1,0-1 0,-1 1 0,1 0 0,0 0 0,-1 0 0,1 0-1,-1 1 1,1 0 0,0 0 0,-1 0 0,2 1-43,1 1 40,0 0 0,0 1 0,0 0 0,0 0 0,-1 1 0,0-1 0,0 1 0,5 6-40,7 9-20,-1 2-1,0 0 1,-2 1-1,10 19 21,-20-33-38,10 16-830,-2 0 1,-1 1-1,-1 1 1,-2-1-1,0 2 0,1 13 868,0-3-1183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2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20 11648,'-6'-3'348,"0"0"0,0 1 0,0-1 0,0 1 0,0 0 0,0 1 1,-1 0-1,1 0 0,-1 0 0,1 1 0,-1 0 0,1 0 0,-1 0 1,1 1-1,-1 0 0,1 1 0,0-1 0,-2 2-348,-3 0 150,-1 1 0,1 0 0,0 1 0,1 0 0,-1 1 0,1 0 0,0 0 0,0 1 0,-4 5-150,-4 5 76,-1 1 0,2 1 1,-12 16-77,-1 7 52,1 2 1,3 0 0,2 1 0,1 2-1,3 0 1,2 2 0,-5 22-53,4-3 9,4 2 1,2 0-1,4 0 0,2 1 1,4 10-10,2-43 60,2 0-1,1 0 1,2-1 0,2 1 0,1-1 0,8 20-60,-10-42 59,1 0-1,0-1 1,1 1-1,1-1 1,0 0-1,1-1 1,7 8-59,-8-12 54,0-1 0,0 1 0,1-2 1,0 1-1,1-1 0,-1-1 0,1 0 0,0 0 1,1-1-1,0 0 0,1 0-54,2-1 42,1-1 0,0 0 1,0 0-1,0-2 0,0 0 0,0 0 1,0-2-1,0 0 0,0 0 0,0-2 1,0 0-1,0 0 0,-1-1 0,2-2-42,9-2 55,-1-2-1,0-1 0,-1-1 0,0-1 0,-1-1 0,0-1 1,16-14-55,-23 15 43,0-1-1,-1-1 1,0 0 0,-2 0 0,0-2 0,0 0 0,-2 0 0,0-1 0,-1 0 0,-1 0 0,-1-1-1,-1 0 1,-1 0 0,0-1 0,-1 0 0,-2 1 0,0-1 0,-1 0 0,-1-1 0,-1 1-1,-1 0 1,-1 1 0,-1-5-43,-7-22-221,-1 0 0,-3 1 0,-2 0 0,-1 1 0,-3 1 0,-1 1-1,-2 1 1,-3 1 0,-16-20 221,11 22-2127,-1 1 1,-2 2-1,-1 1 0,-2 2 1,-33-21 2126,28 24-1168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8192,'-19'5'964,"-7"0"79,0 1 0,1 2 0,0 0-1,0 2 1,1 0 0,-12 9-1043,19-9 611,1 2-1,0 0 1,1 1 0,0 0-1,1 1 1,1 1 0,0 0 0,1 1-1,0 0 1,-8 17-611,15-24 73,0 0 0,1 1 0,0-1 0,0 1 1,1 0-1,1 0 0,-1 0 0,2 1 0,-1-1 0,1 0 0,1 1 0,0-1 0,0 1 1,1-1-1,1 0 0,0 1 0,0-1 0,1 0 0,0 0 0,0-1 0,5 10-73,-2-9-54,1 0 0,0 0-1,0-1 1,1 0-1,0 0 1,1-1 0,-1 0-1,2 0 1,-1-1-1,1 0 1,0-1 0,1 0-1,-1 0 1,1-2-1,0 1 1,0-1 0,1-1-1,8 2 55,-5-1-145,-1-2 0,1 0 0,0-1 1,0 0-1,-1-1 0,1-1 0,0 0 0,0-1 0,-1-1 0,1 0 0,-1-1 0,0 0 0,0-1 0,12-7 145,-18 8-5,1-1 0,-1 0-1,-1 0 1,1-1 0,-1 0-1,0-1 1,0 1 0,-1-1-1,1-1 1,-2 1 0,1-1-1,-1 0 1,0 0 0,-1-1-1,2-3 6,-2 1 74,-1 0 0,0 0 0,-1 0 0,0 0-1,-1 0 1,0 0 0,0 0 0,-1-1 0,-1 1 0,0 0 0,-1 0 0,0 0-1,0-1-73,-5-14-112,-2 1 0,0 0-1,-2 0 1,0 1 0,-2 0 0,0 1-1,-9-10 113,-13-15-5231,-2 2 1,-35-34 5230,2 7-3920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45 10368,'-18'9'3872,"18"-9"-3040,-5 7 512,5-7-129,10 3-735,8-6-640,10-1 0,16-8-2623,7 4 1535,13-12-1792,-1 3 1728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9216,'0'0'137,"-1"0"0,1 0 1,0 0-1,0 0 0,0 0 1,0 0-1,0 0 0,0 0 1,0 0-1,-1 0 0,1 0 1,0 0-1,0 0 1,0 0-1,0 0 0,0 0 1,0 0-1,0 0 0,-1 0 1,1 0-1,0 0 0,0 0 1,0 0-1,0 0 0,0 1 1,0-1-1,0 0 0,0 0 1,-1 0-1,1 0 0,0 0 1,0 0-1,0 0 0,0 0 1,0 0-1,0 1 0,0-1 1,0 0-1,0 0 0,0 0 1,0 0-1,0 0 0,0 0 1,0 0-1,0 0 0,0 1 1,0-1-1,0 0 0,0 0 1,0 0-1,0 0 0,0 0 1,0 0-1,0 1 1,0-1-1,0 0 0,0 0 1,0 0-1,0 0 0,0 0-137,2 15 2769,5 17-1827,17 61-519,-4 1 1,-4 1-1,2 70-423,-17-159 0,2 21-103,1-24 48,2-14 47,73-188-318,-56 148 262,2 2 1,26-38 63,-45 78 28,0 0 1,0 1-1,1 0 0,0 0 0,1 1 1,0-1-1,0 2 0,4-3-28,-10 7 11,0 1 0,0 0-1,0 0 1,0-1-1,1 1 1,-1 1 0,0-1-1,1 0 1,-1 0-1,1 1 1,-1 0 0,1-1-1,-1 1 1,1 0-1,-1 0 1,1 0 0,-1 1-1,1-1 1,-1 0-1,0 1 1,1 0 0,-1 0-1,1-1 1,-1 1-1,0 1 1,0-1 0,0 0-1,1 0 1,-1 1-1,0 0 1,-1-1 0,1 1-1,0 0 1,0 0-1,-1 0 1,1 1-11,13 19-389,0 1 0,-2 0 0,-1 1 0,-1 0 1,-1 1-1,0 5 389,5 9-9144,20 37 9144,-16-40-4475,-1-7 1617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10880,'2'1'427,"-1"0"1,0 0-1,0 0 0,0 0 1,0 0-1,0 0 1,0 0-1,-1 0 0,1 1 1,0-1-1,-1 0 1,1 0-1,0 1 0,-1-1 1,0 1-1,1 0-427,6 30 1768,-4-12-1068,26 80-191,-7-26-351,2 26-158,-17-51 171,-7-46-157,0 0 1,0 0 0,0 0 0,0 0 0,-1 0 0,1 0-1,-1 0 1,0 0 0,1 0 0,-1-1 0,-1 1 0,1 0-1,0-1 1,-1 1-15,2-3 4,0 1 0,0-1 0,0 0 1,-1 0-1,1 1 0,0-1 0,0 0 0,-1 0 0,1 0 0,0 1 0,-1-1 0,1 0 0,0 0 0,-1 0 0,1 0 0,0 0 0,-1 0 0,1 0 0,0 1 0,-1-1 0,1 0 0,0 0 0,-1 0 0,1 0 0,0 0 0,-1-1 1,1 1-1,0 0 0,0 0 0,-1 0 0,1 0 0,0 0 0,-1 0 0,1 0 0,0-1 0,-1 1 0,1 0 0,0 0 0,0 0 0,-1-1 0,1 1 0,0 0 0,0 0 0,0-1 0,-1 1 0,1 0 0,0-1 0,0 1 0,0 0 0,0-1-4,-7-14 38,5 6-50,1 0 0,1 0 0,0 0-1,0-1 1,0 1 0,1 0 0,1 0-1,0 0 1,0-1 12,8-23-212,10-25 212,-14 40-40,5-11-98,1 0-1,1 1 1,1 0 0,2 1 0,4-5 138,-13 22-34,1 1 1,-1 0-1,2 0 1,-1 1-1,1 0 1,1 1-1,0-1 34,-3 4-3,-1 0 1,1 0-1,0 1 0,0 0 1,1 0-1,-1 1 1,0 0-1,1 0 0,0 0 1,-1 1-1,4 0 3,-2 2 18,-1-1 0,0 1 0,0 1 0,0-1 0,0 1 0,-1 1 0,1 0 0,0 0 0,-1 0 0,0 1 0,0 0 0,0 0 0,0 1 0,5 4-18,-1 0 38,0 0 1,-1 1-1,0 0 1,-1 0 0,0 1-1,-1 1 1,0 0-1,1 2-38,-5-5 51,0 0 1,-1 0-1,0 0 0,0 1 0,-1-1 1,0 1-1,0-1 0,-1 1 1,-1 0-1,0 0 0,0-1 0,-1 1 1,0 0-1,0 0 0,-1-1 1,-1 1-1,1-1 0,-2 0 0,1 0 1,-1 0-1,-1 0 0,0 1-51,-2 2-249,0-1-1,-1 0 1,1-1-1,-2 0 1,0 0-1,0-1 1,-1 0-1,0 0 1,0-1-1,-1-1 1,0 0-1,0 0 1,-1-1-1,0 0 1,0-1-1,-11 3 250,-43 5-2453,-4 0 848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701 105 10880,'-3'-3'576,"1"-1"0,-1 1 0,0 0 1,0 0-1,0 0 0,0 0 0,-1 0 0,1 0 1,-1 1-1,1 0 0,-1 0 0,0 0 0,0 0 1,0 0-577,-16-5 1285,0 1 1,-10-3-1286,0 2 556,1-3-566,-1 2-1,-1 2 1,1 1 0,-20-1 10,37 6-12,0 0-1,0 0 1,0 2 0,0 0 0,0 0 0,1 1 0,-1 1 0,1 0 0,0 0 0,0 1-1,0 1 1,-7 4 12,1 2 3,0 1 0,0 0 0,2 1 0,0 0 0,0 2 0,-8 11-3,13-14 4,1 0 1,1 1-1,0 0 1,0 1 0,2 0-1,0 0 1,0 1-1,2-1 1,-1 3-5,5-12 18,0 0 1,0 1-1,0-1 0,0 1 1,1 0-1,0-1 1,1 1-1,0-1 0,0 1 1,0-1-1,0 1 0,1-1 1,0 0-1,1 0 0,2 5-18,-3-6 20,1-1-1,-1 0 0,1 0 1,0 0-1,1-1 0,-1 1 0,1-1 1,-1 1-1,1-1 0,0 0 1,0-1-1,1 1 0,-1-1 1,0 1-1,1-1 0,0-1 0,-1 1 1,1-1-1,0 0 0,4 1-19,0-1 21,0-1-1,0 0 1,0 0-1,0-1 1,0 0-1,0 0 1,-1-1-1,1-1 1,0 1-1,-1-1 1,0-1-1,1 1 1,-1-2-1,-1 1 1,1-1-1,-1 0 1,0 0-1,0-1 1,2-2-21,14-15 70,-1 0 1,0-2 0,-2 0-1,9-16-70,63-105 811,-89 141-748,1 1-1,-1 0 1,0 0 0,1 0-1,0 0 1,0 0-63,-3 4 11,-1-1 0,1 1 0,0-1 1,-1 0-1,1 1 0,0 0 0,-1-1 0,1 1 0,0-1 0,0 1 0,-1 0 1,1-1-1,0 1 0,0 0 0,0 0 0,-1 0 0,1 0 0,0 0 0,0-1 1,0 2-1,0-1 0,-1 0 0,1 0 0,0 0 0,0 0 0,0 0 1,-1 1-1,1-1 0,0 0 0,0 1 0,-1-1 0,1 0 0,0 1 0,0-1 1,-1 1-1,1-1 0,-1 1 0,1 0 0,0-1 0,-1 1-11,11 15 37,-2 0 0,0 0-1,-1 1 1,0-1 0,0 7-37,29 92-73,-23-64-64,26 97-1359,-7 2-3775,-24-112 3366,0 2 412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354 117 11008,'12'-24'3594,"-12"23"-3497,0 1 0,1 0 0,-1-1 0,0 1 0,0-1 0,1 1 0,-1-1 0,0 1 0,0 0 0,0-1 0,0 1 0,1-1 0,-1 1 0,0-1 1,0 1-1,0-1 0,0 1 0,0-1 0,0 1 0,-1-1 0,1 1 0,0-1 0,0 1 0,0-1 0,0 1 0,-1-1 0,1 1 0,0 0 0,0-1 0,-1 1 0,1-1 0,0 1 0,0 0 0,-1-1 0,1 1 0,-1 0 0,1-1 0,0 1 0,-1 0 0,1 0 0,-1-1 0,1 1 0,0 0 0,-1 0 0,1 0 0,-1 0 0,1-1 0,-1 1 0,1 0 0,-1 0 0,1 0 0,-1 0 0,1 0 0,-1 0 0,1 0 0,-1 0-97,-22 3 1911,0 4-1823,0 1 1,0 2-1,1 0 1,0 1-1,1 1 1,0 1-1,1 1 1,-2 2-89,9-5-10,1 0 0,0 0 1,1 1-1,0 0 0,1 1 1,0 1-1,1-1 1,1 1-1,0 1 0,1 0 1,0 0-1,-1 8 10,6-17 7,0 1 0,1 0-1,-1 0 1,1 1 0,1-1 0,0 0 0,0 0-1,0 0 1,1 0 0,0 1 0,0-1 0,1 0-1,0 0 1,1 4-7,-1-7 5,0 0 1,0-1-1,0 1 0,0-1 0,1 1 0,-1-1 0,1 0 0,0 0 1,0 0-1,0 0 0,0 0 0,1-1 0,-1 0 0,1 1 0,-1-1 1,1-1-1,0 1 0,0 0 0,0-1 0,0 0 0,0 0 1,0 0-1,0 0 0,0-1 0,4 1-5,0-1 9,1 0 0,-1-1 0,0 1 0,1-2 0,-1 1 1,0-1-1,0 0 0,1-1 0,-2 0 0,1 0 0,2-2-9,1-1 16,0-1 1,0 0-1,-1-1 1,0 0-1,0-1 1,-1 0-1,2-2-16,5-8 39,-1-1 1,-1 0-1,-1-1 0,0-1 1,-2 0-1,0-1 1,3-14-40,4-22 314,-2-2 1,3-38-315,-16 84 139,4-7 178,-7 22-309,1 1 0,-1-1 1,0 0-1,1 0 1,-1 0-1,0 1 0,1-1 1,-1 0-1,0 0 0,0 1 1,1-1-1,-1 0 1,0 1-1,0-1 0,0 0 1,1 1-1,-1-1 0,0 0 1,0 1-1,0-1 1,0 0-1,0 1 0,0-1 1,0 0-1,0 1 0,0-1 1,0 1-1,0-1 1,0 0-1,0 1-8,6 44 184,53 468-1148,-51-452 290,16 134-5459,-19-148 4715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73 11520,'-2'-1'509,"1"0"0,0 0 0,-1 0 0,0 0 0,1 0 1,-1 0-1,1 1 0,-1-1 0,0 1 0,0-1 1,1 1-1,-1 0 0,0 0 0,0 0 0,0 0-509,-2 0 400,0 0 0,1 1 0,-1-1 0,0 1 0,1 0 0,-1 0 0,-2 2-400,-4 2 64,0 0 0,1 1 0,-1 0 0,1 0 0,0 1-64,-8 7 28,1 1 0,1 0 1,1 1-1,0 1 0,0 0 1,2 1-1,0 0 0,0 5-28,6-14 37,1 1-1,0 1 1,1-1-1,0 0 1,1 1-1,0 0 1,1 0-1,0 0 1,0 0-1,1 0 1,1 1-1,0-1 1,1 0-1,0 0 1,0 0-1,3 10-36,-3-18 19,0 0 0,0 1 0,1-1 0,-1 0 0,1 0 0,0 0 0,-1 0 0,1 0 0,1 0 0,-1-1 0,0 1-1,1 0 1,-1-1 0,1 0 0,0 0 0,0 0 0,0 0 0,3 2-19,-2-3 17,0 1 0,1-1 0,-1 0 0,1 0 0,0 0 0,-1-1 0,1 0 0,0 0 0,-1 0 0,1 0 0,0-1 0,4 0-17,4-3 26,0 1-1,0-2 0,0 0 1,-1 0-1,0-1 1,0-1-1,0 0 0,-1-1 1,3-2-26,-1-1 24,-1-1 1,0 0 0,0-1 0,-1 0-1,-1-1 1,0 0 0,-1-1-1,-1 0 1,0 0 0,-1-1 0,-1 0-1,5-15-24,-4 5 39,-1-1 1,-2 1-1,0-1 0,-2 0 0,0 0 0,-2 0 0,-3-20-39,0 31 95,-1 13 78,3 5-154,0-1-1,1 0 0,-1 1 1,0-1-1,1 1 0,-1-1 1,1 1-1,-1-1 0,1 1 1,0-1-1,-1 1 1,1-1-1,0 2-18,-1 40 255,1 1-1,4 30-254,-1-41 46,11 97-25,6 0 1,7 3-22,5 31-1318,-29-145 568,3 17-2152,2 0-1,8 24 2903,-3-27-1535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17407,'-13'0'6496,"13"0"-5056,-5 5-672,0-5-5216,10 3 2208,-5-3-3615,5 0 3391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11136,'-5'-20'7022,"7"14"-3840,7 14-2336,-4 1-722,1 1 1,-1 1-1,-1-1 1,0 1-1,0-1 0,-1 1 1,0 0-1,-1 1 1,0 3-125,1 2 64,9 39-282,23 133 800,-30-151-2515,-2 1 0,-1-1 0,-4 36 1933,2-69-406,0-1-142,0-1-1,-1 1 0,1 0 1,-1 0-1,0-1 0,0 1 1,0 0-1,0-1 1,-3 4 548,-5 10-1840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 12160,'-1'0'147,"1"0"1,-1 0 0,1-1-1,-1 1 1,1 0 0,0-1 0,-1 1-1,1 0 1,0-1 0,-1 1-1,1-1 1,0 1 0,-1 0 0,1-1-1,0 1 1,0-1 0,-1 1 0,1-1-1,0 1 1,0-1 0,0 1-1,0-1 1,0 1 0,0-1 0,0 1-1,0-1 1,0 1 0,0-1-1,0 1 1,0-1 0,0 1 0,0-1-1,0 1 1,0-1 0,1 1-1,-1-1 1,0 1 0,0-1 0,1 1-148,24-8 3509,-21 7-3372,126-21 1554,23 2-1691,-85 14-160,1 4 0,-1 2 0,15 5 160,-81-5-4,21 2-107,1 1-1,-1 1 0,1 1 0,9 4 112,-27-7-20,-1 0 1,1 0 0,-1 1-1,1 0 1,-1 0-1,0 0 1,0 1-1,-1-1 1,3 3 19,-5-3 2,0-1 1,0 0 0,0 0-1,-1 1 1,1-1 0,-1 1-1,0-1 1,1 1 0,-1 0-1,0 0 1,-1-1 0,1 1-1,0 0 1,-1 0-1,0 0 1,0 0 0,1 0-1,-2-1 1,1 3-3,-1 0 4,0 0-1,0 0 1,-1 0 0,0 0-1,0 0 1,0-1 0,0 1-1,-1-1 1,0 1 0,0-1-1,0 0 1,-1 0 0,1 0-1,-1-1 1,0 1 0,-3 2-4,-13 9 4,0-1 0,0-1 1,-5 1-5,-9 6-3,23-13 3,-46 32-124,52-35 100,0 0 1,0 1-1,0 0 0,0 0 0,1 1 0,0-1 0,0 1 1,-1 2 23,4-7-3,0 1 1,1-1-1,-1 1 1,1 0-1,-1-1 1,1 1 0,0-1-1,0 1 1,0-1-1,0 1 1,0 0-1,0-1 1,0 1-1,0 0 1,0-1 0,1 1-1,-1-1 1,1 1-1,-1-1 1,1 1-1,0-1 1,-1 1-1,1-1 1,0 0-1,0 1 1,0-1 0,0 0-1,0 0 1,0 0-1,0 1 1,1-1-1,0 0 3,5 4-15,0 0 0,0-1 0,0 0-1,1 0 1,7 2 15,56 22-24,-33-14 2,-1 1 0,0 2 0,0 2 0,32 22 22,-62-36 26,0 1 0,0-1 0,-1 1 0,0 0-1,0 1 1,-1 0 0,1-1 0,-2 2 0,1-1 0,0 1-26,-4-4 9,1-1 1,-1 1 0,1-1-1,-1 1 1,0 0-1,-1 0 1,1-1 0,-1 1-1,1 0 1,-1 0 0,0-1-1,-1 1 1,1 0-1,-1 0 1,1 0 0,-1-1-1,0 1 1,-1 0 0,1-1-1,-1 1 1,1-1-1,-1 0 1,-2 3-10,0 0-261,-1 0 1,-1 0-1,1 0 1,-1-1-1,0 1 1,0-2-1,-1 1 1,0-1-1,1 0 1,-1 0-1,-1-1 1,1 1-1,0-2 1,-1 1-1,0-1 1,1 0-1,-1-1 1,0 0-1,0 0 1,-2-1 260,-9 1-1600,0-1 0,0-1 0,0 0 0,0-2 0,0 0 0,1-1 0,-15-6 1600,-20-6-2816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46 12288,'5'33'5113,"4"-4"-3485,-7-22-1564,31 113 2021,-21-80-2006,-2-1 0,-2 2 0,-1 0 0,-2-1 0,-2 7-79,-3-43-25,0 0-1,0 1 1,-1-1 0,1 0 0,-1 0 0,0 0 0,-1 0 0,1 0 0,0-1 0,-1 1 0,0 0 0,-1 1 25,2-4-17,0 0 0,0 1 1,0-1-1,0 0 1,0 0-1,0 0 0,0 0 1,0 0-1,-1 0 0,1-1 1,0 1-1,-1 0 1,1-1-1,0 1 0,-1 0 1,1-1-1,-1 0 1,1 1-1,-1-1 0,1 0 1,-1 0-1,1 0 1,-1 0-1,1 0 0,-1 0 1,1 0-1,-1-1 1,1 1-1,-1 0 0,1-1 1,-1 0 16,0 1-17,0-1 0,0-1 1,0 1-1,0 0 0,0 0 1,0-1-1,0 1 0,0-1 0,1 0 1,-1 1-1,0-1 0,1 0 1,0 0-1,-1 0 0,1 0 1,0 0-1,-1-2 17,-3-5-63,-3-5 5,1 0 0,0 0 0,1-1 0,0 0 0,2 1 0,-1-2 0,2 1 0,0-1 1,1 1-1,1-1 0,0 1 0,1-11 58,1 3-9,1 0 0,1 0-1,1 0 1,1 1 0,2 0 0,0 0 0,0 0 0,6-6 9,-8 16 43,2-1 0,-1 1 0,2 1 0,0-1-43,-6 9 44,0 0 0,1 0-1,-1 0 1,1 1 0,0-1 0,0 1 0,0-1 0,0 1 0,0 0-1,0 1 1,0-1 0,1 0 0,-1 1 0,1 0 0,-1 0 0,1 0-1,0 0-43,-2 1 26,-1 0-1,0-1 1,0 2-1,0-1 1,1 0 0,-1 0-1,0 0 1,0 0-1,0 1 1,0-1-1,0 1 1,1-1-1,-1 1 1,0-1-1,0 1 1,0 0-1,0-1 1,0 1-1,-1 0 1,1 0 0,0 0-1,0 0-25,1 1 53,0 1 1,0 0-1,0 0 0,0 0 1,-1 1-1,0-1 0,1 0 0,-1 2-53,2 5 94,-1 0 0,0 0-1,-1 0 1,0 0-1,-1 4-93,-1 11 94,-2 0-1,-1 0 0,-5 19-93,3-19 23,1-1-1,1 0 1,2 1-1,0 7-22,2-25-197,1 1 1,-1 0-1,1-1 0,1 1 0,0-1 1,0 1-1,0-1 0,1 0 0,0 0 1,0 0-1,1 0 0,0-1 1,0 1-1,0-1 0,5 5 197,-4-6-629,0 0 0,0-1 0,1 1 0,-1-1 0,1-1 0,0 1 0,0-1 0,0 0 0,0 0 0,1-1 1,-1 0-1,1 0 0,0 0 0,0-1 0,2 0 629,36 4-2128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 6272,'-2'-2'929,"-12"-7"1083,7 7 2471,7 8-1018,7 10-2532,-5-11-436,3 13-25,0 0-1,-2 1 1,0 0-1,0 15-471,0-5 226,11 167 582,0-1-544,0-64-498,-5 77 234,-11-200-1154,-2-19 183,-7-26-580,9 32 1323,-36-116-4675,-7-5 4903,-21-61-329,41 114 656,6 16 1143,1 0-1,4-1 1,-1-16-1470,14 72 110,1-1 0,0 1 0,-1-1-1,1 0 1,0 1 0,0-1 0,1 0 0,-1 1 0,0-1 0,1 0 0,0 1 0,-1-1 0,1 1-1,0-1 1,0 1 0,1-1 0,-1 1 0,1-2-110,1 2 74,-1 0 0,1 0 0,-1 0 0,1 1 0,0-1 0,0 1 0,0-1-1,0 1 1,0 0 0,0 0 0,0 0 0,0 0 0,0 1 0,3-1-74,16-2 206,0 1 0,0 1 1,0 1-1,1 1 0,9 2-206,112 21 244,-113-18-212,-19-4-18,11 2-39,-1 1-1,1 1 0,-1 1 1,0 0-1,1 3 26,-17-7-6,-1 0 0,1 0 1,-1 0-1,0 1 0,0 0 0,-1 0 0,1 0 0,-1 0 1,3 5 5,-4-6 7,-1 1 1,0-1 0,0 1 0,0 0 0,-1-1 0,1 1 0,-1 0 0,0 0-1,0 0 1,-1 0 0,1 0 0,-1 1 0,1-1 0,-1 0 0,-1 2-8,0 0 35,0 1 0,0-1 0,-1 0 0,0 1 0,0-1 0,-1 0 0,1 0 1,-1-1-1,-1 1 0,1-1 0,-1 1 0,0-1-35,-12 15 262,0-2 0,-11 9-262,15-15 84,-52 49 339,25-25 13,-35 41-436,71-74-10,0 1 0,1 0 0,-1 0 0,0 0 0,1 0 0,0 0 0,0 0 0,1 1 0,-1-1 0,0 2 10,2-4-4,0-1 0,0 0 0,0 1 0,0-1 0,0 0 0,0 1 0,1-1-1,-1 0 1,0 0 0,1 1 0,-1-1 0,1 0 0,-1 0 0,1 1 0,-1-1-1,1 0 1,0 0 0,0 0 0,0 0 0,-1 0 0,1 0 0,0 0 0,0-1-1,0 1 1,1 0 0,-1 0 0,0-1 0,0 1 0,0-1 0,0 1-1,1-1 1,-1 1 0,0-1 0,0 0 0,1 1 0,-1-1 0,0 0 0,2 0 4,23 3-3,0 0 1,0-2 0,20-1 2,32 2 1,-62-1 0,11 0 4,0 2 1,0 1-1,8 3-5,-29-5 3,0-1 1,0 1-1,-1 0 0,1 0 0,-1 0 0,1 1 0,-1 0 0,0 0 0,0 1 0,0-1 0,-1 1 0,1 0 0,-1 0 0,0 0 0,0 1 1,0 0-1,2 3-3,-5-5 13,0 0 1,0 0 0,0 0 0,0-1 0,0 2-1,-1-1 1,1 0 0,-1 0 0,0 0 0,0 0-1,0 0 1,0 0 0,-1 0 0,1 0 0,-1 0-1,0 0 1,0 0 0,0 0 0,0 0 0,0 0-1,-1-1 1,1 1 0,-1 0 0,1-1 0,-3 3-14,-4 5 79,-1 0 0,0-1 0,-1 0 1,0 0-1,-7 4-79,-8 5 2,-1-1 0,-1-1-1,0-1 1,-1-2 0,-1 0 0,-3-1-2,5-4-1390,1 0 0,-1-2 0,-2-1 1390,8-2-3263,0-1 0,0 0 1,1-2-1,-6-1 3263,-3-3-4080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11776,'-26'31'4932,"-2"13"-3491,20-29-1258,0-1 0,2 2 0,0-1 0,0 1 1,2-1-1,0 2 0,0-1 0,2 0 0,0 0 0,1 1 1,1 15-184,0-18 41,2 0 1,0 0-1,0 0 1,1 0-1,1 0 1,0-1-1,1 1 1,0-1-1,1 0 1,1-1-1,0 1 1,0-1-1,5 4-41,-8-11 5,0 0-1,1 0 1,0 0-1,0 0 0,1-1 1,-1 0-1,1 0 1,0 0-1,0-1 0,0 0 1,0 0-1,1 0 1,-1-1-1,1 0 0,-1 0 1,1-1-1,0 0 1,0 0-1,0 0 0,0-1 1,-1 0-1,1-1 1,0 1-1,0-1 0,0 0 1,0-1-1,-1 0 1,1 0-1,-1-1 0,1 1 1,-1-1-1,0 0 1,0-1-1,0 0 0,-1 0 1,1 0-1,-1-1 1,0 1-1,0-1 0,1-2-4,-1 1 3,0 0 0,-1-1 0,0 0 0,0 0 0,0 0 0,-1 0 0,0 0 0,0-1 0,-1 1 0,0-1 0,0 0 0,-1 0-1,0 1 1,-1-1 0,1 0 0,-1 0 0,-1 0 0,0 0 0,0 0 0,0-1-3,-4-7-635,0 0 1,0-1-1,-2 2 0,0-1 1,-3-4 634,-8-11-4403,-1 1 1,-2-1 4402,7 10-2304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16 238 12672,'1'21'1570,"0"-13"-721,0 0-1,0 0 1,1 0-1,0 0 1,2 4-849,-2-3 270,19 64 2009,3 36-2279,-20-68-129,-4-39 117,0 0 0,0 0 0,0 0 0,0 0 0,-1 0 0,1 0 0,0 0 0,-1-1 0,0 1 0,1 0 0,-1 0 0,0-1 0,0 1 0,0 0 0,0-1 0,0 1 0,0-1 0,0 1 0,-1 0 12,2-2-4,-1 0 0,0 1 0,1-1 0,-1 0 1,1 1-1,-1-1 0,0 0 0,1 0 0,-1 0 0,0 1 1,1-1-1,-1 0 0,0 0 0,1 0 0,-1 0 0,0 0 1,1 0-1,-1 0 0,0-1 0,1 1 0,-1 0 0,0 0 1,1 0-1,-1-1 0,0 1 0,0-1 4,-14-15-87,-2-23-65,17 38 149,-4-15-117,0-1 0,1 1 0,1-1-1,0 0 1,2 1 0,-1-1 0,2 0-1,1 0 1,2-12 120,1 0-199,2-1 1,1 2-1,1-1 0,13-26 199,-14 37-31,1 1 0,1-1-1,1 1 1,0 1 0,4-3 31,-10 12 36,0 2-1,0-1 1,1 1-1,-1 0 1,1 0-1,1 0 1,-1 1-1,0 0 1,1 0-1,0 0 1,0 1-1,0 0 1,0 1-1,5-2-35,-9 4 53,-1-1 0,0 1 0,1 0 0,-1-1 0,0 1 0,1 0 0,-1 0 0,0 1 0,1-1-1,-1 0 1,0 1 0,0 0 0,1-1 0,-1 1 0,0 0 0,0 0 0,0 0 0,0 0 0,0 1-1,0-1 1,0 0 0,0 1 0,-1-1 0,1 1 0,0 0 0,-1 0 0,0-1 0,1 1-1,-1 0 1,0 0 0,0 0 0,0 1 0,0-1 0,0 0 0,0 0 0,-1 0 0,1 1 0,-1-1-1,0 2-52,2 8 161,-1-1-1,-1 0 0,0 1 0,0-1 0,-1 0 0,-1 1 0,-2 8-160,-3 4 75,0-1-1,-2 0 0,-1-1 0,-8 15-74,-20 45-1054,38-81 1039,0-1 1,-1 1-1,1 0 0,0-1 1,0 1-1,0 0 1,0 0-1,0-1 0,0 1 1,0 0-1,0-1 0,0 1 1,0 0-1,0-1 0,0 1 1,1 0-1,-1-1 0,0 1 1,0 0-1,1-1 1,-1 1-1,0-1 0,1 1 1,-1 0-1,1-1 0,-1 1 1,1-1-1,-1 1 0,1-1 1,-1 0-1,1 1 0,-1-1 1,1 1-1,-1-1 1,1 0-1,0 0 0,-1 1 1,1-1-1,0 0 0,-1 0 1,2 0 14,31 5-116,-29-5 96,8 1 54,0 1 0,0 0 0,0 1 0,0 0 0,-1 1-1,1 0 1,-1 0 0,0 2 0,7 4-34,-14-8 57,1 1-1,-1 0 1,0 0 0,-1 1-1,1-1 1,-1 1-1,1 0 1,-1 0 0,0 0-1,-1 0 1,2 3-57,-2-4 62,-1 0-1,0 0 1,0 1 0,0-1 0,0 1 0,-1-1 0,1 1-1,-1 0 1,0-1 0,0 1 0,0-1 0,-1 1-1,1-1 1,-1 1 0,0-1 0,0 1 0,0 0-62,-3 7 132,-1-1 1,0 0 0,-1 0 0,0-1 0,0 0 0,-1 0-1,0 0 1,-1-1 0,-6 5-133,-1 1-20,0-1 0,-2 0-1,1-2 1,-18 10 20,20-13-564,-1-1 0,0 0-1,0-1 1,0 0 0,-1-1-1,0-1 1,0-1 0,-1 0-1,1-1 1,0-1-1,-8 0 565,-19-5-1407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8704,'1'0'202,"-1"0"0,1 0 1,-1 0-1,1-1 1,-1 1-1,0 0 0,1 0 1,-1 0-1,1 0 0,-1 0 1,1 0-1,-1 0 1,1 0-1,-1 0 0,1 0 1,-1 0-1,1 1 0,-1-1 1,1 0-1,-1 0 0,0 0 1,1 1-1,-1-1 1,1 0-1,-1 0 0,0 1 1,1-1-203,0 13 4722,-1-6-4818,1 123 3803,3 64-3201,5-83-345,-2-26-3531,-5-30-6151,-1-59 4966,3-4 1681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11008,'22'38'6121,"12"24"-3133,-14-19-2643,-1 1 1,-1 1-1,-3 0 1,-2 1 0,0 8-346,-5-5-296,-2 1 0,-1 45 296,-4-86-225,0-18-55,2-6 86,11-41-41,2 2 1,2 0-1,3 1 0,19-35 235,-37 81 3,5-11 58,1 0 1,0 1-1,2 0 0,0 1 1,6-7-62,-15 20 28,0 0 1,1 0-1,0 0 1,0 0-1,0 0 0,0 1 1,0 0-1,1-1 1,-1 1-1,1 0 1,-1 1-1,1-1 1,0 0-1,0 1 0,-1 0 1,1 0-1,0 0 1,0 1-1,0-1 1,0 1-1,0 0 1,0 0-1,0 0 0,0 1 1,0-1-1,0 1 1,0 0-1,0 0 1,0 1-1,0-1-28,6 4 65,0 1 0,0 0 0,-1 1 0,1 0-1,-2 0 1,1 1 0,-1 0 0,0 1 0,-1-1 0,0 1 0,0 1-1,5 10-64,9 18-1741,-1 1 0,10 31 1741,3 11-4730,-17-48 2938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10240,'-7'-10'4422,"11"22"-166,4 13-3095,43 148 419,-1-3-2405,-42-135-2752,-1 2 0,-2 6 3577,-4-41-312,-1-1 0,0 1 0,0-1 1,0 0-1,0 1 0,0-1 0,0 1 1,0-1-1,0 0 0,0 1 0,-1-1 1,1 1-1,-1-1 0,1 0 0,-1 1 1,1-1-1,-1 0 0,0 0 0,1 0 1,-1 1-1,0-1 0,-1 1 312,-7 0-1317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13 107 11392,'-8'-8'4288,"4"8"-3329,8 0 33,1 0-288,3 0-416,15 0-32,18-4-352,24-4-96,21-4 96,15-5-2367,13-3-961,-1 0 1728,1 3 832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597 205 8320,'1'-2'265,"0"0"0,0 0 0,-1 0 1,1 0-1,-1-1 0,1 1 0,-1 0 1,0 0-1,0 0 0,0-1 0,0 1 1,0 0-1,-1 0 0,1 0 0,0-1 1,-1 1-1,0 0-265,-1-2 659,0-1 1,-1 1-1,0-1 1,0 1-1,0 0 0,-1 1 1,0-2-660,-9-10 772,0 1 0,-2 1 1,0 0-1,0 1 0,-1 0 0,-1 1 1,-9-4-773,18 11 0,-1 0 1,0 0-1,-1 1 0,1 0 1,0 1-1,-1 0 1,0 0-1,1 1 1,-1 0-1,0 1 1,1 0-1,-1 1 1,0 0-1,0 0 1,1 1-1,-2 1 0,-6 2-4,1 1 0,0 1 1,1 0-1,-1 1 0,1 1 0,1 0 0,0 1 0,0 1 1,1 0-1,1 1 0,-1 0 0,2 1 0,0 0 1,-2 5 3,4-5-2,0-1 1,1 1 0,1 1-1,0-1 1,1 1 0,1 0-1,0 1 1,1 0 0,0-1-1,1 1 1,1 0 0,0 1-1,1-1 1,1 0 0,0 0-1,1 2 2,0-11-44,0 0-1,0 0 0,1 0 1,0-1-1,0 1 0,0-1 1,1 1-1,0-1 0,0 0 1,0 0-1,0 0 0,1 0 1,0-1-1,0 0 0,0 1 1,0-1-1,1-1 0,0 1 1,0-1-1,0 0 0,0 0 1,0 0-1,0 0 0,1-1 1,-1 0-1,1 0 0,0-1 1,1 0 44,13 3-428,0-1 0,0 0 0,0-2 0,0-1 1,0 0-1,1-2 0,12-2 428,-15 2-806,-1-2 0,1 0 0,0-1 0,-1-1 0,0-1 0,-1 0 0,4-3 806,49-32-1152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9856,'-2'-1'315,"1"-1"0,-1 1 0,0 0 1,0 0-1,0 0 0,0 0 0,0 0 1,0 0-1,0 1 0,0-1 0,0 0 1,0 1-1,-1 0 0,0-1-315,1 2 142,1-1 0,0 1 0,0-1 0,-1 1 0,1-1 0,0 1 0,0 0 0,0 0 1,0-1-1,0 1 0,0 0 0,0 0 0,0 0 0,0 0 0,1 0 0,-1 0 0,0 0 0,1 1 0,-1-1 0,1 0 0,-1 0 0,1 0 0,-1 1 0,1-1 0,0 0 0,-1 1-142,-1 7 310,0 0 0,1 0 0,0 0 1,0 0-1,1 0 0,0 0 0,0 0 0,1 3-310,15 72 541,-16-81-496,26 108 607,24 125 130,-49-232-754,4 21 60,-5-24-76,0 0-1,0 0 0,0 0 0,0-1 0,0 1 1,0 0-1,1 0 0,-1-1 0,0 1 1,1 0-1,-1 0 0,1-1 0,-1 1 1,1 0-1,-1-1 0,1 1 0,-1-1 1,1 1-1,-1 0 0,1-1 0,0 1-11,0-2 6,0 0-1,0 1 1,0-1-1,0 0 1,0 0-1,-1 0 1,1 0-1,0 0 1,0 1-1,-1-2 0,1 1 1,-1 0-1,1 0 1,-1 0-1,1 0 1,-1 0-1,0 0 1,1-1-6,0-1 3,47-129-236,4-9-93,-41 115 305,2 0-1,0 1 0,2 1 0,6-7 22,-18 27 2,0-1 1,1 1-1,0-1 0,0 1 0,0 1 0,0-1 0,1 0 0,-1 1 0,1 0 0,0 0 0,4-1-2,-7 3 16,0 0-1,0 1 1,0-1-1,0 1 0,1 0 1,-1 0-1,0 0 1,0 0-1,0 0 1,1 0-1,-1 0 0,0 1 1,0-1-1,0 1 1,0 0-1,0 0 1,0-1-1,0 1 0,0 1 1,0-1-1,0 0 1,0 0-1,-1 1 1,1-1-1,0 1 0,-1-1 1,0 1-1,1 0 1,-1-1-1,0 1 1,1 1-16,13 18 147,-2 1 0,0 1 1,-1 1-1,4 11-147,35 104 62,-40-107-95,7 16-206,10 32-1223,-15-27-3258,-13-53 4629,1 8-2188,-7-8 287,-7-6 1192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131 317 8320,'-49'-27'2757,"46"26"-2485,0 0 1,0 0-1,0 1 1,0-1-1,0 1 1,-1-1-1,1 1 0,0 0 1,0 0-1,0 0 1,-1 1-1,1-1 0,0 1 1,0 0-1,0 0 1,0 0-1,0 0 1,0 0-1,0 1 0,0 0 1,1-1-1,-1 1 1,0 0-1,1 0 0,-1 1-272,3-3 72,-1 1-1,1 0 0,0 0 0,-1 0 1,1-1-1,0 1 0,-1 0 0,1 0 0,0 0 1,0 0-1,0 0 0,0 0 0,0 0 0,0 0 1,0-1-1,0 1 0,0 0 0,0 0 0,1 0 1,-1 0-1,0 0 0,1 0 0,-1-1 1,0 1-1,1 0 0,-1 0 0,1 0 0,-1-1 1,1 1-1,0 0 0,-1-1 0,1 1 0,0 0 1,-1-1-1,1 1 0,0-1 0,0 1 1,-1-1-1,1 0 0,0 1 0,1-1-71,4 3 103,0 0 0,0 0 0,0-1 0,1 0 0,3 1-103,20 1 25,1-1 0,-1-1 0,0-2 0,1 0 0,-1-3 0,1-1-25,0 2-113,23-4-866,-1-2 0,0-3-1,0-1 1,-1-4 0,0-1 0,-2-2-1,0-3 1,32-20 979,-58 27 716,-19 11-337,0 1 0,0-1 0,1 1 0,0 0 0,-1 1 0,1-1 0,0 1 0,0 0 0,0 1 0,2-1-379,-6 2 117,0 1 0,0-1-1,0 0 1,0 1-1,0 0 1,-1-1 0,1 1-1,0 0 1,-1 0-1,1 0 1,-1 0 0,1 1-1,-1-1 1,1 0-1,-1 0 1,0 1 0,1-1-1,-1 1 1,0-1-1,0 1 1,0 0-117,19 38 1154,-19-39-1109,18 49 386,-3 1-1,-1 0 0,3 34-430,-16-76 28,0-1 0,-1 1 0,0-1-1,-1 1 1,1-1 0,-2 1 0,1 0 0,-1-1 0,-2 8-28,2-16 2,0 0 0,0 0 1,1-1-1,-1 1 1,0 0-1,0 0 0,1-1 1,-1 1-1,0 0 1,1-1-1,-1 1 0,0 0 1,1-1-1,-1 1 1,1-1-1,-1 0 0,0 1 1,1-1-1,0 1 1,-1-1-3,-2-4 6,0 0 0,0-1 1,1 1-1,-1-1 1,1 1-1,0-1 1,1 0-1,0 0 1,0 0-1,0 0 0,0-3-6,0-12-32,1 1-1,2-18 33,1 7-166,1 0 1,2 1-1,1 0 1,10-26 165,-11 40-88,0 0-1,1 0 1,1 1 0,0 0 0,1 1 0,1-1-1,0 2 1,1-1 0,8-7 88,-12 15 16,0 0 0,0 0 0,0 1 0,1 0 0,-1 1 0,1-1 0,1 1 0,-1 1 0,0 0-1,1 0 1,0 0 0,-1 1 0,1 1 0,0 0 0,0 0 0,2 0-16,1 1 58,-1 1 0,0 1 0,1-1 0,-1 2-1,0-1 1,0 2 0,-1-1 0,1 1 0,-1 1 0,0 0-1,0 1 1,7 5-58,-3-2 48,-2 1-1,0 0 0,0 1 1,-1 1-1,0-1 0,-1 2 1,0 0-1,-1 0 0,-1 0 0,0 1 1,-1 1-1,0-1 0,-1 1 1,-1 0-1,0 0 0,1 9-47,-2-5-18,-1 1-1,-1-1 1,0 1 0,-2-1-1,0 1 1,-1 0-1,-1-1 1,-1 1-1,-1-1 1,0 0-1,-2 0 1,0 0 0,-3 4 18,4-16-4229,5-20 2159,4-18 1244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 12416,'-12'-3'3110,"7"7"-870,8 21-234,-1-14-2061,10 47 352,2 0 1,11 22-298,-11-37-129,-1 2 0,-2-1 0,-2 1 1,1 30 128,-9-68-98,-1-1-1,1 1 1,-1-1 0,-1 1 0,1-1-1,-1 1 1,0-1 0,-1 0 0,0 1 0,0-1-1,0 0 1,-3 5 98,5-10-47,0-1 0,-1 1 0,1 0-1,-1-1 1,1 1 0,-1-1 0,1 1 0,-1-1 0,1 0 0,-1 1-1,0-1 1,1 1 0,-1-1 0,0 0 0,1 1 0,-1-1-1,0 0 1,1 0 0,-1 0 0,0 0 0,1 1 0,-1-1 0,0 0-1,0 0 1,1 0 0,-1 0 0,0-1 0,0 1 47,0 0-157,-1-1 0,0 0 0,1 0 0,-1 0 0,0 1 0,1-2 0,-1 1 0,1 0 0,-1 0 0,1 0 0,-1-2 157,-5-5-1053,1 0 1,0 0-1,-5-10 1053,9 16-147,-23-46-1261,-3-10 662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9856,'3'4'1260,"-1"1"-1,1 0 1,-1 1 0,0-1 0,0 4-1260,4 30 2805,-6-14-2225,-1 0-1,-2 5-579,1-6 606,-9 92-150,-6 97 42,16-171-453,2-1 1,2 0-1,2 0 1,3 7-46,-5-32-2,1 0-1,1-1 1,0 1 0,1-1 0,1 0 0,0-1 0,8 11 2,-12-19-41,2 0 0,-1 0-1,1-1 1,-1 1 0,2-1 0,-1 0-1,0-1 1,1 1 0,0-1-1,0 0 1,0-1 0,1 1 0,-1-1-1,1 0 1,0-1 0,0 0 0,0 0-1,4 1 42,2-2-374,-1-1 0,1 0 0,0 0 0,0-1-1,0-1 1,0 0 0,-1-1 0,1-1-1,5-1 375,4-4-923,0 0 0,0-1 0,-1-1-1,15-11 924,29-25-826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49 108 10880,'-49'-33'8261,"162"8"-6549,-47 9-1655,0 3-1,1 3 1,51 0-57,-76 9-276,-1 3 1,33 5 275,-60-6-75,-1 2 0,-1 0 0,1 0 0,0 1 0,-1 0 0,0 2 0,0-1 0,0 1 0,0 1 0,8 6 75,-18-11 18,1 0 0,-1 0 0,1 1 0,-1-1 1,0 1-1,0-1 0,0 1 0,0 0 0,0 0 0,-1 0 0,1 0 0,-1 0 0,0 0 0,0 0 0,0 0 0,0 1 1,-1-1-1,1 0 0,-1 1-18,0-1 22,0-1 1,-1 1 0,1 0 0,-1 0-1,1 0 1,-1 0 0,0-1 0,0 1-1,0 0 1,-1-1 0,1 1 0,-1-1-1,1 1 1,-1-1 0,0 0 0,0 1-1,0-1 1,0 0 0,0 0 0,-1-1-1,-1 2-22,-8 5 77,-1-1 0,0 0 0,0-1 0,0 0 0,-10 2-77,6-3 140,1 2 0,1-1 1,-12 8-141,27-14 2,0 0 1,-1 1 0,1-1 0,-1 0-1,1 0 1,0 0 0,-1 1 0,1-1-1,0 0 1,-1 1 0,1-1 0,0 0-1,0 0 1,-1 1 0,1-1 0,0 1-1,0-1 1,-1 0 0,1 1 0,0-1-1,0 0 1,0 1 0,0-1 0,0 1-1,0-1 1,-1 1 0,1-1 0,0 0-1,0 1 1,0-1 0,0 1 0,1-1-1,-1 1 1,0-1 0,0 0 0,0 1-1,0-1 1,0 1 0,0-1 0,1 0-1,-1 1 1,0-1 0,0 0 0,1 1-1,-1-1 1,0 0 0,0 1 0,1-1-1,-1 0 1,0 1 0,1-1 0,-1 0-1,1 0 1,-1 0 0,0 1 0,1-1-1,-1 0 1,1 0 0,-1 0-3,32 14-19,-23-10-28,21 8-10,35 15-184,-1 2 241,-45-19-85,-1 0 1,0 1 0,-1 1-1,0 1 1,9 9 84,-22-18 6,0 0 1,0 0-1,-1 0 1,1 0 0,-1 1-1,0 0 1,0-1 0,-1 1-1,1 0 1,-1 1-1,0-1 1,0 0 0,-1 1-1,0-1 1,0 1-1,0-1 1,0 1 0,-1-1-1,0 6-6,-1-5 45,0 0-1,-1 0 0,1 0 1,-1 0-1,-1 0 0,1-1 1,-1 1-1,1-1 1,-2 1-1,1-1 0,-1 0 1,1 0-1,-1-1 1,-1 1-1,1-1 0,-1 0 1,-4 4-45,-3 0 53,0-1-1,0 0 1,0 0 0,-1-1 0,0-1 0,-1 0 0,-10 2-53,-19 4 142,-37 3-142,60-11-159,-1-1 0,0 0 0,0-1 0,0-2 1,0 0-1,-5-2 159,19 2-268,1 0 0,-1-1 0,1 0 0,-1-1 0,1 1 0,0-1 0,0 0 0,0-1 0,-4-2 268,7 3-248,-1 0-1,1 0 0,-1-1 1,1 1-1,0-1 1,1 0-1,-1 0 1,1 0-1,0 0 0,0 0 1,0 0-1,0 0 1,1-1-1,-1 1 1,1-1 248,-2-34-784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11264,'-3'9'5303,"-3"9"-3682,-7 26-818,11-38-686,-8 33 262,0 1 0,3 1-1,1-1 1,1 18-379,5-50 28,1 0 0,-1 0 0,2 0 0,-1 0-1,1 0 1,0 0 0,0 0 0,1-1 0,0 1-1,1-1 1,-1 1 0,1-1 0,1-1-1,0 1 1,-1-1 0,2 1 0,-1-1 0,1-1-1,0 1 1,0-1 0,1 0 0,-1 0 0,4 1-28,5 2-91,1 0 0,0-1 1,1-1-1,-1 0 1,1-1-1,1-1 0,-1-1 1,0 0-1,1-1 1,5-1 90,5 0-741,0-1 1,-1-1-1,1-2 1,0 0-1,-1-2 0,1-2 1,8-3 740,33-17-709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45 11648,'-37'15'4288,"28"-6"-3329,18 4-127,0-10-224,14 1-896,13-8-256,19-9-3423,19-11-1505,2 1 2688,3-2 1440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 13952,'-58'16'5279,"58"-16"-4127,-14 12-448,14-7-736,5-1-160,18-1-192,17-6-1408,24-9-575,27 0 1215,10-5 576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8320,'8'4'3744,"8"21"-1339,-4-1-1775,0 1 0,-1-1 1,-1 2-1,-2-1 0,0 1 0,1 18-630,-5-20-97,-2 0-1,0 1 1,-2-1-1,0 0 1,-2 1-1,-1-1 0,-3 10 98,15-66 48,-1 0 243,1 1 0,12-26-291,-9 30-122,23-52-396,7-5 518,-29 61-20,1 0-1,1 1 1,1 0 0,1 1-1,14-12 21,-27 29 90,0 1-1,0-1 1,0 1-1,0 0 1,1 0-1,-1 0 1,1 1-1,0 0 1,0-1-1,3 1-89,-5 1 68,0 0 1,-1 1-1,1 0 1,0-1-1,-1 1 0,1 0 1,0 1-1,-1-1 0,1 0 1,0 1-1,-1-1 1,1 1-1,-1 0 0,1 0 1,0 0-1,-1 0 1,0 0-1,1 1 0,-1-1 1,0 1-1,1 0-68,5 5 129,-1 1 0,1-1 0,-2 1-1,1 1 1,-1-1 0,0 1 0,2 5-129,32 70 425,-26-53-344,-4-9-3,61 139-1144,-52-112-1610,-2 1-1,2 19 2677,-10-32-1189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 13440,'-65'-9'4991,"65"9"-3871,-18 9 256,18-1-128,9 0-736,19 1-192,18-1-480,17-4-160,24-8-4928,31-4-2111,23-1 3679,5-11 1920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963 151 11904,'-35'-50'5544,"29"42"-5124,-1 0 0,-1 1 0,1 0 1,-1 1-1,0-1 0,-1 1 0,-9-4-420,4 3 111,0 0 0,-1 2 0,0-1 0,-1 2-1,1 0 1,-1 1 0,0 0 0,1 2 0,-1-1 0,0 2 0,0 0 0,0 1 0,0 1 0,0 0 0,-14 5-111,-7 3 114,1 3-1,0 0 1,0 3 0,2 0 0,0 3-1,-3 3-113,3-1 105,2 1-1,0 2 0,1 1 1,1 1-1,-18 23-104,32-31 97,1 0 0,1 1 1,0 0-1,2 1 0,0 0 0,1 1 0,2 1 0,0 0 0,1 0 1,-1 8-98,6-19 32,1 0 1,0 1-1,1-1 1,1 0-1,0 1 1,0-1-1,1 0 1,0 0-1,1 1 1,1-1-1,-1 0 1,2-1-1,0 1 0,0 0 1,1-1-1,0 0 1,0 0-1,1-1 1,1 1-1,-1-1 1,2-1-1,-1 1 1,4 1-33,6 6 7,0-1 0,2-1 0,0-1-1,0 0 1,1-2 0,1 0 0,0-1 0,0-1 0,1-1 0,22 5-7,-4-4-64,0-2 1,0-2-1,1-1 1,0-2-1,-1-2 1,1-2-1,0-2 1,-1-1-1,0-2 1,20-7 63,-43 10-66,-1-1 1,1-1-1,-2 0 1,1-1-1,-1-1 1,0 0-1,0-1 0,-1-1 1,0 0-1,11-11 66,-18 13 1,0 0 0,0 0 0,-1 0 0,0 0 0,-1-1-1,1 0 1,-2 0 0,1-1 0,-1 0 0,-1 1 0,0-1 0,0 0 0,-1-1-1,0 1 1,-1 0 0,0 0 0,-1-1 0,0-4-1,-1-2-5,-1 1 0,-1-1 0,0 1 0,-1 0 0,-1 0 0,-1 1 0,0 0 1,-1-1-1,0 2 0,-1-1 0,-1 1 0,0 1 0,-12-13 5,1 3-6,-1 1 0,-1 0 0,-1 2 0,-1 1-1,-1 1 1,0 1 0,-4-1 6,-89-44-720,66 36-1328,30 13-938,22 13 2910,-1 0 0,1 0 1,0 0-1,0 0 0,-1 0 1,1 0-1,0 0 0,0 0 0,0-1 1,-1 1-1,1 0 0,0 0 1,0 0-1,0 0 0,0 0 1,-1-1-1,1 1 0,0 0 0,0 0 1,0 0-1,0-1 0,0 1 1,0 0-1,-1 0 0,1 0 1,0-1-1,0 1 0,0 0 0,0 0 1,0 0-1,0-1 0,0 1 1,0 0-1,0 0 0,0-1 0,0 1 1,0 0-1,0 0 0,0 0 1,0-1-1,0 1 0,1 0 1,-1 0-1,0 0 0,0-1 0,0 1 1,0 0-1,0 0 0,0 0 1,1-1 75,12-3-1317,-10 4 1112,35-8-813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349 246 13824,'5'28'5263,"-1"12"-3351,0 7-944,23 110-199,-12-72-743,-3 0 1,-3 7-27,-9-81-4,0 0 1,0-1 0,-1 1-1,0 0 1,-1-1 0,-1 4 3,3-12-9,0 0 0,-1 0 0,1-1 0,-1 1 0,0 0 1,1 0-1,-1-1 0,0 1 0,0-1 0,0 1 0,0-1 1,0 1-1,0-1 0,-1 1 0,1-1 0,0 0 0,-1 0 1,1 0-1,-1 0 0,1 0 0,-1 0 0,0 0 0,1 0 1,-1-1-1,0 1 0,0 0 0,1-1 0,-1 0 0,0 1 1,0-1-1,0 0 0,0 0 0,1 0 0,-1 0 0,0 0 1,0-1-1,0 1 0,0 0 0,1-1 0,-2 0 9,-5-2-67,0 0-1,-1-1 0,1 0 0,0 0 1,1-1-1,-1 0 0,0-2 68,-50-43-185,57 49 183,-24-23 58,2-1 1,1-1-1,2-1 1,0-1-1,1 0 0,2-2 1,1 0-1,2-1 0,1 0 1,1-1-1,2-1 1,1 0-1,1 0 0,2-2-56,4 21 5,1-1-1,0 1 1,1-1-1,1 0 1,0 1-1,1 0 1,1-1-1,0 1 1,0 0-1,2 0 1,3-8-5,-3 11-4,0 1 0,1 0 0,1 0 0,-1 0 0,1 1 0,1 0 0,0 0 0,0 1 1,1 0-1,0 1 0,0-1 0,0 2 0,1-1 0,8-2 4,-1 0 16,1 2 1,0 0-1,1 1 0,0 0 1,0 2-1,0 1 1,0 0-1,15 0-16,-5 2 18,0 2-1,0 1 1,-1 0-1,1 3 1,15 4-18,-35-7 2,0 0 0,0 1 0,0 1 0,0 0 0,-1 0 1,1 0-1,-1 1 0,3 2-2,-8-5 0,0 1 1,0-1-1,-1 1 1,1-1-1,-1 1 1,1 0-1,-1 0 0,0 0 1,0 0-1,0 0 1,0 1-1,-1-1 0,1 0 1,-1 1-1,0-1 1,0 1-1,0 0 1,-1-1-1,1 1 0,-1 0 1,0-1-1,0 2 0,-2 13 5,0-1-1,-2 1 1,0-1 0,-1 1-1,0-1 1,-2 0-1,0-1 1,0 0-1,-10 15-4,-18 23 36,-1-2 1,-11 8-37,-17 25 25,58-77-14,0 1-1,1-1 1,0 1-1,0 0 1,1 1-1,0-1 1,1 1-1,0-1 1,0 1 0,1 0-1,1 0 1,-1 3-11,2-8 7,1 0 1,-1 1-1,1-1 1,0 0-1,0 0 1,1 0-1,-1 0 1,1 0-1,0 0 0,1 0 1,-1 0-1,1-1 1,0 1-1,0-1 1,0 0-1,1 0 1,-1 0-1,1 0 1,0-1-1,0 1 1,0-1-1,1 0 1,4 2-8,15 8-87,0-1 0,1-2 0,1 0 0,-1-2 0,2 0 0,-1-2-1,1-1 1,1-1 87,71 8-4261,43-3 4261,-129-8-418,41 2-1347,-1 0-1120,0-2-1,46-5 2886,-41-4-1541,20-7 1541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72 123 7808,'-16'-36'2304,"-7"-14"-108,4 19 2722,19 31-4856,0 0-1,0-1 0,-1 1 1,1 0-1,0-1 1,0 1-1,0 0 1,-1-1-1,1 1 1,0 0-1,0 0 0,-1-1 1,1 1-1,0 0 1,-1 0-1,1 0 1,0-1-1,-1 1 1,1 0-1,0 0 0,-1 0 1,1 0-1,0 0 1,-1 0-1,1 0 1,0-1-1,-1 1 1,1 0-1,0 0 0,-1 0 1,1 1-1,-1-1-61,-3 10 1010,4 19-381,27 113 202,-7-43-825,-4 1 0,-1 39-6,-11-25-981,4-150 621,2 1-1,1 0 1,4-5 360,-13 33-50,12-29-203,1 1-1,12-20 254,-19 41-49,0 1-1,0 1 1,1 0-1,1 0 1,0 0-1,0 1 1,11-7 49,-18 14 16,1 1 0,-1 1 1,1-1-1,0 0 0,0 1 1,0 0-1,0 0 0,0 0 1,1 0-1,-1 1 0,0 0 0,1 0 1,-1 0-1,1 0 0,-1 1 1,1-1-1,0 1 0,-1 0 1,1 1-1,-1-1 0,1 1 0,-1 0 1,1 0-1,-1 0 0,0 1 1,1 0-1,-1-1 0,0 2 1,0-1-1,0 0 0,0 1 1,-1-1-1,1 1 0,-1 0 0,2 2-16,9 8-47,-2 0-1,1 1 0,-2 0 0,0 0 0,1 4 48,45 80-3131,-40-67 1462,1 2 485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11392,'-31'16'3674,"31"-15"-3604,-1-1-1,1 0 1,-1 0 0,1 1-1,-1-1 1,1 0-1,-1 0 1,1 1-1,0-1 1,-1 0 0,1 1-1,-1-1 1,1 1-1,0-1 1,-1 1-1,1-1 1,0 1 0,0-1-1,-1 0 1,1 1-1,0-1 1,0 1-70,-3 6 276,-1 0 183,1 1 1,0 0 0,0 0 0,1 0 0,0 0-1,0 3-459,2 0 31,-1 0-1,2 0 0,-1-1 0,2 1 1,-1 0-1,2 0 0,-1-1 0,1 1 1,1-1-1,0 0 0,0 0 1,1 0-1,0-1 0,1 1 0,0-1 1,0-1-1,1 1 0,1-1 0,-1 0 1,1-1-1,0 1 0,1-2 0,0 1 1,0-1-1,4 1-30,1 2-554,0-2-1,1 0 1,1 0 0,-1-2 0,1 0-1,0 0 1,0-2 0,0 0-1,0 0 1,1-2 0,-1 0 0,1-1-1,-1-1 1,1 0 0,-1-1 0,10-3 554,23-7-1376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10 190 11776,'-9'20'4480,"9"-12"-3489,18 1-287,-4-6-352,4-3-288,8-7 32,11-9-256,14-8-128,7-5 160,7 1-2783,-1-9-1121,-15-3 2016,-12-9 992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28 233 11392,'-9'7'4224,"9"-7"-3297,13 5-479,-3-5-3807,-1 0 1663,9-5-2624,5 1 2496</inkml:trace>
  <inkml:trace contextRef="#ctx0" brushRef="#br0" timeOffset="1">46 1 10368,'-32'5'3936,"32"-5"-3040,-9 3-64,4-3-448,10 0-321,-1 0-1886,10 0 991,9-3-1216,9 3 1184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16 9984,'-4'-2'433,"0"0"1,0 0 0,1 0-1,-1 1 1,0-1 0,0 1-1,0 0 1,-1 0 0,1 1-1,0-1 1,0 1 0,0 0-1,-1 0-433,-4 1 406,1 0-1,-1 0 0,1 1 1,-1 0-1,1 0 0,-5 3-405,-2 1 277,1 0-1,-1 2 0,1 0 1,1 0-1,-1 1 0,-11 11-276,16-11 46,0 1 0,0 0 0,1 0 0,0 1 0,0-1-1,1 2 1,1-1 0,0 1 0,1 0 0,0 0 0,1 1-1,0-1 1,1 1 0,0 0 0,1 0 0,1 0 0,0 0-1,0 0 1,2 0 0,-1 1 0,2-1 0,0 0 0,2 7-46,-1-7-287,1 0 0,0-1 0,1 1 0,0-1 1,1 0-1,1-1 0,0 1 0,0-1 0,1-1 1,8 9 286,-8-10-784,1-1 0,0 0 0,0 0 0,1-1 0,0 0 0,0-1 0,1 0 0,-1-1 0,1 0 0,1-1 0,-1 0 0,9 1 784,21 4-1738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54 10112,'-14'-3'1209,"11"2"-891,0 1 0,0-1 0,0 1 1,0-1-1,0 1 0,-1 0 0,1 0 0,0 1 1,0-1-1,0 1 0,-2 0-318,2-1 18,-36 9 2390,38-9-2290,0 0 1,-1 1 0,1-1 0,-1 1 0,1-1-1,-1 1 1,1 0 0,0-1 0,0 1 0,-1 0-1,1 0 1,0 0 0,0 0 0,0 0 0,0 0-1,0 0 1,0 1 0,0-1 0,0 0 0,0 0-1,1 1 1,-1-1 0,0 0 0,1 1 0,-1-1-1,1 1-118,0-1 3,0 0 0,0-1 0,1 1 0,-1 0 0,0-1 0,0 1-1,1 0 1,-1-1 0,0 1 0,1 0 0,-1-1 0,0 1-1,1-1 1,-1 1 0,1-1 0,-1 1 0,1-1 0,0 1 0,-1-1-1,1 1 1,-1-1 0,1 0 0,0 1 0,-1-1 0,1 0 0,0 1-3,20 4-339,-18-5 283,22 2-265,0 0 0,0-3 0,0 0 0,0-1 0,0-1-1,21-6 322,-24 5-169,25-7 47,0-1-1,0-3 0,3-3 123,18-6 331,-62 22-60,-1 0-1,1 1 0,-1-1 1,1 1-1,-1 1 0,1-1 1,4 1-271,-8 0 111,0 0 0,0 1 0,1-1 0,-1 1 0,0-1 0,0 1 0,0 0 0,0 0 0,0 0 0,0 0 0,-1 0 0,1 1 1,0-1-1,0 0 0,-1 1 0,1-1 0,-1 1 0,1 0 0,-1-1 0,0 1 0,0 0 0,0 0-111,8 13 298,-1 1 1,-1 0-1,0 0 0,-2 1 1,1 3-299,20 87-484,-23-90 249,2 15-1196,2 9-3102,-6-37 3505,0 0 0,1 0 1,-1-1-1,1 1 0,0 0 0,0-1 1,0 1-1,2 2 1028,5 0-1253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12672,'-3'3'5372,"2"4"-3938,4 6-1750,-3-12 849,10 115 2113,-3 0-2900,-5 45 254,-2-134-226,0-27 211,1 0 0,-1 0 0,0 0-1,1 0 1,-1 0 0,0 0 0,1 0 0,-1 1 0,0-1 0,1 0 0,-1 0 0,0 0 0,1 0 0,-1-1 0,0 1 0,1 0 0,-1 0 0,0 0 0,0 0 0,1 0 0,-1 0 0,0 0 0,1-1 0,-1 1 0,0 0-1,1 0 1,-1 0 0,0-1 15,13-11-82,-1 0-1,0-1 1,2-5 82,17-19-73,-15 20 133,1 0 0,0 0 0,1 2 0,1 0 0,0 1 0,1 1-1,10-4-59,-24 14 59,-1 1 0,1-1 0,0 1 0,0 0 0,0 0 0,1 1 0,-1-1 0,0 2 0,1-1 0,-1 1-1,0 0 1,1 0 0,-1 0 0,1 1 0,-1 0 0,0 0 0,0 1 0,0 0 0,1 0 0,-2 0 0,1 1 0,0 0 0,0 0-1,-1 1 1,0-1 0,0 1 0,0 0 0,0 0 0,0 1 0,-1 0-59,20 20-222,-1 2-1,-2 0 1,6 11 222,-11-13-1882,-2 0-1,5 13 1883,11 32-12597,-21-55 9776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13952,'-14'3'5183,"14"-3"-4031,18 17-256,-9-12-640,1 3-288,17-4-768,5-1 416,18-6-1728,0 3 1184,15-9-4639,-2 1 3071,1-9-2528,-6 5 2880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38 12032,'-1'-11'3098,"0"13"425,4 22 415,17 34-3007,2 0 0,6 5-931,-10-23-298,0 1 1,-3 1 0,-2 1-1,7 33 298,-18-36-3458,-2-40 3288,0 1 0,0-1-1,0 1 1,0 0 0,0-1 0,0 1 0,0-1-1,0 1 1,-1-1 0,1 1 0,0-1-1,0 1 1,-1 0 0,1-1 0,0 1-1,-1-1 1,1 0 0,0 1 0,-1-1-1,1 1 1,-1-1 0,1 0 0,-1 1 170,0-1-249,1 0 1,-1 0-1,0 0 0,0-1 1,0 1-1,1 0 1,-1 0-1,0 0 1,0-1-1,0 1 0,1 0 1,-1-1-1,0 1 1,1-1-1,-1 1 0,0-1 1,1 1-1,-1-1 1,0 0-1,1 1 1,-1-1-1,1 0 249,-10-10-1621,0-1-1,1 0 1,-4-8 1621,-25-43-73,29 48 1005,-104-159 11259,107 165-11611,-22-35 2040,26 42-2493,1 0 0,0-1 0,0 1 0,0-1 0,0 1 0,0-1 0,1 1 0,-1-1 0,1 0 0,0 1 0,0-1 0,-1 0 0,2 1 0,-1-1 0,0 1 0,1-1-127,-1 1 18,1 1 0,-1 0 0,1-1 0,0 1 0,0 0 0,0 0 0,-1 0 0,1 0 0,0 0 0,1 0-1,-1 0 1,0 0 0,0 0 0,0 1 0,0-1 0,1 0 0,-1 1 0,0-1 0,1 1 0,-1-1 0,0 1-18,33-6-85,-25 4 60,176-21-1450,133-21-1002,-290 39 2580,3 0 1488,30-2-1591,-53 6 248,0 1 0,1 0 0,-1 1 0,0-1 0,0 2 0,0-1-1,0 1 1,0 1 0,5 1-248,-6 0 119,-1 0 0,1 0 1,-2 0-1,1 1 0,0 0 0,-1 0 0,0 0 0,0 1 0,0-1 0,-1 1 0,0 0 0,0 1 0,0 0-119,10 19 242,-2 0 0,6 20-242,-16-41 16,22 65 127,1 19-143,-12-37 151,3-2 1,2 0 0,13 25-152,-9-44-710,-11-20-2708,-9-8 1073,-2-3 2340,-2-2-2952,2 1 1027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13184,'-1'0'187,"1"0"1,0 0 0,-1 1 0,1-1 0,-1 0 0,1 0-1,-1 0 1,1 1 0,0-1 0,-1 0 0,1 0-1,0 1 1,-1-1 0,1 0 0,0 1 0,0-1 0,-1 1-1,1-1 1,0 0 0,0 1 0,-1-1 0,1 1 0,0-1-1,0 0 1,0 1 0,0-1 0,0 1 0,0-1-1,0 1 1,0-1 0,0 1 0,0-1 0,0 0 0,0 1-1,0-1 1,0 1 0,0-1 0,0 1-188,5 25 776,-3-13 244,3 25-641,3 0-1,0-1 1,12 28-379,43 102 919,-53-145-900,1 8 24,3-1 0,0-1-1,1 0 1,2-1 0,4 4-43,-20-30 13,0 1 1,0-1 0,0 0 0,0 0 0,0 0-1,0 1 1,0-1 0,0 0 0,0 0 0,0-1-1,1 1 1,-1 0 0,0 0 0,1-1 0,-1 1-1,0 0 1,1-1 0,-1 0 0,1 1 0,-1-1-1,1 0 1,-1 1 0,1-1 0,-1 0 0,1 0-1,-1 0 1,1-1 0,-1 1 0,1 0-1,-1 0 1,1-1 0,-1 1 0,0-1 0,1 0-1,-1 1 1,0-1 0,1 0 0,-1 0 0,0 1-1,0-1 1,1 0 0,-1 0 0,0 0 0,0-1-1,0 1 1,0 0-14,10-14-77,0 1-1,0-2 1,-1 0-1,-1 0 1,-1 0-1,4-11 78,-2 6-388,63-153-7255,-56 144 6236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13952,'-1'0'411,"0"0"1,0 0-1,0 0 1,0 1-1,0-1 1,0 0-1,0 0 1,0 1-1,1-1 1,-1 0 0,0 1-1,0-1 1,0 1-1,1-1 1,-1 1-1,0 0-411,-14 22 1276,6-7-145,2-2-929,0 1 0,0-1-1,1 1 1,1 0-1,0 0 1,-1 12-202,1-2 25,1 1 0,2 0 1,0 20-26,2-29-205,1 1 1,0-1 0,2 0 0,0-1 0,3 10 204,-4-18-337,1-1 1,-1 1 0,2-1 0,-1 0 0,1 0-1,0 0 1,0-1 0,1 0 0,0 1-1,0-1 1,0-1 0,1 1 0,1 0 336,19 14-1046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 14976,'-46'-4'5631,"46"4"-4383,-5 4-352,5-4-480,5 8-768,-1-5-160,19 6-544,-4-1-192,13-4 672,-5 0-1760,23-4-703,-9 0 1567,10 4 704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8064,'3'5'640,"1"-1"1,0-1 0,0 1 0,0 0-1,1-1 1,-1 0 0,1 0 0,0-1-1,0 1 1,0-1 0,0 0 0,0 0-1,0 0 1,0-1 0,1 0 0,-1 0-1,1 0 1,-1-1 0,1 0 0,-1 0-1,3 0-640,103-18-421,-4-8-7019,-92 24 6102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53 13056,'-65'17'4927,"47"-5"-3839,9 1 32,9-9-224,9-1-640,9 2-64,19-5-416,14-8-96,16-9-3776,25-3-1727,17-4 2943,5-13 1440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13056,'-18'12'4927,"18"-12"-3839,5 12-32,-1-7-128,1-2-672,4 6-960,9-1 352,9-4-800,9-1 672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13696,'46'-12'5183,"-46"12"-4031,145-20-192,-75 8-224,-8 7-576,81-10 64,3-2-128,81-3-64,-7 8 0,53-5-2592,-17 9 1408,13-4-1983,-33 9 1791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29 12160,'-2'1'468,"1"0"1,-1 0 0,1-1 0,-1 1-1,1 0 1,0 0 0,0 0-1,-1 0 1,1 1 0,0-1 0,0 0-1,0 0-468,1 1 141,-1 0-1,1 0 1,-1 0 0,1-1-1,0 1 1,0 0-1,0 0 1,0 0 0,0 0-1,0 0 1,0-1-1,1 1-140,5 29 478,1 0 0,1-1-1,2 0 1,9 19-478,-2-5 79,-12-30-75,44 130 35,-39-111-9,-2 1 0,-1 0 0,0 13-30,-6-40-33,0 0 0,-1 0 1,0 0-1,0 0 0,0-1 0,-1 1 0,0 0 0,0 0 1,-1-1-1,0 1 0,0 0 0,0-1 0,-2 2 33,4-7-54,0-1-1,0 0 1,-1 1-1,1-1 1,0 1-1,-1-1 1,1 1-1,0-1 1,-1 0-1,1 1 1,-1-1-1,1 0 0,0 0 1,-1 1-1,1-1 1,-1 0-1,1 0 1,-1 1-1,1-1 1,-1 0-1,1 0 1,-1 0-1,1 0 1,-1 0-1,1 0 1,-1 0-1,1 0 1,-1 0-1,0 0 1,1 0-1,-1 0 0,1 0 1,-1 0-1,1-1 1,-1 1-1,1 0 1,-1 0-1,1 0 1,0-1-1,-1 1 1,1 0-1,-1-1 1,1 1 54,-19-21-2335,14 15 1692,-32-42-4490,-1-7 5133,-30-52-365,-6-8 2252,42 72 321,-1 2 0,-5-1-2208,-22-27 3104,58 67-3009,1 1 0,0-1 0,-1 1 0,1-1 0,0 0 0,0 0-1,0 1 1,0-1 0,0 0 0,0 0 0,1 0 0,-1 0 0,0 0 0,1 0 0,0 0 0,-1 0 0,1 0 0,0-1-1,0 1 1,0 0 0,1-1-95,0 1 67,0 0-1,1-1 1,-1 1-1,1 0 0,0-1 1,-1 1-1,1 0 1,0 0-1,0 1 0,0-1 1,1 0-1,-1 1 1,0-1-1,1 1 1,-1 0-1,2-1-66,16-7 99,0 0 0,1 1 0,0 1 0,1 2-1,-1 0 1,15-2-99,25 0 362,47 1-362,-54 4-115,-1 4 1,1 1 0,-1 3-1,0 2 1,0 2 0,-1 3 0,48 19 114,-88-28-22,0 1 1,-1 0 0,0 1 0,0 1-1,0 0 1,-1 0 0,1 1 21,-9-6 7,0-1 1,0 1-1,0 0 1,0 0-1,0 0 1,0 0-1,0 1 1,-1-1-1,1 0 1,-1 1 0,0-1-1,0 1 1,1-1-1,-2 1 1,1-1-1,0 1 1,0 0-1,-1-1 1,0 1-1,1 0 1,-1 0-1,0-1 1,0 1-1,-1 0 1,1 0-1,-1-1 1,1 1-1,-1 0 1,0-1-1,0 1 1,0 0-1,0-1 1,0 0-1,-1 2-7,-4 4 32,0-1-1,0 0 1,0 0 0,-1 0-1,0-1 1,0 0-1,-1 0 1,0-1 0,0 1-1,0-2 1,-1 1-1,1-2 1,-6 3-32,-19 5 36,0-1 0,0-1-1,-2-2-35,19-4-6,-18 5-73,11-2-1173,0-1 1,0-1-1,-22 0 1252,62-16-4389,65-25-481,-25 10 3980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11136,'-16'6'902,"1"1"0,-1 0 0,2 2 0,-1-1 1,1 2-1,1 0 0,0 1 0,0 0 0,-11 13-902,0 3 570,0 2 0,2 0 0,2 1 0,-1 3-570,13-20 114,1 1 0,0 0-1,1 0 1,1 0 0,0 0-1,1 1 1,0 0 0,1 0-1,1 0 1,0 0 0,1 1-114,1-9 23,0 0 0,1 0 0,0 0 0,0 0 0,0-1 0,1 1 0,0 0 0,0 0 0,1-1 0,0 0 0,0 1 0,0-1 0,1 0 0,0 0 0,0-1 0,0 1 0,1-1 0,0 0 0,0 0 0,0-1 0,1 1 0,-1-1 0,1 0 0,6 2-23,-3-1-24,0-1 0,1-1 0,-1 0 1,1 0-1,0-1 0,-1 0 0,1-1 0,0 0 0,0 0 0,0-1 1,0-1-1,0 0 0,0 0 0,3-1 24,11-3-289,-1-1-1,-1-1 1,1-1-1,-2 0 1,14-9 289,-27 14-108,-1-1 0,1-1 0,-1 1 0,0-1 0,0-1 0,-1 1 1,1-1-1,-1 0 0,-1-1 0,2 0 108,-4 2-1,-1 1 0,1-1-1,-1 0 1,1 1 0,-1-1 0,-1 0 0,1 0 0,-1 0-1,0-1 1,0 1 0,0 0 0,-1 0 0,0-1 0,0 1-1,0 0 1,0 0 0,-1-2 1,-2-5 66,0-1-1,-1 1 0,0 0 1,0 1-1,-1-1 1,-1 1-1,0 0 1,-1 0-1,0 0 1,0 1-1,-1 0 1,-6-5-66,-1 0-428,0 1 0,-1 0 1,-1 1-1,0 0 0,-1 2 1,0 0-1,-4-1 428,18 11-503,-19-12-3154,22 13 3546,1 0 0,0-1-1,-1 1 1,1 0 0,-1 0 0,1 0-1,0 0 1,-1-1 0,1 1-1,0 0 1,0 0 0,-1 0 0,1-1-1,0 1 1,0 0 0,-1 0 0,1-1-1,0 1 1,0 0 0,-1-1 0,1 1-1,0 0 1,0-1 0,0 1 0,0 0-1,0-1 1,0 1 0,0-1 0,0 1-1,0 0 1,0-1 0,0 1-1,0 0 1,0-1 0,0 1 0,0 0-1,0-1 1,0 1 0,0-1 0,0 1-1,0 0 1,0-1 0,1 1 0,-1 0-1,0-1 1,0 1 0,0 0 0,1 0-1,-1-1 1,0 1 0,1 0 111,15-8-1248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32 12800,'-1'-2'283,"0"0"-1,0 1 1,1-1 0,-1 1 0,0 0 0,-1-1 0,1 1 0,0 0 0,0-1 0,-1 1 0,1 0 0,0 0 0,-1 0 0,1 0 0,-1 0 0,1 1 0,-1-1 0,0 0-1,1 1 1,-1-1 0,-1 1-283,-36-7 727,33 7-222,-13-1-102,0 1 0,1 1 1,-1 1-1,1 0 0,0 2 1,-5 1-404,-7 1 156,-6 1-149,0 2 0,0 2 0,1 1 0,0 1 0,1 2 0,-6 6-7,36-19-30,0 0 0,0 0-1,1 1 1,-1 0 0,1 0-1,0-1 1,0 2-1,0-1 1,0 0 0,0 2 30,2-4-17,1 0 1,-1 0 0,1 0 0,-1 0-1,1 0 1,0 0 0,0 0-1,-1 1 1,1-1 0,0 0 0,0 0-1,0 0 1,0 0 0,1 1-1,-1-1 1,0 0 0,0 0-1,1 0 1,-1 0 0,1 0 0,-1 0-1,1 0 1,-1 0 0,1 0-1,-1 0 1,1 0 0,0 0 0,0 0-1,-1 0 1,1 0 0,0-1-1,0 1 1,0 0 0,0-1 0,0 1-1,0-1 1,0 1 0,1 0 16,33 18-381,0-1 0,24 8 381,41 21-316,-96-45 313,10 5-20,1 1-1,-1 1 1,-1 1-1,0 0 1,3 3 23,-14-11 10,1 0 1,-1 0 0,0 0-1,0 1 1,0-1-1,0 1 1,0-1-1,-1 1 1,1 0 0,-1 0-1,0-1 1,1 1-1,-1 0 1,-1 0 0,1 0-1,0 0 1,-1 1-1,1-1 1,-1 0 0,0 0-1,0 0 1,0 0-1,-1 0 1,1 0 0,-1 0-1,0 0 1,1 0-1,-2 0 1,1 0 0,-1 2-11,-3 3 67,1-1 0,-2 0 0,1-1 0,-1 1 0,0-1 0,0 0 0,0-1 0,-1 1 0,0-1 0,0 0 0,-1-1 0,1 0 0,-1 0 0,0-1 0,0 0-67,-9 3-185,0 0 1,0-2 0,0 0-1,0-1 1,-1 0-1,-15-1 185,24-2-73,-9 1-1685,0-1 1,0-1 0,-8-1 1757,21 1-481,0 0 1,1 0-1,-1 0 1,1 0-1,-1-1 0,1 0 1,0 0-1,-1 0 1,1 0-1,0-1 0,1 1 1,-1-1-1,0 0 1,1 0-1,-3-4 481,-14-27-1349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13184,'-9'27'4927,"9"3"-3839,5 22-160,-5-28-288,0 18-448,4 2 64,1 1-160,0-1 0,-1 1-32,1-5-128,-1-3 32,1-5-960,0-8-448,-1-7-2655,1-9-1121,-1-8 2720,6-5 1280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11520,'0'5'4288,"3"2"-3329,11 18 513,-10-8 32,5 7-704,5 12-96,5 17-512,4 0-128,-5 8-64,1-1 0,-1-3 0,-4-4-928,-7 0-320,-2-9-3903,-5-7-1729,0-13 3552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69 12928,'-11'-13'4436,"23"15"-1153,13 4-2651,33 2-775,1-3 0,0-3-1,-1-2 1,44-6 143,57-13-4509,17-9 4509,-130 19 597,-24 4 408,0 0-1,1 2 1,0 1 0,0 1 0,4 1-1005,-24 0 99,-1 0 1,1 1-1,-1-1 1,1 1-1,0 0 1,-1 0-1,1 0 1,-1 0-1,0 0 0,1 1 1,-1-1-1,0 1 1,0-1-1,0 1 1,0 0-1,0 0 1,0 0-1,0 0 0,-1 0 1,1 1-100,3 6 145,0-1 0,0 2 0,-1-1 1,3 8-146,0 2 129,10 25 214,-3-1 1,4 24-344,14 41-1714,-4-39-4219,-27-67 5627,-1-1 0,1 0 0,0 0 1,-1 0-1,1 0 0,0 0 0,0 0 1,0 0-1,0 0 0,0 0 0,0-1 1,0 1-1,0 0 0,0 0 0,0-1 0,0 1 1,0-1-1,1 1 306,7 0-1813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11648,'0'0'657,"-3"1"881,5 7 1696,20 43-466,6 14-299,9 8-2469,165 307 1589,-201-378-1573,22 39 320,-21-39-293,-1 0-1,0 0 1,1 0 0,-1 0 0,1 0-1,0-1 1,0 1 0,-1-1-1,1 1 1,0-1 0,0 1-1,0-1 1,1 0 0,-1 0-1,0 0 1,0 0 0,1-1-43,-1 0 28,0 0 1,-1 0-1,1 0 1,0-1-1,0 1 1,0-1 0,0 1-1,0-1 1,-1 0-1,1 0 1,0 0-1,-1 0 1,1 0 0,0 0-1,-1 0 1,1 0-1,-1-1 1,0 1 0,0-1-1,2 0-28,22-36 218,-21 31-181,24-46 61,-2-1-1,16-49-97,3-9-1877,-29 78-1637,1 1 1,5-6 3513,-9 24-1418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 11776,'2'-14'9667,"-3"22"-6083,-1 10-4158,0-11 596,-25 137 462,7 4-484,18-135-4,2-1-1,0 1 1,0-1-1,1 1 1,0-1 0,4 11 4,-4-16-5,1 0 1,1-1-1,-1 1 1,1-1-1,0 0 0,0 1 1,1-2-1,0 1 1,0 0-1,0-1 1,1 0-1,0 0 1,1 1 4,6 3-52,-1-1 0,1 0 0,1-1 0,0-1 1,0 0-1,0 0 0,0-1 0,1-1 0,0-1 0,0 0 0,0 0 0,0-1 1,1-1-1,-1-1 0,6 0 52,2-1-801,-1 0 1,1-2-1,-1 0 1,0-1-1,1-2 0,-2 0 1,1-1-1,-1-1 1,0-1-1,2-2 801,11-11-826</inkml:trace>
  <inkml:trace contextRef="#ctx0" brushRef="#br0" timeOffset="1">49 282 9216,'-5'3'3424,"5"-3"-2656,28 5-1088,-28-5-640,14 0-800,-5 0-160,9-5 1024,-4 2 480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 10496,'-4'-15'3490,"7"18"-1044,10 28-441,-11-25-2043,19 50 871,-3 1 0,7 43-833,16 118 532,-31-151-79,-3 0 0,-2 25-453,-2-128 4,1 1-1,2 0 0,1 0 0,9-23-3,-5 19-29,7-28-202,3 1 0,5-4 231,-12 37-164,1 1-1,1 0 1,2 2-1,22-29 165,-35 52-20,1-1 0,0 1 0,1 1-1,0-1 1,0 1 0,0 0-1,5-2 21,-10 7 8,0-1-1,0 1 0,0 0 0,0 0 0,0 0 0,0 1 1,1-1-1,-1 0 0,0 1 0,1 0 0,-1-1 0,0 1 0,1 0 1,-1 0-1,0 0 0,1 0 0,-1 1 0,0-1 0,1 1 1,-1-1-1,0 1 0,0 0 0,0 0 0,1 0 0,-1 0 1,0 0-1,0 0 0,0 1 0,-1-1 0,1 1 0,0 0-7,5 5 87,-1 0 0,0 0-1,-1 1 1,0-1 0,0 2-1,-1-1 1,0 0-1,0 1 1,-1 0-87,9 25 496,5 26-496,-11-35 58,88 284-90,-88-294-94,-2-4-284,0 1-1,0 0 0,0 7 411,-4-17-274,1 0 1,-1 0 0,0-1-1,1 1 1,-1 0-1,0 0 1,0 0 0,-1 0-1,1 0 1,0 0-1,-1 0 1,1 0-1,-1-1 1,1 1 0,-1 0-1,0 0 1,0-1-1,0 1 1,0 0 0,0-1-1,0 1 1,0-1-1,0 1 1,-1 0 273,-11 3-1349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9728,'14'-13'3584,"-14"13"-2784,58-4-224,-53 4-288,36-3-288,-9 3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13952,'63'-4'5183,"6"-4"-4031,68-9-32,-54 5-288,49-3-512,41-7-32,54 2-224,34-4-64,26-1 0,14 2-3808,9 2-1727,-32-12 2783,-31-11 1440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56 8064,'-1'0'230,"0"-1"0,1 1 0,-1-1 0,0 1-1,0-1 1,0 1 0,0-1 0,1 1 0,-1-1 0,0 0 0,1 1 0,-1-1 0,1 0 0,-1 0 0,0 0 0,1 1 0,0-1 0,-1 0 0,1 0 0,0 0 0,-1 0 0,1 0 0,0 0-1,0 0 1,0 0-230,0-25 3481,0 15-236,-10 492-2050,12-388-1739,17-188 471,-10 41 10,2 0 0,3 1 0,2 1-1,10-20 64,-21 61 44,1 1 0,0 0 0,0 0 0,1 0 0,0 0-1,1 1 1,0 1 0,0-1-44,-5 6 15,0 1 0,-1-1 0,1 1 0,0 0 0,0 0 1,0 0-1,0 0 0,1 0 0,-1 1 0,0 0 0,1-1 0,-1 1 0,1 1 0,-1-1 0,1 0 1,0 1-1,-1-1 0,1 1 0,-1 0 0,1 1 0,0-1 0,-1 1 0,1-1 0,-1 1 0,1 0 0,-1 0 1,1 0-1,-1 1-15,8 4 26,-2 0 1,1 1-1,-1 0 1,0 0-1,0 1 1,-1 0 0,0 1-1,0-1 1,-1 2-1,0-1 1,-1 1-1,5 9-26,6 17-659,0 0-1,-3 1 0,0 4 660,-4-13-1102,-9-24 846,0 0-57,0 1 0,1 0 0,0 0 0,0-1 0,0 1 0,0-1 0,1 0 0,0 0 0,0 0 0,0 0 0,0 0 0,1 0 0,1 1 313,8-3-213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9728,'2'22'6447,"7"13"-3995,-1-1-1698,0 5-68,1-1 1,11 28-687,-13-48 102,0 0 0,2 0-1,0-1 1,0-1 0,2 1 0,9 10-102,-9-13 34,2 1 1,-1-2-1,2 0 1,-1 0-1,2-1 1,7 4-35,-16-13 11,-1 1 0,1-1 1,0 0-1,1-1 0,-1 0 0,0 0 1,1 0-1,-1-1 0,1 0 1,-1 0-1,1 0 0,0-1 0,-1 0 1,1-1-1,0 1 0,-1-1 0,1 0 1,-1-1-1,6-1-11,-4 0 14,0 0 1,0-1-1,-1 0 0,1 0 0,-1-1 1,0 1-1,0-1 0,-1-1 0,1 0 1,-1 0-1,3-4-14,0 0 3,-1-1 1,-1 0-1,0-1 1,0 0-1,-1 0 1,-1 0-1,1-4-3,1-6-78,0 0-1,-2-1 0,-1 0 1,0 0-1,-2 0 0,-1 0 1,0 0-1,-3-14 79,1 29-644,0 0-1,0-1 1,-1 1-1,0 0 1,-1 0-1,0-1 645,1-3-2858,9 4 981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12544,'-2'5'742,"0"0"0,1 0 0,0 0 0,0 1 0,0-1 0,0 0 0,1 0-1,0 1 1,0 1-742,6 49 1811,-3-39-1164,35 184 705,-4-34-618,-27-141-790,-7-26 49,0 0 0,0 0 1,0 1-1,1-1 0,-1 0 1,0 0-1,0 1 0,0-1 0,0 0 1,1 0-1,-1 1 0,0-1 1,0 0-1,0 0 0,1 0 1,-1 0-1,0 1 0,0-1 1,1 0-1,-1 0 0,0 0 0,0 0 1,1 0-1,-1 0 0,0 0 1,0 0-1,1 0 0,-1 0 1,1 0 6,8-11-209,-2-6 24,-1 1 0,0-2 0,-2 1 1,1-5 184,9-33-413,-13 51 392,39-114-527,-31 96 477,0 1 0,2 0 0,0 1 0,7-8 71,-16 25 33,0 0 0,1-1 0,0 1 0,-1 0 0,1 0 1,0 1-1,0-1 0,1 1 0,-1-1 0,1 1 0,-1 0 0,2 0-33,-4 1 29,1 1-1,-1 0 0,1-1 0,-1 1 0,1 0 0,-1 0 1,1 0-1,-1 0 0,1 0 0,-1 1 0,1-1 1,-1 0-1,1 1 0,-1-1 0,1 1 0,-1-1 1,0 1-1,1 0 0,-1 0 0,0-1 0,1 1 1,-1 0-1,0 0 0,0 0 0,0 0 0,0 1 0,0-1 1,0 0-1,0 0 0,0 1 0,0-1 0,-1 0 1,1 1-29,9 15 125,-1 1 0,-1 0 0,-1 0 0,0 0 0,-1 2-125,22 96 760,-13-48-583,-15-66-178,1 1-26,-1 0 0,1 0 0,0 0 0,-1 0 0,1-1 0,0 1 1,1 0-1,-1 0 0,0-1 0,1 1 0,0-1 0,-1 1 0,1-1 0,0 0 0,0 0 0,2 2 27,-3-4-4,0 0-1,-1 1 0,1-1 1,-1 0-1,1 0 1,-1 0-1,1 0 0,0 0 1,-1 0-1,1-1 1,-1 1-1,1 0 0,-1 0 1,1 0-1,-1 0 1,1-1-1,-1 1 0,1 0 1,-1-1-1,1 1 1,-1 0-1,1-1 0,-1 1 1,1 0-1,-1-1 1,0 1-1,1-1 0,-1 1 1,0-1-1,1 1 1,-1-1-1,0 1 0,0-1 1,1 0 4,9-21-12,-10 21 4,32-90-32,17-41-95,-40 112 107,1 0 0,1 1 1,1-1-1,0 2 0,4-3 28,-14 17 21,1 1 1,0 0 0,0 0 0,1 0 0,-1 0-1,0 0 1,1 1 0,0-1 0,0 1-1,0 0 1,3-1-22,-5 2 23,0 1 0,1-1 0,-1 1-1,0 0 1,1-1 0,-1 1 0,0 0 0,1 0-1,-1 1 1,1-1 0,-1 0 0,0 1 0,0 0-1,1-1 1,-1 1 0,0 0 0,0 0 0,0 0 0,0 0-1,0 1 1,0-1 0,0 1-23,8 6 81,0 2 0,-1-1 0,0 1 0,0 0 0,-2 0 0,1 1 0,-1 1 0,-1-1 0,1 2-81,11 25 91,-2 0 1,1 10-92,-4-10-73,-7-17-577,1-1 0,0 0 0,2 0 0,1-1 0,5 9 650,-15-27-149,1-1 0,-1 1 0,0-1 0,1 1 0,-1 0-1,0-1 1,1 1 0,-1-1 0,1 1 0,-1-1 0,1 1-1,-1-1 1,1 1 0,-1-1 0,1 0 0,0 1 0,-1-1-1,1 0 1,0 1 0,-1-1 0,1 0 0,0 0 0,-1 0-1,1 0 1,0 0 0,-1 1 0,1-1 0,0 0 0,-1 0-1,1-1 1,0 1 0,-1 0 0,1 0 0,0 0 0,-1 0 0,1-1-1,0 1 1,-1 0 0,1 0 0,0-1 0,-1 1 0,1-1-1,-1 1 1,1 0 0,-1-1 0,1 1 0,-1-1 0,1 1-1,-1-1 1,0 0 0,1 1 0,-1-1 0,1 1 0,-1-1-1,0 0 1,0 1 0,1-1 0,-1 0 149,4-7-1189,0 0 1,-1-1-1,0 0 1,1-3 1188,-2 6-61,8-32-904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10240,'-1'3'4414,"1"10"-2573,24 56 2736,23 32-2978,-20-45-1119,-1 7-480,-9-14 71,-3 1 1,-2 0-1,4 41-71,-31-181-1203,-11-73 77,22 122 1030,1 0-1,2 0 0,2-1 97,0 33 21,-1 1-1,2 0 1,-1-1 0,1 1-1,0 0 1,1 0 0,0 1-1,0-1 1,1 0 0,1-1-21,-3 5 13,1 0 1,0 0-1,0 0 1,1 1 0,-1-1-1,1 1 1,0 0-1,0 0 1,0 0-1,0 0 1,0 1 0,1-1-1,-1 1 1,1 0-1,-1 1 1,1-1-1,4 0-13,4 0 40,-1 0-1,1 1 1,0 0 0,0 1-1,0 0 1,-1 1-1,3 1-39,-7-1 31,1 1 0,-1 0 0,0 0 0,0 0 1,0 1-1,0 1 0,-1-1 0,1 1 0,-1 0 0,0 1 0,2 2-31,-6-5 22,-1 0 0,1 0-1,-1 0 1,0 0 0,0 1 0,0-1 0,0 1-1,-1-1 1,1 1 0,-1-1 0,1 1 0,-1 0-1,0 0 1,0 0 0,0 0 0,-1 0 0,1 0-1,-1 0 1,1 0 0,-1 1-22,0 0 21,-1 0 0,0-1 1,0 1-1,0 0 0,0 0 0,-1 0 0,1-1 0,-1 1 0,0-1 1,0 1-1,0-1 0,0 0 0,-3 3-21,-7 7 54,-1-1 0,0-1 0,0 0 0,-1-1 0,0-1 0,-9 5-54,4-4 33,0-1 0,-12 3-33,-27 14-88,58-26 87,-1 0 0,1 0-1,0 0 1,0 0-1,0 0 1,-1 0 0,1 0-1,0 0 1,0 0-1,0 1 1,-1-1 0,1 0-1,0 0 1,0 0-1,0 0 1,-1 0 0,1 1-1,0-1 1,0 0-1,0 0 1,0 0 0,0 1-1,0-1 1,0 0 0,-1 0-1,1 0 1,0 1-1,0-1 1,0 0 0,0 0-1,0 1 1,0-1-1,0 0 1,0 0 0,0 1-1,0-1 1,0 0-1,0 0 1,0 0 0,0 1-1,0-1 1,1 0 0,-1 0-1,0 0 1,0 1-1,0-1 1,0 0 0,0 0-1,0 0 1,1 1 1,14 7-93,27 4-32,-40-12 124,32 8 1,9 1-1,0 3 0,7 3 1,-37-10 1,-1 0 1,1 1-1,-1 0 1,0 1-1,-1 0 1,0 1-1,0 1 1,-1-1-1,3 4-1,-10-9 13,-1-1 1,1 1-1,-1-1 1,0 1-1,0 0 1,0-1-1,0 1 1,-1 0-1,1 0 1,-1 1 0,0-1-1,0 0 1,0 0-1,0 1 1,0-1-1,-1 0 1,0 1-1,1-1 1,-1 1-1,0-1 1,-1 0-1,1 1 1,-1-1-1,1 0 1,-1 1-1,0-1 1,0 0-1,-1 0 1,1 0-1,-1 1 1,1-2-1,-1 1 1,0 0-1,0 0 1,0 0-1,-1-1 1,1 0-1,0 1 1,-1-1-1,0 0 1,1 0-1,-1 0 1,0 0-1,0-1 1,0 1-1,0-1 1,-3 1-14,-3 2-109,-1-1 0,1 0 0,-1-1 0,1 0 1,-1-1-1,0 0 0,0 0 0,-7-1 109,7 0-532,1-1 0,-1 0 0,0-1 0,1 0 0,-1 0 0,1-1 0,0 0 0,-1-1 0,2 0 0,-1 0 0,0-1 0,1 0 0,-6-5 532,-11-17-890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 11136,'15'-4'2594,"-14"4"-2493,-1 0 0,0 0 1,0 0-1,1 0 0,-1 0 0,0 0 0,0 0 0,0 0 1,1 0-1,-1 0 0,0 0 0,0 0 0,1 1 0,-1-1 1,0 0-1,0 0 0,0 0 0,1 0 0,-1 0 0,0 1 1,0-1-1,0 0 0,0 0 0,1 0 0,-1 0 0,0 1 1,0-1-1,0 0 0,0 0 0,0 1 0,0-1 0,0 0-101,0 3 532,0 0-1,0 0 0,-1 0 0,1 0 0,-1 0 0,0 0 0,0-1 0,-1 3-531,0 3-59,-6 18 390,2 1 1,1 0 0,0 0-1,2 0 1,2 0 0,0 13-332,2-25 98,0 0 1,0 0-1,2 0 1,-1 0 0,2 0-1,0 0 1,1-1-1,1 0 1,0 0 0,1 0-1,0-1 1,4 5-99,-7-12-15,1 0-1,0 0 1,0-1-1,0 0 1,0 0 0,1 0-1,0-1 1,0 0-1,1 0 1,-1 0 0,1-1-1,-1 0 1,1 0-1,5 1 16,-3-2-13,1 0-1,0 0 1,-1-1 0,1 0-1,0-1 1,0 0-1,0-1 1,0 0-1,-1-1 1,5 0 13,2-2-323,0-1-1,0-1 1,0 0 0,-1-1 0,0 0-1,1-2 324,0-1-1126,-1 0 0,0-1 0,0 0 0,-2-1 0,3-3 1126,11-18-1733,-11 0 880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9 316 11264,'-9'16'4224,"18"-7"-3296,10 3 223,-5-9-31,9-3-672,9-3-64,8-9-320,10-5-64,-3-8 0,-1 1-1920,-11-4-767,-3 4-1633,-13-1-576,-6 1 2624</inkml:trace>
  <inkml:trace contextRef="#ctx0" brushRef="#br0" timeOffset="1">224 25 7424,'-50'-5'2816,"22"13"-2208,-3 1 1312,18-1 512,3-4-673,1-1-287,18 2-864,10-5-384,11-5-1088,16-2-384,1-6-3327,11-3-1409,6 0 3072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12416,'14'33'5514,"-2"17"-2772,-5-13-540,6 23-1650,-3 2 0,-3-1 0,-3 1 0,-2 23-552,-7-47-183,5-38 166,0 1 0,0 0-1,0-1 1,-1 1 0,1 0 0,0-1 0,0 1-1,-1-1 1,1 1 0,-1 0 0,1-1-1,-1 1 1,1-1 0,-1 1 0,1-1 0,-1 1-1,1-1 1,-1 1 0,0-1 17,0 0-19,1 0 1,-1 0 0,0 0-1,1 0 1,-1 0-1,0 0 1,1-1 0,-1 1-1,1 0 1,-1 0-1,0-1 1,1 1-1,-1-1 1,1 1 0,-1 0-1,1-1 1,-1 1-1,1-1 1,-1 1-1,1-1 1,-1 1 0,1-1-1,0 1 1,-1-1-1,1 0 19,-3-4-27,1 1-1,-1-1 1,1 0-1,1 0 0,-1 0 1,0 0-1,1 0 1,0 0-1,1 0 1,-1 0-1,1-1 28,-1-10-78,1-1 1,2-16 77,3 0-74,1 1 0,1-1 0,2 1 1,2 1-1,0-1 0,2 2 0,2 0 0,0 0 1,2 2-1,2 0 0,0 1 0,6-4 74,-19 22 118,1 1 0,0 0 0,1 1 0,0 0 0,0 0 0,1 0 0,-1 1 0,1 0 0,1 1-118,-9 5 36,-1-1 0,1 1 0,0-1 1,0 1-1,-1 0 0,1-1 0,0 1 1,0 0-1,0 0 0,0 0 0,0 0 1,-1 0-1,1 0 0,0 0 0,0 0 1,0 0-1,0 0 0,0 0 0,0 0 1,0 1-37,-1-1 22,1 0 0,-1 1 0,0-1 0,1 1 0,-1-1 1,0 0-1,1 1 0,-1-1 0,0 1 0,1-1 0,-1 1 0,0-1 1,0 1-1,0 0 0,0-1 0,1 1 0,-1-1 0,0 1 1,0-1-1,0 1 0,0 0 0,0 0-22,-1 3 60,1 0 0,-1 0 0,0 0 0,0 0 0,0 0 0,0 0 0,-2 2-60,-22 55 538,2 1 1,-9 42-539,30-96 14,0 1 0,0 0 0,1 0 0,0 0 0,0 0 0,1 0 1,0 1-1,1-1 0,0 0 0,1 0 0,0 0 0,0 0 0,0-1 0,1 1 0,1-1 0,0 1 0,0-1 1,0 0-1,1 0 0,0-1 0,0 0 0,1 0 0,0 0 0,1 0 0,-1-1 0,1 0 0,0 0 1,6 2-15,1 1-117,0-1 1,1-1-1,0 0 1,0-1-1,1-1 1,-1 0 0,1-1-1,1-1 1,-1 0-1,8-1 117,0-1-1307,0 0 0,0-2 0,1-1-1,-1-1 1,0-1 0,19-6 1307,34-13-6309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126 295 7552,'3'20'8055,"7"21"-5122,5 19-2578,28 261 1832,-4 195-2187,-38-507-193,-1 0 0,-1 1 0,1-1 0,-1 0 0,-2 7 193,-3-6-1210,-1-13-399,-7-19-1076,13 20 2536,-22-48-3162,2-1 1,3-1 0,-4-22 3310,-3-6-1504,-20-73 2570,30 95 3985,-3-41-5051,16 85 567,-5-39 5117,0-34-5684,6 69 643,2-1-1,0 1 1,1-1-1,1 1 1,0 0 0,5-11-643,-2 9 281,2 0-1,0 0 1,1 0 0,1 1 0,1 0-1,0 1 1,2 0 0,0 1 0,1 1 0,0 0-1,1 0 1,1 2 0,1 0 0,0 1-1,0 0 1,2 2 0,6-4-281,0 1 61,1 1 0,0 2 0,0 0 0,1 2 0,1 0 0,-1 2 0,1 1 0,1 2 0,5 0-61,-28 4-6,0-1 0,0 2 0,1-1 1,-1 1-1,0 0 0,0 0 0,0 1 0,0 0 0,0 0 0,0 0 0,-1 0 0,1 1 0,-1 0 0,1 1 0,-1-1 0,0 1 1,-1 0-1,1 0 0,0 0 0,-1 1 0,0 0 0,0-1 0,-1 2 0,1-1 0,-1 0 0,0 1 0,0-1 0,-1 1 0,0 0 0,0 0 1,0 0-1,-1 0 0,0 0 0,0 0 0,0 0 0,-1 4 6,0 2 43,0 1 1,-1-1-1,-1 1 1,0-1-1,-1 0 1,0 0-1,-1 0 1,0 0-1,-1-1 1,0 1-1,-1-1 1,0 0-1,-1-1 1,0 0-1,-1 1-43,-20 23 161,-2-1 0,-2-1-1,-22 17-160,-36 36-67,88-83 28,-1 1 0,1 0 0,-1-1 0,1 1 0,0 0 0,0 0 0,0 0 0,0 0 0,1 1 0,-1 2 39,1-6-13,1 1-1,0 0 1,0 0 0,0-1 0,0 1-1,0 0 1,1 0 0,-1-1 0,0 1-1,0 0 1,0 0 0,1-1 0,-1 1-1,0 0 1,1-1 0,-1 1 0,0 0-1,1-1 1,0 1 13,0 1-13,1-1-1,0 1 1,-1-1-1,1 1 1,0-1-1,0 0 1,0 0-1,0 0 1,2 0 13,57 21-165,61 14 165,-74-25 119,-1 3-1,-1 2 1,0 2-1,15 10-118,-41-17 29,0 0-1,-1 2 0,0 0 0,-1 1 1,0 1-1,-1 1 0,12 15-28,-22-23 26,-1-1 0,-1 1 0,1 1 0,-2-1 1,1 1-1,-1 0 0,0 0 0,-1 0 0,0 0 0,0 1 0,-1-1 0,-1 1 0,1 0 0,-1 0 0,-1-1 0,0 1 0,0 0 1,-1 0-1,-2 7-26,-1-2 53,0 0 1,-1 0-1,-1-1 1,0 1-1,-1-1 1,0-1-1,-1 1 1,-1-1 0,0-1-1,-1 1 1,0-2-1,-1 1 1,0-2-1,-1 1 1,0-1-1,-1-1 1,0-1 0,-13 8-54,10-8-270,0 0 0,-1-1 0,0-1 0,0 0 1,0-1-1,-1-1 0,-13 1 270,17-4-707,-1 0-1,0 0 1,0-2 0,0 1-1,0-2 1,0 0 0,1-1-1,-1-1 1,-4-2 707,13 5-625,1 0 0,0-1 1,0 0-1,0-1 0,1 1 0,-1-1 0,0 1 1,1-2-1,0 1 0,-1 0 0,1-1 0,1 0 0,-1 1 1,0-2-1,1 1 0,0 0 0,0-1 0,0 1 0,1-1 625,-5-27-2890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40 159 11520,'-31'0'4288,"22"5"-3329,9 2 513,5-2 32,4-2-704,12 2-192,21-1-288,22-4-160,13-9-64,11-6-96,11-5 32,10-2-1088,6-1-480,-10-6-2975,-10-3-1217,-7-5 2944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11776,'8'0'567,"0"1"0,-1 0 1,1 0-1,-1 1 1,1 0-1,-1 0 0,0 1 1,1 0-1,-1 0 0,-1 1 1,1-1-1,0 2 0,-1-1 1,0 1-1,0 0 1,0 0-1,-1 0 0,3 4-567,7 10 368,0 0 0,-2 1 1,0 0-1,-1 1 0,3 11-368,-3-7 121,0 1 0,-2 0 0,-1 1 0,-2 0 0,0 0 0,-2 0 0,0 1 0,-2 0 0,-2 0 0,0 14-121,-1-40 32,0 0 0,-1 0 0,1 0 0,0 0-1,-1 0 1,1 0 0,-1 0 0,0 0 0,0-1-1,1 1 1,-1 0 0,0 0 0,-2 1-32,3-3 6,0 1 1,0-1-1,-1 0 1,1 0 0,0 1-1,-1-1 1,1 0-1,0 0 1,-1 0-1,1 0 1,-1 1-1,1-1 1,0 0-1,-1 0 1,1 0-1,0 0 1,-1 0-1,1 0 1,-1 0-1,1 0 1,0 0 0,-1 0-1,1 0 1,-1 0-1,1 0-6,-12-11 69,5 0-98,1 0 0,0-1 0,1 1 1,0-1-1,1 0 0,0-1 1,1 1-1,0-1 0,1 0 1,0-7 28,-1-26-166,2 0 0,3-12 166,-1 31-49,1 0 1,1 1-1,1 0 1,2 0-1,0 0 1,11-24 48,-13 39 4,1 1 0,1 0 0,-1 0 0,2 0 0,-1 1 0,1 0 0,1 0 0,0 0-4,-2 4 35,0-1 0,0 1 0,0 1 0,1-1 0,0 1-1,0 0 1,0 1 0,0 0 0,1 0 0,-1 0 0,1 1 0,0 0-35,-4 1 19,0 0 1,0 0-1,0 1 1,-1 0-1,1 0 1,0 0 0,0 0-1,0 0 1,0 1-1,-1 0 1,1 0-1,0 0 1,-1 0-1,1 0 1,0 1-1,-1-1 1,0 1-1,1 0 1,1 2-20,-3-2 4,1 0 0,-1 0 1,0 1-1,0-1 0,-1 1 1,1-1-1,0 1 0,-1 0 1,1 0-1,-1 0 0,0-1 1,0 1-1,0 0 0,-1 0 1,1 0-1,-1 1 0,1-1 1,-1 0-1,0 0 0,0 0 1,-1 0-1,1 0 0,-1 0 1,1 1-5,-3 7 3,0 1 0,-1-1 0,0 0 0,0 0 0,-1 0 1,-1 0-1,0-1 0,-2 3-3,-14 17 105,-25 28-105,30-39 4,0 1 0,2 1-1,0 1 1,1 0 0,1 0-4,11-17-16,0 0 0,0-1 0,0 1 0,1 0 0,-1 0 0,1 0 1,0 0-1,1 0 0,-1 0 0,1 0 0,0 0 0,0 0 0,1 1 0,-1-1 0,1 0 0,0 0 1,1 0-1,-1-1 0,1 2 16,1-1-17,0 0 0,0-1 0,0 1 0,0-1-1,1 1 1,0-1 0,0 0 0,0 0 0,0-1 0,1 1 0,-1-1 0,1 0 0,0 0 0,0 0 0,0-1 0,0 0 0,3 1 17,16 5-279,1 0-1,1-2 1,-1 0 0,1-2 0,0-1-1,0-1 1,3-1 279,-5-1-958,0-2 0,-1 0 0,1-1 0,0-1 0,-1-2 0,0 0 0,22-10 958,10-7-821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23 14336,'-3'-2'515,"-1"-1"1,1 1-1,-1 0 1,1 0 0,-1 0-1,0 0 1,0 1-1,0-1 1,0 1 0,0 0-1,0 0 1,0 1-1,0-1 1,0 1 0,-1 0-1,1 0 1,-1 0-516,-1 1 220,0 1-1,0-1 1,0 1 0,0 0 0,0 0-1,1 1 1,-1 0 0,1 0 0,0 0-1,0 1 1,-1 0-220,-6 6-20,0 1-1,1 0 1,0 1-1,1 0 0,1 0 1,0 1-1,0 1 1,-6 13 20,8-11 61,0 0 1,1 0-1,0 1 0,2-1 1,0 1-1,0 1 0,2-1 1,-1 12-62,3-21 37,0 1 0,0-1 0,1 1 0,0-1 0,1 0 0,0 1 0,0-1 0,0 0 0,1 0 0,1 0 0,-1 0 0,1-1 0,0 0 0,1 1 0,0-1 0,0-1 0,0 1 0,7 5-37,-5-6 5,1 0 0,0-1 0,0 1 0,0-1 0,1-1 0,0 0-1,0 0 1,0 0 0,0-1 0,0-1 0,1 0 0,-1 0 0,1 0 0,0-2 0,-1 1 0,1-1-1,2 0-4,-5-1 9,1 1-1,-1-1 0,0-1 0,0 1 1,0-1-1,-1 0 0,1-1 0,0 0 0,-1 0 1,0 0-1,1-1 0,-1 0 0,0 0 0,-1 0 1,1-1-1,-1 0 0,0 0 0,0 0 0,-1-1 1,1 1-1,-1-1 0,-1 0 0,4-6-8,-3 3-4,0 0 0,-1-1-1,0 0 1,0 0 0,-1 0-1,0 0 1,-1 0 0,0 0-1,-1 0 1,0 0 0,0 0 0,-1 0-1,-1-1 1,1 1 0,-2 1-1,0-3 5,-1-1-587,-1 1-1,0 0 1,-1 0-1,-1 1 0,0-1 1,0 1-1,-1 1 1,0-1-1,-1 1 1,0 1-1,-1 0 0,-4-4 588,-12-7-1408,3 3 688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16128,'25'56'7461,"9"31"-3867,2 1-3151,-18-45-166,10 35-277,-23-64-3,3 14-38,-1 1 0,-1 0 41,-4-21-9,-1 0-1,-1-1 0,1 1 1,-1 0-1,-1-1 0,1 1 1,-1 0-1,-1-1 0,1 1 1,-1 0 9,1-6 0,1-1 0,0 0 0,-1 0 0,1 0 1,-1 1-1,1-1 0,-1 0 0,1 0 0,-1 0 0,0 0 0,0 0 1,1 0-1,-1 0 0,0 0 0,0 0 0,0-1 0,0 1 0,0 0 1,0-1-1,0 1 0,0 0 0,-1-1 0,1 1 0,0-1 1,0 0-1,0 1 0,-1-1 0,1 0 0,0 0 0,0 0 0,-1 0 1,1 0-1,0 0 0,0 0 0,-1 0 0,1 0 0,0-1 0,0 1 1,0 0-1,-1-1 0,1 1 0,-1-1 0,-3-2 4,1 1 0,0-1 1,-1 0-1,1 0 0,0 0 0,0-1 0,0 0 0,1 1 1,-1-1-1,1-1-4,-4-5-13,0-1 1,1 0 0,1 0-1,0-1 1,0 0 0,1 0-1,1 0 1,0 0 0,0 0-1,1-1 1,1 0 12,-1-14-66,1-1 0,1 1 0,1-1 0,4-14 66,-3 29 25,0 1 1,1-1-1,0 0 0,1 1 1,1 0-1,0 0 0,1 0 1,0 1-1,0 0 1,1 0-1,1 0 0,0 1 1,0 0-1,1 1 1,0 0-1,1 0 0,0 1 1,0 0-1,1 0 0,0 2 1,0-1-1,1 1 1,0 1-1,0 0 0,0 1 1,0 0-1,1 1 0,-1 0 1,2 1-26,-10 1 15,0 1 0,0 0-1,0 0 1,0 0 0,0 0 0,0 1 0,0-1 0,0 1-1,0 0 1,0 0 0,0 1 0,0-1 0,-1 1 0,1 0 0,-1 0-1,1 0 1,1 1-15,-2 0 12,-1-1 0,0 1-1,1 0 1,-1 0 0,0 0-1,0 0 1,0 0 0,-1 0 0,1 0-1,-1 0 1,0 1 0,1-1-1,-2 1 1,1-1 0,0 1-1,-1-1 1,1 1 0,-1-1-1,0 3-11,-1 5 30,0 0 0,0 0 0,-1 0-1,0 0 1,-1-1 0,-1 1 0,1-1-1,-2 2-29,-7 13-41,-1 0-1,-10 14 42,21-37-28,0 1 0,1-1 0,-1 1 0,1-1 0,0 1 0,0 0 0,0 0 0,0 0 0,0 1 28,1-4-11,0 1 0,0-1 1,0 0-1,0 1 0,0-1 0,0 1 1,1-1-1,-1 1 0,0-1 1,0 0-1,0 1 0,0-1 0,1 0 1,-1 1-1,0-1 0,0 0 1,1 1-1,-1-1 0,0 0 0,0 1 1,1-1-1,-1 0 0,0 0 1,1 1 10,17 2-211,16-2 198,0 2 1,0 1-1,0 2 0,-1 1 1,0 2-1,0 1 0,-1 1 1,3 4 12,-27-12 18,0 1 0,0 0 0,-1 1 0,1 0 1,-1 0-1,0 0 0,2 3-18,-7-6 13,-1 0-1,1 0 1,0-1 0,-1 1 0,0 0 0,1 1-1,-1-1 1,0 0 0,0 0 0,0 0 0,0 1-1,-1-1 1,1 0 0,0 1 0,-1-1 0,0 1-1,0-1 1,1 1 0,-1-1 0,-1 0 0,1 1-1,0-1 1,-1 1 0,1-1 0,-1 0 0,0 1-1,0-1 1,0 0-13,-2 5 48,0-1 0,-1 1 0,0-1 0,-1 0 0,1-1 0,-1 1 0,-1-1 0,1 0 0,-3 3-48,-11 6 94,-1 0-1,-6 3-93,8-6-47,-2-1 0,1-1 0,-1 0-1,-3-1 48,-2 0-773,-1-1 0,0-1 0,0-2 0,-1 0 0,1-2 0,-1-1 0,1-1 0,-17-2 773,-27-6-854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11776,'-2'3'738,"1"0"0,0 0 0,0 1 1,0-1-1,1 0 0,-1 0 0,1 0 0,0 0 1,-1 3-739,2 5 809,0 0 1,1-1 0,0 1 0,1 1-810,2 8 1204,34 147 2045,-11-54-2306,0 27-943,7 168 329,-16-119-1271,-16-162 176,2 13-1654,-4-23-4895,-1-34 5891,0-9 731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 9344,'0'0'81,"0"0"0,0 0-1,0 0 1,0 0 0,0 0 0,-1-1 0,1 1 0,0 0 0,0 0 0,0 0 0,0 0 0,0 0 0,0 0-1,0 0 1,-1 0 0,1 0 0,0 0 0,0 0 0,0 0 0,0 0 0,0 0 0,-1 0 0,1 0-1,0 0 1,0 0 0,0 0 0,0 0 0,0 0 0,-1 0 0,1 0 0,0 0 0,0 0 0,0 0 0,0 0-1,0 0 1,0 0 0,-1 0 0,1 0 0,0 0 0,0 0 0,0 0 0,0 0 0,0 1 0,0-1 0,0 0-1,0 0 1,-1 0 0,1 0 0,0 0 0,0 0 0,0 0 0,0 1-81,-3 11 1840,3 23-1245,0-29-299,1 77 10,1-13 215,-6 39-521,2-96 82,0 0 1,-1 0 0,0-1-1,-4 9-82,7-21 7,-1 0 0,1-1 0,0 1 0,-1 0 0,1-1 0,-1 1 0,1-1 0,0 1 0,0 0 0,-1-1 0,1 1 0,0-1 0,0 1 0,-1-1 0,1 1 0,0-1 0,0 1 0,0-1 0,0 1 0,0-1 0,0 1 0,0-1 0,0 1 0,0-1 0,0 1 0,0-1-7,2-22-58,1 0 1,1 0-1,1 1 1,1-1-1,1 1 1,1 0-1,1 1 1,1 0-1,5-7 58,-10 19 6,1 0 0,-1 1 0,1 0 0,1 0-1,-1 1 1,1 0 0,1 0 0,-1 0-1,1 1 1,0 0 0,1 1 0,-1 0 0,1 0-1,0 0 1,1 1-6,-2 2 53,-1-1 1,1 1-1,0 0 0,0 1 0,1 0 1,-1 0-1,0 1 0,0 0 0,0 0 1,0 1-1,0 0 0,1 1 0,-1-1 1,-1 1-1,1 1 0,0 0 1,-1 0-1,4 2-53,4 4 88,-1 0 1,-1 0 0,0 1-1,0 1 1,-1 1-1,0-1 1,-1 2 0,0 0-1,-1 0 1,-1 1-1,0 0 1,1 4-89,7 14 99,-2 0 0,-1 1-1,-2 1 1,-1 0 0,0 7-99,-1 13-300,2 9-2451,4-23-6336,-7-30 5775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11776,'0'17'4480,"5"3"-3489,0 25 1,-5-25-192,4 17-480,1 7-32,4 5-160,0 8-32,5-5-32,0-3-128,-5-1 32,5-4-832,-5-7-352,-1-8-2655,-4-9-1121,-4-7 2560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12672,'-5'-8'4735,"-4"11"-3679,9 9-160,4-4-256,6 1-384,8-1 96,17-1-256,16-7-64,13-3-32,18-6-2560,14 2-1119,18-1 1855,0-4 896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78 9856,'-23'-9'2904,"0"0"0,-20-4-2904,-50-9 2369,23 7-2435,52 11 33,1 2 0,-1 0 0,0 1 0,1 1 0,-1 0 0,0 1 0,1 1 0,-1 1 0,1 1 0,-5 1 33,-26 10 237,1 1 0,-45 23-237,74-31 41,9-5-33,0 1 1,0 0 0,0 0 0,1 0 0,0 1-1,0 1 1,0-1 0,1 1 0,0 1-1,-6 6-8,12-12 20,1-1 0,-1 1 0,1 0-1,-1 0 1,1-1 0,-1 1-1,1 0 1,0 0 0,-1 0-1,1 0 1,0-1 0,0 1-1,0 0 1,0 0 0,0 0 0,0 0-1,0 0 1,0 0 0,0 0-1,0-1 1,0 1 0,0 0-1,1 0 1,-1 0 0,0 0 0,1 0-1,-1-1 1,1 1 0,-1 0-20,2 1 26,0 0 1,-1 0-1,1-1 1,0 1-1,0-1 1,0 1 0,0-1-1,1 0 1,-1 0-1,0 0 1,1 0-27,9 4 64,1-1 0,0-1 0,11 2-64,32 2 113,6-2-113,-20-2-34,0 1 0,40 11 34,-70-12-50,0 0-1,0 1 1,-1 1-1,1 0 1,-1 0 0,0 1-1,0 1 1,-1 0 0,0 0-1,0 1 1,0 0-1,-1 1 51,-6-6-32,1 1 0,-1 0 0,0-1 0,0 1 0,-1 0 0,1 0 0,-1 0 0,0 1-1,0-1 1,-1 1 0,1-1 0,-1 1 0,0-1 0,0 1 0,0 0 0,-1-1-1,0 2 33,0-1 33,-1 0-1,1 1 0,-2-1 0,1 0 0,0 0 0,-1 0 0,0 0 1,0-1-1,-1 1 0,1 0 0,-1-1 0,0 0 0,0 1 0,0-1 0,-2 1-32,-8 8 107,0-1-1,0-1 1,-1 0-1,0-1 1,-1 0-1,-1-1 1,1 0-1,-1-2 1,-1 0-1,1-1 1,-1 0-1,0-1 1,-14 1-107,9-2-579,0-1 0,0-1 0,-1-1 0,-21-2 579,25 0-1239,1-1 1,-1-2-1,1 1 0,0-2 0,-15-6 1239,-10-8-1082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11136,'0'10'1042,"1"0"0,-1-1 1,-1 1-1,0 0 1,0 0-1043,-2 21 633,5 11 106,2 0 1,2-1 0,2 0-1,2-1 1,13 36-740,-9-26 94,19 52 15,-10-31-2618,-1 9 2509,-17-47-6635,-9-52 5809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11904,'13'5'4480,"1"7"-3489,5 13 417,-16-5-32,11 7-512,4 10-96,5 4-384,0 12-160,0 8-128,0 4-96,0 4 96,-1-10-288,-4 3-96,-4-10-1472,-5-7-672,-9-9-2975,-5-6-1281,-4-15 3520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42 12160,'-5'2'910,"-1"0"0,0 1 0,1 0-1,-1 0 1,-1 1-910,5-2 178,0 0 0,0 0 0,0-1 0,1 1 0,-1 0 0,1 1 0,-1-1 0,1 0 0,0 0 0,-1 1 0,1-1 0,1 0 0,-2 2-178,-4 18 778,0 0-1,2 1 0,1 0 1,0 0-1,1 13-777,2 37 667,4 7-667,-1-13 369,1 135-209,-4-198-242,0 0 0,0 0-1,0 0 1,-1-1 0,0 1 0,0 0 0,0-1 0,0 1 0,-1 1 82,2-4-34,-1-1 1,1 1-1,0-1 1,-1 1-1,1-1 1,0 1-1,-1-1 1,1 1-1,-1-1 1,1 0-1,0 1 1,-1-1 0,1 0-1,-1 1 1,1-1-1,-1 0 1,1 0-1,-1 0 1,0 1-1,1-1 1,-1 0-1,1 0 1,-1 0-1,0 0 34,0 0-64,0 0-1,0-1 1,0 1-1,0-1 0,-1 1 1,1-1-1,0 1 1,0-1-1,0 1 1,0-1-1,0 0 0,0 0 1,0 1-1,1-1 1,-1 0-1,-1-1 65,-3-4-133,0-1 0,1 0 0,-1 0 0,2-1 1,-1 1-1,1-1 0,0 0 0,0 0 0,1 0 0,0 0 0,0-1 133,-3-18 3,2 0 0,0-21-3,3 24-6,1 0 1,1 1-1,1-1 1,2 1-1,0-1 0,1 2 1,1-1-1,2 1 0,0 0 1,1 0-1,1 1 1,1 1-1,1 0 0,1 0 1,0 1-1,2 1 0,0 1 1,13-11 5,-14 16 1,0 1 0,1 1 0,0 0 0,1 1 0,0 1 0,10-3-1,-18 8 27,0 0 1,0 0-1,0 1 1,1 0-1,-1 0 0,1 1 1,-1 1-1,1-1 1,-1 2-1,1-1 1,0 1-1,-1 1 0,9 2-27,-14-3 38,-1 0 0,1 0 0,0 1-1,0 0 1,-1 0 0,1 0 0,-1 0 0,0 0-1,1 1 1,-1-1 0,0 1 0,0 0-1,-1 0 1,1 0 0,-1 0 0,1 0 0,-1 1-1,0-1 1,0 1 0,-1 0 0,1-1-1,-1 1 1,0 0 0,1 0 0,-2 0 0,1 0-1,0 0 1,-1 0 0,0 0 0,0 2-38,-1 5 88,0-1 0,0 1 0,-1 0 0,-1-1 0,0 1 0,0-1 0,-1 0 0,-1 0 0,1 0 0,-2-1 0,1 1-88,-21 28 224,-1-2 0,-2 0 0,-1-2 0,-9 5-224,-9 12-155,46-50 102,1 1 1,-1 0-1,0 0 1,1 0-1,-1 0 1,1 0-1,0 0 1,0 0-1,0 1 1,0-1-1,0 2 53,0-4-14,1 0-1,0 1 1,0-1-1,0 1 1,1-1 0,-1 0-1,0 1 1,0-1-1,0 0 1,0 1-1,0-1 1,0 0 0,0 1-1,1-1 1,-1 0-1,0 1 1,0-1 0,0 0-1,1 0 1,-1 1-1,0-1 1,0 0 0,1 0-1,-1 1 1,0-1-1,1 0 1,-1 0 14,18 3-190,37-2-46,1 2-1,27 5 237,-62-4 21,0 0 0,0 1 1,0 1-1,0 1 0,-1 1 0,-1 0 0,1 2 0,0 1-21,-15-8 29,0 0 0,-1 0 0,0 1 1,1-1-1,-1 1 0,0 0 0,-1 0 1,1 1-1,-1-1 0,0 1 0,0 0-29,-1-2 39,-1 0 0,0 0-1,0 0 1,0 0-1,0 0 1,0 0-1,-1 0 1,1 1 0,-1-1-1,0 0 1,0 0-1,0 0 1,-1 1 0,1-1-1,-1 0 1,1 0-1,-1 0 1,0 0-1,0 0 1,-1 1-39,-2 3 31,0 0 0,-1 0 0,1 0 0,-2 0 0,1-1 0,-1 0 0,0 0 0,0-1 0,0 1 0,-1-1 0,0 0 0,0-1 0,-6 3-31,-9 5-301,-1-2 1,0-1-1,-1-1 0,0 0 301,0-1-1422,1-2 0,-1 0 1,-7-1 1421,21-3-978,1 0 1,-1-1 0,1 0 0,-1-1-1,1 0 1,-1 0 0,1-1-1,-1 0 1,-5-3 977,-24-17-2741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14 254 13824,'-1'0'197,"0"0"0,1 0 1,-1 1-1,0-1 0,1 0 1,-1 1-1,0-1 1,1 0-1,-1 1 0,1-1 1,-1 1-1,1-1 1,-1 1-1,1-1 0,-1 1 1,1 0-1,-1-1 0,1 1 1,0 0-1,-1-1 1,1 1-1,0 0 0,0-1 1,-1 1-1,1 0 1,0-1-1,0 1 0,0 0-197,0 0 114,1 0-1,-1 0 0,1 0 1,-1 0-1,1 0 0,-1 0 1,1 0-1,0 0 0,0 0 1,-1-1-1,1 1 0,0 0 1,0-1-1,0 1 0,0 0 1,0-1-1,0 1-113,5 2 86,0 0 1,1 0-1,-1-1 1,1 0-1,-1 0 1,1 0-1,1-1-86,21 2 86,1-1 0,-1-1 1,22-4-87,93-12 75,-110 10-68,89-12-622,0-6-1,1-6 616,-47 7-1971,0-3 0,6-7 1971,-80 30-60,21-7-927,-2-2 0,13-7 987,-31 15 22,1 1 0,-1-1 0,0 0 0,0 0-1,0 0 1,-1-1 0,1 1 0,-1-1 0,0 0-1,1 0 1,-2 0 0,1 0 0,-1-1 0,1 1 0,0-3-22,-3 7 46,0-1 1,0 1-1,0-1 1,1 1 0,-1-1-1,0 1 1,0-1-1,0 1 1,0-1-1,0 1 1,0-1 0,0 1-1,0-1 1,0 1-1,0-1 1,0 1 0,0-1-1,0 1 1,-1-1-1,1 1 1,0-1 0,0 1-1,0-1 1,-1 1-1,1 0 1,0-1 0,-1 1-1,1-1 1,0 1-1,-1 0 1,1-1-47,-1 1 82,0-1 0,0 1 0,0 0 1,0 0-1,0 0 0,0 0 0,0 0 0,0 0 0,0 0 0,0 0 0,-1 0 1,1 0-1,0 0 0,0 1-82,-5 1 311,0 0 0,0 0 0,1 0 0,0 1 0,-3 1-311,-3 4 234,0 1 1,1 0-1,0 0 1,0 1-1,1 0 1,1 1-1,0 0 1,0 1-1,1-1 1,0 1-1,1 1 1,0-1-1,-1 8-234,2-8 109,2 0 1,-1 0-1,1 0 0,1 1 1,0-1-1,1 0 0,0 1 1,1 0-1,1-1 0,0 1 0,0-1 1,1 0-1,1 1 0,0-1 1,1 0-110,-2-6 24,1 0 1,-1-1-1,1 1 1,1-1 0,-1 0-1,1 0 1,0 0-1,0 0 1,0 0 0,0-1-1,1 0 1,0 0-1,0 0 1,0-1-1,3 2-24,-1-2 8,1 1 0,0-1 0,0 0 0,0-1 0,0 0 0,1 0-1,-1-1 1,0 0 0,1 0 0,6-1-8,-1-1-7,0 0 0,0-1 0,-1-1 0,1 0 0,-1 0 0,0-1 0,0-1 1,0 0-1,0-1 0,-1-1 0,0 0 0,0 0 0,9-9 7,-15 11-60,0-1-1,0 0 1,-1 0-1,1 0 1,-1-1 0,-1 1-1,1-1 1,-1-1 0,0 1-1,-1 0 1,0-1-1,0 0 1,-1 0 0,0 0-1,0 0 1,0 0-1,-1 0 1,-1 0 0,1-1-1,-2 1 1,1 0 0,-1 0-1,0-1 1,0 1-1,-1 0 1,0 0 0,-1 0-1,-2-5 61,0-1-212,0 1 0,-1-1 0,-1 1-1,0 1 1,-1-1 0,0 1-1,0 1 1,-2-1 0,1 1 0,-1 1-1,-1 0 1,0 0 0,-1 1 0,1 1-1,-5-2 213,11 7-293,-1 0-1,0 1 0,0 0 0,0 0 0,-4 0 294,-11 0-2484,20 2 2062,0 0 1,0 1 0,0-1 0,0 0 0,0 0-1,0 1 1,0-1 0,-1 1 0,1-1 0,1 1 0,-1-1-1,0 1 1,0-1 0,-1 2 421,2-2-48,0 0-1,0 0 0,0 0 1,0 0-1,0 0 1,0 0-1,0 0 1,0 0-1,0 0 1,0 0-1,-1 1 1,1-1-1,0 0 1,0 0-1,0 0 1,0 0-1,0 0 1,0 0-1,0 0 1,0 0-1,0 1 1,0-1-1,0 0 1,0 0-1,0 0 0,0 0 1,0 0-1,0 0 1,0 0-1,0 0 1,0 1-1,0-1 1,1 0-1,-1 0 1,0 0-1,0 0 1,0 0-1,0 0 1,0 0-1,0 0 1,0 0-1,0 1 1,0-1-1,0 0 1,0 0-1,1 0 1,-1 0-1,0 0 0,0 0 1,0 0-1,0 0 49,12 3-1290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11776,'-3'15'1983,"0"0"0,-1 0 1,-5 10-1984,1-1 791,3-9-299,1 1 0,0 1 0,1-1 0,0 0 1,1 1-1,1 0 0,1 8-492,1-14 26,0 1-1,1 0 1,0-1 0,0 1-1,1-1 1,1 0-1,0 0 1,1 0 0,0-1-1,0 1 1,1-1 0,0 0-1,1-1 1,0 1 0,1-1-1,0-1 1,0 0 0,1 0-1,0 0 1,0-1-1,1 0 1,0-1 0,0 0-1,1-1 1,-1 0 0,3 0-26,1 0 12,0-1 1,0 0-1,1 0 1,-1-2 0,1 0-1,0-1 1,0 0 0,-1-1-1,1-1 1,0 0-1,0-1 1,-1 0 0,1-1-1,-1-1 1,0-1-1,0 0 1,0 0 0,-1-2-1,9-4-12,-8 2 39,0 0 0,-1 0 0,0-1 0,0-1 0,-1 0 0,-1-1 0,0 0 0,-1-1 0,0 0 0,-1 0-1,0-1 1,-1-1 0,0 1 0,-2-1 0,0 0 0,0-1 0,2-13-39,-5 18 20,-1-1 1,0 0 0,-1-1-1,-1 1 1,0 0-1,0 0 1,-1 0-1,-1-2-20,2 9-45,-1 1-1,0 0 0,0-1 1,-1 1-1,1 0 1,-1 0-1,0 0 0,0 0 1,0 0-1,-1 0 0,1 1 1,-1-1-1,0 1 0,0 0 1,0 0-1,0 0 0,-1 0 1,1 0-1,-1 1 1,0-1-1,0 1 0,1 0 1,-4-1 45,5 2-235,0 1 1,0-1-1,0 1 1,0-1 0,0 1-1,0 0 1,0 0-1,0 0 1,0 0-1,0 0 1,0 0 0,0 1-1,0-1 1,0 1-1,0-1 1,1 1-1,-1 0 1,0-1 0,0 1-1,0 0 1,1 0-1,-1 1 1,0-1 234,-8 7-742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14208,'-3'9'2272,"1"1"1,-1-1-1,-5 9-2272,-13 26 1891,12-29-1748,1 1-1,1 1 0,-1 4-142,3-5 1,1 1 1,0-1-1,1 1 0,1 0 0,1 0 1,0 0-1,1 0 0,1 0 0,0 0 0,3 6-1,-3-15-12,1 0 0,0 0-1,1 0 1,0-1-1,0 1 1,1-1-1,0 0 1,0 0 0,1 0-1,-1 0 1,2-1-1,-1 1 1,1-1-1,0-1 1,0 1 0,0-1-1,1 0 1,0-1-1,0 1 1,0-1-1,0-1 1,2 1 12,6 2-226,0-1-1,1-1 1,-1-1-1,1 0 1,0-1-1,0-1 1,0 0-1,0-1 1,-1-1 0,1 0-1,0-1 1,8-3 226,11-3-1526,0-2 0,0-1 0,-1-2 0,28-15 1526,-11 3-789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10 124 12160,'-1'2'294,"0"-1"1,0 1 0,0 0-1,0 0 1,0 0 0,0 0-1,1 0 1,-1 0 0,1 0-1,-1 1 1,1-1 0,0 0-1,0 0 1,0 0 0,0 0-1,0 1 1,0-1 0,1 0-1,-1 0 1,1 0 0,-1 0-1,2 1-294,2 10 580,2 0-1,-1 0 1,5 4-580,-1 2 930,22 39 507,10 11-1437,-7-12 953,3 13-953,-20-35 57,-3 0 1,-1 1-1,-1 1 1,-2 0 0,2 25-58,-11-59 18,-1 0 1,0 1-1,0-1 1,0 1-1,0-1 1,-1 1-1,1-1 1,-1 2-19,1-5 6,0 1 0,0-1 0,-1 0 0,1 1 0,0-1 0,0 0 0,0 1 0,0-1 0,-1 0 0,1 1 0,0-1 0,0 0 1,0 1-1,-1-1 0,1 0 0,0 0 0,-1 1 0,1-1 0,0 0 0,-1 0 0,1 0 0,0 0 0,-1 1 0,1-1 0,0 0 0,-1 0 1,1 0-1,0 0 0,-1 0-6,0 0 11,0-1 1,0 1-1,0 0 0,0-1 1,0 1-1,0-1 1,0 0-1,1 1 0,-1-1 1,0 0-1,0 1 1,0-1-1,1 0 0,-1 0 1,0 0-1,0 0-11,-3-6-6,-1-1-1,1 1 1,0-1-1,0 0 0,1 0 1,0-1-1,0-1 7,-15-64-173,17 70 168,-4-22-40,-13-61-233,3-11 278,12 72 30,1 0-1,1-1 1,1 1 0,2 0 0,1 0 0,1-3-30,-2 17 2,1 0 0,0 1 0,1-1 0,0 1-1,1 0 1,0 0 0,1 0 0,0 1 0,1 0 0,0 0-1,0 1 1,1 0 0,0 0 0,1 0 0,0 1 0,0 1-1,1-1 1,0 2 0,0-1 0,0 1 0,1 1 0,0 0-1,0 1 1,1 0 0,-1 0 0,1 1 0,0 1 0,0 0-1,-1 0 1,1 1 0,1 1 0,9 1-2,-3 0-13,0 2 1,-1 0-1,1 1 1,-1 1-1,1 1 1,-2 0-1,1 2 1,-1 0-1,0 1 1,2 2 12,-5-3 5,-1 1 0,0 1 0,0 0 0,-1 1 0,0 0 0,-1 1 0,-1 0 1,0 1-1,0 0 0,-1 0 0,-1 1 0,0 2-5,-4-9 19,-1-1-1,-1 1 1,1 0 0,-1 0-1,-1 0 1,1 0 0,-1 1-1,0-1 1,-1 0 0,0 0-1,0 1 1,-1-1 0,1 0-1,-2 0 1,1 1 0,-1-1-1,0 0 1,0-1 0,-1 1-1,0 0 1,0-1 0,-1 1-1,1-1 1,-1 0 0,-1 0-1,1 0 1,-1-1 0,-3 3-19,-16 14 44,-2 0 0,-1-2 0,-1-1 0,0-1 0,-2-1 0,0-2 0,0-1 0,-13 3-44,15-7-855,0-1 1,0-2-1,-1-1 1,-14 1 854,21-5-1814,0 0 1,0-2-1,0 0 1,1-2 0,-1 0-1,-7-3 1814,-38-15-3850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91 240 11904,'-6'-3'922,"-7"-4"2283,11 9-1603,6 7-324,32 52-954,-3 3-1,11 31-323,-30-61 90,-3 0 1,0 0-1,-2 1 1,-2 0-1,3 32-90,-9-50 103,0 0 1,-1 0-1,-2 7-103,2-20 39,0 0 0,-1 0-1,1 0 1,-1-1-1,0 1 1,0 0 0,-1 0-1,1 0 1,-1-1-1,0 1 1,0-1 0,0 1-1,0-1 1,-1 0-1,1 0 1,-3 2-39,4-4 21,-1 0 1,1 0-1,-1 0 0,1 0 0,0-1 1,-1 1-1,0-1 0,1 1 1,-1-1-1,1 1 0,-1-1 0,0 0 1,1 0-1,-1 0 0,1 0 1,-1 0-1,0 0 0,1 0 1,-1-1-1,-1 1-21,0-1 20,-1-1 0,1 1 1,-1-1-1,1 0 0,-1 0 0,1 0 1,0 0-1,0-1 0,-1 0-20,-4-4 7,1-1 0,-1-1 0,1 1 1,1-1-1,0 0 0,-1-2-7,-11-26-56,2-1 1,1 0-1,2-2 1,2 1-1,-3-22 56,8 34-43,1 0-1,2 0 1,1 0-1,1 0 1,1 0-1,1 0 1,2 0-1,0 0 1,6-17 43,-6 32-9,0 0 1,1 0-1,1 0 1,0 1-1,0-1 1,1 1-1,1 1 1,0-1-1,0 1 1,1 0-1,1 1 0,-1-1 1,1 2-1,1-1 1,0 1-1,0 1 1,0 0-1,1 0 1,0 1-1,0 1 1,3-2 8,-3 4 5,-1-1 1,1 1-1,0 1 1,0 0-1,0 0 0,0 1 1,0 0-1,0 1 1,0 1-1,0-1 1,0 2-1,5 1-5,-7-1-2,-1 0 0,0 0-1,0 1 1,1 1 0,-2 0 0,1 0 0,0 0-1,-1 1 1,0 0 0,0 0 0,0 1-1,-1 0 1,0 0 0,0 0 0,4 6 2,-2-1 1,0 0 0,-1 1 0,-1 0 0,4 9-1,-7-15 13,-1 0 1,-1-1-1,1 2 1,-1-1-1,0 0 1,0 0-1,-1 0 0,0 0 1,0 1-1,-1 4-13,-1 1 61,0 0 1,-2 0-1,1 0 0,-2-1 0,1 0 0,-2 0 0,1 0 0,-1 0 0,-1-1 0,0 0 0,-1-1 1,1 1-1,-2-1 0,-4 3-61,0 1 74,-1-2-1,0 0 1,-1 0 0,0-1 0,-1-1 0,0 0 0,-1-2-1,0 1 1,-5 0-74,17-7-60,-1 1 0,1-1-1,-1 0 1,0 0 0,1 0-1,-1-1 1,0 0 0,1 0-1,-5-1 61,9 1-38,0 0 0,0-1 0,1 1 0,-1 0 0,0 0 0,0-1-1,0 1 1,1-1 0,-1 1 0,0 0 0,0-1 0,1 1 0,-1-1 0,0 0 0,1 1-1,-1-1 1,1 0 0,-1 1 0,1-1 0,-1 0 0,1 1 0,-1-1 0,1 0 0,-1-1 37,1 1-71,0-1-1,0 0 0,0 0 0,0 0 0,1 0 0,-1 0 0,0 0 0,1 0 1,0 0-1,-1 1 0,1-1 0,0 0 0,0 0 0,0 1 0,0-1 0,1-1 73,3-4-132,1-1 0,0 1 0,0 1 0,1-1 0,0 1 0,0 0 0,0 1 0,1-1 0,0 2 0,0-1 0,0 1 0,9-3 132,3-1 65,0 1 0,1 2 1,-1 0-1,1 1 0,4 0-65,-1 2-35,0 1-1,0 1 1,1 1 0,-1 1 0,0 1 0,0 1-1,0 2 1,-1 0 0,0 1 0,0 1 0,15 9 35,-17-7 67,0 1 0,-1 1 1,0 0-1,-1 2 0,-1 0 1,0 1-1,-1 1 1,-1 1-1,0 0 0,-1 1 1,-1 1-1,2 3-67,2 11 261,9 22-261,-13-25-618,1-1-1,5 5 619,-19-32-134,0-1 0,0 1 1,0-1-1,1 1 0,-1-1 0,0 0 0,1 1 1,-1-1-1,1 0 0,0 0 0,0 1 134,17 0-1002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13440,'-7'6'756,"0"0"0,1 1-1,-1-1 1,1 2 0,1-1 0,0 1 0,0-1 0,0 1 0,-1 5-756,0 0 376,1 1-1,0 0 1,2 0-1,-1 0 1,0 13-376,1 1-19,1 1 0,2 0 0,1 0 0,1 0 0,6 28 19,-5-44-25,0 1 1,1-1-1,1 0 1,0 0-1,1-1 0,0 1 1,1-1-1,0-1 1,1 1-1,0-1 0,0-1 1,2 1-1,-1-1 1,1-1-1,1 0 0,0 0 1,0-1-1,0-1 1,1 0-1,0 0 0,1-1 1,-1-1-1,1 0 1,0-1-1,1 0 0,-1-1 1,1 0-1,-1-1 1,1-1-1,0 0 0,4-1 25,-2-1-785,1 0 1,-1-1-1,1 0 0,-1-2 0,0 0 0,0-1 0,-1 0 0,1-1 1,-1-1-1,0 0 0,-1-1 0,10-8 785,18-16-1125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97 358 12928,'-78'32'4831,"64"-17"-3775,9-2 160,5-4-192,10-6-736,13-3-160,23-3-1216,9-2-512,8-2 832,1-6 384,-5-4 288</inkml:trace>
  <inkml:trace contextRef="#ctx0" brushRef="#br0" timeOffset="1">384 17 12032,'-46'-17'4479,"19"17"-3487,-9 5 416,22 2-32,1 1-448,8 4 0,5 1-576,14-1-224,18-3-96,13-1-480,14-5-160,-13 2-2592,50-5-1151,8-5 2239,7-6 1056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11520,'-14'4'816,"1"0"0,-1 0 0,1 1 0,-1 1 0,2 0 0,-1 1-1,1 1 1,0 0 0,0 0 0,1 1 0,-5 5-816,-14 12 158,1 1 1,2 2-1,1 0 0,1 2 0,-2 6-158,20-26 0,0 0 0,1 1 0,1 0 1,0 0-1,0 0 0,1 0 0,1 1 0,-1 3 0,3-8-1,0 0 0,1 1 0,0-1 0,0 0 0,1 0 0,0 1 0,0-1 0,1 0 0,0 0 0,0 0 0,1 0 0,0 0 0,2 3 1,-1-4-48,0 0 0,1 0-1,0 0 1,0-1 0,1 0 0,-1 0 0,1 0-1,1-1 1,0 1 48,8 5-456,0-1 0,1 0-1,6 2 457,-12-8-551,-1 1-1,1-2 0,0 1 0,0-1 0,0-1 1,0 0-1,0 0 0,1-1 0,1 0 552,14-2-1338,-1 0 0,26-5 1338,31-9-1013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12288,'-1'0'217,"0"-1"0,0 1 0,0 0 1,0-1-1,0 1 0,1 0 1,-1 0-1,0 0 0,0 0 0,0 0 1,0 0-1,0 0 0,0 0 1,0 0-1,0 1 0,1-1 0,-1 0 1,0 0-1,0 1 0,0-1 1,0 1-1,1-1 0,-1 1 0,0-1-217,0 2 206,1 0 0,-1-1 0,1 1 0,0 0-1,0-1 1,-1 1 0,1 0 0,0 0-1,1-1 1,-1 1 0,0 0 0,0 0 0,1-1-1,-1 1-205,8 31 476,0-1 0,3-1 0,0 1 0,16 27-476,-7-12-5,8 28 5,-19-48 40,-2 1 0,-1 0-1,2 21-39,-7-39 20,0 0-1,-1 0 1,0-1-1,0 1 0,-1 0 1,-1 0-1,1 0 0,-2-1 1,1 1-1,-1-1 1,-1 0-1,-3 8-19,6-16 5,0 0 1,1 1-1,-1-1 0,0 0 1,1 0-1,-1 0 0,0 0 1,0 0-1,0 0 0,0 0 1,0 0-1,0 0 0,0 0 1,0 0-1,0-1 0,-1 1 1,1 0-1,0-1 0,0 1 1,-1-1-1,1 0 0,-1 1-5,1-1 5,-1 0-1,1-1 1,0 1-1,-1 0 1,1-1-1,0 1 1,0-1 0,-1 1-1,1-1 1,0 1-1,0-1 1,0 0-1,0 0 1,0 0-1,0 0 1,0 1-1,0-1 1,0-1-1,0 1-4,-3-4 6,0-1 0,0 0 0,1 0 0,0-1 0,0 1 0,0-1 0,1 1 0,-1-2-6,-2-13-4,2-1 0,0 0-1,1 0 1,1-1 0,0 1 0,2 0 0,3-11 4,1-3-157,1 0 0,2 1 1,2 0-1,3-5 157,-4 17-108,0 0 0,2 1 0,0 1 1,1 0-1,2 0 0,0 1 0,1 1 1,8-8 107,-12 15 39,1 1 0,1 0 0,0 0-1,0 2 1,1-1 0,0 2 0,0 0 0,1 0 0,0 2 0,1-1 0,-1 2 0,14-3-39,-22 6 23,-1 1 0,0 0 0,1 0 0,-1 1 0,0 0 0,1 0 0,-1 0 1,1 1-1,-1 0 0,0 0 0,0 0 0,1 1 0,-1 0 0,0 0 0,0 1 0,-1 0 0,1 0 0,-1 0 0,1 0 0,-1 1 0,0 0 1,0 0-1,0 1 0,-1-1 0,0 1 0,0 0 0,0 0 0,0 0 0,-1 1 0,0-1 0,0 1 0,0 0 0,-1 0 0,0 0 0,0 0 1,0 0-1,-1 1 0,0-1 0,0 0 0,-1 1 0,1-1 0,-2 0 0,1 4-23,-1-1 35,0 1 0,-1 0-1,0 0 1,-1 0 0,0-1 0,0 0 0,-1 1-1,0-1 1,-1 0 0,0-1 0,0 1 0,-1-1 0,0 0-1,0-1 1,-1 1 0,0-1 0,0-1 0,-7 5-35,-17 12 88,-1-2 1,0-1-1,-2-2 1,-12 4-89,-26 15-21,68-35-19,0 0 1,1 1-1,-1-1 1,0 1-1,1 0 0,-1 0 1,-1 3 39,4-5-8,1-1 0,-1 1 1,1-1-1,0 1 0,-1 0 0,1-1 1,0 1-1,-1 0 0,1-1 0,0 1 1,0 0-1,0-1 0,0 1 1,0 0-1,0 0 0,-1-1 0,2 1 1,-1 0-1,0-1 0,0 1 1,0 0-1,0 0 0,0-1 0,1 1 1,-1 0-1,0-1 0,0 1 1,1 0-1,-1-1 0,1 1 0,-1-1 1,1 1-1,-1-1 0,1 1 1,-1-1-1,1 1 0,-1-1 0,1 1 1,-1-1-1,1 1 0,0-1 1,-1 0-1,1 0 0,0 1 0,-1-1 1,1 0-1,0 0 8,7 4-10,0-1 1,0-1-1,0 0 1,0 0 0,0 0-1,0-1 1,4 0 9,62 0-51,-52-1 8,46-2-240,0-3 1,40-10 282,134-32-4528,-188 35 3978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12544,'-7'7'984,"1"-1"1,0 1 0,0 0 0,1 0 0,-1 1 0,2 0-1,-1 0 1,-1 4-985,-26 69 1838,25-61-1373,0-1-352,1 0 0,1 1 0,1 0-1,1-1 1,0 1 0,2 1 0,0-1 0,1 0 0,1 0 0,1 0 0,2 7-113,-2-16-35,1 0 1,0-1-1,0 0 0,1 1 0,1-1 0,-1-1 1,2 1-1,-1-1 0,1 0 0,1 0 0,0 0 1,0-1-1,0 0 0,1 0 0,1-1 1,-1 0-1,1-1 0,0 0 0,0 0 0,1-1 1,5 3 34,5-1-394,0 0-1,0-2 1,0 0 0,0-1 0,1-1 0,-1-1 0,1 0 0,0-2 0,0 0 0,-1-2 0,1 0 0,0-1 0,-1-2 0,0 0 0,0-1 0,0 0 0,-1-2-1,2-1 396,29-19-561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11392,'0'0'141,"1"0"1,-1 0 0,1 0 0,0 0-1,-1 0 1,1 0 0,-1 0 0,1 0 0,0 0-1,-1 0 1,1 0 0,-1 0 0,1 0-1,0 1 1,-1-1 0,1 0 0,-1 0-1,1 1 1,-1-1 0,1 0 0,-1 0 0,1 1-1,-1-1 1,1 1 0,-1-1 0,0 1-1,1-1 1,-1 0 0,1 1 0,-1-1-1,0 1 1,0 0 0,1-1 0,-1 1 0,0-1-1,0 1 1,0 0-142,-7 24 3017,7-24-2880,-6 16 269,1 0-1,0 0 0,2 0 1,0 0-1,0 15-405,-1 91-13,4-110 69,0 37-63,-1 18-74,7 43 81,-4-91-1,1-1 1,0 1 0,2-1-1,0 0 1,1-1-1,1 1 1,9 15 0,-13-27-84,0-1 1,1-1-1,0 1 0,0 0 0,1-1 0,-1 0 1,1 0-1,0 0 0,1-1 0,-1 1 1,1-1-1,0-1 0,0 1 0,0-1 1,0 0-1,1 0 0,-1-1 0,1 0 1,-1 0-1,1 0 0,0-1 0,0 0 1,0-1-1,0 1 0,0-1 0,0-1 1,0 1 83,13-3-574,0 0 1,0-1 0,-1-2-1,1 0 1,-1 0 0,0-2 573,62-27-709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12928,'-53'20'4831,"39"-8"-3775,14 1 160,0-6-192,14-4-672,9 2-192,12-5-1504,16-5-704,13 2-3135,-1-9-1377,6-5 3424,-15-6 1600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13440,'-18'3'1810,"10"-2"-1026,1 0 1,0 1-1,-1-1 0,1 2 1,0-1-1,0 1 1,-6 3-785,13-6 24,0 0 0,0 0 0,0 0 0,0 0 0,-1 0 0,1 1 0,0-1 0,0 0 0,0 0 0,0 0-1,0 0 1,0 0 0,-1 0 0,1 0 0,0 0 0,0 1 0,0-1 0,0 0 0,0 0 0,0 0 0,0 0 0,0 0 0,0 1 0,0-1 0,0 0 0,0 0 0,0 0 0,0 0 0,0 0 0,0 1 0,0-1 0,0 0 0,0 0 0,0 0 0,0 0 0,0 1 0,0-1 0,0 0 0,0 0 0,0 0 0,0 0 0,0 0 0,0 1 0,0-1 0,0 0 0,0 0 0,1 0 0,-1 0 0,0 0 0,0 0 0,0 0 0,0 1 0,0-1 0,0 0-24,14 5 30,15 0-1345,28-5-2285,1-1 0,-1-4 0,6-3 3600,32-1-1738,-72 11 4746,2 4-949,-1 1-1,1 2 1,7 4-2059,-20-8 638,0 1 0,-1 1 0,1 0 0,-1 0 0,-1 1 0,1 0 0,-1 1 0,4 5-638,0 4 192,-1 0 0,-1 1 0,0 1 0,-1-1 0,-1 2 0,-1 0 0,-1 0 0,-1 0 0,-1 1 0,-1 0 0,-1 0 0,-1 1 0,0-1 0,-2 1 0,-1-1 0,0 1 0,-2-1 0,-3 17-192,5-38 0,-1 5 3,0 0 0,-1 0 0,1 0 0,-1 0 0,0 0 0,0-1-1,-1 1 1,0-1 0,-2 5-3,4-10 0,1 0-1,0 0 1,0 0-1,0 0 1,0 0-1,-1 0 0,1-1 1,0 1-1,0 0 1,0 0-1,0 0 1,-1 0-1,1 0 1,0 0-1,0 0 1,0 0-1,0 0 1,0 0-1,-1-1 1,1 1-1,0 0 0,0 0 1,0 0-1,0 0 1,0 0-1,0-1 1,0 1-1,0 0 1,0 0-1,-1 0 1,1 0-1,0 0 1,0-1-1,0 1 1,0 0-1,0 0 0,0 0 1,0 0-1,0-1 1,0 1-1,0 0 1,0 0-1,0 0 1,0-1-1,1 1 1,-1 0-1,0 0 1,0 0-1,0 0 1,0 0 0,1-14-59,4-3 17,2 0 0,0 0 0,1 1 0,1 0 1,0 0-1,1 1 0,5-6 42,9-14-176,-19 27 143,39-61-1237,54-62 1270,-82 112-98,0 1 0,1 1 0,1 0 1,1 1-1,1 1 0,0 1 0,0 1 0,23-11 98,-35 20 69,0 0 0,0 1 0,1 1 0,-1-1 0,1 1 0,-1 0 0,1 1 0,0 0 0,0 1 0,-1 0 0,1 0 0,0 0 0,0 1 0,-1 1 0,1 0 0,-1 0 0,1 0 0,-1 1 0,0 0 0,0 1 0,0 0 0,0 0 0,-1 1 0,0 0 0,1 0 0,-2 0 0,1 1 0,-1 0 0,0 1 0,5 5-69,5 9 116,-1 1 0,0 0 0,-2 1 0,0 1 0,-2 0 0,0 0 0,-2 1 0,2 9-116,1 11-218,-2 0-1,-2 1 0,-2 0 0,-1 17 219,-5-55-812,1 1 0,-2 0 1,1 0-1,-1 0 0,-2 6 812,3-14-231,0-1 0,0 1-1,0-1 1,0 1 0,0-1 0,0 1-1,0-1 1,-1 1 0,1-1-1,0 1 1,0 0 0,0-1 0,-1 1-1,1-1 1,0 0 0,-1 1-1,1-1 1,0 1 0,-1-1 0,1 1-1,0-1 1,-1 0 0,1 1-1,-1-1 1,1 0 0,-1 1 0,1-1-1,-1 0 1,1 0 0,-1 0-1,1 1 1,-1-1 0,1 0 0,-1 0-1,0 0 1,1 0 0,-1 0-1,1 0 1,-1 0 0,1 0 0,-1 0-1,1 0 1,-1 0 0,1-1-1,-1 1 1,0 0 0,1 0 0,-1 0-1,1-1 232,-18-9-3962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14848,'-46'8'5631,"33"4"-4383,3-4 128,15 1-160,0-2-640,13 1 0,10 0-256,13 1-128,17-6-96,16 2-352,3-1-160,6-4-1536,-2-4-736,2-4-2687,-6-4-1217,-8-8 3392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24 13568,'1'0'268,"0"0"1,-1 1 0,1-1 0,0 0 0,-1 0 0,1 1-1,0-1 1,-1 0 0,1 1 0,0-1 0,-1 0 0,1 1 0,-1-1-1,1 1 1,-1-1 0,1 1 0,-1-1 0,1 1 0,-1 0-1,1-1 1,-1 1 0,0-1 0,1 1-269,8 24 2855,-1 33-1512,-7-49-893,25 148 608,-14-93-1022,-2 0 1,-4 1 0,-1 10-37,-5-68-70,-2 22-138,2-28 159,0 0 1,0 0-1,0 0 1,-1 0-1,1 1 1,0-1-1,-1 0 1,1 0-1,-1 0 1,0 0-1,1 0 1,-1 0-1,0 0 1,1 0 0,-1-1-1,0 1 1,0 0-1,0 0 1,0-1-1,0 1 49,0 0-63,0-1 0,1 0 0,-1 0 0,0 0 0,0 0 0,0 0 0,1 0 1,-1 0-1,0 0 0,0 0 0,1 0 0,-1-1 0,0 1 0,0 0 0,1 0 0,-1-1 0,0 1 0,1-1 0,-1 1 0,0 0 0,1-1 0,-1 1 0,1-1 0,-1 1 0,0-1 0,1 0 0,-1 1 63,-16-22-964,12 16 642,-81-107-1423,-67-82 3036,130 169-466,12 14-61,0 0 0,1 0 0,1-1 0,0 0 1,-3-8-765,11 20 50,1 0 1,-1-1 0,1 1 0,-1 0-1,1 0 1,0-1 0,0 1-1,-1 0 1,1 0 0,0-1 0,0 1-1,0 0 1,0-1 0,1 1 0,-1 0-1,0 0 1,0-1 0,1 1 0,-1 0-1,1 0 1,-1 0 0,1-1 0,0 1-1,-1 0 1,1 0 0,0 0 0,0 0-1,0 0 1,-1 0 0,1 0 0,0 1-1,0-1 1,0 0 0,1 0-1,-1 1 1,0-1 0,0 1 0,0-1-1,0 1 1,1-1 0,-1 1 0,1 0-51,9-4 118,0 1 0,0 0 0,0 1 0,10 0-118,-12 1 90,274-27 395,41-6-1082,-243 20 441,-47 7 81,0 1-1,0 1 0,1 3 0,34 0 76,-68 2 2,0 0 1,0 0-1,0 0 0,0 0 0,1 0 1,-1 0-1,0 0 0,0 1 0,0-1 1,0 0-1,1 1 0,-1-1 0,0 1 1,0-1-1,0 1 0,0-1 0,0 1 1,0 0-1,0 0 0,0-1 0,-1 1 1,1 0-1,0 0 0,0 0 1,-1 0-1,1 0 0,0 0 0,-1 0 1,1 0-1,-1 0 0,1 0 0,-1 0 1,0 0-1,1 1 0,-1-1 0,0 0 1,0 0-1,0 0 0,0 0 0,0 1 1,0-1-1,0 0 0,0 0 0,0 0 1,-1 1-1,1-1 0,-1 0 0,1 1-2,-4 7 30,0 0-1,0 0 1,-1 0-1,0 0 1,-5 4-30,5-4 11,-17 24 122,3 0 0,0 2 0,-2 9-133,16-31 10,1 0 0,0 0 1,0 0-1,2 0 0,-1 1 0,2-1 1,0 1-1,0 0 0,1 0 1,1-1-1,1 4-10,0-1-41,1 0 0,1 0-1,1 0 1,0 0 0,1-1 0,1 0 0,0 0 0,1 0 0,1-1-1,0-1 1,1 1 0,0-1 0,8 7 41,-10-12-125,1 0-1,0-1 1,0 0 0,0 0 0,1-1-1,0 0 1,0-1 0,0 0 0,1-1-1,0 0 1,0-1 0,0 0 0,0 0-1,1-1 1,-1-1 0,0 0 0,1 0-1,-1-1 1,1-1 0,0 0 125,4-1-636,1-2 0,-1 0-1,0-1 1,0 0 0,0-1 0,-1-1 0,0-1 0,0 0 0,11-9 636,-1-1-1943,-2 0 0,0-2 0,-1 0 0,-1-2 0,2-2 1943,12-22-2181,-10 1 1104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96 332 13440,'-64'24'5087,"42"-19"-3967,13 3-160,9-1-384,4 3-672,9 0-96,10 3-2656,9-4-1215,5-6 2079,4-3 960,-1 0 800</inkml:trace>
  <inkml:trace contextRef="#ctx0" brushRef="#br0" timeOffset="1">342 171 13824,'-36'-29'5183,"22"21"-4031,-9-4 928,14 12 160,0-5-768,0 2-192,9-2-832,9-2-256,19-6-160,22 1-1376,22-5-544,21-3-5248,6 0-2271,6 0 4831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140 118 12544,'-26'13'5013,"22"-11"-4779,-1 0 0,1 0 0,0 0 1,-1 1-1,1-1 0,0 1 0,1 0 0,-1 0 0,1 1 1,-1-1-1,1 1-234,-5 6 116,1 0 0,0 0 1,0 1-1,2 0 0,-1 0 1,1 1-1,1-1 0,0 1 0,1 0 1,0 0-1,0 0 0,1 4-116,0 1 16,1-1 1,1 1-1,1 0 0,0-1 0,1 1 1,1-1-1,0 0 0,6 16-16,-5-21 17,0-1 1,1 0-1,1 0 0,-1 0 0,2-1 1,-1 1-1,1-2 0,1 1 0,-1-1 1,2 0-1,-1 0 0,1-1 0,0-1 1,0 1-1,1-1 0,0-1 0,0 0 1,0 0-1,1-1 0,-1 0 0,1-1 1,0 0-1,0-1 0,0 0 0,0-1 1,1 0-1,-1-1 0,0 0 0,0-1 1,1 0-1,-1-1 0,0 0 0,0 0 1,2-2-18,6-4 17,0 0 0,-1-1 1,0 0-1,0-2 1,-1 0-1,-1-1 0,0-1 1,0 0-1,-2-1 0,1-1 1,6-10-18,19-27 217,-3-2 1,30-55-218,-19 27 440,-47 81-425,0 0 0,-1 0 0,1 0-1,0 0 1,-1 0 0,1 0 0,0 0-1,0 0 1,0 0 0,0 0 0,0 1 0,0-1-1,0 0 1,0 1 0,1-1-15,-2 1 17,1 0 1,-1 0 0,0 0-1,1 0 1,-1 0-1,1 0 1,-1 0 0,1 0-1,-1 0 1,1 0-1,-1 0 1,0 1 0,1-1-1,-1 0 1,1 0-1,-1 0 1,0 1 0,1-1-1,-1 0 1,1 0-1,-1 1 1,0-1 0,0 0-1,1 1 1,-1-1-1,1 1-17,1 4 145,1-1 0,-1 1 0,0 0 0,0 0 0,-1 0 0,1 2-145,2 6 67,3 6 28,1-1-1,0 1 0,2-2 1,0 1-1,0-2 1,2 1-1,0-1 0,1-1 1,14 13-95,-19-20-3,2 0 1,-1-1-1,1 0 0,0-1 1,0 0-1,1 0 1,0-1-1,0 0 0,0-1 1,1 0-1,-1-1 1,1-1-1,0 0 0,0 0 1,0-1-1,0 0 1,2-1 2,4-1-18,0-1 0,0 0 1,-1-1-1,1-1 1,-1 0-1,0-2 1,0 0-1,0-1 1,13-8 17,-23 12-17,-1-1-1,0 0 1,0 0 0,0-1 0,0 0 0,-1 0 0,0 0-1,0 0 1,0-1 0,-1 0 0,0 0 0,0 0 0,0-1 0,-1 1-1,0-1 1,0 0 0,-1 0 0,0 0 0,0 0 0,0 0 0,-1-1-1,0 1 1,-1 0 0,0-1 0,0-2 17,-1-1-33,0 0 1,0 1-1,-2-1 1,1 0-1,-1 1 1,-1-1-1,0 1 1,0 0-1,-1 0 1,-1 1-1,1-1 1,-1 1-1,-1 0 1,-5-5 32,0 0-805,-1 1 0,-1 1 0,-9-7 805,-49-30-8431,60 40 3023,10-3 1931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13568,'-1'3'677,"-1"0"0,1-1 0,0 1 0,0 0 0,0 0 1,1 0-1,-1 0 0,0 3-677,3 39 1333,0-28-494,26 225 1772,-2-21-2614,-24-179 39,-1-23-556,-1 0-1,2-1 1,1 1 0,0 0-1,6 15 521,-9-33-88,0-1 0,0 0 0,0 1-1,0-1 1,0 1 0,0-1 0,0 1-1,0-1 1,0 0 0,0 1-1,1-1 1,-1 1 0,0-1 0,0 0-1,1 1 1,-1-1 0,0 0 0,0 1-1,1-1 1,-1 0 0,0 1 0,1-1-1,-1 0 1,0 0 0,1 1 0,-1-1-1,1 0 1,-1 0 0,0 0 0,1 0-1,-1 1 1,1-1 0,-1 0-1,1 0 1,-1 0 0,0 0 0,1 0-1,-1 0 1,1 0 0,-1 0 0,1 0-1,-1-1 1,0 1 0,1 0 0,-1 0-1,1 0 1,-1 0 0,0 0 0,1-1-1,-1 1 1,1 0 0,-1-1 88,2-1-543,0 0 0,0 0 0,0 0 0,-1 0 0,1-1 0,-1 1 0,0 0 0,1-2 543,13-32-3968,2-11 1494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93 10112,'25'-68'3365,"-25"67"-3264,1-1 0,-1 1 1,0 0-1,1 0 0,-1 0 0,1 0 0,-1 0 1,1-1-1,0 1 0,-1 0 0,1 0 1,0 1-1,0-1 0,0 0 0,0 0 0,-1 0 1,1 0-1,0 1 0,1-1 0,-1 1 0,0-1 1,0 1-1,0-1 0,0 1 0,0-1 1,0 1-1,1 0 0,-1 0 0,1-1-101,1 1 654,-1 0-320,0-1-1,0 1 1,0 0 0,0 1-1,0-1 1,1 0 0,-1 0-1,0 1 1,0-1 0,0 1-1,-1 0 1,1-1 0,0 1-1,0 0 1,0 0 0,0 0-1,-1 1 1,1-1 0,-1 0-1,2 2-333,2 1 191,-1 0 0,0 1 0,0-1 0,0 1 0,0 0 0,1 3-191,8 21 118,-1-1 1,-2 2-1,-1-1 1,-1 1-1,0 9-118,4 9 0,47 238-2550,-56-270 1451,0 0 0,-1 0-1,-1 0 1,0 0 0,-1 0 0,-1 0-1,0 0 1,-2 6 1099,2-19-243,0-1-1,1 1 1,-1 0 0,0-1-1,0 1 1,-1-1 0,1 1-1,-1 1 244,-15 10-986</inkml:trace>
  <inkml:trace contextRef="#ctx0" brushRef="#br0" timeOffset="1">86 482 13056,'-50'-16'4927,"28"19"-3839,8 5 672,14 1 32,9-6-704,13 6-160,15-1-544,23 0-256,16 1-64,17-9-640,11-5-160,5-2-992,1-6-416,-5-8-2111,-9-2-929,-14-6 2720,-13-3 1280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11136,'5'-21'3594,"-3"20"-767,-1 9-1009,1 11-84,7 142 1770,-27 242-2619,17-361-826,1-42-61,0 0 1,0-1 0,1 1-1,-1 0 1,0 0-1,0 0 1,0 0 0,0 0-1,0 0 1,0 0 0,0 0-1,0 0 1,0 0 0,0 0-1,0 0 1,0 0 0,0 0-1,0 0 1,1 0 0,-1 0-1,0 0 1,0 0 0,0 0-1,0 0 1,0 0 0,0 0-1,0 0 1,0 0 0,0 0-1,0 0 1,0 0-1,0 0 1,1 0 0,-1 0-1,0 0 1,0 0 0,0 0-1,0 0 1,0 0 0,0 0-1,0 1 1,0-1 0,0 0-1,0 0 1,0 0 0,0 0-1,0 0 1,0 0 0,0 0-1,0 0 1,0 0 0,0 0-1,0 0 1,0 0 0,0 0-1,0 1 1,0-1 0,0 0-1,0 0 1,0 0-1,0 0 1,0 0 0,0 0-1,0 0 1,0 0 1,7-9-52,10-20-6,-15 24 42,34-51-217,1 1-1,3 1 0,3 3 1,1 1-1,44-37 234,-82 82-13,9-10 6,2 0-1,0 1 1,0 0-1,1 2 1,4-2 7,-17 11 32,0 0 1,1 1-1,-1 0 1,1 0 0,-1 0-1,1 1 1,-1 0 0,1 0-1,0 0 1,0 1 0,0 0-1,-1 0 1,1 0-1,0 1 1,0-1 0,-1 2-1,1-1 1,0 0 0,-1 1-1,1 0 1,2 2-33,5 3 103,-2 0 1,1 1 0,-1 1-1,0-1 1,-1 2-1,0-1 1,-1 2-1,0-1 1,2 4-104,8 12 157,-1 1 0,-1 1 0,5 13-157,-6-8-13,-1 2 0,7 28 13,-16-43-687,0 0 0,-2 0 0,0 1-1,-2 0 1,0 15 687,-1-33-259,-1 0 1,0 0-1,-1 0 0,1 0 0,0 0 0,-1 0 1,0 0-1,0 0 0,0 0 0,0-1 0,0 1 1,0 0-1,-1 0 0,1-1 0,-1 1 0,0-1 0,-1 2 259,-15 10-816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28 393 14592,'-28'3'5439,"33"10"-4223,9-1 288,0-3-192,13 2-704,15 1-160,8-3-384,18-1-32,19-3-32,4-5-1056,4 0-480,-3-5-1280,-6-7-480,-8-8 1761,-6-9 799</inkml:trace>
  <inkml:trace contextRef="#ctx0" brushRef="#br0" timeOffset="0.929">1346 0 12800,'1'0'247,"0"1"1,0-1 0,-1 0 0,1 0 0,0 1-1,-1-1 1,1 0 0,0 1 0,-1-1-1,1 1 1,-1-1 0,1 1 0,0-1 0,-1 1-1,1-1 1,-1 1 0,1 0 0,-1-1-1,0 1 1,1 0 0,-1-1 0,0 1 0,1 0-1,-1-1 1,0 1 0,0 0 0,0 0-1,0 0-246,5 26 1960,-4-24-1453,11 70 1860,3 1-1,19 48-2367,-16-63-684,-3 1 1,-2 1-1,-3 1 0,-2 11 684,-7-65-365,-2 36-3559,1-42 3717,0-1-1,0 1 0,0 0 1,-1-1-1,1 1 0,-1-1 0,1 1 1,-1 0-1,0-1 0,1 1 1,-1-1-1,0 1 0,0-1 0,0 0 1,0 1-1,-1-1 0,1 0 1,0 0-1,0 0 0,-1 0 1,1 0-1,-1 0 208,-19 2-1141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12544,'-9'4'1026,"6"-3"-745,0 0-1,0 0 0,0 0 1,0 1-1,1-1 0,-1 1 0,0 0 1,1 0-1,-1 0 0,1 0 1,-1 0-1,1 1 0,0-1 1,0 1-1,0-1 0,0 1 0,0 1-280,-14 29 453,2 0 0,2 1 0,1 0 0,2 1-1,1 0 1,1 0 0,2 1 0,2 0 0,1 0-1,3 15-452,0-29 76,1-1 0,0 1 0,2-1 0,1 1 0,1-1 0,0 0 1,2-1-1,0 0 0,1 0 0,1-1 0,7 10-76,-9-17-159,1-1 0,-1 0 0,2 0 1,-1-1-1,2 0 0,-1-1 0,1 0 1,0-1-1,1 0 0,0-1 0,1 0 1,-1-1-1,1 0 0,0-1 0,0-1 1,1 0-1,0 0 0,5-1 159,-4-1-814,-1-2 1,1 1-1,0-2 0,0 0 1,0-1-1,-1 0 1,1-1-1,-1-1 0,0 0 1,0-1-1,0-1 0,-1 0 1,0-1-1,0 0 0,0-1 1,7-6 813,36-29-1232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15872,'0'-13'5887,"23"18"-4575,18-1-96,-19 4-320,14 0-640,20 1-64,16 3-1952,25 4-832,7 1 1312,14 2 640,2-3 480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6 9216,'0'-1'213,"-1"1"0,0-1 1,0 1-1,1-1 1,-1 1-1,0-1 0,0 1 1,0 0-1,1 0 1,-1-1-1,0 1 0,0 0 1,0 0-1,0 0 0,0 0 1,1 0-1,-1 0 1,0 0-1,0 0 0,0 0 1,0 0-1,0 0 0,0 1-213,1-1 137,0 1 0,-1-1 0,1 1 0,0 0 0,-1-1-1,1 1 1,0-1 0,-1 1 0,1 0 0,0-1 0,0 1 0,0 0-1,0-1 1,0 1 0,0 0 0,0-1 0,0 1 0,0 0-1,0-1 1,0 1 0,0 0 0,0 0-137,2 6 283,0 0 0,0 0 0,1-1 0,-1 1 0,3 1-283,50 97 655,-11-24-173,-4 4-482,-27-56 60,-2 0-1,-2 1 1,0 1 0,4 30-60,-8-26 21,-1 1 0,-2-1 1,-2 1-1,0 0 0,-6 29-21,3-47 30,0 0-1,-2 0 0,0 0 1,-1-1-1,0 0 0,-1 0 1,-1 0-1,-1-1 0,-1-1 1,0 1-1,0-2 0,-6 6-29,6-8 8,-2 0-1,1-1 0,-1 0 1,-1-1-1,0 0 1,0-1-1,-1-1 0,0 0 1,-5 2-8,13-8-194,0 0 0,0 0 1,0 0-1,0-1 0,0 0 1,-1 0-1,1 0 1,0-1-1,-1 0 0,1 0 1,0-1-1,-1 1 0,1-1 1,0-1-1,0 1 0,0-1 1,0 0-1,0-1 0,0 0 1,0 1-1,1-2 0,-1 1 1,1-1-1,-5-3 194,-4-6-1428,1-1 1,0 0-1,1-1 0,1 0 0,0-1 1,1 0-1,-6-14 1428,-34-64-3440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57 11392,'-4'-8'4288,"4"1"-3329,4-3 513,-4 7 32,5-1-480,-1-4-32,1 0-736,4 4-288,0-1 0,1 10-1728,-1 7-704,0 3 1249,0 2 575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9728,'4'86'6173,"10"43"-4852,0 7-1306,-13-121-72,3 24 223,-1 0 0,-3 0 0,-1 1 0,-2-1 0,-5 25-166,2-50 463,6-14-446,0 0 0,0 0 1,0 0-1,0 0 0,0 0 1,-1 0-1,1 0 1,0 1-1,0-1 0,0 0 1,0 0-1,0 0 0,0 0 1,-1 0-1,1 0 1,0 0-1,0-1 0,0 1 1,0 0-1,0 0 0,0 0 1,-1 0-1,1 0 0,0 0 1,0 0-1,0 0 1,0 0-1,0 0 0,0 0 1,0 0-1,-1 0 0,1-1 1,0 1-1,0 0 1,0 0-1,0 0 0,0 0 1,0 0-1,0 0 0,0 0 1,0-1-1,0 1 0,0 0 1,0 0-1,0 0 1,0 0-1,0 0 0,0-1-17,-1-1 85,0-1 0,0 0-1,1 0 1,0 0-1,-1 0 1,1 0 0,0 0-1,1-2-84,10-117-386,14-45 386,-14 114-201,2 2 1,2 0-1,2 0 0,13-21 201,-26 63-10,0 0 0,1 0 0,0 0-1,1 1 1,0 0 0,0 0 0,0 1 0,1 0 0,1 0 0,6-5 10,-9 8 18,0 1 1,0 0-1,0 1 1,0-1-1,1 1 1,-1 0-1,1 0 1,0 1-1,-1 0 1,1 0-1,0 0 1,0 1 0,-1-1-1,1 1 1,0 1-1,0-1 1,0 1-1,-1 0 1,1 0-19,4 2 65,0 1 1,0-1-1,0 1 0,-1 1 1,1 0-1,-1 0 1,0 1-1,-1 0 0,0 1 1,0 0-1,0 0 1,-1 0-1,5 6-65,10 16 140,-1 0 0,-1 2 0,3 9-140,-14-25 4,21 37-388,-3 1 0,-2 2 0,12 40 384,-36-91-116,8 27-1951,-9-29 1878,0-1 0,0 1 0,1-1 0,-1 1-1,0-1 1,0 1 0,0-1 0,-1 1-1,1 0 1,0-1 0,-1 1 0,1-1-1,-1 1 1,1-1 0,-1 1 0,1-1-1,-1 0 1,-1 2 189,-6 1-746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42 178 10624,'-5'6'614,"0"-1"-1,1 1 1,0 0 0,0 0 0,1 0 0,-1 1 0,1 0 0,1-1 0,-3 8-614,5-12 93,-1 0 0,1 0 1,-1 0-1,1 1 0,-1-1 0,1 0 1,0 0-1,0 0 0,0 1 0,1-1 1,-1 0-1,0 0 0,1 0 0,0 0 1,-1 1-1,1-1 0,0 0 0,0 0 1,0 0-1,0 0 0,0-1 0,1 1 1,-1 0-1,0 0 0,1-1 0,0 1 1,-1-1-1,1 1 0,0-1 0,0 0 1,-1 0-1,1 0 0,0 0 0,0 0 1,2 0-94,4 2 102,1-1 1,-1 0 0,1-1-1,0 1 1,-1-2-1,1 1 1,0-2 0,0 1-1,4-1-102,15-3 56,0-1-1,11-5-55,105-34-1018,128-59 1018,-176 59-596,-61 27 486,1 1 0,0 2 1,1 1-1,7 0 110,-38 12 47,0 0 0,0 0-1,0 0 1,0 1 0,0-1 0,0 2 0,1-1-1,4 2-46,-7-2 82,-1 2-1,1-1 0,0 0 1,-1 1-1,0 0 0,1-1 1,-1 1-1,0 1 1,0-1-1,0 0 0,0 1 1,0-1-1,0 1 0,-1 0 1,1 0-82,10 17 435,-1 0-1,0 0 1,-2 1 0,0 0 0,1 8-435,16 31 711,-22-49-585,58 111 714,-50-100-768,1 1-1,2-2 1,0 0 0,3 2-72,-14-17 34,1-1 1,-1 0-1,1 0 0,0-1 0,0 1 1,1-1-1,-1 0 0,5 1-34,-8-4 23,0 1-1,0-1 1,1-1-1,-1 1 1,0 0-1,0-1 1,0 1-1,1-1 1,-1 0-1,0 0 1,0 0-1,1-1 1,-1 1-1,0-1 1,0 0-1,0 0 1,0 0-1,0 0 1,0 0-1,0-1 1,0 0-23,5-3 21,-1-1 1,1 0 0,-2 0-1,1 0 1,-1-1-1,0 0 1,0-1-1,0 1 1,-1-1 0,-1 0-1,3-6-21,9-20-97,-1-1 1,1-10 96,-6 18-81,80-238-2015,-88 261 1854,11-25-2388,-12 28 2139,-1 0 0,1 0 0,0 0 0,0 0 0,-1 0 0,1 1 0,0-1 0,0 0 0,0 0 0,0 1 0,0-1 0,0 0 0,0 1 0,1-1 0,-1 1 0,0-1 0,0 1-1,0 0 1,1 0 0,-1-1 0,0 1 0,1 0 491,11 0-3146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 10624,'-4'-5'3267,"4"10"64,-1 12-228,-2-5-2397,1 0 0,0 1 0,0 7-706,-4 21 367,-23 155 1212,0 108-1579,29-298 13,-1-3 9,0 1 1,1 0 0,0-1 0,0 1 0,0 0 0,0-1 0,0 1 0,1-1 0,0 1 0,0 0 0,0-1 0,1 3-23,-1-6 5,0-1 0,-1 1 1,1 0-1,0-1 0,0 1 1,0-1-1,-1 1 0,1-1 1,0 0-1,-1 1 0,1-1 1,0 0-1,-1 1 0,1-1 1,-1 0-1,1 0 0,-1 0 1,0 1-1,1-1 0,-1 0 1,0 0-1,1 0-5,11-31 8,-1 0 0,1-11-8,13-41-203,-5 31-283,2 1 0,23-40 486,-35 74-77,1 1 1,1 0 0,0 1 0,1 0 0,1 1-1,0 0 1,1 1 0,1 1 0,8-6 76,-18 15 9,1-1 0,0 2 0,0-1 1,0 1-1,0 0 0,0 1 0,0 0 1,1 0-1,-1 0 0,6 0-9,-7 2 48,-1 0-1,0 0 1,1 0-1,-1 1 1,0 0-1,1 0 1,-1 0-1,0 0 1,0 1-1,0 0 1,0 0-1,0 1 1,0-1-1,-1 1 1,4 2-48,6 6 123,-1 1 1,0 0-1,0 1 0,-1 1 0,-1 0 1,-1 0-1,0 1 0,1 2-123,18 36 75,17 43-75,-33-65-101,21 50-1244,-19-26-3486,-14-53 3972,-1 0 1,1 0-1,-1 0 1,0 0-1,0 0 0,0 0 1,0 1-1,0-1 0,0 0 1,-1 0 858,1-1-262,0-1 1,0 0-1,0 1 0,-1-1 1,1 0-1,0 1 1,0-1-1,-1 1 1,1-1-1,0 0 1,-1 0-1,1 1 0,0-1 1,-1 0-1,1 0 1,0 1-1,-1-1 1,1 0-1,-1 0 1,1 0-1,0 1 0,-1-1 1,1 0 261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14208,'-51'4'5343,"37"9"-4127,6 2 320,8-6-32,5 3-672,3-1-160,15-2-384,18-6-192,19-3-64,12 0-1024,11-3-384,8-1-2048,5-1-895,0 2 2239,-11 3 1152</inkml:trace>
  <inkml:trace contextRef="#ctx0" brushRef="#br0" timeOffset="1">1331 314 14464,'-18'32'5439,"9"-20"-4223,4 4 288,5-4-192,0-4-1344,5 1-384,4-6-4224,5 1-1791,-1-4 3263,1-7 1600,0-5 1248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12800,'-1'2'493,"0"1"1,0 0-1,0 0 1,1 0-1,-1 0 1,1 0-1,0 0 1,0 0-1,0 1 1,0-1-1,0 0 1,1 0-1,-1 0 1,1 0-494,14 50 1554,-9-36-626,25 82-371,-5 1-1,-4 2 1,9 97-557,-28-162 31,3 42-78,-4-63-8,3-20-68,6-29-57,10-55-191,-11 39 99,3 0-1,2 0 1,2 1-1,7-12 273,-22 55-11,15-28-87,0 0 0,8-7 98,-20 32 27,1 0-1,0 1 1,0-1-1,0 1 1,1 1-1,0-1 1,1 1 0,-1 1-1,1-1 1,0 1-1,3-1-26,-8 4 51,1 1 0,-1 0 0,1 0 0,0 0-1,-1 0 1,1 0 0,0 1 0,0-1 0,-1 1 0,1 0-1,0 0 1,0 1 0,0-1 0,-1 1 0,1 0 0,0 0-1,0 0-50,1 1 84,1 1-1,-1 0 1,1 0-1,-1 0 1,0 1-1,0-1 1,-1 1-1,1 0 1,-1 1-1,1 0-83,8 11 221,-1 1 1,-1 0-1,0 0 0,-1 1 1,7 19-222,-1 4 140,-2 1 0,-2 0-1,1 12-139,18 64 82,-30-117-77,12 29-280,-13-30 266,0 1 0,0-1 0,0 0 0,1 0-1,-1 1 1,0-1 0,0 0 0,0 0-1,1 0 1,-1 1 0,0-1 0,0 0 0,1 0-1,-1 0 1,0 0 0,1 0 0,-1 0 0,0 1-1,0-1 1,1 0 0,-1 0 0,0 0 0,1 0-1,-1 0 1,0 0 0,0 0 0,1 0-1,-1 0 1,0-1 0,1 1 0,-1 0 0,0 0 9,1-1-21,0 0 0,0 1 1,0-1-1,0 0 1,0 0-1,0 0 0,-1 0 1,1-1-1,-1 1 1,1 0-1,0 0 1,-1 0-1,1-1 21,38-104-863,-24 61 750,3 1 1,1 0 0,4-2 112,-5 14-124,1 1 0,2 1 0,18-21 124,-32 42 24,1 1 0,0-1 0,1 2 0,-1-1-1,1 1 1,1 0 0,-1 1 0,1 0 0,0 1 0,0 0 0,1 1 0,0 0 0,0 0 0,3 0-24,-9 3 69,1 1 1,-1-1-1,1 1 1,0 0-1,-1 0 1,1 1-1,0-1 1,-1 1-1,1 1 1,-1-1-1,1 1 1,-1 0-1,0 0 1,4 3-70,-1-1 90,0 1 1,-1 0-1,0 1 1,0 0-1,-1 0 1,1 1-1,-2-1 0,6 8-90,4 8 103,-2 1-1,-1 0 0,0 1 0,-2 0 1,7 23-103,27 98-1241,-19-48-4436,-20-71 3933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12032,'0'0'185,"1"-1"1,-1 1 0,1 0-1,-1 0 1,1-1-1,-1 1 1,1 0 0,-1 0-1,1 0 1,-1 0 0,1 0-1,0 0 1,-1 0-1,1 0 1,-1 0 0,1 0-1,-1 0 1,1 0 0,-1 0-1,1 0 1,0 1-1,-1-1 1,1 0 0,-1 0-1,1 1 1,-1-1 0,1 0-1,-1 0 1,0 1-186,14 17 2857,4 32-774,-16-43-1724,20 69 133,-3 0-1,-4 1 1,-3 0 0,-4 1 0,-1 62-492,-12-53-336,5-87 332,0 0-1,0-1 1,0 1 0,0 0 0,0 0 0,0 0 0,1 0 0,-1 0 0,0 0 0,0 0 0,0 0 0,0 0 0,0 0 0,0 0 0,0 0-1,0 0 1,0 0 0,0 0 0,0 0 0,0 0 0,1 0 0,-1 0 0,0 1 0,0-1 0,0 0 0,0 0 0,0 0 0,0 0 0,0 0-1,0 0 1,0 0 0,0 0 0,0 0 0,0 0 0,0 0 0,0 0 0,0 0 0,0 0 0,0 0 0,0 0 0,1 0 0,-1 1 0,0-1-1,0 0 1,0 0 0,0 0 0,0 0 0,0 0 0,0 0 0,0 0 0,0 0 0,0 0 0,0 0 0,0 0 0,0 0 0,0 1 0,-1-1 0,1 0-1,0 0 1,0 0 0,0 0 0,0 0 0,0 0 0,0 0 0,0 0 0,0 0 0,0 0 4,5-8-139,4-14 7,19-60-59,-4 7-335,4 2 0,16-30 526,-42 100-19,18-36-153,2 1 1,4-4 171,-19 32 43,0 0-1,2 0 1,-1 0-1,1 1 1,1 0 0,-1 1-1,1 0 1,1 1-1,4-3-42,-11 7 67,1 1 0,0 0 0,0 0 0,0 0 0,0 0 0,1 1 0,-1 0 1,0 0-1,1 0 0,-1 0 0,1 1 0,-1 0 0,0 1 0,1-1 0,-1 1 0,2 0-67,1 1 85,-1 1 0,1 0 0,-1 0 1,0 0-1,0 1 0,0 0 0,0 0 0,-1 1 0,0 0 1,3 3-86,10 10 105,-2 2 0,0 0 0,-1 1 0,-1 1 0,-1 1 0,2 4-105,7 15-267,-2 2 1,-2 0-1,-2 1 0,-1 0 1,5 32 266,-19-67-737,-1 0 0,0 1-1,0-1 1,-1 0 0,0 8 737,0-18-87,0 1-1,0 0 1,0 0-1,0-1 1,0 1-1,0 0 0,0-1 1,0 1-1,0 0 1,0-1-1,0 1 1,-1 0-1,1-1 0,0 1 1,0 0-1,-1-1 1,1 1-1,0 0 1,-1-1-1,1 1 1,-1-1-1,1 1 0,-1-1 1,1 1-1,-1-1 1,1 1-1,-1-1 1,0 0-1,1 1 0,-1-1 1,1 0-1,-1 1 1,0-1-1,1 0 1,-1 0-1,0 1 1,1-1-1,-1 0 0,0 0 1,0 0-1,1 0 1,-1 0-1,0 0 88,-16-10-714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12 172 14464,'-2'2'415,"1"0"0,0 0 0,0 1 0,-1-1 0,2 0 0,-1 0 0,0 1 1,0-1-1,1 1 0,-1-1 0,1 1 0,0-1 0,0 0 0,0 1 0,0-1 1,0 1-1,1 0-415,-1 0 150,1-1 1,0 0 0,0 0-1,0 1 1,0-1 0,0 0-1,1 0 1,-1 0 0,0 0-1,1 0 1,0 0 0,-1 0-1,1-1 1,0 1 0,0 0-1,0-1 1,0 0 0,0 1-1,2 0-150,6 2 69,0 0 0,0 0 0,1-1-1,0-1 1,-1 0 0,1 0 0,0-1 0,3 0-69,25 1 89,28-4-89,-11-3-547,-1-2 1,0-3-1,41-12 547,158-58-7098,-238 75 6429,54-21-1542,-1-2 0,51-30 2211,-114 54 38,4-1 757,0-1 1,0 2-1,0-1 0,1 2 0,9-3-795,-17 5 235,-1 1 0,1-1 0,0 1 1,-1 0-1,1 0 0,-1 0 0,1 0 0,0 1 0,-1-1 0,1 1 1,-1-1-1,1 1 0,-1 0 0,1 0 0,-1 0 0,1 0 0,-1 1 0,0-1 1,0 0-1,0 1 0,0 0 0,0 0 0,0-1 0,0 1 0,0 0 1,-1 0-1,1 1-235,10 17 710,-1 0-1,-1 1 1,-1 0 0,-1 0 0,1 9-710,11 25 541,30 66 143,22 58-2488,-58-130-3086,-14-49 4811,0 1 0,0-1 1,0 0-1,0 1 0,0-1 0,0 0 1,1 1-1,-1-1 0,0 1 0,0-1 1,0 0-1,0 1 0,0-1 1,-1 0-1,1 1 0,0-1 0,0 1 1,0-1-1,0 0 0,0 1 0,0-1 1,-1 0-1,1 1 0,0-1 1,0 0-1,0 1 0,-1-1 0,1 0 1,0 1-1,0-1 0,-1 0 0,1 0 1,0 0-1,-1 1 0,1-1 1,0 0-1,-1 0 0,1 0 0,0 0 1,-1 1-1,1-1 0,-1 0 0,1 0 1,0 0-1,-1 0 0,1 0 1,-1 0-1,1 0 0,0 0 0,-1 0 1,1 0-1,0 0 0,-1 0 0,1-1 1,-1 1-1,1 0 0,0 0 1,-1 0-1,1 0 0,0-1 0,-1 1 1,1 0-1,0 0 79,-18-9-917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11008,'16'74'4529,"11"24"-2648,30 63 1990,45 87-3871,-53-135 230,75 161-12,-41-94 130,47 149-348,-125-313 81,-1 1 0,0 0 1,-1-1-1,0 6-81,-5-5 341,2-17-327,0 1 0,0-1 0,0 0 0,0 0 1,0 0-1,0 1 0,0-1 0,0 0 0,-1 0 0,1 0 0,0 0 1,0 1-1,0-1 0,0 0 0,-1 0 0,1 0 0,0 0 0,0 0 1,0 0-1,0 0 0,-1 1 0,1-1 0,0 0 0,0 0 0,-1 0 1,1 0-1,0 0 0,0 0 0,0 0 0,-1 0 0,1 0 0,0 0 1,0 0-1,0 0 0,-1 0 0,1-1-14,-2 0 56,0 0 0,1 0-1,-1-1 1,0 1 0,1-1 0,-1 1 0,1-1 0,-1 0-1,1 0 1,0 1 0,0-1 0,-1-1-56,-11-21 178,2 0-1,0 0 1,2-1 0,-4-16-178,-25-111-85,32 127 72,-48-242-987,12-3 0,4-97 1000,34 318-73,2 0 1,3-1-1,1 1 0,9-44 73,-8 74-15,2 0 1,-1 0-1,2 1 0,1 0 1,0 0-1,1 0 1,1 1-1,0 1 0,2-1 1,0 1-1,0 1 1,2 0-1,0 1 0,1 0 15,7-4 1,1 1-1,1 2 1,1 0 0,0 1-1,1 1 1,0 2-1,1 0 1,25-6-1,-11 6 27,0 1-1,0 3 1,1 1 0,0 2 0,32 1-27,-30 3-9,0 3 0,0 2-1,36 8 10,-51-7-5,-2 2 0,1 0 0,-1 2 0,0 1-1,-1 1 1,12 7 5,-29-14-9,0 1-1,0-1 1,-1 2 0,1-1-1,-1 1 1,-1 0-1,1 0 1,-1 1-1,-1-1 1,5 8 9,-8-11 10,0 0 0,0 0 0,0 0-1,-1 1 1,1-1 0,-1 1 0,0-1 0,0 1 0,-1 0 0,1-1-1,-1 1 1,0 0 0,-1-1 0,1 1 0,-1 0 0,0-1 0,0 1 0,0 0-1,0-1 1,-1 0 0,0 1 0,-2 3-10,-4 5 71,-1 0-1,-1 0 1,0-1 0,-1 0 0,0-1-1,-1 0 1,0 0 0,-6 2-71,-28 19 421,-36 19-421,28-22 108,-1-3 1,-1-2-1,-2-3-108,-11 6 112,53-21-165,1 0-1,0 2 1,-8 5 53,23-13-5,-1 0 1,1 0-1,-1 1 1,1-1-1,-1 0 1,1 0-1,-1 0 1,1 1-1,0-1 1,-1 0-1,1 1 0,0-1 1,-1 0-1,1 1 1,0-1-1,-1 0 1,1 1-1,0-1 1,0 1-1,-1-1 1,1 0-1,0 1 0,0-1 1,0 1-1,-1-1 1,1 1-1,0-1 1,0 1-1,0-1 1,0 1-1,0-1 1,0 1-1,0-1 0,0 1 1,0-1-1,0 1 1,1-1-1,-1 0 1,0 1-1,0-1 1,0 1-1,1-1 1,-1 1-1,0-1 1,0 0-1,1 1 0,-1-1 1,0 1-1,1-1 1,-1 0-1,0 1 1,1-1-1,-1 0 1,1 0-1,-1 1 1,0-1-1,1 0 5,27 11-136,27 0 99,0-2 0,41 1 37,-24-3-6,35 7-58,-1 4 0,54 19 64,-86-16-42,0 4-1,-2 3 0,61 33 43,-106-48 38,-2 2 0,0 1 0,0 0 0,-2 2 0,0 1 0,19 20-38,-34-30 22,0 1-1,0 0 1,-1 0-1,0 0 0,0 1 1,-1 0-1,-1 0 1,0 1-1,-1-1 0,0 1 1,0 0-1,-1 0 1,-1 1-1,0-1 0,-1 0 1,0 1-1,-1 10-21,-2-9 63,0 0 0,-1 0 0,-1 0-1,0-1 1,-1 1 0,0-1 0,-1 0 0,-1-1-1,0 1 1,0-1 0,-1-1 0,-1 0 0,-2 3-63,-21 22 181,-1-2 0,-2-1 0,-12 7-181,-7 3 87,-2-2 0,-1-3 0,-26 11-87,-25 8 49,-56 18-49,89-45-468,-1-4 0,-1-4 0,-1-2 0,0-4 1,-2-4-1,1-3 0,-22-3 468,79-4-686,0-2 0,-1 0 0,1-2 1,0 0-1,-13-4 686,-9-12-678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324 341 10240,'-55'28'3872,"41"-12"-3040,5 9 0,9-10-161,5 2-351,4 3 64,5-3-288,4-6-128,5-2 0,9-9-64,1-12 32</inkml:trace>
  <inkml:trace contextRef="#ctx0" brushRef="#br0" timeOffset="1">51 106 15232,'-50'-5'5695,"50"10"-4415,4-5-352,5 0-512,10-5-512,18 1 64,16-8-2592,21-4-1152,12-4 1889,15-4 927,4-1 736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82 256 12928,'-81'-75'7903,"81"75"-7840,0 0 1,0 0-1,0 0 0,0 0 0,0 0 0,0 0 0,0 0 0,0 0 0,0 0 0,-1-1 0,1 1 0,0 0 1,0 0-1,0 0 0,0 0 0,0 0 0,0 0 0,0 0 0,0 0 0,0 0 0,0 0 0,0-1 0,0 1 1,0 0-1,0 0 0,0 0 0,0 0 0,0 0 0,0 0 0,0 0 0,0 0 0,0 0 0,0 0 0,0-1 1,0 1-1,0 0 0,0 0 0,0 0 0,0 0 0,0 0 0,1 0 0,-1 0 0,0 0 0,0 0 0,0 0 1,0 0-1,0 0 0,0-1 0,0 1 0,0 0 0,0 0 0,0 0 0,0 0 0,0 0 0,1 0 1,-1 0-1,0 0-63,9-2 1022,12 1-1048,-20 1 196,78-2-665,0-4 0,74-16 495,153-45-3623,-260 53 2620,10-6 1003,-23 8-2,0 2 0,0 0 1,14 0 1,-44 10 103,1-1 0,-1 1 0,1 0 0,0 1 0,-1-1 0,1 0 0,-1 1 1,1 0-1,-1 0 0,1 0 0,-1 0 0,1 1 0,-1 0 0,0-1 0,0 1 0,0 0 0,0 0 1,0 0-1,0 1 0,-1-1 0,1 1 0,-1 0 0,0 0 0,0-1 0,0 1 0,0 1 0,1 1-103,5 10 395,-1 0 0,-1 0 0,0 0-1,-1 1 1,1 8-395,22 83 946,7 30-671,10 11-275,-28-99-564,10 29-3137,4-3-3671,-22-58 6210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49 11264,'24'-38'3674,"-24"38"-3535,1-1-1,-1 0 1,1 0-1,-1 1 0,1-1 1,-1 0-1,1 1 1,-1-1-1,1 1 1,0-1-1,-1 1 1,1-1-1,0 1 1,0-1-1,-1 1 0,1 0 1,0-1-1,0 1 1,-1 0-1,1 0 1,0-1-139,0 1 116,0 1-1,-1-1 1,1 0 0,0 0 0,-1 0 0,1 1 0,-1-1 0,1 0 0,-1 1-1,1-1 1,0 0 0,-1 1 0,1-1 0,-1 1 0,0-1 0,1 1 0,-1-1-1,1 1 1,-1-1 0,1 1-116,11 31 2263,-11-29-2258,26 103 1522,9 87-1527,-11-57-145,-22-118 94,9 46-2509,-2 7 2560,-8-51-1106,0 0-1,-2 0 0,-1-1 1,0 1-1,-4 16 1107,-4-3-789</inkml:trace>
  <inkml:trace contextRef="#ctx0" brushRef="#br0" timeOffset="1">13 439 15616,'-12'12'5887,"24"0"-4575,11 1 32,-5-6-224,15-2-928,17-5-224,13 0-2336,11-5-1056,7-7 1728,7 0 768,-2-1 672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15872,'-17'17'5887,"17"-17"-4575,8 20-1024,1-8-704,9-4-4992,5-4-2079,10 1 3807,-1-10 1856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 13440,'-8'-3'1860,"-12"-1"3762,21 9-4075,20 32-1045,-5-10-226,11 27-276,22 61 262,28 104-262,-76-215-23,3 8-397,0 0 1,-1 0 0,-1 0-1,0 0 1,0 0-1,-2 0 1,1 0 0,-1 1-1,-1 2 420,0-13-329,1-1 0,0 1 0,0-1-1,-1 1 1,1-1 0,-1 1 0,1-1 0,-1 0-1,0 1 1,1-1 0,-1 0 0,0 0-1,0 1 1,0-1 0,0 0 0,0 0-1,0 0 1,-1 0 329,1 0-183,0-1-1,0 0 0,0 1 1,-1-1-1,1 0 0,0 0 1,0 0-1,0 0 0,0 0 1,0 0-1,0 0 0,0 0 1,0 0-1,0-1 0,0 1 1,0 0-1,0-1 0,0 1 1,0 0-1,0-1 0,0 1 1,0-1-1,0 0 0,1 1 1,-1-1-1,0 0 0,0 0 184,-25-23-1370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275 427 9216,'-25'-31'1110,"-18"-20"2302,-14-12-3412,-23-19 4608,15 18 2032,64 64-6603,1-1 1,-1 0-1,1 1 1,-1-1-1,1 0 1,0 1-1,0-1 1,-1 0-1,1 1 1,0-1-1,0 0 0,0 0 1,0 1-1,0-1 1,0 0-1,0 0 1,0 0-1,0 1 1,0-1-1,0 0 1,0 1-1,0-1 1,1 0-1,-1 0 0,0 1 1,1-1-1,-1 0 1,0 1-1,1-1 1,-1 0-1,1 1 1,-1-1-1,1 1 1,-1-1-1,1 1 1,-1-1-1,1 1 0,0-1 1,-1 1-1,1 0 1,0-1-1,0 1-37,35-17 148,-32 15-77,48-16 32,2 2-1,0 2 1,0 2 0,23 1-103,22 0-211,0 5 0,5 5 211,-41 0-483,0 3 0,0 3 0,0 3-1,-1 3 1,26 8 483,-87-18-11,13 3-209,1 0 0,-1 2 0,-1 0 0,9 4 220,-19-8-26,0 0 0,-1 0 0,1 0 0,-1 0 0,1 0 0,-1 0 0,0 1-1,1-1 1,-1 1 0,-1-1 0,1 1 26,-1-1-2,0-1 0,-1 1 0,1-1-1,-1 1 1,1 0 0,-1-1 0,0 1 0,0-1-1,1 1 1,-1 0 0,0-1 0,-1 1-1,1-1 1,0 1 0,0 0 0,-1-1 0,1 1-1,-1-1 1,1 1 0,-1-1 0,0 1 0,0 0 2,-3 4 83,0 0 0,0 0 0,-1 0 0,0 0 0,0-1 0,-1 0 0,1 0 0,-1 0 0,0-1 0,-1 0 0,1 0 0,-1 0 0,-6 2-83,-16 6 563,0-1-1,-26 5-562,21-7 164,0 1-12,10-4-142,1 1 0,0 1 1,0 1-1,1 1 0,0 1 0,-8 6-10,29-16-9,0-1-1,0 1 1,0 0 0,0 0 0,0 0-1,0-1 1,0 1 0,0 0 0,0 0 0,0 0-1,1 1 1,-1-1 0,0 0 0,1 0-1,-1 0 1,1 0 0,0 1 0,-1-1-1,1 0 1,0 1 9,0-1-7,0 0-1,0 0 1,0 0-1,1 0 1,-1 0-1,0 0 1,1 0-1,-1 0 1,1 0 0,-1 0-1,1 0 1,0 0-1,-1 0 1,1-1-1,0 1 1,0 0-1,-1 0 1,1-1-1,0 1 8,6 3-23,-1 1 1,1-2-1,0 1 0,0-1 0,0 0 0,1 0 23,38 10-89,1-1-1,0-2 1,35 2 89,49 10-4,-117-19 21,19 4-15,0 2-1,21 8-1,-47-15 2,0 1 1,-1 0 0,1 0-1,-1 0 1,0 1-1,0 0 1,0 0 0,0 1-1,-1-1 1,0 1-1,0 0 1,0 1-1,0-1 1,-1 1 0,1 1-3,-4-4 10,0 0 1,0-1-1,0 1 1,0 0-1,0-1 1,-1 1-1,1 0 1,-1 0-1,0 0 1,0 0-1,0-1 1,0 1 0,0 0-1,0 0 1,-1 0-1,0 2-10,-1-1 23,0 1-1,0 0 0,0-1 1,0 0-1,-1 1 1,0-1-1,0 0 1,0 0-1,-1 0-22,-9 9 98,0-1 0,-1-1 0,-1 0 0,-12 7-98,-1-1 119,-2-1-1,0-2 1,0 0-1,-1-2 1,-1-2-1,-12 2-118,-4-1-557,0-2 0,-1-2 0,-47 0 557,90-7-27,-10 1-1140,-1-1-1,1 0 0,-1-2 0,-10-1 1168,24 2-298,0 0 1,-1 1 0,1-1-1,0 0 1,0 0 0,0-1-1,0 1 1,0-1-1,0 1 1,0-1 0,0 0-1,1 0 1,-1 0-1,0-1 1,1 1 0,0-1-1,0 1 1,0-1 0,0 0-1,0 1 1,0-1-1,1 0 1,-1 0 0,1 0-1,0-2 298,-2-33-1210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15360,'5'28'5695,"4"1"-4415,5 7-96,-9-15-288,4 11-576,0 13-32,5 7-224,4 9-64,1-4 0,-6 0-512,1-10-128,-5-2-1024,-4-8-384,0-8-3999,-5-14-1857,0-15 4064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48 14336,'1'-1'331,"0"1"0,0-1 1,-1 0-1,1 0 1,0-1-1,-1 1 1,1 0-1,-1 0 1,1 0-1,-1 0 1,0 0-1,1 0 1,-1-1-1,0 1 1,0 0-1,0 0 0,0-1 1,0 1-1,0 0 1,0 0-1,0-1-331,-1 1 156,0 0 0,1-1 0,-1 1 0,1 0 0,-1 0 0,0 1 0,0-1 0,0 0 0,0 0 0,0 0 0,0 0 0,0 1 0,0-1 0,0 0 0,0 1 0,0-1 0,-1 0-156,-3 0 40,1-1-1,-1 1 1,0 0 0,1 0 0,-1 1 0,0-1-1,0 1 1,1 0 0,-1 0 0,-3 1-40,-10 3-58,1 1 1,-1 0-1,1 1 1,0 1-1,1 1 1,0 0 0,0 1-1,1 1 1,0 0-1,-11 11 58,2-1-4,1 2-1,1 1 1,1 0-1,2 2 1,-16 23 4,24-31 40,1 1 1,1 0-1,0 0 1,1 1-1,1 0 1,-3 16-41,8-25 24,-1 0 0,2 0-1,0 0 1,0 0 0,0 1 0,1-1-1,1 0 1,0 0 0,0 0 0,1 0-1,1 0 1,-1 0 0,2 0 0,1 3-24,-3-7-6,1-1 0,0 0 1,1 0-1,-1 0 1,1-1-1,0 1 0,0-1 1,0 0-1,1 0 0,-1 0 1,1-1-1,0 1 1,2 0 5,2 1-61,0-1 1,0-1 0,0 0-1,0 0 1,1 0-1,-1-1 1,1-1 0,0 0 60,12 1-284,1-1 1,-1-2 0,1 0-1,-1-2 1,0 0 0,18-5 283,-30 5-64,1 0 1,0 0-1,-1-1 1,0 0-1,0-1 1,0 0-1,0-1 1,-1 0-1,6-5 64,-11 8 66,-1 0 0,1-1 0,-1 1 0,0-1 0,-1 0 0,1 0 0,-1 0-1,1 0 1,-1 0 0,0 0 0,-1-1 0,1 1 0,-1 0 0,0-1 0,0 0-1,0 1 1,-1-1 0,1 0 0,-1 1 0,0-1 0,0 0 0,-1 1 0,0-3-66,-1-1 248,0 0 0,0 0-1,-1 1 1,0-1 0,0 0 0,-1 1 0,0 0 0,0 0 0,0 0 0,-1 0 0,-5-5-248,-11-15 947,21 26-931,-1 1 0,1-1 0,-1 0 0,1 0 0,0 0 1,-1 0-1,1 0 0,0 1 0,0-1 0,-1 0 0,1 0 0,0 0 0,0 0 0,0 0 0,0 0 0,0 0 0,0 0 0,1 0 0,-1 1 0,0-1 0,0 0 1,1 0-1,-1 0 0,0 0 0,1 0 0,-1 1 0,1-1 0,-1 0 0,1 0 0,-1 1 0,1-1 0,0 0 0,-1 1 0,1-1 0,0 1 0,0-1 0,-1 1 1,1-1-1,0 1 0,0-1 0,0 1 0,0 0-16,7-4-63,0 0 0,0 1 0,1 0 0,4-1 63,-2 1-33,52-22-1142,41-23 1175,2 0-553,-101 45 534,6-2-18,1 1 1,-1 0-1,1 0 1,0 1-1,-1 0 0,3 1 37,-10 2 10,0 0 0,-1 0 1,1 0-1,0 0 0,0 1 0,0 0 0,0 0 0,-1 0 0,1 0 0,0 0 0,-1 1 0,1 0 0,-1 0 0,1 0 0,-1 0 1,0 0-1,0 1 0,0-1 0,0 1 0,0 0 0,-1 0-10,3 2 72,-1 1 0,1 0 0,-1 1 0,-1-1 0,1 1 0,-1 0 0,0 0 0,-1 0 0,1 3-72,4 17 607,3 26-607,-4-16 212,-5-33-288,6 32 186,1 0-1,13 32-109,-16-56-883,0 0 1,1 0-1,0-1 0,5 6 883,-6-10-1578,0-1 1,0 0-1,0 0 0,1-1 0,0 1 1,0-1-1,6 3 1578,-10-7-350,-1 1 0,1-1 0,0 0 1,0-1-1,0 1 0,0 0 0,0 0 0,0-1 0,1 1 0,-1-1 350,21-2-1818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11136,'-2'2'465,"1"0"0,-1 0 1,1 0-1,-1 0 0,1 0 1,0 0-1,0 1 1,0-1-1,0 0 0,0 1 1,1-1-1,-1 1 0,1-1 1,0 0-1,-1 1 1,1 2-466,2 44 2032,-1-37-1612,14 166 1487,5 77-1326,-19-188-3522,-5 35 2941,3-78-2966,1-16-333,0-16 1335,0-14 1004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11392,'42'74'9270,"-22"-34"-7618,14 38-1652,-22-48 74,-2 2-1,-1-1 1,-1 2 0,-2-1-1,-1 1 1,-2-1 0,-1 1 0,-1 0-1,-2 0 1,-2 0 0,-5 27-74,-4-21 10,7-31-63,6-27-43,2 4 81,2-1 1,-1 1 0,2 0-1,0 0 1,2-4 14,43-72-21,-16 28-57,-17 29 39,1 1 0,1 1 0,2 1 0,2-1 39,-16 23 12,0 0 1,0 0-1,1 0 0,0 1 1,0 1-1,1 0 0,0 0 1,1 1-1,-1 0 0,1 0 0,0 2 1,1-1-1,-1 1 0,8-1-12,-14 4 37,1 0 0,-1 1 0,1-1-1,-1 1 1,1 1 0,-1-1 0,0 1-1,1-1 1,-1 2 0,1-1 0,-1 1-1,0-1 1,0 1 0,5 3-37,-3-1 64,0 1-1,-1 0 1,1 0-1,-1 0 1,0 1 0,0 0-1,-1 0 1,1 0 0,1 4-64,5 10 109,0 0 0,-1 1 1,-1 1-1,-1 0 1,-1 0-1,2 12-109,4 25-456,-2 0 0,2 42 456,0 1-5626,-10-82 3914,1-10 811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11392,'0'0'155,"1"0"0,-1 0 1,1 0-1,-1-1 0,0 1 0,1 0 1,-1 0-1,1 0 0,-1 0 1,0 0-1,1 0 0,-1 0 0,1 1 1,-1-1-1,0 0 0,1 0 1,-1 0-1,1 0 0,-1 0 0,0 0 1,1 1-1,-1-1 0,0 0 1,1 0-1,-1 1 0,0-1 0,1 0 1,-1 1-1,0-1 0,0 0 1,1 1-1,-1-1 0,0 0 0,0 1 1,0-1-1,0 0 0,1 1 1,-1-1-1,0 0 0,0 1 0,0-1-155,11 22 2684,1 12-1115,-1 1 0,7 36-1569,-4-12 243,6 18-534,-4 0-1,-3 1 1,-1 26 291,-11-95-750,-1 0 0,-1-1 1,0 1-1,0 0 1,-2 5 749,3-13-265,-1 0 1,1 1 0,0-1 0,-1 0 0,0 1 0,1-1 0,-1 0 0,0 0 0,1 0 0,-1 1 0,0-1 0,0 0 0,0 0 0,0 0-1,0 0 1,-1 0 264,2-1-215,-1 0 0,0 0 0,0 1 0,0-1 0,0 0 0,0 0 0,0 0 0,0 0 0,1 0 0,-1-1 0,0 1 0,0 0 0,0 0 0,0 0 0,0-1 0,1 1 0,-1-1 0,0 1 0,0 0 0,0-1 0,1 1 0,-1-1 0,0 0 0,1 1 0,-1-1-1,1 0 1,-1 1 0,0-1 215,-19-28-976,-43-85 4025,34 55 1349,2-1 0,-4-18-4398,28 70 366,1 1 0,0-1 0,0 1 0,0-1 0,1 0-1,0-1-365,1 6 54,0 1-1,1 0 1,-1 0-1,0 0 0,1 0 1,-1 0-1,1 0 1,-1 0-1,1 0 1,0 1-1,0-1 0,0 0 1,0 0-1,0 1 1,0-1-1,1 0 1,-1 1-1,1-1 0,-1 1 1,1 0-1,-1-1 1,1 1-1,0 0 1,-1 0-1,2-1-53,15-6 140,1 1 1,-1 1 0,1 0-1,0 1 1,14-1-141,0-1 54,352-67 22,-263 52-72,-85 14-15,53-7-59,-82 14 64,1 1 0,0-1 1,0 1-1,0 1 0,0 0 0,0 0 0,0 1 0,3 1 6,-10-2 6,0 0 0,1 0 0,-1-1-1,0 2 1,0-1 0,0 0 0,0 0 0,0 1 0,-1-1-1,1 1 1,0-1 0,-1 1 0,1 0 0,-1 0-1,1 0 1,-1 0 0,0 0 0,0 0 0,1 1-6,-1 1 23,0-1 0,0 1 1,0 0-1,-1 0 0,1 0 1,-1 0-1,0 0 0,0 0 1,0 0-1,-1 0 0,1 0-23,-4 14 128,-1-1-1,0 0 0,-1 0 1,-7 14-128,8-21 30,-13 33 233,1 2 0,2 0 0,0 11-263,11-41 27,1 0 1,1 1-1,0 0 0,1-1 0,1 1 0,0 0 0,2 0 0,-1-1 1,2 1-1,0-1 0,4 11-27,-4-18-9,0 0 1,0-1-1,1 0 1,0 0-1,1 0 0,-1 0 1,1-1-1,1 0 1,-1 0-1,1 0 1,0-1-1,2 2 9,1-1-385,0 0 0,0 0 0,0-1-1,1-1 1,-1 0 0,1 0 0,0-1 0,0 0 0,2 0 385,3 0-1146,0-1 1,1-1 0,-1 0-1,1-1 1,0 0 0,-1-1 0,0-1-1,1-1 1,-1 0 0,0-1-1,0 0 1,0-2 0,-1 0 1145,28-16-1328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 12928,'0'-2'423,"-1"1"1,0-1-1,1 0 1,-1 0-1,1 0 1,-1 0 0,1 0-1,0 1 1,0-1-1,0-1-423,0 2 91,1 1-1,-1-1 0,0 1 1,0-1-1,1 1 0,-1-1 0,0 0 1,1 1-1,-1 0 0,1-1 1,-1 1-1,1-1 0,-1 1 1,1-1-1,-1 1 0,1 0 1,-1 0-1,1-1 0,-1 1 0,1 0 1,0 0-1,-1-1 0,1 1 1,-1 0-1,1 0 0,0 0 1,-1 0-1,1 0 0,-1 0 0,1 0 1,0 0-1,-1 0 0,1 0-90,2 1 140,0 0 0,-1 1 0,1-1 0,-1 0 0,1 1 0,-1-1 0,0 1 0,1 0 0,-1 0 0,0 0 0,0 0 0,0 0 0,-1 0 0,1 1 0,0-1 0,-1 0 0,1 2-140,2 3 186,18 24-29,-2 2 1,-2 1 0,-1 0 0,-2 1-1,11 34-157,-4 6-157,-2 0 0,2 34 157,-22-104-30,5 19-363,-1 0-1,-2 0 0,0 0 0,-2 17 394,0-40-151,0 1 1,0 0-1,0-1 1,-1 1-1,1-1 1,-1 1-1,1 0 1,-1-1-1,1 1 0,-1-1 1,0 1-1,-1 0 151,2-1-180,0-1 0,-1 1 0,1-1-1,-1 0 1,1 1 0,-1-1 0,0 1-1,1-1 1,-1 0 0,1 1 0,-1-1-1,0 0 1,1 0 0,-1 0 0,0 1-1,1-1 1,-1 0 0,0 0 0,1 0-1,-1 0 1,0 0 180,-2-1-570,0 0-1,0 0 1,0 0-1,0 0 1,1 0 0,-1 0-1,0-1 1,1 0-1,-1 1 1,1-1-1,-1 0 1,1 0 570,-25-22-2677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24 282 11520,'-23'20'4288,"23"-8"-3329,18 3 97,-4-6-160,12-6-896,20-3-192,14-3-2559,8-6-1025,5-6 1888,-4-2 896,-24 5 704</inkml:trace>
  <inkml:trace contextRef="#ctx0" brushRef="#br0" timeOffset="1">498 13 13312,'-55'-12'4927,"32"16"-3839,0 1 480,14-2-96,1 2-640,8 7-128,3-4-1120,11-1-512,9-2 448,14-5-1472,13 0-576,9-5-1151,10 2-449,8-6 2208,6 1 1024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45 8960,'39'-17'2981,"-39"17"-2825,1 0-1,0 0 1,-1 0-1,1-1 1,-1 1-1,1 0 1,-1 0-1,1-1 1,-1 1-1,1 0 1,-1-1-1,1 1 1,-1-1-1,1 1 1,-1-1 0,0 1-1,1-1 1,-1 1-1,0-1 1,1 1-1,-1-1 1,0 1-1,0-1 1,0 1-1,1-1 1,-1 0-1,0 1 1,0-1 0,0 1-1,0-1 1,0 0-1,0 1 1,0-1-1,0 1 1,0-1-1,0 0 1,-1 1-1,1-1 1,0 1-1,0-1 1,-1 1-1,1-1 1,0 1 0,0-1-1,-1 1 1,1-1-1,-1 1 1,1-1-1,0 1 1,-1-1-1,1 1 1,-1 0-1,1-1 1,-1 1-1,1 0 1,-1-1 0,1 1-1,-1 0 1,1 0-1,-1-1 1,0 1-156,-6 0 158,-1-1 1,1 2-1,0-1 1,0 1-1,0 0 1,0 0-1,0 1 1,0 0-1,0 0 1,0 0-1,1 1 1,-1 0-1,-3 3-158,-18 11 194,1 0 0,-14 13-194,11-8 362,-1 0-140,0 2-1,1 1 0,2 1 0,0 2 1,-2 5-222,21-22 16,0 0 0,1 1 0,0 0 0,1 0 1,0 1-1,1-1 0,1 1 0,0 1 0,0-1 1,2 1-1,-1 0 0,2 0 0,0 0 0,0 0 1,1 12-17,2-17-27,0 0 1,1 0-1,0 0 1,0 0-1,1 0 1,0 0-1,1-1 1,0 1-1,0-1 1,0 0-1,1 0 1,0-1-1,1 1 1,0-1-1,0 0 1,3 1 26,4 4-168,1 0 0,1-1 0,0 0 0,0-2 0,1 0 0,0 0 0,14 4 168,-15-8-257,-1 0 0,1-1 0,0-1 0,0 0 0,1-1 0,-1-1 0,1 0 1,-1-1-1,0-1 0,14-2 257,-12 0-1178,0 0 0,1-1 0,-1-1 0,-1-1 0,12-5 1178,6-8-1824,-13-7 854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278 116 10368,'-24'-9'1122,"17"6"-821,0 0 0,-1 1 0,1 0 0,0 0 0,-1 0-1,0 1 1,1 0 0,-1 0 0,0 1 0,1 0 0,-1 1 0,0 0 0,0 0-301,-10 2 2286,0 2 1,-16 5-2287,27-7 514,0 0 0,0 0 1,0 0-1,0 1 1,1 0-1,-1 1 1,1-1-1,-3 4-514,8-7 51,-1 0-1,1 0 1,0 0 0,0 1 0,0-1-1,0 0 1,0 1 0,0-1-1,1 0 1,-1 1 0,0-1 0,1 1-1,-1-1 1,1 1 0,0-1-1,-1 1 1,1 0 0,0-1-51,0 0 20,0 0 0,0 0 1,1 0-1,-1 0 0,0 0 1,1 0-1,-1 0 0,1-1 0,-1 1 1,1 0-1,-1 0 0,1 0 1,-1-1-1,1 1 0,0 0 0,0-1 1,-1 1-1,1-1 0,0 1 1,0 0-1,0-1-20,4 2 28,-1 1 0,1-2 0,0 1 0,0 0 0,0-1 0,1 0 0,-1-1 0,5 1-28,30-1-347,-1-2 1,0-2 0,0-1 0,0-2 0,7-4 346,-39 9-61,55-15-444,-1-2 0,0-4 1,-1-2-1,13-10 505,-16 8 456,-53 25-398,6-3 284,0 1 1,0 0-1,0 1 0,1 0 1,6-1-343,-15 4 58,0-1 1,-1 1-1,1 0 1,0 0-1,0-1 1,0 2-1,0-1 1,-1 0 0,1 0-1,0 0 1,0 1-1,0-1 1,-1 1-1,1 0 1,0-1-1,-1 1 1,1 0-1,0 0 1,-1 0 0,1 0-1,-1 0 1,0 0-1,1 1 1,-1-1-1,0 0 1,0 1-1,0-1 1,1 1-1,-2-1 1,1 1-1,0 0 1,0-1 0,0 1-1,-1 0 1,1 0-1,-1-1-58,4 20 171,0-1 0,-2 1 1,0 0-1,-2 0 0,0 0 0,-1 2-171,1 62-168,1-69-256,5 76-2961,-2-61-1846,2-1-4070,-1-10 4480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 11520,'0'-1'207,"1"1"1,-1-1-1,0 0 1,1 1-1,-1-1 1,1 1 0,0-1-1,-1 1 1,1-1-1,-1 1 1,1 0-1,0-1 1,-1 1 0,1 0-1,0-1 1,0 1-1,-1 0 1,1 0-1,0 0 1,-1 0-1,1 0 1,0 0 0,0-1-1,-1 2 1,1-1-1,0 0 1,0 0-208,0 1 170,-1-1 0,1 1 1,-1 0-1,0 0 0,1 0 1,-1 0-1,0 0 0,0 0 1,0-1-1,0 1 0,1 0 1,-1 0-1,0 0 0,-1 0 1,1 0-1,0 0 0,0 0 0,0 0-170,-13 47 1554,-20 47-888,7-23-481,3 0 0,4 2 1,-6 46-186,22-105 14,2-1 0,0 1 1,1 0-1,0-1 0,1 1 1,1-1-1,3 13-14,-4-22-10,1 0 1,-1 1-1,1-1 0,1 0 1,-1 0-1,1 0 1,0 0-1,0 0 0,0-1 1,1 1-1,-1-1 1,1 0-1,0 0 0,0-1 1,1 1-1,-1-1 1,1 0-1,0 0 0,0 0 1,0 0-1,4 1 10,5 0-102,0-1 1,0 0-1,1 0 0,-1-1 0,0-1 0,1-1 0,-1 0 1,1-1-1,-1 0 0,12-3 102,4-2-1100,1-2 0,-1 0 0,-1-2 0,17-8 1100,22-18-1429,-3-3 677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160 131 10624,'-72'15'4032,"44"-3"-3136,-4 8 607,18-7 97,5-1-608,4 0-160,10 0-576,9 1-224,14-6-32,13-2-384,8-5-128,6-5-2144,1-7-959,-12 4 1759,11-7 960</inkml:trace>
  <inkml:trace contextRef="#ctx0" brushRef="#br0" timeOffset="1">109 8 15488,'-67'0'5791,"53"9"-4511,5-6 0,9-3-320,4 5-928,15-1-224,13-4-1248,13 0-512,15 0 992,9-4-2975,7-1-1121,7-2 2592,-11-6 1280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130 145 14080,'-3'2'357,"1"-1"0,0 0 0,0 1 1,0 0-1,0-1 0,0 1 1,0 0-1,0 0 0,1 0 0,-1 0 1,1 0-1,-1 1 0,1-1 0,0 0 1,-1 1-358,1 3 408,0-1 0,0 0-1,1 1 1,-1-1 0,1 1 0,0 3-408,0-7 71,3 52 1326,1 0 1,4 6-1398,-2-22-176,-2 0 0,-1 0-1,-2 1 1,-3 26 176,0-57-74,1 0 0,-2 0 0,1 0-1,-1 0 1,0-1 0,0 1 0,-1-1 0,0 0-1,-2 3 75,5-8-25,-1 0 0,0 0 0,0 0-1,0 0 1,0 0 0,0 0 0,0 0-1,0-1 1,0 1 0,-1-1 0,1 0 0,0 1-1,-2-1 26,2 0-6,0-1 0,1 0-1,-1 0 1,0 1-1,0-1 1,1 0 0,-1-1-1,0 1 1,0 0 0,1 0-1,-1-1 1,0 1 0,1-1-1,-1 0 1,0 1-1,1-1 1,-1 0 0,1 0-1,-1 0 1,1 0 0,0 0-1,-1 0 7,-1-2 1,1 0 1,0 0-1,0 0 0,0 0 0,0 0 0,0 0 1,0 0-1,1-1 0,0 1 0,-1 0 1,1-1-1,0 1 0,1-1 0,-1 0 0,1 1 1,0-1-1,0 1 0,0-1 0,0 0 0,0-1-1,2-10 2,0 0 0,1 0 0,0 0 0,2-4-2,11-26-125,2 1 0,1 1-1,3 0 1,1 2 0,2 0-1,4 0 126,-10 14-52,2 1-1,0 1 0,2 1 0,24-19 53,-31 30 89,1 0 0,0 0 0,1 2 0,0 0 1,1 1-1,0 1 0,1 1 0,3-1-89,-17 7 56,1 0 0,-1 1 0,1 0 1,0 0-1,-1 0 0,2 1-56,-7 0 21,1 0-1,-1 0 0,0 0 1,1 0-1,-1 0 1,1 0-1,-1 1 1,0-1-1,1 1 0,-1-1 1,0 1-1,0-1 1,1 1-1,-1 0 0,0-1 1,0 1-1,0 0 1,0 0-1,0 0 1,0 0-1,0 0 0,0 0 1,0 0-1,-1 0 1,1 1-1,0-1 1,-1 0-1,1 0 0,-1 1 1,1-1-1,-1 1-20,1 1 53,0 1-1,-1-1 0,0 1 1,0-1-1,0 0 0,0 1 0,-1-1 1,1 1-1,-1-1 0,0 0 1,0 1-1,0-1 0,-1 3-52,-26 43 428,16-29-272,-40 64 147,-41 72-41,80-129-270,0-1-1,2 1 1,1 1-1,2 0 1,-1 5 8,8-26-37,-1 0 1,1 1 0,1-1-1,-1 0 1,1 1-1,0-1 1,1 1-1,0-1 1,0 0-1,0 1 1,1-1-1,0 0 1,3 7 36,-2-9-120,0 0 0,0 0 0,1 0 0,-1-1 0,1 1 1,0-1-1,0 0 0,1 0 0,-1 0 0,1 0 0,0-1 0,0 0 0,0 0 1,0 0-1,0-1 0,1 0 0,5 2 120,6 1-687,1-1 0,-1 0 1,1-2-1,0 0 0,0-1 0,0-1 1,1 0 686,19-2-1439,1-3 0,25-5 1439,32-13-981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639 374 9984,'2'-3'339,"0"0"1,0 0 0,-1 0-1,0 0 1,0 0 0,0 0-1,0 0 1,0-1 0,0 1 0,-1 0-1,0-1 1,0 1 0,0 0-1,0-1 1,0 1 0,0 0-1,-1-1 1,0 1 0,0 0-1,0 0 1,0-1 0,0 1-1,-1 0 1,1 0 0,-1 0-1,0 0-339,-8-12 258,0 0-1,-1 1 1,0 1-1,-1 0 1,0 0-1,-1 2 1,-1-1-1,-2 0-257,8 6 75,-1 0-1,0 1 1,0 1 0,0-1-1,-1 1 1,1 1-1,-1 0 1,0 0-1,0 1 1,0 0 0,0 1-1,0 0 1,0 1-1,-9 0-74,-1 3 168,0 0-1,0 2 0,1 0 0,-1 1 0,1 1 1,1 1-1,-1 0 0,1 2 0,1 0 0,0 1 1,0 1-1,1 0 0,1 1 0,0 1 1,0 0-1,2 1 0,-6 8-167,11-13 40,1 1 0,1 0 0,-1 0 1,2 1-1,-1 0 0,2 0 0,0 0 0,0 1 1,1-1-1,1 1 0,0 0 0,0 0 0,1 0 0,1-1 1,1 10-41,0-15 9,0 0 1,0-1 0,1 1-1,0 0 1,0-1 0,0 0 0,1 0-1,0 1 1,1-2 0,-1 1-1,1 0 1,0-1 0,0 1-1,1-1 1,4 3-10,0 1-13,1-1 0,0-1 0,1 0-1,-1 0 1,2-1 0,-1 0 0,9 2 13,-7-3-136,-1-2 0,1 1 0,0-1 0,0-1 1,1-1-1,-1 0 0,0 0 0,0-1 0,1-1 0,0 0 136,15-3-1177,-1-2 0,1 0-1,23-10 1178,-21 5-909,-1-1 1,0-1-1,0-2 0,-2-1 0,0-1 0,-1-2 0,-1 0 0,0-2 0,-2-1 0,0 0 0,-2-2 0,4-6 909,-5 3 119,-1-1 1,-1-2-1,0-2-119,-2-1 1853,-1 0 1,10-32-1854,16-61 6464,-42 123-6339,1 1 0,0 0 0,0-1 0,0 1-1,0 0 1,0 0 0,0 0 0,0 0 0,1 0 0,-1 0 0,1 0 0,-1 0 0,1 1 0,0-1 0,1 0-125,-2 1 32,0 1 0,1 0 0,-1 0 0,0-1 0,0 1 1,0 0-1,0 0 0,1 0 0,-1 0 0,0 1 0,0-1 0,0 0 0,0 0 0,1 1 0,-1-1 1,0 0-1,0 1 0,0 0 0,0-1 0,0 1 0,0-1 0,0 1 0,0 0 0,0 0 0,-1 0 0,1-1 1,0 1-1,0 0 0,-1 0 0,1 0 0,0 0-32,8 11 193,0 0 0,-1 1 0,0 0 0,-1 0 1,-1 0-1,0 1 0,-1 0 0,4 13-193,1 12 398,-2 1 0,2 33-398,-5-20 86,-3-1-1,-3 39-85,0-74 6,-2 27 26,-1 0 0,-2-1-1,-8 26-31,10-59-61,3-12 17,2-18-11,10-26-5,1 2 0,2 0 0,3 0 0,1 2 0,2 0 0,2 1-1,1 1 1,2 1 0,2 1 0,2 2 0,8-7 60,-26 32-5,0 0 0,1 0 0,0 1 1,1 1-1,0 0 0,1 0 0,0 2 0,0 0 1,1 0-1,3 0 5,-11 5 34,1-1 0,0 1 0,0 1 0,0-1 0,0 1 1,0 1-1,1-1 0,-1 2 0,0-1 0,0 1 0,0 0 0,0 0 1,0 1-1,0 1 0,0-1 0,-1 1 0,1 0 0,-1 1 0,0 0 1,2 1-35,5 4 53,-2 1 0,0 1 1,0 0-1,0 0 0,-2 1 1,1 0-1,-2 1 0,0 0 0,0 1 1,-1 0-1,5 13-53,5 19 17,-1 1 0,-2 0 0,-1 8-17,-3-15-8,12 56-440,1-2-5013,-21-85 3707,-3-8 1713,0-1 0,0 0 0,0 0 0,0 0 0,0 0 0,0 0 0,0 0 0,0 1 1,0-1-1,0 0 0,1 0 0,-1 0 0,0 0 0,0 0 0,0 0 0,0 1 0,0-1 0,0 0 0,0 0 0,0 0 0,0 0 0,0 0 0,0 0 0,0 0 0,1 0 0,-1 0 0,0 1 0,0-1 0,0 0 0,0 0 0,0 0 0,0 0 0,0 0 0,1 0 0,-1 0 0,0 0 0,0 0 0,0 0 0,0 0 0,0 0 0,0 0 0,1 0 0,-1 0 1,0 0-1,0 0 0,0 0 0,0 0 0,0 0 0,0 0 0,0 0 0,1 0 0,-1 0 0,0 0 0,0-1 0,0 1 0,0 0 41,1-7-757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37 13952,'-74'25'5279,"60"-13"-4127,10 0 480,4-4-128,9 0-864,14 1-192,23-6-352,22-3-96,10-3 0,8-9-992,15-5-384,-1-3-2816,0 0-1279,-4 0 2687,0-2 1376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 13824,'0'-1'188,"-1"1"1,0 0 0,0-1 0,0 1 0,0 0 0,0 0 0,0 0 0,0 0 0,0 0 0,0 0 0,0 0 0,1 0-1,-1 0 1,0 0 0,0 0 0,0 0 0,0 1 0,0-1 0,0 0 0,0 1 0,1-1 0,-1 1 0,0-1 0,0 1-1,1-1 1,-1 1 0,0 0 0,1-1 0,-1 1 0,0 0 0,1-1 0,-1 1 0,1 0 0,-1 0 0,1 0-1,-1-1 1,1 1 0,0 0 0,0 0 0,-1 0 0,1 0 0,0 0 0,0 0 0,0 0 0,0 0 0,0 0 0,0-1-1,0 2-188,1 6 322,0-1-1,1 1 0,-1-1 0,2 0 1,1 6-322,-2-7 195,12 27 456,1 0 1,10 15-652,17 35 323,-31-58-282,11 23-5,-3 2 0,-1 1-36,-14-36-55,0 0 0,0 0 1,-2 0-1,0 0 1,-1 0-1,0 1 1,-1-1-1,-1 0 1,-1 8 54,1-19-54,0 0 1,0 0 0,0 0 0,-1 0 0,1 0 0,-1 0 0,0 0-1,-2 2 54,4-5-7,0-1 1,0 0-1,-1 0 0,1 1 0,0-1 0,0 0 0,0 1 0,-1-1 0,1 0 0,0 0 0,0 0 0,-1 1 0,1-1 0,0 0 0,-1 0 0,1 0 0,0 0 0,-1 0 0,1 0 0,0 0 0,-1 1 0,1-1 1,0 0-1,-1 0 0,1 0 0,0 0 0,-1 0 0,1 0 0,0-1 0,-1 1 0,1 0 0,0 0 0,-1 0 0,1 0 7,-1-1-9,0 0 0,0 0 0,0 0 0,0 0-1,1-1 1,-1 1 0,0 0 0,1 0 0,-1-1 0,1 1 0,-1 0 0,1-1-1,-1 1 1,1-1 9,-2-6-23,1 0 1,-1 0-1,2 0 0,-1 0 0,1 0 1,0 0-1,1 0 0,0-4 23,3-8-32,0 1 1,1-1-1,3-3 32,5-12-44,2 1 0,1 0 1,2 2-1,1 0 0,4-3 44,-7 11-12,1 2 1,2 0-1,0 1 0,2 1 0,0 0 0,16-10 12,-29 24 29,0 1 1,0-1-1,1 2 0,0-1 0,0 1 0,0 0 0,1 1 0,-1 0 1,1 1-1,0 0 0,0 0 0,0 1 0,0 1 0,0-1 0,-1 2 1,1-1-1,0 1 0,0 1 0,0 0 0,3 1-29,-5 0 49,-1 0 0,1 0 0,-1 1 0,0 0 0,0 1 0,0 0 0,0 0-1,-1 0 1,0 0 0,0 1 0,-1 0 0,1 1 0,-1-1 0,-1 1 0,1 0 0,-1 0 0,0 1 0,-1 0-49,11 22-174,-2 2 1,-1 0 0,5 29 173,-5-20-766,-5-16 28,-3-13-1242,0 0 0,0 0 0,1 0 0,1 0 0,0-1 0,5 8 1980,-1-12-1360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 13312,'0'0'118,"0"0"1,-1-1-1,1 1 1,0 0-1,0 0 1,0 0-1,0 0 1,-1-1-1,1 1 1,0 0-1,0 0 1,-1 0-1,1 0 1,0 0-1,0 0 1,-1-1-1,1 1 1,0 0-1,0 0 1,-1 0-1,1 0 0,0 0 1,0 0-1,-1 0 1,1 0-1,0 0 1,-1 0-1,1 0 1,0 1-1,0-1 1,-1 0-1,1 0 1,0 0-1,0 0 1,-1 0-1,1 0 1,0 1-1,0-1 1,0 0-1,-1 0 1,1 0-1,0 1 1,0-1-1,0 0 1,0 0-119,-1 18 2172,14 33-1582,-10-41-119,30 93 176,10 12-647,27 80-118,-59-157-660,-2 0 1,-1 1-1,-2 0 0,-1 9 778,-6-21-1928,-3-17-539,4-10 2327,-1 0 1,1 0-1,0 0 0,-1 0 0,1 0 0,0 0 0,-1 0 0,1 0 0,0 0 1,0 0-1,-1 0 0,1 0 0,0 0 0,-1 0 0,1 0 0,0 0 1,0 0-1,-1-1 0,1 1 0,0 0 0,0 0 0,0 0 0,-1 0 1,1-1-1,0 1 0,0 0 0,0 0 0,-1-1 0,1 1 0,0 0 0,0 0 1,0-1-1,0 1 0,0 0 0,-1 0 140,-13-26-5684,2-2 5754,-5-13 4147,-119-242 9574,131 274-13551,-2-5 166,1 0 1,0 0-1,0-1 0,-1-10-406,6 20 35,0 0 1,1 1 0,-1-1-1,1 0 1,0 1-1,0-1 1,1 1-1,-1-1 1,1 0 0,0 1-1,1-1 1,-1 1-1,1-1 1,-1 1-1,1 0 1,1 0 0,1-3-36,-1 2 20,2 0 0,-1 0 0,0 0 0,1 0 1,0 1-1,0 0 0,0 0 0,1 0 1,-1 0-1,1 1 0,0 0 0,1 0-20,12-5 23,0 2 1,0 0-1,4 0-23,-19 5 2,18-4 4,0 1 0,1 1 0,-1 1 1,13 0-7,-14 2-9,14-2-102,-1 2 0,1 2 0,0 1 0,-1 1 0,1 2 0,25 9 111,-34-9-222,0 2 0,-1 1 0,0 1 1,0 1-1,-1 1 0,-1 2 1,6 4 221,-24-15-25,-1 0 0,0 0 1,-1 0-1,1 1 1,-1-1-1,1 1 0,-1 0 1,0 0-1,0 0 1,-1 1-1,1-1 1,-1 1-1,0-1 0,0 1 1,0 0-1,-1 0 1,0-1-1,1 4 25,-2-3 21,1 0 0,0 0-1,-1 0 1,0 0 0,0 0 0,-1 0 0,1 0-1,-1 0 1,0 0 0,0 0 0,-1 0 0,1 0-1,-1-1 1,0 1 0,-1-1 0,1 1 0,-1-1 0,0 0-1,0 1-20,-7 6 166,0 0-1,0 0 0,-1-1 0,0-1 0,-9 6-165,-1-1 256,0 0 0,0-2 0,-1 0 0,-1-2 0,-19 6-256,-25 6 504,-24 2-504,66-18 56,-21 5-147,-32 4 91,63-13-710,0-1 0,-1-1 0,1 0-1,-1 0 1,1-2 0,-15-3 710,28 5-317,0 0 0,1-1-1,-1 1 1,0-1-1,1 0 1,-1 1 0,1-1-1,-1 0 1,1 0 0,-1 0-1,1 0 1,0 0 0,0 0-1,-1-1 1,1 1 317,0 0-148,1 0-1,-1 0 1,1 0 0,0 0 0,-1 0 0,1 0 0,0 0 0,0 0-1,0 0 1,0 0 0,0 0 0,0 0 0,0 0 0,0 0 0,0 0-1,0 0 1,1 0 0,-1 0 0,0 0 0,1 0 0,-1 0-1,1 0 1,-1 0 0,1 0 0,-1 0 0,1 0 0,-1 1 0,1-1-1,0 0 1,0 0 148,30-25-1066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50 237 12800,'-13'-7'1793,"10"4"-1328,0 2-1,-1-1 0,1 0 1,0 1-1,-1-1 1,1 1-1,-1 0 0,1 0 1,-3 0-465,48 1 4234,35-12-4505,-39 6 548,302-43-1547,-57 9-13017,76-29 14287,-276 48-399,-34 3 3246,-57 22-720,1 0 0,0 0 0,0 1 0,-4 4-2127,-36 32 2570,18-12-1936,2 1 0,-3 6-634,16-18 205,1 1 0,1 0 1,0 1-1,2 1 0,0-1 0,1 2 0,2-1 1,0 1-1,1 0 0,0 3-205,4-14 28,1 0 0,0-1 0,1 1 0,0 0 0,0 0 0,1-1 0,0 1 0,1 0-1,1-1 1,-1 0 0,2 1 0,-1-1 0,1 0 0,1-1 0,0 1 0,0-1 0,1 0 0,0 0 0,1 0 0,-1-1 0,2 0 0,2 2-28,0-1-45,1-1 0,-1-1 0,1 0 1,1 0-1,-1-1 0,1 0 1,0-1-1,1-1 0,-1 0 0,1 0 1,0-1-1,0-1 0,0 0 1,0-1-1,0 0 0,0-1 0,0-1 1,11-1 44,-4-1-118,0 0 0,0-2 0,-1 0 0,0-1 0,0-1 1,0 0-1,-1-2 0,0 0 0,-1-1 0,0-1 0,15-12 118,-26 18-6,0-1 0,0 1 0,0-1 1,-1 0-1,1-1 0,-2 0 0,2-1 6,-4 5 18,-1 0 0,1 0 0,-1 0 0,1-1 0,-1 1 0,0 0 0,-1-1 0,1 1 0,0-1 0,-1 1 0,0-1 0,0 1 0,0-1 0,0 1 0,-1-1 0,1 1 0,-1 0 0,0-1-18,-2-4 61,0 1-1,-1 0 1,1 0 0,-1 1 0,-1-1-1,1 1 1,-1 0 0,-1 0 0,1 1-1,-1-1 1,-4-3-61,-17-12 138,0 2 0,-5-2-138,19 13 11,-68-41-783,43 27-1034,1-1 0,-14-13 1806,14 4-598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12544,'-54'10'4042,"53"-10"-3920,-1 0 0,1 1 0,-1-1 0,0 1 0,1-1 0,-1 1-1,1 0 1,-1-1 0,1 1 0,0 0 0,-1 0 0,1 0 0,0 0 0,-1 0-122,-15 10 500,5-4 18,1 1-1,0 0 1,1 1-1,-3 2-517,-90 96 2496,89-92-2371,2 1 0,0 0 1,1 1-1,1 0 0,1 1 0,0 0 0,1 0 0,1 1 0,1 0 0,0 0 0,-2 19-125,7-25-24,-1 0-1,2 0 1,-1 0-1,2 0 1,0 1-1,0-1 1,1 0-1,1 0 1,0 0-1,1-1 1,1 1-1,0-1 1,0 0 0,1 0-1,0 0 1,2 0 24,-2-4-69,0 1 0,0-1 0,1 1 0,0-2 0,0 1 0,1-1 0,0 0 0,1-1 0,-1 0 0,1 0 0,0-1 0,1 0 0,-1-1 0,1 0 0,0 0 0,0-1 0,0 0 1,0-1-1,1 0 0,0-1 69,-6 0 5,0 0 1,1-1 0,-1 0 0,0 0 0,0-1 0,1 1 0,-1-1-1,0 0 1,0-1 0,0 1 0,0-1 0,0 0 0,0 0-1,0 0 1,-1-1 0,1 0 0,-1 0 0,0 0 0,0 0-1,0-1 1,2-2-6,-1 0 27,-1-1 0,0 1 0,-1-1 0,0 0 0,0 0 0,0-1 0,-1 1 0,0 0 0,0-1 0,-1 0 0,0 1 0,0-1 0,-1 0 0,0 1 0,0-1 0,-1 0 0,0 1 0,-1-4-27,-3-14-461,-1 1 1,-1 0-1,-1 0 0,-1 1 0,-4-7 461,5 13-782,-1 0 0,0 0 0,-1 1 0,0 1 0,-4-4 782,-33-28-816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447 144 14720,'-2'1'290,"1"0"1,-1 0 0,0 0 0,0 0 0,1 0 0,-1 0 0,1 1 0,-1-1 0,1 1 0,-1-1 0,1 1 0,0-1 0,0 1-1,0 0 1,0 0 0,0-1 0,0 1 0,0 0 0,1 0 0,-1 0 0,1 0 0,-1 0 0,1 2-291,-1 3 86,1 0 1,0 0-1,1 0 1,-1 0-1,2 5-86,-1-8 178,11 59-158,2-1 0,5 4-20,8 36 40,18 77 108,79 350 113,-95-374-143,-7 1 0,-2 69-118,-17-183 4,-2 1-1,-2 0 1,-5 22-4,6-64-9,0 0 0,0 0 0,0 0 0,0-1 0,0 1 0,-1 0 0,1 0 0,0 0 1,0 0-1,-1 0 0,1-1 0,-1 1 0,1 0 0,-1 0 0,1-1 0,-1 1 0,1 0 0,-1 0 9,0-1-8,1 0-1,-1 0 0,1 0 0,0 0 0,-1 0 1,1 0-1,0 0 0,-1 0 0,1 0 0,-1-1 0,1 1 1,0 0-1,-1 0 0,1 0 0,0 0 0,-1-1 1,1 1-1,0 0 0,-1 0 0,1 0 0,0-1 1,0 1-1,-1 0 0,1-1 0,0 1 0,0 0 0,-1-1 1,1 1 8,-17-31-479,-36-108-1140,5 10 284,-78-164 572,-78-120 763,165 346 1059,-3 2-1,-3 1 1,-3 3 0,-6-3-1059,51 60 75,-2 0 124,1-1-1,-1 0 0,1-1 0,1 1 0,-1-1 1,1 1-1,-2-6-198,4 9 46,1 0-1,-1 0 1,1 0 0,0-1-1,0 1 1,0 0 0,0-1 0,0 1-1,0 0 1,0 0 0,1-1-1,0 1 1,-1 0 0,1 0-1,0 0 1,0-1 0,0 1-1,0 0 1,0 0 0,0 1-1,1-1 1,-1 0 0,1 0 0,0-1-46,6-5 27,0 0-1,1 1 1,-1 0 0,1 0 0,0 1 0,1 0 0,7-4-27,18-6 75,24-8-75,-33 14 3,670-227-312,-412 142-2440,-35 11-3350,-231 78 4948,-11 4 85,-1-1 0,2 1 0,-1 0 0,0 1 0,0 0 0,0 0 0,1 0-1,-1 1 1067,6 6-3434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19 373 11392,'-18'28'4288,"36"-20"-3329,27-8 385,-18-3-64,19-7-704,14-10-160,22-12-416,22-17-64,25-3 0,-2-5-3296,1-4-1375,-19 1 2367,-17-5 1248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14 184 13952,'-4'14'1130,"2"-8"-753,0 0 0,0-1-1,1 1 1,0 0 0,0 0 0,1 0-1,-1 0 1,1 0 0,1 0 0,-1 0-1,1 0 1,0 0 0,0-1 0,1 4-377,17 53 945,2 0 1,13 22-946,63 124 21,-24-53-61,-42-88-128,-8-21-253,-3 1 1,-1 1-1,-3 2 421,-15-50-3,-1 0-1,0 0 1,0 1-1,0-1 1,0 0-1,0 0 1,0 0-1,0 1 1,1-1-1,-1 0 1,0 0-1,0 1 1,0-1 0,0 0-1,0 0 1,0 1-1,0-1 1,0 0-1,0 0 1,0 1-1,-1-1 1,1 0-1,0 0 1,0 1-1,0-1 1,0 0-1,0 0 1,0 0-1,0 1 1,-1-1-1,1 0 1,0 0-1,0 0 1,0 1-1,0-1 1,-1 0-1,1 0 1,0 0-1,0 0 1,0 0 3,-11-3-35,-13-15 97,6-1 25,0 0-1,2-2 1,1 0-1,0 0 1,2-2-1,-3-6-86,-6-15 143,3 0 1,-14-46-144,19 48-54,3-1 0,1 0 0,2 0 1,2-1-1,3 0 0,1-2 54,1 26-12,2 0 0,0 1 0,2-1 0,0 0 0,1 1 0,1 0 0,0 0 0,2 0 0,0 1 0,1 0 0,1 0 0,1 1 0,0 0 0,10-11 12,-6 12 44,0 0-1,2 0 1,0 1-1,0 1 1,1 1-1,1 0 1,0 1-1,1 2 1,0-1-1,1 2 1,9-3-44,-17 8 22,1 0-1,-1 1 1,1 0 0,0 0-1,0 2 1,0-1 0,1 2-1,-1 0 1,0 1 0,0 0-1,0 0 1,0 2 0,0 0-1,0 0 1,-1 1 0,1 0-1,-1 2 1,0-1 0,3 3-22,-9-4 7,0-1 0,-1 1 0,1 0 1,-1 0-1,0 1 0,-1 0 1,1 0-1,-1 0 0,0 0 0,0 1 1,0-1-1,-1 1 0,0 0 0,0 0 1,1 4-8,-1-1 13,-1 1 1,0-1 0,0 1 0,-1 0 0,-1 0 0,1-1-1,-2 1 1,1 0 0,-1 0 0,-1 0-14,-3 16 115,-2 0 1,-1 0-1,0-1 1,-2 0 0,-1-1-1,-1 0 1,-8 9-116,-12 18 479,-10 8-479,-18 25 273,56-76-268,-1 0 1,1 0-1,0 0 1,1 0 0,0 0-1,0 1 1,1 0-1,0-1 1,-1 6-6,3-10-6,0 0 0,-1 0 0,2-1 0,-1 1 0,0 0 1,1 0-1,-1-1 0,1 1 0,0 0 0,0-1 0,1 1 0,-1-1 0,1 1 0,0-1 0,0 0 1,0 0-1,0 0 0,0 0 0,1 0 0,-1 0 0,1 0 0,0-1 0,1 2 6,3 1-6,1-1-1,0 1 0,-1-1 1,1-1-1,0 0 1,1 0-1,-1 0 0,1-1 1,2 0 6,18 3 15,0-2-1,4-1-14,-16-1-2,69 2-761,1-3-1,1-5 764,171-20-4121,-156 13 3369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11776,'-11'0'867,"5"0"-447,0 0-1,0 0 1,0 0-1,0 1 1,0 0-1,0 0 1,0 0 0,0 1-1,0 0 1,1 0-1,-4 2-419,-3 3 456,1 0 1,0 0-1,0 1 0,0 1 1,1-1-1,0 2 0,1 0 1,0 0-1,-7 10-456,5-4 288,1 1 1,1 0-1,0 0 0,1 1 1,1 0-1,-3 14-288,2-3 144,2 1-1,1 0 1,1 0 0,2 0-1,1 1 1,1-1 0,2 0 0,4 28-144,-1-30 26,1 0 0,1 0 0,2-1 0,0 0 0,2 0 0,1-1 0,1-1 0,1 0 0,3 3-26,-9-18 3,-1-1 0,1 1 1,1-1-1,-1-1 1,1 1-1,1-2 0,0 1 1,0-1-1,0-1 0,5 2-3,-7-4 9,1-1 0,0 0 0,0 0 1,0-1-1,0 0 0,0 0 0,0-1 0,1 0 0,-1-1 0,0 0 0,1-1 0,-1 0 0,0 0 0,6-2-9,-1-1-7,0 0 0,-1-1 1,0 0-1,0-1 0,0-1 0,0 0 0,-1 0 0,0-2 0,-1 1 0,0-1 1,0-1-1,-1 0 0,0-1 0,-1 0 0,0 0 0,-1-1 0,0 0 0,-1 0 1,1-3 6,-1 2-66,-1-1 0,-1 1 0,0-2 0,0 1 0,-2 0 0,1-1 0,-2 0 0,0 0 0,-1 0 0,0 0 0,-2 0 1,1 0-1,-2 0 0,0 1 0,-1-1 0,0 0 0,-1 1 0,-3-6 66,-2-1-4,-2-1 0,0 1 1,-1 1-1,-2 0 0,0 1 0,0 1 1,-2 0-1,0 0 0,-7-3 4,-5-4-619,-1 2 0,-11-6 619,-2 1-5155,-20-8 5155,36 19-7631,26 16 7184,-1 0 0,0 0 1,0 0-1,0-1 0,0 1 1,1 0-1,-1-1 0,1 1 1,-1 0-1,1-1 1,-1 1-1,1 0 447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13952,'38'73'5426,"7"30"-3247,-31-64-1454,-1 0-1,5 33-724,-6-21 193,4 18-13,-3-1 0,0 27-180,-9-50 234,-2 0 0,-2 0 0,-2 0 0,-3 8-234,4-41 64,-7 40 154,7-49-187,0-1-1,1 1 1,-1 0-1,0 0 1,-1 0-1,1 0 1,0-1-1,-1 1 1,0-1-1,0 1 1,1-1 0,-1 1-1,0-1 1,-1 0-31,3-2 9,-1 1 1,1-1 0,-1 0 0,1 1 0,-1-1 0,1 0-1,-1 0 1,1 1 0,0-1 0,-1 0 0,0 0 0,1 0 0,-1 0-1,1 0 1,-1 0 0,1 0 0,-1 0 0,1 0 0,-1 0-1,1 0 1,-1 0 0,1 0 0,-1 0 0,1 0 0,-1 0 0,1-1-1,-1 1 1,1 0 0,-1 0 0,1-1-10,-11-14 166,2-22-41,7 9-116,0 1 0,2 0 0,1-1 0,1 1 0,3-10-9,8-32-386,11-35 386,-5 32-320,4 1 0,2 1 0,3 1 0,4 1 0,17-25 320,-39 76 0,1 0-1,1 0 1,0 1-1,1 1 1,15-14 0,-23 25 44,0-1 0,0 1 0,0 1 0,1-1-1,0 1 1,0-1 0,-1 2 0,2-1 0,-1 1 0,0 0 0,1 0 0,-1 0 0,1 1-1,-1 0 1,1 1 0,-1-1 0,1 1 0,0 1 0,3 0-44,1 1 49,0 1-1,0 0 1,-1 1 0,1 0 0,-1 0-1,0 2 1,0-1 0,-1 1 0,1 0 0,-1 1-1,0 0 1,-1 1 0,0 0 0,0 0-1,-1 1 1,5 6-49,9 15 74,-2 0 1,0 1-1,-2 1 0,6 20-74,3 11 163,-3 0 0,-3 2-1,-3 1 1,8 60-163,-8-42 267,-17-82-263,0-1 0,0 0 1,0 0-1,0 1 0,1-1 1,-1 0-1,1 0 0,-1 1 1,1-1-1,-1 0 1,1 0-1,0 0 0,-1 0 1,1 0-1,0 0 0,0 0 1,0 0-1,0 0-4,0-1 1,0-1 1,0 1-1,0-1 0,0 1 0,0-1 0,0 1 1,0-1-1,0 0 0,0 1 0,0-1 1,0 0-1,0 0 0,-1 0 0,1 1 0,0-1 1,-1 0-1,1 0 0,0 0 0,-1 0 1,0 0-1,1-1 0,-1 1 0,1 0-1,17-38-145,-1 0 1,-2 0-1,6-25 145,14-41-499,-5 32-623,25-45 1122,-38 87-230,1 0 0,1 2 0,2 0-1,22-24 231,-36 46 14,1-1 0,-1 1 0,1 1-1,0-1 1,1 2 0,0-1 0,0 1-1,0 0 1,0 1 0,1 0 0,4-1-14,-8 3 51,0 1 0,1-1 0,-1 2 0,1-1 0,-1 1 1,1 0-1,-1 0 0,1 0 0,-1 1 0,0 0 0,1 1 0,-1-1 1,0 1-1,0 0 0,0 1 0,0 0 0,0 0 0,2 1-51,3 4 97,0 0 0,0 1 0,-1 0 0,0 1 0,-1 0 0,0 0 0,-1 1 0,0 0-1,2 3-96,13 27 142,0 1-1,-3 1-141,-5-12 45,63 140-320,36 69-6671,-92-198 6135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943 75 10624,'0'-3'228,"0"0"0,-1 1 0,0-1 0,1 0 0,-1 0 0,0 1 0,-1-1 0,1 0 0,0 1 0,-1-1 0,1 1 0,-1 0 0,0-1 0,0 1 0,0 0 0,0 0 0,0 0 0,0 0 0,-1 1 0,1-1 0,-1 1 0,1-1 0,-1 1 0,1 0 0,-1 0-1,0 0 1,0 0 0,-1 0-228,-15-4 604,0 1-1,0 1 0,-1 1 0,0 1 1,1 0-1,-1 1 0,-5 2-603,22-2 33,-48 3 174,0 2 0,0 2 0,1 3-1,-1 1 1,-29 13-207,41-10 123,2 1 0,0 2 0,1 1-1,0 2 1,2 2 0,0 0 0,-12 14-123,35-26 17,0 0 0,0 0 0,1 1 0,1 0 0,0 1 0,0 0 0,1 1-17,6-9 3,0 0 1,0 0 0,0 0 0,1 1-1,-1-1 1,1 0 0,0 1 0,1-1-1,-1 0 1,1 1 0,0 3-4,0-5 4,0 0 1,1-1-1,0 1 1,-1 0-1,1 0 1,0 0-1,1-1 1,-1 1-1,0-1 1,1 1-1,-1-1 1,1 1-1,0-1 1,0 0-1,0 0 1,0 0-1,0 0 0,0 0 1,1 0-5,5 3 12,1 0 0,0 0 1,0-1-1,1-1 0,-1 1 1,1-1-1,0-1 0,0 0 0,2 0-12,-2 0 2,240 40 31,-132-25-25,-1 6-1,7 6-7,-102-23 18,-1 1 1,0 0-1,0 2 1,14 8-19,-29-13 9,-1-1 1,0 1-1,0 0 1,0 0-1,-1 0 1,1 1-1,-1-1 1,3 6-10,-5-7 9,0 0 1,0 0-1,0 1 1,-1-1 0,1 0-1,-1 1 1,0-1-1,0 1 1,-1 0-1,1-1 1,-1 1 0,0 0-1,1 0 1,-2-1-1,1 3-9,-1 1 37,-1 0-1,0 0 0,0 1 1,-1-1-1,0-1 1,0 1-1,-1 0 0,0-1 1,0 1-1,0-1 1,-1 0-1,0-1 0,0 1 1,0-1-1,-4 2-36,-7 7 102,-1-1 0,0 0 0,-1-2 0,-1 0 0,-1 0-102,-23 9-36,-1-2 0,0-2 0,-1-2 0,-1-1 0,0-3 0,0-2 0,-1-1 0,-39-1 36,66-6-542,0 0-1,0-2 0,0 0 1,0-1-1,0-1 1,-9-4 542,23 6-303,1 0 1,-1 0 0,0-1 0,1 0-1,0 0 1,-1 0 0,1-1 0,1 0-1,-1 0 1,-3-4 302,5 5-170,1 0-1,0 0 1,0 0 0,0 0-1,0-1 1,1 1 0,-1-1 0,1 1-1,0-1 1,0 0 0,0 0-1,0 1 1,1-1 0,0 0-1,-1 0 1,2 1 0,-1-1 0,0-1 170,11-46-688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 12160,'-12'0'1061,"-1"1"1,1 1 0,0 0-1,0 0 1,0 1 0,0 1 0,-9 4-1062,4-1 646,0 2 0,0 0 0,1 1 0,-15 11-646,8-2 146,1 1-1,1 0 1,0 2 0,2 0-1,0 1 1,-7 14-146,4-3 138,1 0-1,2 2 1,2 0-1,1 1 1,1 0-1,-3 22-137,13-40 24,1 0 0,1 0 0,1 0 0,1 1 0,1-1 0,1 15-24,0-20-13,1-1 1,1 1-1,0-1 0,1 0 1,0 0-1,1-1 1,1 1-1,0-1 0,0 0 1,2 1 12,1-1-47,1 1 0,0-2 0,1 1 0,1-1 0,-1-1 0,2 0 1,-1-1-1,1 0 0,1-1 0,-1-1 0,1 0 0,1 0 0,11 2 47,-4-1-141,0-2-1,0-1 1,1 0-1,0-2 1,0 0-1,0-2 1,0 0-1,0-2 1,2 0 141,2-3-340,0 0 0,-1-2 0,1-1 0,-1-1 0,0-1 1,-1-1-1,0-2 0,-1 0 0,0-2 0,-1 0 0,1-3 340,-10 7-41,0-2 0,0 1 0,-1-2 0,-1 0 0,0 0 0,-1-1-1,-1 0 1,0-1 0,-1 0 0,0-1 0,-1 0 0,-1 0 0,-1-1 0,0 0 0,-1 0 0,-1 0 0,1-7 41,-1-23 1848,-2 0 1,-2-12-1849,0 30 1012,7 37 43,8 19-1025,-4-7 64,36 54 213,19 19-307,15 22 34,-32-43-63,46 74-83,-80-118 40,0 0 1,-2 0 0,-1 1-1,2 14 72,-3 6-39,-10-46 47,-1-1 0,0 1-1,0-1 1,0 1 0,0 0 0,0-1 0,-1 1 0,1-1 0,-1 1 0,0-1 0,1 1 0,-1-1 0,0 0 0,-1 1 0,1-1 0,0 0 0,-1 1-8,2-3 12,-1 1-1,0 0 1,1-1 0,-1 1-1,1-1 1,-1 1-1,0-1 1,0 1 0,1-1-1,-1 1 1,0-1-1,0 0 1,1 1 0,-1-1-1,0 0 1,0 0-1,0 0 1,0 0-1,0 0 1,1 0 0,-1 0-1,0 0 1,0 0-1,0 0 1,0 0 0,0 0-12,-1-1 28,-1 0 0,1 0 0,0 0 0,-1 0 0,1-1 0,0 1 1,0-1-1,0 1 0,-1-2-28,-4-4 87,0 0-1,0 0 1,1-1 0,-4-6-87,-21-37 96,1-2-1,3-2 1,-6-21-96,-59-176 270,59 159-241,25 71-34,-38-119-190,40 117 144,1 0 0,1 0-1,0 0 1,1-25 51,3 41-14,1 0 0,-1-1 0,1 1 0,1-1-1,0 1 1,0 0 0,0 0 0,1 0 0,0 0 0,1 1 0,0-1 0,0 1 0,0 0 0,1 0-1,0 0 15,3-1-14,-1 0 0,1 0 0,1 1-1,-1 0 1,1 1 0,0 0-1,1 0 1,0 1 0,0 0-1,6-1 15,9-3-37,1 2-1,0 0 0,0 2 1,1 1-1,-1 2 0,1 0 1,0 2-1,25 2 38,-21 1-61,0 1-1,-1 1 1,6 3 61,-26-6 15,1 2 0,0-1 1,-1 1-1,0 1 0,0 0 0,0 0 0,0 1 1,-1 1-1,0-1 0,3 4-15,-9-7 8,0 1 0,0-1 1,-1 1-1,1-1 0,-1 1 1,0 0-1,0 0 0,0 0 0,0 0 1,-1 1-1,1-1 0,-1 0 1,0 1-1,-1-1 0,1 1 0,-1-1 1,0 1-1,0-1 0,0 1 0,0-1 1,-1 0-1,0 1 0,0-1 1,0 1-1,-1-1 0,1 0 0,-1 1-8,-5 12 53,-2 0-1,1-1 1,-2 0-1,0 0 0,-12 12-52,-99 114 435,59-72 208,1 4-643,52-63 29,2 0 1,-1 1-1,1 0 0,1 0 1,0 1-1,-4 12-29,9-21-11,0-1-1,0 1 0,0-1 0,0 1 0,1-1 1,-1 1-1,1-1 0,0 1 0,0-1 0,0 1 1,1-1-1,-1 1 0,1 0 0,0-1 0,0 0 1,0 1-1,1-1 0,-1 0 0,1 1 0,0-1 1,-1 0-1,1 0 0,1-1 0,-1 1 0,0 0 1,1-1-1,-1 1 0,1-1 0,2 2 12,3 1-84,0-1 0,0 0 0,0 0 0,0-1 0,0 0 0,1 0-1,0-1 1,-1 0 0,8 0 84,12 1-451,0-2 1,16-1 450,24-4-1170,0-3-1,0-3 1,-1-3 0,0-3 0,22-11 1170,24-12-603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 11648,'-1'0'120,"-2"-1"370,-1-1 0,1 1-1,-1 0 1,0 1-1,0-1 1,1 1-1,-1-1 1,-3 1-490,6 1 97,0-1 0,0 0 0,0 1 0,0-1 0,0 0-1,0 1 1,0 0 0,1-1 0,-1 1 0,0-1 0,0 1 0,0 0 0,1 0 0,-1-1 0,0 1 0,1 0-1,-1 0 1,0 0 0,1 0 0,-1 0 0,1 0 0,0 0 0,-1 0 0,1 0 0,0 0 0,0 0-1,-1 0 1,1 0 0,0 0 0,0 0 0,0 0 0,0 0 0,0 0 0,1 0 0,-1 1-97,1 10 330,1 0 0,1 0 1,0 0-1,1 0 1,0-1-1,0 0 0,1 0 1,1 0-1,3 4-330,6 16 376,-5-10-325,103 229 834,-90-192-694,-3 2 0,-3 0 0,3 24-191,-14-54-36,-2 1 0,-1 10 36,-2-30 1,-1 1 1,0-1-1,-1 0 0,0 0 0,-1 0 0,-1 0 0,-2 10-1,-5-5 221,9-16-206,1 0 1,0 1 0,0-1 0,-1 0-1,1 0 1,0 0 0,-1 1-1,1-1 1,0 0 0,-1 0-1,1 0 1,0 0 0,-1 0 0,1 0-1,-1 0 1,1 0 0,0 0-1,-1 0 1,1 0 0,0 0-1,-1 0 1,1 0 0,0 0 0,-1 0-1,1 0 1,0 0 0,-1-1-1,1 1-15,-1-1 37,0 0-1,0 0 0,0-1 0,0 1 1,0 0-1,0-1 0,0 1 1,1 0-1,-1-1 0,1 1 0,-1-1 1,1 1-1,0-1 0,-1 1 0,1-1 1,0 0-1,0 1 0,0-1 1,0-1-37,1-19 103,1 0 0,1 0 0,1 1 1,1-1-1,3-5-103,38-108-143,-23 79-216,2 1 1,3 1-1,10-14 359,-19 38-124,0 1 1,3 1-1,0 1 0,1 1 0,2 0 0,11-7 124,-28 27 63,0-1 1,0 2-1,1-1 0,0 1 0,0 1 0,0-1 0,0 1 0,1 1 0,-1 0 1,1 0-1,0 1 0,0 0 0,5 1-63,-7 0 66,-1 2 1,1-1-1,-1 1 1,0 0-1,1 0 0,-1 1 1,0 0-1,0 0 1,0 1-1,0 0 0,-1 0 1,1 1-1,-1 0 1,0 0-1,0 0 0,0 1 1,0 0-1,3 4-66,6 7 90,-1 0 0,-1 1 1,-1 1-1,8 14-90,40 82 35,-53-99-52,28 62-1789,-3 1 0,-4 1-1,16 77 1807,-36-124-3592,3 29 3592,-10-50-1021,0-1 0,-1 1-1,0 0 1,0-1 0,-1 1 0,-1-1-1,-1 7 1022,2-15-159,1 0-1,-1-1 0,1 1 1,-1 0-1,0-1 1,1 1-1,-1 0 0,0-1 1,0 1-1,0-1 0,0 1 1,-1-1-1,1 0 0,0 0 1,-1 1 159,0-1-152,-1 0 0,1 0 0,0 0 0,-1 0 0,0 0 0,1-1 0,-1 1 0,-2 0 152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28 693 14976,'-4'1'955,"-15"11"2068,19-12-2963,0 0 1,-1 1-1,1-1 0,0 0 0,-1 0 1,1 0-1,0 1 0,0-1 0,-1 0 0,1 1 1,0-1-1,0 0 0,0 0 0,-1 1 1,1-1-1,0 0 0,0 1 0,0-1 0,0 1 1,0-1-1,0 0 0,0 1 0,0-1 0,-1 0 1,1 1-1,1-1 0,-1 0 0,0 1 1,0-1-1,0 1 0,0-1 0,0 0 0,0 1 1,0-1-1,0 0 0,0 1 0,1-1 1,-1 0-1,0 1 0,0-1 0,1 0 0,-1 0 1,0 1-1,0-1 0,1 0 0,-1 0 0,0 1 1,1-1-61,4 3 204,-1 0 1,2-1-1,-1 0 1,0 0-1,0 0 1,1 0-1,-1-1 1,1 0-1,-1 0 1,1 0-1,-1-1 1,3 0-205,17 0-62,0-1 0,7-3 62,-3 1 80,64-7-998,0-5-1,-1-4 0,-1-3 1,73-30 918,-32 1-4182,-3-5 1,108-65 4181,-211 106-70,153-80 2311,-167 89-1167,0 0 1,1 1-1,-1 1 0,13-3-1074,-21 6 227,-1 1 0,0-1 0,1 1 0,-1 0-1,1-1 1,-1 2 0,1-1 0,-1 0 0,0 1 0,1-1 0,-1 1-1,0 0 1,0 0 0,1 0 0,-1 1 0,0-1 0,0 1-1,0 0 1,0-1 0,-1 1 0,3 2-227,2 5 315,1 1 1,-1 0-1,-1 1 1,0 0-1,0 0 1,-1 0-1,0 0 0,-1 1 1,1 6-316,5 9 302,39 111 294,84 207-2061,-117-317 549,-12-23-944,-8-9-3076,-30-38-1058,-22-18 3083,9 12 2227,-120-145 4292,5-6 4522,142 176-6866,9 10-450,0 0 1,1 0-1,0-1 1,1-1-1,1 1 1,0-1 0,-4-13-815,11 25 55,0 1 0,1 0 0,-1-1 0,1 1 0,-1 0 0,1-1 1,0 1-1,0-1 0,0 1 0,0-1 0,1 1 0,-1 0 0,1-1 1,-1 1-1,1 0 0,0-1 0,0 1 0,0 0 0,0 0 0,0 0 1,1-1-1,-1 1 0,1 1 0,-1-1 0,1 0 0,0 0 0,-1 1 1,1-1-1,0 1 0,0-1 0,0 1 0,0 0 0,1 0 0,0-1-55,9-3 72,1 0 0,0 0 0,0 1 0,0 1 0,10-1-72,-19 3 21,108-15-298,1 5-1,109 4 278,4 0-1669,-28-8-1909,66-19 3578,-71-5 1947,-190 38-1382,-5 2-500,1-1 0,-1 1 0,1-1 1,-1 1-1,1 0 0,0-1 0,-1 1 0,1 0 0,0 0 0,0 0 1,0 0-1,-1 1-65,-6 4 146,-13 9-66,1 0-1,0 2 1,1 0-1,1 1 1,1 1 0,0 0-1,2 2 1,0-1 0,1 2-1,1 0 1,2 1 0,0 0-1,1 1 1,1 0 0,1 0-1,-1 13-79,1-2-6,2 0-1,2 1 1,1-1-1,1 1 1,4 24 6,-1-42-51,1 0 1,1 0 0,0 0-1,2-1 1,0 1 0,1-1-1,1 0 1,0-1 0,1 1-1,1-2 1,9 14 50,-7-14-243,0 0 0,1-1 0,1 0 0,0-1 1,1-1-1,0 0 0,1-1 0,1 0 0,-1-1 0,2-1 0,-1 0 0,1-2 1,18 7 242,-15-9-717,0 0 0,0-2 0,1 0 0,-1-1 1,1-1-1,-1-1 0,1-1 0,0-1 1,-1 0-1,11-4 717,-30 6-39,27-6-806,-1-1 1,0-2 844,65-31-901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12160,'0'1'274,"0"-1"0,0 1 0,-1 0 0,1 0 1,0-1-1,0 1 0,0 0 0,0 0 1,0 0-1,0-1 0,0 1 0,0 0 0,1 0 1,-1-1-1,0 1 0,0 0 0,1 0 0,-1-1 1,0 1-1,1 0 0,-1 0-274,11 22 308,-7-16 420,116 290 2888,-85-217-3460,9 35-156,-35-88 11,-1 1 0,-2 0 1,0 1-1,-2-1 1,-1 1-1,-2 7-11,0-32 12,-2 1 0,1-1 1,0 1-1,-1-1 0,0 1 1,0-1-1,0 0 0,-1 1 0,0-1 1,1 0-1,-1 0 0,-1 0 0,1 0-12,1-3 6,0 0 0,0 0-1,0 0 1,0 0 0,0 0-1,0 0 1,0 0 0,0-1-1,0 1 1,0 0-1,0-1 1,0 1 0,-1-1-1,1 0 1,0 1 0,0-1-1,-1 0 1,1 0 0,-1 1-6,0-2 0,0 1 1,0 0 0,0-1 0,-1 1-1,1-1 1,0 1 0,0-1-1,0 0 1,0 0 0,0 0-1,0 0 1,0-1 0,1 1 0,-1 0-1,0-1 0,-8-7 0,0-1 0,0 0 0,2-1 0,-1 0 0,1 0 0,0 0 0,1-1 0,-3-9 0,-5-11-26,1-1-1,-7-29 27,13 33-104,1 1 1,2-1 0,0-1-1,0-28 104,5 41-55,0 1-1,1-1 1,0 0 0,2 1-1,0-1 1,1 1 0,0 0-1,1 0 1,5-8 55,-6 16-16,0 0 1,1 0-1,-1 1 0,2-1 0,-1 1 1,1 1-1,0-1 0,1 1 0,-1 0 1,1 0-1,0 1 0,5-3 16,-2 2 2,1 1 1,-1 0-1,1 1 0,0 0 0,1 0 1,-1 1-1,1 1 0,-1 0 0,1 0-2,7 1 33,0 0-1,0 1 0,0 1 1,0 1-1,-1 0 0,1 2 0,-1 0 1,0 1-1,0 1 0,0 1 1,13 6-33,-14-4 20,1 1 1,-1 0 0,-1 2-1,0 0 1,0 0 0,-1 2 0,-1 0-1,0 0 1,4 8-21,-13-16 62,0 1 1,0 1-1,-1-1 0,0 1 1,0 0-1,0 0 0,-1 0 1,-1 0-1,1 0 0,-1 1 0,-1-1 1,1 1-1,-2 0 0,1-1 1,-1 1-1,0 0 0,-1-1 1,0 1-1,0 0 0,-1-1 1,0 1-1,-3 4-62,0-1 87,-1 0 0,0 0 0,-1-1 1,-1 0-1,0 0 0,0-1 0,-1 0 0,0-1 0,0 0 1,-1 0-1,-1-1 0,0 0 0,0-1 0,0 0 0,-1-1 1,-8 4-88,0-1-383,0-1 1,-1-1-1,0-1 1,-1 0-1,1-2 1,-1 0-1,0-2 1,0 0-1,-14-1 383,27-1-1078,-1-1 0,1 1 0,-1-1 0,1-1 1,-1 0-1,1 0 0,0-1 0,0 0 0,-7-4 1078,15 7-137,0-1 1,1 1-1,-1-1 1,0 1-1,0-1 1,0 0-1,0 1 1,1-1-1,-1 0 1,0 0-1,1 1 1,-1-1-1,0 0 1,1 0-1,-1-1 137,3-12-1029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89 14464,'-2'-11'766,"-1"-5"1828,-1 0 0,0 1 1,-5-12-2595,5 23 1990,3 7-433,2 10-896,24 64-625,21 70-152,11 108 27,-55-245 76,34 188-2536,2 111 2549,-36-283-924,4 56-1497,-5-54-1824,-1-1-3557,0-23 4720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1 529 8192,'42'-152'2672,"-28"96"-1334,12-51 753,-22 84-783,2 0 1,0 0-1,1 0 1,2 1-1,0 0 0,3-3-1308,11-11 1255,-22 35-1217,0-1 0,0 1 1,0 0-1,0 0 1,0 0-1,0 0 0,0 0 1,0 0-1,1 0 0,-1 0 1,0 0-1,1 1 0,-1-1 1,1 0-1,-1 1 0,1-1 1,-1 1-1,1 0 0,-1 0 1,1-1-1,-1 1 1,1 0-1,0 0 0,-1 0 1,1 1-39,3 1 68,-1 0 0,1 1 0,-1 0 0,1 0 0,-1 0 0,0 1 0,-1 0 0,1-1 0,0 1 0,-1 0 0,0 1 0,0-1-68,46 69 352,12 27-352,-26-37-48,-4 1 0,23 65 48,-13-20-552,4 32 552,-31-87-1526,2 26 1526,-11-45-2425,-1 1 0,-2 26 2425,-1-58-628,-1 0 1,-1 1-1,1-1 1,0 0-1,-1 1 1,0-1-1,0 0 0,0 0 1,-1 0-1,1 0 1,-1 0-1,-1 2 628,1-4-346,2-1 236,0 0 0,-1 0 0,1 0 1,-1-1-1,1 1 0,-1 0 0,1-1 0,-1 1 1,1 0-1,-1-1 0,0 1 0,1-1 0,-1 1 1,0-1-1,1 1 0,-1-1 0,0 1 110,-2-1-123,1 0 0,-1 0-1,1 0 1,-1-1 0,1 1 0,-1-1-1,1 1 1,0-1 0,-1 0 123</inkml:trace>
  <inkml:trace contextRef="#ctx0" brushRef="#br0" timeOffset="1">225 761 10752,'-54'-64'3509,"53"62"-3355,-1 0 0,1 1 0,0-1 1,-1 0-1,1 1 0,-1-1 0,0 1 0,0 0 0,1 0 1,-1-1-1,-2 0-154,1 1-52,-29-15 2041,23 12-668,0 0-1,0 1 1,0 0 0,0 0-1,-1 1 1,-3 0-1321,-5 2 1894,24 3-863,41 4-484,164-10-665,-116-3-2463,38-10 2581,-51 5-1669,42-5-1328,179-27-10064,-224 34 11461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1112 16128,'-51'41'5205,"42"-30"-3534,12-5-1040,13-4-527,-13-2 76,37 0-43,0 0-1,0-3 1,14-3-137,-13 1 150,554-78 1346,0-22-783,-427 75-452,271-51 139,1405-238 54,13 58-194,-453 141 176,-1 54-335,-1330 63-121,-13 1-85,56-3-1411,96-16 1516,-203 20-192,-2 0-224,1 0-1,-1 0 1,0-1-1,0 0 0,1 0 1,-1 0-1,-1-1 1,1 0-1,5-3 417,-12 6-64,0 0 0,1-1-1,-1 1 1,0 0 0,1 0 0,-1 0 0,0-1-1,0 1 1,1 0 0,-1 0 0,0-1-1,0 1 1,1 0 0,-1-1 0,0 1 0,0 0-1,0 0 1,0-1 0,1 1 0,-1 0 0,0-1-1,0 1 1,0-1 0,0 1 0,0 0 0,0-1-1,0 1 1,0 0 0,0-1 0,0 1 0,0 0-1,0-1 1,0 1 0,0 0 0,0-1 0,0 1-1,-1-1 1,1 1 0,0 0 0,0 0 0,0-1-1,0 1 1,-1 0 0,1-1 0,0 1 0,0 0-1,-1 0 1,1-1 0,0 1 0,-1 0-1,1 0 66,-21-10-1090,-25-2 257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395 217 10112,'-3'-18'2233,"-8"-41"2853,8 45-4228,-1-1 0,0 1 0,-1-1 0,-7-11-858,10 22 74,-1 0 0,0 0 0,1 1 0,-1-1-1,-1 1 1,1-1 0,-1 1 0,1 0 0,-1 0 0,0 0-1,0 1 1,0 0 0,0-1 0,-1 2 0,1-1-1,0 0 1,-1 1 0,0 0 0,1 0 0,-1 0 0,0 0-1,1 1 1,-1 0 0,0 0 0,0 0 0,0 1-74,-4-1-1,1 1-1,-1 0 1,0 1 0,1 0 0,0 0 0,-1 1 0,1 0 0,0 1 0,1 0 0,-1 0 0,0 0 0,1 1-1,0 0 1,0 1 1,-6 7-1,1 0 0,1 0 0,0 1 0,1 1-1,1 0 1,0 0 0,1 1 0,0 0 0,2 0-1,0 1 1,0-1 0,2 1 0,0 1 0,1-1 0,1 1-1,0-1 1,1 1 0,2 5 1,-1-8 28,1-1 0,0 0 0,1 0 0,1 0 1,0 0-1,1-1 0,1 1 0,0-1 0,0 0 0,2 0 0,-1-1 0,2 1 1,0-2-1,0 1 0,1-1 0,0 0 0,1-1 0,0 0 0,1-1 0,0 0 0,0 0 1,12 6-29,-16-12-99,-1 1 0,1-1 0,0-1 0,0 1 0,0-1 0,0 0 0,0-1 0,1 1 0,-1-2 0,0 1 0,1-1 0,-1 0 0,0 0 0,1-1 0,6-1 99,-4-1-534,0 0 1,0-1-1,-1 0 0,1 0 1,-1-1-1,0 0 0,0-1 1,0 0-1,-1 0 0,7-7 534,13-11-671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12032,'0'0'3978,"10"12"-202,3 11-3451,-1-1-1,-1 1 1,-2 1-1,0 0 1,-1 0-1,0 7-324,2 4 224,12 44 611,10 72-835,-12 2-2462,-20-133-658,1-16-142,-1-10-1268,0-11 2093,0-6 1216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9728,'10'-13'3584,"-6"18"-2784,10-2 704,-9 6 159,-1 3-671,6 8-160,-1 8-320,5 9-64,-1 15-256,1 2 0,-5 3 32,1 2-96,-1 7-32,0-1-256,0-4-64,0-4-1280,-1-9-608,-3-11-1951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1 361 11904,'0'3'4480,"7"-3"-3489,12 0 1,-6 0-256,10 0-448,10-7-96,4-1-736,2-4-352,8-5-4127,-1 1-1889,0-4 3552,-2-1 1696</inkml:trace>
  <inkml:trace contextRef="#ctx0" brushRef="#br0" timeOffset="1">790 0 11392,'-3'1'386,"0"-1"1,0 1-1,0 0 1,0 0-1,0 0 1,1 0 0,-1 0-1,0 0 1,1 1-1,-1 0 1,1-1-1,-1 1 1,1 0-1,0 0 1,-2 2-387,2-1 226,-1 1 0,0 0 0,1 0 0,0 0 0,0 0 0,0 0 0,0 1 0,1-1 0,-1 3-226,-2 11 32,2-1 1,0 1-1,1 0 1,1 16-33,0-22 224,0 3-171,1 0-1,0 0 0,1 0 1,1 0-1,0 0 1,1-1-1,1 1 1,0-1-1,1 0 0,0-1 1,1 1-1,1-1 1,0-1-1,1 1 1,0-1-1,1-1 1,0 0-1,3 2-52,-9-10-61,1 1-1,-1-1 1,1 1-1,0-2 0,0 1 1,0 0-1,0-1 1,0 0 61,2 0-524,0 0-1,-1-1 1,1 0 0,0 0 0,0 0 0,-1-1-1,1 0 1,0 0 0,0-1 0,0 0-1,-1 0 1,1-1 0,0 0 0,-1 0 0,1 0-1,0-1 525,26-13-1050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33 216 11904,'-28'29'4480,"24"-18"-3489,4 1-191,0-7-384,4-1-640,10-4-160,0-4-736,3-4-255,6-4 735,0-8 320,4-10 256</inkml:trace>
  <inkml:trace contextRef="#ctx0" brushRef="#br0" timeOffset="1">54 1 11904,'-21'4'4480,"7"4"-3489,5 4 161,9-4-160,0 0-512,9 1-32,5-1-544,3-1-256,6 3 192,9-3-2336,5-7-1023,4 0 1791,4-4 832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10 11776,'-1'-1'405,"-1"0"0,1 0 0,-1 0 1,1 0-1,-1 0 0,1 0 0,-1 1 1,0-1-1,1 1 0,-1-1 0,0 1 1,0 0-1,1-1 0,-1 1 0,0 0 1,-1 0-406,-1 1 253,1-1 1,0 1 0,-1 0 0,1 0-1,0 0 1,0 0 0,-1 0 0,-1 2-254,-3 2-10,0 0-1,0 1 1,1 0 0,0 0 0,0 1 0,0 0 10,-5 6 32,1 1 0,1 0 0,0 1-1,1 0 1,0 0 0,2 0 0,0 1 0,0 1 0,2-1 0,0 1 0,0 0 0,2 0 0,-1 13-32,3-21-21,0 0-1,1 0 1,0 0 0,1 0-1,-1 0 1,2 0 0,-1 0-1,2 0 1,-1 0 0,1-1 0,0 1-1,1-1 1,0 0 0,0 0-1,1 0 1,-1 0 0,2-1-1,-1 0 1,1 0 0,1 0 0,-1-1-1,1 0 1,0 0 0,0-1-1,1 0 1,-1 0 0,2 0 21,-2-2-252,0 0 1,0 0-1,1-1 1,-1 1 0,1-2-1,-1 1 1,1-1-1,-1 0 1,1-1 0,0 0-1,0 0 1,-1-1-1,1 0 1,0 0 251,33-7-453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11264,'-9'0'4224,"9"7"-3296,5 3 319,-5-3-63,9 9-544,5 8-32,0 13-224,4 12 0,5-1-224,0 9 32,3 4 128,-3-9-256,0-3-32,-4 0-256,-5-9-96,-5-3-1728,0-9-703,-4-19 1375</inkml:trace>
  <inkml:trace contextRef="#ctx0" brushRef="#br0" timeOffset="1">329 41 10880,'1'-5'897,"1"-17"1393,-2 21-2137,0 1 1,0-1-1,0 1 1,0-1 0,0 1-1,0-1 1,-1 1-1,1-1 1,0 1-1,0-1 1,0 1 0,0-1-1,-1 1 1,1-1-1,0 1 1,0 0-1,-1-1 1,1 1 0,0-1-1,-1 1 1,1 0-1,-1-1 1,1 1-1,0 0 1,-1-1-1,1 1 1,-1 0 0,1 0-1,-1 0 1,1-1-1,-1 1 1,1 0-1,-1 0 1,1 0 0,-1 0-1,1 0 1,-1 0-154,0 1 210,-1 0 0,1 0 0,-1 0 0,1 0 0,0 0 0,-1 0 0,1 0 0,0 1 0,0-1 1,0 1-1,0-1 0,0 1 0,0-1 0,0 1 0,0 0-210,1-2 65,-7 16 5,1 0 1,1 0-1,1 1 1,0-1 0,1 1-1,-1 15-70,3-24 14,-3 22-32,2-1-1,1 1 1,2 0-1,1 0 1,1-1 0,1 1-1,2-1 1,1 0 0,2 4 18,-7-27-61,1 0 0,-1-1 1,1 1-1,0 0 0,1-1 1,-1 0-1,2 1 61,-2-2-290,0-1-1,0 1 1,1-1 0,0 0-1,-1 0 1,1-1-1,0 1 1,0-1 0,1 0-1,-1 0 1,0 0-1,1 0 1,-1-1-1,1 0 1,0 0 0,-1 0-1,1 0 1,0-1-1,-1 0 1,1 0 0,0 0-1,0-1 1,3 0 290,35-9-837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73 9728,'51'-35'3205,"-32"16"-1160,-19 18-1901,1 1-1,-1-1 1,0 1-1,0-1 1,0 1-1,1-1 1,-1 1-1,0-1 1,0 1-1,0-1 1,0 1-1,0-1 1,0 1-1,0-1 1,0 1-1,0-1 1,0 1-1,0-1 1,0 1-1,0-1 1,0 1-1,0-1 1,-1 1-1,1-1 1,0 1-144,-1-1 118,0 0 0,0 1-1,0-1 1,0 1 0,0-1 0,0 1 0,-1 0 0,1-1 0,0 1 0,0 0 0,0 0-1,0 0 1,-1 0 0,1 0 0,0 0 0,0 0 0,0 0 0,0 0 0,-1 0 0,1 1-1,0-1 1,0 1 0,0-1 0,0 1 0,0-1 0,0 1 0,0 0-118,-13 5 6,1 2 1,1 0 0,-1 1 0,2 0 0,-1 0-1,1 1 1,-1 2-7,-16 18-26,2 1-1,1 2 27,6-8 198,2 0 0,0 2-1,2 0 1,0 1 0,-1 8-198,11-23 134,1 0 1,0 0-1,1 0 1,1 0 0,0 0-1,0 4-134,2-9 64,0 0-1,0 0 1,1 0 0,0 0-1,1 0 1,-1 0-1,1 0 1,1-1 0,0 1-1,2 4-63,-2-6 9,0 0 0,0-1 0,1 0 0,-1 0-1,1 0 1,1 0 0,-1 0 0,1-1 0,-1 0 0,1 0-1,0 0 1,1-1 0,-1 1 0,0-1 0,1 0 0,0-1-1,0 0 1,0 0 0,0 0 0,0 0 0,0-1 0,0 0-1,1 0 1,-1-1 0,5 0-9,4-1-8,0 0 1,-1-1-1,1 0 0,-1-2 1,1 0-1,-1 0 0,-1-1 1,1-1-1,-1 0 0,8-5 8,-10 5 0,0-1 0,0-1 0,0 1 0,-1-2 0,-1 1 0,1-1 0,-1-1 0,-1 0 0,0 0 0,0-1 0,1-2 0,-5 6 0,0 0 0,-1-1 0,0 1 0,-1-1 0,1 0 0,-1 1 0,-1-1 0,1 0 0,-1 0 0,-1 0 0,0-1 0,0 1 0,0 0 0,-1 0 0,0 0 0,-1 0 0,0 1 0,-2-7 0,-1-1-302,-1 1-1,-1 0 0,0 0 1,-1 1-1,-1 0 0,-9-10 303,-1 0-859,-1 1-1,-1 0 1,-3 0 859,-31-23-598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74 9728,'0'-1'144,"-2"-6"734,0 0 1,-1 0-1,1 0 1,-1 0-1,-1 0 0,-1-2-878,4 7 137,0 1 0,-1-1 0,1 1 0,0-1 0,-1 1 0,1-1 0,-1 1 0,0 0 0,1 0 0,-1 0 0,0 0 0,0 0 0,0 0 0,0 0 0,0 1 0,0-1 0,0 1 0,0-1 0,0 1 0,0 0 0,0 0 0,0 0 0,0 0 0,0 0-1,0 0 1,-1 0-137,-4 2 37,0 0 0,0 0-1,0 0 1,1 1-1,-1 0 1,1 0-1,-1 1 1,1 0 0,0 0-1,0 0 1,1 1-1,-1 0 1,1 0 0,0 0-1,1 1 1,-1-1-1,-3 7-36,-5 8 183,1 1 1,1 0-1,1 1 0,-6 18-183,10-21 192,0 0-1,0 1 1,2 0 0,1-1 0,0 1-1,1 8-191,2-19 77,-1 0-1,2 0 0,-1-1 0,1 1 0,1 0 1,-1-1-1,1 1 0,1-1 0,0 1 0,0-1 1,0 0-1,1 0 0,1 0 0,-1-1 0,5 6-76,-6-9 23,0-1 0,0-1-1,0 1 1,0 0 0,0-1-1,1 1 1,-1-1-1,1 0 1,-1 0 0,1-1-1,0 1 1,0-1 0,0 0-1,0 0 1,0 0 0,0 0-1,0 0 1,0-1-1,0 0 1,0 0 0,0 0-1,0-1 1,0 1 0,0-1-1,0 0 1,0 0 0,0 0-1,0-1 1,0 1-1,-1-1 1,1 0 0,2-2-23,5-2-1,-1-1 0,0 0 0,-1 0 0,1-1 0,-2-1 0,1 0 0,-1 0 0,0 0 0,-1-1 0,4-7 1,-6 8-12,-1-1 0,0 0-1,-1 1 1,0-2 0,0 1 0,-1 0-1,0-1 1,-1 1 0,0-1 0,-1 1-1,0-1 1,-1 1 0,0-1 0,0 1 0,-3-10 12,2 12-266,0 0 1,0 0-1,-1 0 1,0 0-1,0 0 1,-1 1-1,0-1 1,0 1-1,-1 0 1,0 0-1,0 1 1,-1 0-1,0 0 1,0 0-1,0 0 1,0 1-1,-1 0 1,0 0-1,0 1 1,-2-1 265,-13-2-1195,7 6 561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10880,'-5'19'4181,"3"8"-2814,0-9-718,0 4-199,0 0 0,2 1 1,1-1-1,0 1 0,2-1 0,1 0 1,2 6-451,-3-13 93,0-1 1,2 0 0,0 0-1,0 0 1,1-1 0,1 0-1,0 0 1,1 0 0,9 10-94,-13-17 26,1-1 0,0 0 0,-1 0 0,2 0 0,-1-1 1,1 0-1,-1 0 0,1 0 0,0-1 0,0 1 0,1-1 1,-1-1-1,1 1 0,-1-1 0,1-1 0,0 1 0,0-1 1,0 0-1,0-1 0,0 1 0,0-1 0,2-1-26,4 0-95,0-2 0,0 1 0,0-1 0,0-1-1,-1-1 1,0 1 0,0-2 0,0 0 0,0 0-1,-1-1 1,0-1 0,0 1 0,8-10 95,-12 10-200,0 0 1,0-1-1,0 0 1,-1-1-1,0 0 1,-1 0-1,0 0 1,0 0-1,-1-1 1,0 1-1,-1-1 1,0 0-1,-1 0 1,0-1-1,0 1 1,-1 0-1,0-11 200,-1 9-676,-1 0-1,-1 0 0,1 0 1,-2 0-1,0 0 0,-3-9 677,2 12-1349,0 0 0,0 0 0,-1 0 0,0 0 0,-2-1 1349,-11-15-2597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10880,'4'22'4823,"8"14"-1990,-4-13-1231,40 113 209,3 12-1746,-41-116-58,-2 2 1,-2-1 0,2 20-8,-8-27-1297,0-26 1231,0 1 0,0-1 0,0 0 0,0 0 0,0 0-1,0 0 1,0 1 0,0-1 0,0 0 0,0 0 0,-1 0 0,1 0 0,0 0 0,0 0 0,0 1 0,0-1 0,0 0 0,0 0-1,0 0 1,0 0 0,-1 0 0,1 0 0,0 0 0,0 0 0,0 1 0,0-1 0,0 0 0,0 0 0,-1 0 0,1 0 0,0 0-1,0 0 1,0 0 0,0 0 0,0 0 0,-1 0 0,1 0 0,0 0 0,0 0 0,0 0 0,0 0 0,-1 0 66,-8-10-3704,-21-42-3219,11 16 5601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19 111 13184,'-19'-5'4927,"19"5"-3839,5 0 320,4 0-128,5-4-736,14-4-224,7-4-1472,20 0-608,5-4-3679,7-1-1601,16 2 3584,3-6 1760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5120,'-1'9'8589,"-1"10"-6560,2 33-469,2 0 0,8 39-1560,3 2 445,-1 32-445,-9-32-6461,-3-104 5027,0-8 682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17 211 10240,'-14'-6'4034,"12"-1"-836,3 5-2907,1 1 0,0-1-1,0 0 1,-1 1 0,1-1 0,0 1-1,0-1 1,1 1 0,0 0-291,4-4-298,4-2 440,54-34 1228,54-24-1370,-95 53 37,0 2 0,1 1 0,0 1 0,1 1 0,0 1 0,0 1 0,2 2-37,-2 0 44,1 2 0,21 1-44,-41 0 4,0 1 0,0 0 0,0 0 0,0 0 0,-1 1 0,1 0-1,-1 0 1,1 1 0,-1 0 0,0 0 0,0 0 0,0 1 0,3 2-4,-7-4 7,0-1 1,-1 1-1,1 0 1,0 0-1,-1 0 0,1 0 1,-1 0-1,0 0 1,0 0-1,0 0 1,0 1-1,0-1 1,0 0-1,0 1 1,-1-1-1,1 1 1,-1-1-1,0 0 1,0 3-8,0 0 12,-1-1 0,1 0 1,-1 0-1,0 0 1,-1 0-1,1 0 1,-1 0-1,0 0 1,0-1-1,0 1 1,-1 1-13,-6 6 20,0 1 0,0-2 0,-1 1 0,-1-1 0,1-1 1,-7 4-21,-25 18-107,22-18 27,1 1 0,0 1 0,1 0 0,1 2 0,-2 3 80,19-20-6,-1 1 0,1-1 0,0 0 0,0 0 0,-1 1 0,1-1 0,0 0 0,0 1 1,0-1-1,-1 0 0,1 1 0,0-1 0,0 0 0,0 1 0,0-1 0,0 0 0,0 1 0,0-1 0,0 0 0,0 1 0,0-1 0,0 0 0,0 1 0,0-1 0,0 1 0,0-1 1,0 0-1,0 1 0,0-1 0,1 0 0,-1 1 0,0-1 0,0 0 0,0 0 0,1 1 0,-1-1 0,0 0 0,0 1 0,1-1 0,-1 0 0,0 0 0,0 0 0,1 1 1,-1-1-1,0 0 0,1 0 0,-1 0 0,0 0 0,1 1 0,-1-1 0,0 0 0,1 0 0,-1 0 0,0 0 0,1 0 0,-1 0 0,1 0 0,-1 0 0,0 0 6,28 2-93,-26-2 94,39 0-13,-1 2 1,0 2-1,14 3 12,-39-4 1,0 1 1,1 0-1,-1 1 0,-1 0 1,1 1-1,-1 1 1,0 0-1,0 1 1,-1 1-1,2 2-1,-10-7 2,0 0 0,-1 1 0,1-1 0,-1 1-1,0 1 1,0-1 0,0 0 0,-1 1 0,0 0 0,0 0 0,0 0 0,-1 0 0,0 0-1,0 0 1,0 1 0,-1-1 0,0 1 0,0 1-2,-1 0 12,0-1-1,-1 1 1,0-1-1,0 0 1,0 1-1,-1-1 1,0 0-1,-1 0 1,1 0-1,-1 0 1,-1 0 0,1-1-1,-1 1 1,0-1-1,-1 0 1,0 0-12,-6 7-17,-1-1 0,0 0 0,-1-1 0,0-1 0,-1 0 0,0 0 0,-1-2 0,0 0 0,0 0 0,-1-1 0,0-1 0,0-1 0,0 0 1,0-2-1,-1 1 0,0-2 0,-4 0 17,15-2-364,0 1 0,0-2 1,0 1-1,0-1 0,0 0 0,0 0 1,0 0-1,1-1 0,-1 0 0,1 0 1,-1-1-1,1 1 0,-1-1 1,1 0-1,0-1 0,1 1 0,-1-1 1,1 0-1,-1 0 0,1-1 1,0 1-1,0-1 0,1 0 0,0 0 1,-2-3 363,-10-28-1120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10368,'0'3'754,"1"1"0,0-1 0,0 0-1,0 0 1,0 0 0,0 0 0,0 0 0,1 0 0,0 0 0,0 1-754,26 35 1240,-9-13-532,-5-3-592,-1 0 0,-1 1 0,-1 0 0,-1 1-1,5 22-115,-1 8 162,-2 1-1,0 13-161,-9-48 38,-1-1 0,-1 1 1,-1 0-1,0 0 1,-2 0-39,2-20-5,0-1 1,0 1-1,0-1 0,1 1 1,-1 0-1,-1-1 1,1 1-1,0-1 1,0 1-1,0-1 1,0 1-1,0-1 0,0 1 1,-1 0-1,1-1 1,0 1-1,0-1 1,-1 1-1,1-1 1,0 1-1,-1-1 0,1 0 1,-1 1-1,1-1 1,0 1-1,-1-1 1,1 0-1,-1 1 1,1-1-1,-1 0 0,1 0 1,-1 1-1,1-1 1,-1 0-1,1 0 1,-1 0-1,0 0 0,1 0 1,-1 0-1,1 1 1,-1-1-1,0-1 1,1 1-1,-1 0 1,1 0-1,-1 0 0,1 0 1,-1 0-1,1 0 1,-1-1-1,1 1 1,-1 0-1,0 0 1,1-1-1,0 1 0,-1 0 1,1-1-1,-1 1 1,1-1-1,-1 1 1,1 0-1,0-1 1,-1 1-1,1-1 5,-4-2-66,1-1 0,-1 1 1,1-1-1,0 0 0,0 0 0,0 0 1,0-2 65,-8-23-263,1-1-1,1 0 1,1 0 0,2 0 0,1-3 263,1 12-119,0 1 36,2-1 1,0 1-1,1-1 0,1 1 1,1-1-1,1 1 0,0-1 0,2 1 1,0 0-1,3-2 83,-5 13 33,1 1-1,0-1 1,1 1 0,0 0-1,0 0 1,1 1 0,0-1-1,1 1 1,-1 0 0,1 0 0,0 1-1,1 0 1,0 0 0,0 0-1,0 1 1,1 0 0,-1 0-1,1 1 1,0 0 0,0 1-1,1-1 1,-1 2 0,1-1-1,0 1-32,-5 1 35,-1 1-1,0-1 0,0 1 0,1-1 0,-1 1 1,0 0-1,1 1 0,-1-1 0,0 0 1,0 1-1,1 0 0,-1 0 0,0 0 0,0 0 1,0 0-1,0 1 0,0-1 0,0 1 0,-1 0 1,3 1-35,-3 0 21,0-1 0,0 0 0,0 1 1,0-1-1,-1 1 0,1-1 0,-1 1 1,0 0-1,1 0 0,-1 0 0,-1 0 1,1 0-1,0 0 0,-1 0 1,1 0-1,-1 0 0,0 0 0,0 0 1,0 0-1,-1 0 0,1 0 0,-1 2-21,-1 4 15,-1-1 1,1 0-1,-1 0 0,-1 0 0,1 0 0,-2 0 0,-1 2-15,-38 53 92,13-19-66,21-30-27,-4 7-14,1 0 0,-5 12 15,15-26-5,0 0 0,0-1 0,1 1 0,0 0 0,0 0 1,1 0-1,0 0 0,0 1 0,1-1 0,0 0 0,0 0 5,1-3 3,-1 0 0,1-1 0,0 0 0,0 1 1,0-1-1,1 0 0,-1 1 0,1-1 0,0 0 0,0 0 0,0 0 0,0 0 0,0-1 1,1 1-1,-1-1 0,1 1 0,0-1 0,0 0 0,0 0 0,0 0 0,0 0 0,0 0 0,0-1 1,0 0-1,1 1 0,-1-1 0,1-1 0,2 2-3,10 1-290,1 0-1,-1-1 1,1-1-1,-1-1 1,11 0 290,-5-1-1468,0-1 1,0-1 0,-1-1 0,1 0-1,-1-2 1,0-1 0,-1 0-1,5-3 1468,19-10-1274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4 10496,'-4'-1'324,"0"0"1,-1 0-1,1 1 1,0 0-1,0 0 1,0 0 0,0 0-1,-1 1 1,1 0-1,0 0 1,0 0-1,0 0 1,0 0 0,0 1-1,1 0 1,-1 0-1,0 0 1,1 0-1,-1 1 1,1-1-1,-1 2-324,-6 5 231,0 1-1,0 1 0,1 0 0,1 0 1,0 1-1,0 0 0,2 0 0,-1 1 0,1 0 1,1 0-1,0 0 0,1 1-230,-2 9 207,1 0 0,1 1 0,1-1 1,1 1-1,1 0 0,1 19-207,1-33 61,0 1 0,0-1 1,1 0-1,1 1 0,0-1 0,0 0 1,0-1-1,2 1 0,-1 0 0,1-1 1,6 9-62,-8-14 15,0 0 0,1 0 1,-1 0-1,1-1 0,0 1 0,0-1 0,0 0 1,1 0-1,-1 0 0,1 0 0,-1-1 1,1 0-1,0 0 0,0 0 0,0-1 1,0 1-1,0-1 0,0-1 0,0 1 1,0 0-1,1-1 0,-1 0 0,0-1 1,4 0-16,0 0-8,-1-2 1,1 1 0,0-1-1,-1 0 1,0-1 0,0 0-1,0 0 1,0 0 0,-1-1-1,0-1 1,0 1 0,0-1-1,0 0 1,-1-1 0,0 1-1,-1-1 1,1-1 0,-1 1-1,-1-1 1,1 0 0,-1 0-1,-1 0 1,0 0 0,0 0-1,0-1 1,-1 0 0,0 0-1,-1 1 1,0-1 0,0 0-1,-1 0 1,0 0 0,-1 0-1,0 0 1,0 0 0,-1 1-1,0-1 1,0 0 0,-1 1-1,-1-3 8,-4-2-339,0-1-1,0 1 0,-1 1 0,-1-1 0,0 1 1,-1 1-1,0 0 0,-7-4 340,5 5-1714,1 0-1,-1 2 1,0 0-1,-1 0 1,-3 0 1714,6 4-981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82 10368,'-3'21'1439,"1"-1"0,2 1 0,0-1 0,1 1 0,1-1 0,2 4-1439,8 38 1470,8 21-1470,-7-36 84,-2 2-1,2 33-83,-13-80-33,0 1-1,1 0 0,-1-1 0,0 1 0,-1-1 1,1 1-1,0-1 0,-1 1 0,0-1 1,1 1-1,-1-1 0,0 1 0,-1 0 34,2-3-27,0 1-1,-1-1 1,1 1-1,0-1 1,-1 0-1,1 1 1,0-1-1,-1 0 0,1 1 1,-1-1-1,1 0 1,-1 0-1,1 1 1,-1-1-1,1 0 1,-1 0-1,1 0 1,-1 0-1,1 0 1,-1 1-1,1-1 1,-1 0-1,1 0 1,-1 0 27,-1-1-58,1 1 1,0-1-1,-1 1 1,1-1 0,-1 1-1,1-1 1,0 0 0,-1 0-1,1 0 1,0 0 0,0 1-1,0-2 1,0 1 57,-6-6-63,0 0 0,1-1 0,0 0 0,0 0 0,1-1 0,0 0 0,1 0 0,-2-4 63,-8-23-399,-5-21 399,13 39 12,-2-6 118,-10-33-53,2-4-77,12 44 410,1-1 0,0 0 0,2 0 0,0 0-1,1-13-409,1 26 108,-1 1-1,1 0 0,0 0 1,0-1-1,1 1 0,-1 0 1,1 0-1,0 0 0,0 0 1,0 0-1,0 1 0,1-1 1,-1 1-1,3-3-107,1 1 66,-1 0-1,1 0 1,0 1-1,0-1 1,0 1-1,1 1 1,0-1 0,3 0-66,8-3-1,-1 2 0,1 0 0,1 1 0,-1 0 0,1 2 0,12 0 1,-19 1-27,0 1 1,1 0-1,-1 1 1,0 1-1,0 0 1,9 2 26,-18-3-7,0 0 1,0 0-1,-1 1 1,1-1-1,0 0 1,-1 1-1,1 0 1,-1-1-1,1 1 1,-1 0-1,0 0 1,0 1-1,1 0 7,-2-1 3,0 0 0,0 0 0,0 0 0,0 0-1,0 0 1,-1 0 0,1 0 0,-1 0 0,1 0 0,-1 0-1,0 0 1,0 1 0,0-1 0,0 0 0,0 0 0,0 0-1,-1 0 1,1 1 0,-1-1 0,0 1-3,-1 3 12,-1 0-1,0 0 1,0 0 0,0 0-1,0-1 1,-1 1 0,0-1-1,0 0 1,-1 0 0,1-1-1,-1 1-11,-15 12 8,0-1-1,-6 3-7,-8 5 6,28-19-11,-28 24-113,33-27 107,-1-1 0,0 1 1,1 0-1,-1 0 1,1 0-1,0 0 0,0 0 1,0 0-1,0 0 1,0 0-1,0 0 0,0 1 1,1-1-1,-1 0 1,1 3 10,0-4-11,0 0 0,1 0 0,-1 0 1,1 1-1,-1-1 0,1 0 0,-1 0 0,1 0 1,0 0-1,0 0 0,0 0 0,-1 0 0,1 0 1,0 0-1,0 0 0,0-1 0,0 1 1,0 0-1,1-1 0,-1 1 0,0 0 0,0-1 1,0 0-1,0 1 0,1-1 11,39 12-149,-28-8 61,16 4 17,-4-2 23,0 2 1,0 0-1,-1 2 1,20 11 47,-39-18 21,1 0 0,-1 0-1,0 1 1,0 0 0,0 0 0,0 0 0,-1 0 0,1 1-1,-1 0 1,0 0 0,-1 0 0,1 1 0,-1-1 0,0 1-1,-1-1 1,1 1 0,-1 0 0,0 0 0,-1 0 0,1 0 0,-1 1-1,0 2-20,-1-3 51,0 0 0,0 0 0,-1 0 0,1 0-1,-1 0 1,-1-1 0,1 1 0,-1 0 0,0-1 0,0 1-1,-1-1 1,1 0 0,-1 0 0,-1 0 0,-1 3-51,-1-1 149,0 0 0,0-1 1,0 0-1,-1 0 0,0-1 1,0 0-1,-1 0 0,0 0 1,1-1-1,-3 1-149,-1-1-46,-1 1-1,1-2 0,0 1 1,-1-2-1,0 1 0,1-2 1,-10 1 46,12-1-470,0-1 0,0-1 1,0 0-1,1 0 0,-1 0 0,0-1 1,1 0-1,-1-1 0,1 0 0,-1-1 470,4 2-487,0-1-1,1 0 0,-1 0 0,1-1 1,-1 1-1,1-1 0,0 0 0,0 0 1,1 0-1,-1-1 0,-2-4 488,-9-22-970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 13952,'-5'-2'3915,"4"4"-1461,10 8-397,5 6-1022,12 21-604,-2 1 1,-2 1 0,4 11-432,-14-24 31,-2 1 0,0 0 0,-2 0 0,-1 1 0,2 19-31,-9-43-27,7 38-1335,-3 1-1,-1 13 1363,-13-81-5413,-1-13-978,-16-33 6391,4 21-1783,-5-5 1783,-31-46 2698,-5 2 4351,62 96-6672,0 0 0,0 0 0,0 0 0,1-1 0,-1 1 0,1-1 0,-1 1 0,1-1-1,0 0-376,1 2 92,0 1 0,0-1-1,0 0 1,1 1-1,-1-1 1,0 1 0,1-1-1,-1 1 1,1 0-1,-1-1 1,1 1 0,0-1-1,0 1 1,-1 0-1,1 0 1,0-1-1,0 1 1,0 0 0,0 0-1,1 0 1,-1 0-1,0 0 1,1 0-92,6-5 74,0 1 0,1 0 1,-1 1-1,1 0 0,0 0 0,0 1 1,0 0-1,0 1 0,8-1-74,19-3 15,34 0-15,-54 5 42,-10 1-40,36-3-81,36 2 79,-66 2-12,0 0-1,-1 0 1,1 1 0,0 1-1,-1 0 1,0 0 0,0 1-1,11 6 13,-20-10-5,0 1-1,0 1 1,1-1-1,-1 0 0,0 0 1,0 1-1,-1 0 1,1-1-1,0 1 1,0 0-1,-1 0 0,1-1 1,-1 1-1,0 0 1,0 1-1,1-1 1,-1 0-1,0 0 0,-1 0 1,1 1-1,0-1 1,-1 2 5,0-1-6,0-1 0,0 1 0,-1 0 0,1 0 1,-1 0-1,0 0 0,0-1 0,0 1 0,0 0 0,0-1 0,0 1 1,-1-1-1,0 1 0,1-1 0,-1 1 0,0-1 6,-7 7 26,0 0 1,0 0-1,-1-1 0,0-1 1,0 0-1,-1 0 0,-9 4-26,-116 54 390,135-65-389,0 1 0,0-1 0,-1 1 0,1-1 1,0 1-1,0-1 0,0 1 0,0 0 0,0 0 1,-1 0-1,2 0 0,-1 0 0,0 0 1,0 0-1,0 0 0,0 0 0,1 0 0,-1 0 1,0 0-1,1 0 0,-1 1 0,1-1 0,-1 0 1,1 1-1,0-1 0,0 0 0,-1 1 0,1-1 1,0 0-1,0 1 0,0-1-1,1 1-6,1 1 0,-1-1-1,0 0 1,1 0 0,-1-1-1,1 1 1,-1 0 0,1 0 0,0-1-1,0 1 1,0-1 0,0 1-1,0-1 1,0 0 0,0 0 0,0 0-1,1 0 7,28 13 5,1-2-1,3-1-4,-15-5 19,-1 0 1,1 1-1,-1 2 0,-1 0 1,0 0-1,0 2 0,5 4-19,-21-13-5,0-1 1,0 1-1,0 0 0,0-1 0,0 1 1,0 0-1,-1 0 0,1 0 0,-1 1 1,1-1-1,-1 0 0,0 1 0,0-1 0,0 0 1,0 1-1,0-1 0,0 1 0,-1 0 1,1-1-1,-1 1 0,0 0 0,0-1 1,0 1-1,0-1 0,0 1 0,-1 0 0,1-1 1,-1 1-1,0-1 0,1 1 0,-1-1 1,0 1-1,-1-1 0,1 0 0,0 1 1,-1-1-1,1 0 0,-1 0 0,0 0 5,-3 4-33,0 0 0,0-1-1,-1 0 1,0 0 0,0 0 0,0-1-1,-1 0 1,1 0 0,-1-1-1,0 1 1,0-2 0,0 1 0,-1-1 33,0 0-206,0 0 0,0 0 1,0-1-1,-1-1 1,1 1-1,0-1 0,0-1 1,-2 0 205,7 1-211,-1-1 1,1 0-1,-1 0 1,1 0-1,0 0 0,0 0 1,-1-1-1,1 1 1,0-1-1,0 0 1,0 0-1,1 0 1,-1 0-1,0-1 1,1 1-1,-1-1 0,1 1 1,0-1-1,0 0 1,-1-1 210,-11-28-710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8 206 8960,'0'0'93,"0"0"0,0-1 1,0 1-1,0 0 0,0 0 1,0 0-1,0-1 0,0 1 1,0 0-1,0 0 0,0-1 1,0 1-1,0 0 0,0 0 1,0 0-1,-1-1 0,1 1 1,0 0-1,0 0 0,0 0 1,0-1-1,-1 1 1,1 0-1,0 0 0,0 0 1,0 0-1,0 0 0,-1 0 1,1-1-1,0 1 0,0 0 1,-1 0-1,1 0 0,0 0 1,0 0-1,-1 0 0,1 0 1,0 0-1,0 0 0,0 0 1,-1 0-94,0 12 1546,4 19-669,12 29-313,2 0 1,3-1-1,27 52-564,-33-78 99,-7-16 104,1 1-1,-2-1 1,0 1 0,-1 1-1,-1-1 1,-1 1 0,0 4-203,-3-28-47,1 0 1,0-1-1,0 1 1,0 0-1,1 0 1,0 0 0,0 0 46,6-20 197,-5 15-240,15-65-78,3 0 0,4 1 0,12-21 121,-19 54-93,3 0-1,1 2 0,2 0 0,2 2 0,10-12 94,-29 42 53,-1 0 1,1 1-1,0-1 0,0 2 1,1-1-1,0 1 0,0 0 1,0 0-1,1 1 0,-1 0 0,1 1 1,7-2-54,-11 3 52,-1 1-1,1 1 1,0-1 0,0 1 0,-1 0 0,1 0 0,0 0 0,0 0-1,-1 1 1,1 0 0,0 0 0,-1 0 0,1 1 0,-1 0 0,1-1-1,-1 2 1,0-1 0,0 0 0,0 1 0,0 0 0,0 0 0,0 0-1,-1 0 1,0 0 0,3 4-52,5 7 128,-1 1 0,-1-1 0,0 2 0,-2-1 0,1 1 0,3 14-128,9 32 462,1 14-462,-9-29 205,5 27 414,-2 8-619,-5-28 197,-2-29-45,-8-25-146,1 0-1,-1 1 0,0-1 0,0 0 0,0 1 0,1-1 0,-1 0 0,0 0 1,1 1-1,-1-1 0,0 0 0,0 0 0,1 0 0,-1 1 0,0-1 0,1 0 1,-1 0-1,1 0 0,-1 0 0,0 0 0,1 0 0,-1 0 0,0 0 1,1 0-1,-1 0-5,1 0 5,0 0 1,0-1 0,0 1 0,0-1 0,-1 1-1,1-1 1,0 1 0,0-1 0,0 1 0,-1-1-1,1 0 1,0 1 0,-1-1 0,1 0 0,0 0-6,6-10-34,0 0 0,-1 0-1,0-1 1,-1 1 0,0-1 0,0-4 34,8-19-126,17-33-314,2 2 0,3 1 0,3 1 0,21-24 440,-51 78-23,0 0-1,0 0 1,1 1 0,1 0-1,-1 1 1,1-1-1,1 2 1,0 0 0,0 0-1,0 1 24,-6 3 29,-1 2 0,1-1 0,-1 0 0,1 1 0,0 0 0,0 0 0,-1 0 0,1 1 0,0 0 0,0 0 0,0 0 0,0 0 0,0 1 0,-1-1 0,1 1 0,0 1 0,0-1 0,-1 1 0,1 0 0,-1 0 0,0 0 0,1 0 0,-1 1 0,0-1 0,0 1 0,0 1 0,0 0-29,8 7 141,0 1 0,-1 1-1,-1-1 1,0 2 0,4 8-141,40 75 271,-36-62-206,83 174-132,-61-119-4655,-37-79 1529,-1-6-3774,-6-12 3485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13952,'2'1'493,"-1"0"1,1 0 0,-1 0-1,0 0 1,1 0 0,-1 1-1,0-1 1,0 0 0,0 1-1,0-1 1,0 1-1,0-1 1,0 1 0,0-1-1,-1 1 1,1 0 0,0 0-494,11 36 1214,-7-19-261,23 58-76,4 12-166,-2 7-711,-22-65-117,-1 0 0,-2 1 0,-1 0 0,-1-1 0,-2 5 117,-2-17-901,0 8-1586,4-12-2829,0-14 243,1-5 3291,2-4 397,3-11-145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32 13312,'0'-1'316,"0"0"1,0-1 0,0 1-1,1-1 1,-1 1 0,0-1-1,0 1 1,1-1 0,-1 1-1,1 0 1,-1-1 0,1 1-1,0 0 1,0-1 0,-1 1-1,1 0 1,0 0 0,0 0-1,0 0 1,0 0 0,0 0-1,1 0 1,0 0-317,-2 0 60,-45 42 4636,-24 28-4696,55-53 6,0 1 0,1 1-1,0 0 1,2 0 0,0 1 0,-6 15-6,8-12 48,1 1 0,1 0 1,1 0-1,1 1 0,1-1 0,1 1 1,1 10-49,2-24-8,0 1 0,1-1 1,0 0-1,1 1 1,0-1-1,0 0 0,1 0 1,3 5 7,-3-9-22,0 1 0,1-1-1,-1 0 1,1-1 0,0 1 0,1-1 0,-1 0 0,1 0 0,0 0 0,0-1-1,1 1 1,-1-1 0,4 1 22,-2-1-147,1-1-1,-1 0 1,1 0-1,0-1 1,-1 0 0,1 0-1,0-1 1,1 0-1,-1 0 1,0-1-1,0 0 1,0 0 0,0-1-1,0 0 1,1-1 147,4-1-771,0 0 1,1-1 0,-1 0 0,-1-1 0,1 0 0,-1-1-1,0-1 1,7-5 770,-14 9-400,0-2 0,0 1 0,-1 0-1,1-1 1,-1 0 0,0 0 0,-1 0-1,1 0 1,-1 0 0,0-1 0,-1 0 0,2-4 400,-3 8-46,0-1 1,0 1 0,0-1 0,-1 1-1,1-1 1,-1 1 0,0-1 0,1 1-1,-1-1 1,-1 1 0,1-1 0,0 1-1,0-1 1,-1 1 0,0-1 0,1 1-1,-1 0 1,0-1 0,0 1 0,0 0-1,-1-1 1,1 1 0,0 0 0,-1 0-1,1 0 1,-1 0 0,0 0 0,0 1-1,0-1 1,0 1 0,0-1 0,0 0 45,-9-3 1149,0 0 0,0 1 0,0 0 0,0 1 1,-1 0-1,1 0 0,-1 1-1149,-3 0 1430,1-1 0,0-1 0,0-1 1,-1 0-1431,14 4 16,1 1 0,0 0 0,0 0 0,0 0 0,-1 0 0,1 0 0,0 0 1,0 0-1,0 0 0,0 0 0,-1-1 0,1 1 0,0 0 0,0 0 0,0 0 1,0 0-1,-1-1 0,1 1 0,0 0 0,0 0 0,0 0 0,0-1 1,0 1-1,0 0 0,0 0 0,0 0 0,0-1 0,0 1 0,0 0 0,0 0 1,0 0-1,0-1 0,0 1 0,0 0 0,0 0 0,0-1 0,0 1 0,0 0 1,0 0-1,0 0 0,0-1 0,0 1 0,0 0 0,0 0 0,0 0 0,1-1 1,-1 1-1,0 0 0,0 0 0,0 0 0,0 0 0,1 0 0,-1-1 0,0 1 1,0 0-1,0 0 0,0 0 0,1 0 0,-1 0 0,0 0 0,0 0 0,0 0 1,1 0-1,-1 0 0,0 0 0,0 0-16,20-9-15,-14 7 102,66-34-1269,67-43 1182,-55 29 158,-83 50-135,-1-1 1,0 1 0,1 0-1,-1 0 1,1 0-1,-1-1 1,0 1 0,1 0-1,-1 0 1,1 0 0,-1 0-1,1 0 1,-1 0 0,0 0-1,1 0 1,-1 0 0,1 0-1,-1 0 1,1 0 0,-1 0-1,1 0 1,-1 0 0,0 0-1,1 0 1,-1 1 0,1-1-1,-1 0 1,0 0 0,1 0-1,-1 1 1,1-1 0,-1 0-1,0 1 1,0-1 0,1 0-1,-1 1 1,0-1-1,1 0 1,-1 1 0,0-1-1,0 1 1,0-1 0,1 0-1,-1 1 1,0-1 0,0 1-1,0-1 1,0 1 0,0-1-1,0 0 1,0 1 0,0-1-24,2 33 739,-2-21-543,5 39 283,3-1-1,1 0 1,10 25-479,15 35-2030,5-3-4629,-29-80 5805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14080,'-2'1'530,"1"0"1,0 1 0,0-1 0,0 0-1,0 1 1,0-1 0,0 0 0,0 1-1,1-1 1,-1 1 0,0 0 0,1 0-531,-3 23 2443,11 30-2228,-5-40 352,16 65-394,3 0 0,7 7-173,24 82-3173,-48-135-1349,-5-32 3621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 10368,'-6'-7'3750,"4"11"-1375,6 15-298,31 42 73,-22-40-1929,-1 1 0,9 21-221,-9-11 89,-2 0-1,0 1 1,-2 0-1,-2 0 1,-1 1-1,-2 0 1,-1 0-1,-1 0 1,-2 0-1,-4 23-88,4-49 59,0-1 125,3-11-11,3-11-167,16-33-477,1 1 1,2 2 0,2 0 0,2 2 0,2 0-1,19-18 471,-40 51-1,-1 2-1,1-1 0,0 1 0,1 1 0,-1 0 0,2 0 0,-1 1 0,1 0 1,0 1-1,0 0 0,2 0 2,-8 3 57,1 1 0,-1 0-1,1 0 1,-1 0 0,1 0 0,-1 1 0,1 0 0,0 0 0,-1 1-1,1 0 1,-1 0 0,1 0 0,-1 0 0,1 1 0,-1 0 0,0 0-1,0 0 1,0 1 0,0 0 0,0 0 0,-1 0 0,1 0 0,-1 1-1,4 3-56,3 5 105,-1 1-1,0-1 0,-1 2 1,0-1-1,-1 1 0,0 1 1,4 13-105,3 9 61,-2 1 1,4 24-62,-8-18-168,-6-23-454,2 0 0,3 9 622,-5-24-1150,-1 1 1,1-1-1,0-1 1,0 1-1,0 0 1,2 0 1149,-5-6-270,0 1 0,1-1 0,-1 1 1,0-1-1,1 1 0,-1-1 0,1 1 1,-1-1-1,0 0 0,1 1 0,-1-1 1,1 0-1,0 1 0,-1-1 0,1 0 1,-1 0-1,1 1 0,-1-1 0,2 0 270,11-6-3290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14464,'10'52'5439,"3"-22"-4223,10 14 224,-13-21-160,-3 11-832,7 6-160,0 4-192,0 5-96,0-4 32,-1-8-896,-3-5-352,-1-12-1792,0-12-799,-9-11 2079,-9-14 960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15616,'-23'0'5791,"28"4"-4511,9-8 96,-5 4-352,9 0-704,19 0-96,17-5-800,20 2-256,2-5 416,3 4-3328,-1 4-1343,-11 4 2559,-2 0 1344</inkml:trace>
  <inkml:trace contextRef="#ctx0" brushRef="#br0" timeOffset="1">789 475 17023,'-30'28'6336,"30"-19"-4928,4-1 0,1-8-320,2 0-1696,7-5-512,5-3-4384,4 1-1983,0-6 3839,-5 1 1856,1-5 1344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11776,'3'-8'4108,"9"5"-2065,-9 3-1805,-1 1 0,1-1-1,0 1 1,0 0 0,-1 0-1,1 0 1,-1 0 0,3 2-238,14 10 266,-1 0 0,-1 1 1,0 1-1,-1 1 1,0 0-1,-1 1 0,-1 1 1,-1 0-1,-1 1 0,0 1 1,0 2-267,1 5 14,-1 0 1,-1 1-1,-1 0 0,-1 1 1,-2 0-1,-1 0 1,-1 0-1,-1 7-14,-3-26-3,-1 0-1,0-1 1,0 1-1,-1-1 1,-1 1 0,1 0-1,-2-1 1,1 0 0,-1 0-1,-1 0 1,1 0-1,-4 5 4,5-10-109,-1 0 0,0 0 0,1-1 0,-1 1 0,0-1 0,-1 0 0,1 0 0,0 0-1,-1 0 1,0-1 0,0 1 0,1-1 0,-1 0 0,-1 0 0,1 0 0,0-1 0,0 0-1,-1 1 1,1-2 0,-1 1 0,1 0 0,-1-1 0,1 0 0,-1 0 0,1 0 0,-1 0-1,-3-2 110,-3 0-969,0-2 0,0 1-1,0-2 1,0 1 0,1-1 0,0-1-1,0 0 1,0 0 0,1-1-1,0-1 1,0 1 0,-5-7 969,-27-29-2976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23 109 12288,'-4'1'1022,"-11"6"2580,15-7-3551,-1 0-1,1 0 1,0 0 0,0 0-1,0 0 1,0 1 0,-1-1-1,1 0 1,0 0 0,0 0-1,0 0 1,0 0 0,-1 0-1,1 1 1,0-1 0,0 0-1,0 0 1,0 0 0,0 0-1,0 1 1,0-1 0,0 0-1,0 0 1,0 0 0,0 1-1,-1-1 1,1 0-1,0 0 1,0 0 0,0 1-1,0-1 1,1 0 0,-1 0-1,0 0 1,0 1 0,0-1-1,0 0 1,0 0 0,0 0-1,0 1 1,0-1 0,0 0-1,0 0 1,0 0 0,1 0-1,-1 1 1,0-1 0,0 0-1,0 0 1,0 0 0,0 0-1,1 0 1,-1 0 0,0 1-1,0-1 1,0 0 0,1 0-1,-1 0 1,0 0-1,0 0 1,0 0 0,1 0-1,-1 0 1,0 0 0,0 0-1,0 0 1,1 0 0,-1 0-51,5 1 170,1 1 0,0-1 0,-1-1 1,1 1-1,0-1 0,0 0 0,-1 0 1,6-1-171,6 0 115,228-14 615,2-13-3471,242-53-7642,-487 81 10353,4-1 669,-1 0-1,1 0 0,-1 0 0,1 1 1,0 0-1,4 0-638,-8 1 269,0-1 0,-1 1 1,1-1-1,-1 1 0,1-1 1,-1 1-1,1 0 0,-1 0 1,0 0-1,1 0 0,-1 0 1,0 0-1,0 0 0,0 0 1,1 0-1,-1 1 0,0-1 1,-1 0-1,1 1 0,0-1 0,0 1 1,0-1-1,-1 1 0,1-1 1,-1 1-270,29 87 5727,9 57-5727,-23-75-122,-4 1-1,-3 1 0,-2-1 1,-4 2 122,-1-90-390,1 0 1,1 0-1,0 1 1,5-11 389,3-18-394,1-11-311,2 1 0,2 0 0,11-20 705,-18 52-74,2 1-1,0 0 1,1 0 0,1 1-1,1 0 1,1 2 0,1-1-1,0 2 1,6-5 74,-16 17 68,-1 1-1,1-1 1,0 1-1,1 0 1,-1 0 0,1 1-1,0-1 1,0 2-1,0-1 1,0 1-1,0 0 1,0 0 0,7 0-68,-9 2 57,0 0 0,0 0 1,0 1-1,0-1 1,0 1-1,0 0 0,0 1 1,0-1-1,0 1 1,-1 0-1,1 0 0,-1 0 1,1 1-1,-1-1 1,0 1-1,0 0 0,0 1 1,-1-1-1,1 1 1,2 3-58,5 7 157,-1 0 0,0 1 1,-2 0-1,1 0 0,-2 1 1,0 0-1,-1 0 0,2 9-157,8 36 673,5 44-673,-11-52 106,22 77-447,-20-84-2331,-1-1-3979,-8-33-74,-10-14 2352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29 159 14720,'-27'6'4735,"27"-6"-4675,0 0 0,0 0 0,0 0 0,1 0 0,-1 0 0,0 1 0,0-1 0,0 0 0,0 0 0,0 0 0,1 0 0,-1 0 0,0 0 0,0 0 0,0 1 0,0-1 0,0 0 0,0 0 0,0 0 0,0 0 0,1 1 0,-1-1-1,0 0 1,0 0 0,0 0 0,0 0 0,0 0 0,0 1 0,0-1 0,0 0 0,0 0 0,0 0 0,0 1 0,0-1 0,0 0 0,0 0 0,0 0 0,0 0 0,-1 0 0,1 1 0,0-1 0,0 0 0,0 0 0,0 0 0,0 0 0,0 1-1,0-1 1,0 0 0,-1 0 0,1 0 0,0 0 0,0 0 0,0 0 0,0 0 0,0 0 0,-1 0 0,1 1 0,0-1 0,0 0 0,0 0 0,0 0 0,0 0 0,-1 0 0,1 0 0,0 0 0,0 0-60,12 6 400,20-1-221,0-1 1,0-1-1,0-2 1,12-2-180,-20 1 7,104-4 238,-64-1-4854,4-4 4609,-34 4-2245,0-1 0,-1-3 0,0 0 0,0-2 0,-1-2 0,11-6 2245,-18 4 6617,-22 12-5875,0 1 1,0 0 0,0 1-1,0-1 1,0 1-1,1-1 1,2 0-743,-5 2 174,0 0 1,0 0 0,0 0-1,1 0 1,-1 0-1,0 0 1,0 0-1,1 1 1,-1-1-1,0 1 1,0-1-1,0 0 1,0 1-1,0 0 1,0-1-1,1 1 1,-1 0-1,-1-1 1,1 1-1,0 0 1,0 0-1,0 0 1,0 1-175,10 10 753,-1 1 1,-1 1-1,-1 0 1,5 10-754,5 7 410,19 37 313,-24-42-524,1-2 0,0 0 0,2 0 1,17 19-201,-31-41-8,0 0-1,0 0 1,0 0-1,0 0 1,0-1-1,0 1 0,0-1 1,0 1-1,0-1 1,1 0-1,-1 0 1,1 0-1,-1 0 0,0 0 1,1-1-1,0 1 1,-1-1-1,3 1 10,-2-2-28,-1 1-1,1-1 0,-1 0 1,1 1-1,-1-1 0,1 0 1,-1 0-1,1-1 0,-1 1 1,0 0-1,0-1 0,0 0 1,0 1-1,0-1 0,0 0 1,0 0-1,0 0 1,1-2 28,8-13-101,-1 0 1,-1-1 0,-1 0-1,0-1 1,-1 1 0,-1-1-1,0-4 101,4-9-167,15-53-470,-5 16-2040,-5 24-3267,-11 38-19,5 3 2821,-7 3 2802,11-3-764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9984,'1'0'359,"0"0"1,0 0-1,-1 0 0,1 0 1,0 1-1,-1-1 1,1 0-1,0 0 0,-1 1 1,1-1-1,0 0 1,-1 1-1,1-1 0,-1 1 1,1-1-1,0 1 1,-1-1-1,1 1 1,-1-1-1,0 1 0,1 0 1,-1-1-1,1 1 1,-1 0-1,0-1 0,0 1 1,1 0-1,-1-1 1,0 1-360,15 31 2723,-13-26-2094,17 39 1036,-2 2-1,-2 3-1664,-6-15 61,-1 0-1,-2 0 1,-2 1 0,-1 0-1,-2 10-60,0-36 0,-1 0 0,0 1 0,0-1 0,-1 0 0,-1 1 0,1-1 0,-2 0 0,0 1 0,30-75-837,11-18 837,-6 20-207,41-74-315,-56 109 468,0 1 0,1 1 0,20-20 54,-34 40 13,0 1 0,1-1 0,0 1 0,0 0-1,0 1 1,0-1 0,1 1 0,-1 0 0,1 0 0,3 0-13,-6 2 32,0 0 1,1 0 0,-1 1 0,1-1 0,-1 1 0,1 0-1,0 0 1,-1 0 0,1 0 0,-1 1 0,1 0-1,-1-1 1,0 1 0,1 1 0,-1-1 0,0 0 0,1 1-1,-1-1 1,0 2-33,10 5 90,-1 1-1,-1 0 1,0 1-1,0 0 1,-1 0 0,0 2-1,-1-1 1,0 1-1,-1 0 1,4 9-90,14 27-79,-3 1-1,4 16 80,0-1-417,-21-51 16,16 39-1755,-9-16-2615,-12-34 3929,2 9-1439,-3-11 2193,0 1 1,0-1-1,0 0 0,0 0 0,0 0 0,0 1 0,1-1 0,-1 0 0,-1 0 0,1 0 0,0 1 0,0-1 0,0 0 0,0 0 0,0 1 0,0-1 0,0 0 0,0 0 0,0 0 0,0 0 0,0 1 0,0-1 0,-1 0 0,1 0 0,0 0 0,0 0 0,0 1 0,0-1 0,-1 0 0,1 0 0,0 0 0,0 0 0,0 0 0,0 0 0,-1 0 0,1 1 0,0-1 0,0 0 0,-1 0 0,1 0 0,0 0 0,0 0 0,-1 0 88,-11-2-1333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11520,'13'24'3304,"-1"1"0,2 11-3304,30 100 2902,-12-31-2450,-3-26-346,21 66 18,-41-115-16,-2 1 0,-1 0 1,2 24-109,-8-50 21,0 0 0,0 0 1,0-1-1,-1 1 0,1 0 1,-1 0-1,0 0-21,0-5-1,1 0 0,0 0 0,0 0 1,0 0-1,0 0 0,-1 0 0,1 0 0,0 0 0,0 0 0,0 0 1,0 0-1,0 0 0,-1 0 0,1 0 0,0 0 0,0 0 1,0 0-1,0 0 0,-1 0 0,1 0 0,0 0 0,0-1 0,0 1 1,0 0-1,0 0 0,0 0 0,-1 0 0,1 0 0,0 0 0,0 0 1,0 0-1,0-1 0,0 1 0,0 0 0,0 0 0,0 0 0,0 0 1,0 0-1,0-1 0,0 1 0,0 0 0,-1 0 0,1 0 1,0 0-1,0-1 0,0 1 0,0 0 0,0 0 0,1 0 0,-1 0 1,-5-12 0,4-3-14,1-1 1,1 1-1,0-1 0,1 1 0,2-10 14,22-78-229,-13 61 2,1 2 1,2-1-1,2 2 1,6-8 226,-14 29-30,0 1 0,2 1 0,0-1 0,0 2 0,2 0 0,0 0 0,0 2 0,1-1 0,1 2 0,4-2 30,-17 12 16,0 0 0,0 0-1,1 0 1,-1 1 0,1-1-1,-1 1 1,1 0 0,0 0-1,-1 0 1,1 1 0,0-1-1,-1 1 1,1 0 0,0 0-1,0 0 1,-1 1 0,1-1-1,0 1 1,-1 0 0,1 0-1,0 0 1,-1 0 0,1 1-1,-1 0 1,0-1 0,1 1-1,-1 0 1,0 1 0,0-1-1,-1 0 1,2 2-16,5 5 73,0 0 1,-1 1-1,-1 0 0,1 1 0,-1-1 1,-1 1-1,0 1 0,2 5-73,17 39 56,-3 0 0,-2 1 0,-3 1 0,4 29-56,-19-75-393,0 0 0,-1-1 0,0 1 0,-1 8 393,0-17-347,-1 0 0,1 0 0,-1 0 0,1 0 0,-1 0 0,0 0 0,0 0 0,0 0 0,-1 0 0,1 0 0,0 0 0,-1-1 0,0 1 0,0-1 0,0 1 0,0-1 0,0 0 0,0 0 0,-2 1 347,-10 6-906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62 16256,'-14'4'6047,"37"-1"-4703,8 5 192,-8-4-256,14 1-800,23-5-192,16-9-320,21 1-64,3 1 32,0-6-2720,-8-4-1216,-6 2 2016,-13-2 1056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10 12928,'-86'-9'4589,"66"9"-4089,0 0 0,-1 2-1,1 0 1,0 1-1,-10 3-499,10-1 152,7-3 34,0 1-1,1 0 0,-1 1 1,1 1-1,0-1 0,0 2 1,1 0-1,-1 0 0,1 1 1,-10 8-186,11-5 131,1 0 1,0 0-1,0 0 1,1 1 0,1 1-1,-1-1 1,2 1-1,0 0 1,0 1 0,1 0-1,1-1 1,0 2-1,1-1 1,0 0 0,0 3-132,2-5 45,0-1 1,1 1-1,0-1 0,1 1 1,0 0-1,0-1 1,1 0-1,0 1 1,1-1-1,0 0 0,1 0 1,0-1-1,1 1 1,0-1-1,0 0 1,1 0-1,0 0 0,0-1 1,8 7-46,-5-6-16,0 0-1,1-1 1,0 0 0,0-1 0,1 0-1,0-1 1,0 0 0,1-1 0,-1 0-1,1-1 1,0 0 0,12 2 16,-14-4-26,0-1 1,0 0-1,0-1 1,0 0-1,0 0 1,1-1 0,-1-1-1,0 0 1,0 0-1,-1-1 1,1 0-1,0 0 1,-1-1-1,0-1 1,0 1-1,2-2 26,-3 0 18,1 1 0,-1-2 1,0 1-1,0-1 0,-1 0 0,0 0 0,0-1 0,-1 0 0,0 0 0,0-1 0,-1 1 0,0-1 1,0-1-1,-1 1 0,-1-1 0,1 1 0,-2-1 0,1 0 0,-1 0 0,-1 0 0,0 0 0,0 0 1,-1-1-1,0 1 0,-1 0 0,0 0 0,-1 0 0,0 0 0,0 0 0,-1 0 0,0 0 0,-1 1 1,-2-4-19,2 5-19,-1 0 1,0 0-1,-1 1 1,0 0 0,0 0-1,0 0 1,-1 1-1,0 0 1,-1 0 0,1 1-1,-1 0 1,0 0-1,0 1 1,0 0 0,-1 0-1,1 1 1,-1 0-1,0 1 1,0 0 0,-1 0 18,8 1-205,0 1 0,0 0 0,-1 0 1,1 0-1,0 1 0,0-1 1,0 0-1,0 1 0,0-1 0,0 1 1,0 0-1,-1 0 205,3-1-85,0 0-1,0 0 1,0 0-1,-1 0 1,1 0 0,0 1-1,0-1 1,0 0 0,0 0-1,-1 0 1,1 0 0,0 0-1,0 1 1,0-1 0,0 0-1,0 0 1,0 0-1,-1 0 1,1 1 0,0-1-1,0 0 1,0 0 0,0 0-1,0 1 1,0-1 0,0 0-1,0 0 1,0 0 0,0 1-1,0-1 1,0 0-1,0 0 1,0 0 0,0 1-1,0-1 1,0 0 0,0 0 85,14 8-1905,10-3 1004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14720,'-7'6'1228,"5"-5"-980,0 0 0,0 0 0,0 1 0,0-1 0,1 0 0,-1 1 0,0 0 0,1 0-1,-1-1 1,1 1 0,0 0 0,-1 0 0,1 0 0,0 0 0,0 0 0,0 0 0,1 1-1,-1-1 1,1 0 0,-1 0 0,1 1 0,-1 1-248,1 42 1190,2 0 0,2-1-1,9 39-1189,0 9 100,-13-90-93,0 3-37,1 0 0,-1 0 0,1 0 0,1-1 0,-1 1 1,1 0-1,0-1 0,0 1 0,0-1 0,1 0 0,0 0 0,1 1 30,-4-5-14,0-1 0,1 0 0,-1 1 0,0-1 0,1 0 0,-1 0 0,0 0 0,1 1 0,-1-1 0,1 0 0,-1 0 0,0 0 0,1 0 0,-1 0 0,1 0 0,-1 0 0,1 0 0,-1 0 0,0 0 0,1 0 0,-1 0 0,1 0 0,-1 0 0,1 0 0,-1-1 0,0 1-1,1 0 1,-1 0 0,0 0 0,1-1 0,-1 1 0,0 0 0,1 0 0,-1-1 0,0 1 0,1 0 0,-1-1 0,0 1 0,1 0 0,-1-1 0,0 1 0,0 0 0,1-1 14,12-20-314,-12 18 261,52-104-407,-34 66 344,1 0 0,19-27 116,-31 56 17,1 1 0,0 0 0,0 0 0,1 0 0,0 2-1,1-1 1,0 1 0,1 1 0,0 0 0,9-5-17,-16 10 55,1 1 0,0-1 0,0 1 0,0 0 0,1 0-1,-1 0 1,0 1 0,1 0 0,-1 1 0,1-1 0,-1 1 0,1 0 0,-1 1 0,0 0 0,1 0 0,-1 0 0,0 0-1,1 1 1,1 1-55,0 1 87,-1 0-1,1 0 0,-1 1 0,0 0 0,-1 0 1,1 1-1,-1-1 0,0 1 0,0 1 1,-1-1-1,0 1 0,0 0 0,0 0 1,1 5-87,9 20 162,-1 0 0,-2 1 0,-1 1 0,2 17-162,0-4-2024,16 40 2024,-27-83-291,-1 0 1,1 0 0,-1 0-1,1-1 1,0 1 0,1-1-1,-1 0 1,0 1 0,1-1-1,0 0 1,0-1 0,0 1-1,0 0 1,0-1 0,0 0-1,1 1 1,-1-1 0,1-1-1,-1 1 1,1 0 0,0-1-1,0 0 1,0 0 0,0 0-1,0 0 291,29-3-906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13824,'-1'8'6163,"10"12"-4574,-3-5-504,39 98 908,-30-80-1909,-2 1 1,0 0-1,-3 1 0,6 35-84,-10-25-101,-2 33 101,-3-93-73,1 0 0,0 0 0,1 0 0,0 1 0,1-1 0,1 1 1,6-12 72,12-23-505,15-23 505,-36 68-20,21-37-296,2 1-1,13-14 317,-27 39 6,1 1 0,0 1 0,1 0 0,0 0 0,1 2-1,0-1 1,14-6-6,-24 15 51,0 1 0,0 0-1,0 0 1,0 1 0,0-1-1,0 1 1,0 0 0,1 0-1,-1 0 1,1 1 0,-1-1-1,0 1 1,1 0 0,-1 0-1,1 1 1,-1-1 0,0 1-1,1 0 1,-1 0 0,0 1-1,0-1 1,1 1 0,-1 0-1,-1 0 1,1 0 0,0 1-1,0-1 1,-1 1 0,1 0-1,-1 0 1,0 0 0,1 2-51,5 5 118,0 1 1,-1 1-1,0 0 1,-1 0-1,-1 0 1,0 1-1,0 0 1,-1 0-1,2 11-118,0 5 95,-2 0 1,-1 0-1,-1 1 0,-1 0 0,-2-1 1,-1 1-1,-4 22-95,4-50 21,1 21-225,0-23 198,0 1 0,0-1 1,0 0-1,0 0 1,0 0-1,0 0 1,0 0-1,0 0 1,0 0-1,0 0 1,0 0-1,0 0 1,0 1-1,0-1 1,0 0-1,0 0 1,0 0-1,0 0 0,0 0 1,0 0-1,0 0 1,0 0-1,0 0 1,0 0-1,0 0 1,1 0-1,-1 0 1,0 0-1,0 0 1,0 0-1,0 0 1,0 1-1,0-1 1,0 0-1,0 0 1,0 0-1,0 0 0,1 0 1,-1 0-1,0 0 1,0 0-1,0 0 1,0 0-1,0 0 1,0 0-1,0-1 1,0 1-1,0 0 1,0 0-1,0 0 1,1 0-1,-1 0 1,0 0-1,0 0 1,0 0-1,0 0 0,0 0 6,8-11-392,68-135-1152,-47 91 1099,-19 35 315,1 1 0,0 1 0,2 0 0,0 0 0,2 1 0,4-4 130,-13 16 60,-1 0 0,1 0 0,1 0 0,-1 1 1,1 0-1,-1 0 0,1 1 0,0 0 0,3-1-60,-5 3 98,-1 0 0,1 0 0,-1 0-1,0 0 1,1 1 0,0 0 0,-1 0 0,1 0 0,-1 1 0,0 0 0,1-1 0,-1 1 0,1 1 0,-1-1 0,0 1 0,2 0-98,4 3 125,-1 0 0,0 1 1,0 0-1,-1 0 0,0 1 0,0 0 1,0 0-1,-1 1 0,0 0 1,-1 0-1,0 1 0,0 0 0,0 0 1,-1 0-1,-1 1 0,1 2-125,7 21-143,-1 2-1,-2-1 0,-1 1 1,-1 7 143,12 49-2763,-13-77-375,-5-14 2959,-1 0 1,0 0-1,0 0 1,0 1-1,1-1 1,-1 0 0,0 0-1,1 0 1,-1 0-1,0 0 1,0 0-1,1 0 1,-1 0 0,0 0-1,0 1 1,1-1-1,-1 0 1,0 0-1,1 0 1,-1-1 0,0 1-1,1 0 1,-1 0-1,0 0 1,0 0-1,1 0 1,-1 0-1,0 0 179,2-1-401,-1 0-1,0 0 0,0 0 0,0-1 0,0 1 0,0 0 0,-1 0 0,1-1 0,0 1 0,0 0 0,-1-1 0,1 1 0,-1 0 1,1-1-1,-1 1 0,0-1 402,5-21-1360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13056,'1'11'1336,"-1"0"1,2 0-1,0 1 1,0-1 0,1 0-1,0-1 1,1 1-1,0-1 1,2 3-1337,2 2 372,0 0 0,1-1 0,1 0 1,0 0-1,1-1 0,4 2-372,-1 0-82,1-2 1,1 1-1,0-2 1,1 0-1,0-1 0,0-1 1,2 0-1,-1-2 1,1 0-1,0-1 1,7 1 81,-16-5-59,1-1 1,0 0 0,0-1 0,0 0 0,0-1 0,0 0 0,1 0 0,-1-1 0,8-3 58,-13 3-61,0-1-1,0 1 1,-1-1 0,1-1-1,-1 1 1,0-1 0,1 0-1,-1 0 1,-1-1 0,1 0-1,0 1 1,-1-1 0,0-1-1,0 1 1,0-1 0,0 0-1,-1 0 1,3-5 61,4-11-34,-1-2 0,-1 1 0,-1-1 0,-1-1 0,-1 1 1,0-7 33,0-2 469,2 1 1,11-30-470,-15 86 1116,-2 20-739,-4 16 137,-4 77 428,8 79-942,2-171-48,0 14-2301,2 0 0,7 24 2349,-1-46-1419,6-13 640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76 10112,'-31'-30'3285,"16"20"-1872,-2 3-821,0 1 0,0 0 0,-1 2 0,0 0 0,0 0 0,0 2 0,-5 0-592,9 2 188,0 1 0,0 0-1,0 1 1,0 1 0,1 0 0,-1 1 0,1 1-1,0 0 1,0 0 0,1 1 0,-1 1-1,1 1-187,-3 2 149,0 1-1,1 0 1,0 2-1,1-1 0,1 2 1,0 0-1,1 0 0,-9 14-148,7-6 40,1 0-1,0 0 0,2 2 1,1-1-1,1 1 1,1 1-1,0-1 0,2 1 1,1 0-1,2 0 0,0 1 1,1-1-1,2 11-39,0-24 6,1 0 0,0 0 0,0 0 0,1 0 0,1 0 0,0-1 0,0 1 0,2-1 0,-1 0 0,1-1 0,7 9-6,-10-13-61,2-1-1,-1-1 0,0 1 0,1-1 0,0 1 1,0-1-1,0-1 0,1 1 0,-1-1 0,1 0 1,0 0-1,0 0 0,0-1 0,0 0 1,0 0-1,0-1 0,1 0 0,-1 0 0,1 0 1,-1-1-1,1 0 0,-1 0 0,1-1 62,14-2-1019,0-2-1,0 0 0,-1-1 1,1-1-1,-2-1 0,1-1 0,-1-1 1,0 0-1,-1-1 0,3-4 1020,22-17-1050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13184,'-59'0'4927,"32"5"-3839,0 3 736,18-4 96</inkml:trace>
  <inkml:trace contextRef="#ctx0" brushRef="#br0" timeOffset="1">1 40 24543,'8'4'116,"1"-1"-1,-1 0 0,1 0 0,0-1 1,0 0-1,0-1 0,0 1 0,0-2 1,0 0-1,4 0-115,1 1 31,58-2-1288,0-2 0,-1-4-1,0-2 1,15-7 1257,14-8-571,-99 24 614,-1 0-1,1 0 0,-1 0 1,1 0-1,-1 0 1,1 0-1,-1 0 0,1 0 1,-1 0-1,1 0 0,-1 0 1,1 0-1,-1 0 0,0 0 1,1 1-1,-1-1 0,1 0 1,-1 0-1,1 1 0,-1-1 1,0 0-1,1 1 0,-1-1 1,0 0-1,1 1 1,-1-1-1,0 0 0,1 1 1,-1-1-1,0 1 0,0-1 1,1 1-1,-1-1 0,0 1 1,0-1-1,0 0 0,0 1 1,0-1-1,0 1 0,1 0-42,-1 24 1140,0-17-880,-1 37 96,1 27 770,4 4-1126,-2-49-2920,2-1 0,5 19 2920,-4-28-1872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13440,'-19'19'5087,"19"6"-3967,0 16 192,0-21-224,0 8-576,5 9-64,-1 7-256,6 6-64,-6-1-64,5-2-192,-4 2-64,0-9-1056,-1-6-416,1-6-3903,-1-11-1697,1-17 3744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13568,'4'13'5087,"-8"-4"-3967,13 19 352,-6-8-192,2 4-448,4 13-32,0 3-448,0 9-224,0 3-64,1 5-160,-1 0 64,-5-4-896,1-5-416,-5-11-1280,0-8-576,0-9 1601,0-12 863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17 141 15104,'-16'2'4726,"27"1"-1752,33 2-1256,70-8-7164,39-7 5446,-63-1-13380,83-22 13380,-165 31 1262,0 0 0,0 0 0,0 1 1,0 0-1,0 1 0,0 0 0,6 1-1262,-11-1 396,0 1 0,1 0 0,-1 0-1,0 0 1,0 1 0,0-1 0,0 1 0,0 0-1,0 0 1,-1 0 0,1 0 0,-1 0 0,1 0-1,-1 1 1,0-1 0,1 1 0,-1 0 0,-1 0-1,1 0 1,0 0-396,12 26 684,-1 1 0,-2 0 0,-1 1-1,-1 0 1,2 19-684,-8-35 80,40 199-160,-43-212 11,9 36-1978,-9-36 1556,1 0 0,1 1 0,-1-1 1,0 0-1,1 0 0,-1 0 0,1 0 1,-1 0-1,2 0 491,-3-2-124,0 1 1,1-1-1,-1 0 1,1 1-1,-1-1 1,1 0-1,-1 0 1,0 1-1,1-1 1,-1 0-1,1 0 1,-1 0-1,1 0 1,-1 0-1,1 0 1,-1 0-1,1 0 1,-1 0-1,1 0 0,-1 0 1,1 0-1,-1 0 1,1 0-1,-1 0 1,1 0-1,-1 0 1,1-1-1,-1 1 1,1 0-1,-1 0 1,1-1-1,-1 1 1,0 0-1,1-1 1,-1 1-1,0 0 1,1-1-1,-1 1 1,0-1-1,1 1 1,-1 0-1,0-1 1,0 1-1,1-1 124,12-14-970</inkml:trace>
  <inkml:trace contextRef="#ctx0" brushRef="#br0" timeOffset="1">1199 0 12288,'2'2'800,"0"0"0,-1 0 0,1 1 0,-1-1 0,0 0 0,1 1 0,-1-1 0,0 2-800,9 39 2925,-6-24-1472,73 358 1598,-70-337-2898,2 37-153,-10-18-2375,0-48 80,0 0 0,-1-1 0,-1 1-1,0 1 2296,-2-4-6458,-4-11 2330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 12800,'-27'7'4831,"31"6"-3775,19 4 160,-9-10-192,14 1-480,18 0-64,7-4-256,16 1-160,13-10-32,14-2-480,4-6-96,0-4-2336,-8-3-959,-1-7 1887,-13-2 992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45 14208,'-9'-5'5343,"5"5"-4127,13 0-96,-1 5-320,10-5-384,14 0 64,10-5-416,13 2-96,12-6 0,2 1-1472,-1 0-608,1-1 1088,-6 6 512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11648,'-2'2'498,"1"0"0,0 0 0,-1 0 0,1 0 0,0 0 0,0 0 1,0 0-1,1 0 0,-1 1 0,0-1 0,1 0 0,-1 0 0,1 1 1,0-1-1,0 1-498,-1 42 2414,1-32-1965,0-5-355,0 65 457,3-1 1,7 31-552,-7-81-10,1-1 0,0 0 0,2 0 1,1-1-1,0 0 0,2 0 0,0 0 0,1-1 1,1-1-1,7 9 10,-14-21-2,1-1 1,0 0-1,0 1 1,0-2-1,0 1 1,1-1-1,0 0 0,0 0 1,0 0-1,0-1 1,1 0-1,-1 0 1,1-1-1,0 0 1,0 0-1,0 0 0,0-1 1,0 0-1,0 0 1,0-1-1,0 0 1,0 0-1,0-1 1,0 0-1,0 0 0,0-1 1,5-1 1,2-1 25,-1-1 1,-1 0-1,1-1 1,-1-1-1,0 0 1,0 0-1,-1-1 1,0-1-1,0 0 1,-1 0-1,0-1 1,-1 0-1,0-1 1,0-1-26,0 1 4,-1-1 1,-1 0-1,0-1 0,0 0 1,-1 0-1,-1 0 1,0-1-1,-1 0 1,0 1-1,-1-2 1,-1 1-1,0 0 0,-1-1 1,-1 1-1,0 0 1,-1-1-1,0 1 1,-2-6-5,0 6 485,2 9-915,0 1-1,0-1 1,0 1 0,1-1-1,-1 1 1,1-1 0,1-2 430,-1 6-227,0 0 0,1 0 1,-1-1-1,1 1 0,-1 0 1,1 0-1,-1 0 0,1 0 0,0-1 1,-1 1-1,1 0 0,0 0 1,0 0-1,0 1 0,0-1 1,0 0-1,0 0 0,0 0 0,0 1 1,0-1-1,1 0 0,-1 1 1,0-1-1,0 1 0,1 0 1,-1-1-1,0 1 0,1 0 227,16-5-842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53 13056,'-1'1'376,"0"-1"0,0 0 0,-1 1 0,1 0 1,0-1-1,1 1 0,-1 0 0,0-1 1,0 1-1,0 0 0,0 0 0,1 0 0,-1 0 1,0 0-1,1 0 0,-1 0 0,0 0 1,1 0-1,-1 0 0,1 1-376,-1 1 358,0 0-1,1 0 1,-1 1-1,1-1 1,0 0-1,0 1 1,0-1-1,0 1-357,2 10 323,1 0 0,0 0 0,3 7-323,-4-14 534,17 52 771,17 32-1305,-14-37-105,14 53 105,-35-101-124,0-1-1,0 1 1,0-1-1,0 1 1,-1-1 0,0 1-1,0 0 1,-2 4 124,2-9-85,0 1 1,0-1-1,-1 0 1,1 0-1,0 0 1,-1 1 0,1-1-1,-1 0 1,0 0-1,1 0 1,-1 0-1,0 0 1,1 0-1,-1 0 1,0 0 0,0 0-1,0 0 1,0-1-1,0 1 1,0 0-1,0 0 1,0-1 0,-1 1-1,1-1 1,0 1-1,0-1 1,0 0-1,-1 1 1,1-1-1,0 0 1,0 0 0,-1 0-1,1 0 1,0 0-1,0 0 1,-1 0-1,1 0 1,0 0-1,0-1 1,-2 0 84,-1 0-179,0 0 0,1-1 0,-1 0 0,0 0 0,1 0 0,-1 0 0,1 0 0,-1-1 0,1 0 0,0 1 0,0-1 0,0 0 0,1-1 1,-1 1-1,1 0 0,-1-2 179,-7-10-209,1-1 1,1-1 0,0-1 208,6 15-43,-6-17 145,1 1 0,1-2 0,0 1 0,2-1 0,0 1 0,1-1 0,1 0 0,1 0 0,2-6-102,-1 16 216,0 0 1,1 0 0,1 0 0,0 0 0,0 0 0,1 0 0,1 0 0,-1 1 0,2 0-1,0 0 1,0 0 0,0 0 0,1 1 0,1 0 0,0 0 0,0 0 0,0 1 0,5-3-217,-4 6 69,0-1 1,1 1 0,-1 1 0,1-1 0,1 1 0,-1 1 0,0 0-1,1 0 1,0 1 0,-1 0 0,1 1 0,0 0 0,0 0-1,2 1-69,8 0 20,-1 1-1,0 1 0,1 1 0,-1 1 1,0 0-1,13 6-19,-23-7 16,0 0 1,0 1-1,0 0 1,-1 1 0,5 3-17,-11-7 13,-1-1 0,0 1 0,0 0 0,0 0 0,1 0 0,-1 0 0,0 0 1,0 0-1,0 0 0,0 0 0,-1 0 0,1 0 0,0 0 0,0 1 1,-1-1-1,1 0 0,-1 1 0,1-1 0,-1 0 0,1 1 0,-1-1 1,0 1-1,0-1 0,0 1 0,0-1 0,0 0 0,0 1 0,0-1 0,0 1 1,0-1-1,-1 0 0,1 1 0,-1-1 0,1 1 0,-1-1 0,1 0 1,-1 0-1,0 1 0,0-1 0,0 1-13,-6 6 45,-1-1-1,0 0 1,0 0-1,-1 0 1,0-1 0,0-1-1,-1 1 1,1-2 0,-1 1-1,-4 0-44,1 1-15,0 0-1,1 0 0,0 1 1,0 1-1,-10 8 16,21-15-5,0 0 1,0-1-1,-1 1 1,1 0-1,0 0 1,1 0-1,-1 0 1,0 0-1,0 0 1,0 0-1,0 0 1,1 0-1,-1 1 1,1-1-1,-1 0 1,1 0-1,-1 1 1,1-1-1,0 0 1,-1 1-1,1-1 1,0 0-1,0 1 1,0-1-1,0 0 1,0 1-1,0-1 1,1 0-1,-1 1 1,0-1-1,1 0 0,-1 1 1,1-1-1,-1 0 1,1 0-1,-1 0 1,1 1-1,0-1 1,0 0-1,0 0 1,0 0-1,0 0 1,0 0-1,0-1 1,0 1-1,0 0 1,0 0-1,0-1 1,0 1-1,0 0 1,1-1-1,0 1 5,77 37-445,-58-29 212,0 0 1,0 2-1,-1 1 0,16 12 233,-27-17 26,0 0-1,0 1 1,-1 1-1,0-1 1,-1 1-1,0 1 0,0-1 1,3 10-26,-8-17 71,0 1 0,-1 0 0,0 0 0,0 0 0,0 0 0,0 0 0,0 0 1,-1 0-1,1 1 0,-1-1 0,0 0 0,0 0 0,0 0 0,0 1 0,-1-1 0,1 0 0,-1 0 0,0 0 0,0 0 1,0 0-1,0 0 0,-1 0 0,1 0 0,-1 0 0,1-1 0,-1 1 0,0 0 0,0-1 0,0 0 0,-1 1 0,1-1 0,-1 0 1,-1 2-72,-7 2 87,1 1 0,-1-2 0,1 1 0,-2-1 0,1-1 0,0 0 0,-1-1 0,0 0 0,0 0 1,0-2-1,0 1 0,0-1 0,0-1 0,0 0 0,-4-1-87,-6-1-1069,0-1-1,0-1 1,-13-4 1069,10 1-4665,0-2 0,-17-7 4665,-7-8-3275,2 0 1601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24 171 3968,'0'-20'1496,"0"1"1,-1 0-1,-2-1 1,0 1-1,-4-15-1496,5 19 1098,2 13-768,0 0-1,-1 0 0,1 0 0,0 0 1,-1 0-1,1 0 0,-1 0 0,0 0 1,1 0-1,-1 0 0,0 0-329,0 18 2064,1 42-1003,4 1 1,1-1-1,13 53-1061,9 47 245,-26-148-1992,-3-15-2749,-1-5 3732,-6-11-132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85 12928,'-14'-8'4831,"24"1"-3775,8-6 96,-9 9-288,10-4-480,13-4 32,9 0-256,13-1-96,15 10-32,3-1-192,2 8 32,-5 4-1408,-11 0-576,-7-1-2687,-10 2-1153,-5-1 3136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42 312 11136,'-37'22'4224,"32"-22"-3296,10 3-129,4-3-191,10-3-352,13-6 32,17-7-448,11-4-192,7-4-3359,-2 4-1537,-1-2 2688,-5-1 1280</inkml:trace>
  <inkml:trace contextRef="#ctx0" brushRef="#br0" timeOffset="1">725 1 10880,'-4'1'305,"-1"0"0,1 1 0,0 0 0,0-1 0,0 2 0,1-1 0,-1 0 0,0 1 0,1-1 0,-1 1 0,1 0 0,0 0 0,0 1 0,0-1 1,1 1-1,-1-1 0,1 1 0,0 0 0,0 0 0,0 0 0,0 0 0,1 0-305,-7 16 300,2 0 1,0 0-1,2 1 1,0 1-301,3-20 97,-3 21 158,0-1 0,2 0 0,0 1 0,2 0 0,0-1 0,2 1 0,2 9-255,-3-26 43,0 1 0,0 0 0,1-1-1,0 1 1,1-1 0,-1 0-1,1 0 1,1 0 0,-1 0 0,1 0-1,0-1 1,0 1 0,0-1-1,1 0 1,0 0 0,0-1 0,0 1-1,1-1 1,-1-1 0,1 1-1,0-1 1,0 0 0,0 0 0,0 0-1,1-1 1,3 1-43,0-1 16,1 0 1,-1-1-1,0-1 0,0 1 1,1-2-1,-1 1 0,0-2 1,1 1-1,-1-1 0,0-1 0,0 0 1,-1 0-1,1-1 0,0 0 1,-1 0-1,0-1 0,0-1 1,-1 0-1,1 0 0,-1 0 1,-1-1-1,1 0 0,-1-1 1,0 1-1,-1-2 0,0 1 0,0 0 1,-1-1-1,0 0 0,0-1 1,-1 1-1,0-1 0,-1 0 1,2-6-17,-4 11 17,0 0 1,-1 0 0,1 0 0,-1 0 0,0 0 0,0-1-1,0 1 1,-1 0 0,0 0 0,0 0 0,0 0-1,-1 0 1,1 0 0,-1 1 0,-1-1 0,-1-3-18,0 1 41,-1 0 0,0 1 1,-1 0-1,1 0 0,-1 0 0,0 0 1,-1 1-1,0 0 0,-6-4-41,-13-4-576,0 0 0,-1 1 0,-1 2 0,0 0 0,-10 0 576,30 8-427,-24-9-3100,31 11 3417,1 0 1,-1-1-1,1 1 1,-1 0 0,1-1-1,-1 1 1,1 0-1,-1-1 1,1 1 0,-1-1-1,1 1 1,0-1-1,-1 1 1,1-1 0,0 1-1,-1-1 1,1 1-1,0-1 1,0 1 0,-1-1-1,1 1 1,0-1-1,0 0 1,0 1 0,0-1-1,0 0 1,0 1-1,0-1 1,0 1 0,0-1-1,0 0 1,0 1-1,0-1 1,1 1 0,-1-1-1,0 1 1,0-1 0,0 0-1,1 1 1,-1-1-1,0 1 1,1-1 0,-1 1-1,1-1 1,-1 1-1,1-1 110,15-15-762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9088,'10'10'1089,"1"0"1,-1 1-1,-1 0 1,1 0-1,-2 1 1,0 0-1,0 1 1,3 8-1090,11 27 2310,12 37-2310,-30-73 56,5 11 58,34 100 558,-36-99-443,-1 0-1,-1 0 1,-2 0 0,0 8-229,-2-25 87,-2 0 0,1 0 0,-1 0-1,0 0 1,0 0 0,-1 0 0,0 0-1,0 0 1,-1 0 0,0-1-1,0 1 1,-2 2-87,4-7 41,-1 0-1,1 0 1,0 0 0,-1-1-1,1 1 1,-1 0-1,1-1 1,-1 1 0,0-1-1,0 1 1,0-1-1,0 0 1,0 0 0,0 0-1,0 0 1,0 0-1,0 0 1,0-1-1,-1 1 1,1-1 0,0 1-1,-1-1 1,1 0-1,0 0 1,0 0 0,-1 0-1,1 0 1,0-1-1,0 1 1,-1-1 0,1 1-1,0-1 1,0 0-1,0 0 1,0 0-1,0 0 1,0 0 0,0-1-1,-1 0-40,-2-1 8,0-1-1,1 0 1,-1-1 0,1 1-1,0-1 1,0 0-1,1 0 1,0 0-1,0 0 1,0 0 0,0-1-1,1 0 1,0 1-1,0-1 1,0 0-1,1 0 1,-1-1-8,-1-13-185,1 1-1,0-1 0,1 1 1,2-15 185,0 14-181,1 0 0,1 0 0,1 0 0,0 0 0,2 0 0,0 1 1,1 0-1,1 0 0,1 1 0,0 0 0,2 1 0,0 0 0,8-10 181,-17 24 24,0 1-1,0-1 1,1 1-1,-1 0 1,1 0-1,-1 0 1,1 0-1,-1 0 1,1 0-1,0 1 1,1-1-24,-4 2 12,0 0 1,1 0-1,-1 0 1,0-1-1,1 1 1,-1 0-1,1 0 0,-1 0 1,0 0-1,1 0 1,-1 0-1,1 0 1,-1 0-1,0 1 1,1-1-1,-1 0 1,0 0-1,1 0 1,-1 0-1,1 0 1,-1 1-1,0-1 1,1 0-1,-1 0 1,0 1-1,0-1 1,1 0-1,-1 0 1,0 1-1,1-1-12,-1 2 24,1-1 0,-1 1 0,1-1 0,-1 1 0,0-1 0,1 1-1,-1-1 1,0 1 0,0-1 0,0 1 0,0 0 0,0-1 0,-1 1-24,-5 56 479,2-25-225,1 1 0,2 0-1,1 5-253,1-27 20,0 0-1,1-1 1,0 1 0,1 0-1,0-1 1,1 0-1,0 0 1,1 0 0,0-1-1,1 1 1,2 1-20,-2-2-42,1 0 0,1 0-1,0-1 1,0 0 0,1 0 0,0-1 0,0 0-1,1-1 1,0 0 0,0 0 0,1-1 0,0 0-1,0-1 1,0-1 0,11 4 42,-9-5-547,-1-1-1,1 0 1,-1-1 0,1 0-1,0-1 1,0-1 0,-1 0-1,1 0 1,-1-1-1,4-2 548,6-1-906,-1-2-1,12-5 907,48-25-970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13184,'-5'13'2019,"1"0"1,1 0-1,-2 12-2019,3-8 851,1-1-1,0 16-850,4 3 232,0 0 0,8 26-232,57 342 448,-58-358-1037,-6-38-2518,3-27 1022,0 0 0,-1 0 0,-2-1 0,0 1 0,-1-3 2085,2-6-668,8-39-318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10880,'14'-8'4032,"-5"13"-3136,9 5 607,-8 7 1,-1 3-384,5 12-96,-2 10-448,6 10-128,1 17-256,-1 0-128,1 0-32,-1 0-32,-4-9 0,0-6-224,-5-14-96,0-8-1376,-13-12-640,-10-8 1216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40 244 12288,'-4'0'687,"-23"8"2393,27-8-3014,-1 0-1,1 0 0,-1 0 0,1 1 0,-1-1 0,1 0 0,-1 0 0,1 1 0,0-1 0,-1 0 0,1 0 0,0 1 0,-1-1 1,1 1-1,0-1 0,-1 0 0,1 1 0,0-1 0,-1 1 0,1-1 0,0 0 0,0 1 0,0-1 0,0 1 0,-1-1 0,1 1 1,0-1-1,0 1 0,0-1 0,0 1 0,0-1 0,0 1 0,0-1 0,0 1 0,0-1 0,0 1 0,1-1 0,-1 1 0,0-1 1,0 0-1,0 1 0,1-1 0,-1 1 0,0-1 0,0 1 0,1-1 0,-1 1-65,1 0 91,0-1-1,0 1 0,0 0 1,0 0-1,0-1 1,0 1-1,1 0 1,-1-1-1,0 1 1,0-1-1,1 0 0,-1 1 1,0-1-1,0 0 1,1 0-1,-1 0 1,1 0-91,25 0 190,-19-1-46,31-3-78,0-2 0,-1-1 0,0-3 0,10-4-66,18-4-179,197-60-3330,-8-23-7077,-236 93 9628,15-6 3368,-6-3 5519,-34 23-7574,0 0 0,0 1 0,1 0 0,0 0 0,0 1 0,0-1 0,1 1-1,0 0 1,1 0 0,0 0 0,0 1 0,1-1 0,-1 7-355,-1 3 255,1 1 0,1 0-1,1 0 1,1 0 0,1 17-255,0-26 49,0 0 0,1 1 1,0-1-1,0 0 0,1 0 0,1-1 1,0 1-1,0-1 0,1 1 1,0-1-1,0 0 0,1-1 0,0 0 1,1 0-1,0 0 0,0 0 1,0-1-1,1-1 0,0 1 0,1-1 1,-1-1-1,1 1 0,1-1 1,-1-1-1,0 0 0,1 0 0,0-1 1,0 0-1,5 0-49,-7-2-19,-1 0-1,1 0 1,0-1 0,0-1-1,0 1 1,-1-1 0,1 0-1,0-1 1,-1 0 0,1 0 0,-1-1-1,0 0 1,0 0 0,0-1-1,0 1 1,0-2 0,-1 1-1,0-1 1,0 0 19,-2 2-2,0 0 1,-1-1-1,1 0 0,-1 0 1,0 0-1,0 0 0,0 0 0,-1-1 1,0 1-1,0-1 0,0 1 1,0-1-1,0 0 0,-1 0 1,0 0-1,0 0 0,-1 0 1,1 0-1,-1 0 0,0 0 1,0 0-1,-1 0 0,0 0 0,0 0 1,0 0-1,0 0 0,-1 0 1,1 0-1,-2-1 2,-2-3-46,0-1 0,-1 1 0,0-1 0,0 2 0,-1-1 0,0 1 0,0 0 0,-5-4 46,-16-11-3283,-28-19 3283,21 15-4322,22 16 2637,7 3 789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11264,'-1'-1'190,"0"1"1,0 0-1,0 0 1,0-1 0,0 1-1,0 0 1,0 0-1,0 0 1,0 0-1,0 0 1,0 1 0,0-1-1,0 0 1,0 0-1,0 1 1,0-1 0,0 0-1,1 1 1,-1-1-1,0 1 1,0-1-1,0 1 1,1-1 0,-1 1-1,0 0 1,0-1-1,1 1 1,-1 0 0,1 0-1,-1 0-190,0 2 350,0 0 0,0 1 0,1-1 0,-1 1 0,1-1 0,0 1 0,0-1 0,0 3-350,1 18 576,0 0 1,2-1-1,1 1 1,6 18-577,32 89 480,-22-73-1218,6 35 738,-24-84-530,0 0 1,-1 0-1,0 0 1,-1 0-1,0 0 1,0 0-1,-1 0 1,0 2 529,1-9-298,-1 0 1,1 0-1,-1 1 1,1-1-1,-1 0 1,0 0-1,0 0 1,0 0-1,0 0 1,0 0-1,0 0 1,-1 0-1,1-1 1,-1 1 0,1 0-1,-1-1 1,0 1-1,1-1 1,-1 0-1,0 1 1,0-1-1,0 0 1,0 0-1,0 0 1,0 0-1,0-1 1,-1 1-1,1-1 1,0 1-1,0-1 1,-1 0-1,1 1 1,-2-1 297,-22-4-1056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 11776,'-12'74'4443,"8"-32"-1921,2 21-2522,2-51 420,-1 28 982,3 0 0,5 34-1402,-5-63 45,0-1 0,0 0 0,1 0 1,0 0-1,1-1 0,0 1 0,1-1 0,0 0 0,0 0 0,1 0 0,0-1 0,7 8-45,-10-13 11,0 1 0,1-1 1,-1 0-1,1-1 0,-1 1 0,1-1 0,0 1 1,0-1-1,0 0 0,0 0 0,0-1 0,1 0 0,-1 1 1,0-1-1,1 0 0,-1-1 0,1 1 0,-1-1 1,1 0-1,-1 0 0,1-1 0,-1 1 0,1-1 1,-1 0-1,1 0 0,-1 0 0,0-1 0,0 0 1,1 1-1,-1-2 0,0 1 0,-1 0 0,3-2-11,6-5-6,-1 0 0,0 0 0,-1-1 0,0 0 0,0-1 0,-1 0 0,0-1 0,-1 0 0,-1 0 0,1-1 6,4-9-160,-1 0 0,-1-1 0,-1 0 0,-1-1 0,-1 0 0,-1 0 0,-1-1 0,-1 0 160,-4 24-9,0-1-10,1 0 1,-1 0-1,0 0 1,0 0-1,0 0 1,0 0-1,-1 0 1,1 0-1,0 0 0,-1 0 1,1 0-1,-1 0 1,0-1 18,-4 20 373,4-4-278,1 0-1,1 0 1,0-1-1,0 1 1,2 0-1,-1-1 1,2 0-1,-1 1 1,2-1-1,-1-1 1,2 1-1,0 0-94,-1-2 36,0-1 0,1 0-1,0-1 1,0 1 0,1-1-1,0 0 1,0-1 0,1 0-1,0 0 1,0 0 0,1-1-1,0-1 1,0 1 0,0-2-1,2 1-35,-7-3 42,0 0 0,0-1-1,1 0 1,-1 0 0,1 0 0,-1 0-1,1-1 1,-1 1 0,1-1 0,-1 0-1,1-1 1,-1 1 0,1-1 0,-1 0-1,0 0 1,1 0 0,-1-1-1,0 1 1,0-1 0,0 0 0,0 0-1,0-1 1,0 1 0,0-1 0,-1 0-1,1 0 1,-1 0 0,0 0 0,0-1-1,0 1 1,-1-1 0,1 0-1,-1 0 1,0 0 0,0 0 0,0 0-1,0 0 1,-1-1 0,0 1 0,1-1-42,3-15 126,-1 1 0,0-1 0,-1 0 1,-2 0-1,0-1 0,-1 1 1,0 0-1,-3-6-126,1 9-354,-1 1 1,-1-1-1,-1 1 1,-3-10 353,3 14-1319,-1 0 1,0 0-1,-1 0 0,0 0 0,-8-9 1319,13 18-1073,1 3 850,1-1 0,-1 1 1,1-1-1,-1 1 0,1-1 0,-1 1 0,1-1 0,-1 0 0,1 1 0,0-1 0,-1 0 0,1 1 0,0-1 0,0 0 0,-1 1 0,1-1 0,0 0 0,0 1 0,0-1 0,0 0 0,0 0 0,0 1 0,0-1 0,0 0 0,0 0 0,1 1 0,-1-1 223,7-11-1402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 12800,'-3'-1'446,"1"1"0,-1 0 1,1 0-1,-1 0 0,1 0 1,-1 0-1,1 0 0,-1 1 1,1-1-1,-1 1 0,-1 0-446,3 0 136,-1 0-1,1 0 1,0 0-1,0 1 1,0-1-1,0 0 1,0 0-1,0 1 1,0-1-1,0 0 0,0 1 1,1-1-1,-1 1 1,1-1-1,-1 1 1,1-1-1,-1 1 1,1 0-1,0-1 1,0 1-1,0 0-135,-2 19 444,2-1-1,1 1 1,1-1-1,0 0 1,3 6-444,-1 8 166,9 37 16,3 1 0,6 9-182,12 55-71,-32-128 21,-1 0 0,0 0 0,0 0 0,0 1 0,-1-1-1,-1 0 1,0 6 50,1-13-153,0 1-1,-1-1 1,1 1-1,0 0 1,-1-1-1,0 1 1,1-1-1,-1 1 1,0-1-1,1 1 1,-1-1-1,0 1 1,0-1-1,0 0 1,0 0-1,-1 1 1,1-1 0,0 0-1,0 0 1,-1 0-1,1 0 1,0-1-1,-1 1 1,1 0-1,-1 0 1,0-1-1,1 1 1,-1-1-1,1 1 1,-1-1-1,0 0 1,1 0-1,-1 0 1,0 0-1,1 0 1,-1 0-1,1 0 1,-1 0-1,0-1 1,0 1 153,-5-2-1539,-1 1 0,1-1 0,1-1 0,-1 1 0,0-1 0,0-1 0,-2-1 1539,-23-21-3568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49 191 12544,'-12'-8'1572,"9"6"-1192,1 0 1,-1 0 0,0 0 0,1 1-1,-1-1 1,0 1 0,0 0-1,0 0 1,0 0 0,0 0-1,-3 0-380,28 0 3571,40-7-3322,-21 2-74,194-19-292,-59 8-2112,-1-9-1,24-11 2230,-131 16-1042,-42 13 771,0 1 0,10-1 271,-36 8 14,0-1-1,0 1 1,0 0-1,0 0 1,0 0-1,0 0 1,0 0-1,0 0 1,0 0-1,1 0 1,-1 0-1,0 0 0,0 0 1,0 0-1,0 0 1,0 0-1,0 0 1,0 0-1,1 0 1,-1 0-1,0 0 1,0 0-1,0 0 1,0 0-1,0 0 1,0 0-1,0 0 1,1 0-1,-1 0 1,0 0-1,0 0 1,0 0-1,0 0 1,0 0-1,0 0 1,0 0-1,0 1 1,0-1-1,1 0 1,-1 0-1,0 0 1,0 0-1,0 0 1,0 0-1,0 0 1,0 0-1,0 1 0,0-1 1,0 0-1,0 0 1,0 0-1,0 0 1,0 0-1,0 0 1,0 0-14,-6 8 536,-18 11 240,18-14-515,-8 7-12,0 1 1,1 0 0,1 1 0,0 0-1,1 1 1,1 0 0,0 1-1,1 0 1,0 1 0,2 0-1,0 0 1,1 1 0,0 0-1,-1 11-249,5-16 59,0 1 0,0-1 0,2 1 0,-1-1-1,2 0 1,0 1 0,0-1 0,2 0-1,1 9-58,-1-12 16,1 0-1,0 0 0,0 0 1,1-1-1,0 0 0,1 0 0,0 0 1,0-1-1,1 1 0,0-1 0,0-1 1,8 6-16,-7-7 6,0 0 0,1-1 0,0 0 0,0 0 0,0-1 0,1 0 0,-1-1 0,1 0 0,0-1 0,0 0 0,0 0 0,0-1 0,0-1 0,1 1 0,-1-2 0,0 1 0,0-1 0,0-1 0,0 0 0,0 0 0,2-2-6,-5 2 6,1 0 0,-1-1 0,0 0 0,1 0 0,-1-1 0,-1 1 0,1-2 0,-1 1 0,1-1 0,-1 0 0,-1 0 0,1-1 0,-1 1 0,0-1 0,0-1 0,0 1 0,-1 0 0,0-1 0,-1 0 0,1 0 0,-1 0 0,-1-1 0,1 1 0,-1-1 0,0 1 0,-1-1 0,1-6-6,-3 5 24,1 0 1,-1 0 0,-1 0 0,1 0-1,-1 1 1,-1-1 0,0 0 0,0 1-1,-1 0 1,0 0 0,0 0 0,-1 0-1,0 1 1,-4-5-25,-13-15-192,-1 1 0,-1 1 0,-3-2 192,22 23-85,-23-21-750,17 15 248,0 1 0,1-1 0,1 0-1,0-1 1,-3-4 587,-3-13-880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91 13056,'-7'9'838,"4"-6"-553,0 0-1,0 0 1,0 1 0,1-1-1,-1 1 1,1 0 0,0 0-1,0 0 1,0 0 0,1 0-1,-1 0 1,1 0 0,0 1-1,0-1 1,0 0 0,1 1-1,0-1 1,0 4-285,1 9 240,1 0-1,0-1 0,1 1 1,1-1-1,1 1 1,1 0-240,-2-7 30,0 0 0,1 0 0,0 0 0,1-1 1,0 0-1,1 0 0,0-1 0,0 1 0,1-1 1,1 0-31,6 5 22,0-1 1,1 0 0,0-2-1,1 0 1,0 0 0,1-2-1,0 0 1,0-1 0,7 1-23,-13-5-14,-1 0 1,1-1 0,0 0 0,0-1-1,0 0 1,0-1 0,0-1 0,-1 0-1,1 0 1,0-1 0,0 0 0,-1-1 0,1-1-1,-1 0 1,9-4 13,-13 4-20,-1 1 1,1-1-1,-1 0 0,0 0 0,0-1 1,-1 0-1,1 0 0,-1 0 1,0-1-1,-1 1 0,1-1 0,-1 0 1,0-1-1,1-3 20,-1 1 45,0 0-1,-1-1 1,-1 1-1,0-1 1,0 0-1,0 1 1,-1-1-1,-1 0 1,0 0 0,0-1-45,-4-20 224,0-1 0,-2 1 0,-2 0 0,-1 0 0,-1 1 1,-3-5-225,-21-33-1723,34 68 1650,0 0 0,0 0 0,0 0 0,0 0 0,0 0 0,0 0 0,0 0 0,1 0 1,-1 0-1,0 0 0,0 0 0,0 0 0,0 0 0,0 0 0,0 0 0,0 0 0,0 0 0,0 0 0,0 0 0,0 0 0,0 0 0,0 0 0,0 0 0,1 0 0,-1 0 0,0 0 1,0-1-1,0 1 0,0 0 0,0 0 0,0 0 0,0 0 0,0 0 0,0 0 0,0 0 0,0 0 0,0 0 0,0 0 0,0 0 0,0 0 0,0-1 0,0 1 0,0 0 0,0 0 1,0 0-1,0 0 0,0 0 0,0 0 0,0 0 0,0 0 0,0 0 0,0 0 0,0 0 0,0 0 0,0 0 0,0-1 0,0 1 0,0 0 0,-1 0 0,1 0 0,0 0 0,0 0 1,0 0-1,0 0 0,0 0 0,0 0 0,0 0 0,0 0 0,0 0 73,7 4-2189,3 0 1273,15 2 20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13 13696,'-6'-2'1239,"0"-1"1,0 1 0,0 0 0,0 1 0,-6-1-1240,7 1 172,0 1 0,0 0 1,0 0-1,0 1 0,0 0 0,0-1 1,0 2-1,0-1 0,0 0 0,0 1 1,1 0-1,-5 2-172,-17 9 94,1 2-1,0 0 1,-11 11-94,29-21 4,0 0 0,0 1 1,1 0-1,0 0 0,0 0 1,1 1-1,0 0 0,0 0 1,0 0-1,1 1 0,0-1 1,1 1-1,-1 0 0,1 3-4,3-9-1,0 0 0,0 1-1,0-1 1,0 1 0,0-1 0,0 1-1,1-1 1,0 0 0,-1 1-1,1-1 1,0 0 0,0 0 0,0 1-1,0-1 1,0 0 0,1 0-1,-1 0 1,1 0 0,-1-1 0,1 1-1,0 0 1,0-1 0,0 1-1,0-1 1,0 1 0,2 0 1,7 5-3,1 0 0,0-1 0,0 0 0,3 0 3,-13-5-3,10 4-17,13 4-6,-1 2 0,0 0 0,-1 2 0,11 9 26,-27-17 5,0 0 0,0 1 0,-1 0 0,0 0 1,-1 0-1,1 1 0,-1 0 0,0 0 0,-1 1 0,0-1 0,0 1 0,0 0 0,-1 0 0,0 0 1,-1 0-1,0 1-5,0-2 41,-1 0 0,0 1 0,0-1 0,-1 0 1,0 0-1,0 1 0,-1-1 0,0 0 0,0 0 0,-1 0 1,0 0-1,0 0 0,0 0 0,-1 0 0,0-1 0,0 1 1,-1-1-1,-3 5-41,1-4 53,0 0 0,0 0 0,0-1 0,-1 0 0,0 0 0,0-1 0,-1 0 0,1 0 0,-1-1 0,0 0 0,0 0 0,-1-1 0,1 0 0,-1 0 0,0-1-53,-2 1-208,-1-1 1,1 0-1,-1-1 1,1 0-1,-1-1 0,0 0 1,-3-1 207,10 0-286,-1 1 0,1-1 0,0-1 0,0 1 0,0-1 0,0 0 0,0 0 0,0 0 0,0-1 0,1 0 0,-1 0 0,1 0 0,0 0 0,0-1 0,0 1 0,0-1 0,1 0 286,-14-25-699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13056,'-4'5'1297,"0"0"0,0 0 0,1 1 1,0-1-1,-3 7-1297,-18 57 1844,21-59-1423,-2 8-331,2 0 1,-1 1-1,2-1 0,1 1 0,0 0 0,1-1 0,1 1 0,1 0 1,1-1-1,3 14-90,-2-16-7,0 1 0,1-1 1,1-1-1,1 1 0,0-1 1,1 0-1,0-1 0,2 0 1,-1 0-1,2-1 0,0 0 1,1 0 6,-4-6-56,-1 0 0,1-1-1,1 0 1,-1 0 0,1-1 0,0 0 0,1 0 0,-1-1 0,1-1 0,0 1 0,-1-2 0,1 1 0,1-1 0,2-1 56,0 0-383,1 0 0,-1-2 0,1 0 1,-1 0-1,0-1 0,0-1 0,0 0 0,0-1 0,0 0 0,9-5 383,-6 2-1147,-1 0-1,0-1 0,-1 0 0,0-1 0,0-1 1,-1 0-1,0-1 0,0 0 0,1-4 1148,15-22-1285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219 312 7808,'-9'12'2880,"13"-7"-2240,15-2-160,-10-3-192,9 0-672,5-3-160,10-7 288,-1-5 128</inkml:trace>
  <inkml:trace contextRef="#ctx0" brushRef="#br0" timeOffset="1">174 121 11520,'-73'-7'4288,"31"10"-3329,2 6 737,22-6 96</inkml:trace>
  <inkml:trace contextRef="#ctx0" brushRef="#br0" timeOffset="2">1 129 21503,'32'-3'608,"17"-9"-384,20-5-2272,13-8-1024,10-7 1537,-2-8 767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11904,'9'5'4480,"5"15"-3489,4 17 65,-9-10-192,1 15-416,3 10 0,6 5-192,-1 4-96,-5 4-64,0-9-224,-3-4 0,-1-7-864,-5-13-288,1-10-2047,-5-22-865,-9-13 2176,-5-16 1024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60 105 12928,'-54'-26'5946,"53"26"-5904,1 0 0,0 0 0,0 0 0,0 0-1,-1 0 1,1 0 0,0 0 0,0 0 0,0 0 0,-1 0 0,1 0-1,0 0 1,0-1 0,0 1 0,-1 0 0,1 0 0,0 0 0,0 0-1,0 0 1,0-1 0,0 1 0,-1 0 0,1 0 0,0 0 0,0-1-1,0 1 1,0 0 0,0 0 0,0 0 0,0-1 0,0 1 0,0 0-1,0 0 1,0 0 0,0-1 0,0 1 0,0 0 0,0 0 0,0-1-1,0 1 1,0 0 0,0 0 0,0 0 0,0-1 0,0 1 0,0 0-1,0 0 1,1 0 0,-1-1 0,0 1 0,0 0 0,0 0 0,0 0-1,0 0 1,1-1-42,13-5 909,65-13-554,0 3 1,1 3 0,24 2-356,-55 8-118,0 2 1,0 2 0,0 2-1,0 3 1,-1 1-1,5 4 118,-49-10-22,72 20-496,-68-18 437,0 1-1,0-1 1,0 1 0,-1 1 0,1-1-1,-1 1 1,5 5 81,-11-10-1,0 1 0,0 0 0,0 0 0,0 0 0,0 0 0,0 1 0,0-1 0,0 0 0,-1 0 0,1 0 0,0 1 0,-1-1 0,1 0 0,-1 1 0,1-1 0,-1 1 0,0-1 0,0 0 0,1 1 0,-1-1 0,0 1 0,0-1 0,0 1 0,-1-1-1,1 0 1,0 1 0,0-1 0,-1 1 0,1-1 0,-1 0 0,1 1 0,-1-1 0,0 0 0,0 0 0,1 1 0,-1-1 0,0 0 0,0 0 0,0 0 0,0 0 0,0 0 0,0 0 0,-1 0 1,-6 6 87,-1 0-1,-1 0 1,0-1-1,1-1 0,-6 3-86,1-1 97,-43 24 242,27-16-178,1 2 1,-17 13-162,45-30-4,-1 1 0,1 0 1,0 0-1,0 0 0,0 0 0,0 0 1,0 0-1,0 0 0,0 0 1,1 0-1,-1 0 0,0 0 1,1 1-1,-1-1 0,1 0 1,-1 0-1,1 1 0,-1-1 4,1 0-5,0 0 0,1-1-1,-1 1 1,0 0 0,0-1 0,0 1 0,1 0-1,-1-1 1,0 1 0,1 0 0,-1-1-1,0 1 1,1-1 0,-1 1 0,1 0 0,-1-1-1,1 1 1,-1-1 0,1 0 0,-1 1-1,1-1 1,0 1 0,0-1 5,5 3-48,1 0 0,-1-1 0,1 1 0,-1-2 0,1 1 0,1-1 48,-5 0-14,25 4-142,-1 2-1,1 0 1,-1 2-1,-1 1 1,7 4 156,-26-10-12,0 0-1,0 0 1,-1 1-1,1 0 1,-1 0 0,0 0-1,-1 1 1,1 0-1,2 4 13,-5-5 19,0 0-1,0 0 0,-1 0 1,1 0-1,-1 1 1,0-1-1,-1 0 0,1 1 1,-1 0-1,0-1 0,-1 1 1,1 0-1,-1 0 0,0 2-18,-1-2 62,0-1 0,1 1-1,-2 0 1,1 0-1,-1-1 1,0 1 0,0 0-1,0-1 1,-1 0-1,0 0 1,0 0 0,-1 2-62,-2 1 95,-1 0 1,0-1-1,0 0 1,0 0 0,-1 0-1,0-1 1,-1 0-96,-8 5 121,-1-1 0,0-1 0,-1 0 0,0-1 0,0-1 0,0-1 0,-2-1-121,14-3-39,1-1 0,-1 0-1,0 0 1,0 0-1,0-1 1,0 0 0,0-1-1,0 1 1,0-1-1,0-1 1,-5-1 39,8 2-236,0-1 0,0 1 0,1-1-1,-1-1 1,0 1 0,1 0 0,0-1 0,-1 1-1,1-1 1,0 0 0,1 0 0,-1-1 0,0 1-1,1 0 1,0-1 0,0 0 0,0 1 0,0-1-1,0 0 1,0-2 236,0-1-481,0-1 0,1 1 0,-1-1 0,2 1 0,-1-1 0,1 0 0,0 0 0,0 1 0,1-1 0,2-7 481,9-33-912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13824,'4'20'5183,"-8"0"-4031,4 17-256,0-22-352,4 10-160,5 7 64,5 12-96,3 13-32,2 0-192,8 4-32,-4-4 32,0 0-224,-4-8-64,-1-4-1504,0-9-640,-5-8 1088,1-8 640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135 598 7040,'-21'-27'938,"3"5"310,1-2 0,-13-23-1248,18 25 2105,1 0 0,1-1 0,-2-8-2105,11 29 122,0-1-1,1 1 1,-1 0 0,1 0 0,0 0 0,0-1 0,0 1-1,0 0 1,0 0 0,0-1 0,0 1 0,1 0-1,-1 0 1,1 0 0,0 0 0,-1-1 0,1 1-1,0 0 1,0 0 0,1 0 0,-1 1 0,0-1 0,0 0-1,1 0 1,0 1 0,-1-1 0,1 1 0,0-1-1,-1 1 1,1 0 0,0 0 0,0-1 0,0 1 0,0 1-1,1-1-121,8-4 76,1 1 0,0 0 0,0 1 0,0 0 0,10 0-76,-21 2 23,295-34 219,-119 16-1022,6-9 780,37-26-1466,-140 32 1166,-79 22 309,-1 0 0,1 0-1,0-1 1,-1 1 0,1 0-1,0 0 1,-1 0 0,1 0 0,0 0-1,0 0 1,-1 0 0,1 0-1,0 0 1,-1 0 0,1 0-1,0 1 1,-1-1 0,1 0-1,0 0 1,-1 1 0,1-1-1,0 0 1,-1 1 0,1-1-1,-1 1 1,1-1 0,-1 1-1,1-1 1,-1 1 0,1-1 0,-1 1-1,1-1 1,-1 1 0,0 0-1,1-1 1,-1 1 0,0 0-1,0-1 1,1 1-9,1 31 570,-2-18-268,8 56 928,3 0-1,16 54-1229,50 133-3526,-76-241 1123,-3-14-381,0-8 505,1-10 1106</inkml:trace>
  <inkml:trace contextRef="#ctx0" brushRef="#br0" timeOffset="1">1499 3 11008,'1'0'150,"-1"-1"0,1 1 1,-1 0-1,1-1 0,-1 1 0,1 0 1,-1 0-1,1 0 0,-1-1 0,1 1 1,-1 0-1,1 0 0,-1 0 1,1 0-1,-1 0 0,1 0 0,0 0 1,-1 0-1,1 0 0,-1 0 1,1 1-1,-1-1 0,1 0 0,-1 0 1,1 0-1,-1 1 0,1-1 1,-1 0-1,1 0 0,-1 1 0,1-1-150,11 19 2644,2 37-456,-11-41-1519,35 186 774,-22-104-1344,20 145 102,-31-181-904,-2 1-1,-6 58 704,3-120-1,-4 26-1989,4-26 1930,0 0-1,0 1 1,0-1-1,0 0 1,0 1 0,0-1-1,0 0 1,0 1-1,0-1 1,0 0 0,0 1-1,0-1 1,-1 0-1,1 1 1,0-1-1,0 0 1,0 1 0,0-1-1,-1 0 1,1 1-1,0-1 1,0 0 0,-1 0-1,1 0 1,0 1-1,0-1 1,-1 0 0,1 0-1,0 0 1,-1 1-1,1-1 1,0 0 0,-1 0-1,1 0 1,0 0-1,-1 0 1,1 0 0,0 0-1,-1 0 1,1 0-1,0 0 1,-1 0 0,1 0-1,-1 0 1,1 0-1,0 0 1,-1 0-1,1 0 1,0 0 0,-1-1-1,1 1 1,0 0-1,0 0 1,-1 0 0,1-1-1,0 1 1,-1 0 60,-8-11-709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58 9216,'0'0'47,"-1"-5"614,0 0-1,0 1 0,-1-1 0,1 1 1,-1 0-1,0-1 0,0 1 0,0 0 1,-1 0-661,2 2 172,-1 1 0,1 0 0,-1 0 0,1 0 0,-1 0 0,0 0 0,0 0 0,0 0 0,1 0 0,-1 1 1,0-1-1,0 1 0,0-1 0,0 1 0,0 0 0,0 0 0,0 0 0,0 0 0,0 0 0,0 0 0,0 0 0,-2 1-172,-6 1 126,0 0-1,0 1 1,0 0-1,1 0 1,-1 1-1,1 1 1,0-1-1,0 1 1,0 1-1,1 0 1,0 0-1,0 0 1,1 1-1,-1 1 1,1-1-1,1 1 0,-3 3-125,-4 7 161,1 1 0,0 1 0,1-1 0,2 2-1,0-1 1,1 1 0,-2 9-161,6-15 52,0 0-1,1 0 1,0 1 0,2-1-1,0 0 1,0 1 0,2-1 0,0 1-1,0-1 1,3 8-52,-2-15 7,0 0 1,0 0-1,1 0 1,0-1-1,0 0 1,1 1-1,0-1 1,1-1-1,-1 1 1,1 0-1,0-1 1,1 0-1,-1-1 1,1 1-1,1-1 1,-1 0-1,1 0 1,-1-1-1,1 0 1,7 3-8,-4-3-12,0 0 1,0-1-1,1 0 1,-1-1-1,1 0 1,0 0-1,0-1 1,0-1 0,-1 0-1,1 0 1,0-1-1,0-1 1,0 1-1,-1-2 1,5-1 11,-9 2-6,0 0-1,1 0 1,-1-1-1,0 0 1,-1 0 0,1-1-1,0 0 1,-1 0 0,0 0-1,0 0 1,0-1 0,0 0-1,-1 0 1,0 0 0,0 0-1,0-1 1,-1 0-1,0 1 1,0-2 0,0 1-1,-1 0 1,0 0 0,0-1-1,0 1 1,-1-4 6,0 6 25,-1-1 0,0 1 0,0 0 0,0-1 0,0 1-1,-1 0 1,0-1 0,0 1 0,0 0 0,0 0 0,-1 0 0,1 0 0,-1 0 0,0 0 0,-1 0 0,1 1-1,-1-1 1,1 1 0,-1 0 0,0-1 0,0 1 0,0 0 0,-3-1-25,4 2 50,-1 0 0,0 1 1,1-1-1,-1 1 0,0 0 1,0-1-1,0 1 0,0 1 0,0-1 1,0 0-1,0 1 0,0-1 0,0 1 1,0 0-1,0 0 0,-1 0 0,1 1 1,0-1-1,0 1 0,0-1 0,0 1 1,0 0-1,0 0 0,1 1 0,-1-1 1,0 0-1,0 1 0,1 0 0,-1 0 1,1 0-1,-1 0 0,0 1-50,3-3 10,-1 0 0,1 1-1,0-1 1,-1 0-1,1 0 1,0 1 0,-1-1-1,1 1 1,0-1 0,-1 0-1,1 1 1,0-1 0,0 0-1,-1 1 1,1-1-1,0 1 1,0-1 0,0 1-1,0-1 1,0 1 0,0-1-1,0 1 1,0-1 0,0 0-1,0 1 1,0-1 0,0 1-1,0-1 1,0 1-1,0-1 1,0 1-10,13 7 153,-7-7-112,0 0 0,0 0-1,1-1 1,-1 0 0,2 0-41,6-1 31,1-1 0,-1-1 0,1 0 0,-1-1-1,0-1 1,7-3-31,27-14 102,8-5-102,-23 10 60,-3 1-62,-11 6 8,-1 0 0,2 2 0,10-4-6,-29 12 3,0 0 0,0 0 1,0 0-1,1 0 0,-1 0 1,0 0-1,0 0 0,0 0 1,0 0-1,0 1 0,0-1 0,0 0 1,-1 1-1,1-1 0,0 0 1,0 1-1,0 0 0,0-1 1,0 1-1,-1-1 0,1 1 0,0 0 1,0 0-1,-1-1 0,1 1 1,0 0-1,-1 0 0,1 0 0,-1 0 1,0 0-1,1 0 0,-1 0 1,1 0-1,-1 0 0,0 1-3,10 40 236,-10-38-208,0-4-33,5 38 272,2 0 1,10 32-268,-14-59-472,1 0-1,1 1 1,0-1-1,1-1 1,0 1-1,0-1 1,1 0-1,0-1 1,1 1-1,0-1 1,3 1 472,7 6-635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9600,'4'-19'5914,"6"32"-2325,1 18-1737,5 29-1852,-3-11 324,3 18 73,-2 0 0,-1 26-397,-5-37-15,-5-17-224,3 16-1410,5-24-3353,-3-23 3012,2-7 940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11008,'16'21'5340,"0"18"-3244,-6-13-989,11 33-317,-1 2-1,-4 1 0,-2 2-789,-8-39 91,-1 1 0,-1 0-1,-1 1 1,-2-1 0,0 1-1,-3 6-90,2-30 25,0 0 0,0-1 0,-1 1 0,0 0 0,0-1 0,1 1 0,-1 0-1,-1-1 1,1 1-25,-4-11 230,4-9-269,1-1 1,1 1 0,0 0-1,2 0 1,0 0 0,0 0 0,2-2 38,-1 1-42,5-20-132,2 1 0,1 0-1,2 1 1,11-22 174,-14 37-34,0 1 1,1 1-1,1 0 1,1 1-1,0 0 1,1 1-1,1 1 1,11-9 33,-21 20 22,0 1 0,0-1 0,1 1 0,-1 0 1,5-2-23,-9 5 16,1 1 0,-1-1 0,0 0 0,1 0 0,-1 1 0,0 0 0,1-1 0,-1 1 0,0 0 0,1 0 0,-1 0 0,1 1 1,-1-1-1,0 0 0,1 1 0,-1 0 0,0-1 0,0 1 0,1 0 0,-1 0-16,4 3 39,0 1 1,0 0-1,0-1 1,-1 2-1,1-1 1,-1 1-1,-1-1 0,1 1 1,-1 1-1,0-1 1,0 1-40,8 17 87,0-1 0,4 16-87,80 227-1557,-94-260 963,0 0 1,1-1 0,0 1 0,0 0 0,0-1-1,0 0 1,1 0 0,0 0 0,0 0 0,0-1-1,0 1 1,1-1 0,1 1 593,-5-5-93,-1 1 1,1-1 0,0 1-1,-1-1 1,1 0-1,0 0 1,-1 1-1,1-1 1,0 0 0,0 0-1,-1 0 1,1 0-1,0 0 1,0 0-1,-1 0 1,1 0-1,0 0 1,0 0 92,11-9-837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11008,'6'9'6254,"5"19"-3569,7 29-1310,30 181-490,-32-150-981,-16-86 86,4 15-674,-1 1-1,-1-1 0,-1 9 685,-1-25-130,0-1 0,0 1 0,1-1 0,-1 1 0,0 0 0,0-1 0,0 1 0,0-1 0,0 1 0,0-1 0,0 1 0,-1-1 0,1 1 0,0-1 0,0 1 0,0-1 0,0 1 0,-1-1 0,1 1 0,0-1 0,0 1 0,-1-1 0,1 1 0,0-1 0,-1 0 0,1 1 0,-1-1 0,1 0 0,0 1 0,-1-1 0,1 0 0,-1 1 0,1-1 0,-1 0 130,0 0-289,-1 0 0,1-1 1,0 1-1,0-1 1,0 1-1,0-1 1,-1 1-1,1-1 1,0 0-1,0 1 1,0-1-1,0 0 1,1 0-1,-2 0 289,-29-37-4946,30 37 4881,-61-78 234,-39-35 10467,98 111-10280,0 0 0,0 0-1,0-1 1,1 1 0,-1-1 0,1 0 0,0 0 0,-1-2-356,3 6 45,0-1 1,0 0 0,-1 1-1,1-1 1,0 1-1,0-1 1,0 0 0,0 1-1,0-1 1,0 1 0,0-1-1,1 0 1,-1 1-1,0-1 1,0 1 0,0-1-1,1 1 1,-1-1-1,0 0 1,0 1 0,1-1-1,-1 1 1,1-1 0,-1 1-46,1-1 36,1 0 1,-1 0-1,1 0 0,-1 0 1,1 1-1,-1-1 1,1 0-1,-1 1 1,1-1-1,0 1 1,-1-1-1,1 1 1,0 0-37,173-30 552,-1-8 0,113-43-552,-261 72-23,-15 5 9,0-1 1,0 2-1,1 0 1,0 0-1,-1 1 1,1 1-1,1 0 14,-12 1 1,0 0 0,0 0 0,0 0 0,0 0 0,0 0 0,0 0 0,0 0 0,0 1 0,0-1-1,0 0 1,0 1 0,0-1 0,0 1 0,0-1 0,0 1 0,0 0 0,0-1 0,-1 1 0,1 0 0,0-1 0,0 1-1,-1 0 1,1 0 0,-1 0 0,1 0 0,-1 0 0,1-1 0,-1 1 0,1 0 0,-1 0 0,0 0 0,1 0 0,-1 0-1,0 0 1,0 1 0,0-1 0,0 0 0,0 0 0,0 0 0,0 0 0,0 0 0,0 0 0,-1 0 0,1 1-1,-2 8 22,-1 0 0,1 0 0,-2-1 1,-2 8-23,0-1 36,-4 13 76,-2 4 39,2 0-1,1 1 1,2 0 0,-2 21-151,8-45-3,1-1 0,0 1 0,0-1 0,1 1-1,0 0 1,0-1 0,1 0 0,1 1 0,0-1 0,0 0 0,0 0 0,1 0-1,1-1 1,-1 1 0,1-1 0,1 0 0,0 0 0,0-1 0,0 0 3,1 0-70,1-1 1,-1 1-1,1-2 1,1 1-1,-1-1 1,1-1 0,0 1-1,0-1 1,0-1-1,0 0 1,1 0 0,-1-1-1,1 0 1,1 0 69,10 0-702,1 0 1,0-2-1,-1 0 0,1-2 1,19-3 701,-30 4-451,0-2 1,0 0 0,-1 0 0,1-1-1,-1 0 1,0 0 0,6-5 450,22-15-549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38 346 12288,'-33'20'4639,"29"-8"-3583,8 0 96,1-4-128,4-8-480,10 0 32,13-8-576,12-9-192,7-3 64,-5-4-3680,-5-4-1567,-10 4 2687,-12-1 1344</inkml:trace>
  <inkml:trace contextRef="#ctx0" brushRef="#br0" timeOffset="1">128 53 13056,'-54'-11'4927,"41"19"-3839,-1-8 192,14 0-128,0 0-704,9-5-160,14 2-800,12-2-384,16-2-3775,9-3-1633,7 3 3200,12-6 1568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23 11136,'-2'-1'213,"-3"-2"213,0 0 0,-1 0 0,1 1 0,-1 0 0,0 0 0,1 0 0,-1 1 0,0 0 0,0 0 0,0 0 0,0 1 0,-1 0 0,1 0 0,0 0 0,0 1 0,-1 0-426,-13 3 324,-1 2 1,1 0-1,0 1 0,1 1 1,-1 1-1,2 0 1,-1 2-1,-5 4-324,12-6 94,0 0-1,1 1 1,0 0-1,1 1 1,0 0-1,1 1 1,0 0-1,0 0 1,2 1-1,-1 0 1,2 0-1,-2 5-93,0 3 48,1 0 1,0 0-1,2 0 0,1 1 1,0 0-1,2 0 0,0 0 1,2 0-1,0 1 0,2 3-48,0-16-4,-1 0 0,2 0 0,-1 0 0,1 0-1,1 0 1,0-1 0,0 1 0,1-1 0,0 0-1,3 3 5,-3-5-30,0-1 0,1 0-1,0 0 1,0 0-1,0-1 1,1 0 0,0 0-1,0-1 1,0 0 0,0 0-1,1-1 1,-1 1-1,1-2 1,0 1 30,2-1-373,0 0 0,1 0 0,-1-1 0,0-1 0,0 0 0,1 0 0,-1-1 0,0 0 0,0 0 0,0-1 0,0-1 0,0 0 0,0 0 0,-1-1 1,8-4 372,33-18-784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67 13440,'-52'16'4346,"50"-16"-4183,0 1 0,0-1 0,0 1 0,1-1-1,-1 1 1,0 0 0,1 0 0,-1 0 0,0 0 0,1 0-1,-1 0 1,1 0 0,0 0 0,-1 1 0,1-1 0,0 0 0,0 1-1,0-1 1,0 1 0,0 0 0,-1 1-163,2-2 43,0 0 1,0 0-1,1 0 0,-1-1 0,0 1 1,1 0-1,-1 0 0,0 0 0,1 0 1,-1 0-1,1 0 0,-1-1 1,1 1-1,0 0 0,-1 0 0,1-1 1,0 1-1,-1 0 0,1-1 0,0 1 1,0-1-1,0 1 0,0-1 1,-1 1-1,1-1 0,0 0 0,0 1 1,0-1-1,0 0 0,0 0 0,0 0 1,0 0-1,0 0-43,11 3 63,1-1-1,-1-1 1,1 0 0,-1 0-1,1-2 1,-1 1-1,9-3-62,26-5 90,18-6-90,-25 5 32,227-58-785,-153 37-99,-114 30 849,23-4 107,-23 5-85,1-1 0,0 0 0,-1 0 0,1 0 0,-1 1 0,1-1-1,-1 0 1,1 1 0,-1-1 0,1 0 0,-1 1 0,0-1 0,1 1 0,-1-1 0,1 0-1,-1 1 1,0-1 0,0 1 0,1-1 0,-1 1 0,0-1 0,0 1 0,1 0 0,-1-1-1,0 1 1,0-1 0,0 1 0,0-1 0,0 1 0,0 0 0,0-1 0,0 1 0,0-1-1,0 1 1,0 0-19,0 32 606,-4 184 911,3-197-1446,1 0 0,1 0 0,1 3-71,8 19-1466,-9-38 839,0-1 0,1 0 0,-1 0 0,1 0 0,0 0 0,0 0 0,0 0 0,0-1 0,2 3 627,6-1-1813,-1-7 896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12032,'0'0'114,"0"0"1,0 0 0,0 0-1,0 1 1,0-1-1,0 0 1,0 0 0,0 0-1,0 0 1,0 0 0,0 0-1,0 0 1,0 0 0,0 0-1,0 0 1,0 0 0,0 0-1,1 0 1,-1 0 0,0 0-1,0 0 1,0 0-1,0 0 1,0 0 0,0 0-1,0 0 1,0 0 0,0 0-1,0 0 1,0 0 0,0 0-1,0-1 1,0 1 0,0 0-1,1 0 1,-1 0-1,0 0 1,0 0 0,0 0-1,0 0 1,0 0 0,0 0-1,0 0 1,0 0 0,0 0-1,0 0 1,0 0 0,0 0-115,-1 12 2769,-5 32-1730,1-13-431,-1 28-48,2 1 0,3 5-560,2-36 79,1 0 0,1 0 0,1 0 0,2 0 0,4 9-79,-8-32-19,0 1 0,1-1-1,0 1 1,0-1 0,0 0 0,1 0 0,0-1 0,0 1-1,0-1 1,1 0 0,0 0 0,0 0 0,0 0 0,0-1-1,1 0 1,0 0 0,0-1 0,0 1 0,0-1 0,1-1-1,-1 1 1,1-1 0,-1 0 0,1-1 0,0 1 0,0-1-1,0-1 1,0 1 0,0-1 0,-1 0 0,1-1 0,7-1 19,6-1-389,1-1 0,-1-1 0,0-1 0,0 0 0,-1-2 0,7-3 389,-17 7-496,-1-1 1,0 1 0,0-1-1,0-1 1,-1 1-1,0-1 1,0-1-1,0 1 1,-1-1 0,0 0-1,0 0 1,-1-1-1,0 0 1,0 0 0,0-2 495,6-22-864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83 211 9216,'-37'17'3520,"24"-7"-2752,-6 12 928,10-14 255,4 4-1087,10-4-384,4-1-192,10 2-64,8-9-96,15-9 64,2-1 0,7-7-224,-5-3-128,-5 0-1120,-5-2-511,-9 2-2593,-13 0-1120,-14 0 2880</inkml:trace>
  <inkml:trace contextRef="#ctx0" brushRef="#br0" timeOffset="1">69 1 11392,'-41'3'4288,"32"1"-3329,4-4 513,5 0-32,5 0-800,9 0-192,9 0-512,9 0-128,12-4 96,7 1-2016,9 3-799,-2 0 1471,2 0 768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85 12544,'21'41'4711,"13"29"-281,-11-23-2940,1 12-1490,-16-37 22,-1 0-1,-1 0 1,-1 1 0,0 0 0,-2 0 0,-1 0-1,-1 6-21,-1-25 20,0 1-1,0 0 1,0-1-1,-1 1 1,0-1-1,0 1 1,0-1-1,-1 1 1,1-1-1,-1 0 1,0 1-1,0-1 1,-1 0-1,1 0 1,-1-1-1,0 1 1,0 0-1,0-1 1,0 0-1,-1 0 1,-1 2-20,2-3 6,-1 0 1,0 0-1,0-1 0,0 1 0,0-1 1,0 0-1,0 0 0,0 0 1,0 0-1,0-1 0,-1 0 1,1 1-1,0-2 0,0 1 1,0 0-1,-1-1 0,1 0 0,0 0 1,0 0-1,0 0 0,0-1 1,0 0-1,-1 0-6,0-1-9,-1 1 0,1-1 0,0-1-1,0 1 1,0-1 0,1 1 0,-1-1 0,1-1 0,0 1 0,0-1 0,0 1 0,0-1-1,1 0 1,0-1 0,-2-3 9,2 2 4,1-1-1,-1 1 0,2-1 0,-1 0 1,1 0-1,0 0 0,0 0 1,1 0-1,0 0 0,1 1 0,0-2-3,2-11-32,1 0 0,1 1 0,1-1 0,1 1 0,0 0 0,2 1 0,0 0 0,1 0 0,1 0 32,2-2 2,0 1 1,2 1 0,0 0-1,1 1 1,0 1 0,2 1-1,0 0 1,0 1 0,2 1-1,-1 1 1,2 0 0,-1 2-1,2 0 1,10-2-3,-25 10 49,0 0 0,0 0 0,0 1 0,0 0 0,1 0 0,-1 1 0,0 0 0,1 0 1,-1 1-1,0-1 0,1 2 0,5 1-49,-10-2 18,0 0-1,0 0 1,0 0 0,0 1 0,0-1 0,-1 1 0,1 0 0,0 0 0,-1 0 0,1 0-1,-1 0 1,0 0 0,0 1 0,0-1 0,0 1 0,0-1 0,-1 1 0,1 0 0,-1 0-1,1 0 1,-1 0 0,0 0 0,0 0 0,-1 0 0,1 0 0,0 0 0,-1 0-1,0 1 1,0-1 0,0 1-18,0 6 19,-1 0-1,0 0 1,-1 0-1,0 0 1,-1 0-1,0 0 1,0-1 0,-1 1-1,-3 3-18,-8 15 34,-2 0 0,-7 8-34,13-20 63,0 0-1,1 0 1,0 1 0,1 0-1,1 1 1,1 0 0,1 0-1,0 2-62,5-16 10,1-1 0,-1 0 0,1 0-1,0 0 1,1 1 0,-1-1 0,0 0 0,1 0 0,0 0-1,-1 0 1,1 0 0,1 0 0,-1 0 0,0 0-1,1 0 1,-1 0 0,1 0 0,0-1 0,0 1-1,0-1 1,0 0 0,0 1 0,1-1 0,-1 0-1,1 0 1,-1 0 0,1-1 0,0 1-10,8 4 9,-1-1 1,1 0-1,0 0 1,0-1 0,0-1-1,0 0 1,3 0-10,20 3-194,1-2 0,-1-1 0,1-1 0,31-4 194,7-4-5246,59-13 5246,-42-1-1786,-2-8 820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6656,'0'-4'742,"3"-28"475,-5 13 7202,5 28-7958,-1 0 0,1 0 0,-2 0 1,1 4-462,1 0 411,21 189 3307,-2 144-3718,-16-216 442,101 1055 1483,-30-703-1279,26 17-646,-5-97-909,-54-236-4732,-46-175 1194,-4-11 3407,-3-21-48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13440,'-67'3'4991,"44"6"-3871,9 2 384,9-2-32,5-1-640,14 4-160,14 1-480,21-6-192,20 1 0,14-3-1440,7-5-608,10-5 928,6-6 512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9344,'33'151'8891,"0"1"-5878,28 134-1467,86 483 449,-135-682-2106,53 333 189,-14-143-6173,-42-238 5353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10368,'-2'5'542,"1"0"0,0 0 0,0 0 0,0 0 0,1 1 0,0-1 0,0 0 0,0 0 0,0 0 0,1 1 0,1 3-542,1 22 1301,15 153 2886,26 102-4187,52 180 475,27 207-1382,-121-663 804,3 25-1133,0 30 1236,-4-57-320,-1 0 0,-1 0 0,1 0 0,-1 0 0,-1 0 0,1 0 0,-1-1 0,-1 1 0,1 0 0,-4 5 320,5-12-142,1 0-1,-1 1 0,0-1 0,0 0 0,0 0 0,0 0 0,0 0 0,0 0 0,0 0 0,0 0 0,0 0 0,0-1 0,-1 1 0,1 0 0,0-1 0,0 1 0,-1-1 0,1 1 0,-1-1 0,1 0 0,0 1 0,-1-1 0,1 0 0,-1 0 0,1 0 0,0 0 0,-1 0 0,1 0 1,-1-1-1,1 1 0,-1 0 143,-3-2-289,-1 0 0,1 0 0,0-1 1,0 1-1,0-1 0,0 0 0,-1-1 289,-39-30-762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164 493 10496,'-25'-1'1484,"15"0"-901,1 1 1,-1 0 0,0 1 0,1 0-1,-1 0 1,-4 2-584,-24 11 2374,36-14-2128,0 1 0,0 0 0,0 0 0,1 1 1,-1-1-1,0 0 0,1 1 0,-1-1 0,1 0 0,-1 1 0,1 0 1,0-1-1,-1 1 0,1 0 0,0 0 0,0 0 0,0 0 0,1 0 1,-1 0-247,0-1 54,1 0 0,0-1 0,0 1 1,0 0-1,0-1 0,0 1 0,0 0 1,0-1-1,0 1 0,1-1 0,-1 1 0,0 0 1,0-1-1,0 1 0,1-1 0,-1 1 1,0 0-1,1-1 0,-1 1 0,0-1 1,1 1-1,-1-1 0,1 1 0,-1-1 1,1 0-1,-1 1 0,1-1 0,-1 1 0,1-1 1,-1 0-1,1 1 0,-1-1 0,1 0 1,0 0-1,-1 0 0,1 0 0,0 1 1,-1-1-1,1 0-54,31 1 482,56-9 356,69-15-838,88-28 309,542-174 85,-786 225-394,92-30-124,0-5 0,-2-3 0,-2-4 0,19-16 124,-99 52-39,-1 0 0,1-1 0,-2 0 0,7-7 39,-3 4-153,-28 25 145,2 0 0,0 2 0,1-1 0,1 2 0,0 0 0,2 0 0,0 1 0,1 1 0,-3 9 8,-4 11 0,3 2 1,1 0 0,2 0 0,0 13-1,6-25 28,1 0 1,2 0-1,1 0 1,2 0 0,1 0-1,1 0 1,1 0-1,2-1 1,1 0-1,1 0 1,2 0 0,1 0-29,-3-10 29,1 0 0,1-1 0,1 0 1,0-1-1,2-1 0,0 1 1,0-2-1,6 5-29,-6-9 22,-1 0 0,1-1 1,1-1-1,0 0 0,0-1 0,1 0 1,0-1-1,0-1 0,1 0 1,14 3-23,-14-5 14,-1-1 1,1-1 0,0 0 0,0-1 0,0-1 0,0 0 0,0-1 0,0-1 0,0-1 0,0 0 0,0-1 0,-1 0 0,0-1 0,0-1 0,0-1-1,-1 0 1,0-1 0,0 0 0,-1-1 0,0 0 0,0-2 0,-1 1 0,-1-1 0,0-1 0,0 0 0,-1-1 0,-1 0 0,0 0 0,-1-1 0,4-7-15,-4 1 7,0 0 0,-2-1 0,0 0 0,-1 0 0,-2 0 0,0-1 0,-1 1 0,-1-1 0,-1 0 0,0 1 0,-2-1 0,-1 1 1,-1-1-1,0 1 0,-2 0 0,0 1 0,-2-1 0,0 1-7,-1-2-273,-2 1 1,0-1-1,-1 2 0,-2 0 1,0 1-1,0 0 0,-13-11 273,14 16-658,-2 1 1,0 0-1,-1 1 0,0 1 0,0 0 1,-1 1-1,-1 1 0,0 1 0,-6-2 658,10 5-599,0 0 0,-1 2 0,-7-2 599,-41 0-971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12160,'-2'8'1020,"0"1"0,0-1 0,1 1 0,0 0 0,0 0 0,1 0 0,0-1 0,1 1 0,0 0 1,1 4-1021,6 24 1912,10 32-1912,-8-35 345,30 104 84,18 32-429,-32-103-28,4-1 1,2-1 0,20 27 27,-29-56-7,1 0 0,27 28 7,-44-56 18,0 1 1,1-2 0,0 1 0,0-1-1,0 0 1,1-1 0,1 0-1,-1 0 1,1-1 0,0 0-1,0-1 1,0 0 0,10 2-19,-14-5 26,-1-1-1,0 0 1,1 0-1,-1-1 1,1 1 0,-1-1-1,1 0 1,-1-1 0,0 1-1,0-1 1,0 0-1,0 0 1,0-1 0,0 1-1,0-1 1,-1 0 0,1-1-1,3-3-25,3-3 44,0-1 0,0 0 0,-1 0 0,-1-1 0,0-1 0,1-3-44,8-14 38,-2-2 0,-1 1 0,-2-2 1,-1 0-1,-1-1 0,-2 0 0,1-14-38,7-57-128,1-85 128,-12 103-11,-5 76 32,2 11-6,0 19 4,-2-13-15,6 21 14,0 0-1,2 0 1,1-1 0,1 0 0,1-1-1,1 0 1,14 19-18,-6-12 57,3-2 1,0 0-1,2-1 0,1-1 1,15 11-58,-6-9 45,1-2 0,1-1 1,2-2-1,32 16-45,-51-31 12,1 0 1,1-1-1,-1-2 0,1 0 0,0-1 1,1-2-1,0 0 0,-1-2 0,1 0 1,4-2-13,-16 0 18,-1-1 1,0 0 0,0-1 0,0 0 0,0-1 0,0-1 0,0 1 0,-1-2 0,0 1 0,0-1 0,0-1 0,0 0 0,2-2-19,-5 2 17,1-1-1,-1 1 0,-1-1 0,1-1 1,-1 1-1,-1-1 0,1 0 0,-2 0 1,1-1-1,-1 1 0,0-1 0,0 0 1,-1 0-1,-1-1 0,2-4-16,0-13 36,0-1 0,-2 0 0,-1 0 0,-2 0 0,0 0 0,-2-5-36,-9-49-307,-11-34 307,-18-49-629,30 132 252,-1 1 0,-1 0 1,-16-27 376,25 52-318,-1 0 0,1 0 0,-2 0 0,1 1 0,-1 0 0,1 0 0,-7-3 318,11 7-145,0 1 0,0 0 0,-1 0 0,1 0 0,-1 0 0,1 0 0,-1 0 0,1 0 0,-1 1 0,0-1 0,1 0 0,-1 1 0,0 0 0,0-1 0,1 1 0,-1 0 0,0 0 0,0 0 1,1 0-1,-1 0 0,0 0 0,0 0 0,1 1 0,-1-1 0,0 1 0,1-1 0,-1 1 0,0 0 0,1-1 0,-1 1 0,1 0 0,-1 0 0,1 0 0,-1 0 0,1 1 0,0-1 0,-1 0 145,-9 22-848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513 223 12032,'4'9'2097,"0"0"1,0-1 0,1 0 0,2 2-2098,16 31 2392,96 257 80,-70-170-2266,11 39-110,-49-131-313,-1 0 0,-2 1 0,1 27 217,-8-55-211,0 0 0,-1 1 0,-1-1 0,1 0 0,-1 1 211,0-9-122,1 1 0,0 0-1,-1 0 1,0 0-1,1 0 1,-1-1 0,0 1-1,0 0 1,0-1 0,0 1-1,0 0 1,-1 0 122,1-1-118,0-1 0,1 1 1,-1 0-1,0-1 0,0 1 0,0-1 1,0 0-1,0 1 0,0-1 0,0 0 1,0 1-1,0-1 0,0 0 0,0 0 0,0 0 1,0 0-1,0 0 0,0 0 0,0 0 1,0 0-1,0 0 0,0-1 0,0 1 1,0 0 117,-9-4-707,1 1 0,-1-1 0,1-1 0,1 0 0,-1 0 0,1-1 0,0 0 0,0 0 0,-1-1 707,-19-21-3937,-20-22 3937,29 29-953,-92-104-1672,-55-59 4489,123 142 1371,-1 1 0,-2 2-1,-6 0-3234,8 9 6091,-42-19-6091,84 48 86,-11-9 732,13 4-262,13-1 75,16 0-266,0 1 0,8 1-365,8-2 176,386-57 585,197-36-647,-485 70-354,-2-7 0,-2-6 0,50-26 240,-143 52 293,-60 34 54,-20 18-292,2 2-1,1 2 1,2 0 0,1 2 0,3 1 0,1 2-1,3 0 1,1 1 0,2 0 0,2 2-1,-2 19-54,13-45-12,1-1 0,2 1 0,0-1 0,1 1-1,1 0 1,0-1 0,2 1 0,1 0-1,0-1 1,7 19 12,-6-24-20,2 0 0,-1 0-1,2 0 1,0-1 0,1 0 0,1 0 0,0-1-1,0 0 1,1-1 0,1 0 0,0-1 0,1 0-1,0-1 1,5 3 20,2 1-56,2-2 0,0 0 0,0-1 0,1-1 0,0-2 0,1 0 0,0-1 0,0-1 0,0-1 0,1-1 1,0-2-1,0 0 0,20-1 56,-27-2-6,-1 0 1,1-1-1,-1-1 1,0 0-1,0-1 1,0-1-1,0-1 1,-1 0-1,0-1 1,0 0-1,-1-1 1,0-1-1,0 0 1,-1-1-1,0-1 1,-1 0-1,0 0 1,-1-2-1,0 1 1,4-9 5,-4 5 0,-1-2 1,-1 0 0,-1 0-1,-1 0 1,0-1 0,-1 0-1,-1 0 1,-1-1-1,-1 0 1,0 1 0,-2-1-1,0 0 1,-2 0 0,-1-17-1,-2 3-94,-1 0 0,-2 0 0,-1 1 1,-2 0-1,-1 0 0,-2 1 0,-1 0 1,-5-6 93,5 14-466,-1 0 1,-1 0 0,-1 1 0,-1 1 0,-1 1 0,-1 1 0,-1 0 0,-18-12 465,10 11-1269,0 2 1,-1 1-1,-1 1 0,-1 2 0,-1 1 1,-30-9 1268,-46-10-1360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76 14848,'-20'-10'1148,"0"1"0,0 1 1,0 0-1,-1 2 1,0 1-1,-2 0-1148,-32-5 1384,-1 3 0,-9 2-1384,-31 2 697,-51 8-697,97 0 20,0 1 0,0 3 0,-38 12-20,37-6-51,2 2-1,-29 14 52,64-25 2,0 1 0,1 1-1,-1 0 1,1 1 0,1 0 0,0 1 0,0 1-1,1 0 1,1 0 0,-9 11-2,16-18-1,0 0 0,1 0 1,-1 1-1,1-1 0,-1 1 0,1-1 0,1 1 1,-1-1-1,1 1 0,-1 0 0,1 0 0,1 0 1,-1 0-1,1 0 0,0 0 0,0 0 0,0 0 1,1 0-1,0 0 0,0 0 0,0-1 0,0 1 1,1 0-1,0 0 0,0-1 0,0 1 0,0-1 1,1 0-1,0 0 0,0 0 0,0 0 0,2 2 1,8 8-20,1-2 0,1 0 0,0 0 0,0-1 0,1-1 0,0-1-1,1 0 1,2 0 20,110 49-17,59 30-59,-149-67 58,-1 1-1,-1 2 0,21 18 19,-50-35 20,0 0 1,-1 0-1,1 0 1,-1 1-1,0 0 0,-1 1 1,0 0-1,-1 0 1,1 0-1,-2 1-20,-2-7 25,-1 0 0,0 0 0,0 1 0,0-1 0,0 1 0,-1-1-1,0 1 1,1-1 0,-1 0 0,0 1 0,-1-1 0,1 1 0,-1-1 0,1 1 0,-1-1-1,0 1 1,0-1 0,0 0 0,-1 0 0,1 0 0,-1 0 0,0 0 0,0 0 0,0 0 0,0 0-1,-1-1 1,1 1 0,0-1 0,-1 1 0,0-1 0,-1 1-25,-6 4 66,-1-1 1,1 1-1,-1-2 1,0 0-1,-1 0 1,1-1-1,-1 0 1,0-1-1,-10 1-66,-10 1 12,0-1 0,0-2 1,-9-2-13,-4-2-382,0-1 0,0-3 0,0-1 0,-29-11 382,13 1-4387,-40-18 4387,93 33-383,0-1 0,0-1 0,1 1 0,-1-1 0,1-1 0,0 1 0,0-1 0,0 0 0,1-1 0,0 1 0,-4-6 383,7 6-161,-1-1 0,1 1 0,1-1 0,-1 1 0,0-4 161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11648,'23'42'4288,"-20"-14"-3329,11 41 641,-10-37 64,5 22-288,5 18-32,0 9-608,4 5-192,5-2-352,1-2-128,-1-6-32,-2-2-608,-3-14-160,1-6-1216,-5-19-416,-10-18-2687,-13-17 2623,-14-12 1216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89 14592,'-8'-3'657,"-48"-11"3389,52 14-3741,0-1 0,-1 1 0,1 0 0,0 0-1,-1 0 1,1 1 0,0 0 0,-1 0 0,1 0 0,0 0 0,0 0 0,-1 2-305,4-3 80,0 0 1,1 0-1,-1 0 0,0 1 1,1-1-1,-1 0 0,1 1 1,-1-1-1,1 0 0,-1 1 1,1-1-1,-1 1 0,1-1 1,-1 1-1,1-1 0,-1 1 1,1-1-1,0 1 0,-1-1 1,1 1-1,0 0 0,-1-1 1,1 1-1,0-1 0,0 1 1,0 0-81,0 0 45,0 0 0,0-1 0,1 1 0,-1 0 0,1-1 0,-1 1 0,1 0 0,-1-1 1,1 1-1,-1 0 0,1-1 0,-1 1 0,1-1 0,0 0 0,-1 1 0,1-1 0,0 1 1,-1-1-1,1 0-45,37 14 409,39-1-265,0-3 0,42-1-144,-22-2 21,60 4 16,59-7-37,1-11-656,10-10 656,-199 15-101,39-5-13,-1-2-1,0-4 1,0-2 0,-1-3-1,-2-3 1,0-3 0,18-11 114,-73 32 272,-8 5-69,-16 15 143,11-12-276,-25 29 42,0 1 0,2 1 0,2 1 0,1 2 0,2 1 0,2 0 0,2 2 0,1 0 0,2 1 0,-2 17-112,13-41 12,1 0 0,1 1 0,0-1 0,2 1 1,0 0-1,2 18-12,1-26-32,-1 1 1,2-1 0,-1 0-1,2 0 1,0 0-1,0-1 1,1 1 0,0-1-1,1 0 1,1 0 0,2 3 31,-1-3-191,1 1 0,1-2 1,0 1-1,0-1 0,1-1 1,0 0-1,1 0 0,-1-1 1,2-1-1,-1 0 0,1 0 1,0-2-1,1 1 0,-1-2 1,1 0-1,0 0 0,0-1 1,0-1-1,0-1 0,7 1 191,-8-2-67,0-1 0,-1 0-1,1 0 1,0-1 0,-1-1-1,0 0 1,1-1 0,10-4 67,-15 4 35,0 0 0,0 0 0,0-1 0,0 1 0,-1-2 0,0 1 0,0-1 1,0 0-1,-1-1 0,0 1 0,0-1 0,0-2-35,0 3 40,-1-1 1,0 0-1,-1-1 0,0 1 1,0-1-1,0 0 1,-1 0-1,0 0 0,-1 0 1,0 0-1,0-1 1,-1 1-1,0-1 0,0-2-40,1-4 41,-1 0-1,-1 0 0,-1-1 0,0 1 1,-1 0-1,0 1 0,-1-1 1,-1 0-1,-3-8-40,0 2 10,0 0-1,-1 1 1,-1 1 0,-1-1-1,-1 2 1,-1-1 0,0 1 0,-1 1-1,-1 1 1,-1-1 0,-5-3-10,-8-6-1008,-1 2 0,-1 1 0,-2 1 0,0 1 0,-1 2 0,0 1 0,-27-9 1008,27 14-2395,-25-6 2395,-22-1-1466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97 172 10880,'-13'0'1041,"3"-1"-325,1 1 0,0 0 0,0 1 0,-1 0 0,1 0 0,0 1 0,-3 1-716,12-2 56,0-1 0,-1 0-1,1 0 1,-1 0 0,1 0 0,0 1 0,-1-1 0,1 0 0,0 0 0,-1 1 0,1-1-1,0 0 1,-1 0 0,1 1 0,0-1 0,0 0 0,-1 1 0,1-1 0,0 1 0,0-1-1,0 0 1,0 1 0,-1-1 0,1 1 0,0-1 0,0 0 0,0 1 0,0-1-1,0 1 1,0-1 0,0 1 0,0-1 0,0 0 0,0 1 0,0-1 0,0 1 0,1-1-1,-1 0 1,0 1 0,0-1 0,0 1 0,0-1 0,1 0 0,-1 1 0,0-1 0,0 0-1,1 1 1,-1-1 0,1 0-56,15 16 1362,-16-16-1345,64 54 532,-2 3 1,-3 2-1,-3 2 0,-2 3 1,27 46-550,-56-74 12,-2 0 0,-2 2 0,-2 0 0,-1 2 0,-2 0 0,-2 0 0,-1 2 0,3 23-12,-15-56 82,0 1 1,0-1 0,-1 1-1,0 0 1,-1-1 0,-1 9-83,2-16 21,0-1-1,-1 1 1,1-1 0,-1 1-1,1-1 1,-1 1 0,1-1-1,-1 0 1,0 1 0,0-1-1,0 0 1,0 1 0,0-1 0,0 0-1,0 0 1,0 0 0,0 0-1,-2 1-20,2-2 11,-1 1 0,1-1 0,-1 0 0,1 0 0,-1 0 0,1 0 0,-1 0 0,1 0 0,-1 0 0,1 0-1,-1 0 1,1-1 0,-1 1 0,1-1 0,-1 1 0,1-1 0,-1 0 0,1 1 0,0-1 0,0 0 0,-1 0 0,1 0 0,-1 0-11,-11-11-7,1 1 1,0-1 0,0-1 0,1 0 0,1-1 0,0 0 0,1-1 0,-2-5 6,3 7 1,-21-36-84,3-2 0,2-1 1,3 0-1,2-2 0,2 0 1,2-1-1,3-1 0,-1-21 83,9 53-154,1 0-1,2 0 0,0-1 1,1 1-1,2 0 0,0-1 1,2 1-1,5-19 155,-7 34-27,1 1 0,1 0 1,-1 1-1,1-1 0,0 0 1,1 1-1,0 0 0,0 0 0,1 1 1,0-1-1,0 1 0,0 0 0,1 1 1,0-1 26,14-8 47,0 0-1,1 2 1,0 1 0,4-1-47,-7 4 33,0 0 0,1 2-1,0 0 1,0 2 0,0 0-1,1 1 1,-1 1 0,1 1-1,0 1 1,0 0 0,-1 2-1,1 0 1,-1 2 0,0 0-1,1 1 1,13 6-33,-26-7 27,1-1-1,-1 1 1,0 1-1,0 0 1,6 5-27,-11-8 15,-1 0 0,1 1 1,-1-1-1,0 1 1,0 0-1,0 0 0,0 0 1,0 0-1,-1 0 0,1 0 1,-1 0-1,0 0 1,0 0-1,0 1 0,0-1 1,0 2-16,0 9 61,-1 1 1,-1-1 0,0 0-1,0 1 1,-2-1 0,0 0-1,0 0 1,-1-1 0,-1 1 0,0-1-1,-1 0 1,-1 0 0,-3 6-62,-16 23 182,-1-1 0,-3-1 1,-9 9-183,-26 26 165,12-12-122,2 2-43,47-61-21,2 0 0,-1 0 1,0 0-1,1 0 0,0 1 0,0-1 0,0 1 1,1-1-1,-1 1 0,1 0 0,0 4 21,1-6-14,0-1 0,0 1 0,0 0 0,1 0 0,-1-1 0,1 1 0,0 0 0,0-1 0,0 1 0,0-1 0,0 1 0,1-1 0,-1 0 0,1 0 0,-1 1 0,1-1 0,0 0 0,0 0 0,0 0 0,0-1 0,2 2 14,3 3-13,1-1-1,0 0 0,0-1 1,0 0-1,1 0 1,-1-1-1,8 2 14,67 14 26,-50-13 1,239 46 191,1 1-1372,-90-13-2625,-104-23 2472,-4-4 603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16384,'-58'37'5263,"56"-36"-5025,0 1 0,0-1-1,0 1 1,0-1-1,0 1 1,0 0 0,0 0-1,0 0 1,0 1-238,-11 11 507,6-7-197,0 1-1,0-1 0,1 1 0,1 1 0,-1-1 1,1 2-310,-9 13 200,2 1 1,0 0 0,2 1-1,1 1 1,0-1 0,2 1-1,1 2-200,3-11-45,1 1 1,0-1-1,1 1 0,1-1 0,1 1 0,0-1 1,1 1-1,1-1 0,1 0 0,0 0 0,6 14 45,-2-14-101,0 0 0,0 0 0,2-1-1,0 0 1,1 0 0,0-1-1,1-1 1,1 0 0,0-1-1,1 0 1,14 9 101,4 1-307,2-2 0,0 0-1,1-3 1,1-1 0,1-1 0,18 4 307,-33-13-431,0-1-1,1-2 1,0 0 0,0-1-1,0-1 1,0-1 0,0-2 0,1 0-1,-1-1 1,0-1 0,-1-1-1,2-2 432,1-1-1211,0-1 0,-1-2 0,1 0-1,-2-2 1,0-1 0,0 0-1,-1-2 1,5-5 1211,29-28-1205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566 178 7552,'1'-1'229,"0"0"1,1 0 0,-1 0-1,0-1 1,0 1-1,0 0 1,0-1-1,0 1 1,0-1 0,0 1-1,0-1 1,-1 0-1,1 1 1,-1-1-1,1 0 1,-1 1 0,1-1-1,-1 0 1,0 1-1,0-1 1,0 0 0,0 0-1,0 1 1,0-1-1,-1 0 1,1 0-1,-1 1 1,1-1 0,-1 0-1,1 1 1,-1-1-1,0 1 1,0-1-1,0 1 1,0-1 0,0 1-1,0 0 1,0-1-1,0 1 1,-1 0 0,1 0-1,-1-1-229,-3-3 276,-1 0 0,1 0 0,-1 1 0,0-1 0,-1 1 0,1 1 0,-1-1-1,1 1 1,-1 0 0,0 1 0,0 0 0,-1 0 0,1 0 0,-3 0-276,-1 1 18,-1 1 1,1 0-1,-1 1 1,0 0-1,1 0 1,-1 1-1,1 1 1,-10 3-19,-1 2 72,1 0 0,0 2 1,1 0-1,0 1 1,0 1-1,1 1 0,1 1 1,0 0-1,1 1 0,1 1 1,0 1-1,1 0 1,1 1-1,1 1 0,0 0 1,2 0-1,0 2 1,1-1-1,1 1 0,1 1 1,0 1-73,6-15 44,-1 1 1,1-1-1,0 1 1,1-1 0,0 1-1,0 0 1,1-1-1,0 1 1,1 0-1,0 0 1,1 2-45,-1-5 19,1-1 0,-1 0 0,1 0 0,1 0 1,-1 0-1,1-1 0,0 1 0,0 0 0,0-1 0,0 0 0,1 0 0,0 0 0,0 0 0,0-1 1,0 1-1,0-1 0,1 0 0,0 0 0,0-1-19,9 5 2,0-1-1,1 0 1,0-2 0,0 0 0,0 0-1,1-1 1,-1-1 0,1-1 0,-1 0 0,1-1-1,0-1 1,-1 0 0,1-1 0,-1 0-1,1-2 1,7-2-2,-6 1-31,0-1 1,0-1-1,-1 0 1,0-1-1,0 0 1,-1-1-1,0-1 0,-1-1 1,0 0-1,-1-1 1,0 0-1,-1-1 1,0 0-1,5-9 31,-12 14 8,0 0 0,-1-1 0,0 0 0,0 0 0,-1 0 0,0 0 0,0 0 0,-1-1-1,-1 1 1,0-1 0,0 0 0,0 1 0,-2-1 0,1 0 0,-1 1 0,-1-5-8,0 3 1,0 0 1,-1 0-1,-1 0 0,0 1 1,0-1-1,-1 1 0,0 0 0,-1 0 1,0 1-1,0 0 0,-1 0 1,0 0-1,-8-7-1,-12-6-965,-1 0 1,-29-16 964,47 31-594,8 7 265,1-1 0,-1 0 0,1 0 0,-1 0 0,1 0 0,-1 0 0,1 0 0,0-1-1,-1 1 1,1 0 0,0-1 0,0 1 0,0-1 0,0 1 0,0-1 0,1 0 0,-1 1 0,0-1 0,0-1 329,2 1-354,-1 0 1,1 0 0,-1 0 0,1 0 0,0 0 0,0 0 0,0 1 0,0-1 0,0 0-1,0 0 1,0 1 0,1-1 0,-1 1 0,1-1 0,-1 1 0,1-1 0,-1 1 353,24-23-1248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28 478 14080,'-28'24'5279,"28"-24"-4127,19 8-576,-6-8-608,10 4-256,14-8 160,12-4-2784,11-4-1247,5-3 2111,2-7 1024,-2-1 768</inkml:trace>
  <inkml:trace contextRef="#ctx0" brushRef="#br0" timeOffset="1">407 65 14848,'-74'-5'5535,"39"5"-4319,-7 0 512,29 5-96,3-2-800,1 1-224,14-4-704,-1 0-288,38-4 192,39-7-2592,21-1-1152,30-5 2016,4-11 929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27 242 14592,'-22'7'4735,"22"-7"-4635,0 0-1,-1 0 0,1 0 0,0 0 0,-1 1 0,1-1 0,0 0 1,0 0-1,-1 1 0,1-1 0,0 0 0,0 1 0,-1-1 0,1 0 1,0 1-1,0-1 0,0 0 0,0 1 0,-1-1 0,1 0 0,0 1 1,0-1-1,0 1 0,0-1 0,0 0 0,0 1 0,0-1 0,0 1-99,1 5 472,0 0-163,-1 0 0,2 0-1,-1 0 1,1 0 0,0 0-1,0 0 1,0-1 0,1 1-1,1 2-308,2 5 161,100 229 175,-63-145-497,21 73 161,-54-140-18,-2 1 0,0 1-1,-3-1 1,0 1 0,-3 0 0,0 0 0,-3 26 18,1-54 5,-1 1 1,0-1-1,0 0 1,0 1-1,0-1 1,-1 2-6,2-5-1,-1-1 1,1 0 0,0 1 0,0-1-1,0 0 1,0 0 0,0 1-1,0-1 1,-1 0 0,1 0-1,0 0 1,0 1 0,0-1-1,-1 0 1,1 0 0,0 0 0,0 1-1,0-1 1,-1 0 0,1 0-1,0 0 1,0 0 0,-1 0-1,1 0 1,0 0 0,-1 0 0,1 0-1,0 1 1,0-1 0,-1 0-1,1 0 1,0 0 0,-1-1-1,1 1 1,0 0 0,0 0-1,-1 0 1,0-1-10,0 0-1,0 0 0,0 0 1,0 0-1,0 0 0,0-1 1,0 1-1,1 0 0,-1-1 1,0 1-1,1-1 0,-1 1 1,0-1 10,-5-15-116,1-1 0,0 0 1,-2-17 115,-10-103-693,5 1-1,6-25 694,6 128-147,-2-18-271,2 0 0,3 1 1,1-1-1,7-17 418,-2 27-95,2 1 1,2 0 0,6-8 94,-16 40 47,1 1-1,0 0 1,1 1 0,-1-1-1,2 1 1,-1 0 0,1 0-1,0 0 1,0 1 0,1 0-1,0 0 1,5-3-47,-4 3 84,0 1 1,1 1-1,-1 0 0,1 0 1,0 0-1,0 1 1,0 0-1,0 1 0,1 0 1,-1 1-1,1 0 0,-1 0 1,1 1-1,-1 0 1,1 0-1,0 2-84,11 0 146,-1 2 1,1 0 0,-1 2-1,-1 0 1,1 1-1,17 9-146,-12-2 45,-1 0 0,0 2 1,-1 1-1,-1 0 0,0 2 0,-1 0 0,-2 2 0,0 0 0,-1 1 0,-1 1 0,-1 0 0,3 8-45,5 12 5,-2 1 0,-1 0 0,-3 2 0,-1 1 0,-3 0 0,5 31-5,-8-21-49,-3 0 0,-1 29 49,-3 47-3939,-4-130 3402,0-2 427,0 0 0,0 0 0,1 0 1,-1-1-1,0 1 0,0 0 0,0 0 0,0 0 0,0-1 1,0 1-1,0 0 0,-1 0 0,1 0 0,0 0 1,0-1-1,-1 1 0,1 0 0,0 0 0,-1-1 1,1 1-1,-1 0 0,1-1 0,-1 1 0,1 0 1,-1-1-1,0 1 110,-7-4-646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90 15360,'-5'9'5695,"33"-14"-4415,39 1-288,-25 4-416,22-4-416,27-3 64,32-6-1248,23 1-576,13-5 800,5-3 320,-18 3 320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13696,'3'24'6479,"10"6"-5761,-2-5 148,8 13 58,8 14-924,10 18 351,82 181 289,42 147-640,67 340-1595,-225-729 1499,13 46-1111,-2 1 0,-3 0 0,-1 7 1207,-10-30-2437,0-33 2347,0 0-1,0 1 1,0-1 0,0 0 0,0 1-1,0-1 1,0 0 0,0 1 0,-1-1-1,1 0 1,0 1 0,0-1 0,0 0-1,0 0 1,0 1 0,-1-1 0,1 0-1,0 1 1,0-1 0,-1 0 0,1 0-1,0 1 1,0-1 0,-1 0 0,1 0-1,0 0 1,0 0 0,-1 1 0,1-1-1,0 0 1,-1 0 0,1 0-1,0 0 1,-1 0 0,1 0 0,0 0-1,-1 0 1,1 0 0,-1 0 0,1 0-1,0 0 1,-1 0 0,1 0 0,0 0-1,-1 0 1,1 0 0,0 0 0,-1-1 90,-14-11-2964,-10-21 607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183 427 11136,'-70'-74'3594,"66"70"-3292,-1-1-1,0 1 1,-1 0-1,1 1 1,-1-1 0,1 1-1,-1 0 1,0 1-1,0-1 1,0 1-1,-1 0 1,-4 0-302,-14-5 2632,25 7-2583,-1 0 0,1 0 1,-1-1-1,1 1 0,-1 0 0,1 0 1,-1 0-1,1-1 0,-1 1 1,1 0-1,0-1 0,-1 1 1,1 0-1,-1-1 0,1 1 0,0-1 1,0 1-1,-1 0 0,1-1 1,0 1-1,0-1 0,-1 1 0,1-1 1,0 1-1,0-1 0,0 1 1,0-1-1,0 1 0,-1-1 1,1 1-1,0-1 0,0 1 0,0-1 1,1 1-1,-1-1 0,0 1-49,0-2 47,1 0-1,-1 1 0,1-1 1,0 1-1,0 0 0,0-1 1,0 1-1,0 0 0,0-1 1,0 1-1,0 0 0,1-1-46,12-7 96,-1 0 0,1 1 0,1 0 0,0 1 0,0 1 0,0 0 0,1 1 0,9-1-96,1-2 96,163-46 45,2 9 0,2 8 0,1 8-1,1 9 1,20 7-141,-125 12-53,12 3 53,-68 1-78,1 1-1,-1 1 0,-1 2 0,15 6 79,-37-10-45,0 1 1,0 0-1,-1 0 0,0 2 0,1-1 1,-2 1-1,1 0 0,2 4 45,-8-7-19,0 1 0,0-1-1,-1 1 1,0 1 0,0-1 0,0 0 0,0 1-1,-1-1 1,1 1 0,-1 0 0,0 0 0,-1 0-1,1 0 1,-1 0 0,0 0 0,0 0-1,0 1 1,-1 2 19,-1 5 7,0 0 0,0-1 0,-1 1 0,-1-1 0,0 1 1,-1-1-1,-1 0 0,1 0 0,-2-1 0,0 1 0,0-1 0,-1-1 0,0 1 0,-5 4-7,-16 19 147,-1-2-1,-2 0 1,-21 15-147,-3 0 337,-3-3 0,-2-3 1,-7 2-338,-35 16 780,-58 21-780,113-59 77,27-13-109,1 0 1,-1 2 0,2 1-1,-1 0 1,-1 3 31,20-14-8,-1 0 0,0 1 0,1-1 0,-1 1 0,1-1 0,-1 1-1,1-1 1,-1 1 0,1-1 0,-1 1 0,1-1 0,-1 1 0,1 0 0,0-1 0,-1 1 0,1 0 0,0-1 0,0 1 0,-1 0 0,1 0 0,0-1 0,0 1 0,0 0-1,0 0 9,0-1-7,1 1 0,-1-1 0,0 1 0,1-1 0,-1 1 0,1-1 0,-1 1 0,0-1 0,1 1 0,-1-1 0,1 1 0,0-1 0,-1 0 0,1 1 0,-1-1 0,1 0 0,0 0 0,-1 1 0,1-1 0,-1 0 0,1 0 7,5 2-31,0-1 0,0 0 0,1-1 0,-1 1 0,2-1 31,186-7-336,32 0 149,-131 10 129,1 5 0,-1 3 0,68 18 58,-89-12-145,-2 4-1,-1 3 1,0 2-1,-2 4 1,0 4 145,-46-22-88,0 1-1,-1 1 1,0 1 0,-1 1-1,0 1 1,12 14 88,-26-24 16,-1 0 0,0 0 0,0 1-1,-1 0 1,0 0 0,-1 0 0,1 0 0,-1 1-1,-1 0 1,0 0 0,0 0 0,-1 0 0,0 0 0,-1 1-1,1-1 1,-2 0 0,1 1 0,-2-1 0,0 9-16,-2-4 102,0-1 1,-1 0 0,0 0-1,-1 0 1,-1 0 0,0-1-1,0 0 1,-2 0 0,1-1-1,-1 0 1,-1 0 0,0 0 0,0-1-1,-1-1 1,-1 0 0,-7 5-103,-7 5 139,-1-2 1,0-1-1,-2-1 1,0-1-1,0-2 1,-26 8-140,-7-2-558,-1-2 1,0-4 0,-1-2 0,-58 2 557,-20-8-5211,-90-9 5211,147 0-4544,-23-7 4544,36-3-901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11904,'30'5'5664,"7"9"-5173,-33-12-151,8 4-51,0 0-1,0 1 1,-1 1-1,0 0 1,0 1-1,4 4-288,22 18 424,39 26-9,123 98 6,-167-126-350,-1 1 0,-2 1 0,-1 1 0,21 31-71,-39-47 70,0 0-1,-1 0 1,0 1-1,-1 0 1,1 7-70,-7-18 38,0 1 0,0 0 0,-1 0 0,0 0 0,0 0 0,0 0 0,-1 0 0,0 0 0,-1 1 0,1-1-1,-1 0 1,-1 0 0,1 0 0,-1 0 0,0 0-38,0-4 22,0 1-1,0-1 1,0 1-1,0-1 1,-1 0-1,1 1 0,-1-1 1,0-1-1,0 1 1,0 0-1,0-1 1,0 1-1,-1-1 0,1 0 1,-1 0-1,1 0 1,-1-1-1,0 1 1,0-1-1,1 0 1,-1 0-1,0 0 0,0-1 1,0 1-1,0-1 1,0 0-1,-4-1-21,-4 1 35,0-1-1,0-1 0,0 0 0,0-1 1,0 0-1,1 0 0,-1-2 1,-7-3-35,6 1 2,0-1 1,1-1 0,0 1 0,0-2 0,1 0-1,1 0 1,-1-1 0,2 0 0,-1-1 0,-6-12-3,-5-10-106,1-1 1,2 0 0,-6-20 105,9 20-199,3 0 1,1 0-1,1-1 1,2-1-1,2 0 1,1 0-1,2 0 1,1-4 198,2 20-71,1 0 0,1 0 0,1 0 0,1 1 0,0-1 1,1 1-1,2 0 0,0 1 0,1-1 0,1 1 0,0 1 1,2 0-1,0 0 0,1 1 0,5-5 71,6-2 70,0 1 1,2 1-1,1 0 1,1 3-1,1 0 0,0 1 1,1 2-1,1 1 1,0 1-1,2 2 0,-1 1 1,1 1-1,0 2 1,1 1-1,1 2-70,-22 3-28,0 2 0,-1-1-1,1 2 1,0 0 0,0 0 0,-1 1 0,1 0-1,-1 1 1,1 0 0,6 4 28,-12-5-6,-1 1 0,0-1 0,0 1 0,0 0 0,0 1-1,-1-1 1,1 1 0,-1 0 0,0 0 0,0 0 0,0 1 0,0 0 0,-1-1 0,0 1 0,0 0 0,0 1-1,-1-1 1,0 0 0,0 1 0,0-1 0,0 1 0,-1 0 6,0 4 65,1 0 0,-2-1 0,0 1 0,0 0 0,0-1 0,-1 1 1,-1 0-1,0-1 0,-1 5-65,-2 3 163,-1-1 0,-1 0 0,0 0 0,-1-1 1,-2 3-164,-11 14 349,0-2 1,-2-1-1,-2-1 1,-17 16-350,-43 34 1112,-21 10-1112,-56 51 312,160-137-313,-14 13-22,1 0 1,-6 9 22,17-20-16,0 1 0,1 0 1,0 0-1,0 0 0,0 1 1,1-1-1,0 1 0,0-1 1,0 1-1,1 0 0,-1 1 16,2-4-6,0-1 0,0 0 1,0 1-1,0-1 0,0 1 0,1-1 0,-1 0 0,1 1 0,-1-1 1,1 0-1,0 0 0,0 1 0,0-1 0,0 0 0,1 0 0,-1 0 0,0 0 1,1 0-1,0 0 0,-1-1 0,1 1 0,0-1 0,0 1 0,0-1 1,0 1-1,0-1 0,0 0 6,7 4-5,0-1 0,0 0 1,0-1-1,0 0 0,1 0 1,1 0 4,16 2-16,0-1 1,0-1 0,1-1 0,6-1 15,115-8-91,-141 7 88,120-12-903,-1-4-1,109-30 907,-133 19-3584,-1-5 0,-1-3 0,65-35 3584,-100 37-725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83 12800,'-13'-43'4202,"12"40"-4000,1 1 0,-1 0 0,0-1 0,0 1 0,0 0 0,-1 0 0,1 0 0,0 0 0,-1 0 0,1 0 0,-1 0 0,0 0 0,0 1 0,0-1 0,0 0 0,0 1 0,0-1-202,0 1 147,0 1 0,0-1 0,0 1 0,0-1 1,0 1-1,0 0 0,0-1 0,-1 1 0,1 0 1,0 0-1,0 1 0,0-1 0,0 0 0,0 1 1,0-1-1,-1 1-147,-4 2 108,0 0 0,0 1 0,0 0 1,0 0-1,1 1 0,0-1 0,0 1 0,0 1 1,-2 2-109,-9 12 27,1 0 1,1 0 0,1 2 0,0 0-1,-1 7-27,-13 27 203,-11 39-203,10-15 443,4 0-1,-14 81-442,36-144 38,0 1 0,2 0 0,0 1 0,1-1 0,1 0 0,1 0 0,0 0 0,1 0 0,1-1 0,1 1 0,1-1 0,0 1-38,-2-8 14,1 0-1,-1-1 0,2 0 1,-1 0-1,1-1 0,1 1 1,-1-1-1,1 0 0,1-1 1,-1 0-1,1 0 0,1-1 1,-1 0-1,1 0 0,0-1 1,0 0-1,1 0 0,0-1 1,-1-1-1,1 0 0,3 1-13,3-1-11,1-1 0,0 0-1,0-2 1,0 0-1,-1 0 1,1-2 0,0 0-1,-1-1 1,1 0 0,-1-1-1,0-1 1,0-1-1,0-1 1,-1 0 0,0 0-1,0-2 1,-1 0 0,0 0-1,-1-1 1,0-1 0,6-7 11,-5 5-17,-1 0 1,-1-1 0,0-1-1,0 0 1,-2 0-1,0-1 1,-1 0 0,0-1-1,-1 0 1,-1-1 0,-1 1-1,-1-1 1,0-1 0,-1 1-1,-1-1 1,-1 1 0,0-1-1,-2 0 1,0-5 16,-3-1-118,-2-1 0,-1 1 0,0 0 0,-2 0 0,-1 1 0,-1 0 0,-1 0 0,-1 1 0,-1 1-1,-1 0 1,-1 1 0,-1 0 0,-10-9 118,10 13-1010,0 1 0,-1 0-1,-1 2 1,0 0-1,-19-10 1011,22 16-1048,-1 0 0,1 1-1,-1 1 1,-1 1 0,1 0-1,-1 1 1,-2 1 1048,-49-6-1493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93 320 13952,'1'3'594,"-1"0"1,1 1 0,0-1-1,-1 0 1,2 0 0,-1 0 0,0 0-1,1 0 1,-1 0 0,1 0 0,2 2-595,24 30 130,-19-24 504,50 64 164,102 137-36,-130-165-713,-1 1 0,-2 2 0,11 31-49,-33-68 16,0 0 1,-1 0-1,-1 0 1,0 1-1,-1 0 1,0-1-1,-1 1 1,-1 0-1,0 0 1,-1 9-17,0-20-4,0-1 1,0 1-1,-1-1 1,1 1-1,-1-1 0,0 1 1,1-1-1,-1 1 1,0-1-1,-1 1 0,1-1 1,0 0-1,-1 0 1,1 0-1,-1 0 0,0 0 1,1 0-1,-1 0 1,0 0-1,0-1 0,0 1 1,-1-1-1,1 0 1,0 1-1,0-1 0,-1 0 1,1 0-1,-1 0 1,1-1-1,-1 1 0,1-1 1,-1 1-1,1-1 1,-1 0-1,-1 0 4,-4 0-3,-1 0 0,1-1 0,0-1 0,0 1 1,0-1-1,0-1 0,0 1 0,0-1 0,0-1 0,-4-2 3,-7-6 17,0-1-1,0 0 1,1-2 0,1 0-1,1-1 1,0 0-1,1-2 1,1 0-1,-1-3-16,-12-19-19,2-1-1,2-1 1,-14-36 19,15 26-126,2-2 0,-7-34 126,19 57-50,2 0 0,1 0 0,1-1 1,2 0-1,1-13 50,2 32 4,0 0 1,0 0 0,1 0-1,1 0 1,0 1 0,1-1-1,0 1 1,1 0-1,0 0 1,1 0 0,6-8-5,-4 8 36,1 0 1,1 1-1,0 0 1,0 1-1,1 0 1,1 1-1,-1 0 1,2 0-1,-1 2 1,4-2-37,13-6 10,0 1 1,1 2 0,1 1-1,0 2 1,0 0 0,1 3-1,0 0 1,0 2 0,0 2-1,1 0 1,-1 2 0,0 2-1,28 5-10,-44-4-50,1 0-1,-1 1 0,0 1 1,0 1-1,-1 0 0,1 1 1,-2 1-1,10 6 51,-19-11 19,1 1 0,-1 0 0,0 0 0,0 0 0,0 1 0,-1 0 0,1 0 0,-1 0 0,0 0 0,-1 0 0,1 1 0,-1 0 0,0 0 0,-1 0 0,1 0 0,-1 0 0,0 0 0,-1 1 0,1-1 0,-1 1 0,-1-1 0,1 1 0,-1 1-19,-1 2 81,0-1 0,-1 1-1,1-1 1,-2 1 0,0-1 0,0 0-1,0 0 1,-1 0 0,-1-1-1,-1 4-80,-3 2 128,-1-1-1,1-1 0,-2 1 1,0-2-1,0 1 0,-2-1-127,-19 14 209,-1-1-1,0-1 1,-2-3 0,-22 10-209,38-21 4,14-7-58,-1 0 0,1 1 0,0-1 0,0 1 0,0 0 1,1 0-1,-1 1 0,-2 3 54,6-7-8,1 0 0,0 0 0,0 0-1,0 0 1,0 0 0,0 0 0,0 1 0,0-1 0,0 0 0,0 0 0,0 0-1,0 0 1,0 0 0,-1 0 0,1 1 0,0-1 0,0 0 0,0 0 0,0 0 0,0 0-1,0 0 1,0 1 0,0-1 0,0 0 0,0 0 0,0 0 0,1 0 0,-1 0-1,0 0 1,0 1 0,0-1 0,0 0 0,0 0 0,0 0 0,0 0 0,0 0 0,0 0-1,0 0 1,0 1 0,0-1 0,1 0 0,-1 0 0,0 0 0,0 0 0,0 0-1,0 0 1,0 0 0,0 0 0,1 0 0,-1 0 0,0 0 8,12 2-229,15-2-17,-26 0 244,110-6-409,1 5-1,47 8 412,-107-3-57,-1 3-1,0 3 1,0 1-1,-1 3 1,-1 2-1,15 8 58,-41-14-54,-1 0 0,0 2 0,0 1 0,-2 0 0,2 3 54,-16-12 35,-1 0 0,1 1-1,-1 0 1,0 0-1,0 1 1,0 0-1,-1-1 1,0 1-1,0 1 1,-1-1-1,1 1 1,-1-1 0,-1 1-1,1 0 1,-1 0-1,-1 0 1,1 0-1,0 6-34,-3-7 93,1 1-1,-1-1 0,0 1 1,-1 0-1,1-1 1,-1 0-1,-1 1 0,1-1 1,-1 0-1,0 0 0,-1 0 1,1-1-1,-1 1 0,0-1 1,0 0-1,-1 0 1,-2 2-93,-8 7 221,0-1 0,-1 0 1,0-1-1,-1-1 1,-4 2-222,0-2 149,1-1 1,-1-1 0,-1-1 0,-15 3-150,-91 18 174,84-21-519,-1-3 1,1-1-1,-1-3 0,0-1 1,0-2-1,0-3 0,0-1 1,-41-12 344,64 12-1022,1 0 1,0-2 0,1-1 0,-15-7 1021,24 10-555,1-1 0,-1 1 1,1-2-1,1 1 0,-1-2 1,1 1-1,1-1 0,-1 0 1,1-2 554,-14-28-800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44 11392,'-8'-14'1644,"7"12"-1316,0-1-1,0 1 0,0 0 0,-1-1 0,1 1 1,-1 0-1,0 0 0,1 0 0,-1 0 1,0 0-1,0 0 0,-1 0 0,0 0-327,3 2 32,0 0 0,-1 0 0,1 0 0,0 0 0,0 0 0,-1 0 0,1 0-1,0 1 1,0-1 0,-1 0 0,1 0 0,0 0 0,0 0 0,0 0 0,-1 0 0,1 1 0,0-1 0,0 0-1,0 0 1,-1 0 0,1 0 0,0 1 0,0-1 0,0 0 0,0 0 0,0 1 0,-1-1 0,1 0 0,0 0 0,0 1-1,0-1 1,0 0 0,0 0 0,0 1 0,0-1 0,0 0-32,-3 10 440,2 5-123,0 0-1,1 0 0,1 0 1,0 0-1,1-1 0,1 1 1,3 9-317,9 28 424,11 22-424,-18-52 156,106 279 569,-84-214-612,62 182 574,-7 21-687,44 353 390,-125-624-421,0 13 83,2-1 0,1 1 0,2-1 0,1-1 0,5 10-52,-15-40-44,0 1 1,1 0-1,-1 0 0,0 0 0,1-1 1,-1 1-1,1 0 0,-1 0 1,1-1-1,-1 1 0,1 0 0,0-1 1,-1 1-1,1-1 0,0 1 1,-1-1-1,1 1 0,0-1 0,0 1 1,-1-1-1,2 0 44,-1 0-100,-1 0 1,1 0-1,-1 0 1,1 0-1,-1-1 1,1 1-1,0 0 1,-1 0-1,1-1 1,-1 1-1,1 0 1,-1-1-1,1 1 0,-1-1 1,1 1-1,-1-1 1,0 1-1,1-1 1,-1 1-1,0-1 1,1 1-1,-1-1 100,4-7-1485,-1 0 0,1 0 0,-2-1 0,1-2 1485,0 3-1170,13-57-5268,2-28 2284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11520,'0'1'214,"-1"0"1,1-1 0,-1 1-1,1 0 1,0-1 0,0 1-1,0 0 1,-1 0 0,1 0 0,0-1-1,0 1 1,0 0 0,0 0-1,0 0 1,0-1 0,0 1-1,1 0 1,-1 0 0,0-1-1,0 1 1,0 0 0,1 0 0,-1-1-1,1 1 1,-1 0 0,1 0-215,12 24-10,-10-20 549,33 77 1083,-2 1-1,15 68-1621,35 175 230,-52-195 105,-10-32-206,13 46 126,-28-127-158,-7-18-96,0 0 1,0 0-1,0 0 0,0 0 0,0 1 1,0-1-1,0 0 0,0 0 1,0 0-1,0 0 0,0 0 0,0 0 1,0 0-1,0 0 0,0 0 0,0 0 1,0 1-1,1-1 0,-1 0 1,0 0-1,0 0 0,0 0 0,0 0 1,0 0-1,0 0 0,0 0 0,0 0 1,0 0-1,0 0 0,1 0 1,-1 0-1,0 0 0,0 0 0,0 0 1,0 0-1,0 0 0,0 0 1,0 0-1,0 0 0,1 0 0,-1 0 1,0 0-1,0 0 0,0 0 0,0 0 1,0 0-1,0 0 0,0 0 1,0 0-1,0 0 0,0 0 0,1-1 1,-1 1-1,0 0 0,0 0 0,0 0 1,0 0-1,0 0 0,0 0 1,0 0-1,0 0 0,0 0 0,0 0-1,5-33-22,0-41-353,4 0 0,3 1 0,3 1 0,4-2 375,-4 25-122,2 0-1,2 1 1,2 1-1,1 1 1,3 1-1,10-11 123,-20 34 71,1 0-1,1 2 1,0 0-1,2 1 1,17-15-71,-29 29 35,-1 0 1,1 0 0,0 0 0,1 1-1,-1 0 1,1 1 0,-1-1-1,1 1 1,0 1 0,0 0 0,0 0-1,1 0 1,-1 1 0,0 0-1,1 1 1,-1 0 0,1 0 0,-1 1-1,0 0 1,3 1-36,4 2 59,0 1 0,-1 1 0,0 1 0,-1 0 0,1 0 0,-1 1 0,-1 1 0,0 1 0,0-1 0,4 6-59,16 16 120,-3 2 0,0 0-1,0 4-119,4 10 108,-2 2 0,-2 0 0,-2 2 0,-2 1 0,15 48-108,-5 7 34,-5 1 0,8 60-34,-36-159-36,5 27-823,1-1 0,10 25 859,-9-47-2076,-9-13 1984,0 1-1,1-1 1,-1 0 0,0 0-1,0 0 1,1 0-1,-1 0 1,0 0 0,1 0-1,-1 0 1,0 0-1,0 0 1,1 0 0,-1 0-1,0 0 1,1 0-1,-1 0 1,0 0 0,1 0-1,-1 0 1,0 0-1,0 0 1,1-1 0,-1 1-1,0 0 1,0 0-1,1 0 1,-1 0 0,0-1 92,2-1-317,1-1 0,-1 1 0,-1-1 0,1 0 0,0 0 0,-1 0 0,0 0 0,1-2 317,16-42-970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8960,'5'7'708,"-1"0"0,0 1 0,0 0 0,-1-1 0,0 1 0,0 0 0,-1 0 0,0 1 0,0-1-1,-1 5-707,9 27 2270,77 223 1788,1 6-3743,-64-179-190,-22-78-69,0-1-1,-1 0 1,0 1 0,-1-1-1,0 1 1,-2 9-56,2-19 17,0-1 0,0 1 0,0 0 0,-1-1 1,1 1-1,-1 0 0,1-1 0,-1 1 0,1-1 1,-1 1-1,0-1 0,1 1 0,-1-1 1,0 0-1,0 1 0,0-1 0,-1 0 0,1 0 1,0 1-1,0-1 0,-1 0 0,1 0 0,0 0 1,-1-1-1,1 1 0,-1 0 0,1-1 0,-1 1 1,1 0-1,-1-1 0,0 0 0,1 1 0,-1-1 1,0 0-1,1 0 0,-1 0 0,0 0 0,1 0 1,-1 0-1,1-1 0,-1 1 0,0 0 1,1-1-1,-1 0-17,-4-1 34,0 0 0,0-1 0,0 1 0,1-1 0,-1-1-1,1 1 1,0-1 0,0 0 0,0 0 0,1-1 0,-1 0-34,-5-7-11,2 0-1,-1-1 0,1 0 1,1-1-1,1 1 1,0-1-1,0-1 1,2 1-1,0-1 0,0 0 1,1 0-1,1 0 1,1 0-1,0-1 0,1 1 1,1-5 11,1-9-130,1 1 0,1 0-1,1 0 1,2 0 0,1 0 0,1 1 0,1 1 0,6-9 130,-8 19-43,0 1 1,1 0 0,1 0 0,0 1-1,1 1 1,0 0 0,1 0 0,5-3 42,-10 10-3,0 1 1,-1 0 0,2 0-1,-1 1 1,0-1-1,1 2 1,0-1 0,0 1-1,0 0 1,0 1-1,1 0 1,-1 0 0,0 1-1,1 0 1,0 0-1,-1 1 1,7 0 2,-10 1 22,-1-1 1,1 1-1,-1 0 0,0 0 1,0 0-1,1 1 0,-1-1 1,0 1-1,0 0 0,0 0 1,-1 1-1,1-1 0,0 1 1,-1 0-1,0-1 0,0 2 1,0-1-1,0 0 0,0 1 1,0-1-1,-1 1 0,0 0 1,1 0-1,-2 0 1,1 0-1,0 0 0,-1 0 1,0 0-1,0 1 0,0-1 1,0 0-1,-1 1 0,1-1 1,-1 1-1,-1-1 0,1 0 1,0 2-23,-4 7 18,0 0 1,0-1 0,-1 1 0,0-1 0,-1 0 0,-7 9-19,-9 14 79,-16 17-79,20-29 193,-1-1 0,-1 0 0,-18 13-193,25-24-198,-1 0 0,0-1 0,-1 0 0,0-2 0,0 1 1,-15 4 197,24-11-409,0 0 1,1 0 0,-1-1 0,0 0 0,0 0-1,0 0 1,-2-1 408,6 0-154,-1 0 0,1 0 1,0 0-1,0-1 0,-1 1 0,1-1 0,0 1 0,0-1 0,0 0 0,0 0 1,0 0-1,0 0 0,0 0 0,0 0 0,0-1 0,0 1 0,0-1 0,1 1 0,-2-2 154,-8-19-752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11904,'7'12'4480,"7"21"-3489,19 28 161,-20-21-160,10 21-448,0 16-64,5 4-192,3 13-32,1 7-160,0 1-128,-4-6 0,-10-10-128,-4-9 32,-5-13-992,-4-7-384,-5-17-3615,0-15-1505,-9-21 3392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46 134 15104,'-46'-13'5631,"56"13"-4383,13 0-416,4 0-544,33-4-320,31 4 0,27-8-256,32-4-64,24-1 192,18-2-3296,18-2-1407,-1-3 2431,-22-12 1216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9088,'-1'0'122,"1"0"0,0 0-1,0 0 1,0 0 0,0 0 0,0 0 0,0 0 0,0 0 0,0 0 0,0 0 0,0 0 0,0 0 0,0 0-1,0 0 1,0 0 0,0 0 0,-1 0 0,1 0 0,0 0 0,0 0 0,0 0 0,0 0 0,0 0 0,0 0 0,0 0-1,0 0 1,0 0 0,0 0 0,0 0 0,0 0 0,0 0 0,0 0 0,-1 0 0,1 0 0,0 0 0,0 0-1,0 0 1,0 0 0,0 0 0,0 0 0,0-1 0,0 1 0,0 0 0,0 0 0,0 0 0,0 0 0,0 0-122,-1 10 867,42 205 942,17 71-989,-54-269-973,10 52-777,-13-63-212,-1 1 0,0-1-1,0 1 1,0 0 0,-2 4 1142,-2-3-1723,-5-2 822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11 160 10368,'0'0'215,"-1"0"1,0-1 0,1 1-1,-1-1 1,1 1 0,-1 0-1,0-1 1,1 1 0,-1-1-1,1 0 1,-1 1-1,1-1 1,0 1 0,-1-1-1,1 0 1,0 1 0,-1-1-1,1 0 1,0 1 0,0-1-1,-1 0 1,1 0 0,0 1-1,0-1 1,0 0-1,0 0 1,0 1 0,0-1-1,0 0 1,0 0 0,0 1-1,1-1 1,-1 0 0,0 0-1,0 1 1,1-1 0,-1 0-1,0 1-215,3-3 277,0 0 1,0 1-1,0-1 0,0 1 0,0 0 0,1 0 1,2-1-278,-5 2-66,22-11 238,0 1-1,1 2 1,0 0 0,12-2-172,101-21 86,-120 28-82,42-7 25,27-2-29,-67 11 1,-1 1-1,1 1 1,-1 1 0,0 0-1,0 2 1,1 0-1,-1 0 0,-16-2-4,1 0-1,-1-1 0,0 1 0,1 0 1,-1 0-1,0 1 0,0-1 0,0 0 1,0 1-1,0-1 0,0 1 0,0-1 1,-1 1-1,1 0 0,-1 0 1,1 0-1,-1 0 0,1 0 0,-1 0 1,0 0-1,0 1 0,0-1 0,0 0 1,-1 1-1,1-1 0,-1 0 0,1 2 5,-1 0-7,0 0 0,0-1 0,0 1 0,-1 0 0,1 0 0,-1 0 0,0-1-1,0 1 1,0 0 0,0-1 0,-1 1 0,0-1 0,1 1 0,-1-1 0,-1 0 0,1 1-1,0-1 1,-2 1 7,-15 14-52,-1 0-1,0-2 0,-23 14 53,-19 16-98,48-35 42,2 0 0,-1 1 0,1 0 0,0 3 56,11-15-3,0 1-1,1-1 1,-1 1-1,1-1 0,-1 1 1,1 0-1,-1-1 0,1 1 1,-1 0-1,1-1 1,0 1-1,-1 0 0,1-1 1,0 1-1,0 0 1,0 0-1,0 0 0,-1-1 1,1 1-1,0 0 1,0 0-1,0-1 0,1 1 1,-1 0-1,0 0 0,0 0 1,0-1-1,0 1 1,1 0 3,0 0-3,0 0 0,0-1 0,0 1 0,0 0 0,0-1 0,0 1 0,0-1 0,0 1 0,0-1 0,0 0 0,1 1 0,-1-1 0,0 0 0,0 0 0,0 0 0,2 0 3,7 1-2,1-2 0,0 1 0,-1-2 0,2 0 2,12-2 16,18-4-39,0 2 1,0 2-1,0 2 0,17 1 23,-46 2-5,0 1-1,1 0 1,-1 1-1,0 0 0,0 1 1,0 0-1,2 2 6,-6-2 8,-1 1 1,-1-1-1,1 1 1,0 0-1,-1 1 1,0 0-1,0 0 1,-1 1-1,0-1 1,0 2-1,1 1-8,-4-6 19,0 1 1,-1-1-1,1 1 0,-1 0 1,0 0-1,0 0 0,0 0 1,-1 1-1,1-1 0,-1 0 1,0 1-1,0-1 0,-1 1 1,1-1-1,-1 1 0,0-1 1,0 1-1,-1-1 0,1 1 1,-1-1-1,0 0 0,0 1 1,0-1-1,-2 3-19,-3 6 71,-1-1-1,0 0 1,-1 0 0,0-1-1,0 0 1,-5 4-71,-18 17 289,-12 8-289,38-36 12,-12 11-97,-1-1-1,-1-1 0,0 0 0,0-2 0,-2 0 0,1-1 1,-1-1-1,-1-1 0,1-1 0,-1-1 0,-17 2 86,30-7-392,1 0 0,-1 0 0,0-1 0,1 0 0,-1-1 0,0 0 0,-2 0 392,8 0-300,0 0 0,0 1 0,0-1 1,0 0-1,0-1 0,0 1 0,0-1 0,0 1 0,0-1 1,1 0-1,-1 0 0,1 0 0,-1 0 0,1 0 0,0-1 1,0 1-1,0-1 0,0 1 0,0-1 0,-1-2 300,-3-15-954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11008,'20'59'5735,"-12"-36"-4861,0 1 0,1-1 0,2-1 0,10 18-874,-10-23 72,10 15-16,-1 1 1,-2 1 0,-1 1 0,9 28-57,-25-59 15,0 0 0,0 1 1,0-1-1,-1 1 0,1-1 0,-1 1 0,0-1 1,-1 2-16,1-5 1,0-1 0,0 1 0,0-1 0,0 1 0,0-1 0,0 1 0,0 0 0,-1-1 0,1 1 0,0-1 0,0 1 0,-1-1 1,1 1-1,0-1 0,-1 0 0,1 1 0,-1-1 0,1 1 0,0-1 0,-1 0 0,1 1 0,-1-1 0,1 0 0,-1 1-1,0-1-9,0 0 0,0 0 0,0 0 0,0-1 1,0 1-1,0 0 0,0 0 0,0-1 0,0 1 0,0 0 0,1-1 0,-1 1 0,0-1 0,0 1 0,0-1 0,1 0 0,-1 1 0,0-1 0,0 0 0,1 0 9,-10-8-136,2 0-1,-1-1 1,2-1 0,-1 1-1,1-1 1,1-1 0,0 1-1,0-1 1,1 0 0,1 0-1,0 0 1,1-1 136,-3-10-177,2 0 0,0 0 0,1-1 0,2 1 0,0-1-1,2-2 178,0 13 8,0 0 0,1-1-1,0 1 1,1 0-1,1 0 1,0 0 0,1 1-1,0-1 1,6-8-8,-8 15 65,1 0-1,0 0 1,0 1-1,0 0 1,0 0 0,1 0-1,0 0 1,0 1-1,1 0 1,-1 0 0,1 0-1,0 1 1,0 0-1,0 0 1,0 0 0,0 1-1,1 0 1,-1 0-1,7-1-64,-11 2 34,1 1 0,-1 0 0,0-1-1,1 1 1,-1 0 0,0 0-1,1 0 1,-1 0 0,0 1 0,1-1-1,-1 1 1,0-1 0,0 1-1,1 0 1,-1 0 0,0 0-1,0 0 1,0 0 0,0 0 0,0 1-1,0-1 1,0 1 0,-1-1-1,1 1 1,0 0 0,-1 0 0,0-1-1,1 1 1,-1 0 0,0 0-1,0 1 1,0-1 0,0 0 0,0 0-1,0 0 1,-1 1 0,1-1-1,-1 2-33,1 3 42,0 0-1,-1 0 0,0 0 0,0 0 1,-1 0-1,0-1 0,0 1 0,0 0 1,-1 0-1,0-1 0,0 1 0,-4 5-41,-10 18 52,-2-2-1,-4 4-51,5-7-2,1-1 0,2 2-1,-3 6 3,16-29-16,-1 0 1,1 0-1,0 0 0,0 0 0,1 0 0,-1 0 0,0 0 0,1 0 0,0 1 0,0-1 0,0 1 16,0-3-14,1 0-1,-1 1 1,0-1 0,1 0-1,-1 0 1,1 0-1,-1 0 1,1 0-1,0 0 1,0 0 0,-1 0-1,1 0 1,0 0-1,0 0 1,0 0-1,0-1 1,0 1 0,0 0-1,0-1 1,0 1-1,0 0 1,0-1-1,0 0 1,0 1 0,1-1-1,-1 0 1,0 1-1,0-1 1,0 0-1,1 0 15,24 2-511,1-2 0,-1 0-1,1-2 1,-1-1 0,0-1 0,1-2 511,-13 4-799,86-14-3516,-54 8 3425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 10880,'-11'-1'1356,"0"0"1,-1 1 0,1 0 0,-3 1-1357,10 0 281,-1 0 1,1 0-1,0 0 1,0 1-1,0-1 1,0 1-1,0 0 1,0 0-1,0 0 1,0 1-1,1-1 1,-4 4-282,0 1 78,0 1 1,1 0 0,0 0-1,0 0 1,1 1 0,0 0-1,0 0 1,1 0-1,1 0 1,-1 1 0,1-1-1,1 1 1,0 0 0,0 0-1,1 0 1,0 0-1,1 0 1,1 9-79,-1-13 36,0 0-1,1-1 1,0 1 0,0 0-1,1-1 1,-1 1 0,1 0-1,0-1 1,1 0 0,-1 1-1,1-1 1,0 0 0,1-1-1,-1 1 1,1 0 0,0-1-1,0 0 1,0 0 0,0 0-1,1 0 1,0-1-1,0 0 1,0 0 0,0 0-1,0-1 1,0 1 0,1-1-1,-1 0 1,1-1 0,0 1-1,-1-1 1,1-1 0,1 1-36,4 0 0,1-1 0,0 0 1,0-1-1,0 0 0,0-1 1,-1 0-1,1-1 1,-1 0-1,0-1 0,0 0 1,10-6-1,-16 8-8,1-1 1,0 0 0,-1-1 0,0 1 0,0-1-1,0 0 1,0 0 0,-1-1 0,1 1-1,-1-1 1,0 0 0,-1 0 0,1-1 0,-1 1-1,0-1 1,0 1 0,-1-1 0,0 0 0,0 0-1,0 0 1,-1 0 0,1-6 7,-2 7-39,0 1 0,0-1 0,0 1 0,-1-1 0,0 1 0,0-1 0,0 1 0,0-1 0,-1 1 0,1 0 0,-1 0 0,0 0 0,-2-3 39,-1 1-119,1 0 0,-2-1 1,1 2-1,0-1 0,-1 0 0,0 1 0,-5-3 119,-2-1-1111,0 2-1,0-1 0,-12-4 1112,-36-10-8019,35 15 5598,6 2 1173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12032,'22'39'5653,"10"14"-1600,0 6-4053,0 11 307,2 11-307,-25-54-63,0-1-1,-2 1 1,-1 1-1,2 23 64,-8-49-39,0 0 0,0-1-1,0 1 1,0 0-1,0 0 1,0 0 0,-1 0-1,1 0 1,-1 0 0,1-1-1,-1 1 1,0 0 0,1-1-1,-1 1 1,0 0 39,0-1-34,1-1 1,-1 1-1,0-1 1,1 1 0,-1-1-1,0 1 1,1-1-1,-1 1 1,0-1-1,1 0 1,-1 1-1,0-1 1,0 0-1,1 0 1,-1 1 0,0-1-1,0 0 1,0 0-1,1 0 1,-1 0-1,0 0 1,0 0-1,0 0 1,0 0-1,1-1 1,-1 1 0,0 0-1,0 0 1,1-1-1,-1 1 1,0 0-1,0-1 1,1 1-1,-1-1 34,-9-5-81,1 0 0,0-1-1,0 0 1,0 0 0,1-1-1,0 0 1,1-1-1,0 0 1,0 0 0,1 0-1,0-1 1,-2-6 81,0 0 140,0-1 1,1 0-1,1-1 0,1 1 0,1-1 0,0-1 1,0-5-141,4 15 85,-1 0 0,2 0 1,-1-1-1,1 1 0,0 0 1,1 0-1,0 0 0,0 0 1,1 1-1,0-1 0,1 1 1,0-1-1,0 1 0,1 0 1,0 1-1,0-1 0,1 1 1,0 0-1,0 0 0,7-5-85,-3 3 37,1 1 0,0 0 0,0 0 0,1 1 0,-1 1 0,2 0 0,-1 0 0,1 1 0,-1 1 0,1 0-1,0 1 1,1 1 0,10-2-37,-22 4 11,0 0-1,0-1 0,0 1 1,1 0-1,-1 0 0,0 0 0,0 0 1,0 1-1,0-1 0,0 1 1,0-1-1,0 1 0,0-1 1,0 1-1,0 0 0,-1 0 0,1 0 1,0 0-1,0 1 0,-1-1 1,1 0-1,0 2-10,-1-2 16,0 1-1,0 0 1,0 0 0,0 0 0,-1 0 0,1 0-1,-1 0 1,1 0 0,-1 1 0,0-1-1,0 0 1,0 0 0,0 0 0,0 0-1,-1 0 1,1 0 0,0 0 0,-1 1-16,-2 7 29,0 0-1,-1-1 1,0 1 0,-1-1 0,0 0 0,0 0 0,-1-1 0,-2 3-29,-2 1-37,5-6-5,0-1 0,0 1 0,0 1 0,1-1 1,0 0-1,-1 6 42,9-11-50,0 1 0,0-1 0,0 0 0,0 0 0,0 0 0,0-1 0,1 1 0,0-1 50,66 3-31,-39-2 24,1 1 0,5 2 7,-28-2 10,0 0 0,-1 0-1,1 1 1,-1 1 0,1-1-1,-1 1 1,0 1 0,-1 0-1,2 1-9,-8-5 24,0 0 0,0 0 0,0 1 0,0-1-1,0 1 1,-1 0 0,1-1 0,-1 1 0,1 0 0,-1 0-1,1 0 1,-1 0 0,0 0 0,0 0 0,0 0-1,0 0 1,-1 0 0,1 1 0,0-1 0,-1 0 0,0 1-1,1-1 1,-1 0 0,0 1 0,0-1 0,0 0-1,-1 1 1,1-1 0,-1 1-24,0 1 31,-1 0 0,0 0 1,1-1-1,-2 1 0,1-1 0,0 1 0,-1-1 0,1 0 1,-1 0-1,0 0 0,0 0 0,0-1 0,-1 1 0,1-1 0,0 1 1,-2-1-32,-34 19-143,-1-1 0,0-2 1,-2-2-1,-23 5 143,42-15-1576,0 0 1,-7-1 1575,23-4-495,1 0 0,-1-1 0,0 0 0,1 0 0,-1 0 0,0-1 0,0 0 0,1 0 0,-1-1 0,1 0 495,-6-5-757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7680,'-2'0'273,"1"1"1,-1-1 0,1 1 0,-1 0-1,1 0 1,0 0 0,-1 0-1,1 0 1,0 0 0,0 0 0,-1 0-1,1 0 1,0 1 0,0-1-1,0 0 1,1 1 0,-1-1-1,0 1 1,0-1 0,0 2-274,0 0 465,0 1 0,1 0 0,-1 0 0,1-1 0,-1 1 0,1 0 0,0 0 0,1 0 0,-1 0-465,3 10 929,-1 1 0,2-1 0,0-1 0,2 5-929,76 241 3937,18 135-3303,-94-364-705,-3-17-1086,0 1 1,1-1-1,3 10 1157,-7-23-139,0 0 0,0 1 0,0-1 0,1 0 1,-1 1-1,0-1 0,0 0 0,0 0 0,0 1 1,0-1-1,0 0 0,1 0 0,-1 1 0,0-1 1,0 0-1,0 0 0,1 1 0,-1-1 0,0 0 0,0 0 1,0 0-1,1 0 0,-1 1 0,0-1 0,1 0 1,-1 0-1,0 0 0,0 0 0,1 0 0,-1 0 1,0 0-1,1 0 0,-1 0 139,7-10-3974,-2-1 2924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11648,'4'-1'5305,"1"8"-1956,10 21-796,12 36-1963,-10-18-386,33 108 62,-43-129-265,-1 2 0,-2-1-1,-1 1 1,0-1 0,-2 1-1,-2-9-69,-1-8 27,0-11 17,-1-10-47,4-27-238,1 1 0,2-1 0,5-18 310,-5 36-126,1 0-1,1 0 1,0 1 0,2 0 0,0 0 0,1 1 0,6-7 126,-13 21 28,1 0 0,0 0 0,0 1-1,0-1 1,0 1 0,1-1 0,-1 1 0,1 1 0,0-1 0,1 0-28,-3 2 23,0 0-1,0 0 1,0 0 0,0 0 0,0 1 0,0-1 0,0 1 0,0 0 0,0-1 0,0 1 0,1 0-1,-1 0 1,0 0 0,0 1 0,0-1 0,0 0 0,0 1 0,0 0 0,0-1 0,0 1 0,0 0-1,0 0 1,2 1-23,5 4 188,-1 1 1,1 0-1,-1 0 0,0 0 0,-1 1 0,6 8-188,38 55 674,-18-19-259,12 28-415,-31-52-1325,-2 2 0,2 6 1325,-5-11-2528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11008,'0'0'171,"-1"0"0,0 0 0,1 1 0,-1-1 0,1 0 0,-1 1 0,0-1 0,1 0 0,-1 1 0,1-1 0,-1 0 0,1 1 0,-1-1 0,1 1 0,-1-1 0,1 1 0,-1 0 0,1-1 0,0 1 0,-1-1 0,1 1 0,0 0 0,0-1 0,-1 1 0,1 0 0,0-1-1,0 1 1,0 0 0,0-1 0,0 1 0,0 0 0,0-1 0,0 1 0,0 0 0,0-1 0,0 1 0,0 0 0,1-1 0,-1 1 0,0 0 0,0-1 0,1 1 0,-1 0-171,2 8 893,3 9-276,0 0 0,1-1 0,1 0 0,0 0 0,2-1 0,5 9-617,-9-15 154,53 86 332,-33-57-561,-2 1 0,-1 2 0,-2 2 75,-16-36-373,-1 1 0,-1-1 0,0 0-1,1 3 374,-3-10-124,0 0-1,1 0 0,-1 0 0,0 0 0,0 0 0,0 0 0,0 0 1,0 0-1,0 0 0,0 0 0,0 0 0,0 1 0,0-1 1,-1 0-1,1 0 0,0 0 0,-1 0 0,1 0 0,0 0 0,-1-1 1,0 1-1,1 0 0,-1 0 0,1 0 0,-1 0 0,0-1 1,0 1-1,1 0 0,-1 0 0,0-1 0,0 1 0,0-1 1,0 1-1,0-1 0,0 1 0,0-1 0,-1 1 125,-11-4-747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11392,'-1'1'369,"0"0"0,-1-1 0,1 1 1,0 0-1,0 0 0,0 0 1,0 0-1,0 1 0,0-1 0,0 0 1,0 0-1,1 1 0,-1-1-369,-10 35 1473,4-12-259,-15 35-279,3 1 0,3 1 0,1 3-935,10-38 61,2 0 0,0 1-1,2-1 1,1 0 0,0 1 0,3-1-1,0 0 1,4 16-61,-5-33-11,0-1 0,1 1 0,0-1 1,0 1-1,0-1 0,1 0 0,1-1 0,-1 1 0,1-1 0,0 0 1,1 0-1,0 0 0,0-1 0,0 1 0,1-2 0,0 1 0,0-1 1,1 0-1,-1 0 0,1-1 0,0 0 0,0-1 0,0 1 0,1-2 1,-1 1-1,1-1 0,-1 0 0,5 0 11,9 1-385,-1-1-1,1-1 1,0-1-1,-1-1 1,1-1-1,-1 0 1,18-5 385,-25 4-515,0-1 0,-1 0 0,1-1-1,-1-1 1,0 0 0,-1 0 0,1-2 0,-1 1 0,0-1 0,-1-1-1,0 0 1,3-5 515,20-29-794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 11648,'-18'0'4288,"8"5"-3329,6 5 865,4 0 128,0 2-768,9-4-288,10-1-448,13-2-224,14-10-128,17-2-160,15-6-32,3-4-2336,2 2-1088,3 7 1697,-8-1 927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21 10624,'-7'-4'740,"0"1"0,-1 0 0,1 1 1,-1-1-1,0 2 0,1-1 0,-1 1 0,0 0 1,-2 0-741,-3 1 664,0 1 1,-1 0 0,1 0-1,0 1 1,-6 3-665,-3 1 299,1 1 1,0 1-1,1 0 0,0 2 0,0 0 1,-13 11-300,7-2 157,0 1 1,2 1 0,0 2 0,-7 9-158,-83 104 282,105-125-273,-41 54 119,3 1-1,2 2 0,-14 36-127,37-62-31,3 1 1,1 1-1,3 1 0,1 0 0,3 0 1,-5 35 30,14-59 87,0-1 1,1 1 0,1 0 0,1 0 0,1-1 0,1 1 0,1-1 0,0 0-1,2 0 1,0 0 0,1-1 0,1 0 0,6 10-88,-5-14-153,0-1 0,0 1 0,2-2 0,0 0 0,0 0 0,1-1 0,8 7 153,-7-9-742,0-1 1,0 0-1,1-1 1,0 0-1,0-1 1,1 0-1,0-1 0,8 1 742,39 6-2021,-2-7 939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10624,'-5'0'3936,"-4"5"-3040,9 7 95,0 0-127,5 4-160,-1 13 128,5 6-448,1 10-224,-1 1-96,0-6-288,0 0-96,5 1-1792,-5-9-767,1-7 1471,-1-10 704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14208,'5'12'5279,"-1"3"-4127,5 15-32,-4-10-320,0 4-2080,4 13-672,5 0 928,2-2 512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11264,'-1'0'255,"-10"3"6048,10 13-3400,9 21-1811,1 1 0,8 17-1092,0 0 104,40 176 379,-39-114-1604,-14-70-4348,-1 25 5469,-3-55-1632,0-8 822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12160,'1'-5'5640,"9"-2"-3591,16-6-1029,20-2-887,0 1 0,1 3 1,0 2-1,1 1 0,25 1-133,-67 7-6,1-1 0,0 1-1,0 1 1,0-1 0,5 2 6,-11-2 0,1 1 1,-1-1-1,0 0 0,1 1 0,-1-1 1,0 1-1,0 0 0,1-1 1,-1 1-1,0 0 0,0-1 1,0 1-1,0 0 0,0 0 1,0 0-1,0 0 0,0 0 1,0 0-1,-1 0 0,1 1 1,0-1-1,-1 0 0,1 0 0,-1 1 1,1-1-1,-1 0 0,0 0 1,1 1-1,-1-1 0,0 1 1,0-1-1,0 1 0,-1 5 31,1-1 0,-2 0 1,1 1-1,-1-1 0,0 0 0,0 0 0,-1 0 1,0 0-1,0 0 0,-1 1-31,-40 60 437,31-50-343,-2 6 30,0 0 1,2 0-1,0 1 1,2 1 0,-4 12-125,12-26 8,-1-1 1,1 1 0,1 0 0,0 0 0,1 0 0,0 0-1,0 0 1,2 1 0,-1-1 0,1 0 0,1 0 0,0 0-1,0 0 1,3 7-9,-2-13-40,-1 1-1,1-1 0,0 0 0,0 1 1,0-1-1,1-1 0,0 1 0,0 0 1,0-1-1,0 0 0,1 0 0,0 0 1,0-1-1,0 1 0,0-1 0,0-1 1,0 1-1,1-1 0,0 1 1,-1-2-1,1 1 0,0-1 0,0 1 1,0-2-1,3 1 41,7 0-632,-1-1 0,0 0 1,0-1-1,0-1 0,0 0 1,0-1-1,-1-1 0,1 0 0,9-5 633,22-10-753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13440,'33'2'8897,"9"-5"-8751,-1-1 0,2-2-146,49-9-118,28 2 118,-118 12-5,0 1-1,0 0 0,0 0 1,0 0-1,0 0 1,0 0-1,0 0 0,0 0 1,-1 1-1,1-1 0,0 1 1,0-1-1,0 1 1,0 0-1,0 0 0,-1 0 1,1 0-1,0 0 6,-2-1-1,0 1 1,1-1-1,-1 1 0,0-1 0,1 1 1,-1-1-1,0 1 0,0 0 0,0-1 1,1 1-1,-1-1 0,0 1 0,0 0 1,0-1-1,0 1 0,0-1 1,0 1-1,0 0 0,0-1 0,0 1 1,-1 0 0,-9 19 4,-12 6-3,-23 22-1,10-13 47,33-32-49,0-1-1,-1 1 0,1-1 0,0 1 1,1 0-1,-1-1 0,0 1 0,1 0 1,-1 0-1,1 0 0,0 0 1,0 1-1,0-1 0,1 0 0,-1 0 1,1 1-1,0-1 0,0 0 0,0 4 3,1-4-22,0 0 0,0 0 0,0 0 0,0 0-1,1 0 1,-1 0 0,1 0 0,0-1 0,0 1-1,0-1 1,0 1 0,1-1 0,-1 0 0,0 1-1,1-1 1,0-1 0,-1 1 0,1 0 0,0-1-1,1 1 23,49 25-403,-36-20 370,-1 0 1,0 2 0,0 0-1,-1 1 1,0 1 0,3 3 32,-14-10 3,0 0 1,0 0 0,-1 0-1,1 1 1,-1 0-1,0-1 1,-1 1 0,1 0-1,-1 1 1,0-1 0,0 0-1,-1 1 1,1-1 0,-1 0-1,0 1 1,-1 0 0,0-1-1,1 1 1,-2-1 0,1 1-1,-1 0 1,0 3-4,-2 3 18,0 0-1,-1 0 1,0-1-1,-1 0 1,0 0 0,-1 0-1,0 0 1,-1-1-1,0 0 1,-1 0 0,-3 3-18,-1 0-159,-1 0 0,0-1 1,-1 0-1,0-1 0,-1-1 0,0 0 1,-9 4 158,16-10-787,-1 0 0,0 0 0,-1-1 0,-7 2 787,13-4-255,0 0 0,0-1 1,1 1-1,-1-1 1,0 0-1,0 0 0,0 0 1,0-1-1,1 1 0,-1-1 1,0 0-1,0 0 0,-1-1 255,-20-14-778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 11776,'-8'-2'2162,"8"2"-1985,-1 0 1,1-1 0,-1 1-1,1 0 1,-1 0-1,1 0 1,0 0 0,-1-1-1,1 1 1,-1 0-1,1 0 1,-1 0 0,1 0-1,-1 0 1,1 0-1,-1 0 1,1 0 0,-1 1-1,1-1 1,-1 0-1,1 0 1,0 0 0,-1 0-1,1 1 1,-1-1-1,1 0-177,-3 23 2026,4-1-1886,0 0 1,1 0 0,1 0 0,1 0-1,1-1 1,6 13-141,-8-25 44,0-1 0,1 0 0,0 0 0,1 0 0,-1-1 0,2 1 0,-1-1 0,4 3-44,-6-6 5,1-1-1,0 1 1,0-1-1,0 0 1,0-1-1,1 1 1,-1-1-1,1 1 1,0-1-1,-1-1 1,1 1-1,0-1 1,0 0-1,0 0 1,1 0-5,9 0-843,0-1 0,1-1 1,-1 0-1,0-1 0,-1-1 1,1 0-1,0-1 1,-1-1-1,0 0 0,0-1 1,1-1 842,13-8-896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 10496,'-14'-3'3936,"5"3"-3040,4 3 160,5-3-161,0 9 129,0 3 224,5 8-384,4 5-128,0 7-416,5 8-128,5 9 0,-2-4-96,6 4 0,0 3-1088,-10-12-544,-3-6 704,-1 6 416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 5632,'-1'0'268,"1"-1"1,-1 1 0,0 0-1,1-1 1,-1 1-1,1-1 1,-1 1-1,0 0 1,0 0 0,1-1-1,-1 1 1,0 0-1,1 0 1,-1 0-1,0 0 1,0 0 0,1 0-1,-1 0 1,0 0-1,0 0 1,1 0-1,-1 0 1,0 1 0,1-1-1,-1 0-268,-23 3 1595,29 32 2079,14 31-1868,6 7-1806,9 30 573,29 106 62,-59-197-657,-1 1-278,1 0 0,1 0 0,0 0 0,2 1 300,-7-14-108,0 0-1,0 0 1,0 0-1,0 1 0,0-1 1,0 0-1,0 0 1,1 0-1,-1 0 1,0 1-1,0-1 0,0 0 1,0 0-1,0 0 1,1 0-1,-1 0 0,0 0 1,0 1-1,0-1 1,1 0-1,-1 0 1,0 0-1,0 0 0,0 0 1,0 0-1,1 0 1,-1 0-1,0 0 0,0 0 1,0 0-1,1 0 1,-1 0-1,0 0 1,0 0-1,0 0 0,1 0 1,-1 0-1,0 0 1,0 0-1,0 0 0,1 0 1,-1-1-1,0 1 1,0 0-1,0 0 1,0 0-1,1 0 0,-1 0 1,0 0-1,0-1 1,0 1-1,0 0 0,0 0 1,0 0-1,1 0 1,-1-1-1,0 1 1,0 0-1,0 0 0,0 0 1,0-1-1,0 1 1,0 0-1,0 0 0,0 0 1,0-1 108,5-14-2217,-5 15 2198,4-23-1282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535 182 6656,'-74'-16'2464,"39"19"-1920,-21 10 960,29-4 320,-1 3-384,2 3-96,-2 5-641,10 2-255,4 1-288,9-2-192,15-8-64,8-6-1343,14-7-641,13-7 1056,1-6 512</inkml:trace>
  <inkml:trace contextRef="#ctx0" brushRef="#br0" timeOffset="1">151 45 12544,'-82'8'4639,"50"-8"-3583,5 0-256,17 4-352,10-4-320,10 8 0,13-5-352,13-3-96,24-3 160,17-9-1984,14-1-767,10-4 1471,3-6 704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31 10624,'0'0'301,"0"-1"-1,0 0 1,0 1 0,0-1 0,-1 0 0,1 1 0,0-1 0,0 0 0,-1 1 0,1-1 0,-1 1 0,1-1-1,0 1 1,-1-1 0,1 1 0,-1-1 0,1 1 0,-1-1 0,0 1 0,1 0 0,-1-1 0,1 1-1,-1 0 1,0-1-301,-23-7 2433,-33 2-2688,47 5 754,-22-1-460,0 1 0,-1 2 0,1 2 0,0 0 1,0 2-1,0 2 0,1 1 0,0 1 0,-22 10-39,50-18 13,0 0-1,0 1 1,1-1-1,-1 0 1,1 1-1,-1 0 1,1 0-1,-1 0 1,1 0-1,0 0 1,0 0-1,0 0 1,0 1-1,0 1-12,1-3 19,0 1 0,0 0-1,1 0 1,-1 0-1,1-1 1,0 1-1,-1 0 1,1 0 0,0 0-1,0 0 1,0 0-1,0 0 1,1 0-1,-1 0 1,0 0 0,1-1-1,0 1 1,-1 0-1,1 0 1,0 0 0,0-1-1,0 1 1,0 0-19,24 38 448,-16-26-359,0 0 1,-1 1 0,0 0-1,-1 0 1,-1 2-90,-5-16 4,-1 1 1,0 0 0,1 0 0,-1-1 0,1 1-1,0 0 1,-1-1 0,1 1 0,0-1-1,0 1 1,0-1 0,0 1 0,0-1 0,0 0-1,1 0 1,-1 1 0,0-1 0,1 0-1,-1 0 1,1 0 0,-1 0 0,1-1-1,-1 1 1,1 0 0,0-1 0,-1 1 0,1-1-1,0 1 1,1-1-5,2 0-40,1-1 1,-1 0-1,1-1 0,-1 1 0,0-1 1,1 0-1,-1 0 0,3-2 40,3-1-124,12-5-69,2 0 0,-1 2 1,1 1-1,0 0 0,18-1 193,-34 7 1,0 1 0,0-1 0,0 1-1,-1 1 1,1 0 0,0 0 0,-1 1-1,1 0 1,-1 0 0,1 1 0,-1 0 0,0 0-1,0 1 1,0 0 0,-1 1 0,1 0 0,-1 0-1,5 5 0,-8-7 15,0 1-1,-1 0 0,1 0 1,-1 0-1,0 1 0,0-1 1,0 1-1,-1 0 0,1 0 1,-1-1-1,0 2 0,-1-1 1,1 0-1,-1 0 0,0 0 1,0 1-1,-1-1 0,0 1 1,0-1-1,0 0 0,0 1 1,-1-1-1,0 0 0,0 1 1,0-1-1,-1 0 0,0 0 1,-1 4-15,-3 5 54,-1-1 0,0 1 1,-1-1-1,-1 0 1,0-1-1,-1 0 0,0-1 1,0 0-1,-10 8-54,-9 5 129,0-1-1,-2-1 1,-19 10-129,31-22-373,-1 0 0,0-1 0,0-1 1,-1 0-1,0-2 0,-18 3 373,30-7-392,1-1-1,-1 0 0,1-1 1,-1 0-1,1 0 0,-1-1 1,1 0-1,-1-1 393,-19-8-634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5 11392,'-3'-1'421,"0"0"1,-1 0-1,1 1 1,0-1 0,-1 1-1,1 0 1,0 0-1,-1 0 1,1 1-1,0-1 1,-1 1 0,1 0-1,0-1 1,-1 2-422,-2 0 290,-1 1 1,1 0 0,0 1-1,0-1 1,0 1-1,1 0 1,-1 1-291,-9 8 77,1 2 0,0 0 1,0 0-1,-4 9-77,-1 2 62,1 1 1,1 0 0,2 1-1,0 1 1,2 0 0,2 1-1,0 0 1,-5 30-63,14-49 31,1-1 1,0 1-1,1-1 0,1 0 1,-1 1-1,1-1 0,1 0 0,0 1 1,1-1-1,0 0 0,0 0 1,1-1-1,0 1 0,1-1 0,0 0 1,0 0-1,5 5-31,-6-8 10,0-1 1,1 1-1,0-1 0,0 0 0,1 0 1,-1-1-1,1 1 0,0-1 1,0-1-1,0 1 0,1-1 1,-1 0-1,1 0 0,0-1 0,0 0 1,0 0-1,0-1 0,0 0 1,0 0-1,0 0 0,0-1 0,0 0 1,0-1-1,1 0 0,4-1-10,-6 1 35,-1 0-1,0-1 0,0 0 0,0 0 1,0 0-1,0-1 0,-1 1 1,1-1-1,-1 0 0,4-4-34,-7 6 22,1 0-1,-1 0 0,0-1 1,0 1-1,0 0 1,0 0-1,0-1 1,0 1-1,-1 0 0,1-1 1,0 1-1,-1-1 1,1 1-1,-1-1 1,0 0-1,1 1 1,-1-1-1,0 1 0,0-1 1,0 1-1,0-1 1,0 0-1,0 1 1,-1-1-1,1 1 0,0-1 1,-1 0-1,1 1 1,-1-1-1,0 1 1,1 0-1,-1-1 0,0 1 1,0 0-1,0-1 1,0 1-1,0 0 1,-1-1-22,-2-3-5,-1 1 0,0-1 0,0 1 0,0 0 0,0 0 0,-1 0 0,0 1 0,0 0 0,0 0 0,0 0 0,0 1 0,0 0 0,-1 0 0,1 1 0,-1 0 0,1 0 1,-1 0-1,0 1 0,1 0 0,-2 0 5,-2 1-192,1 0 1,0 1 0,0 0-1,-1 0 1,1 1 0,1 0-1,-1 0 1,0 1-1,1 0 1,0 1 0,0 0-1,0 0 1,-7 6 191,15-10-205,-1-1 1,0 1-1,0-1 0,1 1 1,-1-1-1,0 1 0,1 0 1,-1-1-1,1 1 0,-1 0 1,1-1-1,-1 1 1,1 0-1,-1 0 0,1-1 1,0 1-1,-1 0 0,1 0 1,0 0-1,0-1 0,0 1 1,-1 0-1,1 0 0,0 0 1,0 0-1,0 0 0,0-1 1,1 2 204,0-1-252,-1-1 1,1 1 0,0 0 0,0-1-1,0 1 1,0 0 0,0-1 0,0 1-1,0-1 1,1 0 0,-1 1 0,0-1-1,0 0 1,0 0 0,0 0 0,0 0 0,1 0-1,-1 0 1,0 0 0,0 0 0,0 0-1,0 0 1,1-1 251,28-3-1205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89 11136,'-10'-5'1820,"-15"-10"2839,24 15-3261,20 0 1012,31-3-2171,1-3 0,-1-1 0,27-9-239,7-1 51,-47 9-62,-23 5 15,1 0 1,-1 0-1,1 2 1,-1 0-1,11 0-4,-23 2 10,0-1 0,1 1 0,-1 0 0,0-1 0,0 1 0,0 0 0,0 0 0,0 1 0,0-1 0,0 0 0,0 1 0,0-1 0,-1 1 0,1-1 0,0 1 0,-1 0 0,0 0 0,1 0 0,-1 0 0,0 0 0,0 0 0,0 0 0,0 0 0,0 0 0,-1 0 0,1 1 0,0-1 0,-1 0 0,0 3-10,3 10 49,-1 0 0,-1 0 1,-1 1-1,0 3-49,0-7 20,0 239 22,0-143-6116,0-105 4992,0 0 0,0 0 0,-1 0 0,1 0 0,-1 0 0,1 0 0,-1-1-1,0 1 1,0 0 1082,-4 6-3194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65 11904,'-5'-3'4480,"19"3"-3489,0-5-127,-5 5-256,5-4-544,7 1-96,16-5-1216,9-1-447,10 1 863,-3-4 416,7 0 320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68 12160,'1'-2'345,"0"0"1,-1 0-1,1 0 1,-1 0-1,0 0 1,0-1 0,0 1-1,0 0 1,0 0-1,0 0 1,0-1-1,-1 1 1,1 0-1,-1 0 1,0 0 0,0 0-1,0 0 1,0 0-1,0 0 1,0 0-1,0 0 1,0 1 0,-1-1-1,1 0 1,-1 1-1,1-1 1,-1 1-1,0-1 1,1 1-1,-2-1-345,-1 1 90,1-1 0,-1 1 0,1 0 0,-1 0-1,0 1 1,0-1 0,1 1 0,-1 0-1,0 0 1,0 0 0,1 0 0,-1 1 0,0-1-1,1 1 1,-1 0 0,0 0 0,-2 2-90,-16 6-97,1 1 0,0 1 1,1 0-1,0 2 0,1 1 1,1 0-1,0 1 0,0 1 97,16-13-8,-1-1 0,1 0 0,0 1 0,0-1 0,0 1 0,0 0 0,0 0 0,1 0 0,-1 0 0,1 0 0,0 0 0,0 0 0,0 0 0,0 1 0,0-1 0,1 0 0,-1 1 0,1-1 0,0 0 0,0 1 0,0-1 0,1 0 0,-1 1 0,1-1 0,0 0 0,0 0 0,0 1 0,0-1 0,0 0 0,1 0 0,0 0 0,-1 0 0,1-1 0,0 1 0,2 2 8,6 6-36,0 1 0,1-1-1,1-1 1,-1 0 0,2-1 0,-1 0 0,6 2 36,11 7 38,-6-5-40,-1 2 0,21 16 2,-38-27 32,-1 0 0,1 0 0,-1 1-1,1 0 1,-1 0 0,-1 0 0,1 0 0,-1 1 0,0-1 0,0 1-1,0 0 1,-1 0 0,0 0 0,1 4-32,-3-8 53,1 1-1,-1 0 1,0 0 0,0 0-1,0 0 1,-1 0 0,1-1-1,-1 1 1,1 0 0,-1 0-1,0 0 1,0-1-1,0 1 1,0-1 0,-1 1-1,1-1 1,-1 1 0,0-1-1,-1 2-52,0 0 47,-1 0-1,0-1 0,0 1 1,0-1-1,-1 0 0,1 0 1,-1-1-1,1 1 0,-1-1 1,-5 2-47,4-2 14,0 0-1,0-1 1,0 1 0,0-2 0,0 1 0,0 0 0,0-1 0,0 0 0,-5-1-14,8 1-1,0-1 0,0 0 0,0 1 0,0-1 0,0 0 0,0 0 0,0-1 0,0 1 0,0-1 1,1 1-1,-1-1 0,0 0 0,1 0 0,-1 0 0,1 0 0,0 0 0,-1-2 1,1 1-26,1 0 0,-1 0 0,1 0-1,0 0 1,0-1 0,0 1 0,0 0-1,0-1 1,1 1 0,0 0 0,-1-1-1,1 1 1,1-1 0,-1 1 0,0 0-1,1-1 1,0 1 0,-1-1 0,1 1-1,1 0 1,-1 0 0,0 0 0,2-3 26,4-7-131,1-1 1,0 1-1,1 0 1,5-6 130,12-14-981,2 2 0,22-19 981,-28 30-1390,2 1 1,1 0 0,0 2-1,3 0 1390,12-4-698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406 119 9472,'0'-3'399,"0"0"1,0 0-1,0-1 1,-1 1-1,1 0 1,-1 0 0,1 0-1,-1 0 1,0 0-1,0 0 1,-1 0-1,1 0 1,0 0-1,-1 1 1,0-1-1,0 1 1,0-1 0,0 1-1,0-1 1,0 1-1,-2-1-399,-4-5 386,-1 0 0,0 1 0,-1 0 0,0 1-1,-5-3-385,10 6-4,-1 2-1,1-1 1,0 1-1,0-1 1,-1 1-1,1 1 1,-1-1-1,1 1 1,-1 0-1,1 0 1,-1 1-1,1-1 1,0 1-1,-1 1 1,1-1-1,0 1 1,-3 1 4,-7 2-26,1 1 1,1 1 0,-1 0 0,1 1 0,-9 7 25,2-1 74,1 2 1,-14 14-75,26-23 96,1 0 1,0 0 0,0 1 0,1-1-1,0 1 1,0 0 0,1 1-1,-3 7-96,6-13 30,0-1 0,0 1 0,1 0-1,-1-1 1,1 1 0,0 0 0,-1 0-1,1-1 1,0 1 0,1 0 0,-1 0-1,0-1 1,1 1 0,0 0 0,-1-1-1,1 1 1,0-1 0,2 3-30,-1-2 28,0 1-1,0-1 1,1 0 0,-1 0-1,1 0 1,0-1 0,0 1-1,0-1 1,0 0 0,1 1-1,-1-1 1,2 0-28,3 2 10,0-1 1,0 0-1,0 0 0,1-1 1,-1 0-1,1 0 0,-1-1 1,1-1-1,0 1 0,-1-1 1,8-1-11,-2-1-10,-1 0 1,0-1-1,1-1 1,-1 0 0,-1 0-1,1-1 1,-1-1 0,0 0-1,0-1 1,0 0-1,-1-1 1,0 0 0,-1-1-1,0 0 1,0-1-1,-1 0 1,0 0 0,-1-1-1,0 0 1,-1-1-1,6-11 10,-6 10 113,-6 9-28,1 0 0,-1 1 0,1-1-1,0 1 1,0-1 0,1 1 0,-1 0 0,1 0 0,-1 0-1,1 0 1,0 0 0,1 0-85,-3 3 16,-1 0 1,1 0-1,-1 0 1,1 0-1,0 0 1,-1 0-1,1 0 0,-1 0 1,1 1-1,-1-1 1,1 0-1,-1 0 1,1 1-1,-1-1 1,1 0-1,-1 1 0,1-1 1,-1 0-1,1 1 1,-1-1-1,0 1 1,1-1-1,-1 1 1,1-1-1,-1 1 0,0-1 1,0 1-1,1-1 1,-1 1-1,0-1-16,10 19 227,2 19 292,-1-1 1,-2 1-1,3 37-519,-7-46 117,3 21-336,17 90 344,-7-46-6154,-14-76 4381,1-8 758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10368,'3'1'5216,"9"6"-1883,-9-5-3139,1 0 1,-1 0-1,0 0 0,0 0 1,0 0-1,0 1 1,-1-1-1,1 1 0,-1 0 1,1-1-1,-1 1 1,0 0-1,0 1 0,0-1 1,0 1-195,2 3 91,-1 1 0,1 0-1,-1 0 1,0 1 0,-1-1 0,0 1-91,4 45 216,-1 0 1,-3 0-1,-3 0 0,-2 9-216,-1 56-150,4-109-27,1 30-833,5-16-3910,-6-24 4831,0 0 0,0 0 1,0 0-1,0-1 0,0 1 0,0 0 0,0 0 0,0 0 1,1 0-1,-1 0 0,0 0 0,0 0 0,0-1 1,0 1-1,0 0 0,0 0 0,0 0 0,0 0 0,0 0 1,0 0-1,1 0 0,-1 0 0,0 0 0,0 0 0,0 0 1,0 0-1,0 0 0,0 0 0,0 0 0,1 0 0,-1 0 1,0 0-1,0 0 0,0 0 0,0 0 0,0 0 0,0 0 1,1 0-1,-1 0 0,0 0 0,0 0 0,0 0 0,0 0 1,0 0-1,0 0 0,0 0 0,0 0 0,1 0 0,-1 0 1,0 0-1,0 1 0,0-1 0,0 0 0,0 0 0,0 0 1,0 0-1,0 0 0,0 0 0,0 0 0,0 0 0,0 1 1,0-1-1,0 0 0,0 0 89,5-8-1093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76 7936,'-2'5'4412,"3"-5"-2435,6 0-617,4-2-1064,0 0 1,-1-1 0,1 0-1,-1 0 1,0-1 0,0 0-1,0-1 1,7-5-297,27-11 27,-32 16 17,0 1 1,0 0 0,0 1-1,1 0 1,-1 1 0,1 1-1,4-1-44,-15 2 36,1 0 0,-1 0 0,1 0 1,-1 1-1,1-1 0,-1 0 0,0 1 0,1 0 0,-1-1 0,1 1 0,-1 0 0,0 0 0,0 0 0,0 1 0,0-1 0,0 0 0,0 1 0,0-1 0,0 1 0,0 0 0,0 0 0,-1 0 0,1 0 1,-1 0-1,0 0 0,1 0 0,-1 0 0,0 0 0,0 1 0,0-1 0,-1 0 0,1 1 0,-1-1 0,1 1 0,-1-1 0,0 1 0,0-1 0,0 1 0,0-1 0,0 2-36,-1 3 62,0 0 0,0 1 1,0-1-1,-1 0 0,0 1 0,-1-1 0,0-1 0,0 1 0,-3 4-62,-38 61 236,37-62-209,-60 77 50,48-65 41,1 1 0,1 0 0,1 1-1,1 1 1,-10 22-118,23-42 30,1-1-1,-1 0 0,1 1 0,0-1 1,1 1-1,-1-1 0,1 1 1,-1 0-1,1-1 0,1 1 0,-1-1 1,1 1-1,1 4-29,-2-7 25,1 0 0,0 0-1,0 0 1,0 0 0,0 0 0,0 0 0,0 0 0,1-1-1,-1 1 1,1 0 0,-1-1 0,1 1 0,-1-1-1,1 0 1,0 1 0,0-1 0,0 0 0,0 0 0,0 0-1,0 0 1,0 0 0,0-1 0,0 1 0,0-1 0,0 1-1,0-1 1,1 0 0,-1 0 0,0 0 0,2 0-25,21-2 89,0-2 1,0 0 0,0-2 0,0-1 0,-1 0 0,13-8-90,16-3-54,-3 3-503,7-3-283,9-6 840,-8-4-4072,-46 21 999,0-1 0,0 0 0,3-5 3073,-5 5-1210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53 12032,'-20'-6'3898,"20"6"-3823,1 0 0,-1 0 0,0 0-1,0 0 1,0 0 0,0 0 0,0-1 0,0 1 0,0 0-1,0 0 1,0 0 0,0 0 0,0 0 0,1 0-1,-1 0 1,0 0 0,0-1 0,0 1 0,0 0 0,0 0-1,0 0 1,0 0 0,0 0 0,0 0 0,0 0-1,0-1 1,0 1 0,0 0 0,0 0 0,0 0 0,0 0-1,0 0 1,0 0 0,0 0 0,0 0 0,0-1-1,-1 1 1,1 0 0,0 0 0,0 0 0,0 0 0,0 0-1,0 0 1,0 0 0,0 0 0,0 0 0,0-1-75,10 0 387,33-1 32,-1-2 0,0-2-419,-11 2 31,33-6 1,-31 5-72,1 0 0,26 1 40,-58 4-11,-1 0 0,0 0 0,0 0-1,1 0 1,-1 0 0,0 0-1,1 0 1,-1 0 0,0 0 0,0 1-1,1-1 1,-1 1 0,0-1-1,0 1 1,0-1 0,1 1 0,-1-1-1,0 1 1,0 0 0,0 0-1,0 0 1,0 0 0,-1 0 0,1 0-1,0 0 1,0 0 0,0 0-1,0 1 12,-1-1-11,0 1 0,0-1 0,0 1 0,0 0 0,0-1 0,-1 1 0,1-1 0,0 1 0,-1-1-1,1 1 1,-1-1 0,0 1 0,1-1 0,-1 1 0,0-1 0,0 1 0,0-1 0,0 0 0,0 0 0,0 0-1,0 1 1,-1-1 11,-12 12 41,0-1 0,-1 0 0,-2 0-41,-1 1 103,0 0 0,-6 9-103,19-18 9,1 0-1,0 1 1,1-1-1,-1 1 0,1 0 1,0 0-1,0 0 1,1 0-1,-1 0 0,1 1 1,0 2-9,1-6-3,1-1 1,0 1 0,0 0 0,0 0-1,1 0 1,-1 0 0,0 0-1,1 0 1,-1-1 0,1 1 0,0 0-1,0 0 1,-1-1 0,1 1-1,0 0 1,0-1 0,1 1-1,-1-1 1,0 1 0,0-1 0,1 0-1,-1 1 1,1-1 0,-1 0-1,1 0 1,0 0 0,-1 0 0,1 0-1,0-1 1,0 1 2,8 4-41,1 0-1,0 0 1,0-1-1,3 0 42,2 0-18,27 9-164,29 12 182,-60-20-14,-1 0 0,0 1-1,0 0 1,0 1 0,-1 0-1,0 0 1,0 1-1,3 5 15,-10-10 15,0 0-1,0 0 0,-1 0 0,0 1 0,1-1 0,-1 1 0,-1 0 1,1 0-1,0-1 0,-1 1 0,0 0 0,0 0 0,0 0 0,0 1 1,-1-1-1,0 0 0,0 0 0,0 0 0,0 0 0,0 0 1,-1 1-1,0-1 0,0 0 0,0 0 0,0 0 0,-1-1 0,1 1 1,-1 0-1,0 0 0,0-1 0,-2 3-14,-2 3 19,-1-1 0,0 1-1,-1-1 1,1 0 0,-1-1 0,-1 0 0,0 0-1,0-1 1,0 0 0,0 0 0,-10 3-19,2-2-604,-1 0 1,0-2-1,0 0 1,-5 0 603,5-2-1547,-1 0 0,0-1 0,0-2 0,0 1 0,1-2 0,-1-1 0,-2-1 1547,-12-5-1354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9600,'-4'3'409,"0"1"0,0 0 1,0 1-1,0-1 0,1 1 1,0-1-1,0 1 0,0 0 0,0 0 1,1 1-1,0-1 0,0 0 1,0 1-1,1-1 0,-1 1 1,1 0-1,1-1 0,-1 3-409,0 6 97,0-1 1,1 0-1,1 0 0,0 0 0,0 1 0,2-1 0,2 8-97,-3-13 9,1 1-1,1-1 0,-1 0 1,1 0-1,1-1 0,0 1 1,0-1-1,0 0 0,1 0 0,0-1 1,0 1-1,1-1 0,-1-1 1,1 1-1,1-1 0,-1-1 1,1 1-1,7 3-8,-7-5-315,-1-1 0,1 1 0,0-1 0,0 0 0,0-1-1,0 0 1,0 0 0,0-1 0,0 1 0,0-2 0,0 1 0,0-1 0,5-2 315,27-11-581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11776,'-5'5'617,"0"1"1,1 0-1,0 1 1,1-1-1,-1 1 1,1 0 0,0 0-1,1 0 1,0 0-1,0 0 1,0 0-1,1 1 1,0-1-1,0 3-617,1 19 658,0-1-1,2 0 1,1 7-658,1 9 261,13 115 101,-6-64 82,-2 66-444,-9-154 35,0-1-1,0 1 1,-1 0 0,0-1 0,0 1 0,-1-1 0,0 1 0,-2 4-35,4-10 7,-1 1 1,0-1-1,1 0 1,-1 0-1,0 0 1,0 0-1,0 0 1,0 0 0,0 0-1,0 0 1,0 0-1,0 0 1,0-1-1,0 1 1,0 0-1,-1-1 1,1 1-1,-1 0-7,0-1 2,-1 0 0,1 0 0,0 0 1,0 0-1,0 0 0,0 0 0,0-1 0,0 1 0,0-1 0,0 1 0,1-1 0,-1 0 0,0 0 0,0 0 1,0 0-1,-1-1-2,-3-2-11,1 0 0,-1-1 1,1 0-1,0 0 0,1-1 0,-1 1 1,1-1-1,0 0 0,0 0 1,1 0-1,0-1 0,0 1 0,0-1 1,1 1-1,0-1 0,0 0 1,1 0-1,0 0 0,0 0 1,0-3 10,0-8-33,0 0 0,1-1 1,2 1-1,-1 0 0,2 0 1,0 0-1,3-7 33,2 0-77,1 1-1,1 1 1,0 0 0,2 0 0,1 1-1,0 1 1,2 0 0,10-10 77,-12 15-66,1 0 0,1 2 1,0 0-1,1 0 0,1 2 1,0 0-1,0 1 1,2 1-1,-1 0 0,13-4 66,-25 12 6,0 0 0,0 0-1,0 1 1,0 0 0,0 0-1,0 0 1,0 1 0,0 0-1,0 0 1,0 1 0,0-1-1,4 2-5,-7-1 20,0 0-1,-1 0 1,1 0-1,0 0 0,-1 0 1,1 1-1,-1-1 1,1 1-1,-1 0 0,0 0 1,0 0-1,0 0 1,0 0-1,0 0 0,0 0 1,0 1-1,-1-1 1,1 1-1,-1-1 0,0 1 1,1-1-1,-1 1 1,-1 0-1,1 0 1,0-1-1,-1 1 0,1 2-19,0 7 90,-1-1-1,0 0 1,0 0-1,-1 0 1,-1 0-1,0 0 1,-3 8-90,-4 14 344,-13 27-344,8-24 73,-6 15-32,-2 12-41,18-48-54,0 0 1,1-1-1,0 1 0,2 0 1,-1 0-1,2 12 54,0-23-76,1 0 0,-1 0 1,1 0-1,-1 1 0,1-1 0,1-1 0,-1 1 0,0 0 1,1 0-1,0 0 0,0-1 0,0 1 0,0-1 1,1 1-1,-1-1 0,1 0 0,0 0 0,0 0 0,2 1 76,-1-1-183,0-1 0,0 0 0,1 1 0,-1-1 0,1-1 0,0 1 0,0-1 0,-1 0 0,1 0 0,0 0 0,0-1 0,0 1 0,0-1-1,0 0 1,4-1 183,9-2-1034,1 0-1,-1-1 1,0 0-1,0-2 0,-1 0 1,0-1-1,16-9 1035,22-18-853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9216,'-18'0'3520,"18"0"-2752,0 10 512,0-7 64,0 6-673,0-2-127,4 13 96,6 20 32,-1 9-320,0 13-128,0-15-96,0-5-64,5 10 32,-5-3-1120,5 8-416,-5-13 705,5 6 351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493 123 10496,'5'-7'1067,"1"-1"0,-1 1 1,-1-1-1,1 0 1,-1-1-1,-1 1 0,1-1-1067,-4 7 81,0 1-1,0 0 0,0 0 0,0-1 0,0 1 0,0 0 0,-1 0 0,1 0 0,0-1 0,0 1 0,-1 0 0,1 0 0,-1 0 0,1 0 0,-1 0 0,0 0 0,1 0 0,-1 0 1,0 0-1,0 0 0,0 0 0,0 0 0,1 0 0,-1 1 0,0-1 0,0 0 0,0 1 0,-1-1 0,1 1 0,0-1 0,0 1 0,0-1 0,-1 1-80,-6-3 103,0 0 0,-1 1 0,1 0 0,-2 0-103,9 2 2,-32-6 199,0 2 0,0 1 0,-1 2 0,0 1 0,-3 2-201,17 0 31,0 0-1,0 2 1,1 0 0,-1 1-1,1 1 1,0 1-1,0 0 1,1 2-1,-2 1-30,15-7-6,0 0 0,1 1-1,-1-1 1,1 1 0,0 0-1,0 0 1,0 0-1,1 1 1,0 0 0,0-1-1,0 1 1,0 0 0,1 0-1,-1 0 1,1 1 0,1-1-1,-1 0 1,1 1-1,0-1 1,0 1 0,0 0-1,1-1 1,0 1 0,0 1 6,2 16 55,0-1 0,2 1 0,0-1 0,2 1 0,3 6-55,-9-26 8,0-1 1,1 0-1,0 0 1,0 0-1,-1 0 1,1 0-1,0 0 0,0-1 1,2 3-9,-2-3 3,0-1 1,0 1-1,-1-1 0,1 1 1,0-1-1,0 0 0,0 1 1,0-1-1,0 0 0,0 0 1,0 1-1,0-1 0,0 0 1,0 0-1,0 0 0,0 0 1,0 0-1,0-1 0,0 1 1,0 0-1,0 0 0,1-1-3,18-3-14,17-5-153,0 2 0,0 2 1,21 0 166,-45 5-35,0 0 0,-1 1 0,1 0 0,0 1 0,0 1 0,-1 0 0,0 1 1,1 0-1,-1 0 0,-1 2 0,1-1 0,5 5 35,-4-2-1,0 0 0,-1 1 0,0 1 0,0 0-1,2 3 2,-12-10 11,1-1-1,-1 0 1,0 1-1,0-1 1,0 1-1,0 0 1,-1 0-1,1 0 1,-1-1-1,0 1 1,0 1-1,0-1 1,0 0-1,0 0 1,-1 0-1,1 0 1,-1 1-1,0-1 1,0 0-1,0 0 1,0 1-1,-1-1 1,1 0-1,-1 0 1,0 0-1,0 1 1,0-1-1,-1 0-10,-2 5 53,-1 0 0,0-1-1,-1 0 1,0 0 0,0 0 0,0-1 0,-1 0 0,0 0-1,0-1 1,-1 0 0,1 0 0,-1 0 0,0-1-1,0 0 1,-1-1 0,1 0 0,-1 0 0,0-1-1,-3 0-52,-9 3-408,0-2 0,0-1-1,0 0 1,-1-1-1,1-2 1,-1 0-1,-14-4 409,26 4-1080,1 0 0,0-1 0,0-1 0,0 1 0,1-1 0,-1-1 0,0 0 0,1 0 0,0-1 0,0 0 0,1 0 0,-5-4 1080,-1-8-1162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64 9472,'-8'2'1382,"-3"1"65,2-3 3174,34 12-2120,-16-10-2397,1-1-1,0 0 0,0 0 0,-1-1 0,1-1 1,0 1-1,0-1 0,0-1-103,81-19 438,-43 9-336,-15 4-74,59-12-451,27-1 423,-118 21 0,-1 0-1,1 0 1,0 0-1,0 0 1,-1 0-1,1 0 1,0 0 0,0 0-1,-1 1 1,1-1-1,0 0 1,0 0-1,-1 0 1,1 1 0,0-1-1,-1 1 1,1-1-1,0 0 1,-1 1-1,1-1 1,-1 1 0,1-1-1,-1 1 1,1-1-1,-1 1 1,1 0-1,-1-1 1,0 1 0,1 0-1,-1-1 1,0 1-1,1 0 1,-1-1-1,0 1 1,0 0 0,0 0-1,0-1 1,0 1-1,1 0 1,-1 0-1,-1-1 1,1 1 0,-4 39-25,3-33 36,-51 208 541,28-123-389,-20 64-512,9-54-3958,34-99 3908,0 0 1,-1 1 0,0-1-1,0 0 1,0 0 0,0 0-1,0-1 1,0 1-1,-1 0 1,0 0 398,-7 6-757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65 9472,'-4'5'3520,"-1"-5"-2752,10 7 416,-1-7 0,6 5-513,8-2-127,14-3-128,14-3-32,13-2-192,10-7-896,0 0-416,3-5-3231,-3 2-1409,-6-5 2976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71 10880,'-2'-9'1671,"1"4"-641,0 0 0,0 0 0,-1 0 0,1 0 0,-3-3-1030,3 6 94,0 0 1,0 1-1,0-1 1,-1 1-1,1-1 1,0 1-1,-1-1 1,1 1-1,-1 0 1,1 0-1,-1 0 1,0 0-1,1 0 1,-1 0 0,0 0-1,0 1 1,0-1-1,-1 0-94,-8-1-15,0 0 0,0 1 0,-1 0 0,1 1 0,-1 0 0,1 1 0,0 1 0,-1-1 1,1 2-1,0-1 0,0 2 0,0-1 15,-5 3 113,1 0 0,0 1 0,0 1 0,1 0 0,0 1 0,1 0 0,-1 1 0,0 2-113,12-10 23,-1 0-1,1 1 0,-1-1 0,1 1 1,0-1-1,0 1 0,0 0 0,0 0 1,0 0-1,1 0 0,-1 0 0,1 1 1,0-1-1,0 0 0,0 0 1,1 1-1,-1-1 0,1 1 0,0-1-22,0 2-7,1 0 0,0 0 0,0-1 0,0 1 0,0-1 0,1 1 0,0-1 0,0 1-1,0-1 1,1 0 0,-1 0 0,1 0 0,2 2 7,12 14-68,1-2 0,1 1 1,1-2-1,1-1 0,9 6 68,8 7-34,-1-2-24,-1 1 106,-1 0-1,11 14-47,-40-35 35,0 0-1,0 0 1,0 0-1,-1 1 1,0 0 0,2 4-35,-6-9 27,0-1 0,0 1-1,0-1 1,0 1 0,0-1 0,0 1 0,-1 0 0,0 0 0,1-1 0,-1 1 0,0 0 0,0 0 0,0 0-1,-1-1 1,1 1 0,-1 0 0,1-1 0,-1 1 0,0 0 0,0-1 0,0 1 0,-1-1 0,0 3-27,-2 0 30,-1 0 1,1-1-1,-1 1 1,0-1-1,0 0 0,-1 0 1,1 0-1,-1-1 1,0 0-1,0 0 1,0-1-1,0 1 1,-5 0-31,6-1 32,0-1 1,0 0 0,0 0 0,0 0 0,0-1 0,0 1-1,0-1 1,0 0 0,0-1 0,0 1 0,0-1-1,0 0 1,0 0 0,0-1 0,1 0 0,-1 1 0,0-1-1,-1-2-32,4 3 11,1 0-1,0 0 0,-1 0 1,1-1-1,0 1 1,0 0-1,0-1 0,0 1 1,0-1-1,0 1 0,0-1 1,0 0-1,1 1 0,-1-1 1,0 0-1,1 0 1,0 1-1,-1-2-10,1-2-5,0 1 0,-1-1 0,2 0 0,-1 1 0,1-1 0,-1 0 0,2-2 5,2-8-105,1 1 1,0 0-1,2 0 1,2-5 104,10-15-640,2 1 1,1 1-1,2 1 1,1 1-1,27-25 640,15-6-4243,3 6-4657,-43 37 5716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44 7808,'0'-2'415,"0"1"0,0 0 1,0-1-1,0 1 0,0 0 1,0-1-1,0 1 0,-1 0 1,1-1-1,-1 1 0,1 0 1,-1 0-1,1-1 0,-1 1 1,0 0-1,1 0 0,-1 0 1,0 0-1,0 0 0,0 0-415,-2-1 270,1 0 0,-1 1 0,0 0 0,0 0 0,0 0 0,1 0 0,-1 0 0,0 0-1,0 1-269,-11-3 24,0 1 0,0 1-1,1 0 1,-1 1-1,0 1 1,0 0-1,0 1 1,1 0 0,-1 1-1,1 1 1,0 0-1,0 1 1,0 0-1,0 1 1,0 0-24,4-1 0,0 1-1,0 0 0,1 0 1,0 1-1,0 0 1,0 0-1,1 0 1,0 1-1,-2 4 1,4-5 26,1-1 0,1 1 0,-1 0 1,1 0-1,0 0 0,1 0 0,-1 0 0,1 1 0,1-1 0,0 1 0,0 0 0,0-1 0,1 3-26,0-5 25,0-1-1,0 1 1,1 0-1,0-1 1,0 1-1,0-1 0,0 0 1,1 1-1,-1-1 1,1 0-1,0 0 0,1 0 1,-1 0-1,1 0 1,2 3-25,-1-3 36,1 1 0,0-1 1,0 0-1,0-1 1,0 1-1,1-1 0,-1 0 1,1 0-1,0-1 1,4 2-37,5 1 52,0-2 0,0 0 0,1 0 0,-1-2 0,1 0 0,-1 0 0,1-2 0,13-1-52,-14 0 34,-1-1 1,1 0-1,-1-1 0,0-1 0,1 0 0,-2-1 1,1 0-1,-1-1 0,0-1 0,0 0 1,-1 0-1,0-2 0,-1 0-34,2-2 103,0-1 1,-1 0-1,-1-1 0,-1 0 0,0 0 0,0-2 1,-2 1-1,0-1 0,0 0 0,3-13-103,-5 4 121,-7 20 60,-4 14-35,0 4-61,1 0-1,1 0 0,0 1 0,1-1 0,0 0 1,1 1-1,1-1 0,0 11-84,3 14 138,1 0 0,6 19-138,8 20-1073,4-1 0,23 49 1073,-14-36-4532,-16-49 2778,-1-13 821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8320,'-9'17'3168,"-1"-2"-2464,-3 9 224,8-11-96,0 4-448,5-2-128,0 6-256,0-5-64,0 4 32,5-3-1216,0-2-416,-1-3 832,1-3 416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9216,'-4'25'3424,"-6"-13"-2656,1 16 256,5-11 32,-6 3-320,1 0-33,0 4-383,0 1-192,4 4-96,0-6-256,1 2-96,4-4-2271,0-6-1089,0-7 1888,4-3 896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 10368,'-4'-4'1035,"1"1"-432,0-1 1,0 1 0,0 1-1,0-1 1,-1 0 0,1 1-1,-1 0 1,0 0 0,0 0-1,-2-1-603,6 3 678,1 2-606,0 0 1,1-1-1,-1 1 1,1 0-1,0-1 1,-1 0 0,1 1-1,0-1 1,0 0-1,0 0 1,0 0-1,0 0 1,0 0-73,3 1 113,35 18 413,1-2 0,16 4-526,28 12 409,104 54 27,-139-61-373,0 2 0,31 25-63,-56-35 33,-1 2 0,0 0 0,-1 1 0,-2 2 0,10 13-33,-17-18 69,-1 0 0,-1 1 0,-1 0 0,0 1 1,-2 1-1,-1-1 0,0 1 0,-1 3-69,-1 3 241,-1 1 0,-1 0 0,-1 0 0,-2 0 1,-1 0-1,-2 0 0,0 0 0,-2 0 0,-1 0 0,-1-1 0,-8 20-241,1-8-291,-2-1 1,-2 0-1,-9 14 291,1-8-4650,-2-2 0,-19 24 4650,45-66-5584,5-5 2022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 12160,'-4'0'502,"1"-1"1,-1 1-1,0-1 1,1 1 0,-1 0-1,1 1 1,-1-1-1,0 1 1,1-1-1,-1 1 1,1 0 0,-1 0-1,0 1-502,-1 1 278,0-1-1,1 1 1,0 0-1,-1 0 1,1 0-1,0 0 1,1 1-1,-1-1 1,0 2-279,-1 1 28,0 1 0,1-1 0,-1 1 0,1 0 0,1 1 0,-1-1 0,1 1 0,0 0 0,1-1 0,0 1 0,0 0 0,1 2-27,1-7 3,0-1 1,0 1-1,0 0 1,0 0-1,1 0 1,-1-1-1,1 1 1,0 0-1,0 0 1,0-1-1,0 1 0,0-1 1,1 1-1,-1-1 1,1 1-1,-1-1 1,1 0-1,0 0 1,2 2-4,-3-3 12,0 0 0,0 0 1,1 0-1,-1 0 0,0-1 1,1 1-1,-1 0 0,0-1 0,1 1 1,-1-1-1,1 1 0,-1-1 1,1 0-1,-1 0 0,1 1 1,-1-1-1,1 0 0,-1 0 0,1-1 1,-1 1-1,1 0 0,-1 0 1,0-1-1,1 1 0,-1-1 1,1 1-1,-1-1 0,0 0 1,1 1-1,-1-1 0,0 0 0,0 0 1,1 0-1,-1 0 0,0 0 1,0 0-1,0 0 0,0-1-12,1-1 29,0 0-1,0 0 1,0-1 0,0 1-1,-1-1 1,1 1-1,-1-1 1,0 0 0,0 1-1,0-1 1,-1 0-1,1 0 1,-1 1-1,0-1 1,0 0 0,-1-3-29,1 5-150,0-1 0,0 1 1,0 0-1,-1-1 0,1 1 1,-1 0-1,0-1 0,0 1 1,0 0-1,0 0 0,0 0 0,0-1 1,0 1-1,-1 1 0,1-1 1,-1 0-1,1 0 0,-1 0 1,0 1-1,0-1 0,0 1 1,0-1-1,0 1 0,0 0 1,0 0-1,0 0 0,-1 0 150,2 1-252,0-1-1,-1 1 0,1 0 0,0 0 0,-1 0 1,1 0-1,0 1 0,-1-1 0,1 0 1,-1 0-1,1 1 0,0-1 0,0 1 0,-1-1 1,1 1-1,0-1 0,0 1 0,0 0 0,-1 0 1,1 0 252,-13 11-960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9472,'-2'1'184,"1"0"1,-1 0-1,0 0 1,0 0-1,0 0 1,0 0-1,1 0 1,-1 1-1,1-1 1,-1 1 0,1-1-1,-1 1 1,1 0-1,0-1 1,0 1-1,0 0 1,0 0-1,0 0 1,0 0-1,0 0 1,1 0-1,-1 0 1,1 0-1,-1 0 1,1 0-1,0 0 1,0 0-1,0 0 1,0 1 0,0-1-185,5 105 5435,17 104-5435,-3-51 447,-14-124-329,-3-25-51,0-1-1,-1 0 0,0 0 0,0 1 1,-1-1-1,-1 1 0,0-1 0,0 0 1,-2 6-67,3-51 954,2 16-895,2 1-1,0 0 1,1 0-1,1 0 0,0 0 1,1 1-1,2 0 1,7-12-59,9-12-407,2 0 0,26-27 407,-29 38-246,1 2 1,2 1 0,2-1 245,-18 19 28,-1 0 0,1 1 0,0 1 1,1 0-1,0 0 0,0 1 1,0 0-1,1 1 0,0 1 0,4-1-28,-10 4 97,-1 0 1,0 1-1,1 0 0,-1 0 0,1 1 0,-1-1 0,0 2 0,0-1 0,1 0 0,-1 1 0,0 0 0,0 1 1,-1-1-1,1 1 0,0 0 0,-1 1 0,0-1 0,1 1 0,-2 0 0,1 1 0,0-1 0,0 2-97,14 14 238,-2 1 0,0 0 0,-2 1 0,9 16-238,-5-4 16,-1 0-1,-2 1 0,-1 1 1,2 12-16,38 152-5075,-55-200 5096,8 23-5720,-3-19 861,1-15 2170,-2-8 1490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12288,'-4'36'4639,"4"-3"-3583,0 7 512,-5-16 0,0 8-800,-4 1-256,0 0-416,0 0-64,-1 2-32,-3-1-1696,-1-7-768,0-7 1248,0-3 576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1001 13184,'1'0'3135,"5"0"308,-2 1-3211,0-2 0,-1 1 0,1 0 0,-1-1 0,1 0 0,0 0 0,2-1-232,78-35 1543,-21 9-969,71-38 59,-2-5-1,4-11-632,-109 66 74,145-90 167,-8 4-7,79-31-234,326-158-326,-566 289 317,3-1-80,1 0 1,-1-1-1,0 0 0,0 0 1,-1-1-1,1 1 1,0-2 88,-6 5-247,0 1 1,1-1-1,-1 1 1,0-1-1,0 1 1,0-1-1,0 1 1,0-1-1,0 0 1,0 1-1,0-1 1,0 1-1,0-1 1,0 1-1,0-1 1,0 1-1,0-1 1,0 0-1,0 1 1,-1-1-1,1 1 1,0-1-1,0 1 1,-1-1 246,-1-7-4414,2 1 3502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9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13 109 11136,'-12'-6'5074,"27"9"-545,1 1-4101,4-2-82,0 1 1,1-2-1,-1-1 0,0-1 0,2 0-346,102-17 182,-51 7 33,317-52-204,-340 54-107,46-3 96,-93 12-3,0 0-1,-1-1 1,1 2-1,0-1 1,0 0 0,0 0-1,0 1 1,0 0-1,-1-1 1,1 1 0,0 0 3,-2 0-1,0 0 1,0 0 0,0-1 0,0 1 0,0 0-1,0 0 1,0 0 0,0 0 0,0 0 0,-1 0-1,1 0 1,0 1 0,-1-1 0,1 0-1,-1 0 1,1 0 0,-1 1 0,1-1 0,-1 0-1,0 1 1,0-1 0,0 0 0,0 1 0,0-1-1,0 1 1,-3 29 26,0-1 0,-3 1-1,0-1 1,-7 17-26,0 0 20,-27 111-3657,30-129 3151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437 105 6912,'0'-5'475,"0"0"0,0-1 0,-1 1 1,0 0-1,0 0 0,0-1 0,0 1 0,-1 0 0,-2-4-475,3 6 304,-1 0-1,0 0 1,0 1-1,0-1 0,-1 0 1,1 1-1,-1 0 0,1-1 1,-1 1-1,0 0 0,0 1 1,0-1-1,0 0 0,0 1 1,0 0-1,-2-1-303,-2-1 141,0 1-1,0 0 0,-1 1 1,1 0-1,-1 0 0,1 0 1,0 1-1,-1 0 0,1 0 1,-1 1-1,1 0 0,-7 2-140,3 0 35,1 1 0,-1 0 0,1 0 0,0 1 0,0 1 0,1-1 0,-1 2 0,-1 1-35,-9 9-7,1 1 1,0 0 0,2 2 0,0 0 0,1 0-1,2 2 1,-2 2 6,9-13 70,1 1 1,0 0-1,0 0 0,1 0 0,1 1 0,0 0 1,1 0-1,0 0 0,1 0 0,0 5-70,1-11-35,1 0 0,0-1 0,1 1 1,0-1-1,0 1 0,0-1 0,1 1 0,0-1 0,0 0 0,1 1 0,-1-1 0,1 0 0,1-1 0,-1 1 0,1-1 0,0 1 0,0-1 0,1 0 0,-1-1 0,1 1 0,3 2 35,0-1-253,1-1 0,-1 0 0,1 0 0,0 0-1,1-1 1,-1-1 0,0 1 0,1-2 0,0 1 0,0-1 0,2-1 253,8 1-801,0 0 0,-1-2 0,1-1 0,0 0 0,4-2 801,49-11-965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9856,'-7'3'484,"-1"0"-76,1 0 0,-1 1 0,1 0 0,0 0 0,0 0 1,1 1-1,-1 0 0,1 1 0,0-1 0,-2 4-408,-3 4 405,0 0 1,1 1-1,0 1 0,1 0 1,1 0-1,0 1 1,2-1-1,-3 10-405,6-19 53,1 1 1,1 0 0,0 0-1,-1 0 1,2-1-1,-1 1 1,1 0-1,0 0 1,1 0-1,0 0 1,0 0 0,0 0-1,1 0 1,0 0-1,0-1 1,1 1-1,0-1 1,0 0-1,0 0 1,1 0 0,0 0-1,2 3-53,2-1 19,0-1 1,0 0-1,1 0 0,-1-1 0,1 0 0,1 0 1,-1-1-1,1 0 0,0-1 0,0 0 1,0-1-1,1 0 0,-1 0 0,1-1 1,-1 0-1,1-1 0,0-1 0,0 1 0,6-2-19,-7 1-3,0-1 0,-1 0 0,1 0 0,0-1 0,0-1-1,-1 1 1,1-1 0,-1-1 0,0 0 0,0 0-1,0-1 1,-1 0 0,1-1 0,-1 1 0,-1-2 0,1 1-1,-1-1 1,0 0 0,0-1 0,-1 1 0,1-3 3,-4 4 20,0 0 0,-1 0 0,0 0 1,0 0-1,0-1 0,-1 1 0,0-1 0,0 1 1,0-1-1,-1 1 0,0-1 0,0 1 0,-1-1 1,0 1-1,0-1 0,-1 1 0,1 0 0,-1-1 1,-2-2-21,-1-5-59,-1 1 0,-1 0 1,0 0-1,0 1 0,-1 0 1,-1 0-1,0 1 0,-6-5 59,11 12-184,-1 0-1,1 0 0,-1 0 0,0 1 0,0-1 0,-1 1 0,1 1 0,-1-1 0,1 1 1,-6-2 184,7 3-187,0 0 1,1 0 0,-1 1 0,0-1 0,0 1 0,0 0 0,0 0-1,1 0 1,-1 1 0,0-1 0,0 1 0,0 0 0,1 0 0,-1 0 0,0 1-1,1-1 1,-3 2 186,-3 5-410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10368,'6'7'977,"-1"0"0,0 0 0,-1 1 0,0-1 0,3 8-977,2 8 1154,-1 1-1,3 16-1153,4 15 1111,2-4-639,2 6-172,-2 0 0,3 30-300,-20-97-107,0-1 0,1 1 0,1 0 0,0 0-1,0 1 1,1-1 0,0-1 107,30-85-492,-23 71 292,1 0 1,1 1-1,10-16 200,-17 32 59,1 0-1,-1 0 0,2 0 0,-1 1 1,1 0-1,0 0 0,1 0 1,-1 1-1,1 0 0,1 1 0,6-4-58,-11 7-17,-1 1 0,1 0 0,-1-1 0,1 2 0,0-1 0,-1 0 0,1 1 0,0-1 0,0 1 0,0 0 0,-1 0 0,1 1 0,0-1-1,0 1 1,3 1 17,-2 0-5,1 0 1,0 0-1,-1 1 0,0 0 0,0 0 0,0 1 0,0-1 0,0 1 0,2 2 5,8 11 88,0 0-1,-1 0 1,-1 1 0,10 19-88,-19-31 35,13 22 532,29 43-4329,-41-64 2857,0-1 1,1 1-1,0-2 0,0 1 1,0 0-1,1-1 1,0-1-1,5 4 905,15 2-1381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22 11904,'-2'-2'311,"0"0"0,0 0 0,0 0 0,-1 0 1,1 1-1,-1-1 0,1 1 0,-1-1 0,0 1 1,0 0-1,1 0 0,-1 1 0,0-1 0,0 1 1,0-1-1,0 1 0,0 0 0,0 0 0,0 0 1,0 0-1,-2 1-311,-14 0 497,1 2 0,-1 0 0,0 1-497,9-1 41,0 0 0,1 0-1,0 0 1,0 1 0,0 1 0,0 0-1,0 0 1,1 0 0,-7 7-41,11-9-15,0 1 1,0 0-1,0 0 1,1 0-1,-1 0 1,1 0-1,0 1 1,0 0-1,1-1 1,-1 1-1,1 0 0,0 0 1,1 0-1,-1 1 1,1-1-1,0 0 1,0 1-1,1-1 1,-1 1 14,2-2-10,-1-1 0,1 1 1,0-1-1,-1 1 1,1-1-1,1 0 0,-1 1 1,1-1-1,-1 0 0,1 0 1,0 0-1,0 0 0,0 0 1,0 0-1,1-1 0,-1 1 1,1-1-1,0 1 0,-1-1 1,1 0-1,2 1 10,10 6-54,0-1 0,1 0-1,-1-1 1,2 0 54,4 1-18,0 1 19,-2-1 10,0 1 0,0 0 0,9 8-11,-24-15 7,0 1 0,0 0 0,0 0 1,0 0-1,-1 1 0,0-1 0,1 1 0,-1 0 0,0 0 0,-1 0 0,1 0 0,-1 0 1,0 1-1,0-1 0,0 1 0,-1 0 0,1 1-7,-1-4 32,-1 1 0,0-1 0,0 0-1,0 1 1,0-1 0,0 0 0,0 0 0,-1 1 0,1-1 0,-1 0-1,0 0 1,1 1 0,-1-1 0,0 0 0,0 0 0,0 0 0,-1 0-1,1 0-31,-2 2 54,0-1 0,0 0 0,-1 1 0,1-1 0,-1-1-1,1 1 1,-1 0 0,0-1 0,-1 1-54,-7 3 41,0-1-1,-1-1 1,1 0-1,-1 0 1,0-1-1,-2 0-40,8-2-288,1 0-1,-1 0 1,0 0-1,0-1 1,1 0-1,-1-1 0,0 1 1,0-1-1,1 0 1,-1-1-1,1 0 1,-1 0-1,1 0 1,-1-1-1,1 0 1,0 0-1,0-1 0,1 1 1,-3-3 288,-16-17-709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10752,'9'10'4032,"0"10"-3136,5 16 255,-5-16-63,5 13-576,5 11-96,2 5-192,2-1-64,0 6-96,-4-7-128,-6-5 32,-3-6-320,-1-13-160,-9-6-1152,-9-9-447,-10-11 1087,-4-9 608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87 188 9856,'-86'-74'6186,"86"74"-6135,0 0 1,0-1-1,0 1 0,0 0 1,0 0-1,0 0 0,0 0 1,0 0-1,0 0 0,0-1 1,0 1-1,0 0 0,0 0 1,0 0-1,0 0 0,0 0 1,0 0-1,0-1 0,0 1 1,0 0-1,0 0 0,0 0 0,0 0 1,0 0-1,0 0 0,0 0 1,0-1-1,0 1 0,1 0 1,-1 0-1,0 0 0,0 0 1,0 0-1,0 0 0,0 0 1,0 0-1,0 0 0,0-1 1,0 1-1,1 0 0,-1 0 0,0 0 1,0 0-1,0 0 0,0 0 1,0 0-1,0 0 0,1 0 1,-1 0-1,0 0 0,0 0 1,0 0-1,0 0 0,0 0 1,0 0-1,1 0 0,-1 0 1,0 0-1,0 0 0,0 0 1,0 1-52,10-2 421,245-13 135,-84 3-1363,-53 3-500,-46 2-421,0 3 1,30 4 1727,-98-1 144,-1 0 1,1 1-1,0-1 0,-1 1 1,1 0-1,-1 0 1,1 0-1,-1 0 0,0 0 1,1 1-1,-1 0 1,0 0-1,0 0 0,0 0 1,0 0-1,0 0 1,-1 1-1,1-1 0,0 2-144,2 3 362,-1 1 0,0-1-1,-1 1 1,0-1-1,0 1 1,-1 0-1,2 8-361,20 70 1620,25 104-216,-40-157-1328,-6-27-55,-1 0 0,0 1 0,0-1 1,-1 1-1,0-1 0,0 1 0,0 0 1,-1 0-1,0 3-21,0-10 1,0 0-1,0 1 1,0-1-1,0 1 1,-1-1 0,1 1-1,0-1 1,0 1-1,0-1 1,-1 0 0,1 1-1,0-1 1,0 0-1,-1 1 1,1-1 0,0 1-1,-1-1 1,1 0-1,0 0 1,-1 1 0,1-1-1,-1 0 1,1 0-1,0 1 1,-1-1 0,1 0-1,-1 0 1,1 0 0,-1 0-1,1 0 1,-1 0-1,1 0 1,0 0 0,-1 0-1,1 0 1,-1 0-1,1 0 1,-1 0 0,1 0-1,-1 0 1,1 0-1,-1 0 1,1-1 0,0 1-1,-1 0 1,1 0-1,-1 0 1,1-1 0,0 1-1,-1 0 1,1-1-1,0 1 1,-1 0 0,1-1-1,0 1 1,-1 0-1,1-1 0,-21-21-178,15 11 87,0-1 1,1 0-1,0 0 1,1 0-1,0 0 0,1-1 1,-2-10 90,1-5-238,2-1 1,0-25 237,3 41-96,1-1 0,0 1 0,0 0 1,2-1-1,0 1 0,0 0 0,1 1 1,0-1-1,1 1 0,1 0 0,0 1 1,1-1-1,0 1 0,4-4 96,-2 4 6,-1 0 0,2 1 0,-1 0 0,1 0 0,1 1 0,0 1-1,0 0 1,0 0 0,1 1 0,1 1 0,-1 1 0,1-1 0,3 1-6,-14 4 7,0 0 0,-1 1 0,2-1-1,-1 1 1,0 0 0,0 0 0,0 0 0,0 0 0,0 0 0,0 1 0,0-1 0,0 1 0,0 0 0,-1 0 0,1 0 0,0 0 0,0 1 0,0-1-7,-2 0 13,1 1 0,-1-1 0,0 1 0,0-1 0,0 1 0,0-1 0,0 1-1,0 0 1,0-1 0,0 1 0,0 0 0,-1 0 0,1-1 0,-1 1 0,1 0 0,-1 0 0,0 0 0,0 0 0,0 0 0,0 0 0,0 0 0,0-1 0,0 1 0,-1 0 0,1 0 0,-1 0 0,1 0 0,-1-1 0,0 3-13,-6 11 87,-1 1 0,0-1 0,0 0 0,-2-1 0,0 0 0,-4 4-87,-1 1 17,1 1 0,1 0 0,-1 6-17,11-20-13,0 0 0,0 1 0,1-1 0,0 1 0,0-1 0,1 1 1,0 0-1,0 0 0,0-1 0,1 1 0,0 0 0,0 0 0,1 2 13,0-5-2,0 0 0,1 0 1,-1 0-1,1 0 0,0-1 0,0 1 0,0 0 0,0-1 0,1 1 0,-1-1 0,1 0 0,0 0 0,0 0 0,0 0 0,0 0 0,1-1 0,-1 0 0,1 1 0,-1-1 0,1 0 1,0-1-1,0 1 0,0-1 0,4 2 2,10 2-307,0-1 0,0 0 0,1-2 0,18 1 307,-16-2-1602,0-1 0,0-2 1,-1 0-1,1-1 0,-1-1 0,10-3 1602,57-19-3642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57 8960,'-14'22'3965,"2"1"0,-5 11-3965,12-22 329,0 1-1,1 0 1,0 0 0,1 1-1,0-1 1,2 1 0,-1-1-1,2 1 1,-1 0 0,2-1-1,0 5-328,0-11 69,1 0 1,-1-1-1,1 1 0,0-1 0,0 1 0,1-1 0,0 0 0,0 0 0,1 0 0,3 5-69,-4-7 47,0 0-1,1-1 1,0 1-1,-1-1 0,1 0 1,1 0-1,-1 0 1,0 0-1,1-1 1,-1 0-1,1 0 0,0 0 1,0 0-1,-1-1 1,4 1-47,0-1 39,1 0 0,-1-1 0,0 0 0,0 0 0,1-1 1,-1 0-1,0 0 0,0-1 0,5-1-39,7-3 80,0-1 0,-1-1 0,5-3-80,-7 2 64,-1-1 1,0 0-1,-1-1 1,0-1 0,3-3-65,-9 8 23,-1-2 0,0 1 1,0-1-1,-1 0 1,0-1-1,-1 1 0,0-1 1,0-1-1,-1 0-23,1-4 24,-1-1 1,0 1-1,-1-1 0,2-16-24,-5 24-582,-1 0 0,1 0 0,-1 0 0,-1 0 0,1 0 0,-2 0 0,1 0 0,-1 0 0,0 0 0,-3-7 582,4 13-498,0 0 0,0-1-1,0 1 1,0 0-1,-1 0 1,1 0 0,-1 0-1,1 0 1,-1 1-1,0-1 1,0 0 498,-8-4-1893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12544,'-73'0'4735,"59"5"-3679,0 3 256,14 1-64,9-2-736,14 6-128,9-1-224,10 0-128,12-4 0,6-3-672,13-5-288,9-5-2432,3-3-1055,-2-1 2271,-6-2 1088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47 10112,'12'-14'3365,"-12"13"-3278,0 1 1,0-1-1,0 1 0,0-1 0,0 1 1,0-1-1,0 1 0,0-1 1,0 1-1,0-1 0,0 1 1,0-1-1,0 1 0,-1-1 1,1 1-1,0-1 0,0 1 0,0 0 1,-1-1-1,1 1 0,0-1 1,-1 1-1,1 0 0,0-1 1,-1 1-1,1 0 0,0-1 1,-1 1-1,1 0 0,-1-1-87,-9-7 1482,7 6-1336,-1 1-1,0-1 1,0 1 0,0 0-1,0 0 1,0 0-1,0 0 1,0 1 0,-1-1-1,1 1 1,0 0-1,0 0 1,0 1 0,0 0-1,0-1 1,0 1-1,0 0 1,0 1 0,-3 0-146,-9 5-122,1 1 0,-1 1 1,2 0-1,-5 4 122,10-7 120,7-5-126,-44 30 263,2 1 1,-15 16-258,46-37 147,1 1 1,0 0-1,1 1 0,1 1 0,0 0 1,0 0-1,2 1 0,-1 0 1,-4 15-148,11-26 11,0 1 0,1-1 0,0 1 0,0-1 0,0 1 0,0 0 0,1-1 0,-1 1 0,1 0 0,1 0 0,-1-1 0,1 1 0,-1 0 0,1 0 0,1-1 0,-1 1 0,1 1-11,0-2-94,1-1-1,-1 1 0,1-1 1,-1 1-1,1-1 0,0 0 1,0 0-1,1 0 0,-1 0 1,0-1-1,1 1 1,0-1-1,0 0 0,-1 0 1,1 0-1,0-1 0,1 1 1,-1-1-1,3 0 95,9 3-919,1-2 1,1 0-1,-1-1 0,0 0 1,0-2-1,0 0 1,0-1-1,8-2 919,35-4-1653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11776,'-5'20'4480,"5"-20"-3489,5 57 161,-5-33-160,5 9-512,4 8-96,0 3-224,9 9-128,1 3-224,-1-6-832,1 2 576,-5-3-3295,9-9 2111,-19-8-1920,-1-7 2048</inkml:trace>
  <inkml:trace contextRef="#ctx0" brushRef="#br0" timeOffset="1">74 184 8960,'-42'-85'3424,"29"61"-2656,-1-5 960,9 25 255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19071,'12'10'180,"0"-2"0,0 1-1,1-2 1,0 0 0,1 0-1,-1-1 1,1-1 0,0 0-1,0-1 1,1-1 0,5 1-180,24 2-753,0-2 0,0-1 0,10-3 753,-10-1-908,1-1 1,-1-3-1,0-2 1,0-1-1,-1-2 1,33-13 907,-64 18-35,1 0 1,-1-1-1,-1 0 1,2-2 34,-9 6 337,1-1 0,-1-1 0,0 1 0,0-1 0,0 0 0,0 0 0,-1 0 0,1 0 0,-1 0-1,3-6-336,-3-1 1608,-8 7 257,4 4-1758,0 0 0,0 1 0,0-1 0,0 0 0,0 1 0,0-1 0,0 1-1,0-1 1,1 1 0,-1-1 0,0 1 0,0 0 0,0-1 0,0 1 0,1 0 0,-1 0 0,0 0-1,1 0 1,-1 0-107,-11 19 242,1 0 0,1 0-1,1 1 1,1 0-1,1 1 1,1 0-1,1 0 1,0 0 0,2 1-1,-1 21-241,4-27 19,-1 1 0,2-1 0,1 0 0,0 0 0,1 0 0,0 0 0,2 0 0,3 9-18,-6-20-39,1-1 1,-1 0 0,1 1 0,0-1-1,0 0 1,0-1 0,1 1 0,0-1-1,0 1 1,0-1 0,0 0 0,1 0-1,-1-1 1,1 0 0,0 1 0,0-2-1,0 1 1,1 0 0,-1-1 0,0 0-1,1 0 1,0-1 0,-1 0 0,1 0 0,0 0-1,4 0 38,3-2-121,0 0 0,0 0 0,0-1 0,-1-1 0,1 0 0,-1-1 0,1 0 0,-1-1 0,-1 0 0,1-1 0,-1 0 0,0-1 0,0 0 0,-1-1 1,0 0-1,5-5 121,-6 4-16,0 0 1,0-1-1,-1 0 1,-1 0 0,0-1-1,0 0 1,-1 0 0,0-1 15,-2 4-38,-1 0 0,0 0 0,-1 0 0,0 0 0,0-1 1,-1 0-1,0 1 0,0-1 0,-1 1 0,0-1 1,-1-6 37,0 9-372,0 1-1,0-1 1,-1 1 0,1 0 0,-1-1 0,-3-3 372,2 3-928,-1 0-1,0 0 1,0 1 0,0-1 0,-1 1 0,0 0 0,0 0 0,0 1 0,-1-1 0,1 1 0,-1 0-1,-5-2 929,-18-8-2874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104 208 12800,'20'57'5914,"-14"-41"-5448,-1 0 0,0 1 0,-2 0 0,0 0 0,0 0 0,-2 4-466,0-14 20,-1 1 0,0 0 0,0-1 0,-1 1 0,0 0 0,-1-1 0,1 1 0,-2-1-1,1 0 1,-1 0 0,0 0 0,0 0 0,-1 0 0,0-1 0,0 1 0,-1 0-20,4-6-8,0 1 0,1-1 1,-1 0-1,0 0 0,0 0 1,0 0-1,-1 0 0,1 0 1,0 0-1,0 0 0,0 0 1,-1 0-1,1 0 1,-1-1-1,1 1 0,0-1 1,-1 1-1,1-1 0,-1 1 1,1-1-1,-1 0 0,1 0 1,-1 0-1,1 0 0,-1 0 1,1 0-1,-1 0 0,1 0 1,-1-1-1,1 1 0,-1-1 1,1 1-1,-1-1 0,1 1 1,0-1-1,-1 0 0,1 0 1,0 1-1,-1-2 8,-3-2-16,1-1-1,0 1 0,0-1 1,1 0-1,-1 0 1,1 0-1,0-1 0,1 1 1,-1-3 16,-3-7 10,1 0 0,1-1 0,0 0 0,1 0 1,1 0-1,1 0 0,0-1 0,1 1 0,1 0 0,0 0 1,1-1-1,1 1 0,0 1 0,3-5-10,-2 5 100,1-1 0,0 1 0,1 1 0,1-1 0,0 1 0,2 0-1,-1 1 1,1-1 0,1 2 0,0-1 0,1 2 0,1-1 0,0 2 0,4-4-100,-13 12 64,1-1 1,-1 1-1,1 0 1,-1 0-1,1 0 0,0 0 1,0 1-1,0-1 1,0 1-1,0 0 0,1 1 1,-1-1-1,0 1 1,0-1-1,0 1 0,1 1 1,-1-1-1,0 0 1,0 1-1,0 0 0,4 1-64,-3 0 39,0 1 0,0 0 0,-1-1 0,1 2-1,-1-1 1,1 0 0,-1 1 0,0 0 0,0 0-1,-1 0 1,1 0 0,-1 1 0,0 0 0,0-1-1,-1 1 1,3 4-39,-1 1-21,-1 0 0,1 1 0,-2-1 0,1 0 0,-1 1 0,-1 0 0,0-1 0,-1 1 0,0 0-1,0 0 1,-1-1 0,0 1 0,-1-1 0,-1 3 21,-6 21-1981,-1 0-1,-2-1 0,-12 23 1982,13-28-1408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9088,'3'-3'777,"-1"0"-1,0 0 1,1 0 0,0 0 0,-1 0 0,1 0 0,0 1 0,1-1 0,-1 1 0,1 0-777,2-2 542,1 1 0,0 0 0,0 0 0,0 1 0,2-1-542,14-2 17,0 1 1,1 1 0,2 1-18,-10 0 470,1 1-632,-1 0 1,1 1-1,-1 0 0,1 2 0,-1 0 1,8 2 161,-18-3-286,0 1 1,0-1 0,-1 1-1,1 1 1,0-1 0,-1 1-1,0 0 1,1 0 0,-1 1-1,-1-1 1,1 1 0,0 0-1,-1 1 1,0-1 0,0 1-1,0-1 1,0 1 0,2 5 285,7 17-1056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585 137 8448,'1'-3'345,"-1"1"0,1-1 0,-1 1 1,0-1-1,1 1 0,-1-1 0,-1 1 1,1-1-1,0 1 0,-1-1 0,1 1 0,-1 0 1,1-1-1,-1 1 0,0-1 0,0 1 0,0 0 1,-1 0-1,1 0 0,0 0 0,-1 0 1,0 0-1,1 0 0,-1 0 0,0 0 0,-1 0-345,-10-9 521,0 1-1,-1 0 0,-1 1 1,-11-6-521,19 12 130,-1 0 0,0 0 1,0 0-1,0 1 0,0 0 1,0 1-1,-1 0 0,1 0 0,0 1 1,-1-1-1,-4 2-130,-9 2 80,0 1 1,0 0-1,1 2 0,-1 1 1,1 0-1,1 2 0,0 0 1,0 1-1,0 1 1,1 1-1,1 1 0,0 0 1,1 2-1,1 0 0,-14 15-80,24-23 4,1-1-1,-1 2 1,1-1-1,1 0 0,-1 1 1,2 0-1,-1 0 1,1 0-1,0 0 0,0 1 1,1-1-1,0 1 1,1 0-1,0 0 0,0-1-3,2-2-231,-1 0 0,0-1-1,1 1 1,0-1 0,1 1 0,-1-1-1,1 0 1,0 1 0,0-1-1,1 0 1,-1 0 0,1 0-1,0-1 1,1 1 0,-1-1-1,1 1 1,0-1 0,0 0-1,0-1 1,0 1 0,1-1-1,-1 0 1,5 3 231,33 12-2640,0-7 950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9216,'-2'3'320,"0"0"1,1 0-1,-1 1 1,1-1-1,-1 0 1,1 1-1,0-1 1,1 1-1,-1-1 1,0 1-1,1-1 1,0 1 0,0-1-1,0 1 1,0 0-1,1-1 1,-1 1-1,1-1 1,0 1-1,1 1-320,42 93 2880,-23-35-2400,-2 1 0,-4 0 0,-2 1 0,-4 1 0,-2 0 0,-2 13-480,-2-3 1003,-3-76-1000,0 0-1,0 0 1,0 0 0,0 0 0,0 0 0,0 0 0,1 0 0,-1 0 0,0-1 0,0 1 0,0 0-1,0 0 1,0 0 0,0 0 0,0 0 0,0 0 0,0 0 0,0 0 0,0 0 0,0 0 0,0-1-1,1 1 1,-1 0 0,0 0 0,0 0 0,0 0 0,0 0 0,0 0 0,0 0 0,0 0 0,0 0-1,1 0 1,-1 0 0,0 0 0,0 0 0,0 0 0,0 0 0,0 0 0,0 0 0,0 0 0,1 0-1,-1 0 1,0 0 0,0 0 0,0 0 0,0 0 0,0 0 0,0 0 0,0 1 0,0-1 0,0 0-1,1 0 1,-1 0 0,0 0 0,0 0 0,0 0 0,0 0-3,68-209-2133,-57 182 1953,13-35-349,8-9 529,-24 53 40,2 1 0,0 0 0,2 1-1,-1 0 1,2 0 0,2 0-40,-10 10 102,1 0-1,0 1 0,1 0 0,-1 0 1,1 1-1,0 0 0,5-3-101,-9 6 37,0 0 0,0 0 0,0 0 0,0 0 0,0 0-1,0 1 1,0-1 0,0 1 0,0 0 0,0 0 0,0 0 0,0 0 0,0 1-1,0-1 1,0 1 0,0 0 0,0 0 0,0 0 0,-1 0 0,1 0-1,0 0 1,0 1-37,6 4 43,-1 1-1,-1 0 0,1 0 1,-1 0-1,0 1 0,-1 0 1,0 0-1,0 1 0,0 0 0,-1 1-42,13 25-397,-1 1-1,-2 2 398,-8-21-374,21 63-2457,-20-49-1841,-1 0-1,3 32 4673,-5-25-2437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13696,'-19'0'5183,"19"0"-4031,-9 15-256,5-6-192,8-1-576,5 4 96,10 4-128,8-7-1056,9 3 544,14-12-2688,1 3 1761,12-10-1281,-3-1 1536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9472,'11'-21'2968,"-8"13"3413,-2 16-5722,1 0 1,0 1-1,0-1 0,1 0 1,0-1-1,3 8-659,3 8 428,13 48-850,-4 1 1,-3 0 0,3 46 421,-16-107-1075,-1-18 684,2-15 209,4-6 187,2-1 0,1 2 0,1-1 0,1 1 0,1 1 0,9-12-5,-14 26 196,0 0-1,0 1 1,1 0-1,0 1 1,1 0-1,0 0 1,1 1 0,0 0-1,0 1 1,1 0-1,0 1 1,0 0-1,1 1 1,12-4-196,-19 8 94,0 1 0,0 0 1,0-1-1,0 2 0,0-1 1,0 1-1,0 0 0,0 0 1,0 1-1,1 0 0,-1 0 1,0 0-1,-1 1 0,1 0 1,0 0-1,0 0 0,-1 1 1,1 0-95,3 3-88,0 0 1,0 0 0,-1 1-1,0 0 1,0 1 0,-1 0-1,0 0 1,0 0 0,4 10 87,-1-3-488,-1 1 0,-1 1 0,0-1 0,-1 3 488,8 23-774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 14848,'-20'-3'4724,"19"3"-4596,0 0-1,0 0 0,0 0 0,1-1 1,-1 1-1,0 0 0,0 0 1,0 0-1,0 0 0,1 0 0,-1 0 1,0 1-1,0-1 0,0 0 1,0 0-1,1 1 0,-1-1 0,0 0 1,0 1-1,1-1 0,-1 1 1,0-1-128,4 18 85,-1 0-50,0-1 1,1 0-1,1 0 0,4 12-35,0 2 35,20 92-2008,-2 31 1973,-26-144-3813,-4-25-1083,-1-13 2746,-4-10 1020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10624,'5'16'6561,"1"16"-3967,1 7-1467,42 179-220,-37-173-911,1 3-858,-2 0 0,3 40 862,-13-73-245,-6-1-4411,4-14 4484,1 1 0,0-1-1,0 0 1,-1 0-1,1 0 1,0 1-1,-1-1 1,1 0 0,0 0-1,0 0 1,-1 0-1,1 0 1,0 0 0,-1 1-1,1-1 1,0 0-1,-1 0 1,1 0-1,-1 0 1,1 0 0,0 0-1,-1-1 1,1 1-1,0 0 1,-1 0 0,1 0-1,0 0 173,-14-11-2300,-4-10 983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47 124 14080,'-10'0'1449,"9"-1"-1251,-1 1-1,1 0 0,0 0 1,-1-1-1,1 1 0,-1 0 1,1 0-1,-1 1 1,1-1-1,-1 0 0,1 0 1,-1 1-1,1-1 0,-1 1 1,1-1-1,0 1 0,-1 0 1,1-1-1,0 1 1,0 0-1,-1 0 0,1 0 1,0 0-1,0 0 0,-1 1-197,2-2 50,0 0 0,0 1 0,0-1 0,0 0-1,0 0 1,0 1 0,0-1 0,0 0 0,0 0-1,0 0 1,0 1 0,0-1 0,0 0 0,0 0-1,0 1 1,0-1 0,0 0 0,0 0 0,0 1-1,1-1 1,-1 0 0,0 0 0,0 0 0,0 1-1,0-1 1,0 0 0,1 0 0,-1 0 0,0 0-1,0 1 1,0-1 0,0 0 0,1 0 0,-1 0-1,0 0 1,0 0 0,1 0 0,-1 0 0,0 0 0,0 1-1,1-1-49,16 5 669,19-2-366,-7-3-227,0-1 1,1-2 0,19-4-77,90-22-1002,-89 17 398,108-29-2043,-66 16-813,43-5 3460,-130 29 129,-1 1-1,0-1 1,0 1-1,0-1 1,1 1-1,-1 1 1,0-1-1,0 0 1,0 1-1,1 0 1,-1 0-1,0 0 1,0 1-1,0-1 1,0 1-129,0 1 268,0 0 0,-1 0 0,1 0 0,-1 1 0,0-1 1,0 1-1,0-1 0,-1 1 0,1 0 0,-1 0 0,0 0 0,0 1 0,1 2-268,13 34 836,-1 1 0,-2 1 0,-3 0-1,1 8-835,5 56 369,-3 13-369,-12-92-77,-1-25-99,0-10-200,1-24 134,0 1 0,3-1 0,0 1-1,2-1 1,1 1 0,2 1 0,1-2 242,-4 15-49,0 0-1,2 0 1,0 1 0,0 0 0,2 0-1,-1 1 1,2 0 0,0 1-1,1 0 1,0 1 0,1 1-1,0-1 1,5-1 49,-13 9 31,-1 1 1,1 1-1,0-1 0,0 1 0,0-1 1,0 2-1,0-1 0,1 0 1,-1 1-1,0 0 0,1 0 0,-1 1 1,1-1-1,-1 1 0,1 1 1,3-1-32,-3 2 54,0 0 1,0 0-1,0 0 1,0 0-1,0 1 1,-1 0-1,1 1 1,-1-1-1,1 1 1,-1 0-1,-1 0 1,1 0-1,0 1 1,0 1-55,10 12 45,-1 0 0,-1 1 0,-1 0-1,0 1 1,-2 0 0,5 13-45,7 23-376,14 54 376,-25-76-796,9 36-3469,-15-25-4583,-8-31 5334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14 156 15360,'-14'3'5791,"24"2"-4511,8-2-416,-4-3-544,12-3-512,15-5-32,15-4-1024,7-5-352,10-3 800,4-5-1696,1 1-607,1-4 1599,-12-1 736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13312,'5'44'7139,"7"0"-4162,26 42-2787,-19-45 426,-10-21-623,42 104 0,-44-103-596,-1 0 0,0 0-1,-2 1 1,2 22 603,-8-8-3093,-3-22-291,5-13 3226,-1-1 0,1 0-1,0 0 1,0 0 0,0 1-1,-1-1 1,1 0 0,0 0-1,-1 0 1,1 0 0,0 0-1,0 0 1,-1 0 0,1 0-1,0 0 1,0 0 0,-1 1-1,1-1 1,0-1 0,-1 1-1,1 0 1,0 0 0,0 0-1,-1 0 1,1 0 0,0 0-1,-1 0 1,1 0 0,0 0-1,0 0 1,-1-1 0,1 1-1,0 0 1,0 0 0,0 0-1,-1-1 1,1 1 0,0 0-1,0 0 1,-1-1 158,-6-12-2315,5-9 1137</inkml:trace>
  <inkml:trace contextRef="#ctx0" brushRef="#br0" timeOffset="1">361 6 11776,'23'-6'3898,"-22"6"-3805,-1 0 1,0 0-1,0 0 0,1 0 0,-1 0 0,0 0 1,0 1-1,1-1 0,-1 0 0,0 0 0,0 0 0,1 0 1,-1 0-1,0 0 0,0 1 0,0-1 0,0 0 1,1 0-1,-1 0 0,0 1 0,0-1 0,0 0 1,0 0-1,0 1 0,1-1 0,-1 0 0,0 0 0,0 0 1,0 1-1,0-1 0,0 0 0,0 1 0,0-1 1,0 0-1,0 0 0,0 1 0,0-1 0,0 0 1,0 0-1,0 1 0,0-1 0,0 0 0,0 0 0,-1 1 1,1-1-1,0 0 0,0 0 0,0 0 0,0 1 1,-1-1-94,-3 14 1943,-40 45-509,19-26-1263,1 1 0,2 0 0,-3 10-171,20-35-82,0 1-1,1-1 0,0 1 0,1 0 1,0 0-1,1 0 0,0 1 0,1-1 1,-1 1-1,2-1 0,0 1 0,0-1 1,1 1-1,1 6 83,-1-12-184,0-1 0,1 0 0,-1 1 0,1-1 1,0 0-1,0 0 0,0 0 0,1 0 0,-1-1 0,1 1 0,0-1 0,0 1 0,0-1 1,0 0-1,1 0 0,-1 0 0,1-1 0,0 1 0,0-1 0,0 0 0,0 0 1,0 0-1,0 0 0,1-1 0,-1 0 0,0 0 0,1 0 0,-1 0 0,1-1 0,4 0 184,10 1-1191,0-2-1,0 0 1,1-2-1,-1 0 0,-1-1 1,14-4 1191,28-11-1088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11904,'-7'2'1362,"0"0"0,0 0 0,1 0 0,-7 4-1362,8-3 423,0 0 1,0 0-1,1 0 0,-1 1 1,-2 2-424,1 1 182,0 0 1,1 0-1,0 0 1,0 0-1,0 1 1,1 0-1,-3 7-182,1-1 55,0 0 0,1 0 0,1 1-1,0 0 1,1 0 0,0 0 0,1 0 0,1 1-55,1-7-8,0 0 0,1 0 1,0 1-1,0-1 0,1 0 0,1 0 1,-1 0-1,1-1 0,1 1 1,0-1-1,0 0 0,0 0 0,1 0 1,1 0 7,-1-1-246,0 1 1,1-2 0,0 1 0,0-1-1,1 0 1,0 0 0,0-1 0,0 1-1,1-2 1,-1 1 0,1-1 0,0 0-1,1-1 1,7 3 245,-5-4-616,0 0-1,0 0 1,1-1 0,-1 0-1,0-1 1,1 0 0,-1-1 0,0-1-1,0 1 1,1-2 0,7-2 616,40-14-944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14 305 14080,'-14'17'5279,"14"-17"-4127,32 7-640,-13-11-4096,-1 4 1761,22-13-2785,6 6 2688</inkml:trace>
  <inkml:trace contextRef="#ctx0" brushRef="#br0" timeOffset="1">187 1 16128,'-36'7'6047,"36"-7"-4703,-19 10-352,19-10-1344,5 3 0,9-3-3648,4 4 2208,19-8-2207,3 1 2303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 13824,'-6'-1'1388,"-19"-1"3541,24 2-4872,0 0 0,1 0 0,-1 0 0,0 0 0,1 1-1,-1-1 1,1 0 0,-1 1 0,0-1 0,1 0 0,-1 1 0,1-1 0,-1 1 0,1-1 0,-1 0-1,1 1 1,-1 0 0,1-1 0,0 1 0,-1-1 0,1 1 0,0-1 0,-1 1 0,1 0 0,0-1 0,0 1-1,0 0 1,-1-1 0,1 1 0,0 0 0,0-1 0,0 1 0,0 0 0,0-1 0,0 1-57,2 35 299,2-1 0,1 0 0,10 32-299,3 25-17,-14-66-198,9 46-1083,-2-26-5637,-7-37 1986,-3-11 1797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14848,'-4'26'6200,"3"-21"-5919,0 0 0,1 0 0,-1-1 0,1 1 0,0 0-1,0 0 1,1 0 0,0 4-281,5 17 54,-1 1-1,-1 0 0,-1 1 1,-2-1-1,-1 0 0,-1 11-53,-9 1 148,3-21-434,18-40 116,0 1 1,2-1 0,0 2-1,1 0 1,1 1 0,4-2 169,0-3-179,-3 4 53,2 0 0,0 1 0,1 1-1,18-13 127,-29 25 78,0 0 0,0 0-1,0 1 1,1 1-1,0-1 1,0 1-1,0 1 1,1 0-1,-1 0 1,1 1 0,0 0-1,-1 0 1,1 1-1,5 1-77,-8 0 84,-1 2-1,1-1 1,-1 1-1,0 0 1,0 0-1,0 0 1,0 1-1,0 0 0,0 1 1,-1-1-1,1 1 1,-1 0-1,0 0 1,0 0-1,3 5-83,7 7 130,-1 1 0,-1 0-1,0 1 1,0 1-130,17 31-83,-2 2-1,-2 0 1,1 11 83,8 34-4945,-30-82 3484,0-8 730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13056,'42'10'4202,"-40"-10"-4067,-1 1 0,0-1 0,1 0 1,-1 1-1,0 0 0,0-1 0,1 1 0,-1 0 0,0-1 0,0 1 0,0 0 1,0 0-1,0 0 0,0 0 0,0 0 0,0 0 0,0 0 0,0 0 0,-1 1 1,1-1-1,-1 0 0,1 0 0,0 1 0,-1-1 0,0 0 0,1 1 0,-1 0-135,1 1 544,18 58-65,-2 1 0,-3 0 0,-3 1 0,-2 1 0,-3 16-479,-3-43-57,-1-28-2,-1 0 1,0 1 0,-1-1 0,0 1-1,-1-1 1,0 0 0,0 1 0,-1-1-1,-2 7 59,-1-9-250,1-10 105,1-13 71,3 3 54,2 1 0,-1 0 0,2 0 1,0 0-1,0 0 0,4-8 20,32-69-84,-24 59 52,1 0-1,2 2 1,1 0-1,1 0 0,2 2 1,0 1-1,2 0 1,0 2-1,18-12 33,-36 31 57,0 0 0,1 0 0,0 0 0,0 1 0,0 0 0,0 0 0,0 0 0,0 1 0,1 0 0,-1 1 0,1 0 0,0 0 0,-1 1-1,1 0 1,0 0 0,-1 0 0,1 1 0,0 0 0,-1 1 0,1 0-57,5 1 153,-1 2-1,1-1 1,-1 2-1,0-1 0,0 2 1,-1-1-1,0 2 1,0-1-1,0 2 0,-1-1 1,1 3-153,13 14 148,-2 1 1,-1 1-1,-1 1 1,-1 1-1,-1 0 1,-2 1-1,8 23-148,-8-16-1728,-2 2 1,-2 0-1,5 33 1728,-16-70-178,2 25-4272,-3-26 4300,0-1-1,0 1 1,1-1 0,-1 0 0,0 1 0,0-1-1,0 1 1,0-1 0,0 1 0,0-1-1,0 0 1,0 1 0,-1-1 0,1 1 0,0-1-1,0 0 1,0 1 0,0-1 0,0 1-1,-1-1 1,1 0 0,0 1 0,0-1 0,-1 0-1,1 1 1,0-1 0,0 0 0,-1 0-1,1 1 1,0-1 0,-1 0 0,1 0 0,-1 1-1,1-1 1,0 0 0,-1 0 0,1 0-1,-1 0 1,1 0 0,0 1 0,-1-1 0,1 0-1,-1 0 1,1 0 0,0 0 0,-1 0-1,1 0 1,-1-1 0,1 1 0,-1 0 0,1 0-1,0 0 1,-1 0 0,1 0 0,-1-1 150,-15-9-1616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16639,'0'13'6240,"14"-9"-4864,21 1-576,-30-5-576,36-5-3232,-4 5-1184,54-17 2113,-18 2 1055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614 129 12288,'-2'-5'983,"0"0"1,0 0 0,0 1-1,-1-1 1,1 1 0,-1 0-1,0 0 1,0 0 0,-4-4-984,1 2 474,-1 1 0,1-1 0,-1 1 0,0 0 0,-7-3-474,-2 0-60,0 1 0,-1 1 0,0 0-1,0 1 1,-10-2 60,10 5 0,0 0 1,0 0-1,0 2 0,-1 0 1,1 1-1,0 1 1,0 0-1,0 1 0,-13 5 0,0 1 276,1 1-1,0 2 0,0 1 0,-24 16-275,42-23 115,0 1-1,1 1 1,-6 4-115,14-10 7,0-1 1,0 1-1,0 0 0,0 0 1,1 0-1,-1 0 0,0 0 1,1 0-1,0 0 0,-1 0 1,1 1-1,0-1 0,0 1 1,0-1-1,1 1 0,-1-1 1,0 1-1,1-1 0,0 1 1,-1 0-8,2-2 1,-1 1 0,1-1 1,-1 0-1,1 0 0,0 1 1,-1-1-1,1 0 1,0 0-1,0 0 0,0 0 1,0 0-1,0 0 0,0 0 1,0 0-1,0 0 0,0 0 1,0-1-1,1 1 1,-1 0-1,0-1 0,2 1-1,32 10-21,-27-9 3,99 19-158,-54-11-105,12 4 281,-49-9-29,1 0 0,-1 1 0,0 1-1,0 1 1,12 8 29,-25-15-11,-1 1 0,1-1-1,-1 1 1,1 0-1,-1 0 1,0 0 0,0 1-1,0-1 1,0 0 0,0 1-1,0-1 1,-1 1-1,1 0 1,-1-1 0,0 1-1,0 0 1,0 0 0,0 0-1,0 0 12,-1-1-17,0 1-1,-1-1 0,1 1 1,0-1-1,0 1 0,-1-1 1,0 0-1,1 1 0,-1-1 1,0 0-1,0 1 0,0-1 1,-1 0-1,1 0 0,0 0 1,-1 0-1,0 0 0,1 0 1,-1 0-1,0-1 0,0 1 1,0-1-1,0 1 0,0-1 18,-14 10-756,0-1 0,0 0-1,-1-2 1,0 0 0,-14 4 756,-22 6-9480,-15 0 9480,27-7-3432,-1 1 990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13184,'-22'-27'4287,"22"27"-4246,0 0 0,0 0 0,-1-1 0,1 1 0,0 0 0,0 0 0,0 0 0,0 0 0,0 0 0,0 0 0,0 0 0,0 0 0,0 0 0,0 0 0,0-1-1,0 1 1,0 0 0,0 0 0,0 0 0,0 0 0,0 0 0,0 0 0,0 0 0,0 0 0,0-1 0,0 1 0,0 0 0,0 0 0,0 0 0,0 0 0,0 0-1,0 0 1,0 0 0,0 0 0,0 0 0,0-1 0,0 1 0,0 0 0,0 0 0,0 0 0,0 0 0,0 0 0,1 0 0,-1 0 0,0 0 0,0 0 0,0 0 0,0 0-1,0 0 1,0 0 0,0-1 0,0 1 0,0 0-41,10 1 1340,16 5-49,-20-5-956,76 17-187,1-4 0,0-4-1,0-3 1,1-4-148,27-4-2602,1-4 0,81-17 2602,-55-1 299,-137 22-211,1 1 1,0 0 0,-1 0-1,1 0 1,-1 0-1,1 0 1,0 1 0,-1-1-1,1 0 1,-1 1 0,1-1-1,-1 1 1,1-1-1,-1 1 1,1 0 0,-1 0-1,0 0 1,1 0-1,-1 0 1,0 0 0,0 0-1,0 0 1,0 0 0,0 0-1,0 1 1,0-1-1,0 0 1,0 1 0,-1-1-1,1 1 1,0-1 0,-1 2-89,3 4 256,-1 1 0,-1 0 0,1 0 0,-2 0 0,1 8-256,-1-8 81,4 125 1272,-4-66-1051,3 0 0,5 11-302,3-3-162,6 41-3980,-12-94 894,-5-22 3186,0 0 0,1 0 0,-1 0 0,0 1 0,0-1 0,0 0 0,1 0 0,-1 0-1,0 0 1,0 0 0,1 1 0,-1-1 0,0 0 0,0 0 0,1 0 0,-1 0 0,0 0-1,0 0 1,1 0 0,-1 0 0,0 0 0,0 0 0,1 0 0,-1 0 0,0 0-1,0 0 1,1 0 0,-1 0 0,0 0 0,0 0 0,1 0 0,-1-1 0,0 1 0,1 0 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12672,'-4'8'4735,"4"-8"-3679,9 20 352,-4-11 128,-1 2-960,10 13 32,7 1-416,7 7-160,9 0-64,-5 10-544,5-2 320,-11 1-1664,-3-1 1088,-9-3-3391,0 0 2367,-14-14-1568,4 1 2016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40 129 11008,'-23'-20'3594,"23"20"-3496,0-1 0,-1 1-1,1 0 1,-1 0 0,1-1 0,-1 1-1,1 0 1,-1 0 0,1 0-1,-1 0 1,1 0 0,-1-1 0,1 1-1,-1 0 1,1 0 0,-1 0 0,1 1-1,-1-1 1,0 0 0,1 0-1,-1 0 1,1 0 0,-1 0 0,1 1-1,0-1 1,-1 0 0,1 0-1,-1 1 1,1-1 0,-1 0 0,1 1-1,0-1 1,-1 0 0,1 1-98,7 2 4823,42 2-4276,1-8-384,1-1-1,27-9-162,14 0-149,-18 3-116,65-7-612,-114 16 862,-1 0-1,1 2 0,0 1 0,13 2 16,-29-2 90,-1 0-1,1 1 1,-1 0-1,0 0 1,0 1-1,-1 0 1,1 0-1,-1 1 1,1-1-1,-1 2 1,-1-1-1,1 1 1,-1 0-1,0 1 1,3 3-90,2 5 45,-1 1-1,0-1 1,-1 1-1,-1 1 1,-1 0 0,5 14-45,24 67 16,-34-177-480,-1 61 347,2 0 1,0 0-1,0 1 1,2-1 0,0 1-1,1 0 1,7-14 116,-9 22 3,1 1 0,-1 1 0,1-1-1,1 1 1,-1 0 0,1 0 0,0 0 0,1 1 0,0 0 0,0 0 0,0 1 0,0-1 0,1 2 0,0-1 0,0 1 0,3-1-3,2 0 14,0 1 1,0 0 0,1 1-1,-1 0 1,10 0-15,-17 3 3,-1 0 1,1 0-1,-1 0 0,1 0 0,-1 1 1,1 0-1,-1 0 0,0 1 1,1-1-1,-1 1 0,0 0 0,0 1 1,0-1-1,0 1 0,2 2-3,-4-3-14,-1 0 0,0 0 0,0 1 0,0-1 0,0 1 0,0-1 0,0 1 0,0-1 0,-1 1 0,0 0 0,1 0 0,-1 0-1,0 0 1,0 0 0,-1 0 0,1 0 0,-1 0 0,1 1 0,-1-1 0,0 0 0,0 0 0,0 0 0,-1 0 0,1 1 0,-1-1 0,0 0-1,0 0 1,0 0 0,-1 1 14,-2 8-76,-2 0 0,0 0 0,0 0 0,-1-1 0,0 0 0,-6 5 76,4-4-59,-2 2-13,0 0 0,1 0 0,1 1 0,0 0 0,1 0 1,-1 4 71,9-17-89,-1-1-1,1 0 1,-1 1 0,1-1 0,0 1 0,0 0 0,-1-1 0,1 1 0,0-1-1,0 1 1,1-1 0,-1 1 0,0-1 0,0 1 0,1-1 0,-1 1 0,1-1 0,-1 1-1,1-1 1,0 1 0,0-1 0,-1 0 0,1 1 0,1 0 89,0 0-240,0 0 0,1 0 0,-1 0 0,1-1 0,0 1 0,-1-1 0,1 1 0,0-1 0,0 0 0,0 0 0,0 0 0,1 0 240,27 7-1178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12928,'0'21'4831,"0"-21"-3775,23 57 96,-18-42-224,-1 2-640,6 16-288,3-1-32,-5 0-704,6 0 416,-5-3-2336,0-1 1473,-9-3-1409,5-5 1504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11520,'35'23'7462,"-7"6"-4325,-12-8-3049,0 1 1,-1 3-89,5 5 354,-10-15-391,0 1-1,0 0 1,-1 0 0,-1 0-1,-1 1 1,0 0 0,-2 1-1,0 0 1,0 0 0,-1 3 37,-5 15-124,1-34 114,0 1 0,0-1 1,0 1-1,-1 0 0,1-1 1,-1 1-1,0-1 0,0 1 1,0-1-1,0 0 0,0 1 1,-1-1 9,1-4 10,0 0 1,0 1 0,-1-1-1,1 0 1,0 0 0,1 0-1,-1 0 1,0 0 0,0-1-1,1 1 1,0 0 0,-1 0-1,1 0 1,0-2-11,1-11-28,1-1 0,0 1 0,1 0 0,1 0 0,0 0 0,1 1 0,1-1 0,3-4 28,5-11-46,2 1-1,1 1 1,9-11 46,-20 31 48,0 0 0,1 0 0,0 1 0,0 0 0,1 1 0,-1 0 0,1 0 0,1 0 0,1 0-48,-5 3 44,-1 1 1,1 0 0,-1 0-1,1 1 1,-1-1 0,1 1-1,0 0 1,0 0 0,0 1-1,-1-1 1,1 1 0,0 0-1,0 1 1,0-1 0,0 1-1,0 0 1,-1 0 0,1 0-1,2 1-44,2 3 90,0 0-1,0 0 1,-1 1 0,0-1-1,0 2 1,0-1-1,-1 1 1,0 1-1,0-1 1,-1 1 0,0 0-1,1 3-89,12 20 47,-1 1-1,10 24-46,-4-2-1673,8 32 1673,13 58-7340,-35-114 5778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12032,'-3'0'548,"0"0"1,-1 0-1,1 0 1,0 1-1,0-1 1,0 1 0,-1-1-1,1 1 1,0 0-1,0 0 1,0 0-1,0 1 1,0 0-549,-4 1 439,1 1-1,0 0 1,1 1 0,-1 0-1,1 0 1,-1 0-439,-6 9 271,0 0 0,1 1 0,1 0 0,-6 10-271,10-12 36,0 0-1,1 0 1,1 1-1,0 0 1,1-1-1,0 1 1,1 1-1,0-1 1,1 0-1,1 0 0,0 0 1,1 1-1,2 6-35,-1-11 2,0 0-1,0 0 0,1 0 0,1 0 0,-1 0 0,2-1 0,-1 0 1,1 0-1,1 1-1,-2-5-1,0 1 0,1-1 0,-1 0 0,1 0 0,0 0 0,0-1 0,1 0 0,-1 0 1,1 0-1,0-1 0,0 0 0,0 0 0,0 0 0,1-1 1,-1 0-19,0-1 0,0 1 0,0-1 0,1-1 0,-1 1 0,0-1 0,0 0 0,1-1 0,-1 1 0,0-1 0,0 0 0,0-1 0,1 0 0,-2 0 0,1 0 0,0 0 0,0-1 0,-1 0 0,1 0 0,-1-1 0,0 0 0,1 0 19,-2 0 40,0 1 0,-1 0 0,1-1 1,-1 0-1,0 0 0,0 0 0,0 0 0,0-1 1,-1 1-1,0-1 0,0 1 0,0-1 0,0 0 0,-1 0 1,1 0-1,-1 0 0,-1 0 0,1 0 0,-1 0 0,0 0 1,0 0-1,0 0 0,-1 0 0,1 0 0,-1 0 0,-1 0 1,1-1-41,-1 2 83,0 1 0,0-1 0,-1 0 0,1 1 0,-1 0 0,1-1 0,-1 1 0,0 0 1,0 1-1,0-1 0,-1 0 0,1 1 0,-1 0 0,1-1 0,-1 2 0,0-1 0,0 0 1,0 1-1,0-1 0,0 1 0,0 0 0,0 1 0,0-1 0,-4 1-83,46 11-21,52-3-452,54-3 473,-44-3 84,-87-1-19,0 0 1,0 0 0,0 1 0,0 1-1,0 0 1,6 3-66,-14-4 27,0 0 1,0 1-1,1 0 0,-2 0 1,1 0-1,0 0 0,-1 0 1,1 1-1,-1 0 0,0 0 1,0 0-1,-1 1 1,1-1-1,-1 1 0,0 0 1,0 1-28,6 13-163,-1 0 0,-1 1 0,-1 0 0,3 14 163,12 87-4550,-12-60 1090,0-20 1957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7:0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 7040,'-9'4'13482,"9"4"-9316,1-7-4039,-1 0 0,1 0 0,0 0 1,-1 0-1,1 0 0,0 0 1,0 0-1,0 0 0,0 0 0,0 0 1,0 0-1,0-1 0,0 1 0,0 0 1,1 0-128,0-1 128,1 1 1,0-1-1,0 1 1,0-1 0,0 0-1,0 0 1,0-1-1,0 1 1,0-1-1,-1 1 1,1-1 0,0 0-129,39-14 532,-17 5-346,30-6-42,29-3-144,-4 1 0,-65 18-1134,-14 4-1871,-8 0-344,-11 8-8592,8-8 7936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7:0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10880,'0'0'3509,"9"3"3136,1-2-5178,67-19 2138,18-3-2010,-72 17-2527,0 1 0,0 1 1,3 1 931,-17 2-901,-4 6 415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3328,'-1'1'510,"0"1"-1,0-1 1,0 0 0,0 1 0,0 0-1,1-1 1,-1 1 0,0-1 0,1 1 0,-1 0-1,1-1 1,-1 1 0,1 0 0,0 0-1,0-1 1,0 1 0,0 0 0,0 1-510,8 35 2645,-2-10-1394,0 27-192,33 371 1913,-38-406-2894,0-9-34,0 0 1,-1 0-1,0 1 1,0-1 0,-2 0-1,1 0 1,-3 8-45,-1-13-41,2-9-9,-2-17-110,2-34-148,3 1 0,2-1 0,2 1 0,3 0 0,2 0 0,2 1 0,3 0 0,2 0 308,-6 21-87,2 0-1,1 0 1,1 2-1,2-2 88,-8 18 148,0 1 0,1 0 0,0 0 0,1 0 0,0 1 0,0 1 0,2 0-1,-1 0 1,13-8-148,-20 16 40,-1 0 0,0 1 0,1-1 0,-1 0 0,1 1-1,0 0 1,0 0 0,-1 0 0,1 0 0,0 1 0,0-1-1,0 1 1,0 0 0,-1 0 0,1 1 0,0-1 0,0 1-1,0 0 1,0 0 0,-1 0 0,1 0 0,0 1 0,-1-1-1,0 1 1,1 0 0,-1 0 0,0 0 0,0 1 0,1 0-40,6 6 82,0 0 1,-1 0 0,-1 1 0,0 1 0,0-1 0,-1 1 0,0 1 0,0 1-83,35 73 23,-5 1-1,-3 2 1,-4 1 0,4 36-23,-24-87-668,-3 0 1,1 15 667,-6-32-2058,-1 1 0,-2 18 2058,1-38-579,0 0 0,0 0 0,0 0 0,-1 0 0,1 0 0,-1 0 0,1 0 0,-1-1 0,0 1 0,0 0 0,-1 0 0,1-1 0,-1 1 0,0 1 579,-11-1-2608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45 258 9728,'-4'2'495,"1"0"0,-1 0 0,0 0 0,1 0 0,0 1 0,0 0 0,0-1 0,0 1 0,0 0 0,-2 3-495,4-5 126,1 0 1,-1 0 0,0 0 0,1 1 0,-1-1-1,1 0 1,-1 0 0,1 1 0,0-1 0,-1 0-1,1 1 1,0-1 0,0 0 0,0 1 0,0-1-1,0 0 1,0 1 0,0-1 0,1 0-1,-1 0 1,0 1 0,1-1 0,-1 0 0,1 0-1,-1 1 1,1-1 0,0 0 0,-1 0 0,1 0-1,0 0 1,0 0 0,0 0 0,0 0 0,0 0-1,0 0 1,0 0-127,4 2 147,-1 0 0,1 0 0,-1-1-1,1 1 1,0-1 0,0 0 0,0-1 0,0 1 0,0-1-1,0 0 1,5 1-147,6-1 145,0 0-1,0 0 0,6-2-144,16-3 136,1-1 1,-1-2-1,-1-1 1,1-2-1,-1-2 0,-1-1 1,0-2-1,10-8-136,62-35-1020,94-69 1020,-202 127-2,3-2-3,4-3-13,0 0 0,0 1 0,1 0 0,0 0 0,0 1 0,5-2 18,-10 4 9,-1 1 1,0-1-1,1 1 0,-1 0 0,0 0 0,1 0 0,-1 0 0,0 0 0,1 1 0,-1-1 0,0 1 0,1-1 0,-1 1 0,0 0 0,0 0 0,0 0 0,0 0 1,0 0-1,0 1 0,0-1 0,0 1 0,0-1 0,0 1 0,-1 0 0,1-1 0,0 3-9,13 17 267,-1 0 0,-1 1 0,9 20-267,-4-7 143,4 10-36,-3 2-1,-1 0 1,9 42-107,-26-86-11,0-1 1,0 0-1,0 1 0,-1-1 1,1 1-1,-1-1 0,1 1 1,-1-1-1,0 1 0,0-1 1,-1 1-1,1 0 0,0-1 1,-1 1-1,1-1 0,-2 3 11,-8-30-490,7 8 454,2 0 0,-1 1 1,2-1-1,0 0 0,1 0 1,2-8 35,4-16-101,12-39 101,-14 62-3,1 1 0,0 0 0,1 0-1,1 1 1,10-15 3,-13 23 15,0 0 0,1 1 1,-1 0-1,2 0 0,-1 0 0,1 1 0,0 0 0,0 0 0,1 1 0,-1 0 0,1 0 0,4-1-15,-8 4 27,0 1 0,0-1 0,0 1 0,0 0 1,0 0-1,0 1 0,0-1 0,0 1 0,0 0 0,0 0 0,0 1 0,1-1 0,-1 1 0,0-1 0,0 1 0,0 1 0,0-1-27,2 2 40,0 0 0,0 0 0,0 1 0,-1-1-1,1 1 1,-1 1 0,0-1 0,0 1 0,0 0 0,-1 0-40,10 13 103,-1 1 1,0 0-1,-2 1 1,0 0-1,5 16-103,-1 2 245,4 20-245,9 23-810,-4-29-2571,-23-52 3129,-1 1 1,0 0-1,1-1 1,-1 1 0,0 0-1,1-1 1,-1 1-1,1-1 1,-1 1 0,1-1-1,-1 1 1,1-1-1,0 1 1,-1-1-1,1 0 1,-1 1 0,1-1-1,0 0 1,-1 1-1,1-1 1,0 0 0,0 0-1,-1 0 1,1 1-1,0-1 1,-1 0-1,1 0 1,0 0 0,0 0 251,1-1-355,-1 0 1,1 1 0,-1-1 0,1 0-1,-1 0 1,1 0 0,-1 0 0,0 0 0,0 0-1,1 0 1,-1 0 0,0-1 0,0 1-1,0-1 355,17-24-1546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9600,'-7'18'5358,"5"14"-2754,5 17-1939,2-1-1,1 0 1,10 29-665,5 33 38,-13-62 186,-3 0 0,-1 1 0,-2-1 0,-4 25-224,2-70 29,0 0-1,0 0 1,-1 0 0,1 0 0,-1 0-1,0 0 1,0-1 0,0 1-1,0 0 1,0-1 0,-1 1 0,1 0-1,-2 0-28,3-3 0,0 0-1,0 0 0,0 1 0,0-1 0,0 0 1,0 0-1,-1 0 0,1 0 0,0 0 0,0 0 0,0 0 1,0 0-1,0 0 0,0 0 0,-1 0 0,1 0 1,0 0-1,0 0 0,0 0 0,0 0 0,0 0 1,0 0-1,-1 0 0,1 0 0,0 0 0,0 0 1,0 0-1,0 0 0,0 0 0,0 0 0,-1 0 1,1-1-1,0 1 0,0 0 0,0 0 0,0 0 1,0 0-1,0 0 0,0 0 0,0 0 0,0 0 0,0-1 1,-1 1-1,1 0 0,0 0 0,0 0 0,0 0 1,0 0-1,0 0 0,0-1 1,-2-10-98,1-12-137,7-36-170,2-1-1,3 2 1,3-1 0,2 2-1,2 0 1,17-32 405,-25 66-12,0 1-1,2 1 0,1-1 13,-10 17 44,1 0-1,-1 0 1,1 1-1,0-1 0,0 1 1,0 0-1,1 0 1,-1 0-1,1 1 0,0-1 1,0 1-1,0 0 1,1 1-1,-1-1 0,2 1-43,-3 1 33,-1 0 0,0 1-1,0 0 1,0 0 0,0 0-1,0 0 1,0 1-1,0-1 1,0 1 0,0 0-1,0-1 1,0 1 0,0 1-1,0-1 1,0 0 0,0 1-1,-1 0 1,1-1-1,-1 1 1,1 0 0,-1 0-1,0 0 1,1 2-33,5 4 53,-1 0-1,-1 0 1,0 1 0,0 0-1,-1 0 1,3 5-53,10 26 138,-1 1-1,-2 1 1,2 18-138,5 28-392,-2 15 392,-18-93-205,10 72-2739,-13-29-3090,-3-41 4087,-5-10 934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12032,'-9'64'4868,"8"-39"-3875,0 0-1,3 12-992,30 232 3877,20 43-3877,-26-162 416,0 41 501,-2 99-917,-22-247 80,-1-4 141,3 0 1,7 38-222,-11-76 5,0-1 0,0 0 0,0 0 0,0 1 0,0-1 0,0 0 0,0 1 0,0-1 0,0 0 0,0 1 0,0-1 0,0 0 0,0 1 0,0-1 0,0 0 0,0 1 0,0-1 0,1 0 0,-1 1 0,0-1 0,0 0 0,0 0 0,1 1 0,-1-1 0,0 0 0,0 0 0,1 1 0,-1-1 0,0 0 0,0 0 0,1 0 0,-1 0 0,0 1 1,1-1-1,-1 0 0,0 0 0,1 0 0,-1 0 0,0 0-5,9-15 145,115-287-136,-56 127-236,-22 61-59,88-203-770,-103 253 737,3 1 0,3 2 0,35-44 319,-46 72-106,1 2 0,4-3 106,-22 24-8,1 1 1,0 1-1,1 0 1,-1 0-1,2 1 1,-1 1-1,1 0 1,7-3 7,-15 7 14,1 1 1,0-1-1,-1 1 1,1 0-1,0 0 0,0 1 1,0-1-1,-1 1 0,1 0 1,0 1-1,0-1 1,0 1-1,0 0 0,-1 0 1,1 0-1,4 2-14,-2 0 30,-1 1 0,0-1 0,-1 1-1,1 0 1,0 1 0,-1-1 0,0 1-1,0 0 1,-1 0 0,1 1 0,-1-1-30,11 18 118,-2 1 1,0 0 0,-1 0 0,-2 1-1,4 13-118,-14-36 6,179 573 753,-61-177-702,-111-375-425,1-1 0,0 1 0,2-2 0,0 1 0,2-1 0,0-1 0,14 18 368,-24-35-326,1 0 0,-1 0 0,1 0 0,0-1 0,0 1 0,1-1-1,-1 1 1,0-1 0,1 0 0,-1-1 0,1 1 0,0 0 0,-1-1-1,3 1 327,-2-2-367,-1 1 0,0-1 0,1 0 0,-1 0 0,0-1 0,0 1 0,1-1 0,-1 1 0,0-1 0,0 0 0,0 0 0,0 0 0,0-1 0,0 1 0,0-1 0,0 0 0,2-1 367,3-3-617,-1-1 0,1 0-1,-1 0 1,5-6 617,36-48-1253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11392,'-11'9'801,"0"-1"1,1 1 0,0 1 0,1 0 0,-1 1 0,2-1 0,0 2-1,-4 6-801,8-13 167,-13 20 766,-1-1-470,2 0 0,0 1 0,2 1 0,1 0 1,1 1-1,-5 16-463,11-22 73,1 0 1,0 0 0,2 1 0,0-1 0,2 1-1,0-1 1,2 1 0,0-1 0,2 4-74,-2-17 16,1 1 1,0-1-1,1 0 1,-1 0-1,2 0 1,-1 0-1,1-1 1,0 0-1,1 1 1,-1-1-1,3 1-16,-3-3-10,1 0-1,0-1 1,0 0-1,0 0 1,1 0-1,0 0 1,-1-1-1,1 0 1,0 0-1,0-1 1,1 1-1,-1-1 1,1-1-1,-1 1 1,4 0 10,0-1-10,0 0 0,0-1 0,-1 0 0,1 0 1,0-1-1,-1-1 0,1 1 0,0-1 0,-1-1 0,0 0 1,1 0-1,-1-1 0,-1 0 0,1-1 0,0 1 0,-1-2 1,0 1-1,0-1 0,-1-1 0,0 1 0,0-1 1,0 0-1,-1-1 0,0 1 0,0-2 0,-1 1 0,0 0 1,-1-1-1,0 0 0,0 0 0,-1 0 0,0 0 0,0-1 1,-1 1-1,0-1 0,-1 0 0,0 1 0,-1-1 10,1-5-19,-2 1-1,0-1 0,0 1 1,-2-1-1,0 1 0,0 0 0,-1 0 1,-1 0-1,0 1 0,-1 0 1,0 0-1,-1 0 0,-1 0 1,0 1-1,-1 1 0,0-1 1,0 1-1,-2 1 0,1 0 1,-1 0-1,0 1 0,-1 1 0,0 0 1,-1 0-1,1 1 0,-7-2 20,-39-12-2784,46 15 2544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7 303 12032,'-1'2'570,"0"1"1,0 0-1,0 0 0,0 0 1,1 0-1,-1 0 1,1 0-1,0 0 1,0 1-571,0-2 95,0 0 0,0-1 0,0 1 0,1 0 0,-1 0 0,0-1 0,1 1 0,0 0 0,-1-1 1,1 1-1,0-1 0,0 1 0,0-1 0,0 1 0,0-1 0,0 0 0,0 1 0,0-1 0,1 0 0,-1 0 0,0 0 0,1 0 0,-1 0 1,1 0-1,-1 0 0,1 0 0,1 0-95,10 3 121,0-1 0,1 0-1,-1-1 1,1-1 0,-1 0 0,1-1 0,0 0 0,-1-1 0,1 0 0,3-2-121,19-4 34,0-1 0,0-2 1,7-4-35,14-8 45,-1-2 0,21-15-45,104-64-325,-89 50 138,-86 49 185,0 0 37,1 1 1,-1 0 0,1 0-1,-1 0 1,5 0-36,-10 2 28,1 1 0,-1 0 0,1-1 0,0 1 0,-1 0 1,1 0-1,-1 0 0,1 0 0,0 0 0,-1 1 0,1-1 0,-1 0 0,1 1 1,-1-1-1,1 1 0,-1 0 0,1-1 0,-1 1 0,1 0 0,-1 0 0,0 0 0,0 0 1,1 0-1,-1 0 0,0 0 0,0 1-28,7 9 184,-1 1 0,-1 1-1,0-1 1,-1 1 0,0 0 0,-1 0-1,2 13-183,2 1 138,8 25 30,7 22 64,3 26-232,-26-96 23,6 19-52,-6-23 27,0 0 1,0 0-1,0 0 1,0 0-1,0 0 1,0 0-1,0 0 1,0-1-1,0 1 1,0 0-1,0 0 1,0 0-1,0 0 1,0 0-1,0 0 1,1 0-1,-1 0 1,0 0-1,0 0 1,0 0-1,0 0 1,0 0-1,0 0 1,0 0-1,0 0 0,0 0 1,0 0-1,0 0 1,0 0-1,0 0 1,0 0-1,0 0 1,0 0-1,0 0 1,0 0-1,0 0 1,1 0-1,-1 0 1,0 0-1,0 0 1,0 0-1,0 0 1,0 0-1,0 0 1,0 0-1,0 0 1,0 0-1,0 0 1,0 0-1,0 0 1,0 0 1,1-16-72,0-18 84,1 0 0,2 0 0,1 1 0,2-1 0,1 1 0,1 0 0,2 1 0,15-30-12,-19 47-1,1 0-1,1 0 1,0 1 0,1 0-1,1 1 1,11-11 1,-19 21-3,0 0 0,0 1-1,0-1 1,0 1 0,0 0 0,1 0 0,-1 1-1,1-1 1,0 0 0,-1 1 0,1 0 0,0 0 0,0 0-1,2 0 4,-3 2 5,1-1 0,-1 0 0,1 1-1,-1-1 1,0 1 0,1 0 0,-1 0-1,0 1 1,0-1 0,0 0 0,0 1-1,0 0 1,0 0 0,0 0 0,0 0-1,-1 0 1,1 1 0,-1-1 0,1 1-5,8 10 32,-1 0 1,0 0-1,-1 1 1,0 0-1,-1 1 1,-1 0-1,0 0 1,-1 1-1,0 0-32,3 16-80,0 0 0,-3 1 1,0 0-1,-2 3 80,-3 8-1109,-1-43 405,9-26-8203,-4 13 4321,-1-3 1642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10112,'5'115'8087,"5"-31"-6959,3 1-1128,-7-46 52,-1 1 0,-2-1 0,-2 1 0,-3 24-52,-5-26 175,7-37-171,0 0 0,-1 0 0,1 0 0,0 0 1,0 0-1,-1 0 0,1 0 0,0 0 0,-1 0 0,1 0 0,-1 0 1,1 0-1,-1 0 0,1 0 0,-1-1 0,0 1 0,0 0 0,1 0 0,-1-1 1,0 1-1,0 0 0,0-1 0,0 1 0,0-1 0,0 1 0,0-1 1,0 1-1,0-1 0,0 0 0,0 0-4,0 0 0,0 0 1,1-1-1,-1 1 0,0 0 0,0-1 1,1 1-1,-1-1 0,0 0 0,1 1 1,-1-1-1,0 0 0,1 1 1,-1-1-1,1 0 0,-1 1 0,1-1 1,0 0-1,-1 0 0,1 0 0,0 1 1,-1-1-1,1 0 0,0 0 0,0 0 1,0 0-1,0 0 0,0-28-20,0 26 12,5-44-272,3 0 0,1 0 0,3 1 0,2 0 0,1 2 0,13-24 280,-17 43-86,1 0 0,1 1 1,10-13 85,-18 29 139,1 1 0,0-1 0,0 1 1,1 0-1,0 0 0,0 1 0,1 0 1,-1 0-1,2 1 0,-1 0 0,7-3-139,-13 7 42,0 0 0,0 0 0,0 1-1,0-1 1,0 0 0,0 1-1,0-1 1,1 1 0,-1 0 0,0 0-1,0 0 1,0 0 0,1 0-1,-1 0 1,0 0 0,0 1 0,0-1-1,0 1 1,1 0 0,-1 0-1,0 0 1,0 0 0,0 0 0,-1 0-1,1 0 1,0 0 0,0 1-1,-1-1 1,1 1 0,0-1 0,-1 1-1,0 0 1,1 0 0,-1-1-1,0 1 1,0 0 0,0 0 0,0 0-1,0 0 1,0 0 0,-1 1-42,3 6 96,0 1 0,-1-1 0,0 0 0,-1 1 1,0 0-1,-1-1 0,0 1 0,0-1 0,-1 2-96,-2 10 115,0 0-1,-2-1 0,0 0 0,-2 0 1,0 0-1,-5 9-114,6-17-110,1-1 0,-2 0 0,1 0 1,-2 0-1,1-1 0,-2 0 0,1-1 0,-1 0 0,0 0 1,-1-1-1,-2 1 110,7-6-871,8-8 360,12-8 154,-5 9 386,1 0 0,-1 0-1,1 1 1,0 0 0,0 1 0,0 0-1,0 0 1,0 1 0,0 1 0,0 0-1,3 1-28,21 2 448,1 2-1,26 8-447,-46-9-51,-1 0 0,0 2 1,0-1-1,0 2 1,-1 0-1,0 1 0,7 5 51,-6-3-1560,-1 1-1,-1 0 0,0 1 1,1 2 1560,0-1-832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10880,'2'5'6627,"3"6"-3987,15 32-1684,-3-3-385,26 60 378,15 58-949,-52-140 6,0 0-1,-2 0 0,0 1 1,-1-1-1,-1 1 0,0 0 1,-2 10-6,0-27-2,-1 1 1,1 0-1,-1 0 1,0 0-1,0-1 1,0 1-1,0 0 1,0-1-1,-1 1 2,1-2-3,1-1 0,0 1 0,0-1 0,-1 0 0,1 1 0,0-1 0,-1 0 0,1 1 0,0-1 0,-1 0 0,1 1 0,0-1 0,-1 0 0,1 0 0,-1 0 1,1 1-1,-1-1 0,1 0 0,0 0 0,-1 0 0,1 0 0,-1 0 0,1 0 0,-1 0 0,1 0 0,-1 0 0,1 0 0,-1 0 0,1 0 0,-1 0 0,1 0 0,-1 0 0,1 0 0,0-1 0,-1 1 0,1 0 0,-1 0 0,1-1 0,0 1 0,-1 0 0,1 0 0,-1-1 0,1 1 0,0 0 0,0-1 0,-1 1 0,1-1 0,0 1 0,-1 0 0,1-1 0,0 1 0,0-1 0,0 1 0,0-1 0,-1 1 0,1 0 0,0-1 0,0 0 3,-6-12-21,0 0-1,1-1 1,0 1-1,1-1 1,1-1 0,0 1-1,1 0 1,0-1 0,1 1-1,1-1 1,1-11 21,3-20-53,1 1-1,3 0 1,3-5 53,-5 23-96,1-1-1,2 1 1,1 0-1,9-15 97,-14 31-21,0 1 1,1 0-1,0 1 0,1 0 1,0 0-1,1 0 0,0 1 0,0 0 1,1 0-1,0 1 0,0 0 1,6-3 20,-14 9 11,0 0 1,0 0 0,0 1 0,0-1 0,1 0-1,-1 1 1,0-1 0,0 1 0,0 0-1,1-1 1,-1 1 0,0 0 0,0-1 0,1 1-1,-1 0 1,0 0 0,1 0 0,-1 0-1,0 1 1,0-1 0,1 0 0,-1 0 0,0 1-1,0-1 1,0 1 0,1-1 0,-1 1-1,0-1 1,0 1 0,0 0 0,0-1 0,0 1-1,0 0 1,0 0 0,0 0 0,0 0-1,-1 0 1,2 0-12,-1 2 34,0 0 0,0 0 0,0 0-1,0 0 1,0 0 0,-1 0 0,1 0 0,-1 0-1,0 0 1,0 0 0,0 0 0,0 0 0,-1 0 0,1 0-1,-1 3-33,-10 29 134,-1 0-1,-2-1 0,-5 7-133,7-17-47,2 0 0,0 1 0,1 0-1,1 0 1,2 1 0,1 0 0,-1 9 47,6-29-28,0 0 0,0 0 0,0 0 0,1 0 0,0 0 0,0 0 0,1 0 0,-1 0 0,1 0 0,0 0 0,1-1 0,0 1 0,0-1 0,0 0 0,0 0 0,1 0 0,3 4 28,-4-6-44,1 1 0,0-1 0,0 0 0,1 0 0,-1 0 0,1 0 1,-1-1-1,1 0 0,0 0 0,0 0 0,0 0 0,0-1 0,0 0 0,0 0 1,0 0-1,0-1 0,1 0 0,-1 0 0,0 0 0,0 0 0,1-1 44,6-1-261,-1 0-1,1-1 1,-1 0-1,0-1 1,0 0-1,0-1 1,0 0-1,-1 0 1,1-1-1,-1-1 1,1-1 261,1-2-719,0 0-1,-1-1 1,0-1 0,-1 0 0,0 0-1,-1-1 1,0 0 0,-1-1 719,3-7-264,0 0 0,-2-1 0,-1 0 0,0 0 0,-2-1 0,2-10 264,-4 8 2450,-1 0 0,0 1 0,-2-14-2450,0 31 1555,0 8-510,3 17-57,4 31-432,18 109 265,-1-16-650,-24-125-174,0-9-39,-1-1 1,1 0-1,0 0 0,1 1 1,0-1-1,0 0 1,0 0-1,4 6 42,-6-13-8,1 0 0,-1 0-1,1-1 1,-1 1 0,1 0 0,-1 0-1,0 0 1,1 0 0,-1 0 0,1 0-1,-1-1 1,0 1 0,1 0-1,-1 0 1,0-1 0,1 1 0,-1 0-1,0-1 1,1 1 0,-1 0-1,0-1 1,1 1 0,-1 0 0,0-1-1,0 1 1,0-1 0,1 1 0,-1 0-1,0-1 1,0 1 0,0-1-1,0 1 1,0-1 0,0 1 8,8-20-39,26-95-103,-23 71 125,2 1 0,11-24 17,-12 39-28,36-76-66,-39 87 73,1 1-1,0-1 1,1 2-1,12-13 22,-20 24 23,1 0-1,0 0 0,0 1 0,0 0 0,1-1 1,-1 1-1,1 1 0,-1-1 0,1 1 0,0 0 1,3-1-23,-6 2 34,0 1 0,1-1 0,0 1 0,-1 0 0,1-1 0,-1 1 0,1 1 0,-1-1 0,1 0 0,-1 1 0,1-1 0,-1 1 0,1-1 0,-1 1 0,0 0 0,1 0 0,-1 1 0,0-1 0,0 0 0,1 1 1,-1-1-1,0 1 0,-1-1 0,3 3-34,4 5 101,-1 0 0,1 1 0,-1 0 0,-1 0 0,0 0 0,0 1 0,-1 2-101,12 27 695,2 16-695,-9-26 64,54 168-1685,-59-179-1237,-12-31-2704,-5-7 2734,-28-32-2096,0 12 4627,22 27 3945,-17-5 2155,-22-7-5803,43 19 991,-1 0 0,1 1 0,-1 1 0,1 0 0,-1 1 0,-10-1-991,23 3 87,1 0 1,0 0-1,-1 0 0,1 0 0,0 0 1,-1 0-1,1 1 0,0-1 1,-1 0-1,1 1 0,0-1 1,-1 0-1,1 1 0,0 0 0,0-1 1,0 1-1,-1 0 0,1 0 1,0-1-1,0 1 0,0 0 1,0 0-1,0 1-87,1-2 25,0 0 1,0 1 0,0-1-1,0 1 1,0-1-1,0 0 1,0 1-1,0-1 1,0 1-1,0-1 1,0 0-1,0 1 1,0-1-1,0 1 1,0-1-1,1 0 1,-1 1 0,0-1-1,0 0 1,0 1-1,1-1 1,-1 0-1,0 1 1,0-1-1,1 0 1,-1 1-26,17 8 85,-5-6-78,0 0 0,1-1 0,-1 0-1,1-2 1,0 1 0,-1-1 0,1-1 0,-1 0-1,1-1 1,-1 0 0,0-1 0,11-3-7,21-10-365,-1-1 0,33-18 365,-75 35-2,27-13-124,0-2 0,-1 0 0,0-2 0,-2-1 0,0-1 0,-1-1 0,-1-1 0,19-23 126,-9 7 581,-32 70 518,1-19-997,0 0 0,1 0 1,1-1-1,0 1 1,0-1-1,2 0 1,-1 0-1,2-1 0,0 0 1,0 0-1,1 0 1,0-1-1,5 4-102,-7-9-29,0 1 0,0-2-1,0 1 1,1-1 0,0 0 0,0 0-1,0-1 1,0 0 0,1 0 0,0 0-1,0-1 1,0-1 0,0 1 0,0-1-1,0-1 1,1 1 0,-1-1 0,1-1-1,-1 0 1,1 0 0,-1 0 0,5-2 29,0-1-51,0 0 0,0 0 0,-1-2 1,1 1-1,-1-2 0,0 0 0,-1 0 0,0-1 1,0 0-1,0-1 0,-1 0 0,6-6 51,-10 8 26,1-1-1,-1 0 1,0-1-1,0 0 1,-1 0-1,0 0 1,0 0-1,-1-1 1,0 0-1,-1 0 1,1 0-1,-2 0 1,0 0-1,0-1 1,0 1-1,-1-1 1,0-5-26,-1 15 9,0-1 0,0 0 0,0 0 1,0 0-1,0 0 0,0 0 1,0 0-1,0 0 0,-1 0 1,1 0-1,0 0 0,0 1 1,-1-1-1,1 0 0,0 0 0,-1 0 1,1 0-1,-1 1 0,0-1 1,1 0-1,-1 0 0,1 1 1,-1-1-1,0 0-9,0 2 11,0-1 0,1 0-1,-1 1 1,0-1 0,0 0 0,0 1 0,1-1 0,-1 1 0,0 0 0,0-1 0,1 1-1,-1-1 1,1 1 0,-1 0 0,0-1 0,1 1 0,-1 0 0,1 0 0,0 0-1,-1-1 1,1 1 0,0 0 0,-1 0 0,1 0 0,0 0 0,0 0 0,0 0 0,0 0-11,-13 43 160,3 0 0,1 1 0,3 0 0,1 0 0,2 28-160,3-9-1062,3 13 1062,1-19-3424,4-1 0,9 35 3424,-8-54-544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39 9728,'-1'-3'272,"-1"0"-1,0 1 1,0-1 0,0 1 0,0-1 0,-1 1-1,1 0 1,0 0 0,-1 0 0,0 0 0,1 0 0,-1 1-1,0-1 1,0 1 0,0 0 0,0 0 0,0 0-1,0 0 1,0 0 0,0 1 0,-1-1 0,1 1 0,0 0-1,0 0 1,0 0 0,-1 0 0,1 1 0,0-1-1,0 1 1,0 0 0,-3 1-272,-5 2 211,0 1 1,0 0-1,1 0 1,0 1-1,0 1 0,1 0 1,-1 0-1,2 1 0,-1 0 1,1 0-1,0 1 0,1 0 1,-1 1-1,-4 9-211,0 0 191,1 1-1,1 0 1,1 1 0,1 0-1,0 0 1,2 1-1,-2 9-190,6-16 28,0 0-1,0 1 1,2-1-1,0 0 0,1 1 1,0-1-1,1 0 0,1 0 1,0 0-1,1 0 1,0 0-1,2 1-27,-3-9-8,0 0 0,1 0 0,-1 0 0,1 0-1,1 0 1,-1-1 0,1 1 0,0-1 0,1-1 0,0 1 0,0-1-1,0 0 1,0 0 0,1 0 0,-1-1 0,1 0 0,0-1 0,1 0-1,-1 0 1,0 0 0,1-1 0,0 0 0,0 0 0,0-1 8,2 0-35,1 0 1,-1-2-1,1 1 1,-1-1-1,1 0 0,-1-1 1,0-1-1,0 1 1,0-2-1,0 1 1,0-1-1,-1-1 1,1 0-1,4-3 35,-8 4 5,0 0-1,-1 0 1,1-1-1,-1 1 1,0-1-1,0 0 1,-1 0-1,1-1 1,-1 0-1,0 1 1,-1-1-1,1-1 1,-1 1-1,0 0 1,-1-1 0,0 0-1,0 1 1,0-1-1,-1 0 1,0 0-1,0 0 1,-1-1-5,0-5 12,-2 1 0,0 0 0,0-1 0,-1 1 1,-1 0-1,0 0 0,0 0 0,-1 1 0,-1 0 1,0 0-1,-5-7-12,-1-1-186,-2 1 0,0 0 1,-1 1-1,-1 1 0,-17-14 186,24 22-646,0 1 0,0 1 0,-1 0 0,0 0 0,-3 0 646,5 2-2190,1 2 0,0-1 1,-1 1-1,-7-1 2190,5 2-2949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11776,'5'5'4480,"-5"3"-3489,5 11 513,-5-6-64,4 11-672,1 16-96,-1 5-352,6 4-64,2 3-128,6 2-224,-4-2-32,0-3-576,0-9-192,-5-8-1504,-5-7-607,-4-8 1567,0-17 800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57 12928,'-5'-5'4831,"5"10"-3775,5-2 288,0-3-96,4 0-672,9 0-128,15-3-384,11-6-96,11 1 0,10 0-1920,-2-4-800,1 0 1377,-1 4 671</inkml:trace>
  <inkml:trace contextRef="#ctx0" brushRef="#br0" timeOffset="1">151 287 11648,'-14'22'4288,"19"-15"-3329,8 1 33,-3-3-288,17-5-576,19-5-128,13-3-3103,19-4-1377,13-5 2272,1 2 1088,-6-2 864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230 121 8448,'4'-7'3013,"-3"15"-12,4 13-13,50 78 1000,-25-49-3368,2 11-620,1 10 55,9 36-55,-30-71-859,-2 1 0,-1 1-1,4 37 860,-13-75-54,0 0 0,0 0-1,0 0 1,0 0 0,0 0-1,0 0 1,0 0 0,0 0-1,0 0 1,-1 0 0,1-1-1,0 1 1,0 0 0,0 0-1,0 0 1,0 0 0,0 0-1,0 0 1,0 0 0,0 0-1,0 0 1,0 1 0,0-1-1,0 0 1,0 0 0,-1 0-1,1 0 1,0 0 0,0 0-1,0 0 1,0 0 0,0 0 0,0 0-1,0 0 1,0 0 0,0 0-1,0 0 1,0 0 0,0 0-1,0 0 1,0 0 0,0 0-1,0 0 1,0 0 0,0 0-1,0 1 1,0-1 0,0 0-1,0 0 1,0 0 0,0 0 54,-8-12-2262,-17-31-1140,5 8 1111,-46-67 329,45 77 4324,-186-159 4641,184 165-6195,5 5-46,0-1 0,1 0 0,1-2 0,-6-8-762,20 24 22,1-1 1,0 1-1,0-1 1,0 0-1,0 1 1,0-1-1,0 0 1,0 0-1,1 0 1,-1 0-1,0 0 1,1 0-1,0 0 1,-1 0-1,1 0 1,0 0-1,0 0 1,0 0-1,1 0 1,-1 0-1,0 0 1,1 1-1,-1-1 1,1 0-1,-1 0 1,1 0-1,0 0 1,0 0-1,0 1 1,0-1-1,0 0 1,1 1-1,-1-1 1,2-1-23,4-3 45,0 0 0,0 0 0,1 0 0,0 1-1,0 0 1,9-3-45,26-11 112,2 1 0,0 3 0,0 1 0,2 3 0,-1 1 0,1 2 0,1 3 0,-1 2 0,1 1 0,-1 3 0,7 2-112,-47-2-16,0 0-1,0 0 1,1 0-1,-1 1 1,0 0-1,0 0 1,-1 1-1,4 1 17,-9-4-1,0 1 1,0 0-1,0 0 1,0-1-1,0 1 1,0 0-1,0 0 0,0 0 1,0 0-1,0 0 1,-1 0-1,1 0 0,0 0 1,-1 0-1,1 0 1,-1 1-1,1-1 1,-1 0-1,0 0 0,1 1 1,-1 0 11,0 0-1,-1 0 0,1 0 1,0-1-1,-1 1 1,1 0-1,-1 0 0,0 0 1,1 0-1,-1 0 0,0-1 1,0 1-1,0 0 0,0-1 1,0 1-1,-1-1 0,0 1-10,-13 14 59,-1 0 1,-1-2-1,0 0 0,-1-1 0,-16 8-59,9-5-193,1 1 0,-18 16 193,40-31-34,1 0 0,-1-1 1,0 1-1,1 0 0,-1 0 0,1 0 1,-1 0-1,1 0 0,0 0 1,0 1-1,0-1 0,0 0 1,0 3 33,0-4-26,1 1 1,1-1 0,-1 1 0,0-1-1,0 1 1,0-1 0,1 1 0,-1-1-1,1 1 1,-1-1 0,1 1 0,-1-1-1,1 0 1,0 1 0,0-1 0,0 0-1,0 0 1,0 0 0,0 0 0,0 0-1,0 0 1,0 0 0,2 1 25,8 5-79,1 0 0,1 0 0,-1-2 0,1 1 0,0-2 0,0 1 0,1-2-1,-1 0 80,44 14-183,-41-11 98,0 1 0,-1 0-1,0 1 1,0 1 0,-1 0 0,9 8 85,-19-14-4,-1 0 0,0 0 0,1 0 0,-1 1 1,-1 0-1,1-1 0,0 1 0,-1 0 0,0 0 1,0 1-1,0-1 0,0 2 4,-1-3 27,-1 0 1,1 0-1,-1 0 0,0 0 1,0 1-1,0-1 1,0 0-1,-1 0 0,1 0 1,-1 0-1,0 1 0,0-1 1,0 0-1,0 0 0,0-1 1,-1 1-1,0 0 0,1 0 1,-1 0-28,-4 4 70,0 0 0,0 0 0,0 0 0,-1-1 0,0 0 0,0-1 0,0 1 0,-1-1 0,0-1 0,0 1 0,0-1 0,-1-1 0,0 1-70,-13 3-40,0 0 1,0-1-1,-1-2 1,-14 2 39,15-3-1178,-1-2 0,1 0 0,-11-1 1178,29 0-436,-1 0 1,0 0 0,1-1 0,-1 0 0,0 0 0,1 0-1,-1 0 1,1-1 0,0 0 0,-1 0 0,1 0 0,0 0-1,0 0 1,0-1 0,0 0 0,1 0 0,-1 0 0,1 0-1,-2-3 436,-6-14-1066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4352,'-5'4'1664,"0"4"-1312,1-3-64,-1-2-160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43 9984,'-1'0'156,"1"0"0,-1 0 0,1 0 1,-1 0-1,1-1 0,-1 1 0,1 0 1,-1 0-1,1 0 0,-1 0 0,1 0 1,0 0-1,-1 1 0,1-1 0,-1 0 1,1 0-1,-1 0 0,1 0 0,-1 0 1,1 1-1,-1-1 0,1 0 0,0 0 0,-1 1 1,1-1-1,-1 0 0,1 1 0,0-1 1,-1 0-1,1 1 0,0-1 0,0 1 1,-1-1-1,1 1 0,0-1 0,0 0 1,0 1-1,-1-1 0,1 1 0,0-1 1,0 1-1,0-1 0,0 1 0,0-1 1,0 1-1,0-1 0,0 1 0,0-1 0,0 1 1,0-1-1,0 1 0,1-1 0,-1 1 1,0-1-1,0 0 0,0 1-156,1 12 482,1 13 303,1 1-1,1-1 0,2 1 1,1-1-1,2 5-784,15 64 388,-22-83-394,0 0 0,1 0 0,0 0 0,1 0 0,0-1 0,1 0 1,0 0-1,0 0 0,2 0 0,-1-1 6,-5-9-2,0 0 0,0 0 0,0 0 0,0 0 0,0 0 0,0-1 0,0 1 0,0 0 0,1-1 0,-1 1 0,0 0 0,0-1 0,1 0 0,-1 1 0,0-1 0,0 0 0,1 1 0,-1-1 0,0 0 0,2 0 2,0-1-1,0 1 0,0 0 0,1-1 1,-1 0-1,0 0 0,0 0 0,0 0 1,3-2 0,4-2 0,1-2 1,-1 0 0,0 0 0,1-2-1,15-13-14,-2-1 1,0-2-1,-2 0 0,0-1 0,1-6 14,-12 15-52,0-2 0,-1 1 0,0-1-1,-2-1 1,2-5 52,-6 13-60,0-1-1,-1 1 0,0-1 0,-1 0 1,-1 0-1,0 0 0,0 0 0,-2-14 61,1 26-4,0 0 0,0 0 0,0-1 0,0 1 0,-1 0 0,1 0 0,0 0 0,-1 0 0,1-1 0,-1 1 0,1 0 0,-1 0 0,1 0 0,-1 0 0,0 0 0,0 0 0,1 0 0,-2 0 4,2 1 0,-1-1 1,1 1-1,-1 0 0,1 0 0,-1 0 0,0 0 1,1 0-1,-1 0 0,1 0 0,-1 0 0,1 0 1,-1 0-1,0 0 0,1 0 0,-1 1 0,1-1 1,-1 0-1,1 0 0,-1 1 0,1-1 0,-1 0 1,1 0-1,-1 1 0,1-1 0,0 1 0,-1-1 0,-3 4 22,0 0 0,1 0 0,-1 0-1,1 1 1,0-1 0,0 1 0,0 1-22,-10 22 118,2 2 0,1-1 0,1 1 0,-2 18-118,1-4 56,-101 428 129,77-269-6418,32-195 3054,4-13-1914,1-12 2368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10880,'-3'42'6868,"2"20"-4051,10 22-1507,14 54-1310,-1-10-84,-7-46-144,3 18-1294,-14-36-4909,-6-69 580,-1-3 4449,-6-14-891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13056,'-20'34'5583,"14"-22"-5211,2-1-1,0 1 1,0 0 0,1 0-1,1 1 1,-1 4-372,-3 41 469,2 0 0,3 13-469,0-3 171,-5 23-171,5-83-1,-8 44 78,9-49-57,-1 0 0,0 0 0,0 0 0,0 0 0,0 0 1,0-1-1,-1 1 0,1 0 0,-1-1 0,0 1 0,1-1 0,-1 0 0,0 0 0,-3 2-20,5-4 7,0 1-1,-1-1 0,1 0 0,0 0 0,-1 0 1,1 1-1,-1-1 0,1 0 0,-1 0 0,1 0 1,0 0-1,-1 0 0,1 0 0,-1 0 1,1 0-1,-1 0 0,1 0 0,0 0 0,-1 0 1,1-1-1,-1 1 0,1 0 0,0 0 1,-1 0-1,1 0 0,-1-1 0,1 1 0,0 0 1,-1-1-1,1 1 0,0 0 0,-1 0 0,1-1 1,0 1-1,0 0 0,-1-1 0,1 1 1,0-1-1,0 1 0,0 0 0,-1-1 0,1 1 1,0-1-1,0 1 0,0 0 0,0-1-6,-4-21 290,4 12-224,1-1 0,1 1 0,0 0 0,1-1-1,0 1 1,0 1 0,1-1 0,0 0 0,1 1-1,0 0 1,5-7-66,12-16-204,2 1 0,13-13 204,-35 43-12,36-42-907,40-34 919,-58 59-150,1 1 0,0 2 0,1 0 0,1 1 0,7-3 150,-20 13 3,-1 0 0,1 1 0,0-1 0,-1 2 0,1-1 0,1 2 0,-1-1-1,0 1 1,0 1 0,0 0 0,1 0 0,1 1-3,-5 0 70,0 1 0,0-1-1,1 1 1,-1 1 0,-1-1 0,1 1 0,0 0-1,-1 1 1,1 0 0,-1 0 0,0 0-1,0 0 1,-1 1 0,0 0 0,1 0 0,-1 1-1,1 2-69,3 6 109,0 0-1,-1 0 1,-1 1-1,0 0 1,-1 0-1,0 0 1,-2 1 0,3 11-109,3 27 1,2 50-1,-11-94-38,3 39-1795,-3 30 1833,-4 5-7062,3-53 1371,4-13 2022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31 139 10368,'-2'-3'969,"-12"-12"936,14 14-1750,0 1-1,0 0 1,-1-1-1,1 1 1,0 0-1,-1-1 1,1 1-1,-1 0 1,1-1-1,0 1 1,-1 0-1,1 0 1,-1 0-1,1-1 1,0 1 0,-1 0-1,1 0 1,-1 0-1,1 0 1,-1 0-1,1 0 1,-1 0-1,1 0 1,-1 0-1,1 0 1,-1 0-1,1 0 1,0 0-1,-1 0 1,1 0-1,-1 1 1,1-1-1,-1 0 1,1 0-1,0 1 1,-1-1-155,2 0 241,0 1 1,0 0-1,0-1 1,0 0-1,0 1 1,0-1-1,0 1 1,0-1-1,0 0 1,0 0-1,0 0 1,0 0-1,0 0 1,0 0-242,30-1 475,-1-2 1,29-7-476,-19 4 84,213-44-123,-30 4-813,-217 45 803,1 0-2,0-1 1,0 1-1,0 1 1,0-1-1,0 1 1,0 1-1,0-1 1,3 1 50,-9 0 11,-1-1 1,1 0 0,0 1-1,0-1 1,-1 1-1,1-1 1,-1 0 0,1 1-1,0-1 1,-1 1-1,1 0 1,-1-1 0,1 1-1,-1-1 1,0 1-1,1 0 1,-1-1 0,0 1-1,1 0 1,-1 0 0,0-1-1,0 1 1,1 0-1,-1 0 1,0-1 0,0 1-1,0 0 1,0 0-1,0-1 1,0 1 0,0 0-1,-1 0 1,1-1-1,0 1 1,0 0 0,0 0-1,-1-1 1,1 1-12,-14 33 431,10-28-354,-18 41 357,1 1-1,2 1 1,-7 33-434,21-64-29,1 1 1,1-1-1,0 1 1,2 0-1,0 0 1,1 0-1,1 0 0,0 0 1,2 0-1,0 0 1,5 12 28,-7-27-46,0 1-1,1-1 1,0 0 0,0 1 0,0-1 0,1 0 0,-1 0 0,1 0 0,0-1 0,0 1 0,0-1 0,1 1 0,-1-1 0,1 0-1,-1 0 1,1-1 0,0 1 0,1-1 0,-1 0 0,4 2 46,-1-2-323,0-1 0,0 1 0,0-1 0,0 0 0,0-1 0,0 0 0,0 0 1,0 0-1,0-1 0,0 0 0,0-1 0,0 1 0,3-3 323,3 0-937,0-1 1,-1 0-1,0-1 1,-1-1-1,9-5 937,18-15-794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 11392,'-4'28'4288,"8"-16"-3329,10 0 33,-5-7-288,10-5-576,13-5-128,3-3-1344,11-8-639,0-4 1023,-4 0 384,-7-5 416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11392,'-51'0'4288,"33"9"-3329,-1 4 1089,12-6 256,2 1-1152,5 4-448,5-4-896,7 1-288,11-1 224,14 0-1984,13-4-800,4-4 1537,15-4 735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0 12032,'-23'1'2379,"0"1"0,0 0 1,-3 2-2380,-7 3 2470,-29 10-2470,4 4 190,1 2 1,-6 6-191,54-25 4,-2 1-20,0 0-1,0 1 1,0 1-1,-1 1 17,10-6-16,0-1-1,0 1 1,0 0-1,1 0 1,-1 0 0,0 0-1,1 0 1,-1 0-1,1 0 1,0 1 16,0-2-15,1 0 1,-1 0 0,1 0 0,0 0 0,0 0-1,-1 1 1,1-1 0,0 0 0,0 0 0,0 0-1,0 0 1,1 0 0,-1 0 0,0 0 0,0 1-1,1-1 1,-1 0 0,0 0 0,1 0-1,-1 0 1,1 0 0,0 0 14,7 9-40,0-1 0,1 0 1,0 0-1,0-1 0,1 0 0,0-1 0,0 0 1,1-1-1,1 0 40,22 16-5,-18-12 41,-1 1 0,0 1-1,-1 0 1,0 0-1,-1 2 1,0-1 0,0 3-36,-10-11 10,0 0 1,0 0 0,0 0 0,0 1-1,-1-1 1,0 1 0,0-1-1,0 1 1,-1 0 0,0 0 0,0 0-1,0 0 1,-1 0 0,0-1 0,0 1-1,-1 0 1,1 0 0,-1 0-1,-1 0 1,1 0 0,-1-1 0,0 1-1,0 0 1,-1 1-11,-3 3-33,0 0 0,0-1-1,-1 0 1,0 0 0,0-1 0,-1 0 0,0 0-1,0 0 1,-1-1 0,0-1 0,-1 0-1,1 0 1,-1 0 0,0-1 0,0-1 0,-3 1 33,-3 1-578,0-1 0,0 0 0,0-1 1,-17 1 577,19-3-1366,0-1 1,1-1 0,-1 0-1,0-1 1,-11-2 1365,15 0-685,0 1-1,0-1 1,0-1 0,-1 0 685,-36-20-1408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11904,'-10'5'4480,"6"-1"-3489,-1 12 513,1-4 0,4 8-608,0 4-192,4 9-416,1 8-192,-1-1-64,6 5-1184,-3 4-480,2 0-2783,-4-2-1217,-5 2 2944,-5 1 1376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16000,'-5'23'5983,"10"-14"-4671,-10-6-1120,5 6-832,5-6 128,-1-3 256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9:5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6656,'183'-8'3477,"86"2"-2513,-129 4-776,330 12 89,1 22-131,-233-13 39,-42-5 181,745 41 1833,756-18-1448,4-47-563,717-99 772,-2341 103-959,1375-113 419,-458 21 204,1041-51 272,-1239 134-988,-644 13 195,870 13-322,-763-2-1368,-90-10-7210,-125-2 5891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438 203 11136,'-26'-46'7576,"-2"-5"-4203,24 42-3291,0 0 1,-1 1 0,0-1-1,-1 1 1,0 0 0,0 0 0,0 1-1,-1-1 1,0 2 0,-1-1-83,5 5 7,1 0 0,-1 0 0,0 0 0,0 0 0,0 1 0,0-1 0,-1 1 0,1 0 1,0 0-1,-1 0 0,1 1 0,0-1 0,-1 1 0,1 0 0,-1-1 0,1 2 0,-1-1 0,1 0 1,0 1-1,-1-1 0,1 1 0,0 0 0,-1 0 0,1 1 0,0-1 0,0 0 0,0 1 0,0 0 1,0 0-1,-1 1-7,-15 11 7,2 1 0,0 1 0,1 0 1,1 1-1,0 1 0,1 1 0,1-1 1,1 2-1,0 0 0,2 0 1,0 1-1,2 1 0,-2 7-7,2-6 10,2 0-1,0 1 0,2 0 1,1 0-1,0 0 1,2 0-1,1 0 1,1 0-1,1 1 1,1-1-1,1 0 1,4 13-10,-4-25-29,0 0 0,0-1 0,1 1 0,0-1 0,1 0 0,1 0 0,0-1 0,0 0 0,3 3 29,-5-7-109,1-1 1,-1 0-1,1 0 0,0-1 0,0 0 1,0 0-1,1 0 0,-1-1 1,1 1-1,0-2 0,0 1 1,0-1-1,1 0 0,-1 0 0,0-1 1,1 0 108,7 0-502,0-1 0,-1 0 0,1-1 0,0-1 1,-1 0-1,1-1 0,-1-1 0,0 0 0,0-1 1,0 0-1,13-8 502,36-24-709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11648,'-5'1'415,"1"0"1,0 1 0,-1 0 0,1 0-1,0 0 1,0 0 0,0 1-1,1-1 1,-1 1 0,1 0 0,-1 0-1,1 1 1,0-1 0,0 1-1,0-1 1,1 1 0,-1 0 0,1 0-1,0 0 1,-1 3-416,-2 7 113,1 0-1,0 0 1,1 0 0,1 0-1,1 0 1,-1 0-1,2 1-112,0 13 259,1 0-1,1 0 0,3 5-258,-3-22 79,0 0 0,1 0 0,0-1 1,1 1-1,0-1 0,1 0 1,0 0-1,1 0 0,0 0 0,1-1 1,-1 0-1,2-1 0,-1 0 0,1 0 1,7 5-80,-9-8 9,1 0 1,0 0 0,0-1-1,0 0 1,0 0 0,1-1-1,-1 0 1,1 0 0,0-1-1,0 0 1,0-1 0,0 1-1,1-1 1,-1-1 0,0 0-1,0 0 1,0-1 0,1 1-1,-1-2 1,0 1 0,5-3-10,-5 1 7,1 0 0,-1-1 0,0 0 1,0 0-1,-1-1 0,1 0 0,-1 0 1,0-1-1,0 0 0,-1 0 0,0-1 1,0 1-1,-1-2 0,1 1 0,-1 0 1,-1-1-1,0 0 0,0 0 0,0 0 1,-1-1-1,1-2-7,-1 0 25,0 0 0,0 0-1,-1 0 1,-1 0 0,0-1 0,-1 1 0,0 0-1,0 0 1,-1-1 0,0 1 0,-1 0 0,-1 0 0,0 0-1,0 0 1,-1 1 0,-3-7-25,2 9 20,1-1 1,-1 2-1,-1-1 1,1 0-1,-1 1 1,-1 0-1,1 1 1,-1-1-1,-1 1 1,1 1-1,-1-1 1,0 1-1,0 1 0,0-1 1,-1 1-1,1 1 1,-1 0-1,0 0 1,-5-1-21,4 2-344,-1 1 0,1 0 1,-1 0-1,1 1 0,-1 0 1,1 1-1,-1 0 0,1 1 0,0 0 1,0 1-1,-4 1 344,11-3-665,0 0 0,0 0 0,0 0 1,1 1-1,-1-1 0,0 1 0,1 0 0,-1-1 0,0 2 665,3-1-4467,5 0 3260,7-1 151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8320,'8'-7'797,"-1"0"-1,0 0 1,0 0 0,-1-1 0,2-4-797,-7 12 144,-1-1 1,0 1-1,1-1 1,-1 1 0,0-1-1,1 1 1,-1-1 0,1 1-1,-1-1 1,1 1-1,-1-1 1,1 1 0,-1 0-1,1-1 1,-1 1 0,1 0-1,0-1 1,-1 1-1,1 0 1,-1 0 0,1 0-1,0 0 1,-1-1-1,1 1 1,0 0 0,-1 0-1,1 0 1,0 0 0,-1 0-1,1 1 1,-1-1-1,1 0 1,0 0 0,-1 0-1,1 1 1,-1-1-1,1 0 1,0 0 0,-1 1-1,1-1 1,-1 0 0,1 1-1,-1-1 1,1 1-1,-1-1 1,1 1 0,-1-1-1,0 1 1,1-1 0,-1 1-1,0-1 1,1 1-1,-1 0 1,0 0-145,4 5 653,-1 0 0,0 1 0,-1-1-1,2 6-652,-3-9-95,24 86 1098,-5 2 1,-1 16-1004,21 90 430,-30-154-318,-6-36-120,0-9-25,2-15-36,-6 16 67,22-92-425,-10 41-319,5-10 746,-11 40-122,2-5-75,1 1-1,2 0 1,4-8 197,-12 28-11,0 0 1,0 1-1,1-1 0,-1 1 0,1 0 1,0 0-1,1 0 0,-1 1 1,1-1-1,0 1 0,0 0 0,0 1 1,1-1-1,-1 1 0,1 0 0,0 0 1,0 1 10,-1 1 32,0 0 1,0 0-1,0 0 1,1 1 0,-1 0-1,0 0 1,0 1-1,0 0 1,0-1 0,0 2-1,0-1 1,0 0-1,0 1 1,0 0 0,0 0-1,-1 1 1,1-1-1,-1 1 1,0 0 0,1 0-1,-1 1 1,1 1-33,11 9 93,-1 2-1,-1 0 1,0 1 0,7 11-93,6 10-277,-3 1 1,-1 1 0,-2 0 0,-1 2-1,5 22 277,-21-53-337,-1-1-826,1 0 0,0 0-1,0 0 1,1 0 0,1-1 0,-1 0 0,2 1 1163,-6-9-143,0 0 0,-1 0 0,1-1 0,0 1 0,-1 0 0,1 0 1,0-1-1,0 1 0,0 0 0,0-1 0,0 1 0,0-1 0,0 1 1,0-1 142,13-4-1024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880 0 10752,'-22'2'1029,"10"-1"-475,1 0 1,-1 1 0,1 0-1,-1 1 1,1 0 0,0 1 0,-9 4-555,-5 1 339,5-2-26,1 1 1,0 1-1,-1 1-313,4-2 172,-2 2 111,0 0 0,0 1 0,1 0-1,1 2 1,-6 5-283,19-16 36,0 1 0,0 0 0,0 0 0,0 0 0,1 1 0,-1-1 0,1 1 0,0-1 0,0 1 0,0 0 0,1 0 0,-1 0-1,1 0 1,0 0 0,0 0 0,0 0 0,1 0 0,-1 0 0,1 1 0,0-1 0,1 0 0,-1 0 0,0 0 0,1 1 0,0-1 0,0 0-1,0 0 1,2 3-36,0-1 9,1 0-1,0 0 0,0 0 0,0 0 0,1-1 0,0 0 0,0 0 0,0 0 0,0-1 0,1 1 1,0-1-1,0 0 0,0-1 0,3 1-8,18 9-88,1-1 1,25 7 87,-7-3-83,-28-10 64,-1 1 0,0 1-1,-1 0 1,0 2 0,0-1-1,-1 2 1,0 0 0,3 4 19,-16-14 23,0 1-1,-1 0 1,1-1 0,-1 1 0,1 0 0,-1 0 0,0 0-1,0 0 1,0 0 0,0 0 0,0 0 0,0 0 0,0 0-1,-1 0 1,1 0 0,-1 1 0,0-1 0,1 0 0,-1 0-1,0 1 1,0-1 0,-1 0 0,1 0 0,0 1 0,-1-1-1,1 0 1,-1 0 0,0 0 0,0 0 0,0 0 0,0 0-1,0 0 1,0 0 0,0 0 0,-1 0 0,1 0 0,-1-1-1,0 2-22,-7 5 154,-1 1 1,0-1-1,0-1 0,-1 1 0,0-2 0,-4 2-154,-13 7 108,-1-1 0,-1-2 0,0-1 0,-3-1-108,-127 29-1419,91-27 379,0-3 0,0-3 0,-45-2 1040,-63-9-666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36 11904,'5'-2'1242,"-2"1"-654,0-1-1,0 1 1,0-1 0,0 0-1,-1 1 1,1-1 0,0-1-1,1-1-587,1-8 4782,-7 12-4601,1-1 0,-1 0-1,1 1 1,-1-1 0,1 1 0,-1 0 0,0 0 0,1-1 0,-1 1 0,0 0 0,1 0 0,-1 0 0,0 1 0,0-1-181,-10 2 68,0 0 0,-1 1 0,1 0 0,0 1 1,0 1-1,-8 4-68,-12 7-100,-24 16 100,46-26-9,1 1-1,-1 0 1,1 1-1,1-1 1,-1 2-1,1-1 1,1 1-1,0 0 1,-1 2 9,7-10-4,0 0-1,1 0 1,-1 1 0,0-1-1,1 0 1,-1 0 0,1 1-1,-1-1 1,1 0-1,0 1 1,-1-1 0,1 1-1,0-1 1,0 0 0,0 1-1,0-1 1,0 1 0,1-1-1,-1 0 1,0 1 0,0-1-1,1 0 1,-1 1 0,1-1-1,-1 0 1,1 1 0,0-1-1,0 0 1,-1 0 0,1 0-1,0 0 1,0 0 0,0 0-1,0 0 1,0 0 0,0 0-1,1 0 1,-1 0 0,0-1-1,0 1 5,7 3-25,0 1 0,0-2 0,1 1 0,-1-1 0,9 2 25,-16-5 0,49 14-171,0 2 1,37 19 170,-74-29-33,0 1 0,0 0 0,0 1 0,-1 0 0,-1 1 1,1 0-1,-1 1 0,-1 0 0,0 1 0,0 0 0,-1 0 0,3 7 33,-9-15 7,-1 2 0,0-1 0,0 0 0,0 0 0,0 1 1,-1-1-1,0 1 0,0-1 0,0 1 0,0-1 0,-1 1 0,0 0 0,0-1 0,0 1 0,0 0 0,-1-1 0,0 1 0,0-1 0,0 3-7,-1-2 19,-1 0 0,1-1 0,-1 1 0,0 0 0,0-1 0,0 0 0,0 0 0,-1 0 0,1 0 0,-1-1 0,0 1 0,-1-1 0,1 0 0,0 0 0,-1 0 0,-2 0-19,-4 2-229,1 0 1,-1-1 0,0 0 0,-1-1 0,1 0 0,-1-1 0,1 0 0,-1-1 0,0 0-1,-8-2 229,4 1-1091,1-2 0,0 0 0,0-1 0,-1-1-1,2 0 1,-1-1 0,-13-7 1091,-8-8-1605,8-8 853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11392,'3'15'6265,"6"8"-4080,-3-8-1073,24 60 718,15 24-1830,-20-48-91,-2 0 0,-3 2 0,9 38 91,-28-87-351,0 1 0,0-1-1,0 0 1,-1 0-1,0 1 1,0-1 0,0 5 351,0-9-107,0 0 1,0 1 0,0-1-1,-1 0 1,1 0 0,0 1 0,0-1-1,0 0 1,0 1 0,0-1-1,0 0 1,0 0 0,-1 1-1,1-1 1,0 0 0,0 0 0,0 0-1,-1 1 1,1-1 0,0 0-1,0 0 1,-1 0 0,1 0-1,0 0 1,0 1 0,-1-1-1,1 0 1,0 0 0,0 0 0,-1 0-1,1 0 1,0 0 0,-1 0-1,1 0 1,0 0 0,0 0-1,-1 0 107,-1-1-367,1 1-1,-1-1 0,0 0 1,1 0-1,-1 0 1,1 0-1,0 0 0,-1 0 1,1-1-1,0 1 0,-1-1 368,-20-23-1637,-5-8 832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 12800,'-31'2'4202,"30"-2"-4148,1-1 0,0 1 1,-1 0-1,1 0 0,0 0 0,-1 0 0,1 1 0,0-1 0,-1 0 0,1 0 1,0 0-1,-1 0 0,1 0 0,0 0 0,0 0 0,-1 1 0,1-1 1,0 0-1,-1 0 0,1 0 0,0 1 0,0-1 0,-1 0 0,1 0 0,0 1 1,0-1-1,0 0 0,-1 0 0,1 1 0,0-1 0,0 0 0,0 1 1,0-1-1,0 0 0,0 1 0,0-1 0,0 0 0,0 1 0,0-1 0,0 0 1,0 1-1,0-1 0,0 0 0,0 1 0,0-1 0,0 0 0,0 1 1,0-1-1,0 0 0,0 1 0,1-1 0,-1 0 0,0 1 0,0-1 0,0 0 1,0 0-1,1 1 0,-1-1 0,0 0 0,0 0 0,1 0 0,-1 1 1,0-1-1,1 0 0,-1 0-54,19 13 1761,-5-11-1656,-1 0 0,0 0 0,1-1 1,-1-1-1,1 0 0,-1-1 0,1-1 0,12-2-105,1 0 50,139-20 104,102-11-74,-252 34-113,1 0-1,0 2 0,0 0 0,0 0 0,6 3 34,-16-3 3,-1 1-1,1 0 1,-1 0 0,0 0-1,0 1 1,0 0-1,0 0 1,0 1-1,0 0 1,-1 0-1,0 0 1,0 0-1,0 1 1,3 3-3,2 7 53,1 0 0,-2 1 0,0 0 0,-1 0 0,0 1 0,-2 0 1,0 0-1,-1 0 0,2 14-53,4 30 326,-3-1 1,-1 15-327,-5-50 148,0 1 0,-2-1 0,-1 1 1,-1 0-1,-4 22-148,5-47 25,1 1 0,-1 0 0,1 0 1,-1 0-1,0 0 0,0-1 0,0 1 0,0 0 0,0-1 1,0 1-1,0-1 0,-1 1 0,1-1 0,-2 2-25,3-3 7,0 0 0,-1 0 0,1 0 0,0 1 0,-1-1 0,1 0 0,0 0 0,-1 0 0,1 0 0,-1 0 0,1 0 0,0 0 0,-1 0 0,1 0 0,0 0 0,-1 0 0,1 0 0,-1 0 0,1 0 0,0 0 0,-1 0 0,1 0 0,0 0-1,-1 0 1,1-1 0,-1 1-7,0-1 5,1 1 0,-1-1-1,0 0 1,0 0-1,1 0 1,-1 0-1,1 0 1,-1 0-1,0 0 1,1 0 0,0 0-1,-1 0 1,1 0-1,0 0-4,-4-14-26,1 1 0,1-1 0,0 1 0,1-1-1,1-14 27,2-12-135,4-22 135,0 18-129,2 0 1,2 1-1,1 0 1,7-10 128,-11 34-25,1 0 0,1 1 0,1 0 0,0 1 0,2 0 1,0 0-1,1 2 0,0-1 0,2 2 0,3-3 25,-14 14 1,1 0 0,-1 0 0,1 1 0,0-1 0,0 1 0,1 1 0,-1-1 0,0 1 0,1 0 0,0 0 1,-1 0-1,5 0-1,-6 2 1,-1 0 1,0 0-1,1 0 1,-1 0-1,0 1 1,0-1-1,0 1 1,1 0-1,-1 0 1,0 0-1,0 0 1,0 1 0,0-1-1,0 1 1,-1 0-1,1 0 1,0 0-1,-1 0 1,1 0-1,-1 0 1,0 1-1,0-1 1,1 2-2,0 0 6,0 0 0,0 0 1,0 0-1,-1 1 0,0-1 0,0 1 0,0-1 1,-1 1-1,1 0 0,-1 0 0,0 0 1,-1-1-1,1 1 0,-1 0 0,0 0 1,0 3-7,-1 0 30,0 0 1,-1 0 0,0 0 0,-1 0 0,1 0 0,-2-1 0,1 1-1,-1-1 1,-3 5-31,-7 8 28,-1 0 0,0-1 0,-2-1-1,0 0 1,-1-1 0,-5 2-28,-114 90-1461,135-108 1427,0 1 0,0-1 0,1 1 0,-1 0 0,1-1 0,-1 1 0,1 0 0,0 0 0,-1 0 0,1 0 0,0 0 0,0 0 0,1 1 0,-1-1 0,0 2 34,1-3-5,0 1-1,1-1 1,-1 0-1,0 0 1,1 1-1,-1-1 1,1 0 0,0 0-1,-1 0 1,1 0-1,0 0 1,-1 0 0,1 0-1,0 0 1,0 0-1,0 0 1,0-1 0,0 1-1,0 0 1,0-1-1,0 1 1,1 0 0,-1-1-1,0 1 1,0-1-1,0 0 1,1 1-1,-1-1 1,0 0 0,1 0 5,26 7-4,0-2 0,0-1 1,1-1-1,19-1 4,-11-1-115,0 3-1,16 3 116,8 7-511,-9-2-1877,0-3-3352,-20-9 3201,-4-6 1190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11392,'-2'2'499,"-1"0"1,1 0-1,0 0 1,0 0-1,0 0 1,0 0-1,0 0 1,1 1-1,-1-1 1,1 1-1,-1-1 1,1 1-1,0 1-499,-1 2 473,0-1-1,1 1 0,0-1 0,0 1 0,0 0 0,1 5-472,1 6 285,0 1-1,1 0 0,1 0 0,1 1-284,1-2 25,0 0 0,1 0-1,0 0 1,1-1 0,1 0 0,1 0-1,0-1 1,1 0 0,1-1-1,0 0 1,1 0 0,0-1-1,1-1 1,1 0 0,0-1 0,0-1-1,1 0 1,0 0 0,16 5-25,-26-12 7,1-1 0,-1 0 1,1 0-1,0 0 0,0-1 1,0 0-1,0 0 0,0 0 1,0-1-1,0 0 0,0 0 1,0 0-1,0-1 0,0 0 1,0 0-1,-1-1 0,1 1 1,0-1-1,0-1 0,-1 1 1,0-1-1,1 0 0,-1 0 1,0 0-1,0-1 0,-1 0 1,1 0-1,-1 0 0,0 0 1,0-1-1,0 0 0,0 0-7,5-7-35,-1 0 0,0-1-1,-1 0 1,0-1-1,-1 0 1,0 0 0,-1 0-1,-1-1 1,-1 1-1,0-1 1,0 0 35,-1 2-189,-1 1 0,-1-1 0,0 0 0,0 1-1,-1-1 1,-1 0 0,0 1 0,-1-1 0,0 1 0,-1 0 0,0 0 0,-1 0-1,-1-1 190,-13-14-1773,18 26 1504,0 0 1,0 1-1,1-1 0,-1 0 0,0 1 0,0-1 0,0 1 1,0-1-1,0 1 0,0 0 0,0-1 0,0 1 0,0 0 1,0-1-1,0 1 0,-1 0 269,2 2-1611,3 4 753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32 12032,'-23'-8'2134,"0"1"1,0 1-1,-1 1 1,-16-1-2135,33 6 117,0 0-1,1 1 1,-1-1 0,0 1-1,1 0 1,-1 1-1,1 0 1,0 0 0,-1 0-1,1 1 1,0 0-1,0 0 1,1 0 0,-1 1-1,1 0 1,-5 4-117,-9 8-90,1 2-1,0 0 1,-11 16 90,17-19 43,0 0 1,1 1 0,1 0 0,1 0 0,0 1 0,1 1-1,0-1 1,0 8-44,5-17 19,1 0 0,1 1 0,-1-1 0,1 0 0,1 1 0,-1-1-1,2 1 1,-1-1 0,1 1 0,0-1 0,1 0 0,0 1 0,0-1 0,1 0-1,0 0 1,0-1 0,1 1 0,0-1 0,4 6-19,-2-4-30,0-1 0,1 1 0,0-1 1,1-1-1,-1 0 0,1 0 0,1 0 0,0-1 0,0 0 1,0-1-1,0 0 0,1 0 0,0-1 0,0 0 0,6 1 30,-7-3-351,0 0 0,0-1 0,0 0 0,1-1 0,-1 0 0,0 0 0,0-1 0,0 0 0,1 0 0,-1-1 0,8-3 351,0-2-1188,1 0 0,-2 0 0,1-2 0,14-9 1188,11-14-885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9728,'0'0'163,"-1"0"1,1 0-1,-1 1 1,1-1-1,-1 0 1,1 0-1,-1 1 1,1-1 0,-1 0-1,1 1 1,-1-1-1,1 1 1,0-1-1,-1 0 1,1 1-1,-1-1 1,1 1-1,0-1 1,0 1-1,-1-1 1,1 1-1,0-1 1,0 1 0,0 0-1,-1-1 1,1 1-1,0-1 1,0 1-1,0-1 1,0 1-1,0 0 1,0-1-1,0 1 1,0-1-1,1 1 1,-1-1-1,0 1-163,6 25 2659,18 25-1065,3-1-1,11 13-1593,-10-17 294,-2 0 1,16 41-295,-23-36 71,-2 0 0,-2 1 0,4 39-71,-18-74-126,-1-17 99,0 0 0,0 1 0,0-1 0,0 0 0,0 0 0,0 0 0,0 0 0,0 0 0,0 1 0,0-1 0,0 0 0,0 0 0,0 0 0,0 0 0,0 0 0,0 1 0,-1-1 0,1 0 0,0 0 0,0 0 0,0 0 0,0 0 0,0 0 0,0 0 0,0 0 0,-1 1 0,1-1 0,0 0 0,0 0 0,0 0 0,0 0 0,0 0 0,-1 0 0,1 0 0,0 0 0,0 0 0,0 0 0,0 0 0,-1 0 0,1 0 0,0 0 0,0 0 0,0 0 0,0 0 27,-3-2-358,1 1 1,0-1-1,0 0 0,0 0 1,0 0-1,0 0 0,0-1 0,1 1 1,-2-1 357,-74-114-8100,39 58 6027,-41-49 2073,62 87 1827,-2 2 0,-15-13-1827,18 19 1747,0 0 0,-1 2 0,0 0 0,-2 0-1747,5 2 1536,13 5-259,24 3 127,-6 2-1450,150-5 99,1-7 0,-2-7 1,0-8-1,1-7-53,-128 24-104,54-10-107,-92 18 210,0 1-1,0 0 1,0 0-1,1 0 0,-1 0 1,0 0-1,0 0 1,0 0-1,0 0 1,0 0-1,0 0 0,1 1 1,-1-1-1,0 0 1,0 1-1,0-1 1,1 1 1,-2 0-1,0-1 1,1 1-1,-1-1 1,0 1 0,1-1-1,-1 1 1,0-1-1,0 1 1,1-1 0,-1 1-1,0-1 1,0 1 0,0-1-1,0 1 1,0 0-1,0-1 1,0 1 0,0-1-1,0 1 1,0 0 0,0-1-1,0 1 1,0 0 0,-2 4 9,0 1-1,0 0 1,-1-1 0,0 0 0,0 0 0,0 1-9,-2 1 30,-11 23 253,0 0-1,2 1 0,1 1 0,1 0 1,-2 16-283,10-34 49,2 1 0,-1 0 1,2-1-1,0 1 1,1 0-1,0 0 0,1 0 1,1 0-1,0-1 0,1 1 1,0-1-1,2 1 1,4 11-50,-5-18-23,-1-1 0,2 1 0,-1-1 0,1 0 0,0 0 0,1 0 0,-1-1 0,1 0 0,1 0 0,-1 0 0,1-1 1,0 0-1,0 0 0,0-1 0,1 0 0,0 0 0,0 0 0,0-1 0,0-1 0,0 1 0,0-1 0,1-1 0,-1 1 0,1-2 1,0 1-1,-1-1 0,1 0 0,-1-1 0,1 0 0,-1 0 0,1-1 0,-1 0 0,0-1 0,0 1 0,0-2 0,0 1 1,0-1-1,0 0 0,-1-1 0,0 0 0,0 0 0,0 0 0,-1-1 0,0 0 0,0 0 0,0-1 0,4-6 23,-5 4-10,0 0 0,0-1 0,-1 0 0,0 1 0,0-1 0,-2-1 0,1 1 0,-1 0 0,0 0 0,-1-1 0,-1 1 0,1-1 0,-2 0 0,1 1 0,-1-1 0,-1 1 0,0 0 0,-1-1 0,0 1 0,0 0 0,-1 1 0,-3-7 10,1 2-48,-2 0-1,1 1 1,-2 0 0,1 0 0,-2 1-1,0 0 1,0 0 0,-1 1 0,-1 1-1,1 0 1,-2 0 0,1 1 0,-2 1 0,1 0-1,-2 0 49,-1 2-1040,0 1-1,0 0 0,0 1 0,0 1 1,-3 0 1040,-22-5-5106,27 4 3021,12 4 1024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13440,'4'2'541,"0"0"-1,0-1 1,0 2 0,0-1 0,-1 0 0,1 1 0,-1-1 0,0 1 0,1 0 0,-1 0 0,0 1 0,-1-1-1,2 2-540,4 7 442,0 1 0,-1 1 0,1 2-442,-1-2 544,4 9-487,-1 1 0,-2 0 0,0 0-1,-1 1 1,-2 0 0,2 14-57,-5-21 19,0 0-1,-2 0 0,0 0 1,-1 0-1,0 0 0,-2 0 1,0-1-1,-1 1 0,-4 11-18,6-24 31,-1 0 0,1 0-1,-1 0 1,0 0-1,0-1 1,0 0 0,0 1-1,-3 1-30,5-5 12,0-1 0,1 1 0,-1-1 0,0 1 0,1 0 1,-1-1-1,0 0 0,1 1 0,-1-1 0,0 1 0,0-1 0,0 0 0,0 0 0,1 1 0,-1-1 0,0 0 0,0 0 0,0 0 0,0 0 0,0 0 0,0 0 1,0 0-13,0-1 15,0 0 1,0 1-1,0-1 1,0 0-1,0 0 1,0 0 0,0 0-1,0 0 1,1 0-1,-1 0 1,0 0-1,1 0 1,-1 0 0,0 0-1,1 0 1,0 0-1,-1-1 1,1 1-1,0 0 1,-1 0 0,1-1-16,-1-4 2,0-1 0,1 1 0,0 0 0,0-1 1,0 1-1,1-1 0,0 1 0,0 0 0,0 0 1,1-1-1,0 1 0,1 0 0,0-1-2,6-14-2,1 0-1,1 1 1,3-2 2,10-14-3,2 1 0,1 1 0,2 2 0,2 0 0,0 2 0,2 2 0,5-2 3,-25 20-28,1 0 1,0 1-1,0 0 1,1 1-1,0 1 1,1 0-1,0 1 1,0 1-1,0 1 1,0 0-1,1 1 1,-1 0-1,1 2 1,0 0-1,0 0 1,0 2-1,-1 0 1,1 1-1,0 1 1,-1 0-1,1 2 1,-1 0-1,0 0 1,-1 1-1,1 1 1,13 9 27,-22-12-435,1 1 0,0 0-1,-1 0 1,0 1 0,2 2 435,-7-6-151,0 0-1,0 1 0,0-1 1,0 0-1,-1 1 1,1-1-1,-1 1 1,1 0-1,-1-1 1,0 1-1,0 0 1,0 0-1,-1 0 1,1 0-1,-1 0 1,1 0-1,-1 0 152,-6 25-619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1 685 10240,'6'-4'656,"1"0"-1,-1 0 1,1 0 0,0 1 0,0 0 0,0 0-1,1 1 1,-1 0 0,4 0-656,3-2 732,200-52 4171,3 13-3286,210-16-1182,-80 30-507,15 15 72,350 14-179,-601 1 232,539-10 225,398-64-278,206-100-1079,-724 71-4664,-273 38 85,-166 36 4565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95 196 8704,'-2'6'538,"0"1"1,1 0 0,-1-1 0,1 1-1,0 0 1,1 0 0,-1 0-1,2 0 1,-1 0 0,1 0-1,0 3-538,5 19 563,1-1 0,3 7-563,7 25 111,-7-13-91,18 93 135,-25-118-60,-1 0 0,-1 1 0,-1-1 1,-1 1-1,-2 4-95,3-26-5,1-1-1,-1 1 1,0 0 0,0-1 0,0 1 0,-1-1 0,1 1-1,0-1 1,0 1 0,0 0 0,0-1 0,0 1-1,-1-1 1,1 1 0,0-1 0,-1 1 0,1-1-1,0 1 1,-1-1 0,1 1 0,0-1 0,-1 0 0,1 1-1,-1-1 1,1 1 0,-1-1 0,1 0 0,-1 0-1,1 1 1,-1-1 0,1 0 0,-1 0 0,1 1 0,-1-1-1,0 0 1,1 0 0,-1 0 0,1 0 0,-1 0-1,1 0 1,-1 0 0,0 0 0,1 0 0,-1 0-1,1 0 1,-1-1 0,0 1 5,-1-1-33,0 0 0,1 0 0,-1 0 0,0 0 0,1 0 0,-1-1 0,0 1 1,1-1-1,0 1 0,-1-1 0,1 1 0,0-1 0,-1-1 33,-12-25-153,1 0 0,1 0 1,2-1-1,0-2 153,-28-122 76,21 81 32,13 55 79,1-1 0,0 1 0,1-1 0,1 1 0,1-1 1,0 0-1,2-7-187,0 12 223,1-1 0,0 1 0,1 0 0,0 0 0,1 0 0,1 1 0,0-1 0,0 1 0,7-8-223,-7 11 100,1 1 0,-1 0-1,1 0 1,1 1-1,0 0 1,0 0 0,0 1-1,1 0 1,0 0-1,0 1 1,0 0 0,1 1-1,4-2-99,-9 5 32,0-1 0,0 0 0,0 1 0,0 0-1,0 1 1,1-1 0,-1 1 0,0 0 0,0 0 0,0 0 0,1 1-1,-1 0 1,0 0 0,0 0 0,0 1 0,0-1 0,-1 1-1,1 1 1,0-1 0,-1 0 0,1 1 0,-1 0 0,0 0-1,0 1 1,0-1 0,0 1 0,2 2-32,-3-1 18,1 0 0,-1 0-1,0 0 1,0 0 0,-1 0 0,0 1 0,0-1-1,0 1 1,0-1 0,-1 1 0,0 0 0,0 0-1,-1 0 1,0-1 0,0 1 0,0 0 0,0 0-1,-1 0 1,0 0 0,0-1 0,-1 1 0,0 0-1,0 1-16,-4 7-54,0 1 0,-1-1 1,0-1-1,-1 1 1,-1-1-1,0-1 1,0 0-1,-5 4 53,6-8-258,0-1-1,0 1 0,-1-1 0,-1-1 1,1 0-1,-1 0 0,-4 1 259,8-3-516,0-2-1,0 1 0,-1-1 1,1 0-1,-1 0 1,1-1-1,-1 0 0,0 0 1,1 0-1,-1-1 1,0 0-1,-6-1 517,-9-8-1536,6-5 795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9728,'-3'4'591,"0"0"1,1 0 0,-1 0 0,1 0-1,0 0 1,0 1 0,0-1-1,1 1 1,-1-1 0,1 1 0,0 0-1,0 4-591,1-1 233,1 0 0,0 1 0,0-1 0,0 0-1,1 0 1,0 0 0,1 0-233,4 13 171,0-1 0,1 0 1,1-1-1,1 0 0,0 0 0,2-1 0,6 7-171,-12-17 32,-1-1 0,2 0 1,-1-1-1,1 1 0,0-1 0,0-1 0,1 1 0,-1-1 0,1 0 0,0-1 0,1 0 0,-1 0 1,1-1-1,0 0 0,0 0 0,0-1 0,0-1 0,4 1-32,-5-2 14,-1 0-1,1-1 1,-1 0-1,0 0 1,1-1-1,-1 0 1,0 0-1,0-1 0,0 0 1,-1 0-1,1-1 1,-1 1-1,1-1 1,-1-1-1,0 1 1,-1-1-1,2-2-13,0 1-29,0-1-1,-1 0 0,0 0 0,0-1 0,0 0 0,-1 0 0,-1-1 0,1 1 0,-1-1 0,-1 0 0,1 0 0,-2 0 0,1-2 30,-1 1-64,0-1 1,-1 0-1,-1 0 0,0 0 1,0 0-1,-1 0 1,-1-6 63,1 12-210,0 0 1,0 1 0,-1-1 0,1 0 0,-1 1 0,0-1 0,-1 1 0,1-1 0,-1 1 0,1 0 0,-1 0 0,-1 0 0,1 1-1,0-1 1,-1 1 0,0 0 0,-2-2 209,-3 1-3306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517 105 10112,'-26'-24'3925,"14"12"-2756,-1 0 1,-1 1-1,0 1 0,0 0 0,-4-1-1169,14 9 64,-1-1-1,0 1 1,1 1 0,-1-1 0,0 1-1,0 0 1,0 0 0,0 0-1,-1 0 1,1 1 0,0 0-1,0 0 1,0 1 0,0-1-1,0 1 1,0 0 0,0 1-1,0-1 1,0 1 0,0 0-64,-15 7 38,0 2 0,1 0 0,1 1-1,0 1 1,0 0 0,1 2 0,1 0 0,0 1-38,-2 3-14,1 1 0,0 1 0,2 0 0,0 1-1,2 1 1,-6 14 14,13-24-2,2-1 0,0 1-1,1 0 1,0 0 0,0 0-1,2 0 1,0 0 0,0 0 0,1 1-1,1-1 1,0 0 0,1 0-1,0 0 1,1 0 0,0 0-1,1 0 1,1-1 0,0 1-1,1-1 1,0-1 0,0 1 0,2-1-1,-1 0 1,1-1 0,1 1-1,0-2 1,0 1 0,1-1-1,0-1 1,11 7 2,-13-9 13,1-1 0,0-1 0,0 1 0,1-2 0,-1 1 0,1-1-1,0-1 1,0 1 0,0-2 0,0 0 0,0 0 0,0 0 0,0-1 0,0-1 0,1 0 0,-1 0 0,0-1-1,-1 0 1,1-1 0,0 0 0,-1-1 0,4-1-13,1-1 59,0-1-1,0 0 1,-1-1-1,0 0 1,0-1-1,-1-1 1,0 0 0,0-1-1,-1 0 1,-1 0-1,0-1 1,-1-1-1,0 1 1,2-6-59,-7 11 32,-1 1 0,0-1 1,-1 0-1,0 1 0,0-1 0,0 0 0,-1 0 0,0-1 1,0 1-1,-1 0 0,1 0 0,-2 0 0,1 0 1,-1-1-1,0 1 0,-1 0 0,0 0 0,0 0 1,0 1-1,-1-1 0,0 0 0,-1-2-32,-1 1-45,0 0 0,-1 1-1,0-1 1,0 1 0,0 0 0,-1 1-1,0 0 1,0 0 0,-1 0 0,1 1-1,-1 0 1,-1 0 0,1 1-1,-1 0 1,1 1 0,-10-3 45,-18-2-928,-2 0-2075,16-1-3071,14 0 655,10-2 1969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11008,'0'16'2659,"1"1"0,1-1 0,2 5-2659,8 30 1510,4 7-1510,-4-16-96,7 40 96,-18-77 16,7 49 472,-2 10-488,-5-48 134,-1-1 0,0 0-1,-1 0 1,-1 1 0,0-1 0,-3 9-134,-2-9 161,3-24-226,3-27-223,2 23 172,1 0 0,0 0 0,1 0 0,1 0 0,0 0 0,0 1-1,1 0 1,1 0 0,0 0 0,0 0 0,5-5 116,-6 11-58,1-1-1,-1 1 1,1 0-1,0 0 0,0 1 1,0 0-1,1 0 1,0 0-1,0 1 1,0 0-1,1 0 1,-1 1-1,1 0 0,0 0 1,0 1-1,0 0 1,0 0-1,0 1 1,2 0 58,1 0 46,1 0 0,-1 1 1,1 0-1,-1 1 0,1 0 1,-1 1-1,0 0 0,0 0 1,1 2-1,-2-1 0,1 1 1,0 1-1,-1 0 0,0 1 1,0-1-1,8 8-46,-16-11 37,0-1 0,0 1 0,0 0 0,-1 0 0,1 0-1,-1 0 1,1 0 0,-1 0 0,0 0 0,0 0 0,0 1 0,0-1 0,0 0 0,0 1 0,-1-1-1,1 0 1,-1 1 0,1-1 0,-1 1 0,0-1 0,0 1 0,0-1 0,-1 1 0,1-1-1,-1 1 1,1-1 0,-1 1 0,0-1 0,0 0 0,0 1 0,0-1 0,0 0 0,0 0 0,-1 0-1,1 0 1,-1 1-37,-4 4 12,0 0-1,0 0 0,-1 0 0,1-1 0,-2 0 1,1 0-1,-1-1 0,0 0 0,-2 1-11,-14 7-506,0-2 1,-1-1-1,0 0 0,-13 1 506,22-7-1289,0-1 0,0 0 1,0-1-1,-14-1 1289,7-4-1371,8-4 657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10880,'-3'9'1939,"0"1"0,1-1 0,0 1 0,0 7-1939,0 17 2304,2 22-2304,0-27 334,3 39-550,2 0 0,4-1 0,2 0 0,6 10 216,-16-70-611,1-1 1,-1 1-1,1-1 0,1 1 1,-1-1-1,1 0 1,0 1-1,1-2 0,-1 1 1,4 4 610,3-1-768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47 277 12032,'0'12'4479,"0"1"-3487,4 7 640,-4-8 32,5 8-640,4 5-128,0 2-512,0 7-256,1-2-64,-1-4-224,0 1-32,-4-9-960,-1-5-384,-4-6-1472,-4-13-607,-1-13 1887,0-6 896</inkml:trace>
  <inkml:trace contextRef="#ctx0" brushRef="#br0" timeOffset="1">10 1 13056,'-5'0'4831,"1"0"-3775,8 0 160,-4 5-192,0-5-1536,5 4-448,4-1-3519,0 5-1569,10 1 3136,-1 3 1536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13056,'-9'0'1759,"0"1"1,0 0 0,0 0-1,-8 3-1759,9-2 430,0 1 0,0 0 0,1 0 0,-1 1 0,0 0-430,-2 2-11,1 1 0,0 0-1,0 0 1,1 1 0,0 0 0,0 0-1,1 1 1,-3 3 11,0 2 34,0 0 0,1 1 1,0 0-1,1 0 0,1 1 0,0 0 0,2 0 1,-1 1-1,1 5-34,3-15-13,1 0 1,1 0-1,-1 0 0,1 0 1,0 0-1,0 0 1,1 0-1,0-1 0,1 1 1,-1 0-1,1 0 1,0-1-1,1 1 0,0-1 1,0 1-1,0-1 1,1 0-1,0 0 0,0-1 1,0 1-1,1-1 1,0 0-1,0 0 0,2 1 13,2 2-439,0-1 0,1 0 0,0-1 0,0 0 0,0 0 0,1-1 0,-1 0 0,1-1-1,0 0 1,1-1 0,-1-1 0,1 1 0,-1-2 0,1 0 0,0 0 0,-1-1 0,1 0 0,7-2 439,50-12-1008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9344,'1'4'5883,"8"20"-2337,3-2-3055,-1 0 0,-1 0 0,-1 1 1,-1 1-1,-1-1 0,0 8-491,-5-23 93,11 44-211,-2 1 1,-2 0 0,-1 22 117,-8-70-275,1 1 0,-1-1 1,-1 1-1,1-1 0,-1 1 1,-1 4 274,1-10-216,1 0 1,-1 0-1,1 0 1,-1 0-1,1-1 1,-1 1-1,1 0 1,-1 0-1,1-1 1,-1 1-1,1 0 1,-1-1-1,1 1 1,-1 0-1,1-1 1,-1 1-1,1 0 1,0-1-1,-1 1 1,1-1-1,0 1 1,-1-1 215,-12-19-1547,-1-10 726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94 7808,'-42'-60'2976,"24"51"-2304,-5-3 1216,14 9 448,-4-2-289,4 1-95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21087,'53'-23'202,"1"3"0,0 2 1,2 2-1,0 3 0,1 3 0,0 2 0,0 2 0,1 3 0,30 3-202,-72 0-109,0 1 0,0 1 0,0 0 0,0 1 0,0 1 0,0 0 0,-1 1 0,0 1 0,6 3 109,-19-8-25,1 0 0,-1 1 0,0-1 1,0 0-1,0 1 0,0 0 0,0-1 1,-1 1-1,1 0 0,0 0 0,-1 0 1,1 0-1,-1 0 0,0 0 0,0 1 1,0-1-1,0 0 0,0 1 0,0-1 0,0 2 26,-1-1-11,0 0 1,0 0-1,0 0 1,-1 1-1,1-1 1,-1 0-1,0 0 1,0 0-1,0 0 1,0 0-1,0 0 1,-1 0-1,1-1 1,-1 2 9,-7 8 48,0 0-1,0-1 1,-1-1 0,-1 1 0,1-2-1,-6 4-47,-151 109 267,163-120-272,1 1-1,-1 0 1,1 1-1,0-1 1,0 1-1,0-1 1,0 1-1,1 0 1,-1 0-1,-1 3 6,4-5-4,0-1 0,-1 1-1,1-1 1,0 1 0,0-1 0,-1 0-1,1 1 1,0-1 0,0 1 0,1-1-1,-1 1 1,0-1 0,0 1 0,1-1-1,-1 0 1,1 1 0,-1-1 0,1 0-1,0 1 1,0-1 0,-1 0 0,1 0-1,0 1 1,0-1 0,0 0 0,0 0-1,0 0 1,0 0 0,0-1 0,1 1-1,-1 0 1,0 0 0,1-1 0,-1 1-1,0 0 1,2-1 4,77 33-43,-50-22-7,-1 2-1,7 4 51,-18-7-29,-1 0 0,0 2 1,0 0-1,-1 1 0,-1 1 0,0 0 29,-10-10 4,-1 1 1,1 0-1,-1-1 0,-1 2 0,1-1 0,-1 0 0,0 1 1,0-1-1,0 1 0,-1 0 0,0 0 0,0 0 0,0 0 1,-1 1-1,0-1 0,0 0 0,-1 0 0,1 1 0,-1-1 1,-1 0-1,0 3-4,0-4 16,-1 0 0,0 1 0,0-1 0,-1 0 1,0 0-1,0 0 0,0-1 0,0 1 1,0-1-1,-1 1 0,0-1 0,0 0 0,0-1 1,-1 1-1,1-1 0,-1 0 0,0 0 0,-1 0-16,-8 5-21,0-1 0,-1 0 0,0-2 0,-1 1 0,-10 1 21,14-4-206,-1-1-1,0 0 1,1-1-1,-1 0 0,0-1 1,0 0-1,0-1 0,1-1 1,-1 0-1,-5-2 207,9 2-723,0-1 0,1-1-1,-1 1 1,1-1 0,0-1-1,0 0 1,0 0 0,0 0 0,-2-3 723,7 5-310,0 0-1,0 0 1,0-1 0,0 1 0,1-1 0,-1 1 0,0-2 310,-8-27-1157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12032,'21'69'6097,"30"92"-3485,-30-109-2315,-15-39-237,-1 0-1,0 0 1,0 1 0,-2-1-1,1 1 1,-2 0-1,1 7-59,-3-20 6,0 1-1,0-1 0,0 1 1,0-1-1,0 1 1,0-1-1,0 1 0,-1-1 1,1 1-1,-1-1 1,1 0-1,-1 1 0,1-1 1,-1 0-1,0 1 0,0-1 1,1 0-1,-1 0 1,0 0-1,0 1 0,0-1 1,0 0-1,-1 0 0,1-1 1,0 1-1,0 0 1,-1 0-1,1-1 0,0 1 1,-1 0-1,1-1 0,0 1 1,-1-1-1,1 0 1,-1 0-1,0 1-5,-1-1 1,1 0 1,-1-1-1,0 1 1,1 0-1,-1-1 1,1 0-1,-1 1 1,1-1-1,0 0 0,-1 0 1,1-1-1,0 1 1,0 0-1,-1-1 1,1 1-1,0-1 1,0 0-1,1 0 0,-1 1 1,0-1-1,0-2-1,-4-5-23,0-1-1,1 0 0,1-1 0,0 1 0,0-1 1,1 0-1,0 0 0,1 0 0,0 0 0,1-1 0,0-9 24,0 4-89,1 0 0,1 0 0,1 1 0,1-1 0,0 0 0,1 1 0,4-12 89,-4 17-44,1 1-1,0-1 1,0 1 0,1 1-1,1-1 1,-1 1 0,2 0-1,-1 0 1,1 1 0,0 0-1,1 0 1,7-5 44,-10 9 33,0 1 0,0-1 1,0 1-1,0 0 0,1 0 0,-1 1 0,1-1 1,0 1-1,0 1 0,0 0 0,-1 0 1,1 0-1,0 1 0,0 0 0,0 0 0,0 0 1,0 1-1,0 0 0,0 1 0,0-1 0,2 2-33,-6-2 31,0 0 0,0 0 0,0 1 0,0-1 0,-1 0 0,1 1 0,0 0 0,-1 0-1,0-1 1,1 1 0,-1 1 0,0-1 0,0 0 0,0 1 0,0-1 0,0 1 0,-1-1 0,1 1 0,-1 0-1,1 2-30,-1-1 31,0 0-1,0 0 0,-1 0 0,0 0 0,0 0 0,0 0 0,0 0 0,-1 0 0,0 0 1,1-1-1,-1 1 0,-1 0 0,1 0 0,-1 1-30,-5 10 41,-1 0 0,-1 0 0,0 0 0,-1-1 0,0-1 0,-10 10-41,-19 16 21,27-28-58,0 1-1,1 0 1,0 1 0,0 0-1,-2 6 38,12-17-3,0 0-1,0 0 1,0 0-1,1 0 1,-1 0-1,0 0 1,1 0-1,0 0 1,-1 1-1,1-1 1,0 0-1,0 0 1,0 1-1,0-1 1,1 0-1,-1 0 1,1 0-1,-1 0 1,1 1-1,0-1 1,-1 0-1,1 0 0,0 0 1,1 0-1,-1-1 1,0 1-1,0 0 1,1 0-1,-1-1 1,1 1-1,0-1 1,-1 1-1,1-1 1,1 1 3,4 3-29,0 0 1,1 0 0,0-1-1,0 0 1,0 0-1,0-1 1,0 0 0,4 0 28,3 0-228,-1 0 0,1-1 0,0 0 0,1-1 228,2-1-985,-1-1 1,1-1 0,-1 0 0,0-1-1,0 0 1,0-2 0,-1 0 0,1-1-1,4-3 985,17-10-794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 10240,'-1'-1'197,"1"1"1,-1-1 0,1 0 0,-1 1-1,1-1 1,-1 1 0,1-1 0,-1 1-1,0-1 1,1 1 0,-1-1-1,0 1 1,0-1 0,1 1 0,-1 0-1,0 0 1,0-1 0,1 1 0,-1 0-1,0 0 1,0 0 0,0 0 0,1 0-1,-1 0 1,0 0 0,0 0-1,0 0-197,-1 0 279,-1 1-1,0 0 1,1 0-1,-1 0 1,1 0-1,-1 0 0,1 0 1,-1 1-1,1-1-278,-5 4 393,0 0-1,1 0 1,-1 1 0,1 0-1,-3 4-392,0 3 270,-1 0-1,2 1 0,0 1 0,0-1 0,2 1 0,-1 0 1,-2 14-270,6-20 90,1 1 1,0-1-1,0 0 1,1 1-1,1 0 1,-1-1-1,1 1 1,1-1-1,0 1 1,0-1 0,1 1-1,0-1 1,4 9-91,-5-14 9,1-1 0,-1 0 1,1 0-1,0 1 0,-1-1 1,2-1-1,-1 1 0,0 0 1,0 0-1,1-1 0,0 0 1,-1 1-1,1-1 0,0 0 1,0 0-1,0 0 0,0-1 1,1 1-1,-1-1-9,2 1-7,-1-1-1,1 0 1,0-1-1,0 1 0,0-1 1,0 0-1,0 0 1,-1 0-1,1-1 1,0 0-1,0 0 1,3-1 7,4-2-77,0 0 1,-1-1-1,0-1 1,0 1 0,0-2-1,-1 1 1,0-2-1,0 1 1,0-1-1,3-5 77,-10 9-54,0 1-1,0-1 1,0 0-1,0 1 1,-1-1 0,0 0-1,0-1 1,0 1-1,0 0 1,-1-1-1,0 1 1,1 0-1,-2-1 1,1 0-1,0 1 1,-1-1-1,0 1 1,0-1 0,0 0-1,-1 1 1,0-1-1,0 1 1,0-1-1,0 1 1,-1-1-1,1 1 1,-1 0-1,0 0 1,0 0-1,-1 0 1,1 0 0,-1 0-1,-1-1 55,-5-5-803,0 1 1,-1-1-1,0 2 0,0 0 1,-1 0-1,0 0 1,0 2-1,-7-4 803,-6-3-645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8320,'6'61'9448,"16"30"-6319,-3-20-2341,-10-27-573,0-10-381,-2 1 1,-2 0-1,-1 0 0,-2 3 166,-1-37-52,-1 0 0,0 0 1,0 0-1,0 1 0,-1-1 1,1 0-1,0 0 0,0 0 1,0 0-1,-1 0 0,1 0 1,-1 0-1,1 0 0,-1 0 1,1 1 51,-1-2-25,1 0 0,0 0 0,0 0 0,-1 0-1,1 0 1,0 0 0,-1 0 0,1 0 0,0 0 0,0 0 0,-1 0 0,1 0 0,0 0 0,0 0 0,-1 0 0,1 0 0,0 0 0,-1 0 0,1 0 0,0 0 0,0 0 0,-1 0-1,1-1 1,0 1 0,0 0 0,0 0 0,-1 0 0,1 0 0,0-1 0,0 1 0,0 0 0,-1 0 0,1 0 0,0-1 0,0 1 25,-2-2-67,0-1 0,1 1 0,-1-1 1,0 1-1,1-1 0,0 0 0,0 0 0,0 1 1,0-1-1,0-2 67,-3-28-218,2 0 0,1-1 0,2 1 0,2 0 0,0 0 0,2 1 0,8-27 218,-11 52 50,0 1-1,0-1 0,1 1 0,-1-1 0,1 1 0,1 0 0,-1 0 0,1 0 0,1 0 1,-1 1-1,1 0 0,-1 0 0,1 0 0,2-1-49,-2 3-3,-1-1 1,1 2-1,0-1 0,0 1 1,0-1-1,0 1 1,0 1-1,1-1 0,-1 1 1,0 0-1,1 0 0,-1 0 1,1 1-1,-1 0 0,1 0 1,-1 0-1,1 1 0,-1 0 3,1-1 84,-1 1-1,0 1 0,0-1 0,0 1 0,0 0 0,0 0 0,-1 0 0,1 1 0,2 1-83,-5-3 54,-1 0 0,0 0 0,0 0 0,0 0 0,0 0 1,0 0-1,0 1 0,0-1 0,0 0 0,0 1 0,0-1 0,-1 0 0,1 1 1,0-1-1,-1 1 0,1-1 0,-1 1 0,0-1 0,0 1 0,1 0 0,-1-1 0,0 1 1,0-1-1,0 1 0,-1-1 0,1 1 0,0-1 0,0 1 0,-1 0 0,1-1 0,-1 0 1,0 1-1,0 0-54,-3 5 150,0 0 0,0 0 0,-1 0 0,0-1 0,0 1 0,-1-1 1,0-1-1,-2 3-150,-57 41 87,16-13-1349,71-35 377,2-1 842,0 1 1,0 1-1,0 1 0,0 1 1,-1 1-1,1 1 0,-2 1 1,1 1-1,-1 1 0,0 1 1,7 5 42,-25-12 54,1 0 0,-1 0 0,1 0 1,-1 1-1,0-1 0,0 1 0,-1 0 0,1 0 1,-1 1-1,0-1 0,0 1 0,0-1 0,-1 1 1,2 5-55,-3-7 62,0 0 1,0 0-1,-1 1 1,0-1 0,1 0-1,-1 0 1,0 1-1,-1-1 1,1 0 0,-1 1-1,1-1 1,-1 0-1,0 0 1,0 0 0,0 1-1,-1-1 1,1 0-1,-1-1 1,0 1 0,0 0-1,0 0 1,0-1-1,0 1 1,-1 0-63,-5 5 73,-1-1 0,0 0 0,0-1 0,0 0 0,0 0 0,-1-1 0,0 0 0,-1-1 0,1 0 0,-1 0 0,1-1-73,-8 1-132,1 0 0,-1 0 0,1-2 0,-1 0 0,0-1 0,-9-2 132,22 1-320,-1 0 0,1 0 0,0-1 1,-1 0-1,1 0 0,0-1 0,0 0 0,-1 0 1,1 0-1,1 0 0,-1-1 0,0 1 0,0-1 1,1 0-1,0-1 0,0 1 0,0-1 1,0 0-1,0 0 0,1 0 0,-1-1 0,1 1 1,0-1-1,1 0 0,-1 1 0,0-4 320,-8-31-970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8960,'2'49'3154,"3"1"0,6 23-3154,-5-37 801,16 98-43,-1-6 521,-1 44-1279,-20-132 646,0-38-204,0-6 217,0-1-139,2-18-420,0-1 0,1 1 0,1 1 0,1-1 1,2 1-1,0-1 0,4-7-100,11-20 215,1 1-1,20-27-214,-22 41-24,2 0-1,10-9 25,-22 30-2,1 0 1,0 1-1,1 1 1,1 0-1,0 1 1,9-5 1,-19 13 15,-1 1 1,1 0-1,0 0 1,0 1 0,-1-1-1,1 1 1,1 0-1,-1 0 1,0 0 0,0 0-1,0 1 1,1-1-16,-2 1 24,0 1 0,0-1 0,0 1 0,0 0 0,0-1 0,0 1 0,0 1 0,0-1 0,0 0 0,0 1-1,-1-1 1,1 1 0,-1 0 0,1 0 0,-1 0 0,1 1-24,10 9 142,-1 2-1,-1-1 1,0 2-1,-1-1 0,6 12-141,40 85 126,-48-94-153,49 115-1314,-37-80-2554,2-1 1,3-1 0,10 14 3894,-11-29-1189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11648,'-3'17'4356,"7"11"-2692,-2-14-661,25 199 3438,-12-114-4400,-5 0 0,-3 35-41,-12-10-375,-3-41-2658,9-60 179,1-13 79,-1-10 2676,-1 1-1,0-1 1,0 0-1,0 0 1,0 0 0,0 0-1,1 0 1,-1 0-1,0 0 1,0 0-1,0 0 1,0 0-1,1 0 1,-1 0-1,0 0 1,0 0-1,0 0 1,0 0-1,1 0 1,-1 0 0,0 0-1,0 0 1,0 0-1,0 0 1,1 0-1,-1 0 1,0-1-1,0 1 1,0 0-1,0 0 1,0 0-1,1 0 1,-1 0-1,0 0 1,0 0 0,0-1-1,0 1 1,0 0-1,0 0 1,0 0-1,0 0 1,0-1-1,0 1 1,1 0-1,-1 0 1,0 0-1,0 0 100,8-15-874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10752,'2'0'566,"0"1"0,-1 0 1,1 0-1,0 0 1,-1 0-1,1 1 0,-1-1 1,1 0-1,-1 1 1,0-1-1,1 1-566,14 20 2661,-4-4-1601,-1-3-796,-1 1-1,0 0 1,-1 0 0,-1 0-1,-1 1 1,0 0-1,-1 1 1,2 11-264,-2-4 153,-1 1 0,-2-1 1,0 1-1,-2 0 0,-1 23-153,0-42 34,-1 1 0,1-1 0,-1 1 0,0-1 0,-1 1 0,0-1 0,0 0 0,-1 0 0,0 0 0,0 0 0,0 0 1,-1-1-1,-2 3-34,6-9-1,0 0 0,0 0 1,0 0-1,0 0 0,0 0 1,0 0-1,0 0 1,-1 0-1,1 1 0,0-1 1,0 0-1,0 0 0,0 0 1,0 0-1,0 0 1,0 0-1,0 0 0,0 0 1,0 0-1,-1 0 0,1 0 1,0 0-1,0 0 1,0 0-1,0 0 0,0 0 1,0 0-1,0 0 0,0 0 1,0 0-1,-1-1 1,1 1-1,0 0 0,0 0 1,0 0-1,0 0 0,0 0 1,0 0-1,0 0 1,0 0-1,0 0 0,0 0 1,0 0-1,0 0 0,0 0 1,0 0-1,-1-1 1,1 1-1,0 0 0,0 0 1,0 0-1,0 0 0,0 0 1,0 0-1,0 0 0,0 0 1,0 0-1,0-1 1,0 1-1,0 0 0,0 0 1,0 0-1,0 0 0,0 0 1,1 0-1,-1 0 1,0 0-1,0 0 1,-1-15-115,5-16-58,4 2 75,0 1 0,2 1 1,2 0-1,0 0 0,1 1 0,2 1 1,1 0-1,0 1 0,15-15 98,-26 33 25,0 1 0,0-1 0,0 1 1,1 0-1,0 1 0,0-1 0,0 1 0,1 1 0,0-1 1,-1 1-1,1 0 0,6-1-25,-9 3 46,0 0 1,0 0-1,0 1 0,0 0 0,0 0 1,0 0-1,0 0 0,0 0 1,0 1-1,0 0 0,0 0 1,0 0-1,0 0 0,-1 1 1,1 0-1,0 0 0,-1-1 0,1 2 1,-1-1-1,0 0 0,0 1 1,0 0-1,0-1 0,0 2-46,7 7 91,-1 1 0,0 0 0,-1 1-1,0 0 1,-1 0 0,0 1 0,-2 0 0,4 9-91,-3-6-1147,1 0 0,0-1 0,2 0 0,0 0 0,2 1 1147,-10-16-190,-1 0-1,0-1 0,1 1 0,-1-1 0,0 1 1,1-1-1,-1 1 0,1-1 0,-1 1 0,1-1 1,-1 0-1,1 1 0,-1-1 0,1 0 0,-1 1 1,1-1-1,0 0 0,-1 0 0,1 1 0,-1-1 1,1 0-1,0 0 0,-1 0 0,1 0 0,0 0 1,-1 0-1,1 0 0,0 0 0,-1 0 1,1 0-1,-1 0 0,1-1 0,0 1 0,-1 0 1,1 0-1,-1-1 0,1 1 0,0 0 0,-1-1 1,1 1-1,-1 0 0,1-1 0,-1 1 0,1-1 1,-1 1-1,0-1 0,1 1 0,-1-1 0,1 0 191,8-10-1066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12416,'1'0'360,"0"0"0,0 1 1,0-1-1,0 1 0,0-1 1,0 1-1,-1-1 0,1 1 1,0-1-1,0 1 0,-1 0 1,1 0-1,0-1 0,-1 1 1,1 0-1,-1 0 0,1 0 1,-1 0-1,1 0 0,-1 0 1,0 0-1,1 0 0,-1-1 1,0 1-1,0 1-360,9 32 1508,-7-22-729,26 77 540,-13-42-1155,1 13-164,-13-49-172,19 104 251,-19-98-1232,-2 0 1,0 0-1,-1-1 1,0 1-1,-3 12 1153,3-28-162,-3 12-5339,3-13 5375,0 0 0,0 0-1,0 0 1,-1 0 0,1 0 0,0 0-1,0 0 1,0 0 0,0 0 0,0 0-1,0 0 1,-1 1 0,1-1 0,0 0 0,0 0-1,0 0 1,0 0 0,0 0 0,-1 0-1,1 0 1,0 0 0,0 0 0,0-1-1,0 1 1,0 0 0,-1 0 0,1 0 0,0 0-1,0 0 1,0 0 0,0 0 0,0 0-1,0 0 1,-1 0 0,1 0 0,0 0-1,0-1 1,0 1 0,0 0 0,0 0 0,0 0-1,0 0 1,0 0 0,0 0 0,0 0-1,0-1 1,0 1 0,0 0 0,-1 0-1,1 0 1,0 0 0,0 0 0,0-1 0,0 1-1,0 0 1,0 0 0,0 0 0,0 0-1,1 0 1,-1-1 126,-5-8-3157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14592,'-14'12'5439,"19"-4"-4223,4 7 512,-5-2-32,10-1-928,5 0-160,8-4-544,15 1-128,7-9 32,11-5-1696,-5-2-672,-15-1 1216,29-16 640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46 9088,'0'-2'226,"0"0"0,0 0 0,0 0 0,0 0 0,-1 0 0,1 0 0,-1 0 0,1 0 0,-1 0 0,0 0 0,1 0 0,-1 1 1,0-1-1,0 0 0,0 0 0,-1 1 0,0-2-226,0 2 194,1 0 0,-1-1 0,0 1 1,0 0-1,0 1 0,0-1 0,0 0 0,0 0 0,0 1 1,0 0-1,0-1 0,0 1 0,0 0 0,0 0 1,0 0-1,0 0 0,-1 0 0,0 1-194,-7 1 505,1 0 0,0 1 0,0 1 0,0-1-1,1 1 1,-1 1 0,1 0 0,-7 5-505,-9 4 569,-15 10-162,0 2-1,2 1 1,1 2 0,1 2-1,2 1 1,-4 6-407,-6 12 367,1 2 0,3 2 0,-30 57-367,46-69 64,1 0 0,3 1 0,1 1 0,3 0 0,1 1 0,3 1 0,0 7-64,6-23-134,1 1 1,2-1 0,1 1 0,1 0-1,2 0 1,1-1 0,1 1-1,2-1 1,1 0 0,1 0 0,7 12 133,-13-35-309,1 0 1,0-1 0,1 1 0,0-1 0,0 0-1,0 0 1,1 0 0,-1 0 0,1-1 0,1 1 0,-1-2-1,1 1 1,6 3 308,-7-4-552,1-1 0,1-1 0,-1 1 0,0-1 0,1 0 0,-1 0 0,1-1 0,0 0-1,-1 0 1,1-1 0,0 1 0,0-2 0,-1 1 0,1-1 0,3 0 552,42-12-1381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15 14208,'-17'-2'1796,"-56"-9"3169,60 10-4702,1 0-1,0 1 1,-1 1-1,1 0 1,-1 1-263,-15 4 5,0 1 0,0 2 0,1 1-1,0 1 1,1 1 0,0 1 0,1 1 0,1 2 0,0 0-1,1 2 1,-8 7-5,28-22-27,-1 0 0,1 1 0,0-1 0,0 1 0,0 0 0,0 0 0,0 0 0,1 0 0,0 0 0,0 0 0,0 1-1,0-1 1,0 2 27,2-3-20,0 0-1,-1-1 0,1 1 0,0 0 0,1-1 0,-1 1 0,0 0 0,1-1 0,-1 1 0,1-1 1,0 1-1,0-1 0,0 1 0,0-1 0,1 1 0,-1-1 0,1 0 0,-1 0 0,1 0 1,0 0-1,-1 0 0,1 0 0,0 0 0,1 0 21,16 12-133,0 0 0,0-2 0,1 0 0,1-1 0,13 4 133,46 26-418,-67-34 338,0 1 0,-1 1-1,0 0 1,0 1-1,-1 0 1,-1 1-1,2 1 81,-10-9 28,1 0-1,-1 0 1,0 0-1,0 1 1,0-1-1,0 1 1,-1-1-1,1 1 1,-1 0-1,0-1 1,0 1-1,0 0 1,-1 0-1,1 0 1,-1 0-1,0 0 1,0 0-1,0 0 1,-1-1-1,1 1 1,-1 0-1,0 0 1,0 0 0,0-1-1,-1 1 1,1 0-1,-1-1 1,0 1-1,0-1-27,-2 3 91,0 0 1,0 0-1,-1 0 1,0-1-1,0 0 0,0 0 1,-1-1-1,1 1 0,-1-1 1,0 0-1,0 0 1,-2 0-92,-3 0 99,1 0 0,-1 0 1,1-1-1,-1 0 0,0-1 1,0 0-1,-7 0-99,-4-1-543,1-1 0,-1-1 0,-13-2 543,-56-13-5875,88 16 5223,0 0 0,0-1 1,1 0-1,-1 0 0,0 1 0,1-2 0,-1 1 0,1 0 0,-1 0 0,1-1 1,-1 0-1,1 1 0,0-1 652,-1-10-2704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11264,'2'9'4482,"5"3"-2759,3 5 482,23 55 292,-22-53-2410,-2 0 1,-1 1 0,0 0 0,1 7-88,-1 6-176,4 32 176,-9-22-4085,-8-68 85,-4 2 3211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 11392,'-2'1'438,"-1"0"1,1 1 0,-1-1 0,1 0 0,0 1-1,0 0 1,-1-1 0,1 1 0,0 0 0,1 0-1,-1 0 1,0 0 0,0 1 0,0 0-439,2-2 121,0-1 0,0 1 0,-1-1-1,1 1 1,0 0 0,0-1 0,0 1 0,0 0 0,0-1 0,0 1 0,0 0 0,0-1 0,0 1 0,0 0 0,0-1 0,1 1 0,-1 0 0,0-1 0,0 1 0,1 0 0,-1-1 0,0 1 0,1 0-121,0 0 87,1 0-1,-1 1 1,1-1 0,-1 0 0,1 0 0,-1 0 0,1 0 0,0 0 0,-1 0 0,1 0-1,0-1 1,2 1-87,7 3 68,1-1 0,0-1 0,1 0-1,-1-1 1,0-1 0,7 0-68,76-7-1126,-52 3-16,-5-1-774,-1-1-1,0-2 1,9-5 1916,16-3 1131,-59 15-874,1 1 0,0-1 0,0 1 0,-1-1 0,1 1 0,0 0 0,0 1 0,-1-1 0,1 1 0,0 0 0,0-1 0,-1 2 0,1-1 0,-1 0 0,1 1 0,1 0-257,0 1 237,0 1 1,0 0 0,0 0-1,-1 0 1,1 0 0,-1 1-1,0 0 1,0-1 0,2 5-238,4 7 231,-1 2 0,-1-1 0,0 1 0,-1 0 0,-1 0 0,0 1-231,-1 6 190,-2 1 1,0-1 0,-1 1-1,-2 10-190,-1-93-91,-1 36 93,2 0 0,0 0 0,1 0 0,1 0-1,1 0 1,4-10-2,-4 16-74,2 1 0,0 0 0,1 0 0,7-13 74,-12 24-9,1 1-1,0-1 1,0 0-1,0 1 1,0-1-1,0 1 1,0-1-1,0 1 0,1 0 1,-1 0-1,1 0 1,0 0-1,-1 1 1,1-1-1,0 1 1,0 0-1,0-1 1,0 1-1,0 1 1,0-1-1,1 0 0,-1 1 1,0-1-1,0 1 1,0 0-1,1 0 10,-2 1 4,-1-1 0,0 0-1,1 0 1,-1 1 0,1-1-1,-1 1 1,0 0 0,0-1-1,1 1 1,-1 0 0,0 0-1,0-1 1,0 1 0,0 0-1,0 0 1,0 0 0,0 1-1,0-1 1,0 0 0,0 0 0,-1 0-1,1 1 1,0-1 0,-1 0-1,1 1 1,-1-1 0,0 0-1,1 1 1,-1-1 0,0 1-1,0-1 1,0 0 0,0 1-1,0-1 1,0 1 0,0-1-1,-1 2-3,1 4 27,-1 0-1,0-1 0,-1 1 0,0 0 1,0 0-1,0-1 0,-2 3-26,-5 8-20,0-1-1,-2 1 1,0-2 0,0 1-1,-2-2 1,-3 4 20,15-16-21,-1-1 0,0 1 0,1 0 0,0 0 0,-1-1 0,1 1 0,0 0 0,0 0 0,0 0 0,0 1 0,0-1 0,1 0 0,-1 0 0,1 0 1,-1 0-1,1 1 0,0-1 0,0 0 0,0 1 0,0 1 21,1-1-17,0 0 0,0 0 0,0-1 0,0 1 1,1 0-1,-1-1 0,1 1 0,-1 0 0,1-1 0,0 0 1,0 1-1,0-1 0,0 0 0,1 0 17,8 6-34,0 0 0,0-1 0,1 0 0,0 0 0,0-2 0,7 3 34,2 0-321,0-1-1,0-1 1,12 1 321,18-1-3671,-43-6 1295,1-1 0,-1 1 1,1-1-1,5-2 2376,5-4-3664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11264,'0'0'159,"-1"0"0,1 1 1,-1-1-1,1 0 1,-1 1-1,1-1 0,-1 1 1,1-1-1,0 0 1,-1 1-1,1-1 1,0 1-1,-1 0 0,1-1 1,0 1-1,0-1 1,0 1-1,-1-1 0,1 1 1,0-1-1,0 1 1,0 0-1,0-1 0,0 1 1,0-1-1,0 1 1,0 0-1,0-1 0,0 1 1,0-1-1,1 1 1,-1-1-1,0 1 0,0 0 1,1-1-1,-1 1 1,0-1-160,16 26 1746,-9-14-601,6 11-691,-1 1 0,-2 1 1,0 0-1,-2 0 0,4 18-454,-2 16-2400,-6 0-4239,-4-56 4618,0-6 965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 10752,'-3'5'875,"0"1"0,1-1 1,0 0-1,0 1 1,0 0-1,0 4-875,1-1 533,0 1-1,1-1 1,0 0-1,0 1 1,1-1-1,2 7-532,2 32 488,-2 0-1,-2 34-487,-1-66 129,0-15-112,-1 19 89,1-19-101,0-1 0,0 1 0,0-1 0,0 1 0,0 0 0,0-1 0,0 1 0,-1-1 0,1 1 0,0-1 0,0 1 0,0 0 0,-1-1-1,1 1 1,0-1 0,-1 1 0,1-1 0,0 0 0,-1 1 0,1-1 0,0 1 0,-1-1 0,1 0 0,-1 1 0,1-1 0,-1 0 0,1 1 0,-1-1-5,0 0 1,1-1 1,-1 1-1,1-1 1,-1 1-1,1-1 0,0 1 1,-1-1-1,1 1 1,0-1-1,-1 1 1,1-1-1,0 1 1,0-1-1,0 0 0,-1 1 1,1-1-1,0 1 1,0-1-1,0 0 1,0 1-1,0-1 1,0 0-1,0 1 1,0-1-1,0 1 0,1-2-1,1-19-32,6-8-333,1 1-1,2-1 1,1 2 0,11-20 365,-13 26-253,2 0 1,0 1-1,0 0 1,2 1 0,1 0-1,14-14 253,-27 31 46,0 0-1,-1 1 1,1-1-1,0 1 1,0 0-1,0-1 1,0 1-1,1 0 1,-1 0-1,0 0 1,0 0 0,1 1-1,-1-1 1,0 1-1,1-1 1,-1 1-1,1 0 1,-1 0-1,0 0 1,2 0-46,-1 1 82,-1 0 0,1 0 0,0 0 0,-1 0 0,1 0 0,-1 0 0,1 1-1,-1-1 1,0 1 0,0 0 0,0 0 0,0 0 0,0 0 0,0 0 0,0 0 0,0 0 0,-1 1-82,14 22 264,-1 0 0,-1 1 0,-2 0 0,-1 0 0,4 17-264,24 58-5885,-25-74 4280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10368,'3'-2'237,"-1"0"1,0 1-1,1-1 1,0 0-1,-1 1 1,1-1-1,0 1 1,-1 0-1,1 0 1,0 0-1,0 0 1,0 1-1,0-1 1,0 1-1,0-1 1,0 1-1,0 0 1,0 0-1,0 1 1,0-1-1,0 1 1,0-1-1,0 1 1,0 0-1,0 0 1,0 0-1,0 1 1,-1-1-1,1 1 1,0 0-238,15 8 367,-1 2 1,0 0-1,0 1 1,-1 1-1,-1 0 1,7 10-368,23 28 345,11 22-345,-6-9 116,4 5 31,-2 2 0,15 32-147,10 25 426,-77-127-396,1-1-1,-1 0 0,1 0 1,0 0-1,0-1 0,0 1 1,-1 0-1,1 0 0,0 0 0,0 0 1,0-1-1,0 1 0,0 0 1,0-1-1,1 1 0,-1-1 1,1 1-30,-1-1 37,0 0 0,-1 0 0,1 0 0,0 0 0,0 0 0,0-1-1,-1 1 1,1 0 0,0 0 0,0-1 0,0 1 0,-1 0 0,1-1 0,0 1 0,-1 0 0,1-1 0,0 1 0,-1-1 0,1 0 0,0 1-37,2-4 117,-1 1-1,1-1 1,0 0 0,-1 0 0,0 0-1,0 0 1,0 0 0,-1-1-1,1 0-116,12-46 284,-3 0 0,-1-2 0,-3 1-284,1-2 39,24-206-921,-27 149-4455,-4 105 1119,1 6 901,4 8 87,-5-7 3206,7 11-1266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 12032,'-4'-3'5634,"1"6"-4135,-4 5-1427,-15 12 406,2 1 0,0 2 0,-13 19-478,23-26 186,0-1 0,1 1 0,1 1 0,-5 12-186,11-24 32,0 0 0,0 1 0,1-1 0,-1 0-1,1 0 1,1 1 0,-1-1 0,1 1 0,0-1 0,0 1 0,0-1-1,1 0 1,0 1 0,0-1 0,0 0 0,1 1 0,2 4-32,-1-6-43,0 0 0,0-1 0,0 1 0,1 0 0,-1-1 0,1 0 0,0 0 0,0 0 0,0 0 1,0-1-1,0 0 0,1 0 0,-1 0 0,1 0 0,0-1 0,0 1 43,7 1-133,-1 0 1,2 0-1,-1-1 1,0-1-1,11 0 133,-18 0 25,0-1 0,0-1-1,0 1 1,-1-1 0,1 0-1,0 0 1,0 0 0,-1-1-1,1 1 1,0-1-25,-4 1 10,0 0 0,1 0-1,-1 0 1,0 0 0,0 0 0,0 0-1,1-1 1,-1 1 0,0 0 0,-1-1-1,1 1 1,0 0 0,0-1 0,-1 1-1,1-1 1,0 0 0,-1 1 0,0-1 0,1 1-1,-1-1 1,0 0 0,0 1 0,0-1-1,0 1 1,0-1 0,0 0 0,0 1-1,-1-1 1,1 0 0,0 1 0,-1-2-10,0 3 11,1-1 0,0 0 0,0 0 1,0 1-1,-1-1 0,1 0 0,0 0 0,-1 1 1,1-1-1,-1 0 0,1 1 0,-1-1 1,1 1-1,-1-1 0,1 1 0,-1-1 0,0 1 1,0-1-12,0 0 18,0 0 1,-1 0-1,1 0 1,0-1-1,0 1 1,0 0-1,0-1 1,0 1-1,0-1 1,0 1-1,0-1-18,1 1-389,0 0 0,1 0 0,-1 0 0,0 0 0,1-1 0,-1 1 0,1 0 0,-1 0 0,1 0 0,-1 1 0,1-1 0,0 0 0,-1 0 1,1 0-1,0 0 0,0 1 0,-1-1 0,1 0 0,1 0 389,4-5-3276,-2-1 2300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7552,'-1'1'509,"0"-1"0,0 0 1,1 1-1,-1-1 1,0 0-1,0 1 0,1-1 1,-1 1-1,0 0 0,1-1 1,-1 1-1,0-1 0,1 1 1,-1 0-1,1 0 0,-1-1 1,1 1-1,-1 0 0,1 0 1,-1 0-510,1 0 170,1-1 0,-1 1 0,0-1 0,0 1 0,0-1 0,0 1 0,1-1 0,-1 1 0,0-1 1,0 1-1,1-1 0,-1 1 0,0-1 0,1 0 0,-1 1 0,0-1 0,1 0 0,-1 1 0,1-1 0,-1 0 0,1 1 1,-1-1-1,1 0 0,0 0-170,2 2 170,1 0 0,0-1 1,0 0-1,0 0 0,0 0 1,0 0-1,0-1 0,3 1-170,21-3 172,0 0 0,0-2 0,24-7-172,21-3-4,-69 13 18,1 1 0,0-1 0,0 1-1,-1 0 1,1 0 0,0 0 0,0 1 0,3 0-14,-7 0 8,1 0-1,0-1 1,0 1 0,-1 0 0,1 0 0,0 0 0,-1 0 0,1 0 0,-1 1 0,1-1 0,-1 0 0,0 1 0,1-1 0,-1 1 0,0-1 0,0 1 0,0 0 0,0-1 0,0 1 0,-1 0 0,1 0 0,0-1 0,-1 3-8,12 51 85,-8-35-1221,0-1 0,1 0 0,3 4 1136,-1-8-976,8-5 453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12032,'4'6'5900,"5"8"-3510,11 17-985,9 22-1019,-2 2 0,-3 1 0,-1 5-386,-3 3 134,-10-29 340,12 27-474,-22-61 3,1 0-1,-1-1 1,0 1 0,0 0 0,0-1 0,1 1 0,-1-1 0,0 1 0,1 0 0,-1-1 0,0 1 0,1-1 0,-1 1 0,1-1 0,-1 1-1,1-1 1,-1 0 0,1 1 0,-1-1 0,1 0 0,0 1 0,-1-1 0,1 0 0,-1 1 0,1-1 0,0 0 0,-1 0 0,1 0-3,0 0 13,0 0 1,0-1-1,0 1 1,0-1 0,0 1-1,-1-1 1,1 1-1,0-1 1,0 0-1,-1 1 1,1-1 0,0 0-1,-1 0 1,1 1-1,-1-1 1,1 0 0,-1 0-14,19-42 339,-18 39-357,38-100-718,40-77 736,-62 155-1703,-15 23 721,1 1 0,0 0 0,-1-1 0,1 1-1,0 0 1,0 0 0,1 1 0,-1-1 0,0 1 0,1-1 0,2 0 982,10-1-901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7552,'6'-4'357,"-3"1"3357,-3 3-3543,0 0 0,0 0 0,-1 0 0,1 0 0,0 0 0,0 0 0,0 0 0,0 0 0,0 0 0,0 1 0,0-1 0,1 0 0,-1 0 0,0 0 0,0 0 0,0 0 0,0 0 0,0 0 0,0 0 0,0 0 0,0 0 1,0 0-1,0 0 0,0 0 0,0 0 0,0 0 0,0 0 0,0 0 0,0 0 0,0 0 0,0 1 0,0-1 0,0 0 0,0 0 0,0 0 0,0 0 0,0 0 0,1 0 0,-1 0 0,0 0 0,0 0 0,0 0 0,0 0 0,0 0 0,0 0 0,0 0 0,0 0 0,0 0 0,0 0 0,0 0 1,0 0-1,0 0 0,0 0-171,4 10 1599,7 31-809,-2 0-1,-2 0 1,-1 1-1,-2 0-789,2 14 384,10 44-384,-9-85 10,-7-15-12,0 0-1,0 0 0,1 0 0,-1 1 0,0-1 0,0 0 0,0 0 0,1 0 0,-1 0 0,0 0 0,0 0 0,1 0 0,-1 0 0,0 0 0,0 0 0,0 0 0,1 0 1,-1 0-1,0 0 0,0 0 0,0 0 0,1 0 0,-1 0 0,0 0 0,0 0 0,1 0 0,-1 0 0,0-1 0,0 1 0,0 0 0,0 0 0,1 0 0,-1 0 0,0 0 0,0-1 1,0 1-1,0 0 3,16-27-273,-13 19 249,19-36-335,2 0 0,11-12 359,-23 39-56,0 1-1,1 0 0,0 1 0,1 0 1,1 1-1,1 1 0,2-1 57,-14 11 8,-1 1 0,1-1-1,0 1 1,0 0 0,0 0 0,1 1-1,-1-1 1,0 1 0,1 0-1,-1 0 1,0 0 0,1 1 0,-1-1-1,1 1 1,-1 0 0,1 1-1,2-1-7,-1 2 52,0 0-1,1-1 0,-1 2 1,0-1-1,-1 1 0,1 0 1,0 0-1,-1 1 0,0 0 0,1 0 1,0 1-52,9 9 79,-2 1 1,0 0 0,-1 1-1,0 0 1,-1 0 0,-1 1 0,3 8-80,9 24-2638,10 31 2638,-31-77-253,1 1-610,-2-2-2523,-12-20-1895,-39-25 163,-3 6 6152,44 31-48,1 1-1,0 1 1,-1 0-1,0 0 1,0 1-1,0 0 1,0 0-1,-1 1 1,1 1-1,-1 0 1,-4 0-986,38 9 2389,5-7-2280,1-2 1,0-2-1,-1 0 1,1-2-1,11-4-109,-20 5-158,30-7-1168,0-2 1,0-2-1,0-4 1326,-20 7-300,0-2 0,-1-1 0,0-1 0,-1-2 0,8-6 300,-31 19 419,-3 3-85,1 0 1,-1 1-1,1-1 0,-1 0 0,1 1 1,-1-1-1,1 1 0,0 0 0,0 0 0,0 0-333,-2 1 56,0 0 0,1 0 0,-1 0 0,0 0 0,0 1 1,0-1-1,0 0 0,0 1 0,0-1 0,0 1 1,0 0-1,0-1 0,0 1 0,0-1 0,0 1 1,0 0-1,0 0 0,-1 0 0,1 0 0,0-1 1,-1 1-1,1 0 0,0 0 0,-1 0 0,1 0 1,-1 0-1,0 1 0,1-1 0,-1 0 0,0 1-57,5 12 183,-1 0 1,0 1-1,-1 0 0,-1 0 0,0 0 0,-1 1-183,0 4 126,2 0-1,0 0 1,2 2-126,-3-16 39,0 1 1,0-1-1,1 0 0,0 0 1,0 0-1,0-1 1,1 1-1,0-1 1,0 0-1,0 0 1,3 3-40,-3-5-2,-1-1 0,1 1 0,0-1 0,-1 0 0,1-1 0,0 1 1,0-1-1,0 1 0,1-1 0,-1 0 0,0-1 0,0 1 1,0-1-1,1 1 0,-1-1 0,0-1 0,4 1 2,12-3-1247,0 0-1,0-1 1,4-2 1247,-7 2-2370,-14 3 1528,0 0-1,-1 0 1,1-1 0,0 1 0,0-1 0,-1 1 0,1-1 0,-1 0-1,1 0 1,-1 0 0,2-1 842,5-6-1061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10240,'0'1'362,"-1"0"1,0 0-1,0 1 1,1-1-1,-1 0 1,1 0-1,-1 1 0,1-1 1,0 0-1,-1 0 1,1 1-1,0-1 1,0 1-1,0-1 1,0 0-1,0 1 1,0-1-1,0 0 1,0 1-1,1-1 1,-1 0-1,1 1 1,-1-1-363,11 44 2152,-8-34-1735,10 34 263,1-1 1,3 2-681,-12-32 56,1-1 1,1 0 0,0-1-1,0 1 1,2-1-1,-1-1 1,2 1-1,6 6-56,-12-15 35,-1 0 0,1 0 0,0 0 0,0-1 0,0 1 0,0-1 0,0 0 0,0 0 0,1 0 0,-1-1 0,1 0 0,-1 0 0,1 0 0,0 0 0,-1 0 0,1-1 1,0 0-1,-1 0 0,1-1 0,0 1 0,-1-1 0,1 0 0,0 0 0,-1 0 0,1-1 0,-1 1 0,0-1 0,0 0 0,1-1 0,-1 1 0,-1-1 0,3-1-35,1-1 26,1-1 1,-1-1 0,0 1-1,0-1 1,-1-1 0,0 1-1,0-1 1,-1 0-1,0 0 1,0 0 0,-1-1-1,0 0 1,-1 0 0,1 0-1,-1-4-26,-1 3-13,0 0 0,-1 1 1,-1-1-1,0 0 0,0 1 0,-1-1 0,0 0 0,-1-3 13,1 9-117,0 0 0,0-1-1,0 1 1,0 0 0,-1 1 0,0-1-1,0 0 1,0 0 0,0 1 0,-1-1-1,1 1 1,-1 0 0,0-1 0,0 2 0,0-1-1,0 0 1,0 0 0,-1 1 0,1 0-1,-2-1 118,-10 0-1662,12 2-2019,5 1-6655,9 0 6704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7296,'11'8'4916,"-10"-7"-4573,1 0 1,-1 0-1,1 0 0,-1 0 1,1 0-1,-1 1 0,0-1 1,0 0-1,0 1 1,1-1-1,-1 2-343,3 4 599,0 0 1,-1 0-1,0 0 1,-1 1-1,1 3-599,-3-10 288,0 1-1,1-1 1,-1 0-1,-1 0 0,1 1 1,0-1-1,0 0 1,0 0-1,-1 0 1,1 0-1,0 1 1,-1-1-1,0 1-287,-18 28 617,4-7-539,9-12-53,2 0 0,-1 0 0,1 0 0,1 1 1,0 0-1,0-1 0,1 1 0,1 0 0,0 1-25,1-7-1,0-1 1,0 1-1,1 0 0,0 0 1,0 0-1,0-1 0,1 1 1,0-1-1,0 1 0,0-1 1,1 0-1,-1 0 0,1 0 1,1 0-1,-1 0 0,1-1 1,0 1-1,0-1 0,3 3 1,0-2 12,1 0-1,-1 0 1,1 0-1,0-1 0,1-1 1,-1 1-1,1-1 1,0-1-1,-1 1 0,1-2 1,0 1-1,0-1 1,0 0-1,1-1 1,-1 0-1,6-1-11,9-1-999,-1-2 1,1 0-1,-1-1 0,0-2 1,18-6 998,-38 12-594,-1 0 1,1 0 0,-1 0 0,0-1-1,1 1 1,-1 0 0,0-1-1,0 0 1,1 1 0,-1-1-1,-1 0 1,1 0 0,0 0-1,0 0 1,-1-1 0,2-1 593,1-8-1168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37 223 13056,'-9'17'4927,"-1"-22"-3839,15 14-160,0-1-384,4-5-224,5 1 128,9 1-1312,7-5-576,7-5 704,5-2-2271,-10-5-801,-4-5 1952,-12-3 928</inkml:trace>
  <inkml:trace contextRef="#ctx0" brushRef="#br0" timeOffset="1">46 12 12544,'-32'5'4639,"23"-2"-3583,4 2 32,5-5-160,5 4-800,8-4-96,6 0-1824,13 0-799,8-4 1311,6-4 640,9-9 480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13 13312,'-31'-5'3629,"-2"1"0,-23 1-3629,40 6 1362,16-3-1342,0 0 1,-1 0 0,1 0-1,0 0 1,0 0-1,0 0 1,0 1 0,-1-1-1,1 0 1,0 0 0,0 0-1,0 0 1,0 1-1,0-1 1,0 0 0,0 0-1,0 0 1,0 1 0,0-1-1,0 0 1,0 0-1,-1 0 1,1 1 0,0-1-1,1 0 1,-1 0 0,0 1-1,0-1 1,0 0 0,0 0-1,0 0 1,0 1-1,0-1 1,0 0 0,0 0-1,0 0 1,0 0-21,2 2 16,-1 0 0,0-1 1,1 0-1,-1 1 0,1-1 0,0 0 1,-1 0-1,1 0 0,0 0 0,0 0 1,-1 0-1,1-1 0,0 1-16,249 83-102,-91-33 90,-2 8 0,38 24 12,-148-59-1,-1 1-1,-2 3 1,0 1-1,-2 2 1,-1 2 0,-2 2-1,-2 2 1,-1 1-1,6 12 2,-23-26-19,-2 2 0,-1 1 0,-1 0 0,-1 1 0,1 5 19,-7-12 55,-2 1 0,0 0-1,-1-1 1,-1 2 0,-1-1 0,-1 1-1,-1 9-54,-2-18 77,-1 0 0,0 0 0,-1 0 0,-1 0 0,0 0 0,-1 0 0,0-1 0,-1 1-1,-1-1 1,0-1 0,-6 12-77,2-9-523,1-1 0,-2 0 0,0 0 0,0-1 0,-1 0 0,-1-1 0,0-1 0,-1 0 0,-3 2 523,15-12-229,1 0 0,-1 0 0,1 1 1,-1-1-1,0-1 0,1 1 0,-1 0 0,0 0 0,0-1 0,1 1 1,-1-1-1,0 1 0,0-1 0,0 0 0,0 0 0,0 0 0,0 0 1,0 0-1,0 0 0,1 0 0,-1-1 0,0 1 0,-2-1 229,-6-9-970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 12288,'-35'-2'6626,"32"2"-6320,-1 1 1,0 0 0,1 0-1,-1 0 1,0 0 0,1 0 0,0 1-1,-1 0 1,1 0-307,-91 49 821,51-29-474,2 1 0,0 2-1,2 2 1,-19 18-347,51-39 115,0 1-1,0-1 1,1 2 0,0-1 0,1 1-1,-1 0 1,2 0 0,-5 8-115,8-13 4,0 0 1,0 0-1,0-1 1,0 1-1,0 0 0,1 0 1,-1 0-1,1 0 1,0 0-1,0 0 1,0 0-1,1 0 0,-1 0 1,0 0-1,1-1 1,0 1-1,0 0 1,0 0-1,0 0 0,0-1 1,1 1-1,-1-1 1,1 1-1,-1-1 0,1 1 1,0-1-1,0 0 1,0 0-1,0 0 1,2 1-5,8 5-100,0-1 0,1 0 1,0 0-1,0-2 1,0 1-1,0-2 1,1 0-1,9 1 100,-1 1-188,1 2-1,8 3 189,-30-11 8,-1 1 0,1-1 0,-1 0 0,1 0 0,-1 1 0,1-1-1,-1 0 1,1 1 0,-1-1 0,1 0 0,-1 1 0,0-1 0,1 0 0,-1 1 0,0-1-1,1 1 1,-1-1 0,0 1 0,0-1 0,1 1 0,-1-1 0,0 1 0,0-1 0,0 1-1,0-1 1,0 1 0,0-1 0,0 1 0,0-1 0,0 1 0,0-1 0,0 1-1,0-1 1,0 1 0,0 0 0,0-1 0,0 1 0,-1-1 0,1 1 0,0-1 0,0 0-1,-1 1 1,1-1 0,0 1 0,-1-1 0,1 1 0,0-1 0,-1 0 0,1 1-1,-1-1 1,1 0 0,0 1 0,-1-1 0,1 0 0,-1 1-8,-33 22 236,26-18-186,7-4-44,-24 16 117,1 1 0,-13 13-123,31-25-5,0-1 1,1 1-1,0 0 1,0 0-1,0 0 1,1 1-1,0 0 1,0 0-1,1 0 1,0 0-1,0 0 1,-1 6 4,4-10-33,-1-1 0,0 1 0,1 0 0,0-1 0,0 1 0,0 0 0,0-1 0,0 1 0,0 0 0,1-1 0,-1 1 1,1-1-1,0 1 0,0-1 0,0 1 0,0-1 0,0 1 0,0-1 0,1 0 0,-1 0 0,1 0 0,0 0 0,-1 0 0,1 0 1,0 0-1,0 0 0,0-1 0,2 2 33,5 2-270,0-1 0,0 0 1,1 0-1,-1-1 0,1 0 0,7 1 270,6 2-291,-22-6 305,-1 0 1,1 0 0,0 1 0,-1-1 0,1 0-1,-1 0 1,1 0 0,0 0 0,-1 1 0,1-1-1,-1 0 1,1 0 0,-1 1 0,1-1-1,-1 1 1,1-1 0,-1 0 0,1 1 0,-1-1-1,1 1 1,-1-1 0,0 1 0,1-1-1,-1 1 1,0-1 0,1 1 0,-1 0 0,0-1-1,0 1 1,1-1 0,-1 1 0,0 0 0,0-1-1,0 1 1,0 0 0,0-1 0,0 1-1,0-1 1,0 1 0,0 0 0,0-1 0,-1 1-1,1 0 1,0-1 0,0 1 0,-1-1 0,1 1-1,0-1 1,0 1 0,-1-1 0,1 1-1,-1-1 1,1 1 0,0-1 0,-1 1 0,1-1-15,-6 6 261,0 0 0,1-1 1,-2 0-1,-4 4-261,-1 0 159,-6 7 117,0 1 1,0 1 0,2 0-1,-3 6-276,14-17 16,0 1 0,0-1 0,1 1-1,0 0 1,0 0 0,1 1 0,0-1 0,1 1-1,0-1 1,0 1 0,1 0 0,0 0 0,0 4-16,1-9-56,0 0 1,0 0-1,1 0 1,-1 0-1,1 0 1,0 0-1,0 0 1,0 0 0,1-1-1,-1 1 1,1 0-1,0-1 1,0 1-1,0-1 1,1 0-1,-1 1 1,1-1 0,0-1-1,0 1 1,0 0 55,2 1-570,1 0 1,0-1 0,0 1-1,0-1 1,1-1 0,-1 1-1,1-1 1,-1 0-1,1-1 1,0 1 0,1-1 569,12 1-1997,0-1 0,1 0 1,-1-2-1,7 0 1997,30-6-2012,27-7 210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7040,'-10'12'2720,"1"-16"-2112,2 8 1152,7-4 384,0 0-320,0 0-97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9984,'0'0'203,"0"-1"0,0 1-1,-1-1 1,1 0 0,0 1 0,0-1 0,-1 1 0,1-1 0,0 1 0,-1 0 0,1-1 0,-1 1 0,1-1-1,0 1 1,-1-1 0,1 1 0,-1 0 0,1 0 0,-1-1 0,1 1 0,-1 0 0,0-1-203,-5 9 2236,3 23-1225,4 2-581,1-1-1,2-1 0,7 30-429,31 93 272,-5-17 339,-33-120-497,0 0 0,1-1 0,1 1 0,1-1 1,0 0-1,1-1 0,5 7-114,-9-16 27,1 0 0,0 0 1,0 0-1,1 0 1,-1-1-1,1 0 0,1 0 1,-1-1-1,0 1 0,1-1 1,0-1-1,0 1 1,0-1-1,1-1 0,-1 1 1,1-1-1,5 1-27,3-1 46,0-1 0,0 0 0,0-1 0,1-1 0,-1 0 0,0-2 0,-1 1 0,9-4-46,31-10 110,41-17-110,-28 8 29,-52 20-48,17-6-275,-1-1 0,0-1-1,24-15 295,-54 27-313,0 0 0,0 0-1,0 0 1,0-1 0,0 1-1,0-1 1,0 1 0,-1-1-1,1 0 1,-1 0 0,1 0-1,-1 0 1,0 0 0,1 0 313,-2 0-378,0 0 1,1 0-1,-1 0 0,0 0 1,0 0-1,0 1 0,0-1 1,-1 0-1,1 0 1,0 0-1,-1 0 0,1 0 1,-1 1-1,0-1 1,0 0-1,0 0 0,1 1 1,-2-1 377,-11-25-1264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4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5888,'0'0'168,"0"0"0,0 0 1,0 0-1,0 0 0,-1 0 1,1 0-1,0 0 0,0 0 1,0 1-1,0-1 0,0 0 1,0 0-1,-1 0 0,1 0 1,0 0-1,0 0 0,0 0 1,0 1-1,0-1 0,0 0 1,0 0-1,0 0 0,0 0 1,0 0-1,0 0 0,0 1 1,0-1-1,0 0 0,0 0 1,0 0-1,0 0 0,0 1 1,0-1-1,0 0 0,0 0 1,0 0-1,0 0 0,0 0 1,0 1-1,0-1 0,0 0 1,0 0-1,0 0 0,0 0 1,0 0-1,0 0 0,0 1 1,0-1-1,1 0 0,-1 0 1,0 0-1,0 0 0,0 0 1,0 0-1,0 0 0,0 0 1,1 0-1,-1 0 0,0 1 1,0-1-1,0 0 0,0 0 1,0 0-1,1 0 0,-1 0 1,0 0-1,0 0 0,0 0-168,21 3 3465,27-1-1465,11-4-688,37-8-1312,-2 0-3002,-75 8 2564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4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228 100 5376,'0'0'3973,"19"-11"-1754,-1 0-1217,-14 10-578,0 0 0,0-1-1,0 0 1,-1 0 0,1 0 0,0 0-1,-1-1 1,0 1 0,0-1 0,1-1-424,-3 4 101,-1-1 0,1 1 0,-1-1 0,1 0 0,-1 1 0,1-1 0,-1 0 0,0 0 0,1 1 0,-1-1 0,0 0 0,0 0 0,0 0 0,1 1 0,-1-1 0,0 0 0,0 0 0,0 0 0,0 1 0,0-1 0,-1 0 0,1 0-101,0 0 50,-1-1 0,0 1 0,0 0 0,0 0 0,1-1-1,-1 1 1,0 0 0,0 0 0,-1 0 0,1 0 0,0 0 0,0 0 0,0 0 0,-1 1 0,1-1 0,-2 0-50,-6-3 26,0 1 0,-1 0 0,1 1 0,-1 0 0,0 0 1,1 1-1,-1 0 0,0 1 0,0 0 0,-6 1-26,7 1-56,0 0 0,0 0 0,1 0 0,0 1-1,-1 1 1,1-1 0,0 1 0,0 1 0,1-1 0,-2 2 56,-3 3-92,1 0 1,0 1-1,0 0 1,1 0-1,-7 10 92,16-20 1,0 1 1,1 0-1,-1 0 0,0 0 0,1-1 0,-1 1 0,0 0 0,1 0 0,-1 0 0,1 0 0,-1 0 0,1 0 0,0 0 0,-1 0 0,1 0 0,0 1 0,0-1 0,0 0 0,0 0 1,0 0-1,0 0 0,0 0 0,0 0 0,0 0 0,0 0 0,1 0 0,-1 1 0,1-1 0,-1 0 0,0 0 0,1 0 0,0 0 0,-1-1 0,1 1 0,-1 0 0,1 0 0,0 0 0,0 0 1,0-1-1,-1 1 0,1 0 0,0-1 0,0 1 0,0 0 0,0-1 0,1 1-1,7 3 15,-1-1 1,1 0-1,0 0 0,0-1 1,6 1-16,0 1 13,-4-1 3,0 0 0,-1 1 1,1 1-1,-1 0 0,0 0 0,0 1 0,-1 0 1,0 0-1,0 1 0,7 8-16,-12-12 27,-1 0 0,0 1 1,0 0-1,0-1 0,0 1 0,-1 0 0,1 0 1,-1 1-1,0-1 0,0 0 0,-1 1 0,1-1 0,-1 1 1,0 0-1,0-1 0,-1 1 0,0 0 0,1 0 1,-1-1-1,-1 1 0,1 0 0,-1-1 0,0 1 0,0 0 1,0-1-1,0 1 0,-1 0-27,-3 6 36,-1 0 1,0 0-1,0-1 0,-1 1 0,0-2 1,-1 1-1,0-1 0,0 0 0,-1 0 1,-1-1-1,1-1 0,-1 1 0,0-1 1,-1-1-1,-4 2-36,11-6-132,1-1 0,-1 1 1,1-1-1,-1 0 0,0-1 0,1 1 1,-1-1-1,0 1 0,0-1 0,0 0 132,0 0-395,1-1 0,0 1 0,-1-1 0,1 1 0,0-1 0,-1 0 0,1-1 1,0 1-1,0 0 0,0-1 0,0 0 0,0 1 0,0-1 0,1 0 0,-1-1 0,-2-1 395,-5-8-821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4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87 9856,'-2'2'409,"1"0"1,-1 0-1,1 0 0,-1 0 1,1 1-1,0-1 1,0 0-1,0 1 1,1-1-1,-1 1 0,0-1 1,1 1-1,0-1 1,0 1-1,-1 0 1,1-1-1,1 1 1,-1-1-1,0 1-409,1 0 185,0 0 0,0 0 0,0-1 0,0 1 0,1-1 0,-1 1 0,1-1 0,0 1 0,-1-1 0,1 0 0,0 0 0,0 0 0,1 0 0,1 2-185,1-1 59,0 1-1,0-1 1,1 0-1,-1-1 1,1 1 0,0-1-1,-1 0 1,1-1-1,0 1 1,0-1-1,0 0 1,0-1-1,0 1 1,1-1-1,4-1-58,-1-1 50,0 0 1,0-1-1,0 0 0,0 0 0,-1-1 0,1-1 0,-1 0 0,0 0 1,7-6-51,-9 6-124,-1 0 0,0 0 0,0 0 0,0-1 0,0 0 1,-1-1-1,0 1 0,-1-1 0,1 0 0,-1 0 1,-1 0-1,3-7 124,-5 12-50,0 0 0,-1 0-1,1 0 1,-1 0 0,1 0 0,-1 0 0,0-1 0,0 1 0,0 0 0,0 0 0,0 0 0,0 0 0,-1 0 0,1 0 0,-1 0 0,0 0-1,1 0 1,-1 0 0,0 0 0,0 0 0,0 0 0,0 0 0,-1 0 0,1 1 0,0-1 0,-1 1 0,1-1 0,-1 1 0,0-1-1,1 1 1,-1 0 0,-1-1 50,0 1 8,1 0-1,0 0 1,-1 0-1,0 0 1,1 0-1,-1 1 1,1-1-1,-1 1 1,0 0-1,1-1 1,-1 1-1,0 1 1,1-1-1,-1 0 1,0 1-1,1-1 0,-1 1 1,1 0-1,-1 0 1,1 0-1,-1 0 1,1 0-1,-1 0 1,1 1-1,0-1 1,0 1-8,-8 7 79,1 0 1,0 0-1,1 1 0,0 1 1,0-1-1,1 1 0,1 0 1,0 1-1,0-1 1,1 1-1,1 1 0,0-1 1,0 0-1,1 1 0,0 7-79,2-10 87,0-1-1,0 0 0,1 0 0,1 1 0,0-1 1,0 0-1,0 0 0,1 0 0,1 0 0,1 3-86,-2-6 36,1 0 0,0 0-1,0 0 1,0-1-1,1 1 1,0-1 0,0 0-1,0 0 1,1-1-1,0 1 1,0-1 0,0 0-1,0 0 1,0 0-1,2 0-35,0-1-118,-1 0-1,1-1 1,0 1 0,0-1-1,0-1 1,0 1-1,0-1 1,0 0-1,1-1 1,-1 0 0,0 0-1,0 0 1,0-1-1,1 0 1,-1-1-1,5-1 119,3-1-716,-1-1-1,1-1 0,-1-1 1,0 0-1,0 0 0,-1-2 1,4-2 716,29-24-832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4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11264,'0'1'316,"-1"0"1,1 0 0,-1 0-1,1-1 1,-1 1-1,1 0 1,0 0 0,0 0-1,-1 0 1,1 0-1,0 0 1,0 0 0,0 0-1,0 0 1,0-1 0,0 1-1,0 0 1,0 0-1,0 0 1,1 0 0,-1 0-1,0 0 1,1 0-317,9 35 1577,-8-29-1082,60 217 113,-51-181-1093,-2 1-1,-2 0 1,-1 9 485,-6-51-52,1 32-2648,-2-32 2482,1 0-1,0-1 1,0 1 0,-1-1-1,1 1 1,0-1 0,-1 1-1,0-1 1,1 1-1,-1-1 1,0 1 0,0-1-1,0 1 1,0-1 0,0 0-1,0 0 1,0 0 0,-1 1 218,-7 0-896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4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12160,'-5'15'4575,"10"2"-3583,9 3 384,-10-12-64,15 4-672,8-3-192,10-9-1824,8-4-832,14-13 1120,15-11 513,-2-4 447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218 219 4992,'20'-38'5285,"-15"27"-4565,-2 1 0,1-1 1,-1 1-1,0-1 1,-1-1-721,-1 7 244,0 0 1,-1 0 0,0 0-1,0 0 1,0 0 0,0 0 0,-1-1-1,0 1 1,0 0 0,0 0-1,0 1 1,-1-1 0,0 0-1,0 0 1,0 1 0,-1-1 0,0 1-1,1 0 1,-1 0 0,-2-2-245,3 5 33,1-1 0,-1 1 0,0 0 1,0 0-1,0 0 0,0 0 0,0 0 1,0 0-1,-1 0 0,1 0 0,0 1 1,0-1-1,0 1 0,-1 0 0,1 0 0,0 0 1,-1 0-1,1 0 0,0 0 0,0 0 1,-1 1-1,1-1 0,0 1 0,0 0 1,0 0-1,-1-1 0,1 1 0,0 1 1,0-1-1,-1 1-33,-6 3-63,1 1 0,0 0 0,0 0 0,0 1-1,1 0 1,-4 5 63,-4 5-140,1 1 0,1 1 0,1 0 0,-7 15 140,14-24 20,0-1 0,1 1 0,0 0 0,1 1 0,0-1 0,1 0-1,0 1 1,0 0 0,1-1 0,1 1 0,0 0-20,0-8 27,0 0-1,0 0 1,1 0-1,-1 0 1,1 0-1,0 0 1,-1 0 0,1 0-1,1-1 1,-1 1-1,0 0 1,1-1-1,-1 1 1,1-1 0,0 1-1,0-1 1,0 0-1,0 0 1,0 0-1,0 0 1,1 0-1,-1 0 1,1-1 0,-1 1-1,1-1 1,-1 1-1,1-1 1,1 0-27,0 0-22,1 0 0,-1-1 0,1 0 0,-1 0 0,1 0-1,-1 0 1,1-1 0,-1 1 0,1-1 0,-1 0 0,1-1 0,-1 1 0,0-1 0,0 0 0,0 0 0,0 0 0,0 0 0,2-2 22,2-2-73,-1 0 0,-1 0 0,1-1 0,-1 0 1,0 0-1,0 0 0,-1-1 0,0 0 0,0 0 1,-1 0-1,0-1 0,0 1 0,-1-1 0,0-1 73,2-9-43,0 0-1,-1-1 1,-1 1 0,-1-1-1,-1 0 1,0-2 43,1 21 11,2 9 139,5 9 169,3 16-98,-4-9 477,2 1 0,5 6-698,-12-25-441,1 1 0,0-1 0,0 0-1,0 0 1,1 0 0,0-1 0,0 1 0,1-1-1,-1-1 1,4 3 441,-9-7-259,0 0-1,1 1 1,-1-1 0,1 0-1,-1 1 1,1-1 0,-1 0-1,1 0 1,-1 0 0,1 1-1,-1-1 1,1 0 0,0 0-1,-1 0 1,1 0 0,-1 0-1,1 0 1,-1 0 0,1 0-1,-1 0 1,1 0 0,0 0-1,-1 0 1,1-1 0,-1 1-1,1 0 1,-1 0 0,1-1-1,-1 1 1,1 0 0,-1 0-1,1-1 1,-1 1-1,0-1 1,1 1 259,8-11-3109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7936,'1'1'287,"0"-1"0,0 1 0,0 0 1,0 0-1,0-1 0,0 1 0,-1 0 1,1 0-1,0 0 0,0 0 0,0 0 1,-1 0-1,1 0 0,-1 1 0,1-1 1,-1 0-1,1 0 0,-1 0 0,0 1 0,0-1 1,1 0-1,-1 0 0,0 1 0,0 0-287,4 12 2264,32 67 1389,-16-28-3184,-2 1 1,7 36-470,-17-64 57,-8-26-61,0 0 1,0 1 0,0-1 0,0 0 0,0 0 0,0 0 0,0 0 0,0 0 0,0 0 0,0 1 0,1-1 0,-1 0 0,0 0 0,0 0 0,0 0 0,0 0 0,0 0 0,0 0 0,0 0 0,0 0 0,1 0 0,-1 1 0,0-1 0,0 0 0,0 0 0,0 0 0,0 0 0,1 0 0,-1 0 0,0 0 0,0 0 0,0 0 0,0 0 0,0 0 0,1 0 0,-1 0 0,0 0 0,0 0 0,0 0 0,0 0 0,0-1 0,0 1 0,1 0 0,-1 0 0,0 0 3,5-13-289,8-43-174,-4 14 50,7-17 413,-12 46 8,0 1 0,1 1 0,1-1 1,0 1-1,0-1 0,8-8-8,-14 19 17,1 0 0,0 0 0,-1 0 0,1 1 0,0-1 0,-1 0 0,1 0 0,0 1 1,0-1-1,0 1 0,0-1 0,0 0 0,-1 1 0,1-1 0,0 1 0,0 0 0,0-1 0,0 1 0,1 0 0,-1 0 0,0 0 0,0 0 0,0-1 0,0 2 0,0-1 0,1 0-17,-1 0 33,1 1-1,0 0 0,0 0 0,-1 0 0,1 0 0,0 0 0,-1 0 0,1 0 1,-1 1-1,0-1 0,1 1 0,-1-1 0,0 1 0,0-1-32,6 10 166,0 0 0,-2 0 0,1 0 0,1 6-166,-5-11 48,31 81 276,-6-12-1324,-5-28-3006,-12-34 2603,3-5 657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7680,'-2'1'333,"0"0"0,0 1 0,-1-1 1,1 1-1,0 0 0,1-1 0,-1 1 1,0 0-1,0 0 0,1 0 0,-1 1 0,1-1 1,0 0-1,0 0 0,0 1 0,0-1 1,0 1-1,0-1 0,0 1 0,1-1 1,-1 1-1,1-1 0,0 1 0,0 0-333,0 7 510,1 1 0,0-1 0,1 1 0,0-1 0,3 6-510,2 17 850,1 5-208,4 32 94,-9-26-6578,-3-43 605,-4-9 1781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 11008,'-14'-5'4128,"14"5"-3200,-4 0-3392,4 0-1664,4 8 1920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9216,'0'1'79,"0"-1"0,0 0 0,0 0 0,0 0 0,0 0 0,0 0 0,0 0 0,0 0 0,0 0 0,0 0 0,0 0 0,0 0 0,0 0 0,0 0 0,0 1 0,0-1 0,0 0 0,0 0 0,0 0 0,0 0 0,0 0 0,0 0 0,0 0 0,0 0 0,0 0 0,0 0-1,0 0 1,0 0 0,0 0 0,0 0 0,0 0 0,0 0 0,0 0 0,0 1 0,0-1 0,0 0 0,0 0 0,-1 0 0,1 0 0,0 0 0,0 0 0,0 0 0,0 0 0,0 0 0,0 0 0,0 0 0,0 0 0,0 0 0,0 0 0,0 0 0,0 0 0,0 0 0,0 0 0,-1 0 0,1 0 0,0 0 0,0 0 0,0-1 0,0 1 0,0 0 0,0 0 0,0 0 0,0 0 0,0 0 0,0 0 0,0 0 0,0 0-79,1 12 2260,6 22-1922,-3-20 331,-4-10-625,10 40 533,-3 0 1,-2 1-1,0 38-577,-4-90-109,1-1 1,0 0-1,0 0 0,1 1 0,-1-1 0,4-3 109,4-17-141,-4 11 74,0 0 0,1 0 0,1 0 0,0 1 0,1 0 0,1 1 0,0 0 0,2 1 0,3-5 67,-13 17-2,-1 0 0,1 1-1,0-1 1,0 0 0,0 1-1,0-1 1,0 1 0,1 0 0,-1 0-1,0 0 1,0 0 0,1 0-1,-1 0 1,1 0 0,-1 1-1,1-1 1,-1 1 0,1 0 0,-1 0-1,1 0 1,-1 0 0,1 0-1,1 1 3,0 0 68,0 1 0,-1 0 0,1 0 0,-1 0-1,1 0 1,-1 1 0,0-1 0,0 1-1,0 0 1,0 0 0,0 0 0,-1 0-1,1 1 1,0 1-68,12 19 184,-1 1 0,-1 1 0,5 14-184,-4-9-695,1-1 1,5 7 694,-19-35-23,12 13-4894,-13-14 4792,0-1 1,1 0-1,-1 0 0,0 1 1,1-1-1,-1 0 0,0 0 1,1 0-1,-1 0 1,1 0-1,-1 0 0,0 0 1,1 0-1,-1 0 0,1 0 1,-1 0-1,0 0 0,1 0 1,-1 0-1,0 0 0,1 0 1,-1 0-1,0 0 0,1 0 1,-1-1-1,1 1 0,-1 0 1,0 0-1,0 0 1,1-1-1,-1 1 0,0 0 1,1 0-1,-1-1 0,0 1 1,0 0-1,1-1 0,-1 1 1,0 0-1,0-1 0,0 1 1,0 0-1,1-1 0,-1 1 1,0-1 124,4-10-1488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146 406 11264,'14'8'4224,"9"-4"-3296,23-1-193,-24-3-319,14-3-160,15-6 96,0-11-2303,2 0-993,3-4 1472,-1-9 704,-15-4 608</inkml:trace>
  <inkml:trace contextRef="#ctx0" brushRef="#br0" timeOffset="1">96 45 13312,'-77'3'4991,"63"-3"-3871,9 5-384,5-5-416,10 5-384,13-2-64,18-3-192,13-3-64,20-2 224,2-3-1632,16-4-607,-1-5 1055,6 2 544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9472,'0'-1'1592,"0"1"988,5 26 799,13 17-2131,-3-1-1,-1 2 0,6 40-1247,-4 9-1368,0 34 1368,-16-127-73,1 19-2051,-1-19 1965,0 1 0,0-1-1,0 1 1,1-1 0,-1 1 0,0-1-1,-1 1 1,1-1 0,0 1 0,0-1-1,0 1 1,0-1 0,0 1 0,0-1-1,-1 1 1,1-1 0,0 1-1,0-1 1,-1 1 0,1-1 0,0 0-1,0 1 1,-1-1 0,1 1 0,-1-1-1,1 0 1,0 1 0,-1-1 159,-4-3-901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9728,'-4'-3'3584,"4"6"-2784,4 2 576,-4-5 63,5 12-415,4-5-32,10 1-576,4-3-192,-2-5-128,7-5-640,-1 2-192,1-6-1631,0-3-673,-5 4 1568,0 0 736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87 7552,'-1'3'394,"-1"0"1,0 0 0,1 0-1,0-1 1,0 2-1,0-1 1,0 0 0,0 0-1,1 0 1,-1 0-1,1 0 1,0 1 0,0-1-1,0 0 1,0 0-1,1 0 1,-1 0 0,1 1-1,0-1 1,0 0-1,0 0 1,0 0 0,1 1-395,1 0 172,-1-1 1,1 1 0,-1-1 0,1 0 0,0 0-1,0 0 1,0 0 0,1-1 0,-1 1 0,1-1-1,-1 0 1,1 0 0,0 0 0,0 0 0,0-1-1,0 1 1,0-1 0,1 0-173,6 1 134,1-1 0,-1 0-1,1 0 1,-1-1 0,1-1 0,0 0-1,-1 0 1,0-1 0,1-1-1,-1 0 1,0-1 0,10-4-134,-9 3 35,0 0 1,-1-1-1,1-1 1,-1 0-1,-1 0 1,1-1-1,-1 0 0,-1-1 1,0 0-1,0-1 1,2-3-36,-9 10-35,0 1 0,0-1 0,0 0 0,-1 0 0,0 0 1,1 0-1,-1 0 0,0 0 0,0 0 0,-1 0 0,1 0 0,-1-1 0,0 1 1,1 0-1,-1 0 0,-1 0 0,1-1 0,0 1 0,-1 0 0,0 0 1,1-1 34,-1 3-16,0-1 0,0 0 1,0 0-1,-1 1 0,1-1 1,0 0-1,-1 1 1,1-1-1,-1 1 0,1 0 1,-1-1-1,0 1 0,1 0 1,-1 0-1,0 0 0,0 0 1,0 0-1,0 1 1,0-1-1,0 1 0,0-1 1,0 1-1,0-1 0,0 1 1,0 0-1,0 0 1,0 0-1,0 0 0,0 1 1,0-1-1,0 1 0,0-1 1,-1 1 15,-3 1 11,-1 0 1,0 0 0,1 1 0,0 0-1,-1 0 1,1 0 0,1 1-1,-1 0 1,0 0 0,1 1-1,0-1 1,0 1 0,0 0 0,1 1-1,-1-1 1,1 1 0,1 0-1,-3 4-11,-1 3 113,0 1-1,1-1 0,1 1 1,0 0-1,1 1 0,0-1 1,1 1-1,0 4-112,2-12 54,1 0 0,0 0 0,0 0 0,0 0 0,1 0-1,0 0 1,0 0 0,1-1 0,0 1 0,0 0 0,0-1 0,1 1 0,0-1 0,1 1-54,-1-3-47,-1 0-1,1 0 1,0-1 0,1 1 0,-1-1 0,1 0 0,-1 0 0,1 0 0,0 0 0,0-1-1,0 0 1,0 0 0,1 0 0,-1 0 0,1 0 0,-1-1 0,1 0 0,-1 0 0,1 0-1,0 0 1,2-1 47,-1 0-497,0 0 0,1 0 0,-1-1 0,0 0 1,0 0-1,0-1 0,0 0 0,0 0 0,0 0 0,3-2 497,2-2-2518,0 0 1,0 0-1,-1-2 1,9-6 2517,7-10-3280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 8704,'-11'-15'3538,"8"13"-1005,4 11-530,17 48 4424,19 40-6427,-17-50 637,-3 1 0,7 34-637,-23-76-139,-4-8-232,-3-10 60,4-5 271,0 0-1,1 0 1,1 1 0,0-1-1,1 0 1,1 0 0,1 0 0,0 1-1,3-6 41,-3 11-37,0 0 1,1 0-1,1 0 0,-1 1 0,2 0 1,-1 0-1,2 0 0,-1 0 0,4-3 37,-7 10-26,0 0 0,0 0 0,0 1 0,0-1 0,0 1 0,0-1 0,1 1 0,-1 0 0,1 0 0,0 1 0,-1-1-1,1 1 1,0 0 0,0 0 0,0 0 0,0 0 0,0 1 0,0-1 0,0 1 0,0 0 0,0 1 0,0-1 0,0 1 0,0-1 0,0 1 0,0 0 0,3 2 26,4 1-838,-1 1-1,1 0 1,-1 1 0,0 0 0,7 7 838,14 8-3633,-16-12 2700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11392,'-1'11'6458,"7"20"-4175,19 37-1086,-10-30-785,-1 1 1,-2 1 0,-2 0 0,5 37-413,-11-45 448,-3-32-441,-1 0-1,0 0 1,0 0 0,0 0 0,0 0 0,1 0 0,-1 0 0,0 0 0,0 0 0,0 0 0,0 0 0,1 0-1,-1-1 1,0 1 0,0 0 0,0 0 0,0 0 0,0 0 0,1 0 0,-1 0 0,0 0 0,0 0 0,0 0-1,0-1 1,0 1 0,0 0 0,0 0 0,1 0 0,-1 0 0,0 0 0,0-1 0,0 1 0,0 0-1,0 0 1,0 0 0,0 0 0,0-1 0,0 1 0,0 0 0,0 0 0,0 0 0,0 0 0,0-1 0,0 1-7,8-37-118,5-27-403,7-11 521,-14 56-65,1 0 0,0 1 0,1 0-1,1 1 1,1 0 0,3-3 65,-12 18 9,0 0 0,0 0 0,0 1 0,1-1 0,-1 0 0,1 1 0,-1 0 0,1-1 0,-1 1 0,1 0 0,0 0 0,0 0 0,0 0 0,0 0 0,-1 0-1,1 0 1,0 0 0,1 1 0,-1-1 0,0 1 0,0 0-9,1 0 43,-1 0 1,1 1-1,-1 0 0,1-1 0,-1 1 1,0 0-1,1 0 0,-1 0 0,0 0 0,0 1 1,0-1-1,0 1 0,0-1 0,0 1 1,0 0-1,0-1 0,1 3-43,14 17 296,-1 1 0,0 0-1,5 14-295,-2-6-290,14 18 290,-18-29-523,26 31-1954,-10-23-2853,-30-26 4985,1 0 1,0 0-1,0 0 1,0 0-1,0 0 1,0-1-1,0 1 1,0-1-1,0 1 1,0-1-1,0 0 1,0 0-1,0 0 1,0 0-1,0 0 0,0 0 1,0-1-1,0 1 1,0-1-1,0 1 345,21-9-1322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41 12288,'2'-6'1531,"0"1"1,-1-1 0,1 0-1,-1 0 1,0-3-1532,-6 7 3670,-13 3-2636,14 0-1042,1 0 0,-1 0 0,1 1-1,0-1 1,-1 1 0,1 0 0,0 0 0,0 1 0,0-1 0,0 0-1,0 1 1,0 0 8,-28 36-270,22-26 252,1 1 0,1 0 0,0 0 0,1 1 0,0-1 0,0 7 18,4-13 29,0-1-1,0 1 0,1 0 1,0 0-1,1 0 1,-1 0-1,2 1 0,-1-1 1,1 0-1,0 0 0,1-1 1,0 1-1,1 3-28,-2-8-9,0-1-1,0 1 1,1 0-1,-1 0 1,1-1-1,0 1 1,0-1-1,0 0 1,0 1-1,0-1 1,0 0-1,1 0 1,-1 0 0,1-1-1,-1 1 1,1 0-1,0-1 1,-1 0-1,1 1 1,0-1-1,0-1 1,0 1-1,0 0 1,0-1-1,0 1 1,0-1-1,0 0 1,0 0-1,0 0 1,0 0-1,0-1 1,0 1-1,0-1 1,0 0-1,0 0 1,0 0-1,0 0 1,0 0-1,0-1 1,-1 1-1,1-1 1,-1 0 0,1 0-1,-1 0 1,1-1 9,3-4-20,-1 0 0,0 0-1,-1 0 1,0-1 0,0 0 0,0 0 0,-1 0 0,0 0 0,-1 0 0,0-1 0,1-8 20,0-12-6,-1-1-1,-1-24 7,-1 49 4,-2-17 261,0 18 88,2 13-21,0 7-190,1 0 0,1 0 0,1 0 0,0 0 1,1 0-1,1-1 0,1 0 0,0 0 0,4 7-142,0-3-294,1 0 0,1-1 0,1 0 0,0-1-1,1-1 1,13 12 294,-25-26-340,-1 0-1,1 0 0,0-1 1,0 1-1,0-1 0,0 0 1,0 0-1,0 1 0,0-1 1,1-1-1,-1 1 0,0 0 1,1 0-1,-1-1 1,2 1 340,-3-1-409,1-1 1,-1 1-1,0 0 1,0-1-1,0 1 1,0-1-1,0 1 1,0-1-1,0 1 1,0-1-1,0 0 1,0 1-1,0-1 1,0 0-1,0 0 1,0 0 0,-1 0-1,1 0 1,0 0-1,-1 0 1,1 0-1,0 0 1,-1 0-1,0 0 1,1 0-1,-1-1 1,0 1-1,1 0 1,-1 0-1,0 0 1,0 0-1,0-2 409,5-26-3354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10880,'5'-37'4032,"-1"37"-3136,1 9 1087,-5-1 257,4 4-704,6 8-224,-1 12-416,5 10-192,4 5-384,5 10 0,0 4 32,3 9-288,-3-1 0,0 3-480,-4-8-224,-6-7-2560,1-13-1152,5-27 2241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9728,'2'71'5099,"10"5"-3541,-10-64-1546,1 0 0,0-1 0,1 1 0,1-1 0,0 0 0,0 0 0,1 0 0,0-1 0,1 1 0,0-2 0,2 2-12,-9-11 9,0 1 0,1 0 0,-1-1-1,1 1 1,0 0 0,-1-1 0,1 1 0,0 0 0,-1-1 0,1 1 0,0-1 0,-1 1 0,1-1 0,0 0-1,0 1 1,0-1 0,-1 0 0,1 1 0,0-1 0,0 0 0,0 0 0,0 0 0,0 0 0,0 0 0,-1 0-1,1 0 1,0 0 0,0 0 0,0 0 0,0 0 0,0-1 0,0 1 0,-1 0 0,1-1 0,0 1 0,0 0-1,-1-1 1,1 1 0,0-1 0,0 1 0,-1-1 0,1 0 0,0 1 0,-1-1 0,1 0 0,-1 1 0,1-1-1,-1 0 1,1 0 0,-1 0-9,4-5 97,-1-1-1,0 0 0,0 0 1,-1-1-1,1-4-96,-1 8 38,17-69 634,-8 28-981,2 0-1,11-22 310,-24 67-42,0-1 0,0 1 0,0-1 1,0 1-1,0-1 0,0 1 0,0-1 0,0 1 0,1-1 0,-1 1 0,0-1 0,0 1 0,0 0 0,1-1 0,-1 1 0,0-1 0,1 1 0,-1 0 0,0-1 0,1 1 0,-1 0 0,1-1 0,-1 1 0,1 0 0,-1 0 0,0-1 0,1 1 0,-1 0 0,1 0 0,-1 0 0,1 0 0,-1 0 0,1-1 0,-1 1 0,1 0 0,-1 0 0,1 0 0,-1 0 0,1 1 0,-1-1 0,1 0 0,-1 0 0,1 0 0,-1 0 0,1 0 0,-1 1 0,1-1 42,17 22-5407,-6-6 3401,6 0 961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29 10496,'-5'-4'728,"0"0"0,-1 1 0,1-1 0,-1 1 0,0 1 0,0-1 0,-2 0-728,5 2 173,0 1 1,0-1 0,0 1 0,0 0-1,0 0 1,0 0 0,1 0 0,-1 0-1,0 1 1,0-1 0,0 1 0,0 0 0,0 0-1,1 0 1,-1 0 0,0 1 0,1-1-1,-2 2-173,-4 2 62,0 1-1,1 0 0,-1 0 0,2 1 0,-1 0 0,1 0 1,0 1-1,0 0 0,1 0 0,0 0 0,0 1 0,1-1 1,0 1-1,1 0 0,0 1 0,0 0-61,1-5 36,1 1-1,0-1 1,0 1-1,1-1 1,-1 1-1,1-1 1,1 1-1,-1-1 1,1 1-1,0-1 1,0 1-1,0-1 1,1 0-1,0 0 1,0 1-1,0-1 1,1-1-1,-1 1 1,1 0 0,0-1-1,1 1 1,-1-1-1,1 0 1,0 0-1,0 0 1,0 0-1,0-1 1,4 2-36,-5-3 1,-1 0 1,1-1-1,-1 0 1,1 1 0,-1-1-1,1 0 1,0 0-1,-1-1 1,1 1 0,0 0-1,0-1 1,-1 0-1,1 1 1,0-1-1,0-1 1,0 1 0,0 0-1,-1-1 1,1 1-1,0-1-1,1 0-10,-1-1 1,1 0-1,0 0 0,-1 0 0,0 0 0,0 0 0,1-1 0,-1 0 0,-1 1 0,1-1 0,0 0 0,-1-1 0,1 1 10,4-7-5,-1-1-1,0 0 0,-1 1 0,0-2 0,-1 1 0,0-1 1,-1 1-1,2-11 6,-4 17 65,5-25 30,-3 20 214,-3 10-297,0 0-1,0 0 1,0 0 0,0 0 0,1 0 0,-1-1-1,0 1 1,0 0 0,0 0 0,0 0-1,0 0 1,0 0 0,0 0 0,0 0 0,0 0-1,0 0 1,0 0 0,0 0 0,0 0 0,0 0-1,0 0 1,0 0 0,1 0 0,-1 0-1,0 0 1,0 0 0,0 0 0,0 0 0,0 0-1,0 0 1,0 0 0,0 0 0,0 0-1,0 0 1,0 0 0,0 0 0,1 0 0,-1 0-1,0 0 1,0 0 0,0 0 0,0 0 0,0 0-1,0 0 1,0 0 0,0 0 0,0 0-1,0 0 1,0 0 0,0 0 0,0 0 0,0 0-1,1 0 1,-1 0 0,0 0 0,0 1-1,0-1 1,0 0 0,0 0 0,0 0 0,0 0-1,0 0 1,0 0 0,0 0 0,0 0 0,0 0-1,0 0-11,33 86 609,1 4-501,-28-79-407,0 1 0,1-1 0,0 0 0,0-1 0,1 1 0,4 2 299,-11-12-71,12 11-2260,-12-12 2232,-1 1 0,0-1-1,1 0 1,-1 0 0,1 0 0,-1 1 0,1-1-1,-1 0 1,1 0 0,-1 0 0,1 0-1,-1 0 1,1 0 0,-1 0 0,1 0-1,-1 0 1,1 0 0,-1 0 0,1 0-1,-1 0 1,1 0 0,-1 0 0,1-1 0,-1 1-1,1 0 1,-1 0 0,1-1 0,-1 1-1,1 0 1,-1-1 0,0 1 0,1 0-1,-1-1 1,0 1 99,9-15-746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8960,'0'-1'214,"0"0"0,0 0 0,1 0 0,-1 0 1,1 0-1,-1 0 0,1 0 0,-1 0 0,1 1 0,-1-1 1,1 0-1,0 0 0,-1 1 0,1-1 0,0 0 1,0 1-1,-1-1 0,1 0 0,0 1 0,0-1 0,0 1 1,0 0-1,0-1-214,0 2 343,1-1 0,-1 1 0,0 0 0,0 0 0,0 0 0,1-1 0,-1 1 0,0 0 0,-1 0 0,1 1 0,0-1 0,0 0 0,0 0 0,0 0 0,-1 1 0,1-1 0,0 1-343,7 15 566,0 0 0,-2 0 0,1 0 0,2 16-566,13 75 15,-16-74 68,11 49-463,8 43-5815,-25-125 6108,0 1-324,1 1 0,-1 0 0,1 0 0,-1 0 0,1-1 0,0 1 0,0-1 0,0 1 0,0 0 0,1-1 0,-1 0 0,1 1 0,0-1 411,7 7-1050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8448,'1'0'165,"0"0"0,0 0-1,0 0 1,0 0 0,0 0 0,-1 0 0,1 0 0,0 0 0,0 0 0,0 0 0,0 1 0,0-1 0,-1 0-1,1 1 1,0-1 0,0 0 0,-1 1 0,1-1 0,0 1 0,0-1 0,-1 1 0,1-1 0,-1 1 0,1 0-165,0 2 527,0 0 0,0 0 0,-1 0 1,0-1-1,1 1 0,-1 0 0,0 0 0,-1 2-527,3 29 893,0 0-1,2-1 0,2 0 0,4 14-892,43 130 344,-2-3 37,-43-146-345,-5-17 18,0 0 1,0 1 0,-1 0-1,-1-1 1,0 1-55,-1-11 14,0 0 0,1-1 0,-1 1 0,0 0 0,-1 0 0,1-1 0,0 1 0,0 0 0,0-1 0,0 1-1,0 0 1,-1-1 0,1 1 0,0 0 0,-1-1 0,1 1 0,0-1 0,-1 1-14,-7-2 324,-10-20 13,12 10-278,0-1 0,1 0 0,0-1-1,0 1 1,2-1 0,-3-11-59,0-14-38,-2-28 38,6 36-116,1 1 0,1 0 1,1-1-1,2 1 1,1 0-1,1 0 0,2 1 1,7-22 115,-9 37-9,0 0-1,1 0 1,0 0 0,1 1 0,0 0 0,1 0 0,0 1 0,1 0-1,1 0 1,-1 1 0,2 0 0,-1 1 0,1 0 0,1 1 0,-1 0-1,1 1 1,1 0 0,-1 1 0,3 0 9,-8 3 19,-1 1 1,1 0-1,0 0 0,0 1 0,0 0 1,0 0-1,1 0 0,-1 1 0,0 0 1,0 1-1,3 0-19,-7-1 17,0 1 1,-1 0-1,1 0 0,0 0 0,-1 0 1,1 0-1,-1 0 0,1 1 1,-1-1-1,0 1 0,0-1 0,1 1 1,-1 0-1,-1 0 0,1 0 1,0 0-1,0 0 0,-1 1 0,1-1 1,-1 1-1,0-1 0,1 1 1,-1-1-1,0 1 0,-1-1 1,1 1-1,0 0 0,-1 0 0,0-1 1,1 1-18,0 9 67,-1 0 0,0-1 0,-1 1 1,0-1-1,-1 1 0,0-1 0,-1 1 1,-1 2-68,-9 26 192,-13 25-192,5-15 70,14-32-52,0 1 0,2-1 0,0 1 0,1 0 0,1 1 0,0 6-18,2-20-12,1 1 0,0-1-1,1 0 1,0 1 0,0-1-1,0 0 1,1 0 0,0 1 0,0-1-1,0-1 1,1 1 0,0 0 0,0-1-1,0 1 1,1-1 0,0 0-1,0 0 1,0 0 0,1-1 0,-1 1-1,1-1 13,7 5-99,1 0 0,-1-1 0,1-1 0,1 0 0,-1-1 0,1 0 0,0-1 0,1-1 0,-1 0 0,1-1 0,0 0 0,0-1 0,0-1 0,4 0 99,8-1-1024,0-2 0,-1 0 0,1-2 0,0-1 0,-1 0 0,0-3 0,15-5 1024,20-13-933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10240,'-3'4'581,"1"0"0,0-1 1,0 1-1,0 0 1,1 0-1,-1 0 1,1 0-1,0 0 0,0 0 1,0 3-582,0 2 503,1 0 0,0 0 0,0 0 0,1 0 0,0 0-503,4 18 462,1 0 0,9 24-462,-14-48 37,5 17 98,2-1 1,0 0-1,5 8-135,-8-18 95,0 0-1,1-1 0,0 1 1,0-1-1,1 0 0,0-1 1,8 7-95,-14-13 49,1 1 1,0-1-1,0 1 0,1-1 1,-1 0-1,0 0 1,0 0-1,0 0 0,1 0 1,-1 0-1,1-1 1,-1 1-1,0-1 0,1 0 1,-1 0-1,1 0 1,-1 0-1,1 0 0,-1 0 1,1 0-1,0-1-49,1 0 50,0-1-1,0 0 0,0 0 1,-1 0-1,1 0 1,-1 0-1,1-1 0,-1 1 1,0-1-1,0 0 0,0 0 1,0-1-50,6-6 49,-1-2 0,0 1 0,-1-1 0,0-1 0,-1 1 0,0-1 0,0-2-49,2-7-92,18-60 107,-23 73-318,-1 0 0,-1 0 0,0 0 0,0-1 0,-1 1 1,0 0-1,-2-9 303,2 16-447,-1 0 0,1 0 1,-1 0-1,1 0 0,-1 0 1,0 0-1,0 1 0,0-1 1,0 0-1,0 1 1,0-1-1,-2-1 447,2 2-677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23 142 10880,'-2'2'467,"0"0"1,-1 1-1,1-1 1,0 1-1,0-1 1,1 1-1,-1 0 1,1 0-1,-1-1 1,0 4-468,2-5 118,-1 0 1,1 0 0,0 0 0,0 0 0,-1 0 0,1 0 0,0 1-1,0-1 1,0 0 0,0 0 0,1 0 0,-1 0 0,0 0 0,0 0-1,1 1 1,-1-1 0,0 0 0,1 0 0,-1 0 0,1 0 0,0 0-1,-1 0 1,1 0 0,0-1 0,-1 1 0,1 0 0,0 0-1,0 0 1,0-1 0,0 1 0,0 0 0,0-1 0,1 1-119,3 2 90,1-1 0,-1 0-1,1-1 1,0 1 0,0-1 0,0 0 0,-1-1 0,1 1 0,0-1 0,0 0-1,0-1 1,0 1 0,0-1 0,0-1 0,0 1 0,-1-1 0,1 0 0,5-2-90,1-1 18,1-1 0,-1-1 0,0 0 0,-1 0 0,1-1 0,-2-1 0,9-7-18,-15 12 9,0-1 0,0 1 0,-1-1 0,1 1 0,-1-1 0,0 0 0,-1-1 1,1 1-1,-1 0 0,0-1 0,0-1-9,-1 4-4,0-1 0,-1 1 0,1 0 0,-1-1 0,0 1 0,0 0 0,0-1 0,0 1 0,0 0 0,-1 0 1,0-1-1,1 1 0,-1 0 0,-1 0 0,1 0 0,0 0 0,-1 0 0,1 0 0,-1 0 0,-1-1 4,2 3-5,0 0 0,1 0 0,-1 0 1,0 0-1,0 1 0,0-1 0,0 0 0,0 1 0,0-1 0,0 0 1,0 1-1,0-1 0,-1 1 0,1 0 0,0-1 0,0 1 0,0 0 1,-1 0-1,1-1 0,0 1 0,0 0 0,-1 0 0,1 1 0,0-1 6,-3 0 3,1 1 1,0 0 0,0 0 0,0 1 0,0-1 0,0 1 0,0-1 0,1 1 0,-4 2-5,-1 2 106,-1 1 0,1 0 1,0 0-1,0 1 0,1 0 0,-2 2-106,4-2 72,-1 1-1,1 0 0,0 0 0,1 0 0,0 0 1,0 0-1,1 1 0,0-1 0,1 1 1,0 0-1,0-1 0,1 1 0,0 0 1,1 0-1,0-1 0,1 1 0,0-1 0,1 1 1,-1-1-1,2 0 0,-1 0 0,1 0 1,1 0-1,2 3-71,-2-4-339,0 0 1,1 0-1,-1-1 1,2 0-1,-1-1 1,1 1-1,0-1 1,0 0-1,0-1 1,1 0-1,0 0 1,0 0-1,1-1 1,-1-1-1,1 1 1,8 1 338,32 3-1595,6-10 737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12 173 10880,'0'2'312,"0"0"1,0-1-1,0 1 1,0 0 0,1-1-1,-1 1 1,0 0 0,1 0-1,0-1 1,-1 1-1,1-1 1,0 1 0,0-1-1,0 1 1,0-1-1,0 1 1,0-1 0,0 0-1,0 0 1,2 1-313,-1 0 192,1 0 1,0-1 0,0 1-1,-1-1 1,1 0-1,0 0 1,0 0 0,1 0-1,-1-1 1,0 1-1,1-1-192,8 1 129,0-1-1,1 0 1,-1-1-1,0-1 1,9-1-129,-11 0 66,0 0 0,0 0 0,0 0 0,-1-1 0,0-1 1,1 0-1,-1 0 0,6-5-66,-10 6-4,0 0-1,0 0 1,-1 0 0,0 0-1,0 0 1,0-1 0,0 0-1,-1 0 1,1 0-1,-1 0 1,0 0 0,-1-1-1,0 0 1,0 1 0,1-4 4,-2 6-40,-1 0-1,0 0 1,0 0 0,0 0 0,0 0 0,0 0 0,-1 0-1,1 0 1,-1 1 0,0-1 0,1 0 0,-1 0 0,-1 1 0,1-1-1,0 0 1,-1 1 0,1 0 0,-1-1 0,0 1 0,0 0 0,0-1-1,0 1 1,0 0 0,0 1 0,0-1 0,-1 0 0,0 0 40,-2-1-45,1 1 1,-1-1 0,-1 0 0,1 1 0,0 0-1,-1 1 1,1-1 0,-1 1 0,1 0 0,-1 0-1,1 0 1,-1 1 0,-2 0 44,-1 1 38,0 1 0,0 0 0,1 0 0,-1 1 0,1 0 0,0 0 0,0 1 0,0 0 0,0 0 0,0 1 0,1 0 0,0 1 0,0-1 0,-5 7-38,6-6 67,1-1 0,-1 1-1,1 0 1,1 1 0,-1-1 0,1 1-1,0 0 1,1 0 0,0 0 0,0 1-1,0-1 1,1 1 0,0-1 0,1 1-1,-1 0 1,1 6-67,1-7 19,0 0-1,1-1 1,0 1-1,0-1 1,0 1-1,1-1 1,0 0 0,0 0-1,0 1 1,1-1-1,0-1 1,0 1 0,1 0-1,0-1 1,0 0-1,0 1 1,0-2-1,1 1 1,0 0 0,0-1-1,0 0 1,0 0-1,1-1 1,-1 1-1,1-1 1,0 0 0,0-1-1,0 0 1,1 1-19,4 0-312,1 1 1,-1-2 0,1 1-1,0-2 1,-1 1 0,1-2-1,0 1 1,0-2 0,7 0 311,-1-2-1063,1 0 0,-1-2 0,0 0 0,0 0 0,13-8 1063,23-11-816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37 10368,'-1'-4'541,"0"1"1,-1 0 0,1 0 0,0 0-1,-1 0 1,0 0 0,0 1-1,1-1 1,-2 0 0,1 0-542,1 3 104,1 0 0,-1-1 1,1 1-1,-1 0 0,0-1 1,1 1-1,-1 0 0,0 0 1,1-1-1,-1 1 0,0 0 1,0 0-1,1 0 0,-1 0 1,0 0-1,1 0 0,-1 0 1,0 0-1,0 0-104,-1 1 40,0 0 0,0-1-1,0 1 1,1 0 0,-1 0 0,0 0-1,0 0 1,1 1 0,-1-1 0,0 1-40,-10 9 542,-1 1 0,2 0 0,0 1 0,-4 5-542,12-13 114,-1 0 0,1 1 0,-1-1 1,2 1-1,-1 0 0,1 0 0,-1 0 1,2 0-1,-1 0 0,1 0 0,0 1 1,0-1-1,0 1-114,1-5 8,0 1-1,0-1 1,0 1-1,0-1 1,1 1-1,-1-1 1,1 1 0,0-1-1,-1 0 1,1 1-1,0-1 1,0 0-1,0 1 1,1-1 0,-1 0-1,1 0 1,-1 0-1,1 0 1,0 0 0,-1-1-1,1 1 1,0 0-1,0-1 1,0 1-1,0-1 1,1 0 0,-1 0-1,0 0 1,0 0-1,1 0 1,-1 0-1,1-1 1,-1 1 0,1-1-1,-1 1 1,1-1-1,-1 0 1,1 0-1,-1 0 1,1-1 0,-1 1-1,1 0-7,3-1-34,0 0 0,1 0 0,-1-1-1,0 1 1,-1-1 0,1 0 0,0-1-1,0 0 1,-1 1 0,0-2 0,1 1 0,-1-1-1,-1 1 1,1-2 0,0 1 0,3-5 34,-5 5-9,-1 0-1,0 0 1,1-1 0,-2 1 0,1-1 0,0 0 0,0-3 9,-2 8-4,0 0 1,0-1-1,0 1 1,0 0-1,0 0 1,0 0-1,0 0 1,0 0-1,0 0 1,0 0-1,0-1 1,0 1-1,0 0 1,0 0-1,0 0 1,0 0-1,0 0 1,0 0-1,0-1 1,0 1-1,0 0 1,0 0-1,0 0 0,0 0 1,0 0-1,0 0 1,0 0-1,0-1 1,0 1-1,0 0 1,-1 0-1,1 0 1,0 0-1,0 0 1,0 0-1,0 0 1,0 0-1,0 0 1,0 0-1,-1 0 1,1 0-1,0 0 1,0 0-1,0 0 1,0-1-1,0 1 1,0 0-1,-1 0 1,1 0-1,0 1 1,0-1-1,0 0 4,-10 3-65,-7 10 41,8-2 63,1 1 1,0 0-1,1 1 1,1 0-1,0 0 1,1 0-1,0 1 1,1 0-1,0 0 1,0 6-40,-1 11 80,1-1 0,2 1-1,1-1 1,1 13-80,1-28-12,1-1 0,0 1 0,1-1 0,1 0 0,0 0 0,1 0 0,0-1-1,1 1 1,0-1 0,1-1 0,1 1 0,3 3 12,-4-7-9,-1-1 1,1 0-1,1 0 1,0 0-1,0-1 0,0-1 1,1 1-1,0-1 1,0-1-1,0 1 1,1-2-1,0 1 0,0-1 1,0-1-1,0 0 1,11 2 8,-15-4 2,1-1 0,-1 1-1,1-1 1,-1 0 0,1-1 0,-1 1 0,1-1 0,-1-1 0,0 1 0,0-1 0,1 0 0,-1-1 0,0 1 0,-1-1 0,1 0-1,0-1 1,-1 1 0,0-1-2,-1 1 3,0-1-1,0 1 0,-1-1 1,0 0-1,0 0 0,0 0 0,0-1 1,0 1-1,-1 0 0,0-1 1,0 0-1,0 0 0,-1 1 1,1-1-1,-1 0 0,0 0 0,-1 0 1,1 0-1,-1 0 0,0-1 1,0 1-1,-1-4-2,-1-1-22,1-1 1,-2 1-1,1 0 1,-1 0-1,-1 0 1,0 0-1,0 1 1,-1-1-1,0 1 1,-1 0-1,0 1 1,-1-1 21,2 2-65,-1 1-1,0 0 1,0 1 0,0 0-1,-1 0 1,0 0 0,0 1 0,0-1-1,-1 2 1,1-1 0,-1 1 0,0 0-1,0 1 1,0 0 0,-3 0 65,-72-9-4507,82 12 4329,0-1-1,0 0 1,0 0-1,0 0 0,0-1 1,-1 1-1,1 0 1,0 0-1,0 0 1,0-1-1,0 1 1,0-1-1,0 1 0,0-1 1,0 1-1,0-1 1,0 0-1,0 1 1,1-1-1,-1 0 1,0 0-1,0 1 0,1-1 1,-1 0-1,0-1 179,-1-10-874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 11904,'-1'0'274,"-1"-1"1,1 1-1,0 0 1,-1 0 0,1 0-1,0 0 1,-1 0 0,1 0-1,0 0 1,-1 0-1,1 1 1,0-1 0,-1 0-1,1 1 1,0-1-1,0 1 1,0 0 0,-1-1-1,1 1 1,0 0-1,0-1 1,-1 2-275,1 0 159,0-1 0,0 1-1,0 0 1,0 0 0,0 0-1,0 0 1,0 0 0,1 0 0,-1 0-1,1 0 1,-1 0 0,1 0 0,0 0-1,0 0 1,0 0 0,0 1-159,0 10 69,1 0 0,1-1 0,0 1 0,1 0 0,0-1 0,1 1 0,0-1 0,1 0 0,0-1 0,1 1 0,0-1 0,1 0 0,1 0 0,-1-1 0,2 0 0,-1 0 0,1-1 0,6 5-69,-12-13 28,0 1 0,-1-1 0,1 1 0,0-1 0,0 0 1,0 0-1,0 0 0,0 0 0,1-1 0,-1 1 0,0-1 0,0 0 0,0 0 0,0 0 0,1 0 0,-1 0 0,0-1 0,0 0 0,0 1 0,0-1 0,0 0 0,0 0 0,0-1 0,0 1 0,0-1 0,-1 1 0,2-2-28,8-5 32,0-1 0,-1 0 0,1-1 1,-2 0-1,3-3-32,-7 6-11,-1 0 0,1 0 1,-1-1-1,0 0 0,-1 0 1,0 0-1,0 0 0,1-5 11,-4 9-5,1 0-1,-1 0 0,0 0 0,0 0 0,0 0 0,-1-1 0,1 1 0,-1 0 0,0 0 0,0-1 1,-1 1-1,1 0 0,-1 0 0,0 0 0,0 0 0,0 0 0,-1 0 0,1 0 0,-1-1 6,0 4-75,0-1 0,1 0 0,-1 1 0,0-1 0,0 1-1,0 0 1,0 0 0,0 0 0,0 0 0,0 0 0,-1 0 0,-1 0 75,4 0-83,-1 1 1,1 0-1,-1-1 0,1 1 1,-1 0-1,1 0 1,-1 0-1,0 0 1,1-1-1,-1 1 1,1 0-1,-1 0 1,0 0-1,1 0 0,-1 0 1,0 0-1,1 1 1,-1-1-1,1 0 1,-1 0-1,1 0 1,-1 0-1,0 1 1,1-1-1,-1 0 0,1 1 1,-1-1-1,1 0 1,-1 1-1,1-1 1,-1 1-1,1-1 1,0 1-1,-1-1 1,1 1-1,0-1 0,-1 1 1,1-1-1,0 1 1,0-1-1,-1 1 1,1-1-1,0 1 1,0 0-1,0-1 1,0 1-1,0-1 0,0 1 83,3 8-592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59 12544,'1'0'277,"0"-1"0,0 1 0,0-1 1,0 0-1,0 1 0,0-1 0,0 0 1,0 0-1,-1 0 0,1 1 1,0-1-1,0 0 0,-1 0 0,1 0 1,-1 0-1,1 0 0,-1-1 0,1 1 1,-1 0-1,0 0 0,1 0 1,-1 0-1,0 0 0,0-1-277,0 1 231,-1 0 1,1-1-1,-1 1 1,0-1-1,0 1 0,0 0 1,0 0-1,0-1 0,0 1 1,0 0-1,0 0 0,0 0 1,0 0-1,0 0 1,-1 1-1,1-1 0,0 0 1,-1 0-1,-1 0-231,-3-1 6,0-1 1,0 1-1,0 1 1,-1-1-1,1 1 0,-1 0 1,0 0-1,1 1 1,-1 0-1,1 0 1,-1 0-1,0 1 0,1 0 1,-1 1-1,1-1 1,0 1-1,-1 0 1,1 1-1,0 0 0,-2 1-6,-10 5-43,2 1-1,-1 0 1,1 1-1,1 1 0,0 0 1,-6 8 43,16-16 29,1 1 1,0 0-1,0 0 1,0 0 0,1 1-1,0-1 1,0 1 0,0 0-1,0-1 1,1 1 0,0 0-1,1 1 1,-1 1-30,1-5 11,1 0 0,0-1 0,0 1 0,0 0 0,0 0 0,0 0 0,0 0 0,1 0 0,0 0 0,-1 0 0,1-1 0,0 1 0,0 0 0,1 0 0,-1-1 0,1 1 0,-1-1 0,1 1 0,0-1 0,-1 0 0,1 0 0,1 0 0,-1 0 0,0 0 0,0 0 0,1 0 0,-1-1 0,1 1 0,1 0-11,0-1-5,1 1 1,-1-1-1,1 0 1,-1 0 0,1 0-1,0-1 1,-1 0-1,1 0 1,0 0-1,-1 0 1,1-1 0,-1 1-1,1-1 1,-1-1-1,1 1 1,-1-1-1,0 1 1,1-1 0,-1 0-1,0-1 1,0 1-1,1-2 5,4-1-43,-1-1-1,0 0 1,0-1-1,-1 0 0,0 0 1,0 0-1,0-1 1,-1 0-1,0 0 0,-1-1 44,-2 4 10,0-1-1,-1 1 1,1-1-1,-1 0 1,0 1-1,-1-1 1,0 0-1,0 0 1,0-3-10,9 33 378,-4-11-406,0 0-1,0 0 1,1-1-1,1 1 1,0-2 0,0 1-1,2-1 1,-1-1-1,1 1 1,1-2-1,-1 1 1,9 4 28,-17-13-110,-1 0 1,1 0-1,0 0 1,0 0-1,0-1 1,0 1-1,0 0 1,0-1-1,0 1 1,0-1-1,1 0 110,-2 0-282,0 0-1,0 0 0,1 0 0,-1-1 1,0 1-1,0 0 0,0-1 0,0 1 1,0-1-1,0 1 0,0-1 0,0 1 1,0-1-1,0 0 0,0 1 0,0-1 1,0 0-1,0 0 0,0 0 0,-1 0 1,1 0-1,0-1 283,2-4-1344,0 0 0,-1 0 1,1 0-1,-1 0 0,-1-1 0,1 1 0,-1-5 1344,4-17-1290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9728,'2'-28'1581,"2"-21"1350,-4 49-2822,0-1 0,0 1 0,0-1 0,0 1 0,0-1 0,0 1 0,0-1 0,0 1 1,0-1-1,0 1 0,1 0 0,-1-1 0,0 1 0,0-1 0,1 1 0,-1-1 0,0 1 1,0 0-1,1-1 0,-1 1 0,0 0 0,1-1 0,-1 1 0,1 0 0,-1-1 1,0 1-1,1 0 0,-1 0 0,1-1 0,-1 1 0,1 0 0,-1 0-109,1 0 176,0 0 0,0 1 0,0-1 0,0 0-1,0 1 1,-1-1 0,1 1 0,0-1 0,0 1 0,0-1 0,-1 1-1,1 0 1,0-1 0,-1 1 0,1 0-176,22 33 1956,-15-16-1742,0 0 0,-1 1 0,1 8-214,7 20 152,16 47-1384,-4 0 0,14 92 1232,-39-171-900,3 10-3155,-5-23 3227,1 0 0,0 0 0,-1 0 0,1 0 0,0-1 0,0 1 0,0-1 0,0 1 0,1 0 0,-1-1 0,1 1 828,7 4-4032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11136,'7'19'8910,"9"25"-6957,53 253-811,-66-283-1448,3 14-34,-2 0 1,-1 2 339,-2-21-1272,-1 0 0,0 0 0,-1 0 1,0 0-1,-1 2 1272,-2-6-1765,-5-8 885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10496,'-14'20'3936,"9"-11"-3040,10-1 287,-1 0 1,10-1-896,14-2-256,12 0-768,20-5-287,4-5 543,8-3 224,7-1 224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11264,'-12'6'1180,"-1"0"1,1 1 0,1 0 0,-1 1 0,-9 8-1181,13-9 256,2 0 1,-1 0-1,1 0 1,0 0-1,0 1 1,1 0 0,0 1-1,0-1 1,-1 4-257,5-8 14,-13 27 127,2 1 0,-2 13-141,11-36 87,1 0 0,0 0 0,1 0 0,0 0 0,1 0 0,-1 0 0,2 0 0,-1 0 0,1 0 0,1 0 0,1 5-87,-2-10 27,0-1 0,1 1 0,-1-1 0,1 0 0,0 1 0,0-1 0,0 0 0,0 0 0,1-1 0,-1 1 0,1 0 0,0-1 0,0 0 0,0 1 0,0-1 0,0 0 0,3 1-27,0-1 22,0 1-1,0-1 1,1 0-1,-1 0 1,1-1-1,-1 0 1,1 0-1,0 0 1,6-1-22,-4 0 18,-1 0-1,0-1 1,0 0 0,0-1 0,1 1 0,-1-1 0,-1-1 0,1 0 0,0 0-1,-1 0 1,1-1 0,-1 0 0,0-1 0,0 1 0,-1-1 0,4-4-18,-7 6 26,0 0 1,0-1-1,-1 1 0,1-1 1,-1 0-1,0 1 1,0-1-1,-1 0 0,1 0 1,-1 0-1,0 0 1,0-1-1,0 1 1,0 0-1,-1 0 0,0-1 1,0 1-1,0 0 1,0-1-1,-1 1 1,1 0-1,-1 0 0,0 0 1,0-1-1,-1 1 1,0-1-27,-1-2 34,-1 1-1,0 0 1,0 0 0,0 0 0,-1 1 0,1-1 0,-1 1-1,-1 0 1,1 0 0,-1 1 0,0 0 0,0 0 0,0 0-1,0 1 1,-2-1-34,-2-1-404,0 1-1,-1 1 0,0-1 0,1 2 1,-1-1-1,0 2 0,0-1 0,-1 1 1,1 1 404,-2-1-1088,11-7 490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24 11904,'-2'-1'207,"-2"-2"223,0 0-1,0 1 1,0 0 0,-1 0 0,1 0 0,-1 0 0,1 0 0,-1 1 0,0 0 0,0 0 0,1 0 0,-1 1 0,0-1 0,0 1-1,-2 0-429,6 1 72,0-1 0,-1 1-1,1-1 1,0 1 0,0 0 0,0-1-1,0 1 1,0 0 0,0 0-1,0 0 1,0-1 0,0 1-1,0 0 1,1 0 0,-1 0-1,0 1 1,1-1 0,-1 0-1,1 0 1,-1 0 0,1 0 0,-1 1-1,1-1 1,0 0 0,-1 0-1,1 1 1,0-1 0,0 0-1,0 0 1,0 1-72,3 40 271,1-21-249,1 0 0,2-1 1,0 0-1,1 0 0,1-1 1,1 0-1,0 0 0,1-1 0,2-1 1,-1 0-1,10 9-22,-17-21 36,-1 0 0,1 0 1,0-1-1,1 1 0,-1-1 0,1 0 0,0-1 0,0 1 1,0-1-1,0 0 0,0-1 0,1 1 0,-1-1 1,5 0-37,-5-1 47,-1-1 0,0 1 0,1-2 0,-1 1 0,0 0 1,1-1-1,-1 0 0,0 0 0,0-1 0,0 1 0,0-1 0,0 0 1,0-1-1,0 1 0,-1-1 0,1 0 0,-1 0 0,1 0 1,-1-1-48,11-10 60,-1 0 1,-1 0 0,0-2-1,-1 1 1,-1-2 0,0 1-1,-1-2 1,0-3-61,3-5 183,-2 0 1,-1-1-1,-1 0 1,-1-1-1,0-9-183,-30 113 587,13-16-352,3 1-1,2 0 1,3 0 0,5 29-235,5 17-459,5 0 0,7 8 459,-20-107-329,10 37-2285,-10-43 2403,-1 0 0,1 0 0,0 0 1,0 0-1,0 0 0,0 0 0,0-1 0,0 1 0,0 0 0,1-1 1,-1 1-1,1-1 0,-1 1 0,1-1 0,0 1 0,0-1 0,1 1 211,7-3-896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3968,'3'0'3034,"6"0"1248,-8 0-4161,0 0 0,0 0 0,0 0 1,0 1-1,0-1 0,0 0 0,0 1 0,0-1 0,0 1 1,0-1-1,-1 1 0,1-1 0,0 1 0,0 0 0,-1-1 0,1 1 1,0 0-1,-1 0 0,1-1 0,0 1 0,-1 0 0,1 0 0,-1 0 1,0 0-1,1 0 0,-1 0 0,0 0 0,1 0 0,-1 0 0,0-1 1,0 2-122,5 24 444,1 1 0,1-2 0,2 1 0,2 4-444,-6-19 34,0 0-1,1 0 1,1-1-1,0 0 1,0 0-1,0 0 1,1-1-1,1 0 1,0-1-1,5 4-33,-13-11 49,0 0-1,0 0 1,0 0-1,0 0 1,0 0-1,0-1 1,0 1-1,1 0 1,-1-1-1,0 1 1,0-1-1,1 1 1,-1-1-1,0 1 1,0-1-1,1 0 1,-1 0-1,1 0 1,-1 0-1,0 0 1,1 0-1,-1 0 1,0 0-1,1 0 1,0-1-49,-1 0 6,1-1 0,-1 1 0,1-1 0,-1 1-1,0-1 1,1 0 0,-1 0 0,0 0 0,0 0 0,0 1 0,0-1 0,-1 0 0,1-1 0,-1 1 0,1-1-6,12-40-116,-5 8-442,3 1-1,1 1 1,1-1 0,2 2 0,9-15 558,-23 46-306,-1-1-1,1 1 1,0 0 0,0-1-1,0 1 1,0 0 0,0 0-1,0 0 1,0 0 0,1 0-1,-1 0 1,0 0 0,0 0-1,1 0 1,-1 1-1,1-1 1,-1 0 0,1 1-1,-1-1 1,1 1 0,-1 0-1,1 0 1,-1-1 0,1 1-1,-1 0 1,1 0-1,1 0 307,6 0-938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 8704,'-6'-1'621,"-1"-1"0,1 1-1,0 0 1,-1 1 0,1-1 0,-1 1 0,-3 1-621,7-1 52,-1 1 0,1 0 0,0 0 0,-1 0 0,1 0 0,0 1-1,0-1 1,0 1 0,0 0 0,0 0 0,0 0 0,0 0 0,1 0 0,-1 1 0,0 0-52,-8 10 82,0-1 1,1 2-1,1-1 1,0 2-1,1-1 0,1 1 1,0 0-1,1 1 1,1-1-1,0 1 1,-2 16-83,6-28 31,0 0 1,1 1-1,0-1 1,0 0-1,0 0 1,1 1-1,-1-1 1,1 0 0,0 0-1,0 0 1,1 1-1,-1-1 1,1-1-1,0 1 1,0 0-1,0 0 1,0-1 0,1 1-1,-1-1 1,1 0-1,0 1 1,0-1-1,0-1 1,1 1-1,-1 0 1,1-1 0,-1 0-1,1 0 1,0 0-1,0 0 1,0 0-1,0-1 1,0 0-1,0 0 1,0 0 0,0 0-1,1-1 1,-1 1-1,0-1 1,0 0-1,1 0 1,-1-1-1,0 1 1,0-1 0,0 0-1,1 0 1,-1-1-1,0 1-31,5-3 1,-1 0-1,0-1 1,0 1 0,0-2-1,-1 1 1,0-1-1,0 0 1,0 0 0,-1-1-1,0 0 1,0 0 0,0-1-1,-1 1 1,0-1-1,-1-1 1,0 1 0,0 0-1,-1-1 1,0 0-1,0 0 1,-1 0 0,0 0-1,-1 0 1,0 0 0,0 0-1,-1-10 0,1 7 660,2 14-327,5 24-130,-2-9 46,3 4 21,30 68-64,-33-79-296,0 0 0,0 0 0,1-1 0,0 1 0,1-1 0,0-1 0,0 1 90,-7-8-175,0 0-1,0 0 1,0 0 0,0-1-1,0 1 1,0 0 0,0 0 0,0-1-1,0 1 1,0-1 0,0 1-1,0-1 1,0 1 0,1-1 0,-1 0-1,0 1 1,0-1 0,0 0 0,1 0-1,-1 0 1,0 0 0,0 0-1,1 0 1,-1 0 0,0-1 0,0 1-1,0 0 1,1-1 0,-1 1 0,0 0-1,0-1 1,0 0 0,0 1-1,0-1 1,0 0 0,0 1 0,0-1-1,0 0 1,0 0 0,0 0-1,0 0 1,-1 0 0,1 0 0,0 0-1,-1 0 1,1 0 0,-1 0 0,1 0-1,-1-1 1,0 1 0,1 0-1,-1 0 176,9-27-1050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8832,'1'30'5570,"4"26"-5570,10 26 2217,30 76-2729,-9-38 831,-22-68-1098,-3-21-3972,-9-30 3252,1-7 710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7424,'1'1'192,"0"-1"0,0 1 0,0-1 0,-1 1 0,1 0 0,0 0 1,-1-1-1,1 1 0,-1 0 0,1 0 0,-1-1 0,1 1 0,-1 0 0,0 0 0,1 0 1,-1 0-1,0 0 0,0 0 0,1 0 0,-1 0 0,0-1 0,0 1 0,0 0 1,0 1-193,-1 30 1999,1-20-1372,0 2-409,1-1 0,1 0 0,0 0 0,1 0 0,0 0-1,1-1 1,0 1 0,1-1 0,0 0 0,1 0 0,1-1 0,1 2-218,-5-8 58,0-1-1,1 0 1,-1 0 0,1 0 0,0 0-1,0-1 1,1 1 0,-1-1 0,1 0-1,-1 0 1,1-1 0,0 0-1,4 2-57,-5-3 47,1 0-1,-1 0 1,1-1-1,0 1 1,-1-1-1,1 0 0,0 0 1,-1-1-1,1 1 1,-1-1-1,1 0 0,0-1 1,-1 1-1,0-1 1,1 1-1,-1-1 0,3-2-46,0 0 28,-1 0-1,0 0 0,0-1 0,0 0 0,0 0 1,-1 0-1,0-1 0,0 1 0,0-1 0,-1 0 1,0-1-1,0 1 0,0-1 0,-1 0 0,0 0 1,0 0-1,-1 0 0,0 0 0,0 0 0,0-4-27,-1 2-238,0-1 1,0 1-1,-1-1 0,-1 0 0,1 1 0,-2-1 0,0-3 238,0 4-778,0-1 1,-1 1-1,-1 0 0,1 0 1,-1 0-1,-1 1 0,-1-4 778,-4 1-1541,1 6 720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10880,'0'4'235,"0"0"0,0 0 0,0 0 0,1-1 0,0 1 0,0 0 0,0 0 0,0 0 0,1 0 0,-1-1 0,1 1 0,0-1 0,0 1 0,0-1 0,0 0 0,1 1 0,0-1 0,-1-1 0,1 1 0,0 0 0,0-1 0,0 1 0,1-1 0,-1 0 0,1 0 0,-1 0 0,1-1 0,0 1 0,-1-1 0,3 1-235,1-1 2,0 0-1,1 0 1,-1 0 0,1-1 0,-1 0-1,0 0 1,1-1 0,-1 0-1,0 0 1,1-1 0,-1 0-1,0 0 1,0-1 0,0 0-1,-1 0 1,1-1 0,-1 1-1,0-1 1,0-1 0,5-3-2,-7 4 5,1 0 0,-1 0 1,0 0-1,0-1 0,-1 0 0,1 1 1,-1-1-1,0 0 0,-1-1 0,1 1 1,-1 0-1,0-1 0,0 1 1,-1-1-1,1 0 0,-1 0 0,-1 1 1,1-1-1,-1 0 0,0 0 0,0 0 1,-1 0-1,1 1 0,-1-1 0,-1 0 1,-1-5-6,3 9-1,-1 1 1,1-1-1,-1 0 1,0 0-1,0 1 1,1-1 0,-1 0-1,0 1 1,0-1-1,-1 1 1,1-1-1,0 1 1,0 0-1,-1-1 1,1 1-1,-1 0 1,1 0-1,-1 0 1,1 0 0,-1 0-1,0 0 1,0 0-1,1 1 1,-1-1-1,0 1 1,0-1-1,0 1 1,-1 0 0,0 0 4,0 0-1,0 1 1,0 0 0,0-1-1,0 1 1,0 0 0,0 1-1,0-1 1,1 0 0,-1 1-1,0 0 1,1-1 0,-1 1-1,1 0 1,0 0 0,0 0-1,0 1 1,-1 0-4,-2 3 29,-1 0 0,2 0 0,-1 1 0,1 0 0,0 0 0,0 0 0,0 0 0,1 1 0,1-1 0,-1 1 0,1 0 0,0 0 0,1 0 0,0 0 0,0 0 0,1 0 0,0 0 0,0 0 0,1 0 0,0 0 0,1 0 0,-1 0 0,1-1 0,1 1 0,0 0 0,0-1 0,0 0 0,1 0 0,0 0 0,0 0 0,1 0 0,0-1 0,0 0 0,0 0 0,1 0 0,0-1 0,0 1 0,1-2 0,-1 1 0,1-1 0,1 1-29,-1-1-478,1-1 0,-1 0 0,1 0 0,0 0 0,0-1 0,0 0 0,0-1 0,1 0 0,-1 0 0,0-1 0,1 0-1,-1 0 1,0-1 0,7-1 478,21-9-746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8448,'-7'5'559,"0"0"0,0 0 1,0 1-1,1 0 0,0 0 1,0 0-1,1 1 0,-1 0 1,-3 7-560,-16 20 1110,2-7-543,1 2 0,2 0 1,1 1-1,1 1 1,-13 31-568,21-38 99,1 0-1,1 1 1,1 0 0,1 1 0,2 0 0,0-1 0,2 1 0,1 0-1,1 1 1,1-1 0,2 7-99,0-8-481,2-1 0,1 0 0,1 0-1,6 14 482,-8-25-1026,1 1-1,0-1 0,0 0 0,1 0 0,1-1 0,0 0 0,1 0 0,0-1 0,10 9 1027,17 6-1205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8 9600,'-66'-7'7103,"54"6"-7015,-1 1-1,1 1 1,-1 0-1,1 1 0,-1 0 1,1 1-1,0 0 1,0 1-1,0 0 0,1 1 1,0 1-1,-1 0 0,-3 3-87,-1 2 124,-1 1 0,2 1 0,-8 8-124,18-16 63,0 1 1,1-1 0,-1 1-1,1-1 1,0 1 0,1 1 0,0-1-1,0 0 1,0 1 0,0-1-1,0 7-63,2-11 15,1 0-1,-1 1 0,1-1 1,0 0-1,0 0 0,0 0 0,0 0 1,0 0-1,0 0 0,1 0 1,-1 0-1,1 0 0,0 0 0,-1 0 1,1 0-1,0 0 0,0 0 1,0-1-1,0 1 0,0 0 0,1-1 1,-1 1-1,1 0 0,-1-1 1,1 0-1,-1 1 0,1-1 0,0 0 1,-1 0-1,1 0 0,0 0 1,0 0-1,0 0 0,0-1 0,0 1 1,0 0-1,0-1 0,0 0 1,0 1-1,0-1-14,5 1 34,0 0 0,0-1-1,1 0 1,-1 0 0,0 0 0,0-1 0,0 0 0,0 0 0,0-1 0,0 0-1,1-1-33,2-2-23,0-1 0,-1 1 0,0-2 0,0 1 0,-1-1 0,0-1 0,0 1 0,0-1 0,-1-1 0,0 1 0,-1-1 0,0 0 0,-1-1 0,1 0 0,-2 1 0,1-3 23,-5 11 1,0 1 0,1-1 0,-1 1 0,0 0 0,0-1 0,0 1 0,0 0 0,0-1 0,1 1 0,-1-1 0,0 1 0,0 0 0,0 0 0,1-1 0,-1 1 0,0 0 0,1-1 0,-1 1 0,0 0 0,1 0 0,-1 0 0,0-1-1,1 1 1,-1 0 0,0 0 0,1 0 0,-1 0 0,0 0 0,1-1 0,-1 1-1,9 9 61,5 28 81,-9-24-96,0-1-46,1-1 1,0-1-1,1 1 1,1-1-1,1 1 0,-5-6-542,0-1 1,0 1-1,1-1 0,0 0 1,0 0-1,5 2 542,-8-5-583,0 0 1,-1-1-1,1 1 1,0 0-1,0-1 1,0 0-1,0 1 0,0-1 1,0 0-1,0 0 1,0 0-1,0 0 1,1-1 582,10-1-2640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8960,'0'0'3557,"5"9"-2821,18 91 4256,0-43-4470,-16-43-367,-1 0 0,-1 0-1,0 1 1,-1-1 0,0 3-155,-4-16 13,0-1 0,1 1 0,-1-1 0,0 1 0,0 0 0,0-1 0,0 1 0,0 0 0,0-1 0,0 1 0,0 0 0,0-1 0,0 1 0,-1 0 0,1-1 0,0 1 0,0-1 0,-1 1 0,1 0 0,-1 0-13,1-1 4,0 0 1,-1 0 0,1 0-1,0 0 1,-1 0 0,1 1-1,0-1 1,-1 0 0,1 0-1,-1 0 1,1 0 0,0 0-1,-1-1 1,1 1 0,0 0-1,-1 0 1,1 0-1,0 0 1,-1 0 0,1 0-1,0-1 1,-1 1 0,1 0-1,0 0 1,-1-1-5,-1 0-16,-1-1 1,1 0-1,0 0 0,0 0 1,0 0-1,0-1 0,0 1 0,-1-3 16,0 0-18,1-1 0,-1 0 0,2-1 0,-1 1 0,1 0-1,0 0 1,0-1 0,0 1 0,1-1 0,0 1 0,1-1-1,-1 1 1,1 0 0,0-1 0,1-1 18,0 1-23,-1 1 0,1 0 0,0 0 0,1 0-1,0 0 1,0 0 0,0 0 0,0 0 0,1 1 0,0 0 0,0 0 0,1 0 0,-1 0 0,1 1 0,1-2 23,-3 5-57,-1-1 0,1 1 0,0-1 0,-1 1 0,1 0 0,0 0 0,0 0 0,0 1 0,0-1 0,0 1 0,-1-1 0,1 1 0,0 0 0,0 0 0,0 0 0,2 1 57,4 1-810,1 0 0,-1 1-1,0 0 1,4 2 810,21 6-2439,-8-6 1762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29 9344,'-1'-2'258,"0"0"0,0 0 0,0 1 1,0-1-1,0 0 0,-1 1 0,1-1 1,-1 1-1,1-1 0,-1 1 0,1 0 1,-1 0-1,0-1 0,1 1 0,-1 0 1,0 1-1,0-1 0,0 0 0,0 0 1,0 1-1,0-1 0,-2 1-258,1 0 136,0 0 1,0 0-1,0 1 0,0-1 0,-1 1 1,1 0-1,0 0 0,0 0 0,0 0 1,0 1-1,1-1 0,-1 1 0,-2 1-136,-5 5 8,0 0-1,1 0 0,0 1 1,0 0-1,1 1 0,0 0 0,-1 3-7,1-2 141,1 0-1,0 0 0,1 1 0,1 0 0,0 1 0,1-1 1,0 1-1,-1 6-140,4-14 42,0-1 0,1 1 0,-1 0 0,1 0 1,0-1-1,1 1 0,-1 0 0,1-1 0,0 1 1,0 0-1,1-1 0,-1 1 0,1-1 0,0 1 1,0-1-1,0 0 0,1 0 0,-1 0 0,1 0 0,0 0 1,0-1-1,1 1 0,-1-1 0,1 0 0,0 1-42,-1-2-1,0 0 0,1-1 0,-1 1 0,0 0 0,1-1-1,-1 0 1,0 0 0,1 0 0,0 0 0,-1-1-1,1 1 1,-1-1 0,1 0 0,0 0 0,-1 0-1,1-1 1,-1 1 0,1-1 0,-1 0 0,1 0 0,-1 0-1,1 0 1,-1 0 0,0-1 0,1 0 0,-1 0-1,0 0 1,0 0 0,0 0 0,-1 0 0,1-1-1,-1 1 1,1-1 0,-1 0 0,0 0 0,0 0 0,0 0-1,0 0 1,0 0 0,-1-1 0,1 1 0,-1 0-1,0-1 1,0 1 0,0-4 1,0 2 18,-1 0 0,0 0-1,1 0 1,-2 0 0,1 0 0,0 0 0,-1 0-1,0 0 1,0 0 0,-1 0 0,0 0-1,-1-2-17,3 7 6,0 0-1,1 0 1,-1 1-1,0-1 1,0 0-1,0 0 0,-1 0 1,1 1-1,0-1 1,0 0-1,0 0 1,0 1-1,0-1 0,0 0 1,0 0-1,0 0 1,0 1-1,0-1 1,-1 0-1,1 0 0,0 0 1,0 1-1,0-1 1,0 0-1,0 0 1,-1 0-1,1 0 0,0 0 1,0 1-1,0-1 1,-1 0-1,1 0 1,0 0-1,0 0 1,-1 0-1,1 0 0,0 0 1,0 0-1,0 0 1,-1 0-1,1 0 1,0 0-1,0 0 0,-1 0 1,1 0-1,0 0 1,0 0-1,0 0 1,-1 0-1,1 0 0,0 0 1,0 0-1,-1-1 1,1 1-1,0 0 1,0 0-1,0 0 0,0 0 1,-1 0-1,1-1 1,0 1-1,0 0 1,0 0-1,0 0 0,0-1 1,-1 1-1,1 0 1,0 0-1,0-1-5,-3 19 228,7-4-201,-1-1-1,2 0 1,0 0-1,0 0 1,1 0 0,1-1-1,0 0 1,1-1-1,0 1-26,26 44-111,-26-40 103,-1 0 0,0 1 0,-1 0-1,-1 0 1,0 0 0,-2 1 0,0-1 0,0 1 0,-1 13 8,-2-20 26,-1 0 0,0 1 0,0-1 0,-1 0 1,-1 0-1,0 0 0,0 0 0,-1 0 1,-1-1-1,1 0 0,-2 0 0,1 0 1,-1 0-1,-1-1 0,-6 7-26,5-7-82,0-1-1,-1 0 1,1 0-1,-2-1 1,1 0-1,-1-1 1,0 0-1,0-1 1,-1 0-1,0 0 0,1-1 1,-2-1-1,1 0 1,0 0-1,-1-1 1,1 0-1,-1-1 1,1-1-1,-4 0 83,3 0-697,0-2 0,0 1-1,0-1 1,0-1 0,0 0-1,1-1 1,0 0 0,-1 0-1,2-2 1,-1 1 0,0-1-1,0-2 698,1 1-562,1 0-1,1 0 0,-1-1 1,-1-3 562,-27-36-1168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11776,'0'0'184,"-1"0"0,1-1 1,0 1-1,-1 0 1,1 0-1,-1 0 0,1 0 1,0 0-1,-1 0 1,1 0-1,-1 0 0,1 0 1,0 0-1,-1 1 1,1-1-1,-1 0 0,1 0 1,0 0-1,-1 0 0,1 1 1,-1-1-1,1 0 1,0 0-1,-1 1 0,1-1 1,0 0-1,0 0 1,-1 1-1,1-1-184,9 8 2276,33 13-1757,-30-16-86,8 5-252,129 65 452,-121-59-599,-1 1 0,-1 2 0,0 0 0,5 8-34,-7-4 14,-2 0 1,0 1 0,-1 1 0,-2 1 0,0 1-1,-2 0 1,-1 2 0,10 24-15,-21-39 15,0-1-1,-1 1 0,0 0 1,-1 1-1,-1-1 1,0 1-1,-1-1 1,-1 1-1,-1 7-14,0-11 31,-1 0 0,0 0 0,0 0 0,-2 0 0,1 0 0,-1-1 0,-1 0 0,0 0 0,0 0 0,-1 0-1,0-1 1,-1 0 0,-2 2-31,-1 1-345,0-1-1,-2-1 1,1 1-1,-1-2 1,-1 0-1,1 0 1,-2-1 0,1-1-1,-14 6 346,7-5-443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11392,'-5'38'4766,"8"16"-3153,0-18 45,3 22 14,2-1 1,9 31-1673,35 116 666,-27-111-384,158 592 401,-103-325-708,-19-76-3412,-59-279 3223,-2 1-217,2 0-1,-1-1 1,1 1 0,-1-1-1,1 1 1,1-1-1,-1 1 1,1-1-1,0 0 1,0 0 0,1-1 431,-4-3-89,0-1 0,1 0 0,-1 0 0,0 1 0,1-1 0,-1 0 0,0 0 0,1 0 1,-1 1-1,0-1 0,1 0 0,-1 0 0,0 0 0,1 0 0,-1 0 0,1 0 1,-1 0-1,0 0 0,1 1 0,-1-1 0,0-1 0,1 1 0,-1 0 0,1 0 0,-1 0 1,0 0-1,1 0 0,-1 0 0,0 0 0,1 0 0,-1-1 0,0 1 0,1 0 1,-1 0-1,0 0 0,1-1 0,-1 1 0,0 0 0,0-1 0,1 1 0,-1 0 0,0 0 1,0-1-1,1 1 0,-1 0 0,0-1 0,0 1 0,0-1 0,0 1 0,0 0 1,0-1 88,6-23-2609,-5 15 2088,-1 0 0,0-1-1,0 1 1,-2-7 521,-13-57-1061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44 519 11136,'-9'-5'1048,"-16"-13"1032,24 18-1997,0-1 0,0 0 0,0 0 0,1 0 0,-1 0 0,0 0 0,1 0 0,-1 0 0,1 0 0,-1 0 0,1-1 0,0 1 0,-1 0 0,1 0 0,0 0 0,0-1 0,0 1 0,0 0 0,0 0 0,0 0 0,0-1 0,0 1 0,0 0 0,1 0-83,0-2 88,0 0 1,0 0 0,0 1 0,1-1 0,-1 0 0,1 1 0,-1-1 0,1 1 0,0 0 0,0-1 0,0 1 0,1 0 0,-1 0 0,0 0 0,1 1 0,-1-1 0,1 1 0,0-1-89,10-4 419,-1 1 0,1 0 0,10-2-419,-14 5 123,472-120 2508,9 24-1997,-461 92-566,730-104 75,-432 77-2521,-315 33 1709,-8 0 3,0-1 1,0 1-1,0 0 1,0-1-1,0 0 0,0 0 1,0 0-1,3-2 666,-6 3-43,-1 0 0,0 0 1,0-1-1,0 1 0,0 0 0,0 0 0,1 0 1,-1-1-1,0 1 0,0 0 0,0 0 1,0 0-1,0-1 0,0 1 0,0 0 0,0 0 1,0 0-1,1-1 0,-1 1 0,0 0 0,0 0 1,0-1-1,0 1 0,-1 0 0,1 0 1,0-1-1,0 1 0,0 0 0,0 0 0,0 0 1,0-1-1,0 1 0,0 0 0,0 0 1,0-1-1,-1 1 0,1 0 0,0 0 0,0 0 1,0 0-1,0-1 0,-1 1 0,1 0 1,0 0-1,0 0 0,0 0 43,-20-14-1045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9344,'-4'1'549,"1"0"-154,0-1 0,0 1 1,1 0-1,-1 1 0,0-1 0,1 0 0,-1 1 0,1 0 0,-1 0-395,1-1 32,1 1-1,0-1 1,1 1-1,-1 0 1,0-1-1,0 1 0,1 0 1,-1-1-1,1 1 1,-1 0-1,1 0 0,0-1 1,0 1-1,0 0 1,0 0-1,0 0 1,0 0-32,0 7 31,1 1 1,0 0 0,1-1 0,0 0 0,1 1 0,0-1 0,1 3-32,32 63 167,-2-2-168,-25-53-100,-7-16-165,0 0-1,0 0 0,0 0 0,-1 0 1,1 1-1,-1-1 0,0 1 0,0 1 267,-1-4-298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8320,'-14'32'4140,"13"-27"-3933,0-1 0,1 1 1,-1 0-1,1 0 0,0 0 0,0-1 0,1 1 1,0 0-1,0 3-207,15 59 268,4-1 0,2 0 0,3-1-268,19 57 193,-43-120-131,11 46-1091,-11-46 858,-1 1 0,0-1 0,0 1 0,0-1 0,0 1 1,0-1-1,0 1 0,0-1 0,-1 1 0,0-1 0,1 1 0,-1-1 1,0 0-1,0 1 0,0-1 0,-2 2 171,-6 5-517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7936,'2'-12'3750,"5"13"-295,8 4-3066,7-3-331,-1-2 1,0-1-1,1 0 0,-1-2 1,14-3-59,-13 3-4,42-8-918,-1-3 1,0-3-1,-1-3 0,-1-2 0,-1-3 1,6-6 921,-44 18 912,-10 7 2665,-21 25-1810,-1-1-1335,0 0 0,2 0 1,0 1-1,1 0 0,1 0-432,4-11 80,0 0-1,1 0 1,0 0-1,0 0 1,0 0-1,1 0 0,1 0 1,-1 0-1,1 0 1,0 0-1,1 0 1,0 0-1,3 6-79,-3-8 20,1 0 0,0 0 0,0-1-1,0 1 1,1-1 0,0 1 0,0-1 0,0-1 0,1 1 0,-1 0-1,1-1 1,1 0 0,-1 0 0,6 3-20,-8-6 6,1 1-1,0-1 1,-1 1-1,1-1 1,0 0-1,0 0 1,0-1-1,-1 1 1,1-1-1,0 0 1,0 0-1,0 0 1,0-1-1,0 1 1,0-1-1,0 0 1,-1 0-1,1 0 1,0-1-1,-1 1 1,1-1-1,-1 0 1,1 0 0,-1 0-1,1-1-5,0 0 8,-1 0 0,0 0 1,0 0-1,0-1 0,0 1 0,0-1 0,0 0 0,-1 0 1,0 0-1,0 0 0,0 0 0,0 0 0,-1-1 1,0 1-1,0-1 0,0 1 0,0-1 0,-1 1 0,1-1 1,-1 1-1,0-1 0,-1 1 0,1-1 0,-1 1 0,0-1 1,0 1-1,-1-2-8,1-1-217,-1 0 0,-1 1 0,1 0 0,-1-1 0,0 1 0,0 0 1,-1 0-1,0 0 0,0 1 0,0-1 0,-1 1 0,0 0 0,0 0 0,0 1 0,0 0 0,-1 0 0,-4-3 217,14 9-2794,11 5-2465,12-1 3323,8-5 902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23 11008,'-7'-4'916,"-1"0"0,0 1 0,1 1 0,-1-1 0,-1 1 0,-2 0-916,2 1 357,-1 0 0,1 1 0,-1-1 0,1 2 0,-3 0-357,-2 1 23,0 1-1,0 0 1,0 1 0,0 1-1,1 0 1,0 1-1,-6 3-22,18-8-39,0-1-1,0 0 0,0 1 1,0-1-1,0 1 0,0 0 0,0-1 1,1 1-1,-1 0 0,0-1 0,0 1 1,1 0-1,-1 0 0,1 0 1,-1-1-1,1 1 0,-1 0 0,1 0 1,-1 1 39,1-2-21,0 1 1,0 0 0,0-1 0,0 1 0,0-1 0,1 1-1,-1 0 1,0-1 0,0 1 0,1 0 0,-1-1 0,0 1-1,0-1 1,1 1 0,-1-1 0,1 1 0,-1-1 0,1 1-1,-1-1 1,1 1 0,-1-1 0,1 1 20,5 3-52,1-1 0,-1 1 0,1-1 0,0 0 0,2 0 52,4 2 18,4 3-41,1 1 0,-1 0 0,-1 2-1,1 0 1,-2 0 0,0 1 0,4 5 23,-13-11-1,-1 0 1,1 0-1,-1 0 1,-1 1 0,1 0-1,-1 0 1,0 0-1,-1 0 1,0 1-1,0 0 1,0-1-1,-1 1 1,0 0 0,-1 0-1,0 0 1,0 0-1,-1 0 1,0 8 0,-1-10 28,0 0 0,0-1 1,-1 1-1,1-1 0,-1 0 1,-1 1-1,1-1 0,-1 0 0,0 0 1,0 0-1,0-1 0,-1 1 0,1-1 1,-1 0-1,0 0 0,-1 0 1,1-1-1,-1 1 0,1-1 0,-1 0 1,0 0-1,0-1 0,0 1 1,-1-1-1,-2 1-28,0-1-107,0 1 0,1-1-1,-1-1 1,0 1 0,0-1 0,0-1 0,0 1 0,-6-2 107,8 1-412,1-1 1,-1 0-1,0 0 1,1 0-1,-1-1 0,1 0 1,0 0-1,-1 0 1,1-1-1,0 0 1,-4-3 411,6 4-203,0 0 0,1-1 1,-1 1-1,1-1 0,0 1 1,0-1-1,0 0 0,-1-2 203,-12-30-810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10624,'9'3'4032,"-4"14"-3136,4 7-96,-9-4-225,5 13-31,-2 3 128,1 9-320,5 7-128,1 10-160,3 2-416,1-3-128,0-4 0,-5-9 32,1-11-415,-6-8-193,1-9-2528,-10-8-1088,-4-12 2400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93 9344,'-10'-10'2197,"4"6"-1032,4 6 673,2-2-1787,0 1 1,0-1 0,1 1 0,-1-1 0,0 1-1,1-1 1,-1 1 0,0-1 0,1 1 0,-1-1 0,0 0-1,1 1 1,-1-1 0,1 0 0,-1 1 0,1-1 0,-1 0-1,1 1 1,-1-1 0,1 0 0,-1 0 0,1 0-1,-1 1 1,1-1 0,-1 0 0,1 0 0,-1 0 0,1 0-1,0 0 1,-1 0 0,1 0-52,25 0 316,-18 0-191,57 0 123,7 1-1678,49-6 1430,-100 3-294,0-1 0,0-1-1,-1-1 1,1-1 0,-1 0-1,0-2 1,16-8 294,-30 13 245,-1 1 1,-1-1-1,1 0 0,0 0 1,-1-1-1,1 0 0,-1 1 1,0-1-1,1-3-245,-18 22 910,-18 24-402,24-26-232,1 0 0,1 0 0,0 0 0,1 1 0,0-1-1,1 1 1,1 0 0,0 0 0,1 0 0,0 1 0,1 5-276,1-13 91,-1 0 0,1-1 0,1 1 0,-1-1 0,1 1 0,0-1 0,1 0 0,-1 1 0,1-1 1,0 0-1,3 3-91,-3-6 26,0 1 1,0 0 0,1-1 0,-1 1-1,1-1 1,0 0 0,0 0-1,0-1 1,0 1 0,1-1 0,-1 0-1,1 0 1,-1 0 0,1-1 0,0 0-1,4 1-26,-5-1 1,0 0 0,1-1 0,-1 1-1,0-1 1,1 0 0,-1 0 0,1-1-1,-1 1 1,0-1 0,0 0 0,1 0-1,-1-1 1,0 1 0,0-1 0,0 0-1,0 0 1,-1 0 0,1-1-1,0 1 1,-1-1 0,0 0 0,0 0-1,1 0 1,-2 0 0,1 0 0,0-1-1,-1 1 1,1-1 0,-1 0 0,0 0-1,0 0 1,-1 0 0,1 0 0,-1 0-1,0 0 1,0-1 0,0 1 0,-1 0-1,0-1 1,1 1 0,-1 0 0,-1-1-1,1 1 0,-2-7-172,0 0 0,-1 1 1,0-1-1,0 1 0,-1 0 0,-1 0 0,0 0 0,0 1 0,-4-5 172,0-2-3738,0 0 0,-3-12 3738,8 13-4310,3 2 1548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9216,'29'67'7406,"8"36"-7406,-26-69 268,-3 0 1,0 0-1,-2 1 0,-1 5-268,-5-35 70,0-1 0,0 1-1,0-1 1,-1 1-1,0-1 1,0 0-1,0 1 1,-1 1-70,2-5 6,0-1 1,0 1-1,-1 0 1,1 0-1,0-1 1,-1 1-1,1-1 1,-1 1 0,1 0-1,-1-1 1,1 1-1,-1-1 1,1 1-1,-1-1 1,1 0-1,-1 1 1,0-1-1,1 1 1,-1-1-1,0 0 1,0 1-7,0-1 9,0 0 0,0-1 0,0 1 0,0 0 0,0 0 0,0 0 0,0-1 0,0 1 0,0 0 0,0-1 0,0 1 1,0-1-1,0 0 0,1 1 0,-1-1 0,0 1 0,0-1 0,1 0 0,-1 0 0,0 0-9,-4-5 110,0 0 0,1 0 0,-1 0 0,2-1 0,-1 1 0,1-1 0,0 0 0,0 0 0,1 0 0,-1-1 0,1-2-110,-1-5 101,1 1-1,0-1 0,1 0 1,0 0-1,2-4-100,-1 5-53,2 1-1,-1 0 1,2 0 0,0 0 0,0 0-1,1 0 1,1 0 0,6-11 53,-8 18-35,1-1 1,0 1 0,1 0-1,-1 0 1,1 0 0,0 0-1,1 1 1,-1 0 0,1 0-1,0 0 1,1 1 0,-1 0-1,1 0 1,0 1-1,-1 0 1,4-1 34,30-7-233,-31 10-444,1 0-1,-1 0 1,0 1-1,1 0 1,-1 1-1,0 0 1,0 0-1,0 1 1,5 2 677,13 5-784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12 130 10624,'-1'0'144,"0"1"1,0 0 0,1 0-1,-1 0 1,0 0 0,0-1-1,0 1 1,1 0 0,-1 1-1,1-1 1,-1 0 0,1 0-1,-1 0 1,1 0 0,0 0-1,-1 0 1,1 1 0,0-1-1,0 0 1,0 0 0,0 0-1,0 1 1,0-1 0,0 0-1,0 0 1,0 0 0,1 1-1,-1-1 1,1 0 0,-1 0-1,1 0 1,-1 0 0,1 0-1,-1 0 1,1 0 0,0 0-1,-1 0 1,1 0 0,0 0-1,0 0 1,0-1 0,0 1-1,0 0 1,0-1-1,0 1 1,0 0 0,0-1-1,0 1-144,4 0 47,0 1-1,-1-1 0,1 0 1,0-1-1,0 1 0,0-1 0,0 0 1,0 0-1,0 0 0,2-1-46,53-11-195,-49 10 215,-2 0-38,92-24 26,-87 21 82,1 0 1,-1-1 0,0-1-1,0 0 1,9-7-91,-19 11-25,-1 0-1,0 0 1,1-1-1,-1 1 0,0-1 1,-1 0-1,1 1 1,-1-1-1,1 0 1,-1-1-1,-1 1 1,1 0-1,1-5 26,-3 8-23,1 0 1,-1-1-1,0 1 0,0-1 1,0 1-1,0 0 0,0-1 0,0 1 1,0-1-1,0 1 0,0 0 1,-1-1-1,1 1 0,-1-1 0,1 1 1,-1 0-1,1 0 0,-1-1 1,0 1 22,0-1-1,-1 1 0,1 0 0,-1 0 0,1 0 1,-1 0-1,1 0 0,-1 0 0,1 1 0,-1-1 1,0 0-1,1 1 0,-1-1 0,0 1 0,1 0 1,-1 0-1,0-1 0,0 1 0,1 0 0,-3 1 1,-2-1 14,0 1 0,0 0-1,0 1 1,0-1 0,0 1-1,0 1 1,0-1-1,1 1 1,-1 0 0,1 0-1,-1 0 1,1 1-1,1 0 1,-4 2-14,2 0 142,0-1-1,0 1 1,1 0 0,0 0 0,0 0-1,1 1 1,-1 0 0,1 0-1,1 0 1,-1 1 0,1 0-142,1-3 73,1 1-1,0-1 1,0 1 0,0-1 0,1 1-1,-1-1 1,1 1 0,0 0 0,1-1-1,0 1 1,0-1 0,0 1 0,0-1-1,1 0 1,1 3-73,0-1 33,0-1-1,1 0 0,0 1 0,0-1 1,1-1-1,0 1 0,0-1 0,0 1 1,1-1-1,4 3-32,4 2-154,1-1 1,-1-1-1,1-1 1,1 0-1,-1 0 1,1-2-1,0 0 0,1-1 1,13 2 153,-14-4-563,-1-1 1,0 0 0,1-1-1,-1-1 1,0 0 0,1-1-1,-1-1 1,0-1 0,2-1 562,34-11-672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10880,'3'25'4787,"9"14"-2793,-3-9-882,1 4-179,11 21-933,-8-21 278,6 25-278,-17-48-95,1 0-1,-1 1 1,-1-1 0,0 1-1,-1 0 1,0-1 0,-1 5 95,1-16-69,0 1 0,0-1 0,0 0 0,0 1 0,0-1 0,0 0 0,0 1 0,0-1 0,0 0 0,0 1 0,0-1 0,0 0 0,0 1 0,0-1 0,0 0 0,0 0 0,0 1 0,0-1 0,0 0 1,-1 1-1,1-1 0,0 0 0,0 0 0,0 1 0,-1-1 0,1 0 0,0 0 0,0 0 0,-1 1 0,1-1 0,0 0 0,0 0 0,-1 0 0,1 0 0,0 0 0,-1 1 0,1-1 0,0 0 69,-1-1-267,0 0 0,1 1 1,-1-1-1,1 0 0,0 0 0,-1 1 0,1-1 0,-1 0 0,1 0 1,0 0-1,0 1 0,-1-1 0,1 0 0,0 0 0,0 0 0,0 0 1,0 0 266,-1-27-1963,1-7 918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25 13824,'-14'-15'5183,"14"15"-4031,14-5-320,-5 5-448,5-4-3296,3 4-1215,6 0 2079,-5 4 1088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43 10112,'0'-28'3285,"0"27"-3176,0 1-1,-1-1 1,1 0-1,0 1 1,0-1-1,1 0 1,-1 0 0,0 1-1,0-1 1,0 0-1,0 1 1,1-1 0,-1 0-1,0 1 1,1-1-1,-1 1 1,0-1 0,1 0-1,-1 1 1,1-1-1,-1 1-108,1 0 46,-1 0 1,0 0-1,0 0 0,1 0 0,-1 0 0,0 0 0,0 0 0,1 1 0,-1-1 0,0 0 0,0 0 1,1 0-1,-1 0 0,0 1 0,0-1 0,0 0 0,0 0 0,1 1 0,-1-1 0,0 0 0,0 0 1,0 1-1,0-1 0,0 0 0,0 0 0,0 1 0,0-1 0,1 0 0,-1 0 0,0 1 0,0-1 1,0 0-1,0 1 0,0-1 0,-1 0 0,1 0 0,0 1 0,0-1 0,0 0 0,0 1 0,0-1-46,-3 51 807,-2 1-1,-2-1 1,-6 15-807,-7 55 380,16-98-331,-4 56 48,8-72-99,0 0 0,0 0 0,1 0 0,0 0 0,0 0 0,1 0 0,0 0 0,0-1 0,2 4 2,-2-6 12,0-1-1,1 1 0,-1-1 1,1 0-1,0 0 0,0 0 1,0 0-1,0 0 1,0-1-1,1 1 0,-1-1 1,1 0-1,0 0 0,-1 0 1,1-1-1,0 1 0,0-1 1,0 0-1,0 0 0,5 0-11,9 2 42,0-2-1,1 0 0,-1-1 0,3-1-41,-17 1 3,78-7 111,-1-3 0,42-12-114,40-7-5374,-139 26 4035,-7-2 630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11776,'4'5'4480,"-4"14"-3489,14 29 161,-9-19-160,4 16-448,0 16 32,5 8-352,-2 8-128,2 0-64,-5-1-128,-4-2 0,0-5-800,-5-12-288,0-13-1375,0-11-577,0-9 1632,0-24 832</inkml:trace>
  <inkml:trace contextRef="#ctx0" brushRef="#br0" timeOffset="1">28 507 14464,'5'0'5439,"18"5"-4223,17-10-416,-12 5-448,18-4-2400,17 1-928,15-2 1505,8-3 703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2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11 109 7296,'-10'7'3795,"10"-5"1264,20-3 1291,-11 0-7571,51-4 3388,1-4-2167,-40 6-864,-1-2 0,1 0-1,-1-2 1,15-6 864,-29 10-627,0-1 1,0 1 0,0-1-1,0 0 1,0 0 0,-1 0-1,0-1 1,0 0 0,1-1 626,13-21-1104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2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10368,'-5'3'3936,"5"2"-3040,10 7-352,-6 0-288,5 3-4000,5 2-1600,8 3 2592,1 0 1376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4480,'20'12'5745,"-17"-11"-5430,0 1 0,0-1 1,0 1-1,0-1 0,-1 1 0,1 0 0,0 0 0,1 2-315,4 6 229,-1 0-1,0 0 1,0 0-1,-1 1 1,-1 0-1,1 0 1,-2 0-1,3 9-228,5 22 1122,5 34-1122,-16-76 5,-1 4 43,5 30 281,-4-33-312,-1 0-1,0 0 0,0 1 0,0-1 1,0 0-1,0 0 0,-1 0 1,1 1-1,0-1 0,0 0 0,-1 0 1,1 0-1,-1 0 0,1 0 0,-1 0 1,1 0-1,-1 0 0,0 0 0,1 0 1,-1 0-1,0 0 0,0 0 1,0-1-1,0 2-16,1-2-3,-1 0 0,1 0 0,0 0 0,-1 0 0,1 0 0,0 0 0,-1-1 0,1 1 0,0 0 0,-1 0 1,1 0-1,0 0 0,-1 0 0,1 0 0,0-1 0,-1 1 0,1 0 0,0 0 0,0 0 0,-1-1 0,1 1 0,0 0 0,0 0 0,-1-1 0,1 1 1,0 0-1,0 0 0,0-1 0,0 1 0,-1 0 0,1-1 0,0 1 0,0 0 0,0-1 0,0 1 0,0 0 0,0-1 3,-5-15-151,5 14 128,-2-12-176,0 0 1,1 0-1,1 0 0,0-1 0,1 1 0,0 0 0,1 0 1,1-2 198,1-2-117,1-1-1,1 1 1,0 0 0,1 1 0,9-16 117,-10 22-22,0 1 0,1 0-1,0 0 1,1 0 0,0 1-1,1 0 1,0 0 0,0 1 0,3-1 22,-7 5-149,0 1 1,1-1 0,-1 2-1,1-1 1,-1 1 0,1-1-1,0 2 1,0-1 0,0 0-1,0 1 1,0 1 0,0-1 0,0 1-1,1 0 1,-1 0 0,0 0-1,0 1 1,0 0 0,2 1 148,29 6-6693,-19-4 4282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92 8064,'0'1'127,"-1"0"0,0 0 1,1 0-1,-1-1 0,1 1 0,-1 0 1,1 0-1,-1 0 0,1 0 1,0 0-1,-1 0 0,1 0 0,0 0 1,0 0-1,0 0 0,0 0 1,0 0-1,0 0 0,0 0 0,0 0 1,0 0-1,0 0 0,0 0 1,1 0-1,-1-1 0,0 1 0,1 0 1,-1 0-1,1 0 0,-1 0 0,1 0 1,-1 0-1,1-1 0,0 1 1,-1 0-1,1-1 0,0 1 0,-1 0 1,1-1-1,0 1 0,0-1 1,0 1-128,2 1 193,1 0 1,-1-1 0,1 1 0,-1-1-1,1 0 1,0 0 0,-1 0 0,1 0-1,0-1 1,0 0 0,1 1-194,18-2 204,0 0 0,0-2-1,0 0 1,0-2 0,-1 0 0,0-2 0,0 0 0,0-1-1,14-9-203,-33 15-6,0 0 0,0 1 0,0-1 0,0-1 0,0 1 0,-1 0 0,1-1 0,-1 1 0,0-1 0,0 0 0,0 1 0,0-1 0,0 0 0,1-3 6,-3 5-12,0 0 0,1 0 0,-1-1 0,0 1 0,0 0 1,0 0-1,0-1 0,0 1 0,0 0 0,0 0 0,0-1 0,0 1 0,-1 0 0,1 0 0,0 0 0,-1-1 0,1 1 0,-1 0 1,1 0-1,-1 0 0,0 0 0,1 0 0,-1 0 0,0 0 0,0 0 0,0 0 0,0 0 0,0 1 0,0-1 0,0 0 0,0 1 1,0-1-1,0 0 0,0 1 0,0 0 0,-1-1 0,1 1 0,0-1 0,-1 1 12,-3-2-42,-1 1-1,1-1 0,0 1 1,-1 0-1,1 1 1,-1-1-1,1 1 0,-1 0 1,1 1-1,-1-1 1,1 1-1,-1 0 0,-3 1 43,1 1-38,0 0 0,-1 1-1,1 0 1,1 0-1,-1 1 1,1-1-1,-1 2 1,-1 1 38,-3 4 40,1-1 0,0 2 0,1-1 0,0 2 0,1-1 0,0 1 0,1 1 0,1-1 0,-4 11-40,8-19 53,1 1-1,0 0 1,0-1 0,1 1 0,0 0 0,0 0-1,0 0 1,1 0 0,-1 0 0,2 0 0,-1 0-1,1 0 1,0 0 0,0 0 0,1 5-53,0-7 72,0 1 0,1-1 1,-1 0-1,1 0 0,-1 0 1,1 0-1,0 0 0,1-1 0,-1 1 1,1-1-1,-1 0 0,1 0 0,0 0 1,0-1-1,0 1 0,0-1 1,1 0-1,-1 0 0,5 1-72,2 0-123,0 1-1,-1-1 1,1-1 0,1 0-1,-1-1 1,0 0 0,0-1-1,0 0 1,1 0 0,-1-1-1,7-2 124,-7 0-706,-1 0-1,0 0 1,0-1 0,0 0-1,0-1 1,-1 0-1,0-1 1,0 0-1,0 0 1,0-1-1,-1 0 1,1-2 706,14-15-1040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6912,'4'1'451,"-1"0"1,0 1 0,1 0 0,-1-1-1,0 1 1,0 1 0,-1-1-1,1 0 1,0 1 0,-1-1-1,1 1 1,0 2-452,24 39 2257,-6-8-1209,-3-7-339,2-1 0,1-1 1,2-1-1,10 8-709,-33-33 34,1-1 0,-1 1 0,1 0 0,-1-1 0,1 1 0,0-1 0,-1 1 0,1-1 0,0 1 0,0-1 0,0 1 0,-1-1 0,1 0 0,0 1 0,0-1 0,0 0 0,0 0 0,-1 0 0,1 0 0,0 1 0,0-1 0,0 0 0,0-1 0,0 1 0,0 0 0,-1 0 0,1 0 0,0 0 0,0-1 0,0 1 0,0 0 0,-1-1 0,1 1 0,0-1 0,0 1 0,-1-1 0,1 1 0,0-1 0,-1 1 0,1-1 0,0 0 0,-1 1 0,1-1 0,-1 0 0,1 0 0,-1 1 0,0-1 0,1 0 0,-1 0 0,0 0 0,1 1 0,-1-1 0,0 0 0,0 0-34,3-8 96,0-1 1,-1 1 0,0-1 0,0-7-97,-1 10-4,5-33-51,-1 8-822,-1 0 1,-1-18 876,0 23-2089,-3 26 1795,0 0 0,0 0-1,0 0 1,0 1 0,0-1-1,1 0 1,-1 0 0,0 0 0,1 1-1,-1-1 1,0 0 0,1 1 0,-1-1-1,1 0 1,-1 1 0,1-1-1,0 1 1,-1-1 0,1 0 0,-1 1-1,1 0 1,0-1 0,0 1-1,-1-1 1,1 1 0,0 0 0,0-1-1,-1 1 1,1 0 0,0 0 294,4 0-960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89 8320,'-1'0'163,"0"1"0,0-1 0,1 1 0,-1-1 0,0 1 1,0-1-1,0 1 0,1 0 0,-1-1 0,0 1 0,1 0 0,-1-1 0,1 1 1,-1 0-1,1 0 0,-1 0 0,1 0 0,-1-1 0,1 1 0,0 0 1,0 0-1,-1 0 0,1 0 0,0 0 0,0 1-163,0-1 156,0 1 0,1-1 0,-1 1 0,1-1 0,-1 1 0,1-1 0,0 0 0,-1 1-1,1-1 1,0 0 0,0 0 0,0 1 0,0-1 0,0 0 0,1 0-156,1 2 165,1 0 0,-1 0 1,1 0-1,0-1 0,0 1 0,0-1 0,0 0 1,1-1-1,-1 1 0,0-1 0,2 1-165,4-1 81,0-1-1,0 0 1,0 0-1,0-1 1,0-1-1,0 0 1,0 0-1,1-1-80,10-3 81,0-1-1,-1-1 0,3-3-80,3-2 208,-1 0 0,-1-2 0,19-15-208,-42 30-48,0-1-1,0 0 0,0 0 0,0 0 0,0 0 0,0 0 0,0 0 0,0 0 1,0 0-1,-1 0 0,1 0 0,0 0 0,-1 0 0,1-1 0,-1 1 0,1 0 1,-1-1-1,1 1 0,-1-1 49,0 1-41,0 0 0,0 0 1,-1 1-1,1-1 0,0 0 1,-1 1-1,1-1 0,0 0 0,-1 0 1,1 1-1,-1-1 0,1 1 1,-1-1-1,1 0 0,-1 1 1,0-1-1,1 1 0,-1-1 0,0 1 1,1 0-1,-1-1 0,0 1 1,0-1 40,-3 0-77,0-1 0,-1 1 0,1 0 1,0 0-1,-1 0 0,1 1 0,-1-1 0,1 1 1,-1 0-1,1 1 0,-1-1 77,-4 1 50,1 1-1,0 0 1,0 0 0,0 1-1,0 0 1,0 0-1,0 1 1,1 0-1,-1 0 1,1 1 0,0 0-1,1 0 1,-1 0-1,1 1 1,0 0 0,0 1-1,1-1 1,0 1-1,0 0 1,1 0-1,-1 0 1,2 1 0,-1 0-1,1 0 1,0 0-1,1 0 1,0 0 0,0 0-1,0 1 1,1-1-1,1 1 1,-1-1-1,1 1 1,1-1 0,0 0-1,0 1 1,1-1-50,-2-4-1,1 0 1,0-1-1,0 1 1,1 0 0,-1-1-1,1 0 1,0 1-1,0-1 1,0 0-1,0 0 1,0 0 0,1 0-1,-1 0 1,1-1-1,0 1 1,0-1-1,0 1 1,0-1-1,0 0 1,1 0 0,-1-1-1,0 1 1,1-1-1,0 0 1,-1 0-1,1 0 1,0 0 0,-1 0-1,1-1 1,0 0-1,0 1 1,-1-2-1,4 1 1,5-1-651,1-1 1,-1 0-1,0 0 0,0-2 0,0 1 0,0-1 1,-1-1-1,0 0 0,9-6 651,13-9-789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2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6912,'0'4'457,"1"0"0,-1 0 1,1 0-1,0 0 0,1 0 1,-1 0-1,0-1 0,1 1 1,0 0-1,0 0-457,26 38 2141,-11-17-1053,-6-7-549,8 11 254,-2 0 1,0 2-1,-3 0 0,9 24-793,-20-21 828,-4-26-283,-5-23-83,0-6-661,2-1 0,0 1 0,1-1 0,2 0 0,0 0 0,1 0 0,1 1 0,1-1 0,1 0 0,1-1 199,-2 18-141,-1 0-1,1 0 0,0 0 0,0 0 1,1 1-1,-1-1 0,1 0 0,0 1 1,1-2 141,-3 5-30,1 0-1,-1-1 1,0 1 0,0 0 0,0 0 0,1 0-1,-1 0 1,0 0 0,1 0 0,-1 0 0,1 1 0,-1-1-1,1 0 1,0 1 0,-1-1 0,1 1 0,0 0-1,-1-1 1,1 1 0,0 0 0,-1 0 0,1 0-1,0 0 1,-1 1 0,1-1 0,0 0 0,-1 1 0,1-1-1,-1 1 1,2 0 30,15 7-273,-7-3-44,1 1 0,0-2 0,-1 0 0,5 0 317,14 0-181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15 8064,'-10'-3'559,"0"0"0,0 0 1,0 1-1,0 1 0,-1 0 1,1 0-1,0 1 0,-1 0 1,1 1-1,0 0 1,0 1-1,-7 1-559,-15 6 113,0 1-1,0 1 1,-7 6-113,30-14 56,0 2-1,0-1 1,0 1-1,1 0 1,-6 5-56,14-10 7,-1 0 0,1 0 1,0 1-1,0-1 0,-1 0 1,1 0-1,0 1 1,0-1-1,-1 0 0,1 0 1,0 1-1,0-1 1,0 0-1,-1 1 0,1-1 1,0 0-1,0 1 1,0-1-1,0 0 0,0 1 1,0-1-1,-1 0 0,1 1 1,0-1-1,0 0 1,0 1-1,0-1 0,0 0 1,1 1-1,-1-1 1,0 0-1,0 1 0,0-1-7,11 7 164,23 0 21,-30-6-153,16 2 8,21 3 24,34 10-64,-63-12 11,-1-1 0,0 2 0,0-1 0,0 1 0,0 1 0,-1 0 0,0 1 0,7 5-11,-15-10 50,0-1 0,0 1 0,0 0 0,0 0 1,0 0-1,0 0 0,-1 0 0,1 0 1,-1 1-1,1-1 0,-1 0 0,0 1 1,0-1-1,0 1 0,0 0 0,0-1 0,-1 1 1,1 0-1,-1-1 0,0 1 0,0 0 1,0-1-1,0 1 0,0 0 0,-1 0 1,1-1-1,-1 1 0,1 0 0,-1-1 1,0 1-1,0-1 0,0 1 0,-2 1-50,0 1 1,-1 1-1,0-1 1,-1 0-1,1 0 1,-1-1-1,0 1 1,0-1-1,0 0 1,-1-1-1,1 1 1,-1-1-1,0 0 0,-4 2 0,-4 0-343,0 0-1,0-1 0,0 0 0,-14 1 344,22-4-401,1-1 0,0 1 0,0-1 0,0 0 0,-1-1 0,1 1 0,0-1-1,0 0 1,0 0 0,0 0 0,0-1 0,0 0 0,0 0 0,0 0 0,-1-2 401,-12-12-880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5376,'1'2'377,"-1"0"1,1 0 0,0 0-1,0 0 1,0 0-1,0 0 1,0 0-1,0 0 1,0 0 0,1 0-1,-1 0 1,1-1-1,-1 1 1,1 0-1,0-1 1,-1 0-1,1 1 1,2 0-378,0 1 420,1 0 1,0 0-1,-1-1 1,1 1-1,0-1 1,1 0-1,-1 0 1,1-1-421,7 1 237,0-1 0,-1 0 0,1-1 0,0 0 0,0-1 0,0-1 0,0 0 0,1-1-237,5-1 205,-1-2 0,0 0 0,-1 0 1,1-2-1,4-3-205,-18 9-82,1-1 0,-1 0 0,0 0 0,0 0-1,0 0 1,-1-1 0,1 1 0,-1-1 0,0 0 0,0 0 0,2-4 82,-4 7-30,-1 0 0,1 0 0,0-1 0,-1 1 0,0 0 0,1-1 0,-1 1 0,0 0 0,0-1 0,0 1 0,0-1 0,0 1 0,0 0 0,0-1 0,0 1 0,0 0 0,-1-1 0,1 0 30,-1 1-17,0-1-1,0 0 1,-1 1 0,1-1 0,0 1 0,0-1 0,-1 1 0,1 0 0,-1-1 0,1 1 0,-1 0 0,1 0 0,-1 0 0,0 0 0,0 0 0,1 1 0,-1-1 17,-5-2-42,0 1 1,0 0 0,0 0-1,0 1 1,0 0 0,0 0-1,0 1 1,0 0 0,0 0-1,-1 0 1,1 1 0,0 0-1,0 1 1,0-1 0,0 1 0,1 1-1,-1-1 1,0 1 0,1 1-1,0-1 1,0 1 0,0 0-1,0 0 1,0 1 0,1-1-1,0 1 1,0 0 0,0 1-1,1 0 1,-1-1 0,1 1-1,-1 3 42,0 1 73,1 0 0,0 0 0,1 0 0,0 0-1,0 0 1,1 1 0,1-1 0,0 3-73,0-9 34,1-1 1,0 1-1,0 0 1,0-1-1,1 1 1,-1-1-1,1 1 1,0 0-1,0-1 1,0 0-1,0 1 1,1-1-1,0 0 1,-1 1-1,1-1 1,0 0-1,0 0 1,1-1-1,-1 1 1,1 0-1,-1-1 1,1 1-1,0-1 1,0 0-1,2 2-34,3-1-40,1 1 0,-1-1 0,1 0 0,-1-1 0,1 0-1,0 0 1,0-1 0,-1 0 0,1-1 0,9 0 40,5-1-718,0-2 0,0 0 1,17-6 717,10-3-405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11904,'1'-5'3312,"0"8"-1276,4 17-725,5 38-2206,-9-52 1205,19 89 1866,9 17-2176,0-5 645,38 140 193,-62-236-599,0-17-59,3-24-8,-7 22-171,29-115-606,14-27 605,-31 109-207,3 1 1,2 0-1,1 2 1,1 0-1,16-19 207,-26 42-29,1 1 0,1 0 0,1 0-1,-1 1 1,2 0 0,0 2 0,4-4 28,-13 12 20,-1 0 0,1 0-1,-1 1 1,1-1-1,0 1 1,0 0-1,0 0 1,0 1-1,0 0 1,0 0 0,0 0-1,0 0 1,1 1-1,-1-1 1,0 2-1,0-1 1,1 0-1,-1 1 1,0 0-1,0 0 1,0 1 0,0-1-1,0 1 1,0 0-1,0 1 1,3 1-19,1 3 49,0-1 0,-1 1 0,0 1 0,-1-1-1,0 2 1,0-1 0,0 1 0,-1 0 0,0 0 0,0 2-49,13 26 271,14 39-271,-23-54 29,57 147-153,-26-55-4157,-39-109 3339,0 1-1,-1-1 1,1 1 0,-1-1 0,-1 1 0,1 0-1,-1 0 1,0-1 0,0 2 942,-4 14-2853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178 171 5632,'-87'40'7258,"82"-38"-7150,0 0-1,0 0 0,0 0 0,0 0 1,0 1-1,1 0 0,-1 0 1,1 1-1,0-1 0,0 1 0,0 0 1,0 0-1,1 0 0,-1 0 1,1 1-1,0-1 0,0 1 0,1 0 1,0 0-1,-1 0 0,2 0 1,-1 0-1,0 0 0,1 1 0,0-1 1,1 1-1,-1-1 0,1 0 1,0 1-1,0-1 0,1 1 0,-1-1 1,1 1-1,0-1 0,1 0 0,-1 1 1,1-1-1,0 0 0,1 0 1,-1 0-1,1-1 0,0 1 0,3 4-107,-5-8 32,1 1-1,-1-1 0,0 1 0,1-1 0,-1 1 0,1-1 0,0 0 0,-1 0 0,1 0 0,0 0 0,0 0 0,-1 0 0,1 0 0,0-1 1,0 1-1,0 0 0,0-1 0,2 0-31,0 1 44,-1-1 0,1-1 0,0 1 1,-1 0-1,1-1 0,0 0 0,-1 0 1,1 0-1,-1 0 0,2-1-44,4-3 57,0 0-1,0 0 1,0-1-1,0 0 1,-1 0-1,0-1 1,1-2-57,-4 3-39,0 1 1,-1-1 0,0 0 0,0 0-1,0-1 1,-1 1 0,1-1-1,-2 0 1,1 0 0,-1 0 0,0 0-1,-1 0 1,1 0 0,-1 0-1,-1-1 1,1 1 0,-1 0 0,-1-1-1,1 1 1,-2-6 38,-3-13-78,-2 0-1,0 0 1,-1 1 0,-2 0-1,-1-1 79,-9-14-389,18 37 358,1 1-1,-1-1 1,0 1-1,0-1 0,0 1 1,-1 0-1,1 0 1,-1 0-1,1 0 1,-1 0-1,1 0 0,-3 0 32,5 2 0,0 0-1,-1-1 1,1 1-1,0 0 1,-1 0-1,1 0 1,0 0-1,-1 0 1,1 0-1,0 0 1,-1 0-1,1 0 1,0 0-1,-1 0 1,1 0-1,0 0 1,-1 0-1,1 0 1,0 0-1,0 0 1,-1 1-1,1-1 1,0 0-1,-1 0 1,1 0-1,0 0 1,0 1-1,-1-1 1,1 0-1,0 0 1,0 0-1,-1 1 1,1-1 0,-4 14 48,5 20 191,-1-32-206,2 15 134,1-1 0,1 1 0,1 0-1,0-1 1,6 13-167,13 24-354,4 2 354,-6-12-26,-18-35-72,7 15-23,0-1 0,2-1-1,0 0 1,2 0 0,1-1 121,-15-18-105,0-1 0,0 0 1,0 1-1,1-1 0,-1 0 0,0 0 1,1 0-1,-1 0 0,1 0 1,0 0-1,-1 0 0,1-1 0,-1 1 1,1-1-1,0 1 0,0-1 1,-1 0-1,1 1 0,0-1 0,0 0 1,0 0-1,0 0 105,17-3-517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9472,'-9'-3'3520,"9"6"-2752,0 4 352,5-7-32,2 0-417,7 0-31,9-3-480,5-1-64,0 1-96,-1-2-992,-4 0-447,-1 2 735,-4-6 320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9728,'-9'8'3584,"9"0"-2784,5-4 352,-1 1 0,10-5-353,8 0-63,15-5-352,4-2-96,5 2-160,-1-3-512,-4 4-160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70 5376,'5'-10'2242,"-4"8"-2010,-1 1 0,1 0-1,0-1 1,-1 1-1,1 0 1,0-1 0,0 1-1,0 0 1,0 0-1,0 0 1,0 0-1,0 0 1,1-1-232,0 1 295,-1-1 1,1 1-1,-1-1 1,1 0-1,-1 0 0,1 0 1,-1 1-1,0-1 0,0-1 1,0 1-1,0 0 0,0 0-295,-1 1 37,0 1-1,0-1 1,1 1-1,-1-1 0,0 1 1,0 0-1,0-1 0,0 1 1,0-1-1,0 1 0,0-1 1,0 1-1,0-1 0,0 1 1,0-1-1,0 1 0,0-1 1,0 1-1,0-1 0,0 1 1,0 0-1,-1-1 0,1 1 1,0-1-1,0 1 0,-1-1 1,1 1-1,0 0 0,0-1 1,-1 1-1,1 0 0,-1-1 1,1 1-1,0 0 0,-1 0 1,1-1-1,0 1 0,-1 0 1,1 0-1,-1-1 0,1 1 1,-1 0-1,1 0 0,-1 0 1,1 0-1,-1 0 0,1 0 1,-1 0-1,1 0 0,0 0 1,-1 0-1,1 0 1,-1 0-1,1 0 0,-1 0 1,1 0-1,-1 1-36,-18 2 110,-1 2 1,1 0-1,1 2 0,-1 0 1,1 0-1,-17 11-110,3 1-45,0 1 1,1 2-1,-5 7 45,4-1-6,27-19 6,8-6 0,3-4 0,51-9-28,-34 5-16,1 1 0,-1 1 0,13 1 44,-29 2-7,0 0 0,1 1 0,-1 0 0,0 0 0,0 0 0,0 1 0,-1 0 0,1 1 1,0-1-1,-1 1 0,1 1 0,-1-1 0,5 4 7,-9-6 3,0 1 0,0-1 0,-1 1 0,1-1 0,0 1 0,-1 0 0,1 0 0,-1 0 0,1 0 0,-1 0 0,0 0 0,0 0 0,0 0 0,0 0 0,0 1 0,0-1 0,-1 0 0,1 1 0,-1 1-3,0 0 13,0-1-1,0 0 0,-1 0 0,1 1 1,-1-1-1,0 0 0,0 0 0,0 0 1,-1 0-1,1 0 0,-1 0 0,1 0 1,-2 0-13,-4 7 50,-1 0 1,0-1-1,-1 0 1,0-1-1,0 0 1,-1 0-1,-4 2-50,-1 0 75,-1 0-1,0-1 1,-3 1-75,15-8-54,0 0 0,-1 0 0,1-1 0,0 1 0,0-1 0,-1 0 0,1-1 0,-1 1 0,1-1 0,-1 0 0,1 0 0,-1 0 0,1 0 0,-1-1 0,-2-1 54,5 2-212,1 0 0,0-1 0,0 1 0,0-1 0,-1 0 1,1 1-1,0-1 0,0 0 0,0 0 0,0 1 0,0-1 0,1 0 0,-1 0 0,0 0 1,0 0-1,0 0 0,1-1 0,-1 1 0,1 0 0,-1 0 0,1 0 0,-1 0 1,1-2 211,-1 1-347,1-1 1,0 0 0,0 0 0,0 0 0,0 0-1,0 0 1,0 1 0,1-1 0,0-3 346,8-21-1120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7552,'1'1'240,"0"1"0,0 0 0,0-1 1,0 1-1,-1 0 0,1 0 0,-1 0 0,1 0 1,-1 0-1,0 0 0,0 0 0,0 0 0,0-1 0,0 1 1,0 0-1,0 0 0,-1 0 0,1 0-240,-1 12 1330,4 32-470,3 0-1,1-1 1,2 0 0,4 6-860,-5-18 262,24 81 539,-11-41-4898,-22-66-598,-7-10 2462,-4-5 1471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6912,'148'-29'6357,"-2"-9"-4815,-4-9-4634,-3-9-4451,-123 47 6641,-14 7 1120,1 1-1,0-1 1,0 1-1,0-1 1,1 1-1,-1 0 1,0 0-1,0 0 1,3 0-218,-19 24 5232,3-4-4851,1 0 1,1 1 0,0 0-1,2 0 1,0 0-1,1 1 1,1 0 0,1 0-1,0 12-381,3-22 145,-1-1 0,2 0 0,0 1 0,0-1 0,0 0 0,2 1 0,-1-1 0,1 0 0,1-1 0,3 10-145,-5-16 73,0 1 0,0-1 0,0 1 0,0-1 0,1 0-1,-1 0 1,1 0 0,0 0 0,0 0 0,0-1 0,0 1-1,1-1 1,-1 0 0,0 0 0,1 0 0,0-1 0,-1 1 0,1-1-1,0 1 1,0-1 0,0-1 0,0 1 0,0 0 0,0-1-1,0 0 1,0 0 0,0 0 0,0-1 0,1 1-73,-1-1 53,1 0 0,-1 0 0,0 0 1,0 0-1,0 0 0,0-1 0,0 0 0,0 0 1,0 0-1,-1 0 0,1 0 0,-1-1 0,0 0 1,1 0-1,-1 0 0,0 0 0,-1 0 0,1 0 1,0-1-1,-1 1 0,1-3-53,0 0 44,-1 0-1,0 0 1,0 0 0,0 0-1,-1 0 1,0 0 0,0 0-1,-1-1 1,1 1 0,-1 0-1,-1-1 1,1 1 0,-1 0-1,0 0-43,-1-2 0,1 1-1,-1 0 1,0 0 0,-1 1-1,0-1 1,0 0-1,0 1 1,-1 0 0,0-1-1,0 2 1,-1-1-1,-2-2 1,4 4-38,-1 1-1,1 0 1,-1 0-1,0 0 1,0 1-1,0-1 1,0 1-1,-1 0 1,1 0-1,0 0 1,-1 1-1,0 0 1,1-1-1,-1 2 1,0-1-1,1 0 1,-1 1-1,0 0 1,-1 0 38,-37 7-7541,41-7 6453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7040,'-3'9'645,"1"1"0,0 0 0,1-1 0,0 1 0,1 0-1,0 0 1,0 0 0,1 0 0,0-1 0,1 1 0,1 3-645,1 0 219,1-1-1,0 0 1,0-1-1,1 1 1,0-1-1,1 0 1,1-1-1,3 4-218,3 3 326,-9-11-126,1 0-1,-1 1 1,0-1 0,-1 1-1,1 0 1,-2 0-1,1 1 1,-1-1 0,1 1-200,-4-7 29,0-1 0,0 1 0,0-1 0,0 1 0,1-1 0,-1 1 0,0 0 0,0-1 0,0 1 0,0-1 0,0 1 0,0-1 0,0 1 0,-1-1 0,1 1 1,0 0-1,0-1 0,0 1 0,0-1 0,-1 1 0,1-1 0,0 1-29,-9-3 678,7 1-633,1 0-1,-1 0 0,1-1 1,-1 1-1,1-1 1,-1 1-1,1-1 1,0 1-1,0-1 1,0 0-1,0 0 0,0 0-44,-2-6 11,2-1-1,-1 1 1,1-1-1,0 1 1,1-1-1,0 0 1,0 1-1,2-4-10,0-9 14,2 1 0,6-20-14,-7 27-73,1-1-1,1 1 1,0 0-1,1 0 1,1 0-1,5-7 74,-11 18-17,0 0 0,1-1 1,-1 2-1,1-1 0,0 0 0,0 0 0,0 0 0,-1 1 1,1-1-1,1 1 0,-1 0 0,0-1 0,0 1 0,0 0 1,1 0-1,-1 0 0,1 1 0,-1-1 0,1 1 0,-1-1 1,1 1-1,-1 0 0,1 0 0,-1 0 0,1 0 0,-1 0 1,1 0-1,-1 1 0,1 0 0,-1-1 0,0 1 0,1 0 1,-1 0-1,0 0 0,0 0 0,1 0 0,-1 1 0,0-1 1,0 1-1,0 0 17,23 16-1260,24 15-3235,-31-24 3877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8 141 7936,'-1'1'145,"0"0"-1,0 1 1,1-1 0,-1 0 0,0 1-1,1-1 1,-1 1 0,1-1 0,0 1 0,-1-1-1,1 0 1,0 1 0,0-1 0,0 1-1,0-1 1,0 1 0,0-1 0,1 1 0,-1-1-1,0 1 1,1-1 0,-1 1 0,1-1-1,-1 0 1,1 1 0,0-1 0,0 0 0,0 1-1,-1-1 1,1 0 0,0 0 0,0 0 0,1 0-1,-1 0 1,0 0 0,0 0 0,0 0-1,1-1 1,-1 1 0,2 0-145,3 2 305,1 0-1,0-1 1,0 0 0,0 0 0,1 0-1,-1-1 1,0 0 0,1-1-305,6 1 126,-1-1-1,1 0 1,-1-1 0,1-1-1,-1 0 1,1-1 0,-1 0 0,0-1-1,-1 0 1,1-2 0,-1 1-1,1-1 1,-2-1 0,1 0 0,-1-1-1,0 0 1,-1 0 0,1-1-1,-2-1 1,1 0 0,5-8-126,-12 13 24,1 0 0,-1 0 0,-1-1 1,1 1-1,-1-1 0,0 0 0,2-5-24,-4 10-2,0 0-1,1 0 1,-1-1-1,0 1 1,0 0-1,0 0 1,0-1-1,0 1 1,0 0-1,0-1 1,0 1-1,0 0 1,-1 0-1,1-1 1,0 1-1,-1 0 1,1 0-1,-1-1 1,1 1-1,-1 0 1,0 0-1,0 0 1,1 0-1,-1 0 1,0 0-1,0 0 1,0 0-1,0 1 1,0-1-1,0 0 1,0 0-1,0 1 1,-1-1-1,1 1 1,0-1-1,0 1 1,0-1-1,-1 1 3,0 0-34,-1-1-1,1 1 1,0 0-1,-1 0 1,1 1-1,-1-1 1,1 0-1,0 1 1,-1-1-1,1 1 0,0 0 1,-1 0-1,1 0 1,0 0-1,0 0 1,0 0-1,-1 1 35,-3 2-94,1 0 1,0 1-1,-1-1 0,1 1 0,-3 4 94,-2 3-5,1 0-1,0 1 1,1 0-1,1 0 0,0 1 1,0 0-1,2 0 0,-1 3 6,4-12-3,0 0 0,1 0 0,0 0 0,0 1 0,0-1 0,0 1 0,1-1 0,0 0 0,0 1 0,1-1 0,-1 1 0,1-1 0,0 0 0,1 1 0,-1-1 0,1 0 0,0 0 0,1 0 0,-1 0 0,1 0 0,0-1 0,0 1 0,0-1 0,2 2 3,-1-3 21,0 0 0,-1 0-1,1-1 1,1 1 0,-1-1 0,0 0-1,0 0 1,1-1 0,-1 1 0,1-1-1,0 0 1,-1 0 0,1 0 0,0-1 0,0 0-1,1 0-20,14 0-317,0-2-1,0 0 1,5-2 317,-17 3-297,21-4-754,-1-2 1,0 0-1,18-8 1051,22-15-645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 3200,'-5'9'718,"-2"1"299,1 0 0,1 1 1,-2 5-1018,5-12-144,1 0 1,0 1 0,0-1 0,0 0 0,1 0 0,0 1 0,-1-1 143,1-2 437,0-2 512,1 13 3046,4 4-3522,1 0 0,1-1 0,0 1 0,4 5-473,0-1 614,-2 0 0,3 10-614,-8-23 297,-2 1 1,1-1 0,-1 1-1,-1-1 1,1 1-1,-2 0 1,1 0 0,-1-1-1,0 1 1,-2 5-298,2-13 41,0 0 0,0-1 0,0 1 0,0 0 0,0-1 0,-1 1 0,1 0 1,0-1-1,0 1 0,-1 0 0,1-1 0,-1 1 0,1-1 0,0 1 0,-1-1 0,1 1 0,-1-1 0,1 1 1,-1-1-1,0 1 0,1-1 0,-1 1 0,1-1 0,-1 0 0,0 0 0,1 1 0,-1-1 0,0 0 0,1 0 1,-1 0-1,0 1 0,0-1 0,1 0 0,-1 0 0,0 0 0,1 0 0,-1-1 0,0 1 0,0 0 0,1 0 1,-1 0-1,0 0 0,1-1 0,-1 1 0,0 0 0,1-1 0,-1 1 0,1 0 0,-1-1 0,0 0-41,-2 0 42,1-1 0,-1 0 0,0 0 0,1 0 0,-1-1 0,1 1 0,0-1 0,0 1 0,0-1 0,-1-1-42,-2-7-50,0 1 0,1-1-1,1 0 1,-1 0 0,2 0-1,0 0 1,0-1 0,1 1-1,0-1 1,1 1 0,0-1-1,1 1 1,0 0 0,1-1-1,0 1 1,1 0 0,0 0-1,1 0 1,0 0 0,1 1-1,0 0 1,0-1 0,1 2-1,1-1 1,0 1 0,0 0-1,0 0 1,1 1 0,1 0-1,-1 1 1,1-1 0,3 0 50,-6 4 16,-1 1-1,1 0 1,0 1 0,-1-1 0,1 1-1,1 0 1,-1 0 0,0 1 0,0 0 0,1 0-1,-1 0 1,0 1 0,1 0 0,-1 0 0,0 1-1,1 0-15,2 1-399,0 0-1,0 1 0,0 0 1,-1 0-1,1 1 0,-1 0 1,0 1-1,0 0 1,0 0-1,3 4 400,27 19-8395,-20-19 5489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3 160 8064,'0'2'220,"-1"0"1,1 0-1,-1 0 0,1 0 1,0 0-1,0 0 1,0 0-1,0 1 0,0-1 1,0 0-1,1 0 1,-1 0-1,1 0 1,-1 0-1,1 0 0,0 0 1,0 0-1,-1 0 1,1-1-1,1 1 0,-1 0 1,0 0-1,0-1 1,1 1-1,-1-1 1,1 1-1,-1-1 0,1 0 1,0 1-221,2 0 120,-1 1 1,0-1 0,1 0 0,-1 0-1,1-1 1,0 1 0,-1-1-1,1 0 1,0 0 0,0 0-1,0 0 1,0-1 0,0 1-1,0-1 1,0 0-121,12-2 127,0-1 1,-1-1-1,1-1 0,-1 0 1,0 0-1,0-2 0,-1 0 1,0 0-1,0-2 0,-1 1 1,0-2-1,0 0 0,-1 0 1,0-1-1,-1-1 0,4-5-127,-13 14-19,1 1-1,-1-1 0,-1 0 0,1 1 0,0-1 0,-1 0 1,1 0-1,-1 0 0,0 0 0,0 0 0,0 0 1,0-1-1,-1 1 0,1 0 0,-1 0 0,0-1 0,0-1 20,0 3-8,-1 0-1,1 0 0,-1 0 1,1 0-1,-1 0 0,0 0 1,0 0-1,0 0 1,0 0-1,0 0 0,-1 0 1,1 1-1,0-1 0,-1 1 1,1-1-1,-1 1 0,0-1 1,1 1-1,-1 0 0,0 0 1,0 0-1,0 0 0,0 0 1,0 0-1,0 1 0,0-1 1,0 0 8,-3 0-36,0 0 0,0-1-1,-1 1 1,1 1 0,0-1 0,0 1 0,0 0 0,0 0 0,-1 1 0,1-1-1,0 1 1,0 0 0,0 1 0,0-1 0,0 1 0,0 0 0,-1 1 36,0 1-23,0 0 1,0 0-1,0 0 1,1 1 0,0 0-1,0 0 1,0 1-1,0-1 1,1 1-1,0 0 1,-2 4 22,-1 3 53,0 1 0,1-1 0,1 1 0,0 0 0,1 1 0,1-1 0,0 0 0,1 1 0,1 0 0,0 0 0,1 12-53,0-24 29,0 1 0,1 0 0,0-1 0,-1 1 0,1-1 0,0 1 0,1-1 0,-1 0 0,0 1 0,1-1 0,0 0 0,0 0 0,0 0 0,0 0 0,0 0 0,1-1 0,-1 1 0,1-1 0,2 3-29,0-3-5,-1 1 0,1 0 0,0-1-1,0 0 1,0 0 0,1-1 0,-1 1 0,0-1 0,0 0 0,1-1 0,-1 1 0,4-1 5,3 0 61,0-1 0,0 0 1,0-1-1,0 0 0,0-1 0,0 0 0,-1-1 1,1 0-1,-1-1 0,0-1 0,7-4-61,-13 6 40,1 0 1,-2 0-1,1-1 1,0 1-1,-1-1 0,0 0 1,0 0-1,0-1 0,-1 1 1,0-1-1,2-4-40,3-10 24,0-1 1,3-19-25,6-16-557,-17 56 551,0 0 0,0-1-1,0 1 1,0 0 0,0 0 0,0-1-1,0 1 1,0 0 0,0-1 0,0 1-1,0 0 1,0 0 0,1-1 0,-1 1-1,0 0 1,0 0 0,0-1 0,0 1-1,0 0 1,1 0 0,-1 0 0,0-1-1,0 1 1,0 0 0,1 0 0,-1 0 0,0 0-1,0-1 1,1 1 0,-1 0 0,0 0-1,0 0 1,1 0 0,-1 0 0,0 0-1,0 0 1,1 0 0,-1 0 0,0 0-1,0 0 1,1 0 0,-1 0 0,0 0-1,1 0 1,-1 0 0,0 0 0,0 0-1,1 0 1,-1 0 0,0 0 0,0 0-1,1 1 1,-1-1 0,0 0 0,0 0-1,0 0 1,1 0 0,-1 1 0,0-1-1,0 0 1,0 0 0,1 0 0,-1 1-1,0-1 1,0 0 0,0 0 0,0 1 0,0-1-1,0 0 1,0 1 6,12 25 172,-7-14-216,2 2 176,0-1 0,2-1 0,0 1 0,0-1 0,1-1 0,0 0 0,1 0 0,0-1 0,1 0 0,0-1 0,1-1 0,0 0 0,0 0 0,0-2 0,1 1 0,2-1-132,-13-5 18,0 1 48,1-1-1,0 0 1,-1 0-1,1 0 1,0 0 0,-1 0-1,1-1 1,3 0-66,-6 0 15,0 0 1,0 0 0,0-1 0,0 1 0,0-1 0,0 1 0,0-1 0,0 1-1,0-1 1,0 0 0,0 0 0,0 1 0,0-1 0,-1 0 0,1 0-1,0 0 1,0 0 0,-1 0 0,1 0 0,-1 0 0,1 0 0,-1 0-1,1 0 1,-1 0 0,0 0 0,1 0 0,-1 0 0,0-1 0,0 1-1,0 0 1,0 0-16,30-199-680,-24 150-714,-6 43 654,1-7 305,-1 14 242,0-1-1,0 1 1,0 0-1,0 0 1,0-1-1,0 1 1,0 0-1,0 0 1,0 0-1,0-1 1,0 1 0,0 0-1,0 0 1,0 0-1,0-1 1,0 1-1,0 0 1,1 0-1,-1 0 1,0 0-1,0-1 1,0 1-1,0 0 1,0 0-1,1 0 1,-1 0 0,0-1-1,0 1 1,0 0-1,0 0 1,1 0-1,-1 0 1,0 0-1,0 0 1,0 0-1,1 0 1,-1 0-1,0 0 1,0 0 193,5 2-773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85 11520,'-46'4'4288,"36"-1"-3329,6 2 97,8 0-160,10 2-320,9-7 32,13 0-192,19 0-96,18 0-160,9-4-128,10 1 0,-2-7-960,-4-2-320,2 1-2559,-7-10-1121,-7-4 2560,-10 2 1280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78 7040,'-2'1'222,"1"0"0,-1 1 1,1-1-1,-1 0 0,1 1 1,0-1-1,-1 1 0,1-1 1,0 1-1,0-1 0,0 1 1,0 0-1,0 0 0,1 0 1,-1-1-1,0 1 0,1 0 1,-1 0-1,1 0 0,0 0 1,0 0-1,0 0 0,0 0 1,0 0-1,0 0 0,0 0 1,1 0-1,-1 0 0,1 0 1,-1 0-1,1-1 0,0 1 1,-1 0-1,1 0 0,0-1 1,0 1-1,1 0 0,-1-1 1,0 1-1,0-1 0,1 1 0,-1-1 1,1 0-1,-1 0 0,1 0 1,0 0-1,-1 0 0,3 1-222,3 2 114,1 0-1,-1-1 0,1 0 1,-1-1-1,1 1 1,0-1-1,0-1 0,0 0 1,1 0-1,-1 0 0,0-1 1,0 0-1,0-1 0,0 0 1,0 0-1,0-1 0,0 0 1,0 0-1,6-3-113,5-2 155,-1-1 0,0-1-1,-1 0 1,0-1 0,0-1 0,-1 0 0,11-12-155,-24 22-6,-1-1 1,0 0-1,0 0 1,0-1-1,0 1 1,0 0 0,0-1-1,-1 1 1,1-1-1,-1 0 1,0 1-1,0-1 1,0 0 0,0 0-1,0 0 1,0 0 5,-1 2-12,-1-1 1,1 0 0,0 1-1,0-1 1,-1 1 0,1-1 0,-1 1-1,1 0 1,-1-1 0,0 1-1,0 0 1,1-1 0,-1 1-1,0 0 1,0 0 0,0-1 0,0 1-1,-1 0 1,1 0 0,0 0-1,0 0 1,-1 1 0,1-1-1,0 0 1,-1 1 0,1-1 0,-1 0-1,1 1 1,-1 0 0,1-1-1,-1 1 12,-2-1-11,1 0 0,0 0 0,-1 1 0,1-1-1,0 1 1,-1 0 0,1-1 0,-1 2 0,1-1 0,0 0-1,-1 1 1,1 0 0,-1-1 0,1 1 0,0 1-1,-2-1 12,0 2-30,1 0 1,-1 0-1,0 0 0,1 0 0,0 0 0,0 1 0,0 0 0,0 0 0,-3 4 30,0 2-39,1-1 0,0 1 0,0 1 0,1-1 0,0 1 0,1 0 0,0 0 0,1 0-1,-1 5 40,3-10-5,0 1-1,1-1 1,-1 0 0,1 1-1,1-1 1,-1 1-1,1-1 1,0 0-1,0 1 1,1-1-1,0 0 1,0 0-1,0 0 1,1 0-1,0 0 1,0-1 0,0 1-1,1-1 1,0 0-1,0 0 1,0 0-1,1 0 1,-1-1-1,1 0 1,0 0-1,1 0 1,-1 0-1,0-1 1,1 0 0,0 0-1,0-1 1,0 0-1,0 0 1,0 0-1,1 0 1,-1-1-1,0 0 1,1-1-1,-1 1 1,0-1 0,1 0-1,4-1 6,-4-1-542,0 1-1,0-1 1,1 0-1,-1 0 1,0-1-1,-1 0 1,1 0-1,-1-1 1,1 0-1,-1 0 1,0 0 0,0-1-1,-1 0 1,1 0-1,-1 0 1,0-1-1,-1 1 1,1-1-1,-1-1 1,0 1-1,2-7 543,9-18-986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4736,'0'19'4401,"2"1"0,2 12-4401,19 74 2134,-11-56-1135,24 98 847,-36-148-1799,0 0 0,0 0 0,0 0 0,0 0 0,0 0 0,0 0-1,0 0 1,0 0 0,0 0 0,0 0 0,-1 0 0,1 0 0,0 0 0,0 0 0,0 0 0,0 0 0,0 0 0,0 0 0,0 0 0,0 0 0,0 0 0,0 0 0,0 0 0,0 0 0,0 0 0,0 0 0,0 0 0,0 0 0,0 1 0,0-1 0,0 0-1,0 0 1,-1 0 0,1 0 0,0 0 0,0 0 0,0 0-47,-6-12 560,-7-22-340,11 20-369,1 0 1,1 0-1,0 0 1,0 0-1,2 0 1,0 0-1,0 1 1,2-1-1,-1 1 1,2-1-1,0 1 1,0 0-1,1 1 1,1 0-1,0 0 1,1 0-1,0 1 1,0 0-1,1 0 0,8-7 149,-14 16-7,0-1 0,0 1 0,0 0-1,0 0 1,0 0 0,0 0-1,0 1 1,0-1 0,1 1-1,-1 0 1,1-1 0,-1 2-1,1-1 1,0 0 0,-1 1 0,1 0-1,0-1 1,-1 2 0,1-1-1,0 0 1,-1 1 0,4 0 7,4 3-111,0 0 1,0 1-1,0 1 1,0-1-1,-1 2 1,3 2 110,-3-2-776,1-1 1,-1 0-1,1 0 0,0-1 1,0-1-1,8 3 776,17-3-778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41 10112,'0'-2'166,"-1"0"0,1 1 1,0-1-1,-1 0 0,1 0 0,-1 1 1,1-1-1,-1 0 0,0 1 1,0-1-1,0 0 0,0 1 0,0-1 1,0 1-1,0 0 0,0-1 1,0 1-1,-1 0 0,1 0 0,-1 0 1,1 0-1,-1 0 0,1 0 1,-1 0-1,1 0 0,-1 1 0,0-1 1,0 0-1,1 1 0,-1 0 1,0-1-1,0 1 0,1 0 0,-1 0 1,0 0-1,0 0 0,0 0 1,1 0-1,-2 1-166,-31 3 116,1 2 1,0 1 0,0 2-1,0 1 1,1 2-1,1 1 1,-26 14-117,55-26 3,0 0 0,-1 0 0,1 1 0,1-1 1,-1 0-1,0 1 0,0 0 0,0-1 0,1 1 1,-1 0-1,1 0 0,-1 0 0,1 0 0,0 0 0,0 0 1,0 0-1,0 0 0,0 0 0,0 1 0,1-1 0,-1 0 1,1 2-4,0-2 6,0 0 0,1 1 0,0-1 1,-1 0-1,1 0 0,0 1 0,0-1 1,0 0-1,0 0 0,0 0 0,1 0 0,-1-1 1,1 1-1,-1 0 0,1 0 0,0-1 1,-1 1-1,1-1 0,0 0 0,0 1 1,0-1-1,0 0 0,1 0-6,33 20 375,-11-8-264,-1 2 0,-1 1 0,2 2-111,-19-13-27,1 1 0,-1 0 0,0 0 0,0 0 0,-1 1 0,0 0 0,0 0 0,-1 0 0,0 1 0,0 0 0,0-1 0,0 4 27,-3-8 34,0 0 1,-1 0-1,1 0 0,0 0 0,-1 0 1,0 0-1,1 0 0,-1 0 0,0 0 1,-1 0-1,1 1 0,-1-1 1,1 0-1,-1 0 0,0 0 0,0 0 1,0 0-1,0-1 0,-1 1 0,1 0 1,-1 0-1,0-1 0,0 1 0,0-1 1,0 0-1,0 1 0,0-1 0,-1 0 1,1 0-1,-2 0-34,1 0-44,-1 0 1,1 0-1,-1-1 0,1 1 0,-1-1 1,1 0-1,-1 0 0,0-1 1,0 1-1,0-1 0,1 0 0,-1 0 1,0 0-1,0 0 0,1-1 1,-1 1-1,0-1 0,0 0 0,1 0 1,-1-1-1,1 1 0,-1-1 0,1 1 1,-4-3 43,3 1-627,-1 0 0,1 0 0,0 0 0,0-1 0,1 0 0,-1 0 1,1 1-1,-1-2 0,1 1 0,0 0 0,-1-4 627,-1-5-853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7680,'23'-20'5050,"-22"26"-4870,0-1-1,0 1 1,0-1 0,1 0-1,0 0 1,0 0-1,0 0 1,0 0 0,1 0-1,0 0 1,0-1-1,0 1 1,1-1 0,1 1-180,0 2 185,1-1 0,1 0 0,-1 0 0,1 0 0,0-1 0,1 0 0,-1 0 0,7 2-185,-5-3 221,1-1-1,0-1 1,0 0 0,0 0-1,0 0 1,0-2 0,0 1-1,0-1 1,0-1 0,0 0-1,0 0 1,1-1-221,1 0 120,1-1-1,-1 0 0,0-1 1,-1-1-1,1 1 0,-1-2 1,0 0-1,0 0 0,7-6-119,-16 11 8,0-1-1,0 1 1,-1-1 0,1 0-1,0 1 1,0-1-1,-1 0 1,1 0-1,-1 0 1,0 0-1,0 0 1,0 0 0,0-1-1,0 1 1,0 0-1,0-1 1,-1 1-1,1 0 1,-1-1-1,1 1 1,-1-1-1,0 1 1,0 0 0,0-2-8,-1 2-9,0 0 0,0-1 1,0 1-1,0 0 1,0 0-1,0 0 1,0 0-1,-1 0 1,1 1-1,-1-1 1,1 0-1,-1 0 1,0 1-1,1-1 1,-1 1-1,0 0 1,0 0-1,0-1 1,0 1-1,0 0 0,-1 1 1,1-1-1,0 0 1,0 1-1,-2-1 9,-2-1-11,0 1 0,0 0 0,0 1 0,0-1 0,0 1 0,0 0 0,0 0 0,0 1 0,0 0 0,0 0 0,0 1 0,0-1 0,0 1-1,0 0 1,-3 3 11,1-1-28,0 1 0,0 0 0,1 1 0,0-1-1,0 1 1,0 1 0,1-1 0,0 1 0,0 1-1,0 0 29,-2 4-29,0 0-1,1 1 1,1-1-1,0 2 1,1-1-1,0 0 1,1 1-1,0 0 1,1 0-1,1 0 0,0 0 1,1 1-1,1 4 30,0-11-27,1 0 0,0 1 0,0-1-1,1 0 1,0 1 0,1-1 0,0 0 0,0-1-1,1 1 1,0 0 0,0-1 0,0 0-1,1 0 1,1 1 27,-2-4-75,1 1-1,0-1 1,0 1-1,0-1 1,0-1 0,1 1-1,-1-1 1,1 0-1,0 0 1,0 0 0,0-1-1,0 0 1,1 0-1,-1-1 1,0 0 0,1 0-1,-1 0 1,4-1 75,3 0-460,0-1-1,-1 0 1,1-1 0,0-1 0,-1 0 0,0 0 0,5-3 460,41-17-672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241 254 7936,'-2'-2'235,"-1"1"1,1 0-1,-1 0 1,0-1-1,0 2 1,1-1-1,-1 0 1,0 1-1,0-1 1,0 1-1,0 0 1,0 0-1,0 0 1,1 0-1,-1 0 1,0 1-1,0-1 1,0 1-1,0 0 1,1 0-1,-1 0 1,0 0-1,1 0-235,-12 5 485,1 1 1,0 1-1,-11 7-485,22-14 77,-7 6 108,0 0 1,0 0-1,1 1 1,0 0 0,0 1-1,1 0 1,0 0-1,0 0 1,-5 10-186,8-11 97,1-1 0,-1 1 0,1 0 0,1-1 0,0 1 0,0 1 0,0-1 1,1 0-1,0 0 0,0 1 0,1-1 0,0 0 0,1 0 0,0 1-97,0-2 76,1-1-1,1 1 1,-1 0-1,1-1 1,0 0-1,0 1 1,1-1-1,0 0 1,0-1-1,0 1 1,1-1-1,3 4-75,-5-6 46,-1-1 0,1 1 0,-1-1 0,1 0 0,0 0-1,0 0 1,0 0 0,0 0 0,0-1 0,0 1 0,1-1 0,-1 0 0,0 0 0,1 0-1,-1-1 1,1 1 0,-1-1 0,1 1 0,-1-1 0,1 0 0,-1-1 0,1 1 0,-1-1 0,0 1-1,2-2-45,3-1 48,-1-1 0,0 0 0,-1-1 0,1 1-1,-1-1 1,0 0 0,0-1 0,0 0-1,-1 0 1,0 0 0,0-1 0,-1 1 0,0-1-1,0 0 1,0 0 0,-1-1 0,2-4-48,1-5 25,0 0 0,-2 0-1,0-1 1,-1 0 0,0 1 0,-2-1 0,0-10-25,-2-2-84,-2-1 0,-1 1 0,-1 0 0,-1 0 0,-2 0 0,-1 1 0,-2 0 0,-12-24 84,20 46-74,-1 0 0,0 0-1,-1 0 1,1 1 0,-5-4 74,8 8-16,-1 1 0,1 0 1,0-1-1,-1 1 1,0 0-1,1 0 0,-1 0 1,0 0-1,1 0 0,-1 0 1,-1 0 15,2 1-5,1 0 0,-1 0 1,0 0-1,0 0 0,0 0 0,0 0 1,0 0-1,1 0 0,-1 0 1,0 0-1,0 1 0,0-1 0,0 0 1,1 1-1,-1-1 0,0 0 0,0 1 1,1-1-1,-1 1 0,0-1 1,1 1-1,-1-1 0,0 1 0,1 0 1,-1-1 4,0 2-3,-1 1 1,1-1-1,0 0 1,0 1-1,0-1 1,0 1-1,0 0 1,0-1-1,1 1 1,-1-1-1,1 1 1,0 0-1,0-1 1,0 1-1,0 0 1,0 0 2,8 52 39,-5-36-6,12 54 242,2-1 1,4 0-1,8 14-275,-17-53-175,1 0-1,5 6 176,-11-27-214,0 1 1,0-1 0,1-1-1,1 1 1,0-1-1,10 9 214,14 6-256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73 7296,'20'-19'2544,"-15"15"-1683,0 0 0,0 0 1,-1-1-1,1 0 0,-1 0 1,1-1-862,-5 5 58,0 1 1,0-1-1,-1 1 1,1-1 0,0 1-1,0-1 1,0 1 0,0-1-1,0 1 1,-1 0 0,1-1-1,0 1 1,0-1 0,-1 1-1,1 0 1,0-1-1,-1 1 1,1 0 0,0-1-1,-1 1 1,1 0 0,-1-1-1,1 1 1,0 0 0,-1 0-1,1 0 1,-1-1-1,1 1 1,-1 0 0,1 0-1,-1 0 1,1 0 0,-1 0-1,1 0 1,-1 0-59,-18-6 587,0 4-475,0 1 0,0 0 0,0 1 0,0 1 0,0 1 0,1 1 0,-1 1 0,1 0 0,0 1 0,0 1 0,0 1 0,0 0 0,1 1 0,1 1 0,-11 7-112,26-15-4,0-1 0,0 1 0,0-1-1,1 1 1,-1 0 0,0-1-1,0 1 1,0 0 0,1 0-1,-1 0 1,0 0 0,1-1 0,-1 1-1,0 0 1,1 0 0,-1 0-1,1 0 1,0 0 4,0 0-1,0-1-1,0 1 1,0-1-1,0 1 1,0-1-1,1 1 1,-1-1-1,0 0 1,0 1 0,0-1-1,1 1 1,-1-1-1,0 0 1,1 1-1,-1-1 1,0 0-1,1 1 1,-1-1 0,1 0-1,-1 0 1,0 1-1,1-1 1,-1 0-1,1 0 1,-1 0-1,1 0 1,-1 1 1,8 1-3,0 0-1,1-1 1,-1 1 0,5-1 3,2 0 1,19 6-81,-1 0-1,28 11 81,-45-12 2,-1 0 0,0 1 0,0 0 0,0 2 0,-1-1 0,12 11-2,-23-17 17,1 1 0,-1 0 0,0 0 0,-1 1 0,1-1 0,0 1 0,-1-1 1,0 1-1,0 0 0,0-1 0,0 1 0,0 0 0,-1 1 0,0-1 0,0 0 0,0 0 0,0 0 0,-1 2-17,0-2 22,0-1 0,0 1 0,-1-1 0,1 0 0,-1 1 0,0-1 0,0 1-1,0-1 1,-1 0 0,1 0 0,-1 0 0,0 0 0,0 0 0,0 0 0,0 0 0,0 0 0,0-1 0,-1 1 0,1-1 0,-1 0-1,0 0 1,-2 2-22,-7 3-123,1 0-1,-2 0 0,1-1 0,-1-1 1,0 0-1,0-1 0,0 0 1,0-1-1,-1-1 0,0 0 0,1-1 1,-1 0-1,0-1 0,1 0 0,-4-2 124,14 2-160,1-1 0,-1 1 0,1-1 0,-1 1 0,1-1 0,-1 0 0,1 0 0,0 0 0,-1-1 1,1 1-1,0-1 0,0 1 0,0-1 0,0 1 0,0-1 0,1 0 0,-1 0 0,0 0 0,1 0 0,-2-2 160,-7-23-672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7808,'4'67'7536,"3"-19"-6168,2-1-1,13 38-1367,40 91 1054,-48-139-886,-14-37-188,0 1 1,0-1-1,0 0 0,0 1 1,0-1-1,0 0 1,0 0-1,0 1 0,0-1 1,0 0-1,1 1 1,-1-1-1,0 0 0,0 0 1,0 1-1,0-1 1,0 0-1,1 0 0,-1 0 1,0 1-1,0-1 1,0 0-1,1 0 1,-1 0-1,0 1 0,0-1 1,1 0-1,-1 0 1,0 0-1,0 0 0,1 0 1,-1 0-1,0 1 1,0-1-1,1 0 0,-1 0 20,-2-11-2057,-1 5 1215,-1 0-1,0 0 0,0 1 1,-1-1-1,-3-3 843,-19-17-869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7424,'-11'2'2754,"12"5"-968,1-5-1539,-1 0-1,1 0 0,0-1 0,0 1 1,0-1-1,0 1 0,0-1 1,0 0-1,0 0-246,14 6 468,0-2 0,0 0 0,0 0-1,0-2 1,1 0 0,6 0-468,25 1 547,30-2-547,71-6 64,-119 1-1746,1-1 1,-1-1-1,25-8 1682,-51 12-208,0-1 0,0 0 1,0 0-1,-1 0 0,1 0 0,2-3 208,12-6 991,-17 11-927,-1 0 0,1 0 0,-1 0 0,1 0-1,-1 0 1,1 0 0,0 0 0,-1 0 0,1 0 0,-1 1 0,1-1-1,-1 0 1,1 0 0,-1 1 0,1-1 0,-1 0 0,1 1-1,-1-1 1,1 0 0,-1 1 0,1-1 0,-1 1 0,0-1-1,1 1-63,11 13 779,-9-10-498,5 7 123,0 0-1,-1 0 0,0 0 1,-1 1-1,4 12-403,21 67 1138,-13-36-693,14 57 718,-36-129-830,0 0 0,1 0 0,1-1 0,1 1 0,0-15-333,1 17-155,1-1-1,0 0 1,1 1-1,1 0 1,1 0-1,0 0 1,0 0-1,2-1 156,-2 7-186,0 1-1,1-1 1,0 1 0,0 0-1,1 0 1,0 0-1,0 1 1,5-4 186,-9 9-29,1-1 0,0 1-1,0 0 1,0 0 0,0 1 0,0-1 0,0 0-1,1 1 1,-1 0 0,0 0 0,1 0 0,-1 0-1,1 0 1,-1 1 0,1-1 0,-1 1 0,1 0-1,0 0 1,-1 1 0,1-1 0,-1 1 0,1 0-1,-1-1 1,2 2 29,49 21-1929,-17-6-5635,-15-8 4743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7296,'1'1'203,"0"0"1,-1 0-1,1 0 1,0 0 0,-1 0-1,1 0 1,-1 0-1,0 0 1,1 1-1,-1-1 1,0 0-1,0 0 1,0 0-1,1 0 1,-1 1 0,0-1-1,-1 0 1,1 0-1,0 0 1,0 0-1,-1 1-203,2 14 1763,3 2-978,1-1 1,1 1 0,1-1-1,7 12-785,3 9 308,0-1-121,-10-23-36,-1 0-1,0 0 0,-1 1 1,-1 0-1,1 2-150,-5-9-75,-3-7-1624,-7-15-495,0-6 1464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9856,'-10'-9'3680,"10"6"-2848,5 15-256,0-9-224,4 6-3136,5-1-1216,0-1 1984,-1-2 992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53 186 12032,'-4'-2'655,"1"0"1,0 0-1,-1 1 0,1 0 1,-1 0-1,1 0 1,-1 0-1,1 0 1,-1 1-1,-1-1-655,4 2 76,1 0 1,0-1-1,0 1 1,-1 0-1,1 0 0,0-1 1,0 1-1,0 0 0,0 0 1,0 0-1,0-1 1,0 1-1,0 0 0,0 0 1,1-1-1,-1 1-76,0 0 74,6 26 330,1 0 0,1 0 1,2 0-1,11 22-404,-5-10 292,6 22-292,-16-44 71,-1 0 16,0 1 1,-1 0-1,0 4-87,-3-19 24,0 1 1,-1-1-1,0 1 0,0-1 0,0 1 0,0-1 0,0 1 1,-1-1-1,0 1 0,1-1 0,-1 0 0,-1 1 0,1-1 1,0 0-1,-1 0 0,1 0 0,-1 0 0,-2 3-24,3-5 9,-1 0-1,1 0 0,0 0 0,0 0 1,-1 0-1,1-1 0,0 1 0,-1 0 1,1-1-1,-1 1 0,1-1 0,-1 1 1,1-1-1,-1 0 0,1 0 0,-1 1 1,1-1-1,-1 0 0,1-1 0,-1 1 1,0 0-1,1 0 0,-1-1 0,1 1 1,0 0-1,-1-1 0,1 0 0,-1 1 1,1-1-1,0 0 0,-1 0 0,1 0 1,-1-1-9,-2 0 5,0-2 0,0 1 1,0 0-1,1-1 0,0 1 0,0-1 1,0 0-1,0 0 0,0-1 1,0-1-6,-2-7-25,0-1 1,1 1 0,1-1 0,0 1 0,0-1 0,2 0 0,0 0-1,1 0 1,0 0 0,1 0 0,0 0 0,1 0 0,1 0-1,0 0 1,1 1 0,0-1 0,2-2 24,6-11-114,0 1-1,1 0 1,2 0 0,1 1 0,0 1-1,2 1 1,16-17 114,-23 29 5,-1 0 0,2 1 1,0 1-1,0-1 0,1 2 0,3-3-5,-9 8 26,-1-1 1,1 1-1,0 0 0,0 1 1,0 0-1,0 0 0,0 0 1,1 1-1,-1 0 0,0 1 1,1-1-1,-1 1 0,6 1-26,-11-1 19,1 1-1,-1-1 0,1 1 0,-1 0 0,0-1 1,1 1-1,-1 0 0,0 0 0,0 0 1,1 1-1,-1-1 0,0 1 0,0-1 0,-1 1 1,1-1-1,0 1 0,0 0 0,-1 0 1,1 1-19,0 0 33,0 1 1,-1-1-1,1 1 1,-1-1-1,0 1 1,0 0-1,0-1 1,0 1-1,-1 0 1,0 0-1,0 3-33,0 8 119,-2 1 1,0 0-1,-1-1 1,-1 1-1,-2 7-119,-25 74 272,11-36-138,3 2-1,1 6-133,15-62-27,0 0 1,0 0-1,1-1 1,-1 1-1,2 0 1,-1 0-1,1-1 1,0 1-1,0 0 1,1-1-1,2 7 27,-3-10-21,1 1 0,0 0-1,0-1 1,1 1-1,-1-1 1,1 0-1,0 1 1,0-1 0,0-1-1,0 1 1,0 0-1,0-1 1,1 1-1,-1-1 1,1 0 0,0 0-1,0-1 1,-1 1-1,5 0 22,11 3-557,0-1 0,1-1-1,-1-1 1,0 0 0,1-1-1,10-2 558,27-3-10794,34-7 10794,-22-1-3621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7936,'-1'6'488,"0"0"1,1 1-1,0-1 0,0 0 1,0 0-1,1 1 0,-1-1 1,1 0-1,1 2-488,2 14 1199,0-2-587,1-1-1,0 0 0,2 0 1,0-1-1,5 7-611,11 33 714,-13-25-162,-9-25-456,1 0 0,0-1 0,0 0 1,1 1-1,0-1 0,1 0 0,-1 0 1,1-1-1,0 1 0,1-1 0,2 3-96,-7-9 27,0 1 0,1-1 0,-1 0-1,1 1 1,-1-1 0,1 0 0,0 1-1,-1-1 1,1 0 0,-1 0 0,1 0-1,-1 1 1,1-1 0,0 0 0,-1 0-1,1 0 1,-1 0 0,1 0 0,0 0-1,-1 0 1,1 0 0,-1-1 0,1 1-1,0 0 1,-1 0 0,1 0 0,-1-1-1,1 1 1,-1 0 0,1-1 0,-1 1-1,1 0 1,-1-1 0,1 1 0,-1 0-1,1-1 1,-1 1 0,0-1 0,1 1-1,-1-1 1,0 1 0,1-1 0,-1 1-1,0-1-26,14-28 393,-14 27-373,8-18-138,1-1 0,0 1 0,2 0 0,0 1 1,1 0-1,1 1 0,1 1 0,0 0 0,1 1 1,1 0-1,7-5 118,-20 19-15,0 0 0,0-1-1,0 2 1,0-1 0,1 0 0,-1 1 0,0-1 0,1 1 0,-1 0 0,1 0 0,-1 0 0,1 1 0,-1-1-1,1 1 1,-1 0 0,1 0 0,0 0 0,-1 1 0,1-1 0,-1 1 0,1-1 0,-1 1 0,1 1 0,-1-1 0,1 1 15,4 2 39,-1 0 1,0 1 0,0 0 0,0 1 0,-1 0 0,1-1 0,-2 2-1,1-1 1,-1 1 0,1 1-40,4 6 33,0-1 1,1 0-1,1-1 1,0 0-1,9 7-33,-16-15-420,1-1-1,-1 0 1,1 0-1,-1 0 1,1-1-1,0 0 1,3 1 420,-3-1-1016,0-1 1,1 0-1,-1-1 0,0 1 1,1-1-1,-1 0 1,1-1-1,1 0 1016,19-2-2725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360 109 8320,'-2'-9'756,"0"-4"80,-1 0-1,0 0 1,-3-3-836,6 13 175,-2 0 1,1 0 0,0 1 0,0-1-1,-1 0 1,1 1 0,-1 0 0,0-1-1,0 1 1,0 0 0,0 0 0,0 0-1,0 0 1,-1 0 0,1 0-1,-1 1 1,-1-2-176,1 2 66,1 1-1,0-1 0,-1 1 0,1 0 1,-1 0-1,1 0 0,-1 0 1,1 0-1,-1 0 0,1 1 0,0-1 1,-1 1-1,1 0 0,-1-1 1,1 1-1,0 0 0,0 1 0,0-1 1,0 0-1,-1 0 0,2 1 1,-2 0-66,-7 6 100,1 0 0,0 0 1,-7 10-101,14-15 54,-4 4 71,0 0 1,0 0-1,1 0 0,1 1 0,-1 0 0,1 0 1,0 1-1,1-1 0,0 1 0,1-1 0,-2 7-125,3-11 78,1 0 0,-1-1 0,1 1 0,0 0 0,0 0 0,0 0 0,1 0 0,-1 0 0,1 0 0,0-1 0,0 1 0,1 0 0,-1 0 0,1-1 0,-1 1 0,1-1 0,0 0 0,0 1 0,1-1 0,-1 0 0,1 0 0,-1 0 0,1-1 0,0 1 0,0-1 0,0 1 0,3 0-78,1 1 38,-1-1 0,0 0 0,1 0 0,0 0 0,-1-1 0,1 0-1,0-1 1,0 1 0,0-1 0,1-1 0,-1 1 0,0-1 0,0-1 0,0 1 0,0-1 0,0 0 0,0-1 0,0 1 0,0-2 0,0 1 0,-1-1 0,1 0 0,-1 0 0,0 0 0,1-1 0,-2 0 0,1-1 0,0 1 0,-1-1 0,0 0 0,0 0 0,0-1 0,-1 1 0,0-1 0,0 0 0,0 0 0,-1-1-1,0 1 1,0-1 0,-1 1 0,1-1 0,-1-4-38,3-12-60,5-14-146,-6 35-53,2 8 104,2 12 11,-8-17 126,40 99-224,1 19 242,-28-76 17,-2 0-1,-2 0 0,-3 1 1,0 10-17,-5-40 74,0 0 0,-2 0 0,0 0 0,0 0 0,-1 0 0,-1 0 0,0-1 0,-1 1 0,-5 10-74,6-15 88,-2-1 1,1 0-1,-1 0 0,0 0 0,-1-1 0,0 1 1,0-1-1,-1-1 0,1 1 0,-1-1 0,-1 0 0,1-1 1,-1 0-1,0 0 0,-3 1-88,-9 3 108,0 0-1,-1-1 1,0-2 0,-12 3-108,6-4-760,-1 0 0,0-2 1,0-1-1,1-2 1,-1 0-1,0-2 1,0-1-1,0-1 1,-9-4 759,-41-17-965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7552,'0'0'97,"0"-1"0,-1 1 0,1 0 0,0-1 0,0 1 0,0 0 0,0-1 0,1 1 0,-1 0 0,0-1 0,0 1 0,0 0 0,0-1 0,0 1 0,0 0 0,0-1 0,1 1 0,-1 0 0,0-1 0,0 1 0,0 0 0,1 0 0,-1-1 0,0 1 0,0 0 0,1 0 0,-1-1 0,0 1 0,1 0 0,-1 0 0,0 0 0,1 0 0,-1 0 0,0-1 0,1 1 0,-1 0 0,0 0 0,1 0 0,-1 0 1,0 0-98,9 13 3616,-2 1-3076,67 75 1641,-48-53-1634,-11-13-112,2-1 1,0 0-1,1-1 0,7 4-435,-25-24 46,1-1 0,0 1 0,0 0 0,0 0 0,-1-1 0,1 1 0,0-1 0,0 1 0,0-1 0,0 1 0,0-1 0,0 1 0,0-1 0,0 0 0,0 0 0,1 0 0,-1 1 0,0-1 0,0 0 0,0 0 0,0 0 0,0-1 0,0 1 0,0 0 0,0 0 0,0-1 0,1 1-46,0-1 61,-1 0-1,1-1 1,0 1-1,0-1 1,-1 1-1,1-1 1,-1 1-1,0-1 1,1 0-1,-1 0 1,0 0 0,0 1-1,0-2-60,4-7 84,-1 1 0,-1-1-1,0 1 1,-1-1 0,2-6-84,13-128-4064,-17 143 3793,0 0 0,0-1-1,0 1 1,1 0 0,-1 0-1,0-1 1,0 1 0,1 0-1,-1 0 1,1 0 0,-1 0 0,1 0-1,-1 0 1,1-1 0,0 1-1,0 0 272,0 1-195,0-1 0,0 1 0,-1 0 0,1 0-1,0 1 1,0-1 0,-1 0 0,1 0 0,0 0 0,0 0 0,-1 1-1,1-1 1,0 0 0,-1 1 0,1-1 0,0 0 0,-1 1-1,1-1 1,0 1 0,-1-1 0,1 1 0,-1 0 195,13 7-720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24 7296,'-1'-1'350,"-1"0"0,0 0 0,1-1-1,-1 1 1,0 1 0,1-1 0,-1 0 0,0 0 0,0 1 0,0-1 0,0 1 0,0-1 0,0 1 0,0 0-1,0 0 1,0 0 0,0 0 0,-1 0-350,-22-3 2624,16 1-2426,0 1 0,-1 0-1,1 0 1,-1 1 0,1 0-1,0 0 1,-1 1 0,1 0 0,-1 1-1,1 0 1,-3 2-198,1-1 0,-1 1 0,0 1 0,1 0 1,0 0-1,0 1 0,0 1 0,1 0 0,-7 5 0,16-11-8,-1 0 0,1 1-1,-1-1 1,1 0 0,0 1-1,-1-1 1,1 1 0,0-1 0,0 1-1,0-1 1,0 1 0,0 0 0,0 0-1,1-1 1,-1 1 0,0 0 0,1 0-1,0 0 1,-1 0 0,1 0-1,0 0 1,0-1 0,0 1 0,0 0-1,0 0 1,0 0 0,1 0 0,-1 0-1,1 0 1,0 0 8,1 2 71,0 0 0,0-1 1,1 1-1,0-1 0,0 0 0,0 0 0,0 0 1,0 0-1,0 0 0,1-1 0,-1 1 0,1-1 0,2 1-71,0 0 78,0 0-1,0 0 0,1 0 1,-1-1-1,1 0 0,0-1 0,-1 1 1,1-1-1,0 0 0,0-1 1,0 0-1,0 0 0,0 0 0,0-1 1,0 0-1,-1 0 0,5-2-77,-6 1 21,0 0 1,-1 0-1,1 0 0,-1 0 1,1-1-1,-1 0 0,0 0 0,0 0 1,0 0-1,0-1 0,-1 0 0,1 1 1,-1-1-1,0 0 0,0-1 0,-1 1 1,1-1-1,-1 1 0,0-1 0,0 0 1,0 1-1,-1-1 0,0 0 0,0-1-21,13-81-10,-13 93-91,0 0 1,1 1 0,0-1 0,0 0-1,1 0 1,-1-1 0,4 6 100,31 56 222,-30-54-185,1-1 0,0 0 0,1 0 0,3 3-37,-8-11-24,0 0 0,0 0-1,1 0 1,-1-1-1,1 1 1,-1-1 0,1 0-1,0-1 1,1 1 0,-1-1-1,0 0 1,2 0 24,-6-1-137,1-1 1,-1 0-1,0 0 1,1 0-1,-1 0 0,0 0 1,1 0-1,-1 0 1,1 0-1,-1 0 1,0-1-1,1 1 1,-1 0-1,0-1 1,0 1-1,1-1 0,-1 0 1,0 1-1,0-1 1,0 0-1,0 0 1,0 0-1,0 1 1,0-1-1,0 0 1,0-1-1,0 1 0,0 0 1,-1 0-1,1 0 1,0 0-1,-1-1 1,1 0 136,1-2-534,0-1 1,-1 1 0,0-1-1,0 0 1,0 0-1,0 0 1,-1 0 0,1-3 533,-1-25-832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8704,'21'42'5233,"13"44"-3191,17 37-1654,-24-73 607,19 25-995,12 22-798,-26-28-4732,-27-53 640,-1-6 1690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8576,'6'9'3666,"-1"12"-2867,-3-13-203,8 17 243,1-1 0,0-1 1,2 0-1,1-1 0,4 6-839,-10-17 179,1 0 1,0-1-1,1 1 0,0-2 1,0 0-1,1 0 0,0-1 0,1 0 1,0-1-1,6 3-179,-10-7 95,-1 0 1,0-1-1,1 1 1,-1-2-1,1 1 0,0-1 1,-1-1-1,1 1 0,0-1 1,0 0-1,0-1 1,-1 0-1,1 0 0,0-1 1,-1 0-1,1 0 0,-1-1 1,0 0-1,0 0 1,6-3-96,-5 1 28,0-1 0,0 1 1,0-1-1,-1-1 1,1 1-1,-2-1 1,1-1-1,-1 1 1,0-1-1,0 0 0,-1 0 1,0-1-1,-1 1 1,0-1-1,0 0 1,0-2-29,0-2-15,-1-1 1,-1 1-1,0 0 1,0-1-1,-1 0 1,-1 1-1,0-1 1,-1 1-1,-3-12 15,3 15-461,-2 1-1,0-1 0,0 1 1,0-1-1,-1 1 0,0 0 0,-1 1 1,-4-7 461,-12-4-4034,18 17 3097,1 1-1,0-1 0,0 0 0,-1 0 0,1 1 1,1-2-1,-1 1 0,-1-1 938,2-2-1029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8320,'1'3'237,"-1"-1"1,0 0-1,1 1 1,0-1 0,-1 0-1,1 1 1,0-1-1,0 0 1,0 0-1,1 0 1,-1 0 0,0 0-1,1 0 1,0 0-1,-1 0 1,1-1-1,0 1 1,0-1 0,0 1-1,0-1 1,0 1-1,0-1 1,0 0-1,0 0 1,0 0-1,2 0-237,2 1 388,0 0 1,1 0-1,-1 0 0,1-1 0,0 0 0,0 0 0,0 0 0,-1-1 0,2 0-388,20-3 447,-2-2-1,1 0 1,0-2 0,-1 0 0,-1-2 0,1-1-1,-1-1 1,-1-2 0,22-13-447,-40 21 36,0 1 0,0-1 0,0 1 1,-1-2-1,0 1 0,0-1 0,0 1 0,-1-1 0,0 0 0,2-4-36,-5 8 0,0 0 0,0 0 0,0 0 0,0 0 0,-1 0 0,1-1 0,-1 1-1,1 0 1,-1 0 0,0 0 0,0-1 0,0 1 0,0 0 0,0 0 0,0 0 0,-1-1-1,1 1 1,-1 0 0,1 0 0,-1 0 0,0 0 0,0 0 0,0 0 0,0 0 0,0 0 0,0 0-1,-1 1 1,1-1 0,-1 0 0,1 1 0,-1-1 0,0 1 0,1-1 0,-1 1 0,0 0-1,0 0 1,0 0 0,-3-2-20,1 1-1,-1 0 0,0 0 0,0 0 1,0 0-1,0 1 0,0 0 1,0 0-1,0 0 0,0 1 1,-1 0-1,1 0 0,0 0 0,0 0 1,0 1-1,-1 0 0,1 0 1,0 0-1,0 1 0,1 0 1,-1 0-1,0 0 0,0 1 0,1-1 1,-2 2 20,-3 2-19,1 0 0,-1 1 0,1 0 0,0 0 0,1 1 0,-1 0 1,2 0-1,-1 1 0,1 0 0,0 0 0,-3 9 19,3-5 7,1 0 0,1 0 1,0 0-1,0 1 0,1-1 0,1 1 0,0 8-7,1-16 14,1 0-1,0 0 1,0 0-1,1 0 1,-1 0-1,1-1 1,0 1-1,1 0 1,0 0-1,0-1 1,0 1-1,0-1 1,1 1-1,0-1 1,0 0-1,0 0 1,1 0-1,3 4-13,5 0 84,-1 0 0,2 0 0,-1-1-1,1 0 1,0-1 0,1-1-1,-1 0 1,1-1 0,0 0 0,1-1-1,3 0-83,0-1-245,0 0-1,0-1 0,0-1 0,4-1 246,-8 0-1040,1-1 0,0-1-1,-1 0 1,1-1-1,0-1 1041,-10 2-519,0 0-1,0 0 0,0 0 0,0-1 0,0 0 0,-1 1 0,0-2 0,1 1 0,-1 0 0,0-1 0,0 0 0,0-2 520,24-23-1152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37 9472,'-8'6'2269,"8"-6"-2054,-1 0 0,0 1 0,0-1-1,1 1 1,-1-1 0,0 1 0,1-1 0,-1 1-1,1 0 1,-1-1 0,1 1 0,-1 0 0,1-1-1,-1 1 1,1 0 0,-1 0 0,1-1 0,0 1-1,0 0 1,-1 0 0,1 0 0,0 0 0,0-1-1,0 1 1,0 0 0,0 0 0,0 0-215,1 10 504,0 1 0,1-1 0,0 0 1,0 0-1,2 0-504,-1 0 227,-1 0 1,1-1-1,-2 1 1,0 0-1,0 1-227,-1-2-11,-1 0-1,0-1 0,0 1 1,-1 0-1,0-1 1,-1 0-1,0 1 0,0-1 1,-1 0-1,-1 0 0,-1 3 12,6-12-3,0 0 0,-1 0-1,1 0 1,0 0 0,0 0 0,0 0-1,0 1 1,0-1 0,0 0-1,0 0 1,0 0 0,-1 0 0,1 0-1,0 0 1,0 0 0,0 0-1,0 0 1,0 0 0,0 0 0,-1 0-1,1 0 1,0 0 0,0 0-1,0 0 1,0 0 0,0 0-1,-1 0 1,1 0 0,0 0 0,0 0-1,0 0 1,0 0 0,0 0-1,0 0 1,-1 0 0,1 0 0,0 0-1,0 0 1,0 0 0,0 0-1,0 0 1,0-1 0,0 1-1,-1 0 1,1 0 0,0 0 0,0 0-1,0 0 1,0 0 0,0 0-1,0-1 1,0 1 0,0 0 0,0 0-1,0 0 4,-4-7-91,4-2 37,1-1-1,-1 1 0,1 0 1,1-1-1,0 1 1,0 0-1,1 0 0,0 0 1,3-6 54,-3 8-31,2-8-26,1 1 1,1 0 0,0 0 0,1 1-1,1 0 1,0 0 0,1 1 0,7-7 56,-11 12 52,1 0 0,1 0 1,-1 1-1,1 1 0,0-1 1,1 1-1,-1 1 0,1-1 1,0 2-1,0-1 0,0 1 1,1 0-1,-1 1 0,5 0-52,-10 1 23,0 1 1,0-1-1,1 1 0,-1 1 0,0-1 0,0 0 0,0 1 0,0 0 0,0 0 0,0 0 1,0 1-1,0-1 0,0 1 0,0 0 0,-1 0 0,1 0 0,0 1-23,2 2 35,-1 0 0,0-1-1,-1 2 1,1-1 0,-1 0-1,0 1 1,-1 0 0,1 0-1,-1 0 1,0 1-35,6 15-23,-2 1 0,0-1 0,-1 1 0,-2 1-1,2 14 24,-3 7-1583,-3-15-7039,0-29 8118,0-5-658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90 11392,'-2'1'293,"1"1"1,-1-1 0,1 1-1,0-1 1,0 1-1,0 0 1,0 0 0,0 0-1,0 0 1,0-1-1,0 1 1,1 0 0,-1 0-1,1 0 1,0 0 0,-1 1-1,1-1 1,0 0-1,0 0 1,0 0 0,1 0-1,-1 0 1,0 1-294,1-1 58,0-1-1,0 1 1,0 0-1,0-1 1,1 1-1,-1-1 1,0 1 0,1-1-1,-1 0 1,1 0-1,-1 0 1,1 1 0,-1-1-1,1-1 1,0 1-1,0 0 1,-1 0-1,1-1 1,0 1 0,0-1-1,0 1 1,0-1-1,0 0 1,0 0-1,-1 0 1,2 0-58,12 1 87,1-1 0,0 0 0,0-1-1,-1-1 1,1-1 0,-1 0 0,1-1 0,-1 0 0,0-1 0,-1-1-1,1-1 1,-1 0 0,0 0 0,9-8-87,-21 13-29,0 0 0,0 0 0,0 1 0,0-1 0,0 0-1,0-1 1,-1 1 0,1 0 0,-1 0 0,1-1 0,-1 1 0,0-1 0,0 1 0,0-1 0,0 0 0,-1 1-1,1-1 1,0-1 29,-1 2-31,-1 0 0,1 0 0,0 0-1,0-1 1,-1 1 0,0 0-1,1 0 1,-1 0 0,0 0-1,0 0 1,0 1 0,0-1 0,0 0-1,0 0 1,-1 1 0,1-1-1,0 0 1,-1 1 0,1 0 0,-1-1-1,0 1 1,0 0 0,1 0-1,-2-1 32,1 1-7,0 0 0,0 0 0,0 0 0,0 0-1,0 0 1,0 1 0,0-1 0,0 1 0,0-1-1,0 1 1,0 0 0,0 0 0,0 0 0,-1 0 0,1 0-1,0 0 1,0 1 0,0-1 0,-1 1 7,0 0 8,-1 1 0,1-1 0,-1 1 1,1 0-1,0 0 0,0 0 0,0 1 0,0-1 1,0 1-1,-1 2-8,-4 4 74,1 1 0,0 0 0,0 0 0,1 1 0,1 0 0,-3 6-74,1 0 123,1 1 0,0 0 1,2 0-1,0 0 1,1 0-1,0 11-123,2-20 47,1-1 1,0 0-1,1 1 1,0-1-1,1 0 1,-1 0-1,3 5-47,-3-9 9,1 1-1,0-1 1,0 0-1,0 0 1,1 0 0,-1 0-1,1 0 1,0 0-1,0-1 1,1 1-1,-1-1 1,1 0 0,1 1-9,-1-2-142,0 0 0,0 0 0,0 0 0,0 0 0,0-1 0,1 0 1,-1 0-1,0 0 0,1 0 0,-1-1 0,1 1 0,-1-1 0,1-1 0,-1 1 1,1 0-1,-1-1 0,1 0 0,-1 0 0,4-2 142,7-2-927,0-1-1,0 0 1,-1-1-1,0 0 1,0-2 927,23-15-800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 10496,'-2'8'571,"0"-1"0,1 1 1,0 0-1,0-1 0,1 1 1,0 0-1,0-1 1,1 1-1,0 0 0,0 0 1,1-1-1,0 1 0,0-1 1,1 0-1,1 3-571,0 0 77,0-1 1,0-1-1,1 1 0,1-1 1,-1 1-1,1-2 0,0 1 1,1-1-1,0 0 0,0 0 1,1 0-1,0-1-77,-7-5 10,1 1 0,0-1 0,0 0 0,0 0 0,0 0 0,0 0 0,0 0 0,1-1 0,-1 1 0,0 0-1,0-1 1,0 0 0,1 1 0,-1-1 0,0 0 0,0 0 0,1 0 0,-1-1 0,0 1 0,0-1 0,2 1-10,-1-2-39,-1 1 0,1-1 0,-1 1 1,1-1-1,-1 0 0,0 0 0,0 0 0,0 0 0,0 0 1,0-1-1,0 1 0,-1 0 0,1-1 0,0-2 39,4-7-284,-1-1-1,-1 0 0,0 1 1,0-2-1,-2 1 0,2-8 285,0-12-586,9-30 586,3 139 1632,-14-65-1572,2-1 1,-1 1 0,1-1 0,1 0-1,0-1 1,0 1 0,1-1-1,0 0 1,1 0 0,0-1 0,0 0-1,1 0 1,0 0 0,0-1-1,1 0-60,-3-3 6,-1 0-1,1-1 0,0 1 0,0-1 0,1 0 0,-1-1 1,0 0-1,1 0 0,0 0 0,-1-1 0,1 0 0,0 0 1,0 0-1,0-1 0,0 0 0,-1-1 0,1 0 0,0 0 1,0 0-1,-1 0 0,1-1 0,-1-1 0,1 1 0,2-2-5,-3 1-30,0-1 0,0 0 0,0 0 0,0 0 0,-1 0 0,0-1 0,0 0 0,0 0 0,0-1 0,-1 1 0,0-1 0,0 0 0,-1 0 0,1 0 0,-1-1 0,-1 1 0,1-1 0,0-5 30,0 3-217,-2 0 1,1 0-1,-1 0 1,0 0-1,-1 0 0,0 0 1,-1-1-1,0 1 0,0 0 1,-1 0-1,0 0 0,0 0 1,-1 1-1,0-1 217,1 5-414,0 0-1,0 0 1,0 1-1,0 0 1,0-1-1,-1 1 1,-1-2 414,-5-3-341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63 8960,'0'-6'456,"1"1"-2,-1 1 1,-1-1 0,1 0 0,-1 1 0,1-1-1,-1 1 1,-1-3-455,1 6 123,1-1-1,-1 1 1,1 0 0,-1 0-1,0 1 1,1-1-1,-1 0 1,0 0 0,0 0-1,1 0 1,-1 0-1,0 1 1,0-1 0,0 1-1,0-1 1,0 0-1,0 1 1,0-1 0,-1 1-1,1 0 1,0-1-1,0 1 1,0 0-1,0 0 1,0 0 0,-1 0-1,1 0 1,0 0-1,0 0 1,0 0 0,0 0-1,-1 1 1,1-1-123,-8 2 218,0 0 0,0 0 0,0 1 0,1 0 0,-1 0-1,1 1 1,0 1 0,0-1 0,0 1 0,-6 6-218,3-2 209,1 0 0,0 1 0,0 1 0,1 0 0,1 0 0,-7 12-209,2-1 183,1 1 0,2 0 0,0 1 0,1 0 0,2 0 0,0 1 0,-1 17-183,6-31 23,0 1 1,1-1-1,1 1 0,0 0 0,0-1 0,2 1 0,-1-1 0,1 1 1,1-1-1,0 0 0,1 2-23,-1-6 10,0 0 0,1 0 0,0 0 0,0 0 0,0-1 0,1 1 0,0-1 1,1 0-1,-1-1 0,1 1 0,0-1 0,0-1 0,1 1 0,-1-1 0,1 0 0,6 3-10,3 0-295,1 0-1,1-1 0,-1-1 1,1-1-1,0 0 0,0-1 1,0-1-1,8-1 296,-16 0-625,1-1 0,-1-1 0,0 1 1,1-2-1,-1 0 0,0 0 0,0 0 0,0-1 0,0-1 0,0 0 1,-1 0-1,0-1 0,0 0 0,0-1 0,3-2 625,17-20-1013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461 134 9728,'-11'-6'1082,"0"1"0,1-2-1,-1 0 1,2 0 0,-1 0 0,1-2 0,-2-1-1082,1 1 493,0-1 0,-1 2-1,0 0 1,-1 0 0,-9-4-493,14 8 98,-1 1 1,1 0 0,-1 1-1,0 0 1,0 0 0,0 0-1,0 1 1,0 0-1,0 1 1,0 0 0,-7 1-99,3 0 6,1 2 0,0 0 1,0 0-1,0 1 1,0 0-1,0 1 0,1 0 1,0 1-7,0-1 85,0 1 0,0 0 1,0 0-1,1 2 0,0-1 0,1 1 1,0 0-1,-3 4-85,9-10 11,0 1 0,0 0 1,0 1-1,0-1 0,0 0 0,1 0 1,0 1-1,-1-1 0,1 1 0,0-1 1,1 1-1,-1 0 0,1-1 0,0 1 1,-1 0-1,2-1 0,-1 1 0,0 0 1,1-1-1,0 1 0,-1-1 0,1 1 1,1-1-1,-1 1 0,0-1 0,1 0 1,0 1-1,0 0-11,8 8-2,0 0 1,0 0-1,1 0 1,1-2-1,-1 1 0,2-2 1,0 1-1,2 0 2,33 26-14,-38-28-18,0 1 0,-1 0 0,0 1 0,0 0 0,-1 0 0,-1 1-1,2 2 33,-6-7-9,0 1-1,0-1 0,0 1 0,-1 0 1,0 0-1,0 0 0,-1 0 0,0 0 0,0 1 1,-1-1-1,1 0 0,-2 1 0,0 4 10,0-2 38,-1 0 0,0 0 0,-1-1 0,0 1-1,0 0 1,-1-1 0,-1 0 0,1 0-1,-1 0 1,-1 0 0,0-1 0,-1 2-38,3-6-117,0 0 1,0 0 0,0-1-1,0 1 1,0-1-1,-1 0 1,0 0 0,0 0-1,0 0 1,-3 0 116,3-1-347,1-1 0,-1 0 0,1 0 0,-1 0 0,1-1 0,-1 0 0,0 0 0,1 0 0,-1 0 0,1-1 0,-1 0 0,1 1 0,-1-2 1,0 1 346,0-1-570,-1 0 0,0-1 0,0 1 0,1-1 0,0-1 0,-1 1 0,1-1 0,0 0 570,-10-12-864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10880,'5'12'4128,"-5"-2"-3200,-5 10 287,5-8 321,5 0-928,-5 11 64,9 2-416,0 7-160,5 2-64,-5 1-128,5-3 64,-5 2-672,1-2 384,-10-7-1984,4-2 1281,-8-6-961,-1 0 1152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10880,'0'0'3594,"19"16"902,-13-14-4457,-1-1-1,1 1 1,0-1 0,0 0-1,1-1 1,-1 1 0,0-1-1,0 0 1,0-1 0,0 1-1,0-1 1,0-1 0,5-1-39,11-3-232,-1-2 1,0 0-1,2-2 232,4-4-67,29-12 160,-52 24 18,-1 1 0,1 0 0,0 0 1,0 0-1,0 1 0,0-1 0,0 1 1,0 0-1,0 0 0,0 0 1,0 1-1,-1-1 0,2 1-111,-1 1 85,0 0 0,-1 0 0,1 0-1,0 0 1,-1 1 0,0-1 0,0 1 0,1 0 0,-1 0 0,-1 0 0,2 2-85,27 39 549,-24-33-393,-2-4 1,0 0 1,-1 0 0,0 0 0,0 1 0,0 0 0,-1 0 0,-1 0 0,1 0 0,-1 0 0,0 1 0,-1 2-158,-5-26 437,4 3-491,1 0-1,1 0 1,0 0-1,0 0 0,1 0 1,1 1-1,0-1 1,0 1-1,1 0 1,1 0-1,0 0 1,0 1-1,8-10 55,-12 18-64,1-1 1,-1 0-1,1 1 1,0 0-1,-1 0 1,1 0-1,0 0 1,0 0-1,0 0 1,1 1-1,-1-1 1,0 1-1,1 0 1,-1 0-1,0 0 1,1 1-1,0-1 64,6 1-1471,0-1-1,0 2 1,-1 0-1,1 0 1,5 2 1471,-1-3-741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11776,'-5'16'4480,"5"1"-3489,0 15 641,0-15 96,0 7-896,0 4-192,0 1-480,0-1-128,0-4-32,0-4-448,0-3-96,0-9-1888,0-8-895,0-13 1727,0-7 800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11776,'-4'0'4480,"8"3"-3489,-4 1-479,0 1-416,5-2-224,0 2 128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11136,'-1'16'1629,"0"0"0,1 0 0,1 0 0,1 1-1629,1 37 2193,-2-9-1490,1-18-684,-2-1 0,-3 24-19,-1-35-28,1-18 191,3-1-145,0 1 1,0-1-1,0 1 1,1 0-1,-1-1 1,1 1-1,0 0 1,0-2-19,8-17-343,1 1 1,1 1 0,1-1-1,0 2 1,2 0-1,0 0 1,1 2 0,1-1-1,0 2 1,4-2 342,-14 14 26,-1-1 1,1 1-1,1 0 1,-1 0 0,0 1-1,1 0 1,0 0-1,-1 0 1,3 1-27,-6 1 81,-1 0 0,1 1 0,0 0 0,0-1 0,0 1 0,-1 0 0,1 0 1,0 1-1,0-1 0,0 1 0,-1-1 0,1 1 0,0 0 0,-1 0 0,1 0 0,0 0 1,-1 0-1,1 1 0,-1-1 0,0 1 0,0 0 0,1 0 0,-1 0 0,0 0 0,0 0-81,5 7 132,-1 0 0,0 0 0,-1 1-1,0 0 1,-1 0 0,0 0 0,0 0 0,-1 1-1,0-1 1,-1 4-132,12 33-2166,-11-38 553,1 0-1,-1-1 1,2 1 0,1 1 1613,7 6-2341,4-7 1104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47 12800,'5'-45'7327,"-5"44"-5913,-15 26 260,1-3-1612,-7 12-80,1 0 0,-2 10 18,17-35-2,1 1 1,0 0-1,1 0 1,0 0-1,1 0 1,0 1-1,1-1 1,0 1-1,0-1 1,1 9 1,0-17 4,0 1 1,0-1-1,1 0 0,-1 0 1,0 1-1,1-1 1,0 0-1,-1 0 0,1 1 1,0-1-1,0 0 1,0 0-1,0 0 0,1 0 1,-1 0-1,0 0 0,1-1 1,-1 1-1,1 0 1,0-1-1,0 1 0,0-1 1,-1 0-1,1 1 1,0-1-1,1 0 0,-1 0 1,0-1-1,0 1 0,0 0 1,1-1-1,-1 1 1,0-1-1,0 1 0,1-1 1,1 0-5,2-1-31,0 1 0,0-1 0,0 0 0,-1-1 0,1 1 0,0-1 0,-1 0 0,1-1 0,-1 1 0,1-1 0,-1 0 0,0-1 0,3-2 31,3-5-82,0 0 0,0-1 0,-1 0 1,-1-1-1,0 0 0,-1 0 0,0-1 0,-1 0 1,-1-1 81,-6 15-8,0 0 1,0-1-1,0 1 1,0 0-1,0-1 1,0 1 0,1 0-1,-1 0 1,0-1-1,0 1 1,0 0-1,0 0 1,0 0-1,0-1 1,1 1-1,-1 0 1,0 0 0,0 0-1,0-1 1,1 1-1,-1 0 1,0 0-1,0 0 1,1 0-1,-1-1 1,0 1 0,0 0-1,1 0 1,-1 0-1,0 0 1,0 0-1,1 0 1,-1 0-1,0 0 1,0 0-1,1 0 1,-1 0 0,0 0-1,1 0 1,-1 0-1,0 0 1,0 0-1,1 0 1,-1 0-1,0 1 1,0-1 0,1 0-1,-1 0 8,9 17-110,1 23 23,16 61-156,-14-60 177,4 28 66,-12-42 83,0 1 0,-2 0 0,-1 0 0,-1-1 0,-1 1 0,-2 0 0,-5 23-83,5-35 149,-2 0 0,0-1 1,-1 1-1,0-1 0,-1 0 1,-1-1-1,0 0 0,-1 0 1,-1-1-1,0 0 1,-1-1-1,0 0 0,-1 0 1,0-1-150,-6 4 70,-1-1 0,0-1 1,0 0-1,-2-1 1,1-2-1,-2 0 1,0-1-71,8-4-529,-1 0 0,0-1 0,0-1 1,0 0-1,0-1 0,0 0 1,-1-2-1,1 0 0,0 0 1,-1-2-1,-3 0 529,12 0-720,-1 1 1,1-1-1,0-1 1,1 1-1,-1-1 1,0 0-1,1-1 0,0 0 1,-1 0-1,1 0 1,1-1-1,-1 1 0,1-1 1,-4-5 719,-24-34-3376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 12928,'-3'-1'558,"-1"1"0,1-1 0,-1 1 1,1 0-1,-1 1 0,0-1 0,1 1 1,0-1-1,-1 1 0,1 0 0,-1 0 0,1 0 1,0 1-1,0-1 0,-2 2-558,-9 5 1304,-1 1 0,-9 9-1304,-4 2 421,16-11-412,1 0 0,0 1 0,0 0-1,1 1 1,0 0 0,0 1 0,2 0 0,-1 0 0,2 1 0,0 0-1,0 0 1,1 1 0,1 0 0,-2 7-9,-4 16 8,2 0 1,1 0-1,3 0 0,0 1 0,3 4-8,0 5-244,2 1-1,2-1 1,2 0-1,4 6 245,-2-21-2228,1 0-1,2 0 0,11 25 2229,-17-49-833,0 1-1,1-1 1,0 0-1,0 0 1,1-1-1,0 1 0,0-1 1,1 0-1,0 0 1,2 1 833,20 8-1648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325 121 9984,'-2'-1'492,"0"1"0,1 0 1,-1-1-1,0 1 0,0-1 1,1 1-1,-1-1 0,1 0 1,-1 1-1,0-1 0,1 0 0,-1 0 1,1 0-1,0-1 0,-1 1 1,1 0-1,-1-1-492,-21-30 181,1 3 330,16 24-513,0 0 0,0 1 0,0 0 0,0 0 0,0 0 0,-1 1 0,0 0 0,1 1 0,-1-1 0,0 1 0,-1 1 0,1-1 1,0 1-1,0 0 0,-1 1 0,1 0 0,0 0 0,-1 0 0,1 1 0,0 0 0,0 1 0,0-1 0,0 1 0,0 1 0,0-1 0,0 1 0,1 1 0,-1-1 1,1 1-1,0 0 0,0 0 0,0 1 0,-3 3 2,7-6 21,0 0 0,1-1 0,-1 1 0,1 0 0,-1 1 0,1-1 1,-1 0-1,1 0 0,0 0 0,0 1 0,0-1 0,1 0 0,-1 1 0,0-1 0,1 1 1,-1-1-1,1 1 0,0-1 0,0 1 0,0 0 0,0-1 0,1 1 0,-1-1 0,1 1 1,-1-1-1,1 0 0,0 1 0,0-1 0,0 0 0,0 1 0,0-1 0,1 0 0,-1 0 1,1 0-1,-1 0 0,1 0 0,0 0 0,0 0-21,9 9 80,0-1-1,1 0 1,0-1-1,1 0 1,10 5-80,0 0 28,13 7-7,-1 2-1,32 27-20,-59-42 16,1-1-1,-1 2 1,0-1-1,-1 1 1,0 0 0,-1 0-1,1 1 1,-2 0-1,1 0 1,-2 0 0,1 1-1,-1-1 1,0 4-16,-3-7 50,0 0-1,0 1 1,-1-1 0,0 1 0,0-1 0,-1 0 0,0 1-1,0-1 1,-1 0 0,0 0 0,0 0 0,0 0 0,-1 0-1,0 0 1,-1-1 0,1 1 0,-1-1 0,-1 0 0,1 0 0,-1 0-1,0-1 1,0 0 0,0 0 0,-4 2-50,5-3-113,-1 0 0,-1 0 0,1 0 0,-1-1 0,1 0 0,-1 0 0,0 0 0,0-1 0,0 0 0,0 0-1,-1-1 1,1 0 0,0 0 0,-1 0 0,1 0 0,-1-1 0,1 0 0,-1-1 0,1 0 0,0 0 0,-1 0 0,1 0 0,0-1 0,0 0 0,0-1 0,0 1 0,-4-3 113,7 2-324,0 1 1,0 0 0,0-1 0,0 1-1,1-1 1,-1 0 0,1 0-1,0 0 1,-1 0 0,1 0 0,1-1-1,-1 1 1,0 0 0,1-1-1,0 0 1,0 1 0,0-1 0,0 0-1,1 1 1,-1-1 0,1 0 323,-1-36-896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9344,'0'11'1686,"1"0"1,0 0-1,1 0 1,1 4-1687,16 40 2740,-1-17-3000,20 30 260,-2-4 480,-32-57-494,10 19-188,-1 0 0,-1 1 1,-2 1-1,8 28 202,-17-34-2554,-1-22 2450,0 1-1,0-1 1,-1 1-1,1-1 0,0 0 1,0 1-1,0-1 1,0 1-1,0-1 1,-1 1-1,1-1 1,0 1-1,0-1 0,-1 0 1,1 1-1,0-1 1,-1 0-1,1 1 1,0-1-1,-1 0 1,1 1-1,-1-1 0,1 0 1,0 0-1,-1 1 1,1-1-1,-1 0 1,1 0-1,-1 0 1,1 0-1,-1 0 0,1 0 1,-1 0-1,1 1 1,-1-1-1,1-1 1,0 1-1,-1 0 1,1 0-1,-1 0 105,-12-4-933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282 104 8448,'-12'-5'701,"-1"0"0,0 0 1,0 2-1,0 0 0,0 0 1,0 1-1,-1 1 0,1 0 1,0 1-1,-1 0 0,1 1 0,0 1 1,-1 0-1,-2 1-701,12-2 206,-40 14 1423,42-14-1577,-1 0 0,1 0 0,0 0 0,-1 0 0,1 1 0,0-1 0,0 1 0,0-1 0,0 1 0,0 0 0,1 0 0,-1 0 0,1 0 0,-1 0 0,1 0 0,-1 1-52,2-2 10,0 0 1,-1 0-1,1-1 0,0 1 1,0 0-1,0 0 1,0 0-1,0-1 0,0 1 1,0 0-1,0 0 1,1-1-1,-1 1 1,0 0-1,0 0 0,1-1 1,-1 1-1,0 0 1,1-1-1,-1 1 0,1 0 1,-1-1-1,1 1 1,-1 0-1,1-1 1,-1 1-1,1-1 0,0 1 1,-1-1-1,1 0 1,0 1-1,-1-1 0,1 0 1,0 1-1,0-1-10,28 8 201,-13-7-175,0 0 1,0-1-1,0-1 1,0-1-1,0 0 1,0-2-1,0 1 1,6-4-27,32-12-351,39-20 351,13-5-522,-76 33 339,-17 5 172,0 1 0,0 1-1,0 0 1,1 1-1,0 0 1,13-1 11,-26 4 26,1 1 0,-1-1-1,0 0 1,0 0 0,0 0 0,0 1-1,0-1 1,1 0 0,-1 1 0,0-1-1,0 1 1,0-1 0,0 1 0,0 0-1,0 0 1,0-1 0,-1 1 0,1 0-1,0 0 1,0 0 0,0 0-26,0 1 75,1 1-1,-1-1 1,0 1 0,1 0 0,-1 0 0,0-1-1,-1 1 1,2 3-75,0 8 351,-1-1 0,0 1-1,-1 11-350,0-16 145,4 59-209,3 0 0,3-1 1,12 40 63,-9-46-3153,-11-50 1642,1 0 0,1 0 0,3 8 1511,-1-6-901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13 104 9728,'-1'1'248,"-10"19"4944,11-19-5109,0-1-1,-1 1 1,1-1-1,0 1 1,0-1-1,1 1 1,-1-1-1,0 1 1,0 0 0,0-1-1,0 1 1,0-1-1,1 1 1,-1-1-1,0 1 1,0-1-1,1 0 1,-1 1-1,0-1 1,1 1-1,-1-1 1,0 1-1,1-1 1,-1 0-1,1 1 1,-1-1-1,0 0 1,1 0-1,-1 1 1,1-1-1,-1 0 1,1 0-1,-1 0 1,1 1-1,-1-1 1,1 0-1,-1 0 1,1 0 0,0 0-1,-1 0 1,1 0-1,0 0-82,5 0 48,1 1-1,0-1 0,-1-1 1,1 1-1,0-1 1,-1 0-1,1-1 1,-1 1-48,54-18-42,-58 18 40,54-21-679,0-2 0,-2-3 0,3-4 681,-55 30 39,-1-1 0,1 1-1,0 0 1,0 0-1,0 1 1,0-1-1,0 0 1,0 1-1,0-1 1,0 1-1,0-1 1,0 1-1,0 0 1,0 0-1,0 0 1,0 0-1,1 0 1,-1 1-39,0 0 83,0 0 1,0 0-1,0 1 0,-1-1 1,1 1-1,0-1 0,0 1 1,-1 0-1,1 0 0,-1-1 0,0 1 1,1 0-1,-1 0 0,0 1 1,0-1-1,0 1-83,10 23 373,0 1 1,-2 0-1,-1 0 0,-2 1 1,0 0-1,-2 0 0,1 27-373,-5-69-54,1-1 0,0 1 0,1 0 0,1 0 0,0 0 1,3-4 53,-4 9-114,2 1 1,-1 1 0,1-1 0,0 0 0,0 1 0,1 0 0,0 0 0,0 1 0,1-1-1,0 1 1,1-1 113,-4 5-283,-1 0 0,1 0 0,0 1 0,0-1-1,-1 1 1,1 0 0,0 0 0,0 0 0,0 0-1,0 0 1,1 1 0,-1 0 0,0-1 0,0 1-1,0 0 1,1 1 283,20-3-6492,-10-2 3788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10112,'0'20'3872,"-9"-7"-3040,14 7 640,-5-8 31,4 5-511,1 7-192,4 1-384,0-2-192,1 6-128,-1-4-160,0-1-32,-4-4-384,-1-4-64,1-12-2623,-5-12-833,0-8-512,-5-9 2432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10880,'-4'0'4032,"-1"4"-3136,5-1-97,0-3-223,0 5-1855,5 3-705,4-4 896,0 1 544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8960,'3'68'9374,"8"45"-9374,-2-36 321,-9-54-281,-1-20-20,1 0 0,0 0-1,0 0 1,0 0 0,0 0-1,1 0 1,-1 0 0,1 1-20,2-3 130,1-7-82,2-8-50,-1-3-60,1-6-88,2 0-1,6-15 151,-11 32-66,0 0 0,0 0 0,1 0 0,0 1 0,0-1 0,0 1 1,0 0-1,1 0 0,0 0 0,0 1 0,4-3 66,-7 5 20,-1 1 1,1 0-1,0 0 0,0 0 1,-1 1-1,1-1 1,0 0-1,0 1 0,0-1 1,0 1-1,0-1 1,0 1-1,0 0 0,0 0 1,0 0-1,0 0 0,0 0 1,-1 0-1,1 1 1,0-1-1,0 1-20,1 0 50,0 0 1,-1 1-1,1-1 0,0 1 0,-1 0 1,0 0-1,1 0 0,-1 0 0,0 0 1,0 0-1,0 1 0,1 1-50,5 9 126,-1 0-1,-1 0 1,0 0-1,-1 1 0,1 4-125,-4-13-37,7 24 120,-6-19-763,-1 0 1,1-1 0,1 1 0,0-1 0,0 0 0,1 0-1,0 0 1,0-1 0,1 0 0,5 5 679,3-3-789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11648,'-5'2'613,"0"0"1,1 1-1,-1-1 1,1 1-1,-1 0 1,1 0-1,0 0 1,0 0-1,1 1 1,-1 0-1,0 0 1,0 1-614,-6 10 660,0 0 0,-8 15-660,10-16 267,3-4-224,0 1 1,0-1-1,1 1 1,0 0 0,1 0-1,0 0 1,1 1-1,0 1-43,1-6 14,1 0 0,-1 0 0,1 0 0,1 0 0,0 0 0,0 0 0,0 0 0,1 0 0,0-1 0,0 1 0,0-1 0,1 1 0,0-1 0,2 3-14,-4-7-11,0-1 0,0 1 0,0-1 0,0 1 0,0-1 1,0 0-1,0 1 0,0-1 0,1 0 0,-1 0 0,1 0 0,-1 0 0,1 0 1,-1 0-1,1 0 0,-1-1 0,1 1 0,0 0 0,-1-1 0,1 0 11,0 0-26,-1 0 0,1 0 0,-1 0-1,1 0 1,-1-1 0,1 1 0,-1 0-1,0-1 1,1 1 0,-1-1-1,0 0 1,1 0 0,-1 1 0,0-1-1,0 0 1,1 0 0,-1 0 0,1-1 26,2-3-86,0 0 0,0-1 0,0 1 1,-1-1-1,1 0 0,-1 0 1,-1 0-1,1-1 0,0-4 86,4-21-162,-6 25 186,0 1 0,0-1 0,1 1 0,0-1 0,0 1 0,0 0 0,3-4-24,6 30 288,19 51-489,15 53 201,-38-99 28,-1 1 0,-1 0 0,0 1 0,-3-1 1,0 1-1,-2 21-28,-1-22 208,-2-1 1,-1 1 0,-1-1 0,-1 0-1,-2 0 1,0-1 0,-1 0 0,-12 22-209,14-33 36,-1 0 0,0-1 1,0 0-1,-1 0 0,-1-1 0,0 0 1,0 0-1,-1-1 0,0-1 1,-1 0-1,0 0 0,-1-1 0,0-1 1,0 0-1,0-1 0,-3 1-36,12-6-152,-1 1-1,0-1 1,1 0-1,-1 0 1,0 0 0,0 0-1,0-1 1,1 0-1,-1 0 1,0-1-1,0 1 1,0-1-1,0 0 1,1 0-1,-1 0 153,1-1-290,0 0 0,0 0 0,1 0 0,-1-1 0,1 1 0,0-1 0,-1 0-1,1 0 1,1 0 0,-1 0 0,0 0 0,1 0 0,-1-1 0,1 0 0,0 1-1,0-1 1,1 0 0,-1-1 290,-2-4-429,1-1 0,1 0-1,-1 0 1,1-3 429,-4-50-901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12032,'-2'3'437,"0"0"0,0 0 0,0 1 0,0-1 0,1 1 0,0 0 0,0-1 0,0 1 1,0 0-1,0 0 0,1-1 0,-1 1 0,1 0 0,0 0 0,0 0 0,1 0-437,1 13 313,0-1-1,1 1 0,2 2-312,-1-3 624,19 78 134,13 65-604,-30-131-152,-3-17-34,-1 0-1,0 1 1,-1-1 0,0 1 0,0-1-1,-2 1 1,1-1 0,-2 6 32,2-16-42,0 0 0,0-1 0,0 1 1,0 0-1,0-1 0,-1 1 0,1-1 0,0 1 0,0-1 0,-1 1 1,1-1-1,0 1 0,-1 0 0,1-1 0,0 0 0,-1 1 0,1-1 1,-1 1-1,1-1 0,0 1 0,-1-1 0,1 0 0,-1 1 1,0-1-1,1 0 42,-1 0-57,1 0 0,-1 0 0,1 0 0,-1-1 1,1 1-1,-1 0 0,1-1 0,-1 1 0,1 0 1,-1-1-1,1 1 0,0 0 0,-1-1 0,1 1 1,0-1-1,-1 1 0,1-1 0,0 1 0,-1 0 1,1-1-1,0 0 57,-14-31-2166,-23-116-5615,5 23 5130,20 84 4243,-1 1 0,-3 0-1592,12 31 1208,0 0 1,-1-1-1,0 2 0,0-1 0,-1 1 1,0 0-1,-1 0 0,0 0 0,-2-1-1208,9 9 22,0 0-1,0 0 0,0 0 1,0 0-1,0 0 0,0 0 1,0 0-1,0 0 0,-1 0 1,1 0-1,0 0 0,0 0 1,0 0-1,0 0 1,0 0-1,0 0 0,0-1 1,0 1-1,0 0 0,0 0 1,0 0-1,0 0 0,0 0 1,0 0-1,0 0 0,0 0 1,0 0-1,0 0 0,0 0 1,0-1-1,0 1 0,0 0 1,0 0-1,0 0 0,0 0 1,0 0-1,0 0 0,0 0 1,0 0-1,0 0 0,0 0 1,0 0-1,0-1 0,0 1 1,0 0-1,0 0 1,0 0-1,0 0 0,0 0 1,0 0-1,0 0 0,0 0 1,0 0-1,0 0 0,1 0 1,-1 0-1,0 0 0,0 0 1,0 0-1,0 0 0,0 0-21,9-1 478,15 4-389,-20-3 5,249 41-915,-251-41 824,0 0 0,-1 0 0,1 1 0,0-1 0,-1 1 0,1-1 0,0 1 0,-1-1 0,1 1 0,-1 0 0,1 0 0,-1 0 0,0 0 0,1 0 0,-1 0 0,0 0 0,0 1 0,1 0-3,-1 0 15,0 0 0,-1-1-1,0 1 1,1 0 0,-1-1 0,0 1 0,0 0 0,0 0-1,0-1 1,0 1 0,0 0 0,0-1 0,0 1 0,-1 0-1,1-1 1,-1 1 0,1 0 0,-1-1 0,0 1-15,-3 6 7,0 0 1,-1 0 0,0 0 0,0-1 0,-1 1-1,0-2 1,-5 6-8,4-5 4,1 0-1,0 0 0,0 0 1,1 1-1,0 0 0,-4 8-3,8-13-14,0 0-1,0 0 0,1 0 0,-1 0 0,1 0 1,0 0-1,0 0 0,0 0 0,0 0 0,0 0 0,0 0 1,1 0-1,0 0 0,0 0 0,-1 0 0,2 0 1,-1-1-1,0 1 0,0 0 0,1 0 0,0-1 1,-1 1-1,1-1 0,0 0 0,1 2 15,8 7-156,0-1-1,0 0 1,1-1 0,10 7 156,-1-1-146,-18-13 82,7 6-8,0 0 0,0 0 0,0 1 0,-1 0 0,-1 1-1,4 4 73,-11-12 31,0 0 0,1 0 0,-1 0 0,0 1 0,0-1-1,0 0 1,0 0 0,-1 1 0,1-1 0,-1 0 0,1 1-1,-1-1 1,0 1 0,0-1 0,0 1 0,0-1 0,0 0-1,-1 1 1,1-1 0,-1 1 0,1-1 0,-1 0 0,0 1-1,0-1 1,0 0 0,0 0 0,-1 0 0,1 0 0,0 0-1,-1 0 1,0 0 0,1 0 0,-1-1 0,0 1-1,0 0 1,-1 0-31,-4 3-13,0 0 0,0 0 0,0 0 0,-1-1 0,1 0-1,-1 0 1,0-1 0,0 0 0,-8 1 13,10-3-559,0 0 0,0 0-1,0 0 1,0-1 0,0 0 0,-1 0 0,1-1-1,-5-1 560,9 2-278,1 0 0,-1-1-1,1 1 1,0-1 0,-1 1-1,1-1 1,0 0-1,-1 0 1,1 0 0,0 1-1,0-1 1,0 0-1,0 0 1,0-1 0,0 1-1,0 0 1,0 0-1,1 0 1,-1-1 0,0 0 278,-5-13-1120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11392,'-2'3'790,"1"0"0,-1 1 0,1-1 1,0 0-1,0 1 0,0-1 0,1 0 1,-1 1-791,0 32 2235,12 32-1311,-10-68-912,1 8 72,1 0 0,0 0 0,0 0 0,1 0 1,0-1-1,0 0 0,1 0 0,0 0 0,0 0 0,1-1 1,5 6-85,-8-9 8,-1 0 1,1-1-1,1 1 1,-1 0 0,0-1-1,1 0 1,-1 0 0,1 0-1,0 0 1,-1 0-1,1-1 1,0 0 0,0 0-1,0 0 1,0 0-1,0-1 1,0 1 0,1-1-1,-1 0 1,0 0 0,0-1-1,0 1 1,0-1-1,0 0 1,1 0-9,-1-1-3,0 0 0,-1 0-1,1-1 1,-1 1 0,0-1 0,1 0-1,-1 0 1,0 0 0,-1 0 0,1-1-1,0 1 1,-1-1 0,0 0 0,0 1 0,0-1-1,0 0 1,-1 0 0,0 0 0,1-2 3,2-10-20,0 0 1,-1 0 0,-1 0-1,0-7 20,-2 14-99,0 1 1,0 0-1,0-1 0,-1 1 0,-1 0 0,1 0 0,-2-3 99,2 9-44,1 0 0,-1 0 0,0 0 0,1 0 0,-1 0 0,0 0 0,0 0 0,-1 0 0,1 0 0,0 0 0,-1 1 0,1-1 0,0 1 0,-1-1 0,0 1 0,1-1 0,-1 1 0,0 0 0,0 0 0,0 0 0,0 0 0,0 0 0,0 0 0,0 1 0,0-1 0,0 1 0,0-1 0,0 1 0,-2 0 44,-6 3-1945,9-2-365,4-2-2490,4-2 3856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254 109 14080,'-26'-40'6873,"22"32"-6484,-1 1 1,0 0-1,0 0 0,0 0 0,-1 1 1,-4-5-390,7 9-16,1 1 1,-1-1 0,0 0 0,1 1 0,-1 0 0,0-1-1,0 1 1,0 0 0,0 1 0,0-1 0,0 0 0,0 1-1,0 0 1,0 0 0,0 0 0,0 0 0,-1 0-1,1 0 1,0 1 0,0 0 0,-1 0 15,-3 1-10,0 0 0,-1 1 0,1-1 0,0 2 0,0-1 0,0 1 0,1 0 0,-1 1 0,1-1 0,0 1 0,0 1 10,2-2 32,0 0 0,0 0 0,1 0 0,0 0 0,0 1 0,0 0-1,0-1 1,1 1 0,0 0 0,0 0 0,0 1 0,0-1-1,1 0 1,0 0 0,0 1 0,0 0-32,2 15-17,0 0 0,1 0 1,2 0-1,0 0 0,1 0 0,0-1 0,8 16 17,-4-11-425,-1 1 0,-2-1 0,0 1-1,1 25 426,-6-38-434,-1 0-1,-1 0 1,0 0 0,-3 12 434,3-18-649,-1 0 0,0 0 0,-1 0 0,0-1 0,0 1 0,0 0 649,-6 4-1291,1-9 614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11904,'5'8'4480,"4"-4"-3489,5 4-415,-5-3-448,5-1-576,9-1-128,8-3-1887,6 0-833,4-3 1696,5-1 736,3-4 608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2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69 9216,'4'-5'720,"0"0"0,0-1 0,0 1 0,-1-1 0,1 0 0,-1 0 0,-1-1 0,1-2-720,-3 9 126,0-1 0,0 1 1,0-1-1,0 0 1,0 1-1,0-1 1,0 1-1,-1-1 1,1 0-1,0 1 1,0-1-1,-1 1 1,1-1-1,0 1 1,-1-1-1,1 1 0,-1-1 1,1 1-1,-1 0 1,1-1-1,0 1 1,-1-1-1,0 1 1,1 0-1,-1 0 1,1-1-1,-1 1 1,1 0-1,-1 0 0,1-1 1,-1 1-1,0 0 1,1 0-1,-1 0 1,0 0-1,1 0 1,-1 0-1,1 0 1,-1 0-1,0 0-126,-26 1 813,15 1-771,-1 1 0,1 0 0,0 0 1,0 2-1,0-1 0,1 1 0,-1 1 0,-7 5-42,14-8 52,-1 1 0,1 0 0,0-1 0,1 1 0,-1 1 0,1-1 1,-1 1-1,1 0 0,1 0 0,-1 0 0,1 0 0,0 1 0,0-1 0,0 1 1,1 0-1,0 0 0,0 0 0,0 3-52,1 10 55,0 0 1,2 0-1,0 0 0,1 0 1,1-1-1,1 1 0,1-1 1,2 8-56,2 7-555,4 32 555,-12-59-177,4 54-295,-5-54-155,0 0 0,-1 1 0,1-1 0,-1 0 1,-1 0-1,1 0 0,-1-1 0,-2 6 627,4-10-267,0-1 133,0 0 0,0 1-1,0-1 1,0 0-1,0 0 1,0 0-1,0 1 1,0-1 0,0 0-1,0 0 1,0 1-1,0-1 1,0 0 0,0 0-1,0 0 1,-1 0-1,1 1 1,0-1 0,0 0-1,0 0 1,0 0-1,0 0 1,-1 1 0,1-1-1,0 0 1,0 0-1,0 0 1,0 0-1,-1 0 1,1 0 0,0 1-1,0-1 1,0 0-1,-1 0 1,1 0 0,0 0-1,0 0 1,0 0-1,-1 0 1,1 0 0,0 0-1,0 0 1,0 0-1,-1 0 1,1 0 0,0 0-1,0 0 1,0 0-1,-1-1 1,1 1-1,0 0 1,0 0 0,0 0-1,-1 0 1,1 0-1,0 0 1,0 0 0,0-1-1,0 1 1,-1 0-1,1 0 1,0 0 0,0 0-1,0-1 1,0 1-1,0 0 1,0 0 0,0 0-1,0-1 135,-8-13-3253</inkml:trace>
  <inkml:trace contextRef="#ctx0" brushRef="#br0" timeOffset="1">15 356 12928,'-14'17'4831,"14"-17"-3775,9 5-64,0-2-256,5-3-416,3 0 0,15-3-480,5-6-192,5 1 160,2 0-1760,-2-4-671,-1 0 1343,0 0 640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13312,'0'2'4346,"-1"11"-3667,-1 1-1,-1 0 1,0-1-1,-1 0 1,-5 13-679,-5 18 116,6-12 15,1 1-1,1 0 0,2 1 0,2-1 0,1 3-130,0-21 17,2 0 0,0 0 0,1 0 0,0 0 0,1 0-1,1-1 1,1 1 0,-1-1 0,2 0 0,0 0 0,1-1 0,4 7-17,-3-11 16,-1 0 0,2-1 1,-1 0-1,1 0 1,0-1-1,0 0 0,1 0 1,0-1-1,1 0 0,-1-1 1,1 0-1,0-1 1,0 0-1,0-1 0,1 0 1,-1-1-1,11 1-16,-5-1-278,0-1-1,-1 0 1,1-2 0,0 0-1,14-3 279,-18 2-820,0-1 0,1 0 0,-2-2 0,1 1 0,0-1 0,-1-1 1,0-1 819,-2 2-498,-1-1 1,0-1 0,-1 0-1,5-4 498,34-40-1050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2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12032,'13'12'4961,"7"-6"-3653,22-4-1263,-23-2-204,-1-1 0,1-1 0,-1-1-1,0-1 1,1 0 0,6-4 159,-19 6-16,1 0-1,0-1 0,-1 1 1,0-2-1,1 1 1,-1-1-1,0 0 1,-1 0-1,1 0 0,-1-1 1,0 0-1,0 0 1,0 0-1,-1-1 1,0 0-1,0 1 0,0-1 1,0-2 16,-3 6 29,0 1 0,-1-1-1,1 0 1,-1 1 0,1-1 0,-1 0 0,1 0 0,-1 1-1,0-1 1,0 0 0,0 0 0,0 1 0,0-1 0,0 0 0,-1 0-1,1 1 1,-1-1 0,1 0 0,-1 0 0,1 1 0,-1-1 0,0 1-1,0-1 1,0 1 0,0-1 0,0 1 0,0-1 0,0 1-1,-1 0 1,1 0 0,0-1 0,-2 1-29,1-1 26,-1 1 0,0-1 0,1 1 0,-1 0 0,0 0 0,0 0 0,0 1 0,0-1 0,0 0 0,0 1 0,0 0 1,0 0-1,0 0 0,0 0 0,0 1 0,-1-1 0,1 1 0,-2 0-26,-3 2 161,0 1 0,0-1 0,0 1 1,1 0-1,0 1 0,0 0 0,0 0 0,0 1 1,1-1-1,0 1 0,0 1 0,1-1 0,-1 2-161,0 0 206,0 1 0,0 0 0,1 0 0,0 1 0,1 0 0,0 0 0,1 0 0,0 0-1,0 0 1,0 5-206,3-10-41,-1 0 1,1-1-1,0 1 0,0-1 0,1 1 0,-1 0 0,1-1 1,0 1-1,0-1 0,0 0 0,1 1 0,0-1 0,0 0 1,0 0-1,0 0 0,1 0 0,-1 0 0,1 0 0,0-1 1,0 0-1,0 1 0,1-1 0,-1 0 0,1 0 0,2 1 41,0 0-395,1-1 0,-1 0 0,0 0 0,1 0 0,0-1-1,0 0 1,-1 0 0,1 0 0,0-1 0,0 0-1,0-1 1,1 1 0,-1-2 0,0 1 0,0-1 0,4 0 395,33-10-896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2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10624,'-1'1'265,"-1"0"0,1 0 0,0 0 0,-1 0 1,1 1-1,0-1 0,0 0 0,0 1 1,0-1-1,0 1 0,0-1 0,0 1 0,0-1 1,0 1-1,1 0 0,-1-1 0,1 1 0,-1 0 1,1-1-1,0 1 0,0 0 0,0 0 0,0-1 1,0 1-1,0 1-265,1 6 475,0 1 0,1-1-1,0 0 1,2 5-475,1 4 948,1 6-478,2 0 0,2 2-470,-4-12 238,0 1-1,-2-1 1,1 1-1,-2 0 0,0-1 1,-1 1-1,0 6-237,-2-19 203,0-4-43,0-18-160,1 0 1,1 0 0,0 0-1,2 1 1,0-1-1,1 1 1,1 0-1,1 1 1,0-1-1,6-7 0,-8 16-64,0 1 1,1 0-1,0 0 0,0 0 0,1 1 0,2-1 64,-7 6-216,1 1-1,0 0 0,0 0 0,0-1 0,1 2 1,-1-1-1,0 0 0,3 0 217,-2 1-568,-1 0-1,1 0 1,-1 1-1,1-1 0,0 1 1,-1 0-1,1 0 1,-1 0-1,1 0 1,0 1 568,32 3-6069,-18-4 4901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2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45 11264,'12'-29'3674,"-9"21"-2146,0 1 2009,-6 8-582,-7 7-2351,-11 5-266,0 1 0,1 2 0,1 0 0,0 0 1,-10 14-339,6-5 223,0 2 0,1 0 0,2 1 0,0 2 0,2 0 0,-2 7-223,5-2 115,1 1-1,2 1 1,2 0-1,1 0 1,2 1-1,1 0 1,2 0 0,2 1-1,1 1-114,2 8-481,2 1 0,2 0-1,3 0 482,2 3-2622,3 0-1,13 33 2623,-25-80-789,0-1 1,1 0-1,-1 0 1,1 0-1,0 0 0,0 0 1,0 0-1,1-1 1,-1 1-1,1-1 1,0 1-1,0-1 1,0 0-1,4 3 789,16 10-3845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2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10752,'-4'0'4032,"4"0"-3136,-5 4-320,5-4-385,0 3-2078,0 2-801,5 0 1280,-1-2 736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8320,'0'0'180,"0"0"1,0 0-1,-1 0 1,1 0-1,0 0 1,0 0-1,0 0 0,0 0 1,-1 0-1,1 0 1,0 0-1,0 1 1,0-1-1,0 0 1,0 0-1,-1 0 1,1 0-1,0 0 1,0 0-1,0 0 1,0 0-1,0 1 0,0-1 1,0 0-1,-1 0 1,1 0-1,0 0 1,0 1-1,0-1 1,0 0-1,0 0 1,0 0-1,0 0 1,0 0-1,0 1 1,0-1-1,0 0 0,0 0 1,0 0-1,0 0 1,0 1-1,0-1 1,0 0-1,0 0-180,4 12 1883,9 10-1947,-12-22 422,14 26 538,-1 0 0,-1 0 0,-1 2-896,25 50 224,-36-77-218,-1 0 1,1 0 0,0 0-1,-1 0 1,1 0 0,0 0-1,0 0 1,0 0 0,-1 0-1,1 0 1,0 0 0,0-1-1,0 1 1,1 0 0,-1-1-1,0 1-6,-1-1 2,1 0-1,0 0 0,-1 0 1,1 0-1,-1 0 1,1 0-1,-1 0 0,1 0 1,-1 0-1,1 0 0,-1 0 1,1-1-1,-1 1 1,1 0-1,-1 0 0,1-1 1,-1 1-1,1 0 1,-1-1-1,1 1 0,-1 0 1,1-1-1,-1 1 1,1-1-2,2-3-28,0-1 1,0 0 0,-1 0 0,1 0 0,-1 0 0,1-3 27,0 0-84,54-116-1649,-31 74-2955,-26 49 4440,0 1 1,1-1-1,-1 1 1,0-1 0,1 1-1,-1-1 1,1 1-1,-1-1 1,0 1-1,1-1 1,-1 1-1,1 0 1,-1-1-1,1 1 1,-1 0 0,1 0-1,-1-1 1,1 1-1,-1 0 1,1 0 247,4 2-976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3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6 11136,'-35'-6'5836,"5"7"-4272,26 0-1589,1 0 0,-1 1-1,1-1 1,-1 1 0,1-1 0,0 1 0,-1 0-1,1 0 1,0 1 0,0-1 0,0 1 0,1-1-1,-1 1 1,1 0 0,-1 0 0,1 0 25,-5 6 13,1 0 0,0 0 0,1 1-1,0-1 1,0 1 0,1 0 0,1 0 0,-1 3-13,3-11 31,0 0 0,1 1 0,-1 0 0,1-1-1,-1 1 1,1-1 0,0 1 0,0-1 0,0 1 0,0 0 0,0-1 0,1 1-1,-1-1 1,1 1 0,0-1 0,0 1 0,0-1 0,0 1 0,0-1 0,0 0-1,1 0 1,-1 0 0,1 1 0,-1-1 0,1-1 0,0 1 0,0 0 0,0 0-1,0-1 1,0 1 0,0-1 0,1 1 0,-1-1 0,0 0 0,1 0-31,1 0-20,-1 0 1,1-1 0,-1 0-1,1 1 1,-1-1 0,1 0-1,-1-1 1,1 1 0,-1-1-1,1 1 1,-1-1 0,1 0-1,-1-1 1,0 1 0,0 0-1,2-2 20,6-2-129,0-1 0,-1 0-1,0-1 1,2-2 129,-8 6 15,1-2 0,-1 1 0,0 0 0,0-1-1,0 0 1,-1 1 0,0-2 0,0 1 0,0 0 0,0 0 0,-1-1 0,0 0 0,0 1-1,-1-1 1,1 0 0,-1 0 0,-1 0 0,1 0 0,-1-4-15,2 8 673,2 6-205,8 17 10,10 25-273,-11-19-391,9 21-1803,-5-20-2343,-14-27 4135,-1 0-1,0-1 1,1 1-1,-1 0 1,0-1-1,1 1 1,-1 0-1,1-1 1,-1 1-1,1-1 1,-1 1-1,1-1 1,0 1-1,-1-1 1,1 1-1,0-1 1,-1 0-1,1 1 1,0-1-1,-1 0 0,1 0 1,0 1-1,0-1 1,-1 0-1,1 0 1,0 0-1,0 0 1,-1 0-1,2 0 198,7-10-1098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3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9984,'-5'20'3776,"5"-20"-2944,-4 29 352,4-22-97,0 13-415,0-3-32,4 15-320,1-2-64,4 14-128,0-9-32,0 19 32,1-14-512,-1 5-192,-5-9-640,1 1-255,0-9 671,-5-4 448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 10112,'-1'2'394,"0"0"1,0 0 0,0 0-1,0 0 1,0 0-1,0 0 1,0 0 0,1 0-1,-1 1 1,1-1 0,0 0-1,-1 0 1,1 1-1,0-1 1,1 0 0,-1 2-395,1 1 158,0-1 1,0 1-1,0 0 1,1-1-1,-1 1 1,1-1 0,0 0-1,1 2-158,1 0-4,0 0 0,0-1-1,0 1 1,1-1 0,0 1 0,0-1-1,0-1 1,0 1 0,1-1 0,0 0-1,1 1 5,-4-4 11,-1 0 0,0 0 0,0 0 0,1 0 0,-1 0 0,1 0-1,-1-1 1,1 1 0,-1-1 0,1 0 0,-1 0 0,1 0 0,-1 0-1,1 0 1,-1-1 0,1 1 0,-1-1 0,1 1 0,-1-1-1,1 0 1,-1 0 0,0 0 0,1 0 0,-1 0 0,0-1 0,0 1-1,0-1 1,0 0 0,0 1 0,0-1 0,-1 0 0,1 0 0,-1 0-1,1 0 1,-1 0 0,0 0 0,1-1 0,-1 0-11,3-6-187,0 0 0,0 0 0,-1 0 0,-1 0 1,1-1-1,-1 1 0,-1-1 0,0 1 0,0-9 187,-2-3-2523,-7 2-3855,8 15 5365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3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5 111 11904,'-1'1'244,"1"0"0,-1 0 1,1 0-1,-1 0 1,1 0-1,0 0 1,-1 0-1,1 0 1,0 0-1,0 0 0,0 0 1,0 0-1,0 0 1,0 0-1,0 0 1,0 0-1,0 0 0,0 0 1,1 0-1,-1 0 1,0 0-1,1 0 1,-1 0-1,1 0 0,-1 0 1,1 0-245,0 1 183,1 0 0,0-1 0,-1 1 0,1 0 0,0-1-1,0 0 1,0 1 0,0-1 0,0 0 0,1 0 0,-1 0 0,1 0-183,2 1 16,1 0 1,0-1-1,0 0 1,0 0-1,0 0 0,1-1 1,-1 1-1,0-1 1,0-1-1,3 0-16,-1-1-13,1-1 0,-1 0 0,-1 0 0,1 0 0,0-1 0,-1-1 0,0 1 0,0-1 0,0 0 0,0-1 0,2-3 13,-4 5-39,-1 0 0,0-1 0,0 1 0,-1-1 0,1 0 0,-1 0 0,0 0 0,-1 0 0,1 0 0,-1-1-1,0 0 1,0 1 0,-1-1 0,1 0 0,-1 0 0,0-5 39,-1 11 4,0-1 1,0 0-1,0 0 0,0 1 1,0-1-1,0 0 0,0 1 1,0-1-1,0 0 0,0 0 1,0 1-1,-1-1 0,1 0 1,0 1-1,0-1 0,-1 0 1,1 1-1,0-1 0,-1 0 0,1 1 1,-1-1-1,1 1 0,-1-1 1,1 1-1,-1-1 0,0 1-4,0 0 21,1-1-1,-1 1 1,0 0-1,0 0 0,0 1 1,1-1-1,-1 0 0,0 0 1,0 0-1,0 0 0,1 1 1,-1-1-1,0 0 1,0 1-1,1-1 0,-1 1 1,0-1-1,1 1 0,-1-1-20,-4 4 193,0 1-1,0-1 1,1 1-1,-1-1 0,0 3-192,2-2 87,-1 0 0,1 0 0,0 1 0,0-1-1,1 1 1,-1 0 0,1 0 0,0-1-1,1 2 1,0-1 0,0 0 0,0 0 0,1 0-1,-1 0 1,2 1 0,-1-1 0,1 0 0,0 0-1,0 0 1,0 0 0,1 0 0,0 0 0,0 0-1,1 0 1,-1-1 0,1 1 0,4 4-87,-3-3-194,1-1 0,0 0 1,1 1-1,-1-2 0,1 1 0,0-1 1,1 0-1,-1 0 0,7 3 194,-6-4-597,-1-1 0,1 0 0,0 0 0,0 0 0,0-1 0,0 0 0,1-1 0,-1 0 0,1 0 0,-1 0 0,1-1 597,44-3-2331,15-14 1094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18 103 7296,'-1'-1'243,"0"0"-1,0 0 1,0 0 0,0 0 0,0 1-1,0-1 1,0 0 0,1 0-1,-1-1 1,0 1 0,1 0 0,-1 0-1,1 0 1,-1 0 0,1-1 0,0 1-1,-1 0 1,1 0 0,0 0 0,0-1-1,0 1 1,0 0 0,0-1 0,0 1-1,0 0 1,0 0 0,1-1 0,-1 1-1,0 0 1,1 0 0,0-1-243,2-7 1557,0 23-784,-3-13-745,0 0-1,0 0 1,1-1-1,-1 1 1,0 0-1,1 0 0,-1 0 1,0 0-1,1-1 1,-1 1-1,1 0 0,-1 0 1,1-1-1,0 1 1,-1 0-1,1-1 0,0 1 1,-1-1-1,1 1 1,0-1-1,0 1 1,-1-1-1,1 1 0,0-1 1,0 0-1,0 1-27,0-1-21,0-1 0,0 1-1,0-1 1,0 1 0,-1 0 0,1-1-1,0 1 1,0-1 0,-1 0 0,1 1-1,0-1 1,-1 0 0,1 1 0,-1-1 0,1 0-1,-1 0 1,1 1 0,-1-1 0,1 0-1,-1 0 1,0 0 21,2-3-29,0 0 1,-1 0-1,1 0 1,-1 0-1,0 0 0,0 0 1,-1 0-1,1-1 1,-1 1-1,0 0 0,0-4 29,0 7 38,0 0 0,0 0 0,-1 0 0,1 0 0,0 0 0,0 0 0,-1 0 0,1 1 0,0-1 0,-1 0 0,1 0 0,-1 0 0,1 0 0,-1 1 0,1-1 0,-1 0 0,0 0 0,1 1 0,-1-1 0,0 1-1,0-1 1,1 1 0,-1-1 0,0 1 0,0-1 0,0 1 0,0-1 0,0 1 0,0 0 0,0 0 0,0-1 0,1 1 0,-1 0 0,0 0 0,0 0 0,0 0 0,0 0 0,0 0 0,0 1 0,0-1-38,-1 0-156,1 1 1,-1 0 0,0 0-1,1 0 1,-1 0 0,1 0-1,-1 0 1,1 0 0,-1 0-1,1 0 1,0 1 0,0-1-1,0 0 1,0 1 0,0-1-1,0 1 1,0 0 0,0-1-1,0 1 1,1 0 0,-1 0 155,1 5-1158,4-2 524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120 215 11648,'-78'29'4288,"59"-9"-3329,1 0-191,13-8-288,5 5-544,5-1-96,9-4 288,9 0 192,9-7-4767,10-10-2241,2-7 3360,2-8 1696</inkml:trace>
  <inkml:trace contextRef="#ctx0" brushRef="#br0" timeOffset="1">248 20 13824,'-65'-20'5183,"47"20"-4031,4 0 512,14 0 32,0 0-1056,14 5-256,13-1-1120,19-1-448,13 2 576,19-10 288,13 2 256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10880,'0'1'331,"-1"0"1,1 0 0,0-1 0,-1 1 0,1 0-1,0 0 1,0 0 0,0 0 0,0 0-1,0 0 1,0 0 0,0 0 0,0 0 0,0 0-1,0 0 1,1 0 0,-1 0 0,0 0 0,1 0-1,-1 0 1,1 0 0,-1 0-332,14 26 616,-11-20-350,13 27-81,-2 0 0,-2 1-1,6 28-184,-16-40 196,-3-22-172,0-15-185,2 0 124,-1-1 0,2 1 0,0 0 0,1 0 0,0 0 0,1 0 0,0 0 0,2 1 0,-1-1 0,2 1 0,-1 1 0,2-1 0,0 1 0,0 1 0,7-7 37,-13 15-36,1 1 0,0-1 0,0 1 0,0 0 0,1 0 0,-1 0-1,0 0 1,1 1 0,-1 0 0,1-1 0,0 1 0,-1 0 0,1 1 0,0-1-1,0 1 1,-1-1 0,1 1 0,0 0 0,1 1 36,33 4-2185,-1 6-4474,-27-8 5614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5 130 11008,'-1'0'164,"1"0"1,-1 1-1,1-1 1,0 1-1,-1-1 1,1 0 0,0 1-1,0-1 1,-1 1-1,1-1 1,0 1-1,0-1 1,0 1-1,0-1 1,0 1-1,-1-1 1,1 1 0,0-1-1,0 1 1,0-1-1,0 1 1,0-1-1,1 1 1,-1-1-1,0 1 1,0-1-1,0 1 1,0-1 0,0 0-1,1 1 1,-1-1-1,0 1 1,0-1-1,1 1 1,-1-1-1,0 0 1,1 1 0,-1-1-1,1 0 1,-1 1-1,0-1-164,2 1 108,-1 1 0,0-1 0,0 0 1,1 0-1,-1 1 0,1-1 0,-1 0 0,1-1 0,-1 1 0,1 0 0,0 0 0,0-1 0,-1 1 0,1-1 0,0 1-108,8-1 52,-1 1 0,1-2 0,0 1 0,0-1-1,-1-1 1,1 1 0,-1-2 0,1 1 0,6-4-52,8-4-149,-1 0 1,0-1 0,2-3 148,-21 11-41,0 1 0,0-1 1,-1 0-1,1 0 0,0-1 1,-1 1-1,0-1 0,0 0 1,0 0-1,-1 0 0,2-1 41,-3 3-20,0 1 0,-1-1 0,1 0 0,0 0 0,0 0-1,-1 1 1,1-1 0,-1 0 0,0 0 0,1 0 0,-1 0-1,0 0 1,0 0 0,0 0 0,-1 0 0,1 0-1,0 0 1,-1 0 0,1 0 0,-1 0 0,0 0 0,1 0-1,-1 1 1,0-1 0,0 0 0,0 1 0,-1-1 20,1 1-11,1 0 1,-1 0-1,0 1 1,0-1-1,0 0 0,0 1 1,0-1-1,0 1 1,-1-1-1,1 1 1,0-1-1,0 1 1,0 0-1,0 0 0,0-1 1,-1 1-1,1 0 1,0 0-1,0 0 1,0 0-1,-1 0 1,1 1-1,0-1 1,0 0-1,0 1 0,0-1 1,0 0-1,0 1 1,-1-1-1,1 1 1,0 0-1,0-1 1,1 1-1,-2 0 11,-5 4 105,0 0 0,0 1 1,0 0-1,-2 2-105,1 0 50,3-3-24,0 0 1,0 1-1,0 0 1,1 0-1,0 0 1,0 1-1,0-1 1,1 1-1,0 0 1,0 0-1,1 0 1,0 0-1,0 0 1,1 1-1,-1-1 1,2 0-1,-1 1 1,1-1-1,0 1 1,1-1-1,0 1 1,0-1-1,0 0 1,1 1-1,0-1 1,1 0-1,-1 0 1,1 0-1,1-1 1,-1 1-1,1-1 1,2 3-27,-3-6-172,0 1 1,1-1-1,-1 0 1,1 0-1,0 0 1,0-1-1,0 1 1,0-1-1,0 0 1,1 0-1,-1-1 1,1 1-1,-1-1 0,1 0 1,0 0-1,-1 0 1,1-1-1,0 0 1,3 0 171,4 0-684,-1-1 0,1 0-1,-1-1 1,1 0 0,-1-1 0,0-1 0,2 0 684,34-16-949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8960,'-1'2'299,"0"0"-1,0 0 1,0 0 0,0 0 0,1 0 0,-1 0 0,1 0-1,-1 0 1,1 0 0,0 0 0,0 1 0,0-1 0,0 0-1,0 0 1,0 0 0,0 0 0,1 0 0,-1 0 0,1 0 0,0 0-1,0 0 1,-1 0 0,1 0 0,1 1-299,4 8 389,1 0 0,0 0 1,7 8-390,2 3 273,8 18 71,-5-8 505,2 0 0,15 17-849,-36-48 35,1 0-1,-1 0 0,1 0 1,0-1-1,0 1 1,-1 0-1,1 0 0,0-1 1,0 1-1,0-1 0,0 1 1,0-1-1,0 1 1,0-1-1,0 1 0,0-1 1,0 0-1,0 0 0,0 0 1,0 1-1,0-1 0,0 0 1,0 0-1,0 0 1,0-1-1,0 1 0,0 0 1,0 0-1,0 0 0,0-1 1,0 1-1,0-1 0,0 1 1,0-1-1,0 1 1,0-1-1,0 1 0,0-1 1,0 0-1,-1 1 0,1-1 1,0 0-1,0 0 1,-1 0-1,1 0 0,0 0-34,5-8-5,0 1 0,-1-1 0,1-1 1,2-8 4,-2 5 6,11-22-2744,9-33 2738,-16 42-3645,-10 22 2503,0 3 540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99 9984,'-15'17'3285,"12"-10"-1872,2-5-1309,1 0 0,0 0-1,0 0 1,0 1-1,1-1 1,-1 0 0,0 0-1,1 0 1,-1 0 0,1 0-1,0 0 1,0 0 0,-1 0-1,1-1 1,1 1-1,-1 0 1,0 0 0,0-1-1,1 1 1,-1-1 0,0 1-1,1-1 1,0 1 0,-1-1-1,1 0 1,0 0 0,0 0-1,0 0 1,-1 0-1,3 0-103,4 1 42,1 0-1,-1-1 0,0-1 0,1 1 0,-1-1 0,0-1 0,1 0 0,-1 0 1,0 0-1,0-1 0,0 0 0,0-1 0,0 0-41,2 0-18,0-1-1,0-1 1,0 0-1,-1 0 0,0-1 1,0 0-1,0 0 1,-1-1-1,6-6 19,-10 8-58,1 0 0,-2-1-1,1 1 1,-1-1-1,0 0 1,0 1-1,0-2 59,-2 5-18,0 0-1,0-1 0,0 1 1,-1 0-1,1-1 1,-1 1-1,1 0 0,-1-1 1,0 1-1,0 0 1,0-1-1,0 1 0,-1-1 1,1 1-1,-1 0 1,1-1-1,-1 1 0,0 0 1,0 0-1,0 0 0,0-1 19,0 2 2,0 0-1,0 0 0,0 0 0,0 0 0,0 1 0,-1-1 0,1 0 0,0 1 1,0-1-1,-1 1 0,1-1 0,0 1 0,-1-1 0,1 1 0,0 0 0,-1 0 1,1 0-1,-1 0 0,1 0 0,0 0 0,-1 0 0,1 0 0,0 1 0,-1-1 1,1 0-1,0 1 0,-1-1 0,1 1 0,0 0 0,0-1 0,-1 1-1,-4 2 135,-1 0 0,1 1 0,0 0 0,0 0 0,-3 3-135,3-2 104,1 1 0,0 0 0,0 0 0,0 0 0,1 1 0,-1-1 0,2 1 0,-1 0 0,1 0 0,0 1 0,0-1 0,1 1 0,0-1 0,0 1 0,1 0 0,0 0 0,1 0 1,-1 1-105,1-3-6,0 0 1,0 1-1,1-1 1,0 0 0,0 0-1,0 0 1,1 1 0,0-2-1,0 1 1,0 0-1,1 0 1,0-1 0,0 1-1,1-1 1,-1 0 0,1 0-1,0 0 1,0-1 0,1 1-1,-1-1 1,1 0-1,0 0 1,3 1 5,-3-2-248,0-1 0,0 0 0,0-1-1,0 1 1,0-1 0,0 0 0,1 0 0,-1-1-1,0 0 1,1 0 0,-1 0 0,0 0 0,0-1-1,3 0 249,5-2-786,0 0-1,0 0 1,0-2-1,0 1 0,2-3 787,23-12-858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9088,'-1'4'499,"-1"0"0,1 0 1,0 0-1,0 0 0,1 0 1,-1 0-1,1 0 0,0 0 1,0 0-1,0 0 0,1 0 1,-1 0-1,1 0-499,2 6 297,1 0 0,0-1 0,0 0 0,5 7-297,2 9 354,0 0 0,-2 0-1,-1 1 1,-1 0-1,-1 1 1,-1-1-1,0 8-353,-5-33 50,0 0 1,0 0-1,0 1 0,0-1 0,0 0 1,0 0-1,0 1 0,0-1 0,0 0 0,-1 0 1,1 1-1,-1-1 0,1 0 0,-1 0 1,1 1-51,-5-3 346,0-9-257,2-1-119,1 0 0,0 0-1,1 0 1,0 0 0,0 0-1,2 0 1,-1 0-1,1 0 1,1 0 0,0 0-1,1-3 31,1-1-112,1 0 0,0 1 0,1-1-1,1 1 1,0 0 0,1 1-1,7-10 113,-12 18-99,1 1 0,0-1 0,0 1 0,0 0-1,1 0 1,-1 0 0,1 1 0,0 0 0,4-3 99,-6 5-28,-1 0-1,1 0 1,-1 0 0,1 0 0,0 0 0,-1 1 0,1-1 0,0 1 0,0 0 0,-1 0 0,1 0 0,0 0-1,0 0 1,-1 0 0,1 1 0,0-1 0,0 1 0,-1 0 0,1 0 0,-1 0 0,3 1 28,43 32-2013,-37-25 439,0-1-1,1 0 1,3 2 1574,8 2-821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 11264,'-6'-1'629,"-1"0"-1,1 0 1,0 0 0,-1 1 0,1 0 0,0 0 0,-1 1 0,1 0 0,-1 0-629,-2 1 225,0 1-1,0 0 1,0 0-1,1 1 1,0 0-1,-4 2-224,-6 5 75,0 0 0,1 1-1,-1 2-74,13-10-27,0 0 0,1 1 0,-1-1 0,1 1 0,0 0 0,0 0 0,1 0-1,0 0 1,0 0 0,0 1 0,0 0 0,-1 4 27,4-8-11,0-1-1,0 1 0,0 0 1,0-1-1,0 1 1,1 0-1,-1-1 1,0 1-1,1 0 0,-1-1 1,1 1-1,0-1 1,-1 1-1,1-1 1,0 1-1,0-1 0,0 1 1,0-1-1,0 0 1,0 0-1,1 1 1,-1-1-1,0 0 0,1 0 1,-1 0-1,0 0 1,1-1-1,-1 1 1,2 0 11,6 4 77,0-1 0,1 0 0,-1-1 0,6 2-77,16 2-1,-14-3-112,1 0-1,-1 2 0,0 0 0,5 3 114,-19-8 36,0 0-1,0 1 1,0-1-1,0 1 1,-1 0-1,1 0 1,-1 0-1,1 0 1,-1 0-1,0 0 1,0 1 0,0-1-1,0 1 1,0 0-1,0-1 1,-1 1-1,1 0 1,-1 0-1,0 0 1,0 0-1,0 0 1,0 0-1,-1 0 1,1 1-1,-1 1-35,0-2 68,0 1 0,-1 0 0,0-1 0,0 1 0,0-1 0,0 0 0,-1 1 0,1-1 0,-1 0 0,0 0-1,0 0 1,0 0 0,0 0 0,0 0 0,-1-1 0,1 1 0,-1-1 0,0 0 0,0 1 0,0-1 0,-2 1-68,-2 2 50,-2-1-1,1 0 1,-1 0 0,1 0 0,-1-1 0,0 0 0,-5 0-50,6-1-203,-1-1-1,1 0 0,0 0 0,0-1 1,0-1-1,0 1 0,-1-1 1,1 0-1,0-1 0,-5-1 204,12 3-128,1-1 0,0 1 0,-1 0 0,1 0 0,-1 0 0,1 0 0,0 0 0,-1 0 1,1-1-1,-1 1 0,1 0 0,0 0 0,-1 0 0,1-1 0,0 1 0,-1 0 0,1-1 0,0 1 0,-1 0 0,1-1 0,0 1 0,0 0 0,-1-1 0,1 1 0,0 0 0,0-1 0,0 1 0,0-1 0,-1 1 1,1-1-1,0 1 0,0 0 0,0-1 0,0 0 128,1 0-169,-1 0 1,0 0 0,1 0 0,-1 0-1,1 1 1,0-1 0,-1 0 0,1 0-1,0 0 1,-1 0 0,1 1-1,0-1 1,0 0 0,0 1 0,0-1 168,18-11-816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45 11392,'-10'5'1480,"-28"17"1713,37-22-3107,-1 1 0,1 0 0,0 0 0,0 0 0,0 0 0,0 0 0,-1 0-1,2 0 1,-1 0 0,0 0 0,0 0 0,0 0 0,0 1 0,1-1 0,-1 0 0,0 1 0,1-1 0,0 1 0,-1-1 0,1 0 0,0 1 0,-1-1-1,1 1 1,0 0-86,1-1 50,0 1-1,-1-1 0,1 1 0,0-1 0,0 0 1,0 1-1,0-1 0,0 0 0,0 0 1,1 0-1,-1 0 0,0 0 0,0 0 0,1 0 1,-1 0-1,1-1 0,-1 1 0,1 0 0,-1-1 1,1 1-1,0-1-49,36 9 195,-35-8-176,14 1 24,0 0-1,1-1 0,-1-1 0,0 0 0,1-2 0,11-1-42,-21 1-25,1 1-1,-1-1 0,1-1 1,-1 1-1,0-1 0,0-1 1,0 0-1,0 0 0,0 0 1,-1-1-1,0 0 0,0-1 0,0 1 1,-1-2 25,-4 5-12,0 0 1,-1 0-1,1 0 0,-1 0 1,1 0-1,-1-1 1,0 1-1,0-1 1,0 1-1,0-1 0,-1 1 1,1-1-1,-1 0 1,1 1-1,-1-1 0,0 0 1,0 1-1,0-1 1,0 1-1,-1-2 12,1 3 4,0 0 0,-1-1 0,0 1 0,1-1 0,-1 1 0,0 0 0,0 0 0,0-1 0,0 1 0,0 0 0,0 0 0,0 0 0,0 0 1,0 0-1,0 0 0,-1 0 0,1 1 0,0-1 0,-1 0 0,1 1 0,0-1 0,-1 1 0,1-1 0,-1 1 0,1 0 0,-1-1 0,1 1 0,-1 0 0,1 0 0,-1 0 0,1 0 0,-1 0 0,1 1 0,-1-1 0,1 0-4,-7 2 65,1 0 0,0 0 0,0 0 0,0 0 1,1 1-1,-1 1 0,1-1 0,-1 1 0,1 0 0,0 0 0,0 1 0,1 0 0,-4 3-65,-1 2 158,0 1 0,1 0-1,0 1 1,1-1-1,1 1 1,-5 9-158,9-14 38,0 0-1,0 1 1,0 0-1,1-1 1,0 1-1,0 0 1,1 0 0,0 0-1,1 0 1,0 0-1,0 0 1,0 1-1,1-1 1,1 4-38,-1-7-124,1-1-1,-1 1 1,1 0-1,0 0 1,0-1-1,1 1 1,-1-1 0,1 0-1,0 0 1,0 0-1,1 0 1,-1 0-1,1 0 1,0-1 0,-1 0-1,2 0 1,-1 0-1,0 0 1,1-1-1,-1 1 1,1-1 0,-1-1-1,3 2 125,1-1-419,0 0 0,-1 0 0,1-1 0,0 0 0,-1-1 0,1 1 0,0-2 0,0 1 1,1-1 418,41-8-752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8320,'-4'0'330,"0"0"0,1 1 0,-1-1 0,0 1 1,1 0-1,-1 0 0,0 0 0,1 0 0,-1 1 0,1-1 0,0 1 1,-1 0-1,1 0-330,-6 5 273,1 0-1,0 0 1,-7 9-273,13-14 106,-26 27 550,2 2 0,2 1 0,1 0 0,1 2-1,1 1 1,3 0 0,0 3-656,12-22 172,0 1 0,1 0 0,1 0 0,0 1 0,2 0-1,0-1 1,0 1 0,2 0 0,0 0 0,2-1 0,1 10-172,-1-16-159,0 0 1,1 0 0,0-1-1,1 1 1,0-1 0,1 0-1,0 0 1,0-1 0,1 1 158,-1-4-437,-1 0 1,1 0 0,1-1 0,-1 1 0,1-1-1,0 0 1,0-1 0,0 1 0,1-1 0,-1 0 0,1-1-1,0 0 1,3 1 436,-4-2-341,0 0 0,0-1-1,1 0 1,-1 0 0,5 0 341,34-2-848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10624,'0'0'89,"0"0"1,0 0 0,0 0-1,-1-1 1,1 1 0,0 0-1,0 0 1,0 0-1,-1 0 1,1 0 0,0 0-1,0 0 1,0 0 0,-1 0-1,1 0 1,0 0 0,0 0-1,0 0 1,-1 0 0,1 0-1,0 0 1,0 0-1,-1 0 1,1 0 0,0 0-1,0 0 1,0 1 0,0-1-1,-1 0 1,1 0 0,0 0-1,0 0 1,0 0-1,0 1 1,-1-1 0,1 0-1,0 0 1,0 0 0,0 0-1,0 1 1,0-1 0,0 0-1,0 0 1,0 0 0,-1 1-1,1-1 1,0 0-1,0 0 1,0 0 0,0 1-1,0-1 1,0 0 0,0 0-1,0 0 1,0 1 0,0-1-1,1 0 1,-1 0 0,0 1-90,9 18 1592,22 22-799,32 33-247,-4 3 0,5 15-546,-47-64 23,0 0 1,-3 0-1,0 2 1,-2 0-1,-1 0 1,-1 1 0,-2 0-1,2 16-23,-8-28 84,-1 0 0,0 0-1,-2 0 1,0 0 0,-1 0 0,-1-1 0,0 1 0,-2-1-1,0 0 1,-1 0 0,-1 0 0,0-1 0,-2 0-1,-2 4-83,-63 109-3973,64-115 3419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5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36 4224,'-21'-21'2456,"19"19"-1788,0 1 1,1 0 0,-1-1 0,0 1 0,0 0 0,0 0-1,1 0 1,-1 0 0,0 0 0,-1 0 0,0 0-669,2 1 885,56 34 2189,24 27-2852,-66-50-243,5 5 47,-1 2 0,0 0 0,-1 1 1,-1 0-1,-1 1 0,-1 1 0,0 0 0,-2 1 1,-1 0-1,0 1 0,-2 0 0,0 1 0,-2-1 1,0 1-1,-2 1 0,-1-1 0,-1 1 0,0-1 1,-2 1-1,-1-1 0,-1 1 0,-2-1 0,-1 8-26,-4 0 58,-1-1 0,-1 0-1,-2 0 1,-1-1-1,-6 8-57,-17 23 102,-40 50-102,59-85-320,-17 20-4416,29-42 3141,2-10 737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50 10240,'-24'-16'3365,"18"14"-2184,4 6-416,7 7 46,-5-10-736,24 56 449,-2 1-1,-3 1 1,10 53-524,-22-84 167,11 47 469,2 33-636,-16-80 189,-1 1 1,-2-1 0,-1 1 0,-1 0-1,-3 12-189,4-39 55,0 0 0,0 0 0,0 0-1,-1-1 1,1 1 0,-1 0-1,1 0 1,-1 0 0,0 0 0,0-1-1,0 1 1,0 0 0,0-1 0,0 1-1,0-1 1,-1 1 0,1-1-1,-1 1-54,2-2 24,-1 0-1,1 1 1,-1-1-1,1 0 1,-1 0-1,1 0 1,-1 0-1,1 0 1,-1 0-1,1 0 1,-1 0-1,1 0 1,-1 0-1,1 0 1,-1 0-1,1 0 1,-1 0-1,1-1 1,-1 1-1,1 0 1,-1 0-1,1-1 1,-1 1-24,-13-15 266,6 2-224,1-1-1,0 0 1,1 0-1,1 0 0,0 0 1,1-1-1,1 0 1,0 0-1,-1-15-41,2-4-35,1 0-1,2 0 1,4-29 35,-1 33-94,1 0 0,1 1-1,2-1 1,1 1 0,1 1 0,4-5 94,-7 16-56,2 1 0,0-1 0,1 1 0,0 1 0,1 0 0,1 1 0,1 0 0,0 0 0,0 1 0,10-6 56,-16 14 33,1 0 0,0 0 0,0 0 0,0 1 0,0 1 1,0-1-1,1 1 0,0 1 0,0-1 0,-1 2 0,1-1 1,0 1-1,0 0 0,1 1 0,-1 0 0,0 1 0,0 0 0,0 0 1,0 1-1,0 0 0,-1 0 0,1 1 0,-1 0 0,1 1 1,-1 0-1,0 0 0,0 1 0,-1 0 0,1 0 0,-1 1 0,0 0 1,-1 0-1,1 1 0,-1-1 0,-1 1 0,1 1 0,0 1-33,11 18 70,-1 1-1,-1 1 1,-2 1-1,-1 0 1,3 13-70,3 16 63,-3 2 1,1 22-64,-16-81-6,3 11-77,-1 0 0,0 0 0,-1 0 0,-1 0 0,0 0 0,-1 1 0,0 1 83,0-8-868,4-8-1877,3-14-1727,2-43-575,-7 48 4718,4-41-657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5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 14208,'-18'-12'5343,"4"12"-4127,5 3-576,9-3-640,-5 9-256,5 3-1824,5 0-767,0-1 1439,4 1 704,-5-2 544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13312,'-13'37'4927,"3"-25"-3839,6 3 32,4-3-224,4 1-288,1 4 96,0 3-384,4 4-192,-5 8-64,1 1-160,-5 3 64,0-3-320,-9-1-96,-5-8-1888,-4 1-768,-6-10 1569,1-5 863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0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5120,'6'3'7622,"5"6"-3586,1 2-3401,1 2-1,-2 0 1,9 11-635,1 14 319,-1 2-1,13 36-318,-16-36 19,-12-26 22,0 0 1,-1 0-1,-1 1 0,0-1 1,-1 1-1,0 2-41,1 29 421,-3 14-421,0-30 179,-1-15-85,0 0 1,-1 1-1,0-1 1,-1 0-1,-1 0 1,0 0-1,-1-1 0,-2 3-94,-8 15-76,-1 0 0,-19 26 76,30-52-127,4-5-88,0 1 1,0-1-1,0 1 0,0-1 1,1 1-1,-1-1 0,0 1 1,1-1-1,-1 1 0,1 0 1,-1-1-1,1 1 0,0 1 215,0-1-906,4-8 420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12 101 6656,'-11'8'4294,"17"-6"1473,12-4-1244,-7-1-5428,28-13 2070,6-2-970,1 2 1,0 1-1,1 3 1,6 1-196,-44 11-589,8-1-3498,-11-5-4767,-5-5 5190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86 3584,'3'-3'257,"0"0"1,-1-1-1,1 0 0,-1 1 1,0-1-1,0 0 0,0 0 0,0 0 1,-1-1-1,1 1 0,-1 0 1,0-2-258,-1 5 153,-1 0 0,1 0 0,-1 1 0,1-1-1,-1 0 1,1 0 0,-1 0 0,1 1 0,-1-1 0,0 0 0,1 0 0,-1 1 0,0-1 0,0 1 0,1-1 0,-1 1 0,0-1 0,0 1 0,0-1 0,-1 1-153,-20-9 1053,11 6-925,1 0 0,-1 1 0,0 1 0,0 0 0,0 0 0,0 1 0,0 1 0,0 0 0,0 0 0,0 1 0,0 1 0,0-1 0,1 2 0,-6 2-128,4-2 125,1 2 0,-1-1 1,1 1-1,1 1 0,-1 0 1,1 0-1,0 1 0,1 0 1,0 1-1,0 0 0,1 1 1,-5 7-126,12-15 0,0-1 0,0 0 0,0 0 0,1 0 0,-1 1 0,1-1 0,-1 0 0,1 0 0,-1 1 0,1-1 0,0 0 0,0 1 0,-1-1 0,1 1 0,0-2 0,1 1 0,-1-1 0,0 1 0,0-1 0,0 1 0,0-1 0,1 1 0,-1-1 0,0 1 0,0-1 0,1 0 0,-1 1 0,0-1 0,1 1 0,-1-1 0,1 0 0,-1 1 0,0-1 0,1 0 0,-1 0 0,1 1 0,-1-1 0,1 0 0,0 0 0,3 2 0,0-2 0,1 1 0,0 0 0,-1-1 0,1 0 0,-1 0 0,2 0 0,5-1 0,21 1 4,-4-1 24,0 2 0,1 0 0,23 6-28,-45-6 7,-1 0 1,1 0-1,-1 1 0,0 0 0,0 1 0,1-1 1,-2 1-1,1 0 0,0 1 0,0-1 1,-1 1-1,0 1 0,0-1 0,0 0 1,-1 1-1,1 0 0,-1 0 0,3 5-7,-5-7 40,-1-1 0,1 1-1,-1 0 1,1 0 0,-1 0-1,0 0 1,0 0 0,0 1-1,-1-1 1,1 0 0,-1 0-1,0 0 1,0 1 0,0-1-1,0 0 1,0 0 0,-1 1-1,1-1 1,-1 0 0,0 1-40,-1-1 49,0 1 0,0 0 1,0-1-1,-1 1 0,1-1 1,-1 0-1,0 0 0,0 0 1,0 0-1,0-1 0,0 1 1,-1-1-1,1 1 0,-1-1-49,-9 4-61,1 0-1,-1-1 1,0 0-1,0-1 1,-1 0-1,1-1 1,-1-1-1,-11 1 62,-35-2-1178,36-1 922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9856,'-1'11'626,"-1"0"0,2 0 0,0 0 0,0 0 0,1 0 0,0 0 0,1 0 0,0 0 0,1 0 0,0 0 0,0-1 0,3 4-626,9 21 319,1-2 0,2 0 0,1-1-319,8 10-103,14 26-530,-40-67 504,-1 0 0,1 0 0,-1 0 0,1 0 0,-1 0 0,0 0 0,0 0 0,1 0 0,-1 0 0,0 0 0,0 0 0,0 0 0,0 0 0,0 1 129,-1-2-56,1 0 1,0 1-1,0-1 0,-1 1 1,1-1-1,0 0 1,0 0-1,-1 1 1,1-1-1,0 0 1,-1 1-1,1-1 1,0 0-1,-1 0 1,1 0-1,0 1 1,-1-1-1,1 0 1,-1 0-1,1 0 1,-1 0-1,1 0 1,0 0-1,-1 0 1,1 0-1,-1 0 1,1 0-1,-1 0 1,1 0-1,0 0 1,-1 0-1,1 0 1,-1 0-1,1 0 1,0 0 55,-17-4-496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7296,'-1'4'3742,"9"-3"-1804,15-8 211,10-8-656,1 2-1,19-5-1492,136-28-419,-102 27-2216,43-17 2635,-131 41 78,0 0 0,-1 0 0,0 0 1,0 0-1,0-1 0,-1 1 1,-2 3-79,-13 31 86,13-25 25,0 0 0,0 1 0,2 0 0,0 0-1,0 0 1,2 0 0,0 0-111,0-10 81,1 1 0,0-1 0,1 0 0,-1 0 1,1 1-1,0-1 0,0 0 0,1 0 0,-1 0 0,1 0 0,0 0 0,1-1 0,-1 1 0,1 0 0,0-1 1,0 0-1,0 0 0,0 0 0,1 0 0,0 0 0,0-1 0,0 1-81,0-2 63,0 0 0,0 0 0,0 0 0,1-1 0,-1 1 0,0-1 0,1 0 0,-1 0 0,1-1 1,-1 1-1,1-1 0,-1 0 0,1 0 0,-1-1 0,1 1 0,-1-1 0,1 0 0,-1 0 0,1-1 0,-1 1 0,1-1-63,6-3 47,1 0 0,-1-1 0,0 0 0,0-1 0,-1 0 0,0 0 0,2-3-47,-7 5 22,0 0 0,-1 0 0,1 0 0,-1-1 0,0 0 0,-1 1-1,1-1 1,-1-1 0,0 1 0,-1 0 0,1-1 0,-1 1 0,-1-1 0,1 0-1,-1 1 1,0-1 0,-1 0 0,0 0 0,0 0 0,0 0-22,0 2-111,-1 0 1,0 0-1,0 0 1,0 0-1,-1 0 0,0 0 1,0 0-1,0 0 1,0 0-1,-1 1 1,1-1-1,-1 1 0,-1 0 1,1 0-1,0 0 1,-1 0-1,0 1 1,0-1-1,0 1 1,0 0-1,-1 0 0,1 0 1,-1 1-1,1 0 1,-1 0-1,-4-2 111,4 3-489,0-1 1,-1 1-1,1 0 0,0 1 0,0-1 1,-1 1-1,1 0 0,0 0 0,0 1 0,-1-1 1,1 1-1,0 0 0,0 1 0,0-1 1,0 1-1,0 0 0,-1 1 489,1 5-741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8960,'-2'8'602,"1"-1"-1,0 1 1,1 0 0,0-1 0,0 1 0,0 0 0,1-1 0,0 1 0,1-1 0,0 1-1,0-1-601,7 23 649,2-1-1,4 5-648,5 16 429,-14-34-409,10 33 595,-15-46-488,-1-1 0,1 1 1,-1 0-1,0 0 0,0 0 0,0 0 1,0-1-1,0 1 0,0 0 1,-1 0-1,0 0 0,1-1 0,-1 1 1,0 0-1,-1 0-127,2-2 22,0 0 0,-1-1 0,1 1 0,-1 0 0,1 0 0,-1-1 0,1 1 1,-1-1-1,0 1 0,1 0 0,-1-1 0,0 1 0,0-1 0,1 0 0,-1 1 0,0-1 0,0 1 0,1-1 0,-1 0 0,0 0 0,0 0 0,0 1 0,0-1 0,0 0 1,1 0-1,-1 0 0,0 0 0,0 0 0,0 0 0,0-1 0,0 1 0,1 0 0,-1 0 0,0-1 0,0 1 0,0 0 0,1-1 0,-1 1 0,0-1 0,0 1 0,1-1 1,-1 1-1,0-1 0,1 1 0,-1-1 0,1 0 0,-1 0-22,-2-2 14,0 1 1,1-1 0,0 0 0,-1 0-1,1 0 1,0 0 0,1-1 0,-1 1-1,0 0 1,0-4-15,0-6-19,0 0 0,1 0 0,1 0 0,0 0 0,0 0 0,2 0 0,-1 1 0,2-1 0,0 0 1,0 1-1,1-1 0,2-1 19,-3 5-38,0 1-1,1 0 1,0 0 0,0 0 0,1 0 0,0 1 0,1-1 0,0 1 0,0 1 0,0-1 0,1 1 0,0 0 0,0 1 0,0 0 0,1 0-1,0 0 1,7-3 38,-10 7-219,0-1 0,1 1 0,-1 0 0,0 1 0,1-1 0,-1 1 0,0 0 0,1 0 0,4 2 219,50 10-7331,-37-6 4564,4-1 1461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28 169 10112,'-20'18'3285,"19"-17"-3210,1-1 0,-1 1 0,0-1 0,1 0 0,0 1 0,-1-1 0,1 1 0,-1 0 0,1-1 0,-1 1-1,1-1 1,0 1 0,0 0 0,-1-1 0,1 1 0,0 0 0,0-1 0,0 1 0,-1 0 0,1-1 0,0 1 0,0 0 0,0-1 0,0 1 0,0 0 0,1-1 0,-1 1 0,0 0 0,0-1 0,0 1 0,1 0 0,-1-1 0,0 1-1,0 0 1,1-1 0,-1 1 0,1-1 0,-1 1 0,0-1 0,1 1 0,-1-1 0,1 1 0,0-1 0,-1 1 0,1-1 0,0 1-75,1 0 189,1 1-1,-1-1 1,1 0 0,0 0 0,0 0-1,0 0 1,0 0 0,0 0-1,1-1-188,2 1 90,0-2-1,0 1 0,0-1 0,0 1 0,0-2 1,0 1-1,0-1 0,-1 0 0,1 0 0,0 0 0,4-3-89,11-7 87,-1 0-1,6-6-86,-20 13 46,7-3 10,-2-1 0,1 0 0,-1-1 0,-1 0 1,0-1-57,-7 7 9,0 1 1,0 0-1,-1-1 1,1 0 0,-1 0-1,0 0 1,0 0-1,0 0 1,-1 0 0,1 0-1,-1 0 1,0-1 0,0 1-1,-1-1 1,1 1-1,-1 0 1,0-1 0,0-1-10,0 5 1,-1 0-1,1-1 1,0 1 0,-1 0 0,1 0-1,0 0 1,-1 0 0,1 0 0,-1 0 0,0 0-1,1 0 1,-1 0 0,0 0 0,0 0 0,1 0-1,-1 0 1,0 1 0,0-1 0,0 0 0,0 1-1,0-1 1,0 0 0,0 1 0,0 0 0,0-1-1,0 1 1,-1-1 0,1 1 0,0 0 0,0 0-1,0 0 1,0 0 0,-1 0 0,1 0 0,0 0-1,0 0 1,-1 0-1,-2 1-9,0-1 1,0 1-1,0 0 0,0 1 0,0-1 0,0 0 0,1 1 1,-1 0-1,0 0 0,-1 1 9,-2 4-20,-1-1 0,1 1-1,1 0 1,-1 1 0,1 0-1,0 0 1,1 0 0,0 1 0,-2 4 20,-1 3 28,1 0 0,1 1 0,0 0 1,-2 16-29,6-27 29,1 1 0,0-1 0,1 1 0,-1-1 0,1 1 0,0 0 1,1-1-1,0 1 0,0 0 0,1 2-29,-1-6 11,0 0 0,0 0 0,0 0 0,1-1 0,0 1 0,-1 0 0,1-1 0,0 1 0,0-1 0,0 1 0,1-1 0,-1 0 0,0 0 0,1 0 0,0 0 0,-1 0 0,1-1 0,0 1 0,0-1 0,0 0 0,0 1 0,1-1-11,8 2-141,0-1 0,0 0 0,0-1 0,0 0 0,0-1 0,0 0-1,0-1 1,0 0 0,0-1 0,2-1 141,23-6-2492,-1-1 1,25-11 2491,29-16-2022,1-1 940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75 10368,'0'-3'335,"0"1"0,0-1 1,-1 1-1,1-1 1,-1 1-1,1 0 0,-1-1 1,0 1-1,0 0 1,0-1-1,0 1 0,-1 0 1,1 0-1,0 0 1,-1 0-1,0 0-335,-1-1 217,0 0 0,0 0 0,0 1 0,0-1 0,-1 1 0,1 0 0,-1 0 0,0 0 0,-3 0-217,0-1 89,0 1 1,0 0-1,0 1 1,-1-1-1,1 1 1,-1 1-1,1 0 1,-1 0-1,1 0 1,-1 1-1,-1 0-89,-8 3-30,-1 1-1,1 1 1,0 0-1,-11 6 31,20-9-96,1 1-1,-1 1 0,1 0 1,0-1-1,0 2 1,1-1-1,-1 1 1,1 0-1,0 1 0,-4 5 97,10-11 7,0-1 0,-1 1 0,1-1 0,-1 1 0,1 0 0,0 0 0,0-1 0,-1 1 0,1 0 0,0-1 0,0 1 0,0 0 0,0 0 0,0-1 0,0 1 0,0 0 0,0 0 0,0-1 0,0 1-1,0 0 1,0 0 0,1-1 0,-1 1 0,0 0 0,0-1 0,1 1 0,-1 0 0,1-1 0,-1 1 0,0 0 0,1-1 0,-1 1 0,1-1 0,0 1 0,-1-1 0,1 1 0,-1-1 0,1 1 0,0-1-1,-1 0 1,1 1 0,0-1 0,-1 0 0,1 0 0,0 1 0,0-1 0,-1 0 0,1 0 0,0 0-7,8 2 158,0 1 0,0-2 0,0 0 0,3 1-158,-1-1-7,6 1-72,-1 1 1,0 1-1,0 0 1,0 1-1,0 1 1,-1 1-1,0 0 1,0 1-1,-1 0 1,0 1 0,-1 1-1,1 0 1,-2 1-1,1 0 79,-11-8 17,0-1 0,1 0-1,-1 1 1,0 0 0,0 0-1,0-1 1,-1 1 0,1 0 0,-1 1-1,1-1 1,-1 0 0,0 0 0,0 0-1,-1 1 1,1-1 0,-1 0-1,1 1 1,-1-1 0,0 1 0,-1-1-1,1 0 1,0 1 0,-1-1 0,0 0-1,0 1 1,0-1 0,0 0-1,0 0 1,-1 0 0,1 0 0,-1 0-1,0 0 1,0 0 0,0 0 0,0-1-1,0 1 1,-1-1 0,1 0-1,-1 0 1,0 0 0,1 0 0,-1 0-1,0 0 1,-1 0-17,-11 6-162,-1-1 1,0 0-1,0-1 0,-1-1 1,1-1-1,-17 3 162,19-5-1156,0 0 0,0-1 0,0-1 0,0 0 0,0-1 0,0 0 0,0-1 0,-10-3 1156,-1-6-1088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102 275 12800,'-57'-2'4202,"53"2"-3930,0 0-1,1 0 0,-1 0 1,1 1-1,-1-1 1,1 1-1,-1 0 1,1 0-1,0 0 0,-1 1 1,-1 0-272,5-1 107,18 4 2736,11-2-2291,0-2 1,0 0-1,20-3-552,90-13 204,-96 9-76,380-50 402,86-11-308,-60 12-386,-207 24-1803,-1 2-4648,-105 13-126,-18 0 2309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59 9856,'3'-10'979,"-2"8"-805,0 1 0,0-1 0,-1 0 0,1 0 0,0 0 0,-1 0 0,0 1 0,1-1 0,-1 0 0,0 0 1,0 0-1,0 0 0,0 0 0,0 0 0,-1 0 0,1 1 0,-1-1 0,1 0 0,-1 0 0,0 0 0,0-1-174,-3-3 1467,4 6-1261,0 0 0,0 0 0,0 0 0,0 0 0,0 0 0,0 0 1,0 0-1,0 0 0,0 0 0,0 0 0,0 0 0,-1 0 0,1 0 0,0 0 1,0 0-1,0 0 0,0 0 0,0 0 0,0 0 0,0 0-206,1 11 256,7 47 739,8 25-995,-4-22 243,-2-9-39,3-1 1,9 22-205,-12-45 28,1-1 0,1 0 0,2-1 0,0-1 0,4 4-28,-13-21 43,1-1 0,-1 0 0,1 0-1,1 0 1,-1-1 0,1 0 0,0 0 0,1-1 0,-1 0-1,1 0 1,0 0 0,1-1 0,-1-1 0,0 1 0,1-2-1,0 1 1,0-1 0,0 0 0,0-1 0,0 0 0,0 0 0,0-1-1,0 0 1,1-1 0,-1 0 0,0 0 0,0-1 0,0 0-1,-1-1 1,2 0-43,3-2 71,0 0 0,0-2 0,0 1 0,-1-1 0,0-1 0,0-1 0,-1 1 0,0-2 0,-1 1 0,1-1 0,-2-1 0,0 0 0,0 0 0,-1-1 0,0 0 0,1-6-71,6-11 17,-2 0 0,-1 0 0,-1-1 0,-2-1 0,-1 0 0,3-28-17,-9 47-157,0 0 0,-1-1 0,0 1 0,-1 0 1,0 0-1,-1-1 0,-1 1 0,0 0 0,-1 0 1,0 0-1,0 0 0,-1 1 0,-1 0 0,0-1 1,-1 0 156,5 12-103,1 0 0,0 0 1,0-1-1,-1 1 1,1 0-1,0 0 1,0-1-1,0 1 0,0 0 1,-1 0-1,1-1 1,0 1-1,0 0 0,0 0 1,0-1-1,0 1 1,0 0-1,0-1 0,0 1 1,0 0-1,0-1 1,0 1-1,0 0 0,0 0 1,0-1-1,0 1 1,0 0-1,0-1 1,0 1-1,0 0 0,0 0 1,0-1-1,1 1 1,-1 0-1,0-1 0,0 1 1,0 0-1,0 0 1,1 0-1,-1-1 0,0 1 1,0 0-1,1 0 1,-1 0-1,0-1 0,0 1 1,1 0 102,16-1-5488,-8 1 5291,17-3-997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9216,'0'0'75,"0"0"1,0 1-1,1-1 0,-1 0 1,0 0-1,0 0 1,0 0-1,0 0 1,0 0-1,0 0 0,0 0 1,0 1-1,0-1 1,0 0-1,0 0 1,0 0-1,0 0 0,0 0 1,0 0-1,0 0 1,0 1-1,0-1 1,0 0-1,0 0 0,0 0 1,0 0-1,0 0 1,0 0-1,0 0 1,0 1-1,0-1 0,0 0 1,0 0-1,0 0 1,0 0-1,0 0 1,0 0-1,0 0 0,-1 0 1,1 1-1,0-1 1,0 0-1,0 0 1,0 0-1,0 0 0,0 0 1,0 0-1,0 0 1,-1 0-1,1 0 1,0 0-1,0 0 0,0 0 1,0 0-1,0 0 1,0 0-1,0 0 1,-1 0-1,1 0 0,0 0 1,0 0-1,0 0 1,0 0-1,0 0 0,0 0 1,-1 0-1,1 0 1,0 0-1,0 0-75,3 20 1760,7 25-1210,39 156-289,-48-194-4403,-1-14 1543,0-4 1629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10240,'-8'-5'3872,"8"10"-3040,5 7-64,-5-4-288,8 4-1696,5 0-672,10 0 832,5 1 544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6 10496,'-12'-2'1150,"1"0"1,-1 1 0,0 1 0,0 0-1,1 0 1,-4 2-1151,3-1 28,1 1 0,0 0 1,0 1-1,0 1 0,0 0 0,1 0 0,-1 1 0,1 0 0,0 1 0,1 0 1,-1 0-1,1 1 0,0 1 0,1-1 0,0 1 0,-5 6-28,10-9 49,-1 0 0,1 1 0,0-1 0,0 1 0,0 0 0,1 0-1,0 0 1,0 0 0,1 0 0,-1 0 0,1 1 0,1-1 0,-1 0 0,1 6-49,0-9 4,0 0-1,1 0 1,-1 0 0,1 0 0,-1 0 0,1 0 0,0 0 0,0 0-1,1 0 1,-1 0 0,1 0 0,-1-1 0,1 1 0,0 0-1,0-1 1,0 0 0,0 1 0,0-1 0,1 0 0,-1 0 0,1 0-1,-1 0 1,1-1 0,0 1 0,-1-1 0,1 1 0,0-1-1,0 0 1,0 0 0,2 0-4,1 0 36,0-1 1,-1 1-1,1-1 0,0 0 0,0 0 1,0-1-1,-1 0 0,1 0 0,0 0 1,-1-1-1,1 0 0,-1 0 0,1 0 1,-1-1-1,0 1 0,0-1 0,0 0 1,-1-1-1,3-1-36,-3 2 27,-1 0-1,1 0 1,0-1-1,-1 0 1,1 1 0,-1-1-1,0-1 1,-1 1 0,1 0-1,-1-1 1,0 1-1,0-1 1,0 1 0,0-1-1,-1 0 1,0 0 0,0 0-1,0 0 1,-1 0-1,0 0 1,1 0 0,-2-2-27,1 4-6,-1 1 1,1-1-1,-1 1 1,0-1-1,0 1 1,0 0-1,0-1 1,-1 1-1,1 0 1,-1 0-1,0-1 6,1 2-18,0 0 0,1 0 0,-1 0-1,0 0 1,0 0 0,0 1 0,0-1 0,0 0 0,0 1 0,0-1 0,0 1-1,0-1 1,0 1 0,0-1 0,-1 1 0,1 0 0,0-1 0,0 1-1,0 0 1,-1 0 0,1 0 0,0 0 0,0 0 0,-1 0 18,2 1-8,-1-1 0,1 0 0,0 0 0,-1 1 0,1-1 0,0 0 0,-1 1 0,1-1 0,0 0 0,-1 1 1,1-1-1,0 1 0,-1-1 0,1 0 0,0 1 0,0-1 0,0 1 0,0-1 0,-1 1 0,1-1 0,0 1 0,0-1 0,0 1 1,0-1-1,0 1 0,0-1 0,0 0 0,0 1 0,0-1 0,0 1 0,1-1 0,-1 1 0,0-1 0,0 1 8,5 17-56,-5-18 56,13 29-9,2 0 1,0-1-1,11 12 9,22 43-6,-38-63 111,0 1-1,-1 0 1,5 22-105,-12-36 39,-1 0 0,1 1 0,-2-1 0,1 0-1,-1 1 1,0-1 0,0 1 0,-1-1 0,0 0 0,0 1 0,-1-1 0,0 0 0,0 0 0,-1 1-39,-1 0 83,0 1-1,0-1 1,0 0 0,-1-1-1,0 1 1,-1-1 0,0 0-1,0 0 1,-1 0 0,1-1 0,-1 0-1,-1-1 1,1 1 0,-8 3-83,8-6-258,0 0 0,-1 0 1,1 0-1,-1-1 1,0-1-1,1 1 1,-1-1-1,0 0 0,0-1 1,0 0-1,1 0 1,-1-1-1,0 0 1,0 0-1,1-1 0,-1 1 1,-3-3 257,6 2-258,0 1-1,0-1 1,0 0 0,1-1-1,-1 1 1,1-1 0,0 0 0,0 0-1,0 0 1,0-1 0,0 0-1,1 1 1,-1-1 0,-1-3 258,-18-35-677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8064,'5'19'5570,"15"21"-3836,0 3-1300,-3 9 1063,3 23-1497,-10-26 4098,-8-60-4222,1-1 1,0 1 0,1 0 0,0 0 0,0 0-1,2 0 1,-1 1 0,6-7 123,5-7-886,2 0 0,19-19 886,-34 40-21,0-1 0,0 1 0,1 0-1,-1 0 1,1 0 0,0 0 0,0 1-1,0 0 1,0-1 0,0 1 0,1 1-1,-1-1 1,0 1 0,1-1-1,0 1 1,-1 1 21,0 0 17,0 0 0,0 0 0,0 0 0,0 1 1,-1-1-1,1 1 0,0 0 0,-1 1 0,1-1 0,0 1 0,-1-1 0,0 1 0,1 0 0,-1 0 0,0 0 0,0 1 0,0-1 0,0 1 0,1 2-17,34 36 24,-2 2 1,1 6-25,29 35-4320,-40-53 2757,-7-9 710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8064,'1'12'1834,"0"1"1,0 0-1,1-1 1,2 4-1835,14 49 1470,-12-48-1487,0 1 1,-2 0-1,0 0 1,-1 1-1,-1-1 1,0 1 16,-4-7-918,-4-12-2446,-8-15-817,12 14 4505,-14-18-1438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9728,'3'0'3584,"1"0"-2784,6 9-128,-6-6-320,5 5-1632,5 1-640,5 3 960,4 0 544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10 9088,'-9'-2'1091,"1"-1"0,-1 2 0,1-1 0,-1 1 1,-1 1-1092,-47 2 1463,37 1-1501,0 1 0,0 1 0,0 0 1,-8 5 37,27-10-1,-6 3-54,-1 0 0,1 0 1,1 0-1,-1 1 0,0 0 1,-1 2 54,7-5-8,-1 0 1,1 1 0,0-1-1,-1 0 1,1 0-1,0 1 1,0-1 0,0 1-1,0-1 1,1 1 0,-1 0-1,0-1 1,1 1 0,-1 0-1,1-1 1,-1 1 0,1 0-1,0 0 1,0-1 0,-1 1-1,1 0 1,1 0 0,-1-1-1,0 1 1,0 0 0,1 0-1,-1-1 1,1 1 0,-1 0-1,1 0 8,14 31 101,1 0 0,15 23-101,-12-24 86,-1 1 0,9 27-86,-19-37-98,-1 0 1,-1 1 0,-1 0-1,1 12 98,-6-35-214,1 1-1,-1-1 1,0 0 0,0 0-1,0 1 1,-1-1-1,1 0 1,0 1 0,0-1-1,-1 0 1,1 0 0,-1 1-1,1-1 1,-1 0-1,0 1 215,1-2-112,0 1 0,-1-1 0,1 0 0,-1 1 0,0-1-1,1 1 1,-1-1 0,1 0 0,-1 1 0,1-1-1,-1 0 1,0 0 0,1 0 0,-1 1 0,0-1 0,1 0-1,-1 0 1,0 0 0,1 0 0,-1 0 0,0 0 0,1 0-1,-1 0 1,1 0 0,-1-1 0,0 1 0,1 0 0,-1 0-1,0-1 1,1 1 0,-1 0 112,-16-10-949</inkml:trace>
  <inkml:trace contextRef="#ctx0" brushRef="#br0" timeOffset="1">1 274 7296,'0'-9'2816,"5"9"-2208,13-3 768,-10-2 224,10 1-608,19 0-256,9-3-2112,12-2-928,11 1 1152,5 0 544,12-1 480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7040,'10'11'1403,"-1"1"0,0 0 1,-1 1-1,1 3-1403,15 21 483,15 20-84,-17-23 764,2-1 0,9 8-1163,-33-41 14,0 0 0,0 0-1,0 0 1,0 1 0,0-1 0,1 0 0,-1 0 0,0 0 0,0 0 0,0 0-1,0 1 1,1-1 0,-1 0 0,0 0 0,0 0 0,1 0 0,-1 0 0,0 0-1,0 0 1,0 0 0,1 0 0,-1 0 0,0 0 0,0 0 0,1 0 0,-1 0-1,0 0 1,0 0 0,1 0 0,-1 0 0,0 0 0,0 0 0,0 0-1,1 0 1,-1 0 0,0 0-14,6-9 243,-1-16-81,-4 24-144,4-31-208,1 0 0,2 1-1,1 0 1,1 0-1,2 1 1,1 1-1,9-14 191,-21 41-150,-1 1-1,1 0 0,0-1 1,0 1-1,0 0 0,0 0 1,0-1-1,0 1 0,0 0 1,0 0-1,1 0 0,-1 0 1,0 0-1,1 1 0,-1-1 1,0 0-1,1 1 0,-1-1 1,1 1-1,0-1 151,1 1-371,-1 0 0,1 1 0,-1-1 0,1 1 0,-1 0-1,0-1 1,1 1 0,-1 0 0,0 0 0,0 1 0,1-1 0,0 1 371,19 14-784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47 8960,'-14'-7'847,"0"0"-1,0 1 1,0 0 0,-1 1 0,0 0 0,0 2-1,-13-2-846,17 3-2,0 2-1,1 0 0,-1 0 1,0 1-1,1 0 0,-1 0 1,1 2-1,-1-1 1,1 1-1,0 1 0,-9 4 3,6-2 84,1 1 0,0 0 0,0 1-1,1 0 1,0 1 0,0 0 0,-6 7-84,11-10 52,1 0 0,0 0 0,1 1 1,-1 0-1,1-1 0,0 1 0,1 1 0,-1-1 1,1 0-1,1 1 0,0 0 0,0-1 0,0 1 1,1 1-53,0-7 19,1 0 1,0 0 0,0-1 0,0 1 0,0 0 0,0 0-1,0-1 1,0 1 0,1 0 0,-1 0 0,1-1 0,-1 1 0,1 0-1,0-1 1,-1 1 0,1-1 0,0 1 0,0-1 0,0 1 0,0-1-1,0 0 1,1 1 0,-1-1 0,0 0 0,0 0 0,1 0 0,-1 0-1,1 0 1,-1 0 0,1 0 0,0-1 0,-1 1 0,1 0 0,0-1-1,-1 1 1,1-1 0,0 0 0,-1 0 0,1 1 0,0-1 0,1 0-20,5-1 123,-1 1 0,1-1 1,0 0-1,-1 0 1,1-1-1,-1 0 1,1-1-1,-1 1 1,2-2-124,0-1 0,1 1 1,-1-2 0,0 1-1,0-1 1,-1-1-1,1 0 1,-1 0-1,-1 0 1,4-5-1,0-2 40,-1-1-1,-1 0 0,0-1 1,0 1-1,0-5-39,-9 19-2,0 1-1,0 0 0,0 0 0,0-1 0,0 1 0,0 0 0,0-1 0,0 1 0,0 0 0,0 0 0,0-1 0,0 1 0,0 0 1,0-1-1,1 1 0,-1 0 0,0 0 0,0 0 0,0-1 0,0 1 0,1 0 0,-1 0 0,0-1 0,0 1 0,1 0 0,-1 0 1,0 0-1,0 0 0,1 0 0,-1-1 0,0 1 0,0 0 0,1 0 0,-1 0 0,0 0 0,1 0 0,-1 0 0,0 0 0,1 0 0,-1 0 1,0 0-1,0 0 0,1 0 0,-1 0 0,0 0 0,1 0 0,-1 0 0,0 1 0,0-1 0,1 0 0,-1 0 0,0 0 0,0 0 1,1 1-1,-1-1 0,0 0 0,0 0 0,0 0 0,1 1 0,-1-1 0,0 0 0,0 0 0,0 1 0,0-1 0,1 0 0,-1 0 1,0 1-1,0-1 0,0 0 0,0 1 3,10 29-443,-5-14 322,3 4 102,1 0-1,0 0 1,2-1-1,0 0 1,1 0-1,1-2 1,1 1-1,0-2 0,11 10 20,-5-13-1523,-19-13 1459,0 1 0,0-1 0,0 0 0,0 0 0,0 0 1,-1 0-1,1 0 0,0 0 0,0 0 0,0 0 0,0-1 1,0 1-1,-1 0 0,1 0 0,0-1 0,0 1 0,0 0 0,-1-1 1,1 1-1,0-1 0,-1 1 0,1-1 0,0 0 0,-1 1 1,1-1 63,9-13-448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7808,'0'17'2976,"0"3"-2304,9 16 512,-9-16 128,10 13-352,-3 3-64,7 4-448,0-3-129,4 5-191,5-7-96,-4 2 64,-1 4 0,-4-9 96,0-7-320,-5-5-128,0-5-1983,-1-6-865,1-9 1600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12544,'0'-1'95,"0"1"0,0 0 0,0 0 0,0 0 0,0 0 0,0 0 1,0 0-1,-1 0 0,1 0 0,0 0 0,0 0 0,0 0 0,0 0 1,0 0-1,0 0 0,-1 0 0,1 0 0,0 0 0,0 0 0,0 0 1,0 0-1,0 0 0,0 0 0,-1 0 0,1 0 0,0 0 0,0 0 1,0 0-1,0 0 0,0 0 0,0 0 0,0 0 0,-1 0 0,1 0 0,0 1 1,0-1-1,0 0 0,0 0 0,0 0 0,0 0 0,0 0 0,0 0 1,0 0-1,0 1 0,0-1 0,0 0 0,0 0 0,-1 0-95,2 10 2017,8 23-1584,-4-16 310,17 67 23,-3-18-557,-4 2 0,-2 0-1,3 58-208,-16-101 230,0 0-1,-5 25-229,3-40 156,-1-12-14,0-20-8,7-2-183,0 0 1,1 0-1,2 1 1,6-18 48,6-7-1038,20-37 1038,-21 50-365,2 1-1,1 1 1,1 0 365,-14 23-24,0 0 1,0 0-1,1 0 1,1 1-1,0 0 1,0 1-1,0 0 1,1 1-1,0 0 1,1 1-1,0 0 24,-8 4 51,0 0 0,1 0 0,-1 1 0,0 0 0,1 0 0,0 0-1,-1 0 1,1 1 0,0 0 0,-1 0 0,1 0 0,-1 1-1,1-1 1,0 1 0,-1 0 0,1 0 0,-1 1 0,0-1 0,1 1-1,-1 0 1,0 0 0,0 1 0,0-1 0,0 1 0,-1 0 0,1 0-1,-1 0 1,1 0 0,1 3-51,5 7 116,0 1 0,-2-1 1,0 2-1,0-1 0,-1 1 0,-1 0 0,4 14-116,12 45 92,-3 0 0,-4 1 0,-3 0 0,0 31-92,-12-104 0,5 24 21,-5-25-20,0-1-1,0 0 1,0 0-1,0 1 1,0-1-1,1 0 1,-1 0-1,0 1 1,0-1-1,0 0 1,0 0-1,0 0 1,1 1-1,-1-1 1,0 0-1,0 0 1,0 0-1,1 0 1,-1 0-1,0 1 0,0-1 1,1 0-1,-1 0 1,0 0-1,0 0 1,1 0-1,-1 0 1,0 0-1,0 0 1,1 0-1,-1 0 1,0 0-1,10-11 11,52-100-153,-23 37-264,3 2 0,26-29 406,-31 52-585,31-29 585,-48 58 15,0 0 1,1 2 0,1 1-1,21-13-15,-36 25 48,0 1 1,1 1-1,-1-1 1,1 1-1,-1 0 1,1 1-1,0 0 1,0 0-1,0 1 1,0 0-1,1 0 0,5 1-48,-8 1 33,0-1 0,0 1 0,0 0 0,-1 1 0,1 0 0,-1-1 0,1 2 0,-1-1-1,0 1 1,1 0 0,-1 0 0,-1 0 0,1 0 0,0 1 0,-1 0 0,0 0-1,0 0 1,1 2-33,3 5 33,0 0-1,-1 1 1,0 0-1,0 0 1,-2 0-1,1 1 1,-2 0-1,1 2-32,7 31 103,5 36-103,-6-23 48,21 109-2272,-31-163 1853,0 0 1,1 0-1,-1 0 0,1-1 1,0 1-1,1 0 371,-2-3-147,0 0 1,1-1-1,-1 1 0,1 0 1,-1-1-1,1 0 0,0 1 1,-1-1-1,1 0 0,2 1 147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7552,'-1'0'166,"0"1"0,0 0 0,0-1 0,1 1 0,-1 0 0,0 0 0,0 0 0,1 0 0,-1-1 0,1 1 0,-1 0 0,1 0 0,-1 0 0,1 0 0,0 0 0,-1 0 0,1 0 0,0 0 0,0 1 0,0-1 0,0 0 0,0 0 0,0 0 0,0 0 0,0 0 0,0 0 0,0 0-166,7 34 2174,-2-21-1830,1 0 1,0-1 0,1 0 0,0 0 0,1 0 0,0-1 0,1 0 0,1-1-1,0 0 1,0 0 0,1-1 0,11 7-345,-18-15 75,-1 0 1,0-1-1,1 1 1,-1-1-1,1 0 0,-1 0 1,1-1-1,-1 1 0,1-1 1,0 0-1,-1 0 0,1 0 1,0 0-1,-1 0 1,1-1-1,-1 0 0,1 0 1,0 0-1,-1 0 0,0 0 1,1-1-1,-1 1 0,0-1 1,0 0-1,1-1-75,1 0 36,0 0-1,0-1 1,-1 0-1,1 0 0,-1-1 1,0 1-1,0-1 1,-1 0-1,1 0 1,-1 0-1,0 0 1,0 0-1,-1-1 1,0 1-1,0-1-35,1-3-182,-1 0 1,-1 1-1,0-1 0,0 0 0,-1 0 1,0 0-1,0 0 0,-1 0 0,0 1 1,-1-1-1,0 0 0,0 1 0,-2-3 182,4 10-115,-1 0-1,1 0 1,0 1-1,-1-1 0,1 0 1,0 1-1,-1-1 1,1 0-1,-1 1 0,1-1 1,-1 1-1,0-1 0,1 0 1,-1 1-1,1 0 1,-1-1-1,0 1 0,0-1 1,1 1-1,-1 0 1,0-1-1,1 1 0,-1 0 1,0 0-1,0 0 0,0 0 1,1 0-1,-2-1 116,-7 1-1146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94 9216,'-1'1'187,"1"0"1,-1 0 0,1 0-1,-1 0 1,0 0-1,1 1 1,0-1 0,-1 0-1,1 0 1,0 0-1,0 1 1,-1-1 0,1 0-1,0 0 1,0 1 0,0-1-1,1 0 1,-1 0-1,0 1 1,0-1 0,1 0-1,-1 0 1,0 0-1,1 1-187,1 0 151,-1 0-1,0 0 0,1-1 0,0 1 1,-1-1-1,1 1 0,0-1 0,-1 0 1,1 0-1,0 0 0,0 0 0,0 0 1,2 1-151,5 1 205,1 0 0,0-1 1,1 0-1,-1 0 0,9 0-205,0-1 162,1-1 0,-1-1-1,0-1 1,0 0 0,0-1 0,-1-1 0,1-1-1,-1-1 1,11-5-162,-25 9-10,0 0 0,0 0 0,0-1 0,-1 1 0,1-1 0,-1 0 0,1 0 0,-1 0 0,0-1 1,0 1-1,-1-1 0,1 0 0,-1 1 0,1-1 0,-1-2 10,-1 4 16,0 0 1,-1 0 0,1 0-1,-1 0 1,0 0 0,0 0-1,1 0 1,-1 0 0,0 0-1,-1 0 1,1-1-1,0 1 1,-1 0 0,1 0-1,-1 0 1,0 0 0,1 0-1,-1 0 1,0 0 0,0 1-1,0-1 1,-1 0 0,1 0-1,0 1 1,-1-1 0,1 1-1,-1-1 1,1 1 0,-1 0-1,0-1 1,1 1-1,-1 0 1,0 0-17,-2-1 12,0 0-1,0 0 0,0 1 1,-1-1-1,1 1 1,0 0-1,-1 0 1,1 1-1,0-1 0,-1 1 1,1 0-1,-1 0 1,1 1-1,-1-1 1,1 1-1,0 0 0,-1 0 1,1 0-1,0 1 1,0-1-1,0 1 1,-1 1-12,-7 2 21,1 1 0,0 1 0,0 0 0,1 1 1,-1 0-1,2 0 0,-3 3-21,6-4 34,-1 0 0,2 0 0,-1 0 0,1 1 0,0 0 0,0 0 0,1 0 0,0 0-1,1 1 1,0-1 0,0 1 0,1 0 0,-1 8-34,2-11 15,0 1 1,1 0-1,0 0 0,1-1 0,-1 1 1,1 0-1,0-1 0,1 1 0,0-1 1,0 1-1,0-1 0,1 0 0,0 0 1,0 0-1,0 0 0,1 0 0,0-1 0,0 1 1,2 0-16,3 3-359,1 0 0,0 0-1,0-1 1,1-1 0,0 0 0,1 0 0,0-1 0,-1 0 0,2-1 0,-1-1 0,1 0 0,-1 0-1,1-2 1,0 1 0,10-1 359,23-3-602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10752,'-9'0'4032,"4"0"-3136,1 9 255,4-6-159,0 2-544,0 2-160,0 2-480,4-1-128,1-3 160,4-2-1631,0-3-609,1-3 1216,3-2 640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20 10752,'-5'-2'633,"0"-1"0,0 1 0,1-1 0,-2 1 0,1 1 0,0-1 0,0 1 1,0 0-1,-1 0 0,0 0-633,-4 1 288,1-1 0,0 2 0,0-1 0,-1 1 0,1 1-1,0 0-287,-4 1-169,0 0 0,1 1-1,0 1 1,-1 0 0,2 1-1,-1 0 1,1 1-1,-7 5 170,15-10 6,1 0-1,0 0 1,0 0-1,1 0 1,-1 0-1,0 1 1,1-1-1,-1 1 1,1-1-1,0 1 0,0-1 1,0 1-1,0 0 1,0-1-1,0 1 1,1 0-1,-1 0 1,1 0-1,0-1 0,0 1 1,0 0-1,0 0 1,1 0-1,-1-1 1,1 1-1,0 0 1,-1 0-1,2 1-5,0 1 35,0-1-1,0 1 1,0 0 0,0-1-1,1 1 1,0-1-1,0 0 1,0 0 0,1 0-1,-1 0 1,1-1 0,0 1-1,0-1 1,0 0-1,3 1-34,-2-1-158,1-1 0,-1 1 0,1-1-1,0 0 1,-1-1 0,1 1 0,0-1-1,0 0 1,0-1 0,0 1 0,0-1-1,2-1 159,0 0-845,0 0-1,0 0 1,-1-1-1,1 0 1,-1-1-1,1 0 1,-1 0-1,0-1 0,2-1 846,23-14-2634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7936,'-1'1'191,"0"0"0,1-1 0,-1 1 0,0 0 0,1 0 1,-1 0-1,1 0 0,-1-1 0,1 1 0,-1 0 0,1 0 0,0 0 1,-1 0-1,1 0 0,0 0 0,0 0 0,0 0 0,0 0 0,0 0 1,0 0-1,0 0 0,0 0 0,0 0 0,0 0 0,0 0 0,1 0 1,-1 0-1,0 0-191,10 38 1110,-7-30-730,15 46 685,2 0 1,8 10-1066,-7-20 1097,-3 1 1,-2 1 0,7 34-1098,-15-58 640,-4-14-201,-4-9-425,0 0 1,0 0 0,0 0-1,0 0 1,0 0 0,0 0-1,0 0 1,0-1-1,0 1 1,0 0 0,0 0-1,1 0 1,-1 0 0,0 0-1,0 0 1,0 0 0,0 0-1,0 0 1,0 0-1,0 0 1,0 0 0,0 0-1,0 0 1,0 0 0,0 0-1,0 0 1,0 0 0,0 0-1,0 0 1,0 0-1,0 0 1,0 0 0,0 0-1,0 0 1,1 1 0,-1-1-1,0 0 1,0 0 0,0 0-1,0 0 1,0 0-1,0 0 1,0 0 0,0 0-1,0 0 1,0 0 0,0 0-1,0 0-14,1-13-54,0 0-1,1 0 1,0 0 0,1 0-1,1 0 1,0 0-1,0 1 1,5-7 54,0 0-443,1 0 0,1 0-1,1 1 1,11-13 443,-20 28-30,-1 0 0,1 0 0,0 0 0,0 0-1,0 1 1,0-1 0,1 1 0,-1 0 0,1 0 0,-1 0-1,1 0 1,0 0 0,1 0 30,-2 2 14,0-1 0,1 1 0,-1 0 0,0-1 1,0 1-1,0 1 0,0-1 0,0 0 0,0 1 0,0 0 0,0-1 0,0 1 0,0 0 0,0 1 0,0-1 1,0 0-1,-1 1 0,1 0-14,17 12 180,-2 1 1,0 1-1,0 0 1,-2 2-1,0 0 1,-1 0 0,5 10-181,-6-8-448,0-2 1,1 0 0,2 0 0,-1-1 0,2-1-1,0-1 1,13 8 447,-28-21-243,1 0 1,-1-1-1,0 1 0,1-1 1,-1 0-1,1 0 1,-1 0-1,1 0 0,-1-1 1,1 1-1,0-1 0,-1 0 1,1 0-1,2 0 243,25-4-677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 8832,'-1'-1'129,"1"1"1,0-1-1,0 1 1,0 0 0,0-1-1,-1 1 1,1-1-1,0 1 1,-1 0 0,1 0-1,0-1 1,0 1-1,-1 0 1,1-1-1,-1 1 1,1 0 0,0 0-1,-1 0 1,1-1-1,0 1 1,-1 0 0,1 0-1,-1 0 1,1 0-1,-1 0 1,1 0-1,0 0 1,-1 0 0,1 0-1,-1 0 1,1 0-130,-16 7 1988,-16 22-784,28-24-899,-11 9-85,1 2-1,0 0 1,2 0 0,0 1-1,1 0 1,0 2-220,8-13 78,0-1 0,0 1 0,0 0 0,1 0 0,0 0 0,1 0 0,-1 1 0,1-1-1,1 0 1,-1 1 0,1-1 0,0 1 0,0-1 0,1 0 0,0 1 0,0-1 0,0 0 0,1 1 0,0-1 0,0 0 0,2 2-78,-3-5 56,1-1 0,-1 1 1,1-1-1,-1 0 0,1 0 1,0 0-1,0 0 0,0 0 1,0 0-1,1-1 0,-1 1 1,0 0-1,1-1 0,-1 0 1,1 0-1,0 0 0,0 0-56,2 1 71,0-1 0,0 0 0,0 0 0,0-1 0,0 0 0,1 0 0,-1 0 0,0 0-1,2-1-70,2-1 68,1 1-1,-1-2 0,0 1 0,0-2 0,-1 1 0,1-1 0,0 0 0,-1-1 0,0 0 0,2-2-67,-6 4 9,-1-1-1,1 0 1,-1 0 0,0 0-1,0 0 1,0 0-1,-1 0 1,0-1 0,0 0-1,0 1 1,0-1-1,-1 0 1,1 0-1,-1 0 1,0 1 0,-1-1-1,1-1-8,-1-3-19,1-1-1,-2 1 0,1 0 1,-1 0-1,0-1 1,-1 1-1,0 0 1,-2-5 19,3 13-10,1 0 0,0 0 0,0 0 1,-1 0-1,1 0 0,-1 0 0,1 0 1,-1 0-1,1 0 0,-1 0 0,1 1 0,-1-1 1,0 0-1,1 0 0,-1 1 0,0-1 1,0 1-1,0-1 0,0 0 0,1 1 0,-1 0 1,0-1-1,0 1 0,0-1 0,0 1 1,0 0-1,0 0 0,0-1 0,0 1 1,-1 0 9,1 1-5,0-1 1,0 0-1,1 1 1,-1-1-1,0 0 1,0 1 0,0 0-1,0-1 1,0 1-1,1-1 1,-1 1-1,0 0 1,0 0 0,1-1-1,-1 1 1,1 0-1,-1 0 1,1 0 0,-1 0-1,1 0 1,-1-1-1,1 1 1,0 0-1,-1 0 1,1 0 0,0 0-1,0 0 1,0 0-1,0 1 5,0 3 17,-1 0-1,2 0 1,-1 1-1,1-1 1,0 0-1,0 0 1,0 0-1,0-1 1,1 1 0,1 2-17,25 48 89,-16-35-40,-2-1 77,1 0 0,10 10-126,-17-23-318,0-1 1,1 0 0,-1 0-1,1 0 1,0 0-1,1-1 1,-1 0 0,1 0-1,0 0 1,1 0 317,-4-3-439,-1-1-1,0 1 1,0 0 0,0-1-1,0 0 1,1 0 0,-1 1 0,0-1-1,0 0 1,1-1 0,-1 1 0,0 0-1,0-1 1,1 1 0,-1-1 0,0 0-1,0 0 1,0 1 0,0-1 0,0-1-1,0 1 1,1-1 439,11-10-1205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2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8320,'2'3'518,"1"1"1,-1-1 0,0 1 0,0-1-1,-1 1 1,1 0 0,-1 0-1,0-1 1,0 1 0,0 0 0,0 0-1,-1 3-518,7 21 1493,16 33 49,-11-33-1293,-2 0 0,0 2 0,-2-1 0,2 20-249,-10-48 10,1 16 551,-1-17-542,0 1 0,0-1 1,0 0-1,0 0 0,0 1 1,0-1-1,0 0 0,0 0 1,0 0-1,0 1 0,0-1 1,0 0-1,0 0 0,0 0 1,0 1-1,-1-1 0,1 0 1,0 0-1,0 0 0,0 1 0,0-1 1,0 0-1,-1 0 0,1 0 1,0 0-1,0 0 0,0 1 1,0-1-1,-1 0 0,1 0 1,0 0-1,0 0 0,0 0 1,-1 0-1,1 0 0,0 0 1,0 0-1,0 0 0,-1 0 0,1 0 1,0 0-1,0 0 0,-1 0 1,1 0-1,0 0 0,0 0 1,0 0-1,-1 0 0,1 0 1,0 0-1,0 0 0,0 0 1,-1 0-1,1-1 0,0 1 1,0 0-1,0 0 0,0 0 0,-1 0 1,1 0-1,0-1 0,0 1 1,0 0-1,0 0 0,0 0 1,0-1-20,-1 0 28,0 0 0,0-1 0,0 1 1,1 0-1,-1-1 0,1 1 0,-1-1 0,1 1 1,0-1-1,-1 1 0,1-1 0,0 1 0,0-1 1,0 1-1,0-1 0,0 0-28,3-27 57,-3 27-43,3-14-82,1 0-1,0 1 0,1-1 0,1 1 0,0 0 0,1 1 0,1-1 1,0 1-1,1 1 0,0 0 0,4-3 69,-10 13-59,0-1 1,0 1-1,0 0 0,1 1 0,-1-1 0,1 1 1,0-1-1,0 1 0,0 1 0,0-1 1,0 0-1,0 1 0,1 0 0,-1 0 1,0 0-1,1 0 0,4 1 59,4 0-1189,0 1 1,0 0-1,0 1 1,-1 1-1,5 1 1189,28 6-6983,-4-8 2962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7552,'0'0'82,"0"0"1,-1-1-1,1 1 1,0 0 0,-1 0-1,1 0 1,0 0-1,-1 0 1,1 0-1,0 0 1,-1 0 0,1 0-1,0 0 1,-1 0-1,1 0 1,0 0-1,-1 0 1,1 0 0,0 0-1,-1 0 1,1 0-1,0 1 1,0-1-1,-1 0 1,1 0 0,0 0-1,-1 1 1,1-1-1,0 0 1,0 0-1,-1 1 1,1-1 0,0 0-1,0 0 1,0 1-1,-1-1 1,1 0-1,0 1 1,0-1-1,0 0 1,0 0 0,0 1-1,0-1 1,0 0-1,0 1 1,0-1-1,0 0 1,0 1 0,0-1-1,0 0 1,0 1-83,-3 21 1229,7 43 360,2-1 0,9 36-1589,-7-52 256,11 67 329,10 70 403,-29-183-963,1 22-58,-4-18 105,-5-15 328,4-1-395,0-1-1,0-1 0,1 1 1,0 0-1,1-1 0,1 0 0,0 1 1,0-1-1,1 0-4,-2-12-140,-1-17-708,2 0-1,2-1 0,2-13 849,-1 40-178,0 0 1,1 0-1,0 0 0,2 0 0,-1 0 0,2 1 0,0 0 0,1 0 0,0 1 0,8-11 178,-12 20 3,0 0 0,0 0 0,1 0 0,0 0 0,0 1 1,0-1-1,0 1 0,0 0 0,1 1 0,-1-1 0,1 1 0,0-1 0,2 1-3,-4 1 24,1 0-1,-1 0 0,1 1 1,-1-1-1,1 1 0,-1 0 0,1 0 1,-1 0-1,1 1 0,-1-1 1,0 1-1,1 0 0,-1 0 1,1 0-1,-1 0 0,0 1 1,0-1-1,0 1 0,0 0 1,2 1-24,7 7 132,0 0 0,0 1 1,-2 0-1,1 1 0,-1 0 1,-1 1-1,8 13-132,11 23 746,12 30-746,-23-43 205,-4-10-317,27 59 686,-36-75-1009,-1 1 1,0-1-1,0 1 0,-1-1 0,0 1 0,-1 0 1,0 3 434,-1-13-59,0-1 0,0 1 1,0 0-1,0 0 0,0-1 1,-1 1-1,1 0 0,0 0 1,0-1-1,-1 1 0,1 0 1,0-1-1,-1 1 0,1 0 1,-1-1-1,0 2 59,-11 6-517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8704,'9'0'3328,"5"3"-2592,26 2 800,-22-10 192,15-3-673,8 1-223,14-2-768,8-2-288,2-6-3295,-7 0-1473,-3-3 2528,-4-4 1216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7040,'-2'1'200,"0"0"0,0 0 1,1 1-1,-1-1 0,0 1 0,1-1 1,-1 1-1,1-1 0,0 1 1,0 0-1,-1 0 0,1 0 0,0 0 1,1 0-1,-1 0 0,0 0 1,0 0-1,1 0 0,-1 0 0,1 0 1,0 0-1,0 1 0,0-1 1,0 0-1,0 0 0,0 2-200,1 11 500,0 0-1,0 0 1,3 6-500,-4-19 88,7 32 413,1-1 1,2 0-1,13 29-501,47 92 535,-57-129-451,-12-22 74,11 27-1954,-12-29 1671,1-1 0,-1 1 0,0-1 0,0 1-1,0-1 1,1 1 0,-1 0 0,0-1 0,0 1-1,0-1 1,0 1 0,0-1 0,0 1 0,0 0-1,0-1 1,0 1 0,-1-1 0,1 1 0,0 0-1,0-1 1,0 1 0,-1-1 0,1 1 0,0-1-1,0 1 1,-1-1 0,1 1 0,-1-1 0,1 1-1,0-1 1,-1 0 0,1 1 0,-1-1 0,1 0-1,-1 1 1,1-1 0,-1 0 0,1 1 0,-1-1-1,1 0 1,-1 0 0,0 0 125,-12 1-933</inkml:trace>
  <inkml:trace contextRef="#ctx0" brushRef="#br0" timeOffset="1">1 268 10112,'14'12'3872,"9"-12"-3040,17 0 352,-22 0-65,19 0-2334,14-3-929,12-6 1024,6-7 512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11904,'-2'2'355,"0"0"0,0 1 0,-1-1 1,2 1-1,-1-1 0,0 1 0,0 0 1,1 0-1,-1 0 0,1 0 0,0 0 0,0 0 1,0 0-1,0 2-355,0 4 276,1 0 0,0 1 0,0-1 0,2 7-276,-1-3 72,8 51 913,2 0 1,3-1-1,6 9-985,0 2 119,-3 1 0,-4 3-119,-12-73-9,1 6-37,0 1 0,-1-1 0,0 1 0,-1 0-1,-1 0 1,0-1 0,0 1 0,-3 7 46,4-18-45,0 0 0,0-1 0,0 1 1,-1 0-1,1 0 0,0 0 1,0-1-1,-1 1 0,1 0 0,-1-1 1,1 1-1,-1 0 0,1-1 0,-1 1 1,1 0-1,-1-1 0,0 1 1,1-1-1,-1 1 0,0-1 45,1 0-84,-1 0 1,1 0-1,-1 0 0,1 0 0,-1 0 1,1 0-1,-1 0 0,1 0 0,-1-1 1,1 1-1,-1 0 0,1 0 1,0 0-1,-1-1 0,1 1 0,-1 0 1,1-1-1,0 1 0,-1 0 0,1-1 1,0 1-1,-1 0 0,1-1 0,0 1 84,-19-35-4507,16 29 3855,-11-25-1977,2 0-1,-3-15 2630,-8-39-954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7296,'-15'12'779,"1"0"0,0 0 0,1 1 0,0 1 0,1 0 0,1 1 0,0 1 0,-1 3-779,-1 4 403,0 1 0,2 0-1,1 1 1,2 0 0,-4 14-403,1 13 60,2 0 1,2 1 0,3 0-1,2 0 1,3 30-61,2-19 77,2 1-77,-2-42-58,1 0 0,1 0 0,1-1 0,5 12 58,-9-29-181,0-1 0,0 1 1,0 0-1,1-1 0,0 1 0,0-1 0,0 0 0,1 0 0,1 2 181,-3-5-95,0 1 0,1 0 0,-1 0 0,0-1 0,1 0 0,-1 1 0,1-1 0,-1 0 0,1 0 0,-1 0 0,1 0 0,0-1 0,0 1 0,-1-1 0,1 0 0,0 0 0,0 0 0,0 0 95,31-9-480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2 7808,'-5'-1'235,"1"1"0,-1 0 0,1 0-1,0 0 1,-1 1 0,1 0 0,-1 0 0,1 0 0,0 0 0,0 0 0,-1 1 0,1 0 0,0 0 0,0 0 0,1 0 0,-1 1 0,0 0-1,1 0 1,0-1 0,-3 5-235,-18 14 386,-4 3 9,1 2 0,1 0 0,-8 13-395,28-31 97,1-1-1,-1 1 1,1 0 0,1 0 0,-1 0 0,2 1 0,-1-1 0,1 1 0,0 0 0,1 0 0,0 0-1,0 1 1,1-1 0,1 0 0,-1 9-97,2-14 52,-1 1 0,1-1 0,0 1 1,0-1-1,1 0 0,-1 0 0,1 0 0,0 0 0,0 0 0,0 0 0,1 0 0,-1 0 0,1-1 0,0 1 0,2 1-52,1 0 78,0 0-1,0-1 1,0 1-1,0-1 1,0-1 0,1 1-1,0-1 1,0-1-1,2 2-77,4 0 122,0-1-1,0-1 0,0 1 1,0-2-1,0 0 1,0-1-1,0 0 1,1 0-1,-1-2 0,9-1-121,-13 1 37,1-1-1,-1 1 1,-1-2-1,1 1 1,0-1-1,-1 0 1,0-1-1,0 0 0,0 0 1,0-1-1,2-2-36,-6 4 0,-1 0 0,0 0-1,0 0 1,0 0 0,0-1 0,-1 1-1,0 0 1,0-1 0,0 0-1,0 0 1,-1 1 0,0-1-1,0 0 1,0 0 0,0 0 0,-1 0-1,0-1 1,0 1 0,0 0-1,-1 0 1,0-5 0,-2-1-167,1 0 1,-2 0-1,1 0 0,-1 1 1,-1-1-1,0 1 0,-1 0 1,0 0-1,-4-5 167,2 5-586,1 0 0,-2 1 1,0 0-1,0 0 0,0 1 1,-1 0-1,0 1 0,0 0 1,-1 1-1,0 0 0,-1 1 0,1 0 1,-10-3 585,-20-1-896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9600,'-1'0'4168,"22"4"-1990,50 24-1089,-47-20-1032,1 2 0,-2 0 0,1 2 0,17 12-57,-20-8 77,0 1 0,-1 1 0,-1 0 0,-1 2-1,-1 0 1,-1 1 0,0 1 0,-2 0 0,0 1-1,-2 1 1,-1 0 0,0 0 0,-2 1 0,-1 1-1,0 3-76,-5-13 135,-1 0 0,-1 1 0,0-1 0,-1 0 0,-1 1-1,-1-1 1,0 0 0,-1 0 0,-1 0 0,0 0-1,-1 0-134,-8 20 146,-2 0-1,-1-2 0,-2 0 0,-3 3-145,16-28 77,-7 11-586,-1 0 0,-5 5 509,14-20-215,1-1 0,-1 0 0,0 0 0,0 0 1,0-1-1,0 1 0,-1-1 0,1 0 0,-1 0 0,0-1 0,0 0 0,-2 1 215,-11-1-480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11136,'6'-3'9270,"18"-4"-6370,32-6-1775,-42 11-788,35-5 447,1 2-1,11 2-783,-38-1 172,-3 0-3747,-8 4-9384,-12 0 9194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13696,'9'17'5087,"-14"-12"-3967,14 2 128,-4-2-256,9-5-480,4 0 32,5-9-384,5-4-96,-2 1-64,2 0-512,-1 1-192,-4 2-2272,0 1-927,-4 1 2015,-2 2 960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14336,'9'-4'5343,"1"4"-4127,17-5-96,-13 5-320,9-3-576,9-5-64,0-1-96,-1 1-64,1 1 32,-4-3-32,-5 3 0,-5 4-288,-4-2-128,-5 0-2336,-4 5-959,-2 0 1727,-3 0 960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 14208,'-5'15'5279,"14"-19"-4127,5 8 256,-5 1-128,10-5-832,4 0-160,4-5-192,4 1-96,-3-4 32,-1 0-480,1 1-96,-5-5-2464,-4 2-1119,-7 3 2239,2-6 1088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13312,'0'9'4927,"0"-1"-3839,14 0 256,-9-1-160,4 3-704,5 2-96,0 3-256,4 2-32,0-1-32,-4 5-64,0-1 32,-2 0-256,-3 0-96,1 0-1856,-1 1-800,0-5 1505,0-4 735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12032,'-1'1'289,"0"-1"0,1 1 0,-1-1 0,0 1 1,1 0-1,-1-1 0,0 1 0,1 0 0,-1-1 0,1 1 1,-1 0-1,1-1 0,0 1 0,-1 0 0,1 0 0,0 0 1,-1 0-1,1-1 0,0 1 0,0 0 0,0 0 1,0 0-1,0 0 0,0 0-289,0 0 200,0 0-1,1 0 1,-1 0 0,1-1 0,-1 1-1,1 0 1,0 0 0,-1 0 0,1-1 0,0 1-1,-1 0 1,1-1 0,0 1 0,0-1-1,0 1 1,-1-1 0,1 1 0,1-1-200,4 3 377,0-1 0,1 0 0,-1 0 0,1 0 0,5 0-377,16 1 393,0 0 0,1-2 1,-1-1-1,26-3-393,10 2-2245,-55 4-1989,-9-3 3927,0 0-1,1 0 1,-1 1 0,1-1-1,-1 0 1,0 0 0,1 0-1,-1 1 1,0-1 0,1 0 0,-1 0-1,1 0 1,-1 0 0,1 0-1,-1 0 1,0 0 0,1 0-1,-1 0 1,1 0 0,-1 0 0,0 0-1,1-1 1,-1 1 0,1 0-1,-1 0 1,0 0 307,4-4-1285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 8704,'-3'-13'4845,"-4"17"10,-6 21-1080,13-25-3843,-37 101 1844,30-85-1874,-27 64-1369,17-27-5405,16-44 6046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232 117 9856,'-69'-64'3205,"64"60"-3007,1 1 0,-1-1 0,1 1 0,-1 1-1,0-1 1,0 1 0,0-1 0,0 2 0,-1-1 0,1 0 0,0 1 0,-1 0 0,1 0 0,-6 1-198,-2-2 658,-13-2 1449,-12 0 874,34 4-2276,12 2-452,20-1-182,337-15 114,-252 15-376,0 4 0,28 9 191,-110-10-150,-1 1 0,0 1 0,0 2 0,-1 1 0,0 2-1,0 0 1,0 3 150,-27-14-3,0 1-1,0 0 1,-1 0-1,1 1 1,0-1-1,0 0 1,-1 0-1,1 1 1,-1-1-1,1 1 1,-1 0-1,0-1 1,0 1-1,1 0 1,-1 0-1,0-1 1,0 2 3,-1-2 2,0 0 1,0 0 0,0 0-1,0 0 1,0 1-1,0-1 1,0 0 0,-1 0-1,1 0 1,0 0 0,-1 0-1,1 0 1,0 0-1,-1 0 1,1 0 0,-1-1-1,0 1 1,1 0-1,-1 0 1,0 0 0,1-1-1,-1 1 1,-1 0-3,-4 4 31,0-1 0,0 0 1,-1 0-1,0-1 0,1 0 1,-1 0-1,0-1 0,-3 1-31,-74 20 351,-35 10-160,100-27-193,0 2 0,1 0 0,0 1-1,-17 11 3,35-20 0,-1 0 0,0 1 1,1-1-1,-1 0 0,0 1 0,1-1 0,-1 1 0,0-1 0,1 1 0,-1 0 0,1-1 0,-1 1 0,1 0 0,-1-1 0,1 1 0,0 0 0,-1-1 1,1 1-1,0 0 0,0 0 0,-1-1 0,1 1 0,0 0 0,0 0 0,0-1 0,0 2 0,0-1 0,1 0 0,-1 0 0,1 0 1,-1-1-1,1 1 0,0 0 0,-1 0 0,1 0 0,0-1 0,-1 1 0,1 0 1,0 0-1,0-1 0,0 1 0,0-1 0,0 1 0,0-1 0,9 5-3,0-2 0,0 1-1,0-1 1,1 0 3,-4-2-7,121 30-57,-50-13-24,-1 2 0,74 32 88,-138-47 18,1 1 0,-1 1-1,-1 0 1,1 1 0,-1 1 0,0 0-1,8 8-17,-17-14 9,0 0-1,-1 0 1,1 0-1,-1 0 0,0 1 1,1-1-1,-1 1 1,-1-1-1,1 1 0,-1 0 1,1 0-1,-1 0 1,0 0-1,0 0 1,-1 0-1,1 0 0,-1 0 1,0 0-1,0 0 1,0 0-1,-1 0 0,0 0 1,1 0-1,-1 0 1,0 0-1,-1 0 1,1 0-1,-1-1 0,-1 3-8,-4 6 79,-1 1 0,0-2 0,0 1 0,-2-1 0,1 0 0,-1-1 0,-1 0-1,0-1 1,0 0 0,-1-1 0,0 0 0,-7 3-79,-27 13 229,0-3 1,-42 14-230,56-23 2,28-11-14,-127 46-275,105-39-388,-1-1-1,1-1 1,-27 1 675,48-6-473,-1-1 0,1 0 0,-1 0 0,1 0 0,-1-1 0,1 1 0,-1-2 473,5 2-313,0 0 0,0-1 1,0 1-1,0 0 1,0-1-1,0 1 0,0-1 1,0 0-1,0 1 1,0-1-1,0 0 0,0 0 1,0 0-1,1 1 1,-1-1-1,0 0 0,0 0 1,1 0-1,-1 0 1,1 0-1,-1 0 0,1 0 1,-1-1-1,1 1 1,0 0-1,0 0 0,-1 0 1,1 0-1,0 0 1,0-1-1,0 1 1,0 0-1,0 0 0,0 0 1,1 0-1,-1-1 313,11-38-4373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 11136,'-17'15'4224,"12"-15"-3296,5 0 159,0 0-95,9 0-352,4 0-64,10 0-256,4 0-128,15 0-96,-5-4-96,-2 1 96,2-2-576,-5 2-128,-9-2-1184,-5 1-543,-8 1 1023,-6-7 544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11904,'-2'-5'3906,"0"7"-1321,2 15-292,4 28-1654,2 7-486,-3 1-1,-2 7-152,3 69-17,-1-66-161,2 20-1107,6-31-6745,-7-41 5481,1-5 1200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10368,'0'0'138,"0"0"1,0 1-1,-1-1 1,1 0-1,0 0 0,0 0 1,0 0-1,0 1 1,0-1-1,-1 0 1,1 0-1,0 1 1,0-1-1,0 0 1,0 0-1,0 0 1,0 1-1,0-1 0,0 0 1,0 0-1,0 1 1,0-1-1,0 0 1,0 0-1,0 1 1,0-1-1,0 0 1,0 0-1,0 0 1,1 1-1,-1-1 0,0 0 1,0 0-1,0 0 1,0 1-1,0-1 1,1 0-139,9 11 2352,16 9-1407,-24-18-832,48 33 175,25 17-11,53 49-277,-115-89-7,-1 1 1,-1 0-1,0 1 1,-1 0-1,0 1 0,-1 0 1,-1 0-1,-1 1 1,0 0-1,2 6 7,-3-2 1,-1-1 0,0 1 0,-1 0 0,-1 0 0,-1 0 0,-1 0-1,-1 1 1,-1 11-1,-2-11 108,0 0-1,-2 0 1,0 0 0,-1-1-1,-1 0 1,-1-1-1,-6 11-107,-16 25 228,-33 43-228,-4 9-8698,62-93 5802,4-5 1334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0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 5376,'0'0'141,"0"0"1,0 0 0,-1-1-1,1 1 1,0 0-1,0 0 1,0 0 0,0 0-1,-1 0 1,1 0-1,0-1 1,0 1 0,0 0-1,-1 0 1,1 0-1,0 0 1,0 0 0,-1 0-1,1 0 1,0 0-1,0 0 1,0 0 0,-1 0-1,1 0 1,0 0-1,0 0 1,0 0 0,-1 0-1,1 0 1,0 1 0,0-1-1,0 0 1,-1 0-1,1 0 1,0 0 0,0 0-1,0 0 1,0 1-1,-1-1-141,-6 11 2438,-3 23-1849,7-22 24,-44 125 1265,-15 82-1878,60-208 59,0 1 1,0-1-1,1 0 1,0 1 0,1 7-60,0-17 8,0 1-1,0-1 1,0 1 0,1-1 0,-1 1 0,1-1 0,0 1-1,-1-1 1,1 0 0,0 1 0,1-1 0,-1 0-1,0 0 1,1 1 0,-1-1 0,1 0 0,-1-1 0,1 1-1,0 0 1,0 0 0,0-1 0,0 1 0,0-1 0,0 0-1,1 1 1,-1-1 0,0 0 0,3 0-8,4 1-308,0 0 0,0-1 0,1 0 0,-1 0 0,1-1 0,-1-1 0,1 0 308,63-11-8297,-40 4 4889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0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5248,'4'3'2016,"1"-6"-1568,13-1 1216,-8 4 416,3-5-832,10-3-256,3 5-704,11-6-288,0 1 0,0 1-1504,-2-3-672,-7-5 1120,-10 7 512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5120,'3'1'253,"0"0"1,-1 1-1,1-1 1,0 0-1,-1 1 1,0 0-1,1-1 1,-1 1-1,0 0 1,0 0-1,0 0 0,0 0 1,0 1-1,-1-1 1,1 1-1,-1-1 1,1 1-1,-1-1 1,0 1-1,0 0 1,0-1-1,0 3-253,3 11 1170,0-1 0,-2 1 0,1 14-1170,0-5 348,6 53 775,-3 0-1,-4 24-1122,-2-103 9,0 1 0,1 0 0,-1 0 0,0 0 0,0 0 0,0 0 0,0 0 0,0 0 0,1 0 0,-1 0 0,0 0 0,0 0 0,0 0-1,0 0 1,1-1 0,-1 1 0,0 0 0,0 0 0,0 1 0,1-1 0,-1 0 0,0 0 0,0 0 0,0 0 0,0 0 0,1 0-1,-1 0 1,0 0 0,0 0 0,0 0 0,0 0 0,0 0 0,1 0 0,-1 1 0,0-1 0,0 0 0,0 0 0,0 0 0,0 0 0,0 0-1,0 1 1,1-1 0,-1 0 0,0 0 0,0 0 0,0 0 0,0 1 0,0-1 0,0 0 0,0 0 0,0 0 0,0 1-9,12-23 162,-7 13-175,9-13 0,3-7-171,1 1 0,2 0 0,0 2 0,2 0-1,7-4 185,-28 28-12,0 1 0,1 0 0,-1 0-1,0 0 1,1 0 0,-1 0-1,1 1 1,-1-1 0,1 0 0,-1 1-1,1-1 1,0 1 0,-1-1-1,1 1 1,-1 0 0,1 0 0,0 0-1,0 0 1,-1 0 0,1 0-1,1 0 13,0 1-2,0 0 0,-1 0 0,1 0 0,0 1 0,-1-1-1,1 1 1,-1-1 0,1 1 0,-1 0 0,0 0-1,0 0 1,1 0 2,5 7 68,0 1-1,-1 0 1,0 1-1,0-1 1,3 9-68,4 12-98,16 27 585,-27-54-909,0 1 0,0-1 0,0 0 0,1 0 1,0 0-1,0 0 0,0-1 0,0 1 0,0-1 1,2 1 421,8 0-3766,0-3 1260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18 109 7936,'-2'2'351,"0"0"0,0 0 0,1 0-1,-1 1 1,0-1 0,1 1 0,0 0 0,0-1 0,0 1 0,0 1-351,0-4 79,1 1-1,0 0 1,0 0-1,0 0 1,0 0 0,0 0-1,0 0 1,0-1-1,0 1 1,1 0 0,-1 0-1,0 0 1,0 0-1,1-1 1,-1 1 0,1 0-1,-1 0 1,0-1-1,1 1 1,-1 0 0,1-1-1,0 1 1,-1 0-1,1-1 1,0 1-1,-1-1 1,1 1 0,0-1-1,-1 1 1,1-1-1,0 0 1,0 1 0,0-1-1,-1 0 1,1 1-1,0-1 1,0 0 0,0 0-79,8 2 259,0-1 0,-1 0 1,1 0-1,0-1 0,-1 0 1,1 0-1,0-1 0,2-1-259,73-16 488,-67 13-379,-2 1-58,-1 0 0,0-1 0,-1 0 0,1-2 0,5-3-51,-15 8 2,0 0 0,0-1 0,-1 1 1,1-1-1,0 0 0,-1 0 0,0 0 0,0 0 1,0-1-1,0 0 0,-1 1 0,1-1 1,-1 0-1,0 0 0,0 0 0,0 0 0,-1-1 1,0 1-1,1 0 0,-1-1-2,-1 4-5,0 0 0,1 1 0,-1-1 0,0 0 0,0 0 0,0 0 0,0 0 0,0 0 1,0 0-1,0 0 0,0 0 0,0 0 0,0 0 0,0 0 0,0 0 0,-1 0 0,1 0 0,-1 0 0,1 0 0,0 0 0,-1 0 0,1 0 0,-1 1 0,0-1 0,1 0 0,-1 0 0,0 1 0,1-1 0,-1 0 0,0 1 1,0-1-1,0 1 0,0-1 0,1 1 0,-1-1 0,0 1 0,0 0 0,0-1 0,0 1 0,0 0 0,0 0 0,0 0 0,0-1 0,0 1 0,0 0 0,0 0 0,0 1 0,0-1 0,0 0 0,0 0 0,0 0 0,0 1 1,0-1-1,-1 1 5,-5 1-35,-1 1 1,0 0-1,1 0 0,0 1 1,-1 0-1,-1 2 35,1 0 1,0 0-1,0 0 0,1 1 0,0 0 0,0 1 0,0-1 0,1 1 0,0 0 0,1 1 0,-2 3 0,5-8 10,-1 1-1,1-1 1,0 1 0,1 0-1,-1 0 1,1 0-1,0 0 1,0 0 0,0 0-1,1 0 1,0 0 0,0 0-1,0 1 1,1-1-1,-1 0 1,1 0 0,1 0-1,-1 0 1,1 0 0,-1-1-1,2 2-9,0-1 12,0-1-1,0 0 0,0 0 1,1 0-1,-1-1 1,1 1-1,0-1 1,0 0-1,1 0 0,-1 0 1,0-1-1,1 1 1,0-1-1,-1 0 1,1 0-1,2 0-11,3 1-84,0-1 0,0 1 0,1-2 0,-1 1 0,0-1 0,1-1 0,4 0 84,-2-1-898,-1-1-1,0 0 1,0 0 0,-1-1 0,1-1-1,0 0 1,10-6 898,10-6-901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9088,'-3'9'991,"0"-1"-8,1 1-1,0 0 1,0 0-1,1 3-982,1-8 129,0-1 0,0 0 0,0 0 0,0 0 0,1 0-1,0 0 1,-1 1 0,1-1 0,0 0 0,1 0-1,-1-1 1,0 1 0,1 0 0,1 2-129,13 17 385,-6-9-168,-1 0 1,8 14-218,-15-22 165,1 0 0,-1 1 0,0-1 0,-1 1-1,1-1 1,-1 1 0,0 0 0,0-1 0,-1 1 0,0 1-165,0-10 73,-1 0-1,1 0 0,-1 0 1,1 0-1,0 0 1,0 0-1,0 0 1,1 0-1,-1-1 1,1 2-1,0-1 0,0-1-72,8-18-192,2 1 0,1 0-1,5-6 193,-10 16-116,1 0 0,0 1 0,0 0-1,2 0 1,-1 1 0,10-7 116,-17 14 11,1 1 1,0 0 0,0-1-1,0 1 1,0 0 0,0 0-1,0 0 1,0 1 0,1-1-1,-1 1 1,0 0-1,0 0 1,0 0 0,0 0-1,1 0 1,-1 1 0,0-1-1,0 1 1,0 0 0,0 0-1,0 0 1,0 1-1,0-1 1,0 1 0,-1-1-1,1 1 1,0 0 0,0 1-12,6 3-24,0 2 0,0 0 1,-1 0-1,0 0 0,0 1 0,-1 0 1,3 4 23,3 7-372,-1-1 465,1-1 0,1 0-1,7 7-92,-15-19-754,1-1-1,-1 1 0,1-1 1,6 3 754,-7-4-1401,0-1 1,0 0 0,1-1-1,-1 0 1,1 0-1,3 1 1401,20 1-3354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52 6784,'0'-2'229,"-1"1"-1,0-1 1,1 1 0,-1-1 0,0 1 0,0-1-1,0 1 1,0-1 0,0 1 0,0 0 0,-1-1-1,1 1 1,0 0 0,-1 0 0,1 0 0,0 0-1,-1 0 1,0 1 0,1-1 0,-1 0 0,-1 0-229,-4-1 971,0 1 0,0-1 0,0 1 0,-7 0-971,-3-1 729,-11-1 46,-21-4 543,-27 2-1318,60 4 1,1 2 1,-1 0-1,1 1 0,0 0 0,-1 1 0,1 1 0,0 0-1,-1 1 0,-50 21 0,61-24 0,1 0 0,0 0 0,0 0 0,0 1 0,0 0 0,0 0 0,1 0 0,0 0 0,-1 0 0,1 1 0,0-1 0,0 1 0,1 0 0,1-3 2,0 0-1,1 1 0,-1-1 1,1 0-1,-1 0 1,1 0-1,0 1 0,-1-1 1,1 0-1,0 0 0,0 1 1,0-1-1,0 0 0,0 1 1,0-1-1,0 0 0,1 1 1,-1-1-1,0 0 0,1 0 1,-1 0-1,1 1 0,-1-1 1,1 0-1,-1 0 0,1 0 1,0 0-1,0 0 0,0 0 1,-1 0-1,1 0 1,0 0-1,0 0 0,0 0 1,0-1-1,1 1 0,-1 0 1,0-1-1,0 1 0,1-1-1,5 4 12,1-1 0,0 0 0,0-1 0,1 0 0,5 1-12,-12-3-2,42 8 107,-11-3-83,31 10-22,-54-12-13,-1 0-1,0 1 1,0 0 0,0 0 0,0 1 0,0 0 0,-1 1 0,6 5 13,-13-11-1,0 1 1,0 0 0,0 0 0,0 0-1,0 0 1,0 0 0,-1 0-1,1 0 1,0 0 0,0 0-1,-1 0 1,1 0 0,-1 1 0,1-1-1,-1 0 1,0 0 0,1 1-1,-1-1 1,0 0 0,0 1-1,0-1 1,0 0 0,0 0 0,0 1-1,0-1 1,0 1 0,-1 0 0,0 0 1,0 0-1,0 0 1,-1 1-1,1-1 1,-1-1-1,1 1 1,-1 0-1,1 0 1,-1-1-1,0 1 1,0-1-1,-2 2 0,-8 4-12,0 0 0,0 0 0,-1-2 0,-8 4 12,19-9-4,-6 3-257,-2 0 0,1 0 0,0-1 0,-1-1-1,1 1 1,-5-1 261,1-1-1465,1-1-1,0 0 1,-1 0-1,-7-3 1466,4 1-906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9728,'-10'42'3584,"10"-22"-2784,5 32 128,-5-31-64,5 2-448,4 7-65,5-3-127,-2 7-64,2-2-96,0-4-64,-5-8 96,0-3-640,-4-10-191,-5-10-3297,-5-6-1472,-4-11 2816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11776,'-6'33'6311,"-16"17"-5040,3-8-683,-17 62 1012,-18 87-1600,47-162 89,2 0 0,0 0 0,2 0 1,1 1-1,2-1 0,0 1 0,2-1 0,3 9-89,-3-25 8,1-1 0,1 1 0,0-1-1,0 0 1,1 0 0,1-1 0,0 1 0,0-1-1,3 2-7,-3-5-12,0-1 0,1 0 0,-1 0-1,2 0 1,-1-1 0,1 0 0,-1-1-1,2 1 1,-1-2 0,0 1 0,1-1-1,0 0 1,1-1 12,3 1-190,0-1 1,-1 0-1,1-1 1,1-1-1,-1 0 1,0-1-1,0 0 1,0-1-1,0 0 1,0-1-1,0-1 1,0 0-1,6-3 190,-1 0-740,1-1 0,-1-1 0,0-1 0,-1 0 0,0-1 0,-1-1 0,0-1 0,9-8 740,14-20-826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9472,'-8'-3'3520,"3"6"-2752,10 4 0,-5 3-128,8 2-512,6 8-160,9 4-3648,4 1-1600,10 7 2656,4 0 1312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50 10752,'-1'-3'268,"-1"0"1,1 0-1,-1 0 1,0 0-1,0 1 1,0-1 0,0 0-1,0 1 1,-1-1-1,1 1 1,-1 0-1,0 0 1,0 0 0,1 0-1,-1 0 1,0 1-1,0-1 1,-1 1-1,1 0 1,0 0-1,0 0 1,-1 0 0,1 1-1,0-1 1,-1 1-1,1 0 1,-1 0-1,0 0-268,-3 1-33,0 0-1,1 0 0,-1 0 0,0 1 1,1 0-1,-1 0 0,1 0 0,0 1 0,0 0 1,0 1-1,0-1 0,0 1 0,-1 2 34,-14 11 226,1 0 0,-14 17-226,31-31 73,-6 7 2,-1 0-1,2 0 1,0 0 0,0 1 0,1 1 0,-4 6-75,10-15-9,-1-1-1,1 1 1,0 0 0,0 0 0,0 0 0,1-1-1,-1 1 1,0 0 0,1 0 0,0 0 0,0 0-1,0 0 1,0 0 0,0 0 0,1 0 0,-1 0-1,1 0 1,0-1 0,0 1 0,0 0 0,0 0-1,0-1 1,0 1 0,1 0 0,0-1 0,-1 0-1,1 1 1,0-1 0,0 0 0,0 0 0,0 0-1,2 1 10,3 2-7,1 0-1,0 0 1,0-1-1,0 0 1,1-1-1,-1 0 1,1 0-1,0-1 1,0 0-1,0 0 1,0-1-1,0 0 1,0-1-1,0 0 1,0 0-1,1-1 1,-1 0-1,0-1 1,0 0-1,-1 0 1,1-1-1,6-2 8,-11 2 31,0 1-1,-1 0 1,1-1-1,0 0 1,-1 0-1,0 0 1,0 0-1,0 0 1,0-1-1,0 0 1,-1 1-1,1-1 1,-1 0 0,0 0-1,0 0 1,-1 0-1,1-1 1,-1 1-1,0 0 1,0-1-1,0 1-30,0-4-13,0 0 0,0 0 0,-1 0-1,0 0 1,0 0 0,-1-1 0,0 1 0,0 1-1,-1-1 1,0 0 0,-1-1 13,-2 32-816,8-13 802,-1 1 1,2-1-1,-1 0 0,2-1 0,-1 1 1,1-1-1,2 2 14,15 34-11,-17-32 121,0 1-1,-1 0 0,-1 0 0,0 0 0,-1 0 0,0 0 0,-1 1 0,-1-1 0,0 1 1,-1-1-1,0 0 0,-2 6-109,1-12 63,0 0 0,-1 0 0,0 0 0,0 0 0,0 0 0,-1-1 1,0 0-1,-1 0 0,0 0 0,0 0 0,0-1 0,-1 1 0,0-1 0,0-1 0,0 1 0,-1-1 1,0 0-1,0-1 0,0 1 0,-1-2 0,-5 4-63,6-5-214,1 1 1,0-1-1,-1-1 1,1 1-1,-1-1 1,0 0-1,1 0 1,-1-1-1,0 0 0,1 0 1,-1-1-1,0 0 1,1 0-1,-1 0 1,1-1-1,-1 0 1,1 0-1,0-1 0,0 1 1,0-2-1,0 1 1,0 0-1,-4-5 214,-18-20-666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8320,'1'38'2958,"1"0"1,3-1-2959,7 38 2690,8 18-2690,-14-69 578,-2 0-1,1 16-577,-4-34 145,-1 0 1,1 1-1,-2-1 0,1 0 0,-1 1 0,0-1 0,0 0 0,-1 0 0,1 0 0,-1 0 0,-1 0 0,-2 5-145,5-10 27,-1 0-1,1-1 0,0 1 0,-1 0 1,1-1-1,-1 1 0,1 0 0,-1-1 1,1 1-1,-1-1 0,0 1 0,1-1 1,-1 1-1,0-1 0,1 1 0,-1-1 0,0 1 1,0-1-1,1 0 0,-2 1-26,2-2 12,0 1 0,-1 0-1,1 0 1,-1 0 0,1 0 0,0-1-1,-1 1 1,1 0 0,-1 0 0,1-1-1,0 1 1,-1 0 0,1-1 0,0 1-1,0 0 1,-1-1 0,1 1-1,0 0 1,0-1 0,0 1 0,-1 0-1,1-1 1,0 1 0,0-1 0,0 1-1,0-1-11,-1-2-5,0 0-1,1 0 0,-1 0 1,1 0-1,0 0 0,0 0 1,0-1-1,1 1 0,-1 0 1,1-2 5,6-18-308,2 0 0,0 0 0,1 1 0,5-7 308,-7 16-192,0 0 0,1 0 0,0 1 0,1 0 0,1 1 0,0 0 0,4-3 192,-12 11 0,0 1-1,0 0 1,0-1 0,1 1 0,-1 0 0,1 1 0,-1-1 0,1 1-1,-1 0 1,1-1 0,0 1 0,0 1 0,-1-1 0,1 1-1,0-1 1,0 1 0,0 0 0,0 1 0,-1-1 0,1 1 0,0-1-1,0 1 1,0 0 0,-1 1 0,1-1 0,-1 0 0,1 1-1,-1 0 1,1 0 0,-1 0 0,0 0 0,0 1 0,0-1-1,0 1 1,16 17 228,0 1 0,-2 0 0,0 1-1,-1 1 1,7 16-228,-4-8-1692,1-1 0,22 25 1692,-40-53-468,1 1-1,-1 0 1,1-1 0,0 0-1,0 0 1,0 0 0,0 0-1,0 0 1,1 0 0,-1-1-1,1 1 469,14 3-1050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25 10112,'-9'4'3776,"9"-4"-2944,9 4 64,0 1-160,10-5-417,4 0-31,9 0-224,0-5-64,4 1 0,0-4-1151,1 3-481,-5-2 832,-4-1 448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8064,'0'20'2976,"19"-20"-2304,16 5-192,-17-5-192,10-5-3584,13-2-1472,15-6 2272,2-14 1280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8704,'0'0'201,"-1"0"0,1 1 1,-1-1-1,1 1 0,-1-1 0,1 0 1,-1 1-1,1-1 0,0 1 0,-1-1 1,1 1-1,0-1 0,-1 1 1,1-1-1,0 1 0,0 0 0,-1-1 1,1 1-1,0-1 0,0 1 0,0 0 1,0-1-1,0 1 0,0 0-201,-2 19 1671,6 103 1573,0-70-2960,3 0-1,2-1 1,2 0-1,8 19-283,17 57 283,-19-42-4619,-14-73 3750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61 3200,'-1'9'4357,"-11"-30"-1507,11 19-2734,0-1 0,0 1 0,0 0 0,0 0-1,0-1 1,-1 1 0,1 0 0,-1 0 0,0 0-1,0 1 1,0-1 0,-1-1-116,0 1 107,-1-1 1,0 1-1,0 0 1,0 0-1,0 0 1,0 0-1,0 1 0,0 0 1,-1-1-1,1 2 1,-1-1-1,1 0 0,0 1 1,-3 0-108,3 1 14,1-1 1,-1 1-1,1 0 1,-1 1-1,1-1 1,0 0 0,0 1-1,-1 0 1,1 0-1,0 0 1,1 0-1,-1 0 1,0 1-1,1-1 1,-1 1-1,1 0 1,0-1-1,-2 4-14,-9 12-21,0 0 0,1 1 0,1 1 0,-3 8 21,11-21 10,0 1 1,1-1-1,0 1 0,0-1 1,0 1-1,1 7-10,1-11 3,-1 0 0,2-1 0,-1 1 0,0 0 0,1 0 0,0 0 0,0-1 0,0 1 0,0 0-1,1-1 1,-1 1 0,1-1 0,2 4-3,-2-5 11,0 0 0,0 0 0,0 0 0,0 0-1,1 0 1,-1 0 0,1-1 0,-1 1 0,1-1 0,0 0-1,-1 1 1,1-1 0,0 0 0,0-1 0,0 1-1,0-1 1,0 1 0,0-1 0,0 0 0,0 0 0,0 0-1,0 0 1,0 0 0,-1-1 0,1 0 0,1 0-11,4 0 12,-1-1 0,0 0 1,0-1-1,0 0 1,0 0-1,0 0 0,0-1 1,-1 0-1,0 0 1,1-2-13,-3 2-51,-1 0 1,0 0 0,0 0-1,0-1 1,-1 1 0,0-1 0,0 0-1,0 0 1,0 1 0,-1-1-1,1 0 1,-1-1 0,-1 1 0,1 0-1,-1 0 1,0 0 0,0 0-1,0-1 1,-1 1 0,0 0 0,0-1 50,-3-5-178,1 17-25,2 18 136,4-17 98,0 0 0,0 0 0,1 0 0,0-1 0,0 1 0,1-1 0,-1 0 0,1 0 1,1-1-1,-1 1 0,1-1 0,1 1-31,1 1-130,29 24 479,-34-29-630,-1-1-1,0 1 1,0-1-1,1 0 1,-1 0-1,1 0 0,-1 0 1,1 0-1,0 0 1,-1 0-1,1-1 1,0 0-1,-1 1 0,4-1 282,4-4-1264,-1-4 566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5120,'0'0'47,"0"0"1,0 0-1,0 0 0,0 0 1,0 0-1,0 0 1,0 0-1,0 0 0,0 0 1,0 0-1,1 0 1,-1 0-1,0-1 0,0 1 1,0 0-1,0 0 1,0 0-1,0 0 0,0 0 1,0 0-1,0 0 1,1 0-1,-1 0 1,0 0-1,0 0 0,0 0 1,0 0-1,0 0 1,0 0-1,0 1 0,0-1 1,1 0-1,-1 0 1,0 0-1,0 0 0,0 0 1,0 0-1,0 0 1,0 0-1,0 0 0,0 0 1,0 0-1,0 0 1,0 0-1,1 0 0,-1 1 1,0-1-1,0 0 1,0 0-1,0 0 0,0 0 1,0 0-1,0 0 1,0 0-1,0 1-47,5 10 1735,7 26 23,-6-18-1080,15 33 390,-8-20-436,-1 1-1,4 20-631,-15-43 521,-4-13-52,-6-16-174,8 13-329,0 0 0,0-1 0,1 1 0,0 0-1,0 0 1,1-1 0,-1 1 0,2 0 0,-1 0 0,1 0-1,-1 0 1,2 0 0,1-5 34,0 2-138,1 0 0,0 0 1,0 0-1,1 1 0,0 0 0,0 0 0,1 0 1,2-1 137,-7 7-8,-1 1 1,1-1 0,0 1 0,-1-1 0,1 1 0,0 0 0,0 0 0,0 0 0,-1 0-1,1 0 1,0 0 0,1 0 0,-1 1 0,0-1 0,0 1 0,0 0 0,0-1-1,0 1 1,0 0 0,1 0 0,-1 1 0,0-1 0,0 0 0,0 1 0,0-1 0,0 1-1,0-1 1,0 1 0,0 0 0,0 0 0,0 0 0,0 0 0,0 1 0,0-1 0,-1 0-1,1 1 1,-1-1 0,1 1 0,-1-1 7,9 10 25,-2 0 0,1 1 0,-2-1 1,1 1-1,4 12-25,3 3 13,-3-6 103,-8-13-506,0-1 0,0 1-1,1-1 1,0 0-1,0-1 1,1 1 0,0-1-1,0 0 1,1 0 390,2-2-480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153 320 3584,'0'-1'157,"1"0"0,-1 0 0,0 0 0,0 1 0,0-1 0,0 0 0,0 0 0,0 0 0,0 1 0,0-1 0,0 0 0,-1 0 0,1 0 0,0 1 0,0-1 0,-1 0 0,1 0 0,0 1 0,-1-1 0,1 0 0,-1 1 0,1-1 0,-1 0 0,1 1 0,-1-1 0,1 1 0,-1-1 0,0 1 0,1-1 0,-1 1 0,0-1 0,0 1 0,1 0 0,-1-1-157,-2 1 191,1 1 0,-1-1 1,1 1-1,-1 0 0,1-1 0,0 1 0,-1 0 0,1 0 0,0 0 0,0 1 1,0-1-1,-1 1-191,-8 5 79,0 1 0,1 0 1,-1 1-1,2 0 1,-1 0-1,1 1 0,-5 8-79,11-14 27,0 0 0,1-1 0,-1 1 0,1 0 0,0 0 0,0 1-1,0-1 1,1 0 0,-1 1 0,1-1 0,0 1 0,1-1-1,-1 1 1,1-1 0,0 1 0,0-1 0,0 1 0,0 0 0,1-1-1,0 1 1,0-1 0,0 1 0,2 3-27,-2-6 55,1 1 1,0-1-1,-1 0 0,1 0 1,0 1-1,0-1 0,0-1 1,0 1-1,0 0 0,1 0 1,-1-1-1,0 1 1,1-1-1,-1 0 0,1 0 1,0 0-1,-1 0 0,1 0 1,0 0-1,0-1 0,-1 0 1,1 1-1,0-1 0,0 0 1,0 0-1,1-1-55,4 1 94,-1-1 1,1 0-1,-1-1 0,0 1 1,0-2-1,0 1 0,0-1 1,0 0-1,5-3-94,-5 2 23,-1-1 0,1 0 0,-1 0 0,-1-1 0,1 0 0,-1 0 0,0 0 0,0 0 0,0-1 0,-1 0 0,0 0 0,-1 0 0,0 0 0,0-1 0,0 1 0,-1-1 0,0 0 0,0 0 0,-1 0 0,0 0 0,0 0 0,-1-6-23,0-1-13,-1 0 1,0 1-1,-1-1 0,-1 0 0,0 1 0,-1-1 0,0 1 0,-2 0 0,1 1 1,-2-1-1,1 1 0,-3-2 13,-3-5-94,-1 1 0,0 1 1,-2 0-1,0 1 0,0 0 1,-2 1-1,-11-8 94,27 23-2,-1 0 0,1 0 1,0 1-1,-1-1 0,1 0 0,0 1 0,-1-1 1,1 0-1,-1 1 0,1 0 0,-1-1 1,0 1 1,1 0 2,1 0 1,0 0 0,-1 0 0,1 0-1,0 0 1,-1 0 0,1 1 0,0-1-1,-1 0 1,1 0 0,0 0 0,-1 0-1,1 1 1,0-1 0,-1 0 0,1 0-1,0 1 1,0-1 0,-1 0 0,1 0 0,0 1-1,0-1 1,0 0 0,-1 1 0,1-1-1,0 0 1,0 1 0,0-1 0,0 0-1,0 1 1,0-1-3,-1 3 34,1 1-1,0-1 1,1 1-1,-1-1 1,0 0 0,1 1-1,0-1 1,0 0-1,0 0 1,1 2-34,29 71 984,4-1 0,17 23-984,7 3 149,58 76-149,-115-174-362,0-2-286,-1 1 1,0 0 0,0-1 0,0 1-1,0 0 1,0-1 0,0 1 0,0 0-1,-1 0 1,1 0 0,-1 1 647,-3 3-2880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3840,'0'-4'1606,"1"6"123,2 10 772,-2-9-2311,10 48 2161,13 51-782,-20-89-1043,-1 0 1,0 1-1,-1-1 0,0 1 0,-1 0 0,-1 3-526,0-17 192,-1 0-191,1 0 0,-1 0-1,1 0 1,-1 0-1,1 0 1,-1 0-1,1 0 1,-1-1 0,1 1-1,-1 0 1,1 0-1,-1-1 1,1 1-1,-1 0 1,1-1-1,-1 1 1,1-1 0,0 1-1,-1 0 1,1-1-1,0 1 1,-1-1-1,1 1 1,0-1 0,0 1-1,-1-1 1,1 1-1,0-1 0,-3-21-51,8-29-81,-4 44 123,1-10-147,0 1-1,1-1 0,1 1 0,1 0 1,0 1-1,1-1 0,1 1 0,0 0 0,1 1 1,8-11 156,-15 23-80,1 1 1,-1-1-1,1 1 1,-1-1-1,1 1 1,0-1-1,0 1 1,0 0-1,0 0 1,0 0 0,0 0-1,0 0 1,0 0-1,0 1 1,1-1-1,-1 1 1,2-1 79,4 1-888,-1 0 1,1 0-1,0 1 0,5 0 888,-2 1-714,11 1 122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269 322 8064,'-90'0'3072,"44"12"-2400,-10 0 800,33-4 256,2 4-416,2 1-33,6-1-799,13 0-288,13-4-160,15-4-192,17-4 32,14-4-160,9-8-32,6-8 160,4-10 64</inkml:trace>
  <inkml:trace contextRef="#ctx0" brushRef="#br0" timeOffset="1">255 18 12672,'-76'-17'4735,"48"17"-3679,5 5-224,18-2-256,19 1-384,14 4-160,13 1-96,13-6 32,15-3-1984,12-3-767,11-1 1375,4-1 768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20 103 6400,'-13'21'2058,"13"-21"-1976,-1 1 0,0 0 0,1 0-1,-1 0 1,1 0 0,-1-1 0,1 1-1,-1 0 1,1 0 0,0 0 0,-1 0-1,1 0 1,0 0 0,0 0 0,0 0-1,-1 0 1,1 0 0,0 0 0,1 0-1,-1 0 1,0 0 0,0 0 0,0 0-1,1 0 1,-1 0 0,0 0 0,1 0-1,-1 0 1,1 0 0,-1 0 0,1-1-1,-1 1 1,1 0 0,-1 0 0,1-1-1,0 1 1,0 0 0,-1-1 0,1 1-1,0 0 1,0-1 0,0 1 0,0-1-1,0 0 1,0 1 0,0-1-1,0 0 1,-1 1 0,1-1 0,0 0-1,1 0-81,4 2 161,-1-1-1,1 0 0,0 0 0,0-1 0,-1 0 1,1 0-1,0 0 0,0-1-160,23-3 165,0-2 1,0-1-1,4-3-165,-24 7 6,0-1 0,0 0-1,0 0 1,-1-1 0,1 0 0,-1 0 0,0-1-1,-1 0 1,0 0 0,0-1 0,4-4-6,-9 8-5,0 0 1,-1 1 0,1-1-1,-1 0 1,0 0-1,0 1 1,0-1 0,0 0-1,0 0 1,-1 0-1,1-1 1,-1 1 0,0 0-1,0 0 1,0-2 4,0 4-4,0 0-1,-1 0 1,1 0 0,0 0 0,0 0 0,-1 0-1,1 0 1,0 0 0,-1 0 0,1 0 0,-1 0-1,1 0 1,-1 0 0,0 0 0,1 0 0,-1 0-1,0 1 1,0-1 0,0 0 0,1 1 0,-1-1 0,0 0-1,0 1 1,0-1 0,0 1 0,0-1 0,0 1-1,0 0 1,0-1 0,0 1 0,0 0 0,0 0-1,-1 0 1,1 0 0,0 0 0,0 0 0,0 0-1,0 0 1,0 0 0,0 0 0,0 1 0,0-1-1,0 0 1,0 1 4,-4 1-7,0 0 0,0 0-1,0 1 1,1 0 0,0 0 0,-1 0-1,1 0 1,0 1 0,0 0 0,1-1-1,-1 2 1,1-1 0,0 0 0,0 0-1,0 1 8,-6 10-49,0 0 0,1 1 0,-5 15 49,10-25 7,1 1 0,0-1 0,1 0 0,-1 1 0,1-1 0,0 1 0,1-1 0,0 7-7,0-10 11,0 0 1,1 0-1,-1 0 0,1 0 1,0 0-1,0 0 0,0-1 1,0 1-1,1 0 0,-1 0 1,1-1-1,0 1 0,0-1 1,0 0-1,0 1 0,0-1 1,0 0-1,0 0 1,1 0-1,0 0-11,8 5-31,1-1 0,-1 0 0,1 0 0,0-1 0,1-1 0,-1 0-1,1-1 1,0 0 0,0-1 0,0 0 0,0-1 0,0-1 0,0 0 0,0-1 0,0 0 0,0-1 0,13-3 31,1-7-395,-3-4 65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5760,'-1'29'3089,"0"-22"-2600,0 1 1,1 0 0,0-1-1,1 1 1,0-1-1,0 2-489,10 31 1060,1 0-1,14 31-1059,-11-33 335,-11-27 59,0 1 1,-1 0 0,0 0-1,-1 1 1,-1-1-1,1 0 1,-2 1-395,-8-30 1253,7 1-1343,2 0-1,0-1 1,1 1-1,0 0 0,2 0 1,3-13 90,-5 22-54,5-19-214,1 0 1,1 0-1,1 1 0,1 0 1,3-2 267,-14 25-8,1 1 0,0 0 0,-1-1 1,1 1-1,0 0 0,0-1 0,0 1 1,0 0-1,0 0 0,0 0 0,0 0 1,0 0-1,1 0 0,-1 0 0,0 0 1,1 1-1,-1-1 0,0 0 1,1 1-1,-1-1 0,1 1 0,-1-1 1,1 1-1,0 0 8,-1 0 1,1 0-1,0 1 1,-1-1 0,1 1 0,-1 0 0,1-1-1,-1 1 1,1 0 0,-1 0 0,1 0 0,-1 0-1,0 0 1,1 0 0,-1 1 0,0-1 0,0 0-1,0 1 1,0-1-1,7 11 95,-1-1 0,0 1 0,-1 0 0,4 13-95,-8-20 53,17 37 462,1-1 1,3-2-1,1 0-515,-19-36 179,-2-10-127,1-25-117,-1 10 75,4-10-334,1 1 0,1 0 0,2 1-1,1 0 1,9-15 324,-20 43-22,1-1 0,-1 1 0,0 0-1,1-1 1,-1 1 0,1 0 0,0 0 0,0 0-1,0 0 1,0 0 0,0 0 0,0 1 0,1-1 0,-1 1-1,3-2 23,-4 3 0,1 0-1,-1 0 0,0 0 0,1 0 0,-1 0 0,1 0 1,-1 0-1,0 1 0,1-1 0,-1 0 0,1 1 1,-1-1-1,0 1 0,0-1 0,1 1 0,-1 0 0,0 0 1,0-1-1,0 1 0,0 0 0,1 0 0,-1 0 1,-1 0-1,1 0 0,0 1 0,0-1 0,0 0 0,-1 0 1,1 1-1,0 0 1,16 27 229,-1 1 0,11 31-229,-16-34 17,1 0 1,1-1-1,2-1 1,7 11-18,-22-36-77,1 1 1,-1-1-1,0 1 1,1-1-1,-1 1 1,0-1-1,1 1 1,-1-1-1,0 0 1,1 1-1,-1-1 0,1 1 1,-1-1-1,1 0 1,-1 1-1,1-1 1,-1 0-1,1 0 1,0 1-1,-1-1 1,1 0-1,-1 0 1,1 0-1,-1 0 1,1 0-1,0 0 1,-1 0-1,1 0 0,-1 0 1,1 0-1,0 0 1,-1 0-1,1 0 1,-1 0-1,1 0 1,0-1-1,-1 1 77,2-1-268,-1 0-1,0-1 1,0 1-1,0 0 1,0-1-1,0 1 1,0-1 0,0 1-1,0-1 1,-1 1-1,1-1 1,0 0 268,7-17-784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 6784,'-1'0'131,"0"-1"-1,1 1 1,-1 0 0,0 0 0,0 0 0,0 0 0,0 0-1,0 0 1,0 0 0,0 0 0,0 1 0,1-1 0,-1 0-1,0 0 1,0 1 0,0-1 0,0 1 0,1-1 0,-1 1-1,0-1 1,0 1 0,1-1 0,-1 1 0,0 0 0,1-1-1,-1 1-130,-2 3 250,0-1 0,1 1 0,0-1 0,0 1 0,0 0 0,-2 4-250,-1 7 325,0 0 0,1 0 1,-1 5-326,2-2 173,1 1-1,0-1 1,1 1-1,2 13-172,-1-21 135,1 0 0,1-1 0,0 1 0,0-1 0,1 0-1,0 0 1,1 0 0,0 0 0,1 0-135,-3-7 76,-1 0 1,1 0 0,0 0-1,0 0 1,0 0-1,0-1 1,1 1-1,-1-1 1,0 1-1,1-1 1,0 0-1,0 0 1,-1 0-1,1-1 1,0 1 0,1-1-1,-1 1 1,0-1-1,0 0 1,1 0-1,-1-1 1,0 1-1,1-1 1,-1 1-1,0-1 1,1 0 0,-1 0-1,1-1 1,-1 1-1,0-1 1,1 0-1,-1 1 1,0-2-1,0 1 1,1 0-1,-1 0 1,0-1 0,2-1-77,2-1 67,0-1 1,0 0 0,0 0 0,0 0-1,-1-1 1,0 0 0,0 0 0,-1-1-1,0 0 1,0 0 0,0 0 0,-1 0 0,0-1-1,0 1 1,0-3-68,-2 3-16,-1-1 0,1 0-1,-1 1 1,-1-1 0,1 0-1,-1 0 1,0 0 0,-1 1 0,0-1-1,0 0 1,-1 1 0,0-1-1,0 1 1,-1 0 0,0-1 0,-3-3 16,4 6-176,0 1 1,-1-1 0,0 1 0,0-1 0,0 1 0,-1 0 0,1 0-1,-1 0 1,0 1 0,0-1 0,0 1 0,-1 0 0,1 0 0,-1 1-1,0-1 1,1 1 0,-1 0 0,0 0 0,0 1 0,-1-1 0,1 1 0,0 0-1,0 1 1,-5-1 175,7 1-495,-1 0 1,0 1-1,0-1 0,0 1 0,1 0 0,-1 0 0,0 0 1,1 1-1,-1-1 0,1 1 0,-1 0 0,1 0 0,0 0 0,-1 1 495,-2 6-1818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6656,'1'15'1204,"0"1"1,1-1-1,1 1 0,1-1 1,5 14-1205,31 76 2054,-31-84-1709,-2-3-157,1 3 161,1 1 0,1-2 0,0 1 0,2-1 0,0-1 0,14 17-349,-26-36 13,1 0-1,-1 1 0,0-1 0,0 1 0,0-1 0,0 0 1,1 1-1,-1-1 0,0 0 0,0 1 0,1-1 0,-1 0 1,0 0-1,1 1 0,-1-1 0,0 0 0,1 0 0,-1 0 1,0 1-1,1-1 0,-1 0 0,1 0 0,-1 0 0,0 0 1,1 0-1,-1 0 0,1 0 0,-1 0 0,0 0 0,1 0 1,-1 0-1,1 0 0,-1 0 0,0 0 0,1 0 0,-1 0 1,1 0-1,-1 0 0,0 0 0,1-1 0,-1 1 0,0 0 1,1 0-1,-1-1 0,0 1 0,1 0 0,-1 0 0,0-1 0,0 1 1,1 0-1,-1-1 0,0 1 0,0 0 0,1-1 0,-1 1 1,0 0-1,0-1 0,0 1 0,0-1 0,0 1 0,0 0 1,1-1-13,3-35-320,-3 21 344,12-90 405,10-63-1765,-20 158-899,1 11-2741,5 6 3665,4-2 410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49 7680,'-2'1'305,"0"1"1,-1-1-1,1 1 1,0-1-1,0 1 1,0 0-1,1 0 1,-1 0-1,0 0 0,1 0 1,-1 1-1,0 0-305,2-2 98,-1 1 0,1-1-1,-1 0 1,1 1-1,-1-1 1,1 0-1,0 1 1,0-1 0,-1 0-1,1 1 1,0-1-1,0 0 1,0 1-1,1-1 1,-1 1 0,0-1-1,1 0 1,-1 1-1,0-1 1,1 0-1,-1 1 1,1-1 0,0 0-1,0 0 1,-1 0-1,2 1-97,0 1 75,1-1 1,0 0-1,-1 1 0,1-1 0,0 0 0,1 0 1,-1-1-1,0 1 0,0-1 0,1 1 1,-1-1-1,1 0 0,-1 0 0,1-1 0,0 1 1,-1-1-1,2 0-75,9 1 142,1-1 1,-1-1 0,11-1-143,-16 0 52,1 1 0,-1-1 0,0-1 0,0 0 0,0 0 0,0-1 0,0 0 0,2-2-52,-9 5 9,0 0-1,0 0 0,0 0 0,0-1 0,0 1 1,-1-1-1,1 1 0,0-1 0,-1 1 0,1-1 1,-1 0-1,0 0 0,0 0 0,0 0 0,0 0 1,0 0-1,0 0 0,0 0 0,0 0 0,-1-1 1,1 1-1,-1 0 0,0 0 0,0 0 0,0-1 1,0 1-1,0 0 0,0-1 0,0 1 0,-1 0 1,1 0-1,-1 0 0,0-1 0,1 1 0,-1 0 1,0 0-1,-1 0-8,1 0 0,0 0 1,0 0-1,0 0 0,0 0 1,-1 0-1,1 0 0,-1 0 1,0 1-1,1-1 1,-1 1-1,0-1 0,0 1 1,0-1-1,0 1 0,0 0 1,0 0-1,-1 0 1,1 0-1,0 1 0,0-1 1,-1 1-1,-1-1-8,-1 1 0,1 0 1,-1 0-1,1 0 0,-1 0 1,1 1-1,0 0 0,-1 0 1,1 0-1,0 1 1,-1-1 7,-7 4-15,1 1 0,-1 0 0,1 0 0,0 1 0,1 1 0,0 0 0,-5 4 15,8-4 4,0-1 0,0 1 1,1 0-1,0 1 1,1-1-1,0 1 1,0 0-1,0 1 0,2-1 1,-1 1-1,1 0 1,-1 4-5,3-10 4,1 0 0,-1 0 1,0 0-1,1 0 0,0 0 1,0 0-1,0 0 0,1 0 1,-1 0-1,1 0 0,0 0 0,0 0 1,1 0-1,-1 0 0,1-1 1,-1 1-1,1 0 0,0-1 1,1 0-1,-1 1 0,1-1 0,-1 0 1,1 0-1,0 0 0,0 0 1,0-1-1,0 1 0,1-1 1,-1 0-1,1 0 0,3 1-4,7 4-43,1-2-1,-1 0 1,1 0-1,13 1 44,-11-3-736,1-1 1,0-1-1,0-1 1,0 0-1,0-1 0,0-1 1,0-1-1,0 0 0,-1-1 1,14-6 735,46-20-1040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 7424,'-4'-3'378,"0"2"0,0-1 1,1 0-1,-1 1 0,0-1 1,-1 1-1,1 1 0,0-1 1,0 0-1,0 1 0,0 0 1,-1 0-1,1 0 0,0 0 1,-1 1-379,-8-1 757,1 0-636,0 0 1,0 1 0,0 1 0,0 0-1,1 0 1,-9 3-122,14-3-1,-6 1-10,1 1 1,0 0-1,0 0 1,0 1-1,0 1 0,1 0 1,0 0-1,0 1 1,1 0-1,-1 0 1,1 2 10,8-9-4,1 1 1,-1 0-1,0 0 1,0 0-1,0 0 1,1 0-1,-1 0 1,0 0 0,1 0-1,-1 1 1,1-1-1,-1 0 1,1 0-1,0 0 1,0 0-1,-1 1 1,1-1-1,0 0 1,0 0-1,0 1 1,0-1-1,0 0 1,1 0-1,-1 1 1,0-1-1,0 0 1,1 0-1,-1 0 1,1 0-1,-1 1 1,1-1-1,0 0 1,-1 0-1,1 0 1,0 0-1,0 0 1,-1 0-1,1-1 1,0 1-1,0 0 1,0 0 0,0-1-1,0 1 1,0 0-1,1-1 1,-1 1-1,0-1 1,1 1 3,6 3-36,2 0 0,-1-1 0,0 0 0,1 0 0,6 0 36,-4 0-10,9 1-4,-1 1 0,11 4 14,-26-7-1,1 0 1,-1 0 0,0 1-1,0-1 1,0 1-1,-1 1 1,1-1 0,-1 1-1,1-1 1,-1 1 0,2 3 0,-4-5 2,-1 0-1,0-1 1,0 1 0,0 0 0,0 0 0,0 0 0,-1 0 0,1 0 0,0 0 0,-1 0 0,0 0 0,1 0 0,-1 0 0,0 0 0,0 0 0,0 0-1,0 0 1,0 0 0,-1 0 0,1 1-2,-1 1 8,-1 0-1,1 0 1,-1-1-1,0 1 1,0 0-1,0-1 1,-1 1-1,1-1 0,-1 0 1,0 1-8,-4 4 1,-1-1 1,0 0-1,0 0 0,-1-1 1,0 0-1,0-1 0,-9 5-1,12-7-413,-1-1 0,0 1 0,0-1 0,1 0 1,-1-1-1,-1 0 0,1 0 0,0 0 0,0-1 0,0 0 0,0-1 0,0 1 0,-1-1 0,-2-1 413,-9-6-741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7168,'-9'12'2720,"14"5"-2112,4 8 256,-5-13 0,10 11-384,5 6-96,-1 3-160,0 1 0,1-1-128,-5-3-64,-2-4 64,-3-10 0,-4-3 96,-5-12-1216,-5-7-576,-7-13 704,-2-14 480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8704,'-14'5'3328,"14"-1"-2592,9 8-832,-4-4-512,7 0 192,6 4 192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42 8960,'-2'-3'436,"-1"0"1,1 0 0,0 0-1,-1 0 1,0 1-1,0-1 1,1 1 0,-2 0-1,1 0 1,0 0-1,0 0 1,-1 0 0,1 0-438,-1 1 24,1 0-1,-1-1 0,1 1 0,-1 0 0,0 1 0,1-1 0,-1 1 0,0-1 0,0 1 0,1 0 0,-1 1 0,0-1 0,0 1 0,1-1 1,-1 1-1,0 0 0,1 0 0,-1 1 0,1-1 0,-3 2-22,-10 8-112,1 0 1,0 0 0,1 1-1,1 1 1,-12 13 111,18-18-19,0 1 1,0 0-1,1 0 1,1 1 0,-1-1-1,1 1 1,1 0-1,0 1 1,0-1 0,-1 8 18,5-16 5,-1 0 0,1-1 1,0 1-1,0 0 0,-1 0 1,1 0-1,0 0 0,0 0 1,1 0-1,-1 0 0,0-1 1,1 1-1,-1 0 1,1 0-1,-1 0 0,1-1 1,0 1-1,0 0 0,0-1 1,0 1-1,1 1-5,-1-2 16,1 0 0,0 0 0,-1 0 0,1 0 1,0 0-1,-1 0 0,1-1 0,0 1 0,0-1 0,0 1 0,0-1 0,0 0 0,0 1 0,0-1 0,0 0 1,-1 0-1,2 0-16,8-2 59,0 0 0,0 0 0,0-1 0,-1 0 1,1-1-1,5-2-59,-7 1 1,0 1 1,-1-1-1,1 0 1,-1-1-1,0 0 1,0 0-1,1-3-1,-5 5-23,0 0 0,0 0 0,-1-1 0,1 1 0,-1-1 0,0 0 1,0 0-1,-1 0 0,1 0 0,-1-1 0,0 1 0,-1-1 0,1-1 23,-3-10-92,1 17 85,-1-1-1,1 1 0,0 0 1,0-1-1,0 1 1,0-1-1,0 1 0,0 0 1,-1-1-1,1 1 0,0 0 1,0-1-1,-1 1 0,1 0 1,0 0-1,0-1 1,-1 1-1,1 0 0,0 0 1,-1-1-1,1 1 0,0 0 1,-1 0-1,1 0 0,0 0 1,-1-1-1,1 1 1,-1 0-1,1 0 0,0 0 1,-1 0-1,1 0 0,-1 0 1,1 0-1,0 0 0,-1 0 1,1 0-1,-1 0 1,1 0 7,-1 1-12,1 0 0,-1 0 0,0-1 1,1 1-1,-1 0 0,1 0 0,-1 0 1,1 0-1,0 0 0,-1 0 1,1 0-1,0 0 0,0 0 0,0 0 1,0 0-1,-1 0 0,1 0 0,0 0 1,1 0-1,-1 0 0,0 0 1,0-1-1,0 1 0,1 0 0,-1 0 12,6 28-21,8 4-10,0-1 0,2 0 1,8 11 30,8 15 124,-19-34-63,-6-12 14,0 1 0,-1 1 0,0-1 0,-1 1 0,0 1-75,-4-10 60,-1 0 0,1-1-1,0 1 1,-1 0 0,0 0-1,0-1 1,-1 1 0,1 0-1,-1 0 1,0-1 0,0 1-1,-1-1 1,0 1 0,1-1-1,-1 1 1,-1-1 0,0 2-60,-3 3 125,-1 0 1,1-1 0,-1 0-1,-1 0 1,0 0 0,0-1 0,0 0-1,-1-1 1,0 0 0,0 0 0,-1-1-1,1 0 1,-11 3-126,16-6-137,-1-1 0,0 1 0,0-1 0,0 1 0,-1-2 1,1 1-1,0 0 0,0-1 0,0 0 0,-1 0 0,1-1 0,0 1 0,0-1 0,0 0 0,0-1 0,0 1 1,0-1-1,0 0 0,0 0 0,1-1 0,-1 1 0,1-1 0,-1 0 0,1 0 0,0-1 0,0 1 0,1-1 1,-1 0-1,-1-2 137,-19-33-592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7040,'11'18'1036,"0"1"0,-2 0 0,0 1 0,-1 0 0,-1 0 0,0 4-1036,12 50 2116,-3 5-2116,-13-64 201,4 28 753,-7-39-818,1-1 0,-1 0 1,0 0-1,0 0 0,-1 1 1,1-1-1,-1 0 0,1 0 1,-1 0-1,0 0 0,-1 3-136,-8-14 149,7 3-105,0 1 0,1-1 0,0 0 0,0 0 0,0 0 0,1-1 0,-1 1 0,1 0-1,0 0 1,1-1 0,-1 1 0,1-1 0,0 0-44,1-11-82,-1 0 1,2 0-1,2-7 82,-1 5-286,2 0 0,4-14 286,-7 28-43,-1 1 0,1-1-1,0 1 1,0 0-1,1 0 1,-1 0-1,1 0 1,0 0 0,0 0-1,0 1 1,1-1-1,-1 1 1,4-3 43,-5 5-3,-1 1 1,0-1-1,0 1 0,1 0 1,-1-1-1,0 1 0,0 0 1,1 0-1,-1-1 0,0 1 1,1 0-1,-1 0 1,0 1-1,1-1 0,-1 0 1,0 0-1,1 1 0,-1-1 1,0 0-1,0 1 1,1 0-1,-1-1 0,0 1 1,0 0-1,0-1 0,0 1 1,0 0-1,0 0 1,0 0-1,0 0 0,0 0 1,0 0-1,-1 0 0,2 1 3,3 6 11,1 0-1,-1 1 1,0 0-1,1 5-10,-1-5 10,22 50-134,10 19-191,-31-68-1311,1 1 0,0-1 0,5 5 1626,10 3-5786,-3-14 1898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69 11904,'8'27'5033,"-8"15"-3339,0-15-379,3 138 811,-2 112-1564,-3-256-459,0-1 0,-4 20-103,5-36 19,1 0 1,-1 0 0,0 0-1,0 0 1,-1-1 0,1 1-1,-1 0 1,0-1 0,0 1-1,0-1 1,0 0 0,0 0 0,-1 0-1,0 0 1,1 0 0,-1 0-1,0-1 1,-2 2-20,3-4 7,0 1-1,0 0 1,0-1-1,0 0 1,0 0-1,-1 1 1,1-1-1,0 0 1,0-1-1,0 1 1,0 0-1,0-1 1,0 1 0,0-1-1,0 1 1,0-1-1,0 0 1,0 0-1,0 0 1,0 0-1,1 0 1,-1-1-1,0 1 1,1 0 0,-1-1-1,1 1 1,-2-2-7,-1-1 21,1 0 0,-1-1 0,1 1 1,-1-1-1,2 0 0,-1 0 1,0 0-1,1 0 0,0-1 0,-1 0-21,0-10 32,1 0 0,0 0 0,1 0 0,0 0 0,1 0 0,1 0 0,2-11-32,2-1-33,0 0 0,2 0-1,1 1 1,2-1 33,-1 4-60,2 0 0,1 1 0,1 0-1,1 1 1,1 1 0,1 0 0,12-12 60,-1 4-65,2 1-1,1 2 1,1 1-1,22-13 66,-36 27-17,-1 1 0,1 1 0,1 0 0,-1 2 0,16-5 17,-27 10 14,0 0-1,0 0 0,1 1 1,-1 0-1,0 0 0,1 1 0,-1-1 1,1 1-1,-1 1 0,1-1 1,-1 1-1,1 1 0,-1-1 1,0 1-1,0 0 0,1 0 1,-1 1-1,3 1-13,-6-2 31,-1 0-1,1 0 1,-1 1 0,0-1-1,0 1 1,0-1 0,0 1 0,0-1-1,-1 1 1,1 0 0,-1 0-1,0 0 1,0 0 0,0 0-1,0 0 1,0 0 0,0 0-1,-1 0 1,0 1 0,0-1 0,0 0-1,0 0 1,0 0 0,0 1-1,-1-1 1,0 0 0,0 1-31,-3 12 128,0 1 1,-1-1-1,-1 0 1,-5 9-129,7-18 28,-45 100 177,-28 68-5,75-168-198,-1 0-1,1 0 1,0 1 0,1-1 0,0 1-1,0 0 1,0-1 0,1 1 0,1 0-1,-1 0 1,2 6-2,-1-10-5,0 1 0,1-1 0,-1 0 0,1 0 0,0 0 0,0 0 0,0 0 0,1 0 0,-1-1 0,1 1 0,0-1 0,0 1 0,0-1 0,0 0 0,1 0 0,-1-1 0,1 1 1,0-1-1,0 0 0,0 1 0,1-1 5,7 2-33,0 0 1,1 0 0,-1-1-1,1 0 1,0-2 0,0 1 0,0-1-1,0-1 1,0-1 0,9-1 32,13-2-892,-1-2 1,0-1-1,13-6 892,-18 4-944,0-2 0,-1-1 0,0-2 0,9-6 944,40-24-752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351 173 7168,'1'-6'567,"-1"1"0,0-1 0,0 0 0,0 1 0,0-1 0,-1 1 0,0-1 0,-1 0 0,1 1 0,-1 0 0,0-1-567,0 0 286,-2-1 1,1 1 0,0 0-1,-1 0 1,0 0-1,-1 1 1,1-1-1,-4-2-286,2 3 19,1 0-1,-1 0 1,1 1 0,-1 0-1,0 0 1,-1 1-1,1-1 1,-1 1-1,1 1 1,-1-1 0,0 1-1,0 0 1,0 1-1,0 0 1,-1 0-1,1 0 1,0 1 0,-1 0-19,-1 1-10,1 0 1,-1 0 0,1 1 0,-1 0 0,1 1 0,0 0 0,0 0 0,0 1 0,0 0 0,0 0 0,1 1 0,0-1 0,0 2 0,0-1 0,1 1 0,0 0 0,0 0 0,-2 3 9,4-3 1,0 0-1,0 1 1,0-1 0,1 1-1,0 0 1,0 0-1,1 0 1,0 0 0,0 0-1,0 0 1,1 1 0,0-1-1,1 1 1,0-1-1,0 1 1,0-1 0,1 0-1,0 1 1,0-1 0,1 0-1,1 4 0,29 81 122,-18-58-132,-2 2-1,-2-1 1,-1 1-1,3 34 11,-12-51-381,0-19 268,-1 0-1,1 1 1,0-1-1,0 1 1,0-1 0,0 0-1,-1 1 1,1-1 0,0 0-1,0 1 1,-1-1 0,1 0-1,0 1 1,-1-1-1,1 0 1,0 1 0,-1-1-1,1 0 1,0 0 0,-1 0-1,1 1 1,-1-1 0,1 0 113,-3 0-348,1 0 1,0 0-1,0-1 1,-1 1 0,1-1-1,0 1 1,0-1 0,0 0-1,-1 0 1,1 0-1,0 0 1,0-1 347,-21-9-933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5376,'0'3'2112,"4"2"-1664,10-5 736,-5 0 192,10-5-480,7-3-160,11 1-544,9-3-96,4 3-96,-5-6-1152,1 1-480,-5-3 832,-4 3 384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5888,'-9'17'3968,"8"-9"-3596,1 1 0,0-1-1,0 1 1,1-1 0,0 1 0,0-1 0,1 1 0,0-1 0,0 0 0,3 6-372,0 0 174,15 47 125,4 16 453,-25-78-338,-3-14-166,1 0-1,1 0 1,-1-11-248,3 13-29,1 0-1,0 1 1,1-1 0,1 0 0,0 1-1,1-1 30,-3 8-32,1 0 0,0 1-1,0-1 1,0 0-1,0 1 1,1-1 0,0 1-1,0 0 1,0 0-1,0 0 1,1 0 0,-1 0-1,1 1 1,0 0 0,4-3 32,-6 5-72,-1 1 1,0-1 0,1 1 0,-1-1-1,1 1 1,-1 0 0,1-1 0,-1 1 0,0 0-1,1 0 1,-1 0 0,1 0 0,-1 0 0,1 1-1,-1-1 1,2 0 71,21 11-4710,-17-7 2512,9 3-282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4864,'-5'1'264,"1"1"0,-1 0 0,1 0 0,0 0 0,0 0 1,0 1-1,0 0 0,0-1 0,0 1 0,1 1 0,0-1 0,-1 0 0,1 1 1,0 0-1,1 0 0,-1 0 0,1 0 0,0 0 0,0 0 0,0 0 0,0 1 0,1-1 1,-1 1-1,1-1 0,1 1 0,-1 0-264,0 0 75,0 1 0,1-1 0,0 0 0,0 0 0,0 0 0,0 1 0,1-1 0,0 0 0,0 0 0,1 0 0,-1 0 0,1 0 0,0-1 0,0 1 0,1 0 0,-1-1 0,1 1 0,0-1 0,0 0 0,1 0 0,-1 0 0,1-1 0,2 3-75,-1-3 124,0-1 1,0 1 0,0-1 0,1 0 0,-1 0-1,1 0 1,0-1 0,0 0 0,-1 0 0,1 0 0,0-1-1,0 0 1,0 0 0,-1-1 0,1 1 0,1-2-125,-3 2 71,0-1 0,0 1 1,-1-1-1,1 0 0,-1 0 1,1 0-1,-1-1 1,1 0-1,-1 1 0,0-1 1,0 0-1,0 0 0,0-1 1,0 1-1,0-1 1,0 1-1,-1-1 0,1 0 1,-1 0-1,0 0 0,0 0 1,0-1-1,0 1 0,-1 0 1,2-4-72,-3 5 11,1 0 0,-1-1 1,0 1-1,0-1 0,0 1 0,0-1 1,0 1-1,0-1 0,-1 1 1,1 0-1,-1-1 0,1 1 0,-1 0 1,0-1-1,0 1 0,0 0 0,-1-1-11,-1-1-55,0 0-1,0 0 1,0 1-1,0-1 1,-1 1-1,1 0 1,-1 0-1,0 0 1,0 0 55,-6-3-492,0 1 1,0 0-1,0 0 0,-1 1 1,1 1-1,-1-1 1,-6 1 491,10 2-313,-10-2-1809,12 0 278,7 1-549,10-1 1721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6784,'4'3'454,"-1"-1"0,0 1-1,0 0 1,-1 0 0,1 0 0,-1 0 0,1 0 0,-1 1 0,0-1 0,0 1 0,0 0 0,-1-1-1,1 2-453,18 53 1551,-20-56-1488,19 53 537,-12-40-201,-2 1 0,0 0-1,0 0 1,-2 0 0,0 1 0,-1-1 0,0 2-399,-11-33 347,8-2-404,0 0 0,1 0 1,0 0-1,2 0 0,0 0 0,1 0 1,0 1-1,2-1 0,0 1 1,0 0-1,8-14 57,-12 29-18,-1-1 1,1 1 0,-1 0-1,1 0 1,0 0-1,0-1 1,-1 1-1,1 0 1,0 0 0,0 0-1,0 0 1,0 0-1,0 0 1,0 0-1,0 1 1,1-1 0,-1 0-1,0 1 1,0-1-1,1 1 1,-1-1-1,0 1 1,0-1 0,1 1-1,0 0 18,-1 0 1,1 1 1,0-1-1,0 1 0,-1-1 0,1 1 1,-1 0-1,1 0 0,0 0 0,-1 0 1,0 0-1,1 0 0,-1 0 0,0 1 1,1-1-1,-1 0 0,0 1 0,0-1 1,0 1-1,0-1 0,0 1-1,9 15 67,-1 1 0,0 0 0,2 8-67,13 27 162,-19-41-127,-4-10 15,0 0 1,0 1-1,0-1 0,0 0 1,1 0-1,-1 0 1,0 0-1,1-1 1,0 2-51,-2-3 5,0 0 1,0 0 0,1 0-1,-1 0 1,0 0-1,0 0 1,0 0 0,1 0-1,-1 0 1,0 0 0,0 0-1,1 0 1,-1 0 0,0 0-1,0 0 1,0 0 0,1 0-1,-1 0 1,0 0 0,0 0-1,0 0 1,1 0-1,-1 0 1,0 0 0,0 0-1,0-1 1,0 1 0,1 0-1,-1 0 1,0 0 0,0 0-1,0 0 1,0-1 0,1 1-6,6-15 7,2-8 32,1 1-1,1 0 1,1 0 0,1 1 0,1 1 0,0 0 0,12-11-39,-24 29 7,0-1 0,0 1 0,0 0-1,1 0 1,-1 0 0,1 0 0,-1 0 0,1 0 0,0 1 0,-1-1 0,1 1 0,0 0 0,0 0 0,0 0 0,0 0 0,0 0 0,1 1-1,-1-1 1,1 1-7,0 0-10,-1 1-1,1 0 1,-1 0-1,1 0 1,-1 0-1,1 0 0,-1 1 1,0-1-1,0 1 1,0 0-1,0 0 1,0 0-1,0 1 1,0-1-1,0 1 0,0 1 11,13 13-5,-2 1-1,0 0 0,6 14 6,-7-13 246,0 0 0,1-1-1,10 10-245,-22-26-32,0 0-1,0 0 0,1 0 0,-1 0 1,1 0-1,-1-1 0,1 1 0,-1-1 0,3 1 33,-4-1-29,1-1 0,-1 0 0,0 0 0,1 1 0,-1-1 0,1 0 0,-1 0-1,0-1 1,1 1 0,-1 0 0,1 0 0,-1-1 0,0 1 0,1-1 0,-1 1-1,0-1 1,0 1 0,1-1 0,-1 0 0,0 0 0,1 0 29,14-11 170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5504,'1'0'54,"-1"0"-1,0 0 1,0 0 0,0 0 0,0 0 0,0 0-1,0 0 1,0 0 0,0-1 0,0 1 0,0 0-1,0 0 1,0 0 0,0 0 0,0 0-1,0 0 1,0 0 0,1 0 0,-1 0 0,0 0-1,0 0 1,0 0 0,0 0 0,0 0 0,0-1-1,0 1 1,0 0 0,1 0 0,-1 0 0,0 0-1,0 0 1,0 0 0,0 0 0,0 0 0,0 0-1,0 0 1,0 0 0,1 0 0,-1 1-1,0-1 1,0 0 0,0 0 0,0 0 0,0 0-1,0 0 1,0 0 0,0 0 0,0 0 0,1 0-1,-1 0 1,0 0-54,4 9 1618,3 21-171,-4-15-610,12 29 253,-11-37-893,-1 0 0,0 1 0,0-1 1,-1 1-1,0 0 0,0 0 0,-1 0 0,0 0 0,-1 0 0,0 0 1,0 5-198,0-11 17,-1-1 0,1 0 0,0 0 1,-1 0-1,1 0 0,-1 1 0,0-1 1,1 0-1,-1 0 0,0 0 0,0 0 1,1 0-1,-1 0 0,0-1 0,0 1 1,0 0-1,0 0 0,0-1 0,0 1 1,0 0-1,-1-1 0,1 1 1,0-1-1,0 0 0,0 1 0,-2-1-17,3 0 7,-1 0 0,0 0-1,0 0 1,1 0 0,-1 0 0,0 0-1,0-1 1,1 1 0,-1 0-1,0 0 1,1-1 0,-1 1-1,0 0 1,1-1 0,-1 1 0,1-1-1,-1 1 1,1-1 0,-1 1-1,1-1 1,-1 1 0,1-1 0,-1 1-1,1-1 1,-1 0 0,1 1-1,0-1 1,-1 0 0,1 1 0,0-1-1,0 0 1,0 0 0,0 1-1,-1-1 1,1 0 0,0 1-1,0-1 1,0 0 0,0 0 0,1 1-1,-1-1 1,0 0 0,0 0-1,0 1 1,1-1 0,-1 0-7,2-9 6,0 1 0,1 0 0,0 0 0,1 0-1,0 0 1,0 0 0,1 1 0,0 0 0,2-2-6,15-20-1009,18-19 1009,-33 41-169,-4 5 86,7-10-156,1 1 1,1 0-1,0 1 1,0 0-1,4-1 239,-13 10-36,1 0 0,-1-1 0,1 2-1,-1-1 1,1 0 0,0 1 0,0-1 0,0 1 0,0 0 0,0 1 0,0-1-1,0 1 1,0-1 0,0 1 0,0 1 0,0-1 0,0 0 0,0 1-1,0 0 1,0 0 0,0 0 0,0 0 0,0 1 36,64 34-1019,-48-24 881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19 143 6784,'-1'0'115,"0"0"0,1 0 0,-1 0 0,0 0 0,1 0 1,-1 0-1,0 1 0,0-1 0,1 0 0,-1 0 0,0 0 0,1 1 0,-1-1 1,1 0-1,-1 0 0,0 1 0,1-1 0,-1 1 0,1-1 0,-1 1 1,1-1-1,-1 1 0,1-1 0,-1 1 0,1-1 0,-1 1 0,1-1 0,0 1 1,-1 0-1,1-1 0,0 1 0,0 0 0,0-1 0,-1 1 0,1 0 0,0-1 1,0 2-116,0-1 62,0 0 1,1 1 0,-1-1 0,0 0 0,1 1 0,-1-1 0,0 0-1,1 0 1,0 0 0,-1 1 0,1-1 0,0 0 0,-1 0 0,1 0-1,0 0 1,0 0 0,0 0 0,0 0 0,0-1 0,0 1-1,0 0 1,1 0-63,3 1 51,0 0 0,0 0 0,0 0 1,0-1-1,0 0 0,0 0 0,1 0 0,-1 0 0,1-1 0,-1 0 0,6 0-51,60-10 276,-58 8-222,0-1 0,-1-1 0,1 0 0,8-5-54,-16 7 20,-1 0-1,1-1 1,0 0-1,-1 1 1,0-2-1,0 1 0,0 0 1,0-1-1,0 0 1,-1 1-1,1-2 0,-1 1 1,0 0-20,-2 2-3,0 0 0,-1 0 0,1 1 1,0-1-1,-1 0 0,1 0 0,-1 0 0,1 0 0,-1 0 0,0 0 1,0 0-1,0 0 0,0 0 0,0 0 0,-1 0 0,1 0 0,-1 0 1,1 0-1,-1 0 0,0 0 0,1 0 0,-1 0 0,0 0 1,0 1-1,0-1 0,-1 0 0,1 1 0,0-1 0,-1 1 0,1-1 1,-1 1-1,1 0 0,-1-1 0,1 1 0,-1 0 0,0 0 0,0 0 1,0 1-1,0-1 0,1 0 0,-1 1 0,0-1 0,0 1 0,0-1 1,0 1-1,0 0 0,0 0 0,-1 0 0,1 0 0,0 0 1,0 1-1,0-1 0,0 1 0,1-1 0,-1 1 0,0 0 0,0-1 1,-1 2 2,-5 3 10,0 0-1,1 1 1,0 0 0,0 0 0,1 1 0,-1 0 0,1 0 0,1 0 0,-1 1 0,2 0 0,-1 0 0,1 0 0,0 0 0,0 1 0,1 0-10,1-5 31,1 0 1,0 0 0,0 1-1,0-1 1,1 0 0,-1 1-1,1-1 1,0 0 0,0 1-1,1-1 1,-1 0 0,1 1-1,0-1 1,0 0 0,0 0-1,1 0 1,-1 0 0,1 0-1,0 0 1,0 0 0,1 0-1,-1-1 1,1 1 0,0-1-1,0 0 1,0 0 0,0 0 0,0 0-1,1 0 1,-1-1 0,1 1-1,1 0-31,4 1 45,0 0-1,1-1 0,-1 0 1,1 0-1,-1-1 1,1 0-1,0 0 0,0-1 1,0-1-1,-1 0 0,2 0-44,6-1-126,0 0-1,0-1 0,0-1 1,0-1-1,-1 0 0,3-2 127,-11 3-246,-1 1 1,0-2-1,1 1 0,-1-1 1,-1 0-1,1 0 0,4-4 246,-9 5-145,1 0 0,0 1 0,-1-1 0,1 0 0,-1 0 0,0-1 0,0 1-1,0 0 1,-1-1 0,1 1 0,-1-1 0,0 0 0,0 1 0,0-1 0,0 0 0,-1 0 0,1-1 145,-1-119-128,0 124 182,0-1-1,0 0 1,0 1 0,0-1 0,0 0 0,0 1 0,0-1-1,0 0 1,0 1 0,0-1 0,1 0 0,-1 0 0,0 1-1,0-1 1,1 1 0,-1-1 0,0 0 0,1 1 0,-1-1-1,1 1 1,-1-1 0,1 1 0,0-1-54,-1 1 47,1 0-1,-1-1 1,1 1 0,0 0 0,-1 0 0,1 1-1,-1-1 1,1 0 0,0 0 0,-1 0 0,1 0-1,-1 0 1,1 1 0,-1-1 0,1 0 0,0 1-1,-1-1 1,1 0 0,-1 1 0,1-1 0,-1 1-47,29 29 1326,-24-25-1108,29 35 709,-17-18-544,2 0 0,0-1 0,2-1 0,0-1 0,10 6-383,-30-24 44,1 0-1,-1 0 0,0 0 1,0-1-1,0 1 0,1 0 1,-1-1-1,0 1 0,1 0 1,-1-1-1,1 0 0,-1 1 1,1-1-1,-1 0 0,0 0 1,1 0-1,-1 0 0,1 0 1,-1 0-1,1 0 0,-1 0 1,1 0-1,-1-1 0,1 1 1,-1-1-1,0 1 0,1-1 1,-1 0-1,0 1 0,0-1 1,1 0-1,-1 0 0,0 0 1,0 0-1,0 0 0,0 0 1,0 0-1,0 0 0,0 0 1,0 0-1,-1-1 0,1 1 1,0 0-1,-1-1 0,1 1 1,0-2-44,2-7-5,1-1 1,-1 1 0,-1-1 0,0 0 0,0-8 4,-1 18-37,0-20-516,0 0 0,-2-11 553,0 15-1912,1-1 0,1 0 0,3-15 1912,-4 32-370,0 0-1,1-1 1,-1 1-1,1 0 1,-1-1-1,1 1 1,-1 0-1,1 0 1,0 0-1,0-1 1,0 1 0,-1 0-1,2 0 371,6-4-885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7680,'0'2'164,"-1"0"1,1 0-1,1 0 0,-1 0 1,0-1-1,0 1 0,1 0 1,-1 0-1,1 0 1,0 0-1,-1-1 0,1 1 1,0 0-1,0 0 1,0-1-1,0 1 0,0-1 1,1 1-1,-1-1 1,0 0-1,1 1 0,-1-1 1,1 0-1,-1 0 0,1 0 1,0 0-1,-1 0 1,1 0-1,0-1 0,0 1 1,0 0-1,-1-1 1,1 1-1,0-1-164,13 3 207,-1 0 0,0-1 1,1-1-1,0 0 0,-1-1 1,1-1-1,-1 0 0,1-1 0,-1-1 1,1 0-1,4-2-207,-12 3 9,0-1-1,0 0 1,0 0-1,0 0 1,-1-1 0,1 0-1,-1 0 1,0-1-1,0 0 1,-1 0 0,0 0-1,1-1 1,-2 0-1,1 1 1,-1-2 0,0 1-1,0-1 1,0 1-1,-1-1 1,0 0 0,-1 0-1,2-6-8,-3 9-11,0 1 0,0-1-1,0 1 1,-1-1 0,0 0 0,0 1-1,0-1 1,0 0 0,0 1 0,-1-1-1,0 1 1,1-1 0,-1 0 0,-1 1-1,1 0 1,-1-2 11,1 4-6,1 0 0,-1 0 0,0 0 0,0 0 0,0 0 0,0 0-1,0 0 1,0 0 0,0 1 0,0-1 0,0 0 0,0 1 0,0-1 0,0 1 0,0-1 0,-1 1 0,1-1 0,-1 1 6,-1 0-11,1-1 1,0 1-1,-1 1 1,1-1-1,0 0 0,-1 0 1,1 1-1,0 0 1,-1-1-1,1 1 1,0 0-1,0 0 1,-2 1 10,-4 3 10,0 0 0,-1 1 1,2 0-1,-1 0 1,1 1-1,0-1 1,0 2-1,0-1 1,1 1-1,1 0 0,-1 0 1,1 1-1,1 0 1,-1 0-1,2 0 1,-1 1-11,2-5 20,0 1 1,0-1-1,1 1 1,0 0-1,0 0 1,0-1-1,1 1 0,0 0 1,0 0-1,0 0 1,1 0-1,0 0 1,0-1-1,0 1 1,1 0-1,0-1 1,0 1-1,0-1 1,1 0-1,-1 1 1,1-1-1,1 0 1,-1-1-1,1 1 1,0-1-1,0 1 1,1-1-21,1 2 14,1 0-1,1-1 1,-1 0 0,1 0 0,0-1 0,0 0 0,1 0 0,-1-1 0,1 0 0,-1 0 0,1-1 0,0 0 0,0-1 0,0 0 0,8 0-14,-5-2-639,-1 0-1,0 0 1,0-1-1,-1 0 1,1-1-1,0 0 1,-1-1-1,5-2 640,21-13-4219,-4-1 1441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6656,'40'75'6646,"-17"-24"-4967,1 13-1679,-10-23 616,-2 0 0,2 22-616,-15-55 601,-5-11-386,-8-14-50,11 9-92,0 1 0,1 0 0,0-1 0,0 0 0,1 1 0,0-1 0,0 0 0,0 0-1,1 0 1,1 0 0,-1 1 0,1-2-73,2-11-156,1 0 0,0 1 0,1-1 0,2 0 156,-3 9-159,1 0 0,-1 0 0,2 1 0,0-1 0,0 1 159,-3 6-40,0-1-1,0 1 0,1 0 0,-1 0 0,1 1 0,0-1 0,0 1 0,1-1 0,-1 1 0,0 1 0,1-1 1,0 0 40,-3 3-11,0-1 1,0 1 0,1-1 0,-1 1-1,0 0 1,0 0 0,1 0 0,-1 0-1,0 0 1,0 0 0,0 1 0,1-1-1,-1 1 1,0 0 0,0-1 0,0 1-1,0 0 1,0 0 0,0 0 0,0 1-1,0-1 1,-1 0 0,1 1 10,8 6-129,0 1 0,-1 0 0,7 8 129,8 8-935,-17-19-294,1 1 1,0-2-1,1 1 0,-1-1 0,7 3 1229,17 4-2282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46 7040,'0'-2'221,"0"-1"0,-1 1 0,1 0 0,-1-1 0,0 1 0,1 0 0,-1 0 0,0 0 1,0 0-1,-1 0 0,1 0 0,0 0 0,-1 0 0,1 0 0,-1 1 0,1-1 0,-1 0-221,0 1 190,-1 0 0,1 0 0,-1 0 0,1 0 0,-1 0 0,1 1 0,-1-1 0,1 1 0,-1-1 0,0 1 0,1 0 0,-1 0 0,0 0 0,1 0 0,-3 1-190,-9 1 181,0 1 0,1 0 1,-1 1-1,1 1 0,0 0 1,0 0-1,-2 3-181,-8 4 30,0 2 0,1 0 1,-8 8-31,27-20-11,0 1 1,1-1 0,-1 1 0,0-1 0,1 1-1,0 0 1,0-1 0,-1 1 0,2 1 0,-1-1 0,0 0-1,1 0 11,0-1 4,1-1 0,0 0 0,0 1 0,0-1 0,0 0 0,0 1-1,0-1 1,0 0 0,0 1 0,1-1 0,-1 0 0,0 1 0,1-1-1,-1 0 1,1 0 0,-1 1 0,1-1 0,0 0 0,0 0 0,-1 0-1,1 0 1,0 0 0,0 0 0,0 0 0,0 0 0,0 0 0,0-1 0,0 1-1,1 0 1,-1 0 0,0-1 0,0 1 0,2-1-4,64 30 222,-47-23-167,0 2-1,-1 0 1,12 8-55,-25-14 11,-1 1 1,0 0 0,0 0-1,0 1 1,0-1 0,-1 1-1,0 0 1,0 0 0,0 0-1,0 1 1,-1 0 0,0-1 0,0 1-1,-1 1-11,-1-5 28,0 0 0,0 1 0,-1 0-1,1-1 1,-1 1 0,0-1 0,0 1-1,0-1 1,0 1 0,0 0 0,0-1 0,-1 1-1,1-1 1,-1 1 0,0-1 0,0 1-1,0-1 1,0 1-28,-2 2 67,1-1 0,-1 0 0,0 0-1,-1 0 1,1 0 0,-1 0 0,1-1 0,-1 1-1,-1 0-66,-8 5 129,0-1 0,-1 0-1,0-1 1,0 0-1,-12 3-128,-21 3 87,45-13-90,1 0-1,-1 1 1,0-1 0,0 0 0,1 0-1,-1 0 1,0 0 0,0 0 0,1 0-1,-1 0 1,0-1 0,0 1-1,1-1 1,-1 1 0,0-1 0,1 1-1,-1-1 1,1 0 0,-1 0 0,1 0-1,-1 0 1,1 0 0,0 0 0,-1-1-1,1 1 4,1 0-5,-1 0 0,1 0 0,0-1-1,0 1 1,0 0 0,0 0-1,0 0 1,0 0 0,0 0-1,0 0 1,0 0 0,1 0 0,-1 0-1,0 0 1,1 0 0,-1 0-1,1 0 1,-1 0 0,1 0-1,0 0 1,-1 0 0,1 1 0,0-1-1,-1 0 1,1 0 0,0 1-1,0-1 1,0 0 0,0 0 5,28-19 4,-2 6 8,0 2-1,1 0 1,1 2 0,16-3-12,30-11-52,-46 14-35,19-7 658,31-17-571,-66 28 89,0-1-1,-1 0 1,0-1 0,0 0 0,-1-1 0,0 0 0,0-1-1,1-4-88,-7 9 46,-1-2 0,1 1 0,-1-1 0,-1 1 0,1-1 0,-1-2-46,-2 7 16,0 0-1,0-1 1,0 1-1,0 0 1,-1-1-1,1 1 1,-1-1 0,1 1-1,-1-1 1,0 1-1,0-1 1,0 1-1,-1-1 1,1 1-1,-1-1 1,1 1-1,-1-1 1,0 1 0,0 0-1,-1-3-15,2 5-4,-1-1 1,0 0-1,0 0 0,0 0 1,1 1-1,-1-1 0,0 1 0,0-1 1,0 0-1,0 1 0,0-1 1,0 1-1,0 0 0,0-1 0,-1 1 1,1 0-1,0 0 0,0 0 1,0 0-1,0 0 0,0 0 0,0 0 1,0 0-1,-1 0 0,1 0 1,0 1-1,0-1 0,0 0 0,0 1 1,0-1-1,0 1 0,0-1 1,0 1-1,0-1 0,0 1 0,0 0 1,0 0 3,-4 3-23,0 0 0,0 0 1,0 0-1,0 1 0,-3 4 23,0 1 7,1 0 0,0 0-1,1 1 1,0 0-1,0 0 1,2 1-1,-1-1 1,1 1-1,1 0 1,0 0-1,0 2-6,2-8 6,0 1-1,1-1 1,0 1-1,0-1 1,0 0-1,0 1 1,1-1-1,0 0 1,1 1-1,-1-1 0,1 0 1,1 0-1,-1 0 1,1 0-1,0-1 1,0 1-1,0-1 1,1 0-1,0 0 1,0 0-1,0 0 0,2 0-5,0 0-117,0 0 0,1-1 0,-1 0 0,1 0 0,0 0 0,1-1 0,-1 0 0,0-1 0,1 0 0,0 0-1,-1 0 1,1-1 0,0 0 0,0-1 0,0 1 0,-1-2 0,2 1 117,13-2-1984,-1-1 0,1-1 1,-1-1-1,0-1 0,13-5 1984,12-8-2682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69 11776,'-1'-3'325,"0"-1"1,0 0-1,-1 1 1,1-1-1,-1 0 1,0 1-1,0 0 1,-1-1-1,1 1 1,-1 0-1,1 0 1,-1 1-1,0-1 1,0 1-1,0-1 1,-1 1-1,1 0 1,0 0-1,-1 0 1,0 0-1,1 1 1,-1 0-1,0-1 1,0 1-1,1 1 1,-1-1 0,0 0-1,-1 1-325,-17-1 231,1 1 0,-1 2 0,1 0 0,0 1 0,0 0 1,0 2-1,-17 6-231,-10 7-62,1 1-1,-33 20 63,71-35-15,0 0-1,1 1 1,0 1-1,0-1 1,1 1 0,-1 0-1,1 1 16,5-5 2,1 0 1,-1 0-1,1 0 0,-1 0 0,1 0 1,0 0-1,-1 1 0,1-1 0,0 0 1,1 1-1,-1-1 0,0 1 0,1-1 1,-1 1-1,1-1 0,0 1 1,0-1-1,0 1 0,0-1 0,0 1 1,0-1-1,1 1 0,0-1 0,-1 1 1,1-1-1,0 0 0,0 1 0,0-1 1,1 1-3,2 5 24,2 0 0,-1-1 0,1 1 0,0-1 0,0 0 1,1-1-1,0 0 0,8 6-24,15 9 123,23 12-123,-15-10 62,14 8 70,-10-5 28,0 1 0,3 6-160,-34-25 83,-1 1-1,0 0 0,-1 0 0,0 1 1,0 0-1,-1 1 0,0 0 0,-1 0 1,-1 1-1,1 2-82,-5-10 55,0 1 0,0 0 1,-1 0-1,0-1 0,0 1 0,0 0 1,-1 0-1,0 0 0,0 0 1,0 0-1,0 0 0,-1 0 0,0 0 1,0 0-1,0 0 0,-1 0 0,1-1 1,-1 1-1,0 0 0,-1-1 0,1 0 1,-1 1-1,0-1 0,0 0 0,0 0 1,-2 1-56,-7 7 95,0-1 1,-1 0 0,0 0-1,-1-2 1,0 0 0,0 0 0,-7 2-96,1-1-227,-1-1-1,-1-1 1,1-1 0,-1-1 0,-1-1 0,-19 2 227,13-3-2077,0-2 0,0-2-1,0 0 1,0-2 0,-3-1 2077,7-1-1040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256 176 8832,'-1'-5'542,"0"1"0,-1-1 0,0 0 0,0 1 1,0-1-1,0 1 0,-3-4-542,5 7 57,-1 0 0,0 0-1,0 0 1,0 0 0,0 1 0,0-1 0,-1 0 0,1 0-1,0 1 1,0-1 0,0 0 0,-1 1 0,1-1 0,0 1 0,0 0-1,-1 0 1,1-1 0,0 1 0,-1 0 0,1 0 0,-1 0-1,1 0 1,0 0 0,-1 0 0,1 1 0,0-1 0,-1 0-1,1 1 1,0-1 0,0 1 0,-1 0-57,-12 4 32,1 2 1,0 0-1,0 0 0,0 1 0,1 1 1,0 0-1,1 1 0,0 0 1,0 1-1,1 0 0,-3 5-32,7-8 88,0 1 0,0-1 0,1 1-1,0 1 1,0-1 0,1 1 0,1-1 0,0 1-1,0 0 1,0 0 0,1 1 0,1-1-1,0 0 1,0 1 0,1-1 0,1 9-88,0-13 79,0 0-1,1 0 1,0 0 0,0 0 0,0 0 0,0 0-1,1-1 1,0 1 0,0-1 0,1 0 0,-1 0-1,1 0 1,0 0 0,0-1 0,1 1-1,0-1 1,-1 0 0,1-1 0,1 1 0,-1-1-1,5 2-78,-5-2 67,0-1-1,0 0 0,0-1 0,0 1 0,0-1 0,1 0 0,-1-1 0,0 1 0,1-1 0,-1 0 0,1 0 0,-1 0 0,0-1 1,1 0-1,-1 0 0,0-1 0,0 1 0,0-1 0,0 0 0,0 0 0,0-1 0,0 1 0,-1-1 0,1 0 0,0-2-66,3-2 62,-1-1 0,1 0 0,-1 0 0,-1 0-1,0-1 1,0-1 0,-1 1 0,0-1 0,0 1 0,-1-1-1,0-1 1,-1 1 0,0 0 0,-1-1 0,0-2-62,3-20 8,-2 0 0,-1-1 0,-1 1 0,-3-9-8,2 23-52,-1 0-1,-2 0 1,0 0-1,0 0 1,-2 1-1,0-1 0,-6-10 53,11 28-3,-1 0 0,1 0 0,0 0 0,-1 0 0,1 0 0,-1 0 0,1 0 0,-1 0 0,0 0 0,1 0 0,-1 0 0,0 1 0,0-1 0,1 0 0,-1 0 0,0 1 0,0-1 0,0 0 0,0 1 0,0-1 0,0 1 3,0 0-1,0 0 0,1 0 0,-1 1 0,1-1 1,-1 0-1,0 1 0,1-1 0,-1 1 0,1-1 1,-1 1-1,1-1 0,0 1 0,-1-1 0,1 1 1,-1-1-1,1 1 0,0-1 0,-1 1 0,1 0 1,0-1-1,0 1 0,0-1 0,-1 1 1,1 0 0,-2 9 3,0-1 0,0 0 1,1 1-1,-1 4-3,2 31 89,2 1 0,2-1 0,2 0 0,2 0-1,1 0 1,7 12-89,9 20 224,4 0-224,-2-5-394,2 19 394,-20-58-86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 4096,'0'0'140,"-1"0"1,1 0-1,-1 0 1,1 0-1,0 0 1,-1 0-1,1 0 1,-1 0-1,1 0 1,0 0-1,-1 0 1,1 0-1,-1 0 1,1 0-1,0 0 1,-1 0-1,1 0 1,-1 0-1,1 1 1,0-1-1,-1 0 1,1 0-1,0 1 1,-1-1-1,1 0 1,0 0-1,-1 1 1,1-1-1,0 0 1,0 1-1,-1-1 1,1 0-1,0 1 1,0-1-1,0 0 1,0 1-1,-1-1 1,1 0-1,0 1 1,0-1-141,9 18 2358,-2-7-2196,-1 0 0,0 0 0,-1 0-1,-1 1 1,1 0 0,-2 0 0,0 0-1,0 0 1,-1 0 0,0 1 0,-1-1 0,-1 1-1,0-1 1,-1 1 0,0 5-162,1-17 11,0 0 0,0 0 0,-1 0 1,1 0-1,0 0 0,0 0 0,0 0 0,-1 0 0,1 0 0,-1-1 1,1 1-1,-1 0 0,1 0 0,-1 0 0,1 0 0,-1 0 1,0-1-1,1 1 0,-1 0 0,0-1 0,0 2-11,0-2 10,0 0 0,1 0 0,-1 0 0,0 0-1,1 0 1,-1 0 0,0 0 0,1 0 0,-1 0 0,0-1-1,1 1 1,-1 0 0,0 0 0,1-1 0,-1 1 0,0 0-1,1-1 1,-1 1 0,1 0 0,-1-1 0,1 1 0,-1-1-1,1 1-9,-4-4-2,1 1-1,0-1 1,0 1-1,0-1 1,1 0-1,-1 0 1,-1-4 2,0-3-55,0 0 1,1 0-1,0 0 1,1 0 0,0 0-1,1-1 1,1 1-1,-1-1 1,2 1 0,-1-1-1,2 0 55,-1 7-12,0 0 0,0 0-1,0 0 1,1 1 0,0-1-1,0 0 1,0 1 0,1-1 0,-1 1-1,1 0 1,3-4 12,-4 6 0,1-1 0,0 1 0,0-1-1,0 1 1,0 0 0,0 0 0,0 0 0,0 1 0,1-1 0,-1 1-1,1 0 1,-1 0 0,1 0 0,-1 0 0,1 1 0,0-1 0,1 1 0,6 0-326,-1 1 1,1 0 0,0 0-1,-1 1 1,1 1 0,-1-1-1,0 2 1,6 2 325,2 1-373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74 7552,'0'0'95,"-1"0"0,1 1 1,0-1-1,-1 0 0,1 1 0,0-1 1,-1 1-1,1-1 0,0 0 0,-1 1 1,1-1-1,0 1 0,0-1 0,-1 1 1,1-1-1,0 0 0,0 1 1,0-1-1,0 1 0,0-1 0,0 1 1,0-1-1,0 1 0,0-1 0,0 1 1,0-1-1,0 1 0,0-1 0,0 1 1,0-1-1,0 1 0,1-1 1,-1 1-1,0-1 0,0 1 0,1-1 1,-1 0-1,0 1 0,1-1 0,-1 1-95,2 0 207,0 0 0,0 1 0,0-1 0,0 0-1,0 0 1,0 0 0,0 0 0,1 0-1,-1-1 1,1 1-207,8 1 382,0 1 0,0-2 0,12 1-382,-11-2 43,1-1 1,-1 0 0,1-1-1,-1 0 1,0 0 0,4-3-44,-12 4-17,1-1-1,-1 0 1,1 0 0,-1 0-1,0 0 1,0-1 0,0 1-1,0-1 1,0 0 0,-1-1-1,1 1 1,-1-1 0,0 1 0,0-1-1,0 0 1,0 0 0,1-4 17,-4 7-14,1 1 1,-1-1 0,1 0 0,-1 0 0,0-1 0,1 1 0,-1 0 0,0 0 0,0 0-1,0 0 1,0 0 0,0 0 0,0 0 0,0 0 0,0 0 0,0 0 0,-1 0 0,1 0-1,0 0 1,-1 0 0,1 0 0,-1 0 0,1 0 0,-1 0 0,1 0 0,-1 0 0,0 0-1,1 0 1,-1 1 0,0-1 0,0 0 0,0 0 0,1 1 0,-1-1 0,0 1 0,0-1-1,-1 0 14,0 0-40,-1 0 0,1 0 0,-1 0 0,1 1 0,-1-1-1,1 0 1,-1 1 0,1 0 0,-1 0 0,0 0-1,1 0 1,-1 0 0,1 0 0,-1 0 0,-1 1 40,-3 2 6,-1 0 0,1 0 0,0 1 0,1 0 0,-1 0 0,1 1 0,-1-1 0,1 1 0,0 1 0,1-1 0,0 1 0,0 0 0,0 0 0,0 1 1,1-1-1,0 1 0,0 0 0,1 0 0,0 0 0,0 1-6,0 0 67,1-1 0,0 1 1,0-1-1,1 1 0,0 0 0,0-1 1,0 1-1,1 0 0,0 0 1,1 0-1,0-1 0,0 1 0,1 0 1,0-1-1,0 1 0,1-1 0,0 1 1,0-1-1,0 0 0,2 1-67,-3-5 30,0 0 0,0-1 0,1 1 0,-1-1-1,0 0 1,1 0 0,0 0 0,-1 0 0,1 0 0,0-1 0,0 1-1,0-1 1,0 0 0,0 0 0,0 0 0,0 0 0,1 0 0,-1-1-1,0 1 1,0-1 0,1 0 0,-1 0 0,0 0 0,0 0-1,1-1 1,-1 0 0,0 1 0,0-1 0,0 0 0,2-1-30,4-1-580,1-1 0,0-1-1,-1 1 1,0-1 0,0-1 0,0 0 0,-1 0 0,1-1 0,-1-1 580,19-18-1685,-3 1 837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7296,'1'6'532,"0"0"0,0 0 0,0 0 0,1-1 0,-1 1 0,1-1 0,1 1 0,-1-1 0,1 0 0,0 0 0,3 5-532,9 10 363,0-1 0,4 3-363,-13-16 163,4 7 38,-9-10-58,1 0 0,1 0 1,-1 0-1,0 0 0,1 0 0,-1 0 1,1-1-1,0 1 0,0-1 0,0 0 1,0 0-1,3 1-143,-6-3 71,1 0 0,-1-1 0,1 1 0,0 0 1,-1-1-1,1 1 0,-1-1 0,1 1 0,-1 0 0,0-1 0,1 1 1,-1-1-1,1 1 0,-1-1 0,0 1 0,1-1 0,-1 0 0,0 1 1,0-1-1,1 1 0,-1-1 0,0 0 0,0 1 0,0-1-71,5-18 590,-5 15-477,9-29-86,9-22-27,4-2-3173,-22 56 1296,0 2-984,1 6-2865,3 2 2729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7808,'-1'1'209,"0"-1"1,-1 1-1,1 0 0,1 1 1,-1-1-1,0 0 1,0 0-1,0 0 0,0 0 1,1 1-1,-1-1 0,1 0 1,-1 1-1,1-1 1,-1 0-1,1 1 0,0-1 1,0 1-1,-1-1 1,1 1-1,0-1 0,0 0 1,1 1-210,-1 0 136,1-1 0,-1 1-1,1-1 1,0 1 0,0-1 0,0 1 0,0-1 0,0 0 0,0 1-1,0-1 1,0 0 0,0 0 0,1 0 0,-1 0 0,1 0 0,-1 0-1,0 0 1,1 0 0,-1-1 0,1 1 0,1 0-136,4 1 99,0 0 0,0-1 0,1 0 0,-1 0 0,0 0 0,0-1 1,1 0-1,-1-1 0,0 0 0,1 0 0,-1 0 0,0-1 0,0 0 0,0 0 0,0-1-99,6-2 39,0 0 0,-1-1 0,0-1 1,0 0-1,0 0 0,-1-1 0,6-6-39,-16 13-10,0 1 0,0-1 0,0 0 1,0 0-1,0 1 0,-1-1 0,1 0 0,0 0 0,0 0 1,-1 0-1,1 0 0,-1 0 0,1 0 0,-1 0 0,1 0 1,-1 0-1,0 0 0,1-1 0,-1 1 0,0 0 1,0 0-1,0-1 10,0 2-26,0-1 0,-1 0 0,1 0 0,-1 1 0,1-1 0,-1 0 0,1 1 0,-1-1 0,0 0 1,1 1-1,-1-1 0,0 1 0,1-1 0,-1 1 0,0 0 0,0-1 0,1 1 0,-1 0 0,0-1 0,0 1 0,0 0 1,0 0 25,-4-2-96,-1 2 1,1-1 0,-1 0 0,1 1 0,-1 0 0,1 1 0,0-1 0,-3 1 95,-3 2-19,0 0 0,0 0 0,1 1 0,-1 1 0,1 0 0,0 0 0,0 1 0,1 0 0,-6 5 19,11-7 21,0-1 1,0 1 0,0 0-1,1 0 1,0 0 0,0 0-1,0 0 1,0 1-1,0 0 1,1-1 0,0 1-1,0 0 1,0 0 0,1 0-1,0 0 1,0 0-1,0 1 1,0-1 0,1 0-1,0 0 1,0 2-22,0-2 13,1 0 0,0 0 0,0 0 0,0 0 0,0 0 0,1 0 0,0 0 0,0 0 0,0-1 0,1 1 0,-1-1 0,1 0 0,0 1 0,0-1 0,1 0 0,-1-1 0,1 1 0,1 1-13,-1-3-189,-1 0-1,1 1 1,0-1 0,0 0 0,0-1 0,0 1 0,0-1-1,0 0 1,1 0 0,-1 0 0,0 0 0,1-1 0,-1 1-1,0-1 1,1-1 0,-1 1 0,0 0 0,1-1 0,-1 0-1,0 0 1,3-1 189,24-11-1290,1-3 586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8448,'-1'2'269,"0"1"0,0-1 0,1 0 0,-1 1 1,1 0-1,-1-1 0,1 1 0,0-1 0,0 1 0,0-1 1,1 1-1,-1-1 0,0 1 0,1 0 0,0-1 0,-1 0 0,1 1 1,0-1-1,0 1 0,1-1 0,-1 1-269,7 10 419,0 1 1,1-2-1,5 6-419,10 16 439,-22-29-302,1 0-1,-1 1 1,0-1 0,-1 1 0,1-1 0,-1 1-1,0 2-136,-1-7 70,0 1-1,0 0 0,0-1 1,0 1-1,0 0 0,0-1 1,0 1-1,-1 0 1,1-1-1,-1 1 0,1-1 1,-1 1-1,0-1-69,1 0 24,-1 0-1,1-1 1,-1 1-1,1-1 1,-1 1-1,1-1 1,-1 1 0,0-1-1,1 1 1,-1-1-1,0 1 1,1-1 0,-1 0-1,0 0 1,0 1-1,1-1 1,-1 0 0,0 0-1,0 0 1,0 0-1,1 0 1,-1 0-1,0 0 1,0 0 0,0 0-1,1 0 1,-1 0-24,-1-1-16,0 1 0,0-1 0,0 0 0,0 0 0,0 0 0,0 0 0,0 0 0,1 0 0,-1 0 0,0-1 0,1 1 0,-1-1 1,1 1-1,0-1 0,-1 1 0,1-1 0,0 0 0,0 0 0,0 1 0,0-1 0,0 0 0,1 0 0,-1 0 0,0 0 0,1 0 0,-1 0 0,1 0 0,0-2 16,-1-3 2,0 0 0,1 0 0,-1 0 0,2 0-1,-1 0 1,1 0 0,0 0 0,0 0-2,1 0 41,0 1 1,0 0 0,1 0-1,-1 0 1,1 0 0,1 0 0,-1 0-1,1 1 1,0 0 0,0 0-1,1 0 1,-1 0 0,1 1-1,1-2-41,-2 4-37,-1-1-1,1 1 0,0 0 0,0-1 1,0 2-1,0-1 0,0 0 1,0 1-1,1 0 0,-1 0 1,0 0-1,1 0 0,-1 1 1,0 0-1,1 0 0,-1 0 1,1 0-1,-1 1 0,1 0 0,-1 0 1,2 1 37,41 16-2577,-3 0-4889,-17-10 4496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18 9472,'-2'-2'584,"-1"0"1,0 0-1,0 1 1,0-1-1,0 1 1,0-1-1,0 1 1,-1 0-1,1 0 0,0 1 1,0-1-1,-2 1-584,-1-1 203,0 1 0,0 0 0,0 0 0,0 1-1,0 0 1,0 0 0,0 0-203,-2 1-52,1 0 0,0 1 0,0 0 0,0 0 0,0 0 0,0 1 0,1 0 0,-1 0 0,1 1 0,0 0 0,-2 2 52,7-6-2,0 0 0,0 0 0,0 0-1,1 0 1,-1-1 0,0 1 0,0 0 0,1 0 0,-1 0 0,1 1 0,-1-1 0,1 0 0,0 0 0,-1 0 0,1 0-1,0 0 1,0 0 0,0 1 0,0-1 0,0 0 0,0 1 2,0-1-1,0 0 1,1 0-1,-1-1 0,1 1 0,-1 0 1,1 0-1,0 0 0,-1 0 1,1 0-1,0-1 0,0 1 0,0 0 1,-1-1-1,1 1 0,0-1 0,0 1 1,0-1-1,0 1 0,0-1 1,7 3 3,1 0-1,-1-1 1,0 0-1,1 0 1,3-1-3,-2 1 2,0-1-1,0 1 0,0 1-1,0 0 1,-1 0 0,1 1 0,-1 0-1,8 4 0,-15-6 14,0-1 0,0 1-1,0-1 1,0 1-1,0 0 1,0 0 0,0-1-1,0 2 1,-1-1-1,1 0 1,-1 0 0,1 0-1,-1 1 1,0-1-1,0 1 1,0-1-1,0 1 1,0-1 0,-1 1-1,1-1 1,-1 1-1,0 0 1,0-1 0,0 1-1,0 0 1,0-1-1,0 1 1,-1-1 0,1 1-1,-1 0 1,0 0-14,-1 3 33,-1 0 0,1 0 0,-1 0 0,0-1 0,-1 1 0,1-1 0,-1 0 0,0 0 0,0 0 0,-1 0 0,1-1 0,-1 0 0,0 0 1,-2 1-34,4-3-17,-1 1 0,0-1 0,1 0 0,-1 0 0,0 0 0,0-1 0,0 1 0,-1-1 0,1 0 0,0 0 0,0-1 0,-1 1 0,1-1 0,0 0 0,-1 0 0,1 0 0,0-1 0,0 1 0,-1-1 0,1 0 0,-1-1 17,4 2-20,0 0-1,0-1 0,-1 1 0,1 0 0,0-1 0,0 1 0,0 0 0,0-1 0,0 0 0,0 1 0,0-1 0,0 1 0,0-1 0,1 0 0,-1 0 0,0 0 1,0 1-1,1-1 0,-1 0 0,0 0 0,1 0 0,-1 0 0,1 0 0,-1 0 0,1 0 0,0 0 0,-1-1 0,1 1 0,0 0 0,0 0 0,0 0 0,0 0 1,0 0-1,0 0 0,0-1 0,0 1 0,0 0 0,0 0 0,1 0 0,-1 0 0,0 0 0,1 0 0,-1 0 0,1 0 0,-1 0 0,1 0 0,-1 0 0,1 0 1,0 0-1,0 0 21,3-4-35,0 0 1,1 1 0,-1 0 0,1 0 0,0 0-1,0 1 1,0-1 0,0 1 0,1 0 34,5-2 173,0 1 0,0 0 0,0 1 0,1 0 0,-1 1 0,7 0-173,73-3 944,-59 5-962,1-2 0,2-2 18,-19 1 95,-1 0 0,1-1-1,-1 0 1,-1-2 0,1 1-1,13-9-94,-23 12 38,0-1 0,0 0 0,0-1 0,0 1 0,-1-1 1,1 0-1,-1 0 0,0-1 0,0 1 0,-1-1 0,1 1 0,-1-1 0,0 0 0,0-1 0,-1 1 0,1 0 0,-1-1 0,0 0 0,0-4-38,-1 9-5,-1 0 0,0 0-1,0 0 1,0 1 0,1-1 0,-1 0-1,0 0 1,0 0 0,0 0 0,0 0-1,-1 0 1,1 1 0,0-1 0,0 0-1,0 0 1,-1 0 0,1 0 0,0 1 0,-1-1-1,1 0 1,-1 0 0,1 1 0,-1-1-1,1 0 1,-1 0 0,0 1 0,0-1 5,0 0-17,-1 1 0,1-1 0,0 1 1,-1 0-1,1 0 0,0 0 0,-1-1 1,1 1-1,-1 0 0,1 1 0,0-1 0,-1 0 1,1 0-1,0 1 0,-1-1 0,1 0 17,-8 3-81,1 1-1,0-1 1,0 1-1,-7 5 82,10-6 8,0 0 1,0 1-1,0 0 0,1 0 0,-1 0 0,1 0 1,0 0-1,1 1 0,-1 0 0,1 0 0,0 0 1,0 0-1,0 0 0,1 1 0,-1-1 0,2 1 1,-1 0-1,0-1 0,1 1 0,0 0 1,1 0-1,-1 0 0,1 0 0,0 0 0,0 0 1,1 0-1,0-1 0,0 1 0,0 0 0,1 0 1,0-1-1,0 1 0,0-1 0,1 1 1,0-1-1,0 0 0,0 0 0,1 0 0,-1 0 1,1-1-1,0 0 0,1 1 0,-1-2 0,1 1 1,0 0-1,-1-1 0,2 0 0,-1 0 0,0 0 1,5 1-9,-4-2-153,1 0 1,-1 0-1,1-1 1,0 0-1,0 0 0,-1 0 1,1-1-1,0 0 1,0-1-1,-1 1 1,1-1-1,0-1 1,1 0 152,10-3-2089,-1 0 1,1-2 0,-2 0 0,6-4 2088,11-6-1237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52 9216,'-1'-1'225,"-1"-1"1,1 1-1,-1-1 1,1 1 0,-1 0-1,0 0 1,1 0-1,-1 0 1,0 0-1,0 0 1,0 0 0,0 0-1,0 1 1,0-1-1,0 1 1,0-1-1,0 1 1,0 0 0,0 0-1,0 0-225,-1 0 131,-1 1-1,1-1 1,0 1-1,0 0 1,0 0-1,0 0 1,0 1-1,0-1 0,0 1 1,0 0-1,1-1 1,-2 2-131,-3 3 40,0 0 1,0 1-1,0 0 0,1 1 1,0-1-1,1 1 0,-1 0 1,-2 6-41,4-5 122,0 0 1,1 0 0,-1 0 0,2 1 0,-1-1 0,1 1-1,1 0 1,0-1 0,0 1 0,1 0 0,0 2-123,0-9 65,1 0 1,-1 0 0,1 1-1,-1-1 1,1 0-1,0 0 1,0 0 0,0 0-1,1 0 1,-1 0-1,1 0 1,0 0 0,-1-1-1,1 1 1,0-1 0,1 1-1,-1-1 1,0 0-1,1 1 1,-1-1 0,1-1-1,0 1 1,0 0 0,-1-1-1,1 1 1,0-1-1,0 0 1,1 0 0,-1 0-1,0 0 1,0-1 0,0 1-1,1-1 1,-1 0-1,0 0-65,1 1 68,0-1 0,0 0 0,0 0-1,0-1 1,0 1 0,0-1-1,0 0 1,0 0 0,-1 0 0,1 0-1,0-1 1,-1 0 0,1 1-1,-1-1 1,1-1 0,-1 1-1,0 0 1,0-1 0,0 0 0,0 1-1,0-1 1,-1 0 0,1 0-1,-1-1 1,0 1 0,0-1-68,1-2 47,0 0 0,-1-1 1,1 1-1,-2-1 0,1 1 0,-1-1 1,0 0-1,0 0 0,0 1 0,-1-1 1,0 0-1,-1 0 0,0 1 0,0-1 1,0-1-48,-4-14 12,0 1 1,-2 1 0,0-1 0,-2 1 0,-3-7-13,10 25-22,1 0 0,-1-1 1,0 1-1,0 0 0,0 1 1,0-1-1,0 0 0,0 0 1,0 1-1,0-1 0,-3 0 22,4 2-7,1-1-1,-1 1 0,1 0 0,-1-1 0,0 1 0,1 0 1,-1 0-1,1 0 0,-1 0 0,0 0 0,1-1 0,-1 1 1,0 0-1,1 1 0,-1-1 0,0 0 0,1 0 1,-1 0-1,0 0 0,1 0 0,-1 1 0,1-1 0,-1 0 1,1 0-1,-1 1 0,0-1 0,1 1 0,-1-1 1,1 0-1,-1 1 0,1-1 0,0 1 0,-1-1 0,1 1 1,-1-1-1,1 1 0,0-1 0,-1 1 0,1 0 1,0-1-1,0 1 0,-1 0 0,1-1 0,0 1 0,0-1 1,0 1-1,0 0 0,0-1 0,0 1 0,0 0 8,0 5-5,0 0 1,0 0-1,1-1 0,-1 1 0,1 0 0,0 0 0,1-1 0,0 1 1,0-1-1,0 0 0,0 1 0,2 1 5,9 17-34,1-1 0,4 3 34,1 4-34,86 127-2072,-103-154 1692,-1-2 278,-1 1 1,1-1-1,0 0 1,-1 0-1,1-1 1,0 1-1,0 0 1,-1 0 0,1 0-1,0 0 1,0-1-1,0 1 1,0 0-1,0-1 1,0 1-1,0-1 1,0 1 0,1-1-1,-1 1 1,0-1-1,0 0 136,8-6-666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9728,'14'0'3680,"0"-3"-2848,12 3 96,-17 0-128,10 0-704,-1-4-96,5 1-1792,0-7-736,0 3 1280,-4-6 608,4 6 576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10112,'0'0'3776,"4"4"-2944,15-1 128,-10-3-97,9-3-990,5-6-353,8 1 224,6 1 96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16384,'-19'4'6143,"15"8"-4767,-5-8 32,-1 1-288,3 3-928,2-1-224,0 1-2112,1 1-928,4-1 1568,0 0 736,4 1 608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5888,'2'1'310,"-1"1"0,1-1 0,-1 0 0,1 1 0,-1 0 0,0-1 0,1 1 0,-1 0 0,0-1 0,0 1 0,0 0 0,-1 0 0,1 0 0,0 0 0,-1 0 0,1 1-310,4 9 1338,18 29 878,10 19-1003,-30-54-1050,-1 0 1,1 1-1,-1 0 1,-1-1-1,1 1 0,-1 0 1,0 0-1,-1 3-163,0-9 20,0 0 1,0 0-1,0 0 0,0-1 1,0 1-1,0 0 0,0 0 1,0 0-1,0-1 0,-1 1 0,1 0 1,0 0-1,-1-1 0,1 1 1,0 0-1,-1-1 0,1 1 1,-1 0-21,1-1 4,-1 0 1,1 0 0,0 1-1,-1-1 1,1 0 0,0 0-1,-1 0 1,1 0 0,0 0 0,-1 0-1,1 0 1,-1 0 0,1 0-1,0 0 1,-1 0 0,1 0-1,0 0 1,-1 0 0,1 0 0,-1 0-1,1 0 1,0 0 0,-1-1-1,1 1 1,0 0 0,-1 0-5,0-1 7,-1 0 1,1-1-1,-1 1 1,1 0-1,-1 0 1,1-1-1,0 1 0,0-1 1,0 1-1,0-1 1,0 0-1,0 1 1,0-1-1,0-1-7,-1-4-5,0 0 0,1-1-1,0 1 1,1-1 0,-1 1 0,1-1-1,1 1 1,-1-1 0,1 1-1,1-1 1,1-4 5,-2 8-48,0-1 0,0 1-1,1-1 1,0 1 0,0-1-1,0 1 1,0 0 0,1 0-1,0 0 1,0 0 0,0 1-1,0-1 1,0 1 0,1 0-1,-1 0 1,1 0 0,0 0-1,0 1 1,1-1 48,-2 1-171,0 1 0,0 1 0,0-1 0,0 0-1,0 1 1,0-1 0,0 1 0,0 0 0,0 0 0,0 0-1,0 0 1,0 1 0,0-1 0,0 1 0,2 1 171,27 10-6052,-23-8 2997,9 4 15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24 110 6400,'-2'0'446,"0"1"1,-1-1-1,1 1 1,0 0-1,0 0 1,0 0-1,-1 0 1,1 0-1,0 1-446,0 5 2996,13 5-1322,-5-9-1545,-1 0 0,1 0 1,-1-1-1,1 0 1,0 0-1,0 0 0,0 0 1,0-1-1,0 0 0,0 0 1,1-1-1,-1 0 1,0 0-1,2-1-129,9 0 42,-1-1 0,0-1-1,1 0 1,13-6-42,-22 7-22,0-2 0,0 1 0,0-1-1,0 0 1,-1 0 0,1-1 0,-1 0-1,0-1 1,1-1 22,-6 5-15,0 0 0,0 0 0,0 0 0,0 0-1,0-1 1,0 1 0,-1-1 0,0 1 0,1-1-1,-1 1 1,0-1 0,0 0 0,0 0 0,-1 1 0,1-1-1,-1 0 1,1 0 0,-1 0 0,0 0 0,0 0 0,0 1-1,-1-1 1,1 0 0,-1 0 0,1 0 0,-1 0 0,0 1-1,0-1 1,-1-1 15,2 3-8,-1 0-1,1 0 1,-1 0-1,1 0 1,-1 0-1,1 0 1,-1 0-1,0 1 1,0-1-1,1 0 1,-1 0-1,0 1 1,0-1-1,0 0 1,0 1-1,0-1 1,0 1 0,0-1-1,0 1 1,0 0-1,0-1 1,0 1-1,0 0 1,0 0-1,0 0 1,0 0 8,-2 0-13,0 0 0,1 0 0,-1 1-1,1 0 1,-1-1 0,1 1 0,-1 0 0,1 0 0,0 0 0,-1 1 0,0-1 13,-6 5 2,0 1-1,1 0 0,0 0 1,0 0-1,0 2-1,4-4 32,0 1 0,0-1 0,1 1 0,-1 0 0,2 0 1,-1 0-1,1 0 0,-1 0 0,2 0 0,-1 1 0,1-1 0,0 1 0,0 0 1,1-1-1,0 1 0,0-1 0,0 1 0,1 0 0,0-1 0,1 1 0,-1-1 0,1 0 1,2 4-33,-3-5 0,1 0 0,0 0 0,0 0 0,1-1 0,-1 1 0,1-1 0,0 1 0,1-1 0,-1 0 0,1 0 1,-1-1-1,1 1 0,0-1 0,0 0 0,1 0 0,-1 0 0,1 0 0,-1-1 0,1 0 0,0 0 0,0 0 1,0-1-1,0 1 0,0-1 0,0 0 0,1-1 0,-1 1 0,0-1 0,5 0 0,-4-1-258,0 0 0,-1 0 0,1-1 0,0 0 0,-1 0 0,0 0 0,1 0 0,-1-1 0,0 0 0,0 0 0,-1 0 0,1-1 0,0 0 258,17-16-336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5632,'0'3'630,"0"0"1,0 0-1,0 0 0,1 0 1,0 0-1,-1 0 1,1-1-1,0 1 0,1 2-630,1 0 461,0-1 0,1 1 0,-1-1-1,1 1 1,0-1 0,4 3-461,-1 0 436,44 45 1131,61 58 807,-110-112-1770,-1-8-221,-3-21-23,1 13-192,2-10-518,0 1 0,2 0-1,1 0 1,2 0 0,0 0 0,9-22 350,-6 62-6906,2 0 4196,2-5 1697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36 6784,'-10'1'1033,"-1"2"1,1-1-1,0 1 1,-2 1-1034,10-3 162,0-1 0,0 1 0,0 0 0,0 0 0,0 0 0,0 0 0,0 0 1,1 0-1,-1 0 0,0 0 0,1 1 0,-1-1 0,1 1 0,-1-1 0,1 1 0,0 0 0,0 0 1,-1-1-1,1 1 0,1 0 0,-1 0 0,0 0 0,0 0 0,1 0 0,-1 1-162,1-1 45,0-1 0,1 0 0,-1 1 0,0-1 0,1 0 0,-1 1 0,1-1-1,0 0 1,-1 0 0,1 0 0,0 1 0,0-1 0,0 0 0,0 0 0,0 0 0,0 0 0,0-1 0,0 1-1,0 0 1,0 0 0,0-1 0,1 1 0,-1 0 0,0-1 0,1 1-45,34 8 264,-21-7-140,1-1 0,-1-1 0,0 0-1,1-1 1,5-2-124,-14 2 37,1 0-1,0-1 0,0 0 0,-1 0 1,1-1-1,-1 0 0,0 0 1,0-1-1,0 0 0,0 0 0,1-2-36,-6 4-5,1-1-1,-1 1 0,0-1 0,0 0 0,0 0 0,0 0 0,0 0 0,-1-1 0,1 1 0,-1 0 0,0-1 1,0 1-1,0-1 0,-1 1 0,1-2 6,-1 3-8,0 1 0,1 0 0,-1-1 0,0 1 0,-1 0 0,1-1 0,0 1 0,0 0 1,-1-1-1,1 1 0,0 0 0,-1 0 0,1-1 0,-1 1 0,0 0 0,1 0 0,-1 0 0,0 0 0,0 0 0,0 0 0,1 0 1,-1 0-1,0 0 0,0 0 0,-1 0 0,1 1 0,0-1 0,0 0 0,0 1 0,0-1 0,-1 1 0,1-1 0,0 1 1,0 0-1,-1-1 0,1 1 0,0 0 0,-1 0 0,1 0 0,0 0 0,-1 0 0,0 0 8,-2 1-17,0 0 1,0 0-1,0 0 0,0 0 0,0 0 0,1 1 1,-1 0-1,0 0 0,1 0 0,-1 0 17,-35 26 51,35-23 21,-1 0 0,1 0 1,1 0-1,-1 1 0,1-1 0,0 1 1,0 0-1,1 0 0,-1 0 0,1 0 1,1 0-1,-1 1 0,1-1 0,0 1 1,0-1-1,1 0 0,0 1 0,0-1 1,1 1-1,0-1 0,0 4-72,0-4-2,1 0-1,-1 0 1,1 0-1,0 0 1,1 0 0,-1 0-1,1 0 1,0-1-1,1 1 1,2 2 2,-3-5-34,-1 0 1,1 0-1,0 0 0,0 0 1,1-1-1,-1 1 0,0-1 1,1 0-1,0 0 0,-1 0 1,1 0-1,0-1 0,0 0 1,0 1-1,0-1 0,2 0 34,-2-1-283,1 0 0,-1 0 0,0 0 0,1 0-1,-1-1 1,0 1 0,1-1 0,-1 0-1,0-1 1,0 1 0,1-1 0,-1 0 283,48-28-4894,-52 30 4893,28-21-1081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6528,'0'0'128,"-1"0"-1,1-1 1,-1 1 0,1 0 0,-1 0 0,1-1 0,-1 1-1,1 0 1,-1 0 0,1 0 0,-1 0 0,1 0-1,-1 0 1,1 0 0,-1 0 0,1 0 0,-1 0 0,1 0-1,-1 0 1,1 0 0,-1 0 0,1 0-128,-1 8 2900,1-5-2614,1-1 0,0 0 1,0 0-1,0 0 0,0 0 0,1 0 0,-1 0 0,1 0 1,1 2-287,34 27 660,-18-16-231,-1 1 0,10 11-429,-24-22 176,0-1 0,0 1 0,-1 0 1,1 1-1,-1-1 0,0 0 0,0 1 0,-1 0 0,0-1 0,0 1 0,0 0 0,0 2-176,-2-7 34,0 0 0,0-1 0,0 1-1,1 0 1,-1 0 0,0 0-1,0 0 1,0 0 0,0 0 0,-1 0-1,1 0 1,0 0 0,0 0-1,0-1 1,-1 1 0,1 0 0,-1 0-1,1 0 1,0 0 0,-1 0-34,0-1 19,1 1 1,-1-1 0,1 0 0,-1 0-1,1 0 1,-1 0 0,1 1-1,-1-1 1,1 0 0,-1 0-1,1 0 1,-1 0 0,1 0 0,-1 0-1,1 0 1,-1 0 0,1 0-1,-1-1 1,1 1 0,-1 0-1,1 0 1,-1 0 0,1 0 0,-1-1-1,1 1 1,0 0-20,-2-1 18,0-1 0,0 1 0,0 0 0,1 0 0,-1-1 0,1 1 0,-1-1 0,1 0 0,0 1 0,-1-1 0,1 0 0,0 0 1,0 0-1,0 1 0,1-1 0,-1 0 0,0-2-18,0-2-8,1 0 0,0 0-1,0 0 1,1 0 0,0 0 0,0 1 0,0-1 0,1 0 0,0 1 0,0-1 0,0 1 0,3-5 8,1-1-313,0 1 1,1 0 0,0 0-1,1 0 1,5-5 312,-12 13-19,1 1 0,-1-1 0,1 1 0,-1-1 0,1 1 0,0-1 0,0 1 0,0 0 0,-1 0 0,1 0 0,0 0 0,0 0 0,0 1 0,1-1 0,-1 1 0,0-1 0,0 1 1,0 0-1,0-1 0,0 1 0,1 0 0,-1 1 0,0-1 0,0 0 0,0 1 0,0-1 0,0 1 0,0-1 0,0 1 0,0 0 0,2 1 19,5 3-52,-1 2 0,1-1 0,-1 1 0,-1 0 0,1 1 0,2 3 52,-3-3-1300,0 0 0,1-1-1,0 0 1,8 5 1300,11 0-4448,4-3 1547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18 9344,'-2'-2'205,"1"1"0,0 0 0,-1-1 1,1 1-1,-1 0 0,1 0 0,-1 0 1,1 0-1,-1 0 0,0 0 1,0 0-1,1 0 0,-1 1 0,0-1 1,0 1-1,0-1 0,0 1 0,0 0 1,0 0-1,0 0 0,1 0 0,-1 0 1,0 0-1,0 0 0,0 1 0,0-1 1,0 1-1,0-1 0,0 1-205,-11 3 535,0 0 0,0 1 0,-9 4-535,4 0 61,1 0 0,1 1 0,0 0 0,0 1 0,1 1 0,0 1-1,-9 11-60,23-24 3,0 1-1,0 0 0,1 0 1,-1 0-1,0 0 0,0 0 1,1 0-1,-1 0 0,1 0 1,-1 0-1,1 0 0,-1 0 1,1 0-1,0 0 0,-1 0 1,1 1-1,0-1 0,0 1-2,0-1 14,0-1 1,1 1-1,-1 0 0,0 0 0,1-1 0,-1 1 0,1 0 0,-1-1 0,0 1 1,1 0-1,-1-1 0,1 1 0,0-1 0,-1 1 0,1-1 0,-1 1 0,1-1 1,0 1-1,0-1 0,-1 0 0,1 1-14,6 1 127,1 1 0,-1-1 0,1 0 0,-1-1-1,6 1-126,9 1-29,-16-1 45,1 0 0,0 1 0,-1-1-1,1 1 1,-1 0 0,0 1-1,0 0 1,4 3-16,-8-6-1,-1 0 0,0 0-1,0 0 1,0 0 0,0 0-1,0 1 1,0-1 0,0 0 0,0 1-1,0-1 1,-1 1 0,1-1 0,-1 1-1,1-1 1,-1 1 0,1 0-1,-1-1 1,0 1 0,0-1 0,0 1-1,0 0 1,0-1 0,0 1 0,0 0-1,-1-1 1,1 1 0,0-1-1,-1 1 1,1-1 0,-1 1 0,0-1-1,0 1 1,1-1 0,-1 1 0,0-1-1,0 0 1,0 1 0,0-1-1,-1 0 1,0 1 1,-3 3-7,0 1 1,-1-1-1,1 0 0,-2 0 1,1-1-1,0 0 0,-1 0 0,0 0 1,0-1-1,0 0 0,0 0 1,0-1-1,-4 1 7,1-1-724,0 0 1,1-1 0,-1 0-1,-5 0 724,2-2-3527,1 0 0,-1 0 0,-5-2 3527,8 2-3024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 4864,'-1'2'340,"0"0"0,0-1-1,0 1 1,1 0 0,-1 0 0,0 0 0,1 0 0,0 0-1,-1 0 1,1 0 0,0 0 0,0 0 0,0 0 0,0 0-1,0 0 1,0 0 0,1 0 0,-1 0 0,1 0-340,0 1 210,1-1 0,-1-1 1,0 1-1,1 0 0,0 0 0,-1 0 1,1-1-1,0 1 0,0-1 1,0 0-1,0 1 0,0-1 0,0 0 1,0 0-1,0 0 0,0 0 1,2 0-211,12 4 265,-1-1 1,1 0-1,0-2 1,-1 1-1,1-2 1,1 0-1,-1-1 1,0-1-1,12-1-265,-17 0 57,1 0-1,-1 0 0,1-1 0,-1 0 0,0-1 0,0-1 1,0 0-1,-1 0 0,0-1 0,0 0 0,0-1 0,-1 0 0,7-6-56,-14 11-7,0 0-1,-1 0 0,1 0 1,-1-1-1,1 1 0,-1 0 0,0 0 1,0-1-1,0 1 0,-1 0 0,1-1 1,0 1-1,-1-3 8,1 4 4,-1 0 0,0 0 0,0 1 0,-1-1 0,1 0 0,0 0 0,0 1 0,0-1 0,0 0 0,-1 0-1,1 1 1,0-1 0,-1 0 0,1 1 0,0-1 0,-1 0 0,1 1 0,-1-1 0,1 1 0,-1-1 0,0 0 0,1 1 0,-1 0 0,1-1 0,-1 1 0,0-1 0,1 1 0,-1 0 0,0-1 0,0 1 0,1 0 0,-1 0-1,0-1 1,0 1 0,1 0 0,-1 0 0,0 0 0,0 0 0,1 0 0,-1 0 0,0 0 0,0 1 0,1-1 0,-1 0 0,0 0 0,0 0 0,0 1-4,-5 0-23,-1 1 1,1 0-1,0 0 1,-1 1-1,1 0 1,0 0-1,1 0 1,-1 0-1,0 1 1,1 0-1,-4 4 23,-9 8 31,1 2-1,-9 11-30,21-22-11,0-1 1,0 1-1,1 0 0,0 0 1,0 1-1,1-1 0,0 1 1,0 0-1,0 0 0,1 0 1,0 5 10,1-10-12,1-1-1,0 1 1,0-1 0,0 1-1,0-1 1,0 1 0,1 0-1,-1-1 1,1 1 0,-1-1-1,1 1 1,0-1 0,0 0 0,0 1-1,0-1 1,1 0 0,-1 0-1,1 0 1,-1 0 0,1 0-1,0 0 1,0 0 0,-1 0-1,1-1 1,1 1 0,-1-1 0,0 1-1,0-1 1,0 0 0,1 0-1,-1 0 1,1 0 0,-1 0-1,1-1 1,-1 1 0,1-1-1,-1 1 1,1-1 0,1 0 12,6 0-851,0 0 0,0 0 0,0-1 0,0-1-1,-1 1 1,1-2 0,0 1 0,-1-1 0,1-1 0,-1 0 0,5-3 851,-4 3-265,31-11-929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174 166 7552,'-5'-6'652,"0"0"0,0 1 0,0-1 0,0 1 0,-1 0 0,-5-3-652,9 7 88,1 0 0,-1 0-1,1 0 1,-1 1-1,0-1 1,1 0-1,-1 1 1,0-1-1,0 1 1,1 0 0,-1 0-1,0-1 1,0 1-1,0 0 1,1 1-1,-1-1 1,0 0-1,0 0 1,0 1 0,1-1-1,-1 1 1,0 0-1,1-1 1,-1 1-1,0 0 1,1 0-1,-1 0 1,1 0 0,-1 0-1,1 0 1,0 0-1,-1 1-87,-5 6 50,0 0-1,1 0 0,0 0 1,0 1-1,1 0 1,0 0-1,1 0 1,0 1-1,0-1 0,-1 9-49,0 0 206,1 0-1,0 0 0,2 1 0,0-1 0,1 11-205,1-23 113,1 1-1,-1-1 1,1 0 0,0 0-1,0 0 1,1 1 0,0-1-1,0-1 1,1 1 0,-1 0-1,1 0 1,0-1 0,1 0-1,2 4-112,-3-6 77,-1 0-1,1 0 0,0 0 1,1-1-1,-1 1 1,0-1-1,1 0 1,-1 0-1,1 0 1,0 0-1,0-1 0,0 1 1,0-1-1,0 0 1,0 0-1,0 0 1,0-1-1,0 0 0,0 1 1,0-2-1,0 1 1,4-1-77,-3 1 34,0-1 1,0 0 0,0 0-1,0 0 1,0-1-1,0 1 1,-1-1-1,1 0 1,-1-1 0,1 1-1,-1-1 1,0 0-1,0 0 1,0 0-1,0 0 1,-1-1 0,1 0-1,-1 0 1,0 0-1,0 0 1,0 0 0,-1 0-1,1-1 1,-1 1-1,0-1 1,0 0-1,-1 0 1,0 1 0,1-1-1,-2 0 1,1-4-35,0-22-18,-1 0 0,-2 0 0,-1 1 1,-1-1-1,-2 0 0,-1 1 0,-1 0 1,-2 1-1,-4-9 18,13 35-7,-1-2-10,0 0 0,0 0-1,0 0 1,0 1 0,-1-1 0,1 1-1,-1-1 1,-1 1 0,1 0 0,0 0 0,-1 0-1,0 0 18,3 4 0,1 0-1,0 0 0,-1 0 1,1-1-1,-1 1 0,1 0 1,-1 0-1,1 0 0,-1 0 1,1 0-1,-1 0 0,1 0 1,-1 0-1,1 0 0,-1 0 1,1 0-1,-1 0 0,1 1 1,-1-1-1,1 0 0,0 0 1,-1 0-1,1 1 0,-1-1 1,1 0-1,0 0 0,-1 1 1,1-1-1,-1 0 0,1 1 1,0-1-1,0 1 0,-1-1 0,1 0 1,0 1-1,-1-1 0,1 1 1,0-1-1,0 1 0,0-1 1,0 0-1,0 1 0,-1-1 1,1 1-1,0-1 0,0 1 1,0-1-1,0 1 0,0-1 1,0 1-1,1-1 1,-3 28 13,5-1 134,1 0-1,2 1 1,0-2-1,2 1 1,5 11-147,29 62 1006,-12-35-3399,-6-14-2363,-2-1-3348,-16-36 4104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10112,'0'0'3872,"5"3"-3040,0-3 352,-5 0-65,0 5-927,0 0-288,4-2-96,5 1 96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32 7168,'0'-2'156,"0"1"1,0 0-1,-1-1 1,1 1-1,-1-1 0,1 1 1,-1 0-1,1-1 1,-1 1-1,0 0 1,0 0-1,1-1 0,-1 1 1,0 0-1,0 0 1,0 0-1,0 0 1,0 0-1,-1 0 1,1 0-1,0 1 0,0-1 1,-1 0-1,1 1 1,0-1-1,-1 1 1,1-1-1,0 1 1,-1 0-1,1-1 0,-1 1 1,1 0-1,-1 0 1,1 0-1,-1 0 1,1 0-1,0 0 0,-1 1 1,1-1-1,-1 0 1,1 1-1,-1 0-156,-6 0 37,1 2-1,-1-1 0,1 1 0,0 0 1,-1 1-1,2 0 0,-1 0 0,0 0 1,1 1-1,-1 0-36,-6 6 52,1 0 0,0 1 0,1 0 0,-3 5-52,13-16 9,0 0 0,0 0-1,0 0 1,0 0 0,1 0 0,-1 0 0,0 0 0,1 0 0,-1 0-1,1 1 1,-1-1 0,1 0 0,0 0 0,-1 1 0,1-1-1,0 0 1,0 1 0,0-1 0,0 0 0,0 1 0,0-1 0,0 0-1,1 0 1,-1 1 0,0-1 0,1 0 0,-1 0 0,1 1 0,-1-1-1,1 0 1,0 0 0,-1 0 0,1 0 0,0 0 0,0 0-1,0 0 1,0 0 0,0 0 0,0 0 0,0 0-9,6 3 28,0 1 0,0-1 0,0 0 0,1-1 0,0 0 0,1 1-28,7 2-26,32 13-52,13 6 113,-55-22-28,-1 0-1,0 0 1,1 1-1,-1 0 1,-1 0-1,1 0 1,-1 0-1,1 1 1,0 1-7,-4-4 11,0 0 0,1 0 0,-1 0 1,0 0-1,0 0 0,0 0 0,0 0 0,-1 0 0,1 1 1,-1-1-1,1 0 0,-1 0 0,0 1 0,0-1 0,0 0 1,0 1-1,0-1 0,0 0 0,-1 0 0,1 1 0,-1-1 1,1 0-1,-1 0 0,0 0 0,0 0 0,0 0 0,0 0 0,0 0 1,-1 0-1,1 0 0,0 0 0,-1-1 0,1 1 0,-1 0 1,0-1-1,-1 1-11,-4 4 71,0 0 0,-1-1 0,0 0 0,1-1 0,-2 1 0,1-2 0,0 1 1,-5 0-72,1 0-118,-1-1 0,1-1 0,0 0 0,-1-1 0,1 0 0,-2 0 118,6-2-861,0 1-1,0-1 0,-1 0 1,1-1-1,0 0 0,0 0 862,-5-7-1658,11-3 762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 7552,'-2'-2'1171,"-4"-6"7356,15 4-3098,0 1-6562,22-4 1737,2 0-1,-1 2 1,1 2-1,-1 1 1,1 1-1,6 2-603,21 4-421,0 5-3584,-35-5 1338,-6-1 1808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8064,'-2'8'521,"0"1"1,0 0-1,1 0 0,0 0 1,1 0-1,-1 0 1,2 0-1,-1 0 1,2 0-1,-1 0 0,1 0 1,1 2-522,0 1 210,1 0 0,0 0-1,0-1 1,1 0 0,1 0 0,0 0 0,1 0 0,5 6-210,-6-11 109,-1 0 0,1 0 0,1-1 1,-1 0-1,1 0 0,0 0 1,0-1-1,0 0 0,1 0 0,-1-1 1,1 0-1,0-1 0,0 1 1,7 0-110,-8-2 31,0 0 0,0 0 0,0-1 0,1 0 0,-1 0 0,0-1 0,0 0 0,0 0 0,0 0 0,0-1 1,0 0-1,0-1 0,-1 1 0,1-1 0,-1-1 0,1 1 0,0-2-31,-4 2-58,1 0 0,-1 0 0,1-1 0,-1 0 0,0 0 0,0 0 0,-1 0 0,1 0 0,-1 0-1,0-1 1,0 1 0,0-1 0,-1 1 0,1-1 0,-1 0 0,0 0 0,-1 0 0,1-2 58,0-2-60,-1-1 0,0 1 0,0-1 0,-1 1 0,-1-1 0,1 1 0,-1-1 0,-4-8 60,4 11-312,-2 1 1,1-1 0,0 0-1,-1 1 1,-1 0 0,1 0-1,-1 0 1,0 0-1,0 1 1,0 0 0,-1 0-1,0 0 1,-4-2 311,-8-3-485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9088,'0'0'3554,"2"9"-2895,19 48 2196,26 45-2855,-3-8 355,-35-73-242,22 55 312,-27-66-200,-1 1-1,-1-1 0,0 0 0,0 1 0,-1 0 0,0 3-224,-1-14-3,0 0 1,1 0-1,-1 0 0,0 1 0,0-1 0,0 0 1,0 0-1,0 1 0,0-1 0,0 0 1,0 0-1,0 1 0,0-1 0,0 0 1,0 0-1,0 1 0,0-1 0,0 0 0,0 0 1,0 0-1,0 1 0,0-1 0,0 0 1,0 0-1,0 1 0,0-1 0,-1 0 0,1 0 1,0 0-1,0 1 0,0-1 0,0 0 1,-1 0-1,1 0 0,0 0 0,0 1 1,0-1-1,-1 0 0,1 0 0,0 0 0,0 0 1,0 0-1,-1 0 0,1 0 0,0 0 1,0 1-1,-1-1 0,1 0 0,0 0 0,0 0 1,-1 0-1,1 0 0,0 0 0,0 0 1,0-1-1,-1 1 0,1 0 0,0 0 0,0 0 1,-1 0-1,1 0 0,0 0 0,0 0 1,0 0-1,-1-1 0,1 1 3,-1-1-26,0 0 0,0 0 0,0 0 0,0 0 0,0 0 0,1 0 0,-1 0-1,0 0 1,0-1 0,1 1 0,-1 0 0,1-1 26,-2-5-39,1-1 1,1 0-1,-1 1 0,1-1 0,1 1 1,-1-1-1,1 1 0,0-1 0,1 1 1,0-1-1,0 1 0,1 0 1,0 0-1,0 0 0,0 0 0,5-5 39,-3 3-235,1 0 0,0 0 0,1 1 0,0 0 0,0 0 0,0 1 0,1 0 0,1 0 0,-1 1 0,1 0 0,9-5 235,-16 10 2,1 0 1,0 0-1,0 0 1,-1 0-1,1 0 1,0 0-1,0 1 0,0-1 1,0 1-1,0 0 1,0 0-1,0 0 1,0 0-1,0 1 1,0-1-1,0 1 0,-1 0 1,1 0-1,2 0-2,-1 1 67,0 1 0,0-1 0,0 1 0,0 0-1,-1 0 1,1 0 0,-1 1 0,0-1 0,0 1-1,0 0 1,2 2-67,3 8 247,0 1 0,-1-1-1,0 1 1,-1 1-1,-1-1 1,2 12-247,-6-23 16,2 8 101,0-1 1,-1 0-1,-1 1 1,1-1-1,-2 6-117,0-14 16,0-1 0,0 1 0,0 0 0,-1 0-1,1-1 1,-1 1 0,0 0 0,0-1-1,0 1 1,0-1 0,0 1 0,-1-1-1,1 1 1,-1-1 0,1 0 0,-1 0-1,0 0 1,0 0 0,0 0 0,0 0-1,0 0 1,0-1 0,-1 1 0,1-1-1,-2 1-15,-1 1-310,-1-1-1,1-1 0,-1 1 1,1-1-1,-1 0 1,0 0-1,1 0 0,-1-1 1,0 0-1,0 0 0,0 0 1,1-1-1,-1 0 0,0 0 1,1 0-1,-3-2 311,-16-6-597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23 9984,'1'0'248,"-1"-1"1,0 0-1,1 0 0,-1 0 1,0 0-1,0 0 1,1 0-1,-1 1 1,0-1-1,0 0 1,0 0-1,0 0 0,0 0 1,0 0-1,-1 0 1,1 0-1,0 0 1,0 0-1,-1 1 1,1-1-1,0 0 0,-1 0 1,1 0-249,-1 1 114,0-1-1,0 1 1,0 0 0,0 0-1,-1-1 1,1 1 0,0 0-1,0 0 1,0 0 0,0 0-1,0 0 1,0 0 0,0 1-1,0-1 1,0 0-1,0 0 1,0 1 0,0-1-1,0 1 1,0-1 0,-1 1-114,-14 7 34,1 0 1,-1 1 0,1 1-1,1 0 1,0 1 0,0 0-1,1 1 1,1 1 0,0 0-1,0 2-34,11-13 0,0-1-1,-1 0 0,1 1 0,0-1 0,0 1 1,1 0-1,-1-1 0,0 1 0,1 0 0,-1-1 0,0 3 1,1-4 7,0 1-1,0 0 0,0 0 0,0-1 0,0 1 0,0 0 0,0-1 0,1 1 0,-1 0 0,0-1 0,0 1 1,1 0-1,-1-1 0,0 1 0,1 0 0,-1-1 0,0 1 0,1-1 0,-1 1 0,1 0-6,2 1 15,0 0 0,0 0 0,1-1 0,-1 1 0,0-1-1,0 0 1,1 0 0,-1 0 0,1 0 0,2 0-15,-2 0-2,16 2-131,1 2 1,-1 1-1,0 0 0,16 8 133,-31-12-20,-1 0 0,0 0 0,0 0 0,0 1 1,-1-1-1,1 1 0,-1 0 0,1 0 0,-1 0 0,0 0 0,0 1 1,0-1-1,0 1 0,-1 0 0,0 0 0,0 0 0,0 0 0,0 0 1,0 0-1,-1 0 0,0 1 0,1-1 0,-2 0 0,1 1 0,0 3 20,-2-3-209,0 0 0,0-1-1,0 1 1,-1 0 0,1-1 0,-1 0-1,0 1 1,0-1 0,-1 0-1,1 0 1,-1 0 0,0 0-1,0-1 1,0 1 0,-1-1-1,1 0 1,-1 0 0,0 0-1,-1 1 210,2-2-245,0 0 0,0-1-1,0 1 1,0 0 0,-1-1-1,1 0 1,-1 0 0,1 0 0,-1 0-1,1 0 1,-1-1 0,0 1 245,2-1-94,0-1 1,0 1-1,-1 0 0,1 0 1,0-1-1,0 1 1,0-1-1,0 0 1,0 0-1,0 0 1,0 0-1,0 0 0,0 0 1,0 0-1,0 0 1,0-1-1,1 1 1,-1-1-1,-1-1 94,-11-20-1157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8320,'10'7'3944,"1"15"-3089,-8-14-76,24 45 1505,8 6-2284,-7-11 1097,9 22-1097,22 79 347,-55-132-1547,-7-20 998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7040,'-14'0'2624,"10"4"-2048,4 1 768,0-2 192,9 5-448,5-4-160,7 1-448,11-2-160,5 2-192,0-5-1152,0 0-416,-2-5 704,-3-3 352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5120,'-8'-5'2950,"8"14"100,9 15-245,13 27-1547,-7-20-934,-1 1-1,-2 0 0,-1 1 0,-2 0 0,3 17-323,-14-15 833,2-34-821,0-1 0,0 0 0,0 1 0,0-1 0,0 1 0,0-1 0,0 1 0,0-1 1,0 1-1,0-1 0,0 0 0,0 1 0,0-1 0,-1 1 0,1-1 0,0 0 0,0 1 1,0-1-1,-1 1 0,1-1 0,0 0 0,-1 1 0,1-1 0,0 0 0,-1 0 0,1 1 1,0-1-1,-1 0 0,1 0 0,0 1 0,-1-1 0,1 0 0,-1 0 0,1 0 0,-1 0 1,1 0-1,0 1 0,-1-1 0,1 0 0,-1 0 0,1 0 0,-1 0 0,1 0 0,-1-1 1,1 1-1,0 0 0,-1 0 0,1 0 0,-1 0 0,1 0 0,0-1 0,-1 1 0,1 0 1,-1 0-1,1 0 0,0-1 0,-1 1 0,1 0 0,0-1 0,-1 1 0,1 0 0,0-1 1,0 1-1,-1 0 0,1-1 0,0 1 0,0-1 0,0 1 0,0 0 0,-1-1-12,0-2-28,-1 0-1,1 0 0,-1 0 0,1 0 0,0 0 1,0 0-1,1 0 0,-1 0 0,0 0 0,1 0 0,0-1 1,0-1 28,1-43-165,0 38 153,0-4 49,1 0 1,0 1-1,1-1 1,1 1-1,5-14-37,-7 20 41,1 0 0,0 1-1,1-1 1,0 1 0,0 0-1,0 0 1,1 0-1,0 0 1,0 1 0,0 0-1,6-5-40,-10 9 1,1 1 1,-1-1-1,0 0 0,0 1 0,1-1 0,-1 1 0,0-1 0,1 1 0,-1-1 0,1 1 0,-1 0 0,1 0 0,-1 0 0,0 0 0,1 0 0,-1 0 1,1 0-1,-1 0 0,1 1 0,-1-1 0,0 1 0,1-1 0,-1 1 0,0-1 0,1 1 0,-1 0 0,0-1 0,1 2-1,4 2-583,0 1-1,0 1 1,0-1-1,0 1 1,-1 0 583,17 15-6606,-8-12 3972</inkml:trace>
  <inkml:trace contextRef="#ctx0" brushRef="#br0" timeOffset="1">468 97 8192,'0'17'3072,"0"-5"-2400,10 20 384,-10-12 0,4 9-576,5 3-96,1 5-256,-1-9-32,0-4-32,-4-4 32,4-7 0,-5-1-896,-4-7-384,-4-10-2112,-5-7-896,-1-8 2176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8064,'0'-5'3072,"0"10"-2400,5 3-96,-5-1-192,5 6-1920,-1 4-704,5-2 1120,1 2 544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6656,'1'10'3120,"7"22"-1770,0-1 1,2 1 0,2-2-1,1 1-1350,0 1 420,0 2-1,-3-1 1,3 17-420,-5-22 383,-5-23-136,-1-17-109,-2-3 55,1 0 0,1 1 0,0-1 0,0 0 1,2 1-1,1-5-193,-2 10-53,1 1 1,-1-1 0,1 1-1,1 0 1,-1 1-1,1-1 1,1 1-1,-1 0 1,1 0-1,7-6 53,-12 13-11,0-1-1,0 0 0,0 0 0,0 1 0,0-1 1,0 0-1,1 1 0,-1-1 0,0 1 1,0 0-1,1-1 0,-1 1 0,0 0 0,0 0 1,1 0-1,-1 0 0,0 0 0,1 0 0,-1 0 1,0 0-1,1 0 0,-1 1 0,0-1 0,0 0 1,1 1-1,-1-1 0,0 1 0,0 0 0,0-1 1,0 1-1,0 0 0,0 0 0,0-1 0,0 1 1,0 0-1,0 0 0,0 0 0,0 0 0,-1 0 1,2 2 11,4 5 171,0 1 1,0 0 0,-1 1 0,3 7-172,-5-10 115,3 5-346,30 55 131,-32-59-622,1-1 0,1 0-1,-1 0 1,1-1 0,0 1 0,0-1 0,6 3 722,3-1-1467,2-7 678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34 8960,'-1'-2'255,"1"-1"1,-1 1-1,0 0 1,0 0-1,0 1 1,0-1 0,0 0-1,0 0 1,0 0-1,-1 1 1,1-1-1,0 0 1,-1 1-1,0 0 1,1-1-1,-1 1 1,-1-1-256,1 1 79,1 1 0,-1 0 0,0-1-1,1 1 1,-1 0 0,1 0 0,-1 0 0,0 0 0,1 0 0,-1 1-1,1-1 1,-1 0 0,1 1 0,-1-1 0,1 1 0,-1-1 0,1 1-1,-1 0 1,1 0 0,0 0 0,-1 0 0,1 0 0,0 0-1,0 0 1,-1 0 0,1 1-79,-7 6 143,1 0-1,-1 1 1,2 0-1,-1 0 1,1 1-1,1-1 1,0 1-1,0 1 0,1-1 1,0 1-1,1-1 1,0 1-1,0 0 1,1 0-1,1 1 1,0-1-1,1 0 1,0 0-1,0 1 1,2-1-1,1 11-142,-2-19 46,0 0 1,-1 0-1,1 1 0,1-1 0,-1 0 1,0-1-1,1 1 0,0 0 1,0 0-1,-1-1 0,1 1 0,1-1 1,-1 1-1,0-1 0,1 0 1,-1 0-1,1 0 0,0 0-46,-1-1 41,1 0-1,-1-1 1,0 1-1,1-1 1,-1 1-1,0-1 1,1 0-1,-1 0 1,1 0-1,-1 0 1,1 0-1,-1 0 1,0-1 0,1 1-1,-1-1 1,1 0-1,-1 0 1,0 0-1,0 0 1,0 0-1,0 0 1,1-1-1,0 0-40,2-2 26,0 0 0,0-1-1,-1 1 1,1-1 0,-1 0-1,0 0 1,-1-1-1,1 1 1,-1-1 0,0 0-1,-1 1 1,1-1 0,-1 0-1,0-3-25,1 1-49,-1 0-1,0 0 1,-1-1-1,0 1 1,0 0-1,0-1 1,-1 1-1,-1-1 50,8 43-60,2 0 0,12 31 60,-7-25 68,6 34-68,-17-60 43,-1 1 0,0-1 1,-1 0-1,-1 1 0,0-1 0,-1 0 1,-1 6-44,-1-2 67,-1 0 0,-1 0-1,-1 0 1,0-1 0,-1 0 0,-1 0 0,-1 0 0,0-1 0,-1-1 0,-1 0 0,0 0 0,-1-1-1,-1 0 1,0-1 0,0-1 0,-2 0 0,1 0 0,-8 2-67,5-3-581,-1-1-1,0-1 1,0-1 0,-1 0 0,0-2 0,-1 0-1,-16 3 582,16-6-1283,0 0 0,-1-2 0,0 0 1,1-1-1,-1-1 0,0-1 0,-19-4 1283,-57-17-1504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8 4736,'0'-6'2038,"-2"5"2030,-8 5-3406,-1 1 0,1 0 0,1 0 0,-1 1-1,1 0 1,0 1 0,-6 6-662,-16 15 843,-11 16-843,17-19 583,7-5-407,1 0 1,1 0-1,1 2 0,0-1 1,2 2-1,1 0 0,0 1 1,0 5-177,6-12-1,0 1 0,1-1 1,1 1-1,0 0 0,2 1 1,0-1-1,1 0 0,0 1 1,2-1-1,0 0 0,2 1 0,0 0 1,-2-12-70,1 0 1,0 0-1,1 0 0,0 0 0,0 0 0,0 0 0,1-1 0,0 0 0,0 1 0,1-2 0,0 1 0,0 0 0,0-1 0,0 0 0,7 4 70,6 3-1668,1 0-1,0-2 1,1 0 0,12 4 1668,-13-5-1184,19 7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392-8562-4ACB-A142-B72B6084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284B1-2279-4CF6-A656-6836F431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1395-275B-4338-BCB0-E57EEAB7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0EE5-F466-4D24-8B58-2A642348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2C26B-DB64-4273-9A25-E4877890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EF9F-854E-4AD9-B9FF-BC781756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AF7E0-FC27-4B38-BDB5-D07DB59DE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FA3E-267C-4E75-8DB3-DE33111C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2AD2-94C9-474D-A560-B8F8401F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1401-CCC5-42FF-8A34-96C5E526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4FF32-9AAC-4BA6-9843-B460E15C4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96111-57D9-4CDD-B5B3-83E52DFA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C01E-0E2E-4943-9BBF-84200F4F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206C-F128-4A47-B38B-E39AC159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29DEA-B3D9-456A-A5E6-0B4EBECA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5250-5F9B-4BD0-B0E4-AF3E0B26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67B9-C364-419D-BFB4-A72D1E9A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25DC-DDD0-49D3-B0E3-39B44C07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8208-5B9B-4722-804C-7A03B58B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9A1D-1FA1-4457-89B7-69D28105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B1B9-5BE5-491D-85D3-7009C394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E3C73-4BCD-4F5C-B54D-819E2D24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06EA-DEA3-4308-B022-19982E1D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62FC-F011-42C3-BC4A-785C3726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B9FF-17DD-4ED4-96F8-64F1B4A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FF39-80FA-4CE9-A72C-6799EB11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8E0A-9361-4180-B6B6-2D71CA798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BC57-EBB6-4FD8-B8A9-B61FBE863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F1B8B-E3A0-4758-A75E-932F9373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98775-139E-45A5-9379-1C14AE9A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10FA2-1122-4920-BC72-20E4FD5E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7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6DCE-73FD-4A51-A970-B8C69C6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99F85-9B2D-4257-8C50-2D92ED92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7F04E-64D5-42A1-B33C-E9E8345C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D4EF8-FB84-4DD8-A1F5-B67E3F106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55691-DB25-4566-BF43-5A4AA6249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0B17E-E4E9-4CE5-91A9-6C57A413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52458-CE8A-48F9-B5D9-CEDDEB7E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820C3-8079-48D8-906A-22FC8C6F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7256-1E03-4F31-A3FF-92FE5AA6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4993-ACD4-4BBB-BC48-4AAEB81F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90024-ECBF-4790-A3F9-30527FE0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BFBCF-F019-4B40-8538-BA453DF4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2B525-2865-4AB9-8171-C7946227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435F9-445B-4CD0-A1DB-3062034D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D32C-2B6C-478F-85C4-FF8F9917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761-43CF-4405-B44B-0F2E8B16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7AEC-AA10-4E52-9434-C6E0368B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AF043-A5E8-4FD7-B314-23E0DE4C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9A51-1CF0-40C5-8123-BFF4A801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19D0E-7E6E-4360-BFD0-FE65768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2A837-72D5-4B71-9B32-DE421A6B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D6E-7F11-4392-A4C7-166D77B0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67F00-E1E6-44AB-9D8F-553A5D371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833D9-D1F7-47E8-9C28-7B521C19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CE47-B411-4E64-9D6E-184DD842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93B1C-6811-43E9-A6F7-A9E73DA2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0F682-B3D4-4E61-9F1A-705792FC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CDAD1-35DC-4B6A-9D75-9908DD9A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C0AC-4E6A-4BF3-A34F-3E499159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1054-CF24-4B10-AA44-5162C1B8F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4BCE-D021-49DE-83E2-280377F9826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A5DF-E480-44A6-A4FA-D763656EE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BA8E-515E-43D2-AB70-B21EEEFD2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1.xml"/><Relationship Id="rId13" Type="http://schemas.openxmlformats.org/officeDocument/2006/relationships/image" Target="../media/image1324.png"/><Relationship Id="rId18" Type="http://schemas.openxmlformats.org/officeDocument/2006/relationships/customXml" Target="../ink/ink1336.xml"/><Relationship Id="rId3" Type="http://schemas.openxmlformats.org/officeDocument/2006/relationships/image" Target="../media/image1319.png"/><Relationship Id="rId21" Type="http://schemas.openxmlformats.org/officeDocument/2006/relationships/image" Target="../media/image1328.png"/><Relationship Id="rId7" Type="http://schemas.openxmlformats.org/officeDocument/2006/relationships/image" Target="../media/image1321.png"/><Relationship Id="rId12" Type="http://schemas.openxmlformats.org/officeDocument/2006/relationships/customXml" Target="../ink/ink1333.xml"/><Relationship Id="rId17" Type="http://schemas.openxmlformats.org/officeDocument/2006/relationships/image" Target="../media/image1326.png"/><Relationship Id="rId2" Type="http://schemas.openxmlformats.org/officeDocument/2006/relationships/customXml" Target="../ink/ink1328.xml"/><Relationship Id="rId16" Type="http://schemas.openxmlformats.org/officeDocument/2006/relationships/customXml" Target="../ink/ink1335.xml"/><Relationship Id="rId20" Type="http://schemas.openxmlformats.org/officeDocument/2006/relationships/customXml" Target="../ink/ink13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30.xml"/><Relationship Id="rId11" Type="http://schemas.openxmlformats.org/officeDocument/2006/relationships/image" Target="../media/image1323.png"/><Relationship Id="rId5" Type="http://schemas.openxmlformats.org/officeDocument/2006/relationships/image" Target="../media/image1320.png"/><Relationship Id="rId15" Type="http://schemas.openxmlformats.org/officeDocument/2006/relationships/image" Target="../media/image1325.png"/><Relationship Id="rId23" Type="http://schemas.openxmlformats.org/officeDocument/2006/relationships/image" Target="../media/image1329.png"/><Relationship Id="rId10" Type="http://schemas.openxmlformats.org/officeDocument/2006/relationships/customXml" Target="../ink/ink1332.xml"/><Relationship Id="rId19" Type="http://schemas.openxmlformats.org/officeDocument/2006/relationships/image" Target="../media/image1327.png"/><Relationship Id="rId4" Type="http://schemas.openxmlformats.org/officeDocument/2006/relationships/customXml" Target="../ink/ink1329.xml"/><Relationship Id="rId9" Type="http://schemas.openxmlformats.org/officeDocument/2006/relationships/image" Target="../media/image1322.png"/><Relationship Id="rId14" Type="http://schemas.openxmlformats.org/officeDocument/2006/relationships/customXml" Target="../ink/ink1334.xml"/><Relationship Id="rId22" Type="http://schemas.openxmlformats.org/officeDocument/2006/relationships/customXml" Target="../ink/ink133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5.png"/><Relationship Id="rId299" Type="http://schemas.openxmlformats.org/officeDocument/2006/relationships/image" Target="../media/image1475.png"/><Relationship Id="rId671" Type="http://schemas.openxmlformats.org/officeDocument/2006/relationships/customXml" Target="../ink/ink1674.xml"/><Relationship Id="rId21" Type="http://schemas.openxmlformats.org/officeDocument/2006/relationships/image" Target="../media/image1339.png"/><Relationship Id="rId63" Type="http://schemas.openxmlformats.org/officeDocument/2006/relationships/image" Target="../media/image1359.png"/><Relationship Id="rId159" Type="http://schemas.openxmlformats.org/officeDocument/2006/relationships/image" Target="../media/image1406.png"/><Relationship Id="rId324" Type="http://schemas.openxmlformats.org/officeDocument/2006/relationships/image" Target="../media/image1487.png"/><Relationship Id="rId366" Type="http://schemas.openxmlformats.org/officeDocument/2006/relationships/image" Target="../media/image1507.png"/><Relationship Id="rId531" Type="http://schemas.openxmlformats.org/officeDocument/2006/relationships/customXml" Target="../ink/ink1604.xml"/><Relationship Id="rId573" Type="http://schemas.openxmlformats.org/officeDocument/2006/relationships/customXml" Target="../ink/ink1625.xml"/><Relationship Id="rId629" Type="http://schemas.openxmlformats.org/officeDocument/2006/relationships/customXml" Target="../ink/ink1653.xml"/><Relationship Id="rId170" Type="http://schemas.openxmlformats.org/officeDocument/2006/relationships/customXml" Target="../ink/ink1423.xml"/><Relationship Id="rId226" Type="http://schemas.openxmlformats.org/officeDocument/2006/relationships/customXml" Target="../ink/ink1451.xml"/><Relationship Id="rId433" Type="http://schemas.openxmlformats.org/officeDocument/2006/relationships/customXml" Target="../ink/ink1555.xml"/><Relationship Id="rId268" Type="http://schemas.openxmlformats.org/officeDocument/2006/relationships/customXml" Target="../ink/ink1472.xml"/><Relationship Id="rId475" Type="http://schemas.openxmlformats.org/officeDocument/2006/relationships/customXml" Target="../ink/ink1576.xml"/><Relationship Id="rId640" Type="http://schemas.openxmlformats.org/officeDocument/2006/relationships/image" Target="../media/image1642.png"/><Relationship Id="rId682" Type="http://schemas.openxmlformats.org/officeDocument/2006/relationships/image" Target="../media/image106.png"/><Relationship Id="rId32" Type="http://schemas.openxmlformats.org/officeDocument/2006/relationships/customXml" Target="../ink/ink1354.xml"/><Relationship Id="rId74" Type="http://schemas.openxmlformats.org/officeDocument/2006/relationships/customXml" Target="../ink/ink1375.xml"/><Relationship Id="rId128" Type="http://schemas.openxmlformats.org/officeDocument/2006/relationships/customXml" Target="../ink/ink1402.xml"/><Relationship Id="rId335" Type="http://schemas.openxmlformats.org/officeDocument/2006/relationships/customXml" Target="../ink/ink1506.xml"/><Relationship Id="rId377" Type="http://schemas.openxmlformats.org/officeDocument/2006/relationships/customXml" Target="../ink/ink1527.xml"/><Relationship Id="rId500" Type="http://schemas.openxmlformats.org/officeDocument/2006/relationships/image" Target="../media/image1572.png"/><Relationship Id="rId542" Type="http://schemas.openxmlformats.org/officeDocument/2006/relationships/image" Target="../media/image1593.png"/><Relationship Id="rId584" Type="http://schemas.openxmlformats.org/officeDocument/2006/relationships/image" Target="../media/image1614.png"/><Relationship Id="rId5" Type="http://schemas.openxmlformats.org/officeDocument/2006/relationships/image" Target="../media/image1331.png"/><Relationship Id="rId181" Type="http://schemas.openxmlformats.org/officeDocument/2006/relationships/image" Target="../media/image1416.png"/><Relationship Id="rId237" Type="http://schemas.openxmlformats.org/officeDocument/2006/relationships/image" Target="../media/image1444.png"/><Relationship Id="rId402" Type="http://schemas.openxmlformats.org/officeDocument/2006/relationships/image" Target="../media/image1525.png"/><Relationship Id="rId279" Type="http://schemas.openxmlformats.org/officeDocument/2006/relationships/image" Target="../media/image1465.png"/><Relationship Id="rId444" Type="http://schemas.openxmlformats.org/officeDocument/2006/relationships/image" Target="../media/image1545.png"/><Relationship Id="rId486" Type="http://schemas.openxmlformats.org/officeDocument/2006/relationships/image" Target="../media/image1566.png"/><Relationship Id="rId651" Type="http://schemas.openxmlformats.org/officeDocument/2006/relationships/customXml" Target="../ink/ink1664.xml"/><Relationship Id="rId693" Type="http://schemas.openxmlformats.org/officeDocument/2006/relationships/customXml" Target="../ink/ink1685.xml"/><Relationship Id="rId43" Type="http://schemas.openxmlformats.org/officeDocument/2006/relationships/image" Target="../media/image1349.png"/><Relationship Id="rId139" Type="http://schemas.openxmlformats.org/officeDocument/2006/relationships/image" Target="../media/image1396.png"/><Relationship Id="rId290" Type="http://schemas.openxmlformats.org/officeDocument/2006/relationships/customXml" Target="../ink/ink1483.xml"/><Relationship Id="rId304" Type="http://schemas.openxmlformats.org/officeDocument/2006/relationships/customXml" Target="../ink/ink1490.xml"/><Relationship Id="rId346" Type="http://schemas.openxmlformats.org/officeDocument/2006/relationships/image" Target="../media/image1498.png"/><Relationship Id="rId388" Type="http://schemas.openxmlformats.org/officeDocument/2006/relationships/image" Target="../media/image1518.png"/><Relationship Id="rId511" Type="http://schemas.openxmlformats.org/officeDocument/2006/relationships/customXml" Target="../ink/ink1594.xml"/><Relationship Id="rId553" Type="http://schemas.openxmlformats.org/officeDocument/2006/relationships/customXml" Target="../ink/ink1615.xml"/><Relationship Id="rId609" Type="http://schemas.openxmlformats.org/officeDocument/2006/relationships/customXml" Target="../ink/ink1643.xml"/><Relationship Id="rId85" Type="http://schemas.openxmlformats.org/officeDocument/2006/relationships/image" Target="../media/image1370.png"/><Relationship Id="rId150" Type="http://schemas.openxmlformats.org/officeDocument/2006/relationships/customXml" Target="../ink/ink1413.xml"/><Relationship Id="rId192" Type="http://schemas.openxmlformats.org/officeDocument/2006/relationships/customXml" Target="../ink/ink1434.xml"/><Relationship Id="rId206" Type="http://schemas.openxmlformats.org/officeDocument/2006/relationships/customXml" Target="../ink/ink1441.xml"/><Relationship Id="rId413" Type="http://schemas.openxmlformats.org/officeDocument/2006/relationships/customXml" Target="../ink/ink1545.xml"/><Relationship Id="rId595" Type="http://schemas.openxmlformats.org/officeDocument/2006/relationships/customXml" Target="../ink/ink1636.xml"/><Relationship Id="rId248" Type="http://schemas.openxmlformats.org/officeDocument/2006/relationships/customXml" Target="../ink/ink1462.xml"/><Relationship Id="rId455" Type="http://schemas.openxmlformats.org/officeDocument/2006/relationships/customXml" Target="../ink/ink1566.xml"/><Relationship Id="rId497" Type="http://schemas.openxmlformats.org/officeDocument/2006/relationships/customXml" Target="../ink/ink1587.xml"/><Relationship Id="rId620" Type="http://schemas.openxmlformats.org/officeDocument/2006/relationships/image" Target="../media/image1632.png"/><Relationship Id="rId662" Type="http://schemas.openxmlformats.org/officeDocument/2006/relationships/image" Target="../media/image1653.png"/><Relationship Id="rId12" Type="http://schemas.openxmlformats.org/officeDocument/2006/relationships/customXml" Target="../ink/ink1344.xml"/><Relationship Id="rId108" Type="http://schemas.openxmlformats.org/officeDocument/2006/relationships/customXml" Target="../ink/ink1392.xml"/><Relationship Id="rId315" Type="http://schemas.openxmlformats.org/officeDocument/2006/relationships/customXml" Target="../ink/ink1496.xml"/><Relationship Id="rId357" Type="http://schemas.openxmlformats.org/officeDocument/2006/relationships/customXml" Target="../ink/ink1517.xml"/><Relationship Id="rId522" Type="http://schemas.openxmlformats.org/officeDocument/2006/relationships/image" Target="../media/image1583.png"/><Relationship Id="rId54" Type="http://schemas.openxmlformats.org/officeDocument/2006/relationships/customXml" Target="../ink/ink1365.xml"/><Relationship Id="rId96" Type="http://schemas.openxmlformats.org/officeDocument/2006/relationships/customXml" Target="../ink/ink1386.xml"/><Relationship Id="rId161" Type="http://schemas.openxmlformats.org/officeDocument/2006/relationships/image" Target="../media/image1407.png"/><Relationship Id="rId217" Type="http://schemas.openxmlformats.org/officeDocument/2006/relationships/image" Target="../media/image1434.png"/><Relationship Id="rId399" Type="http://schemas.openxmlformats.org/officeDocument/2006/relationships/customXml" Target="../ink/ink1538.xml"/><Relationship Id="rId564" Type="http://schemas.openxmlformats.org/officeDocument/2006/relationships/image" Target="../media/image1604.png"/><Relationship Id="rId259" Type="http://schemas.openxmlformats.org/officeDocument/2006/relationships/image" Target="../media/image1455.png"/><Relationship Id="rId424" Type="http://schemas.openxmlformats.org/officeDocument/2006/relationships/image" Target="../media/image1535.png"/><Relationship Id="rId466" Type="http://schemas.openxmlformats.org/officeDocument/2006/relationships/image" Target="../media/image1556.png"/><Relationship Id="rId631" Type="http://schemas.openxmlformats.org/officeDocument/2006/relationships/customXml" Target="../ink/ink1654.xml"/><Relationship Id="rId673" Type="http://schemas.openxmlformats.org/officeDocument/2006/relationships/customXml" Target="../ink/ink1675.xml"/><Relationship Id="rId23" Type="http://schemas.openxmlformats.org/officeDocument/2006/relationships/image" Target="../media/image1340.png"/><Relationship Id="rId119" Type="http://schemas.openxmlformats.org/officeDocument/2006/relationships/image" Target="../media/image1386.png"/><Relationship Id="rId270" Type="http://schemas.openxmlformats.org/officeDocument/2006/relationships/customXml" Target="../ink/ink1473.xml"/><Relationship Id="rId326" Type="http://schemas.openxmlformats.org/officeDocument/2006/relationships/image" Target="../media/image1488.png"/><Relationship Id="rId533" Type="http://schemas.openxmlformats.org/officeDocument/2006/relationships/customXml" Target="../ink/ink1605.xml"/><Relationship Id="rId65" Type="http://schemas.openxmlformats.org/officeDocument/2006/relationships/image" Target="../media/image1360.png"/><Relationship Id="rId130" Type="http://schemas.openxmlformats.org/officeDocument/2006/relationships/customXml" Target="../ink/ink1403.xml"/><Relationship Id="rId368" Type="http://schemas.openxmlformats.org/officeDocument/2006/relationships/image" Target="../media/image1508.png"/><Relationship Id="rId575" Type="http://schemas.openxmlformats.org/officeDocument/2006/relationships/customXml" Target="../ink/ink1626.xml"/><Relationship Id="rId172" Type="http://schemas.openxmlformats.org/officeDocument/2006/relationships/customXml" Target="../ink/ink1424.xml"/><Relationship Id="rId228" Type="http://schemas.openxmlformats.org/officeDocument/2006/relationships/customXml" Target="../ink/ink1452.xml"/><Relationship Id="rId435" Type="http://schemas.openxmlformats.org/officeDocument/2006/relationships/customXml" Target="../ink/ink1556.xml"/><Relationship Id="rId477" Type="http://schemas.openxmlformats.org/officeDocument/2006/relationships/customXml" Target="../ink/ink1577.xml"/><Relationship Id="rId600" Type="http://schemas.openxmlformats.org/officeDocument/2006/relationships/image" Target="../media/image1622.png"/><Relationship Id="rId642" Type="http://schemas.openxmlformats.org/officeDocument/2006/relationships/image" Target="../media/image1643.png"/><Relationship Id="rId684" Type="http://schemas.openxmlformats.org/officeDocument/2006/relationships/image" Target="../media/image1663.png"/><Relationship Id="rId281" Type="http://schemas.openxmlformats.org/officeDocument/2006/relationships/image" Target="../media/image1466.png"/><Relationship Id="rId337" Type="http://schemas.openxmlformats.org/officeDocument/2006/relationships/customXml" Target="../ink/ink1507.xml"/><Relationship Id="rId502" Type="http://schemas.openxmlformats.org/officeDocument/2006/relationships/image" Target="../media/image1573.png"/><Relationship Id="rId34" Type="http://schemas.openxmlformats.org/officeDocument/2006/relationships/customXml" Target="../ink/ink1355.xml"/><Relationship Id="rId76" Type="http://schemas.openxmlformats.org/officeDocument/2006/relationships/customXml" Target="../ink/ink1376.xml"/><Relationship Id="rId141" Type="http://schemas.openxmlformats.org/officeDocument/2006/relationships/image" Target="../media/image1397.png"/><Relationship Id="rId379" Type="http://schemas.openxmlformats.org/officeDocument/2006/relationships/customXml" Target="../ink/ink1528.xml"/><Relationship Id="rId544" Type="http://schemas.openxmlformats.org/officeDocument/2006/relationships/image" Target="../media/image1594.png"/><Relationship Id="rId586" Type="http://schemas.openxmlformats.org/officeDocument/2006/relationships/image" Target="../media/image1615.png"/><Relationship Id="rId7" Type="http://schemas.openxmlformats.org/officeDocument/2006/relationships/image" Target="../media/image1332.png"/><Relationship Id="rId183" Type="http://schemas.openxmlformats.org/officeDocument/2006/relationships/image" Target="../media/image1417.png"/><Relationship Id="rId239" Type="http://schemas.openxmlformats.org/officeDocument/2006/relationships/image" Target="../media/image1445.png"/><Relationship Id="rId390" Type="http://schemas.openxmlformats.org/officeDocument/2006/relationships/image" Target="../media/image1519.png"/><Relationship Id="rId404" Type="http://schemas.openxmlformats.org/officeDocument/2006/relationships/image" Target="../media/image1526.png"/><Relationship Id="rId446" Type="http://schemas.openxmlformats.org/officeDocument/2006/relationships/image" Target="../media/image1546.png"/><Relationship Id="rId611" Type="http://schemas.openxmlformats.org/officeDocument/2006/relationships/customXml" Target="../ink/ink1644.xml"/><Relationship Id="rId653" Type="http://schemas.openxmlformats.org/officeDocument/2006/relationships/customXml" Target="../ink/ink1665.xml"/><Relationship Id="rId250" Type="http://schemas.openxmlformats.org/officeDocument/2006/relationships/customXml" Target="../ink/ink1463.xml"/><Relationship Id="rId292" Type="http://schemas.openxmlformats.org/officeDocument/2006/relationships/customXml" Target="../ink/ink1484.xml"/><Relationship Id="rId306" Type="http://schemas.openxmlformats.org/officeDocument/2006/relationships/customXml" Target="../ink/ink1491.xml"/><Relationship Id="rId488" Type="http://schemas.openxmlformats.org/officeDocument/2006/relationships/image" Target="../media/image1567.png"/><Relationship Id="rId45" Type="http://schemas.openxmlformats.org/officeDocument/2006/relationships/image" Target="../media/image1350.png"/><Relationship Id="rId87" Type="http://schemas.openxmlformats.org/officeDocument/2006/relationships/image" Target="../media/image1371.png"/><Relationship Id="rId110" Type="http://schemas.openxmlformats.org/officeDocument/2006/relationships/customXml" Target="../ink/ink1393.xml"/><Relationship Id="rId348" Type="http://schemas.openxmlformats.org/officeDocument/2006/relationships/image" Target="../media/image1499.png"/><Relationship Id="rId513" Type="http://schemas.openxmlformats.org/officeDocument/2006/relationships/customXml" Target="../ink/ink1595.xml"/><Relationship Id="rId555" Type="http://schemas.openxmlformats.org/officeDocument/2006/relationships/customXml" Target="../ink/ink1616.xml"/><Relationship Id="rId597" Type="http://schemas.openxmlformats.org/officeDocument/2006/relationships/customXml" Target="../ink/ink1637.xml"/><Relationship Id="rId152" Type="http://schemas.openxmlformats.org/officeDocument/2006/relationships/customXml" Target="../ink/ink1414.xml"/><Relationship Id="rId194" Type="http://schemas.openxmlformats.org/officeDocument/2006/relationships/customXml" Target="../ink/ink1435.xml"/><Relationship Id="rId208" Type="http://schemas.openxmlformats.org/officeDocument/2006/relationships/customXml" Target="../ink/ink1442.xml"/><Relationship Id="rId415" Type="http://schemas.openxmlformats.org/officeDocument/2006/relationships/customXml" Target="../ink/ink1546.xml"/><Relationship Id="rId457" Type="http://schemas.openxmlformats.org/officeDocument/2006/relationships/customXml" Target="../ink/ink1567.xml"/><Relationship Id="rId622" Type="http://schemas.openxmlformats.org/officeDocument/2006/relationships/image" Target="../media/image1633.png"/><Relationship Id="rId261" Type="http://schemas.openxmlformats.org/officeDocument/2006/relationships/image" Target="../media/image1456.png"/><Relationship Id="rId499" Type="http://schemas.openxmlformats.org/officeDocument/2006/relationships/customXml" Target="../ink/ink1588.xml"/><Relationship Id="rId664" Type="http://schemas.openxmlformats.org/officeDocument/2006/relationships/image" Target="../media/image1654.png"/><Relationship Id="rId14" Type="http://schemas.openxmlformats.org/officeDocument/2006/relationships/customXml" Target="../ink/ink1345.xml"/><Relationship Id="rId56" Type="http://schemas.openxmlformats.org/officeDocument/2006/relationships/customXml" Target="../ink/ink1366.xml"/><Relationship Id="rId317" Type="http://schemas.openxmlformats.org/officeDocument/2006/relationships/customXml" Target="../ink/ink1497.xml"/><Relationship Id="rId359" Type="http://schemas.openxmlformats.org/officeDocument/2006/relationships/customXml" Target="../ink/ink1518.xml"/><Relationship Id="rId524" Type="http://schemas.openxmlformats.org/officeDocument/2006/relationships/image" Target="../media/image1584.png"/><Relationship Id="rId566" Type="http://schemas.openxmlformats.org/officeDocument/2006/relationships/image" Target="../media/image1605.png"/><Relationship Id="rId98" Type="http://schemas.openxmlformats.org/officeDocument/2006/relationships/customXml" Target="../ink/ink1387.xml"/><Relationship Id="rId121" Type="http://schemas.openxmlformats.org/officeDocument/2006/relationships/image" Target="../media/image1387.png"/><Relationship Id="rId163" Type="http://schemas.openxmlformats.org/officeDocument/2006/relationships/image" Target="../media/image1408.png"/><Relationship Id="rId219" Type="http://schemas.openxmlformats.org/officeDocument/2006/relationships/image" Target="../media/image1435.png"/><Relationship Id="rId370" Type="http://schemas.openxmlformats.org/officeDocument/2006/relationships/image" Target="../media/image1509.png"/><Relationship Id="rId426" Type="http://schemas.openxmlformats.org/officeDocument/2006/relationships/image" Target="../media/image1536.png"/><Relationship Id="rId633" Type="http://schemas.openxmlformats.org/officeDocument/2006/relationships/customXml" Target="../ink/ink1655.xml"/><Relationship Id="rId230" Type="http://schemas.openxmlformats.org/officeDocument/2006/relationships/customXml" Target="../ink/ink1453.xml"/><Relationship Id="rId468" Type="http://schemas.openxmlformats.org/officeDocument/2006/relationships/image" Target="../media/image1557.png"/><Relationship Id="rId675" Type="http://schemas.openxmlformats.org/officeDocument/2006/relationships/customXml" Target="../ink/ink1676.xml"/><Relationship Id="rId25" Type="http://schemas.openxmlformats.org/officeDocument/2006/relationships/image" Target="../media/image1341.png"/><Relationship Id="rId67" Type="http://schemas.openxmlformats.org/officeDocument/2006/relationships/image" Target="../media/image1361.png"/><Relationship Id="rId272" Type="http://schemas.openxmlformats.org/officeDocument/2006/relationships/customXml" Target="../ink/ink1474.xml"/><Relationship Id="rId328" Type="http://schemas.openxmlformats.org/officeDocument/2006/relationships/image" Target="../media/image1489.png"/><Relationship Id="rId535" Type="http://schemas.openxmlformats.org/officeDocument/2006/relationships/customXml" Target="../ink/ink1606.xml"/><Relationship Id="rId577" Type="http://schemas.openxmlformats.org/officeDocument/2006/relationships/customXml" Target="../ink/ink1627.xml"/><Relationship Id="rId132" Type="http://schemas.openxmlformats.org/officeDocument/2006/relationships/customXml" Target="../ink/ink1404.xml"/><Relationship Id="rId174" Type="http://schemas.openxmlformats.org/officeDocument/2006/relationships/customXml" Target="../ink/ink1425.xml"/><Relationship Id="rId381" Type="http://schemas.openxmlformats.org/officeDocument/2006/relationships/customXml" Target="../ink/ink1529.xml"/><Relationship Id="rId602" Type="http://schemas.openxmlformats.org/officeDocument/2006/relationships/image" Target="../media/image1623.png"/><Relationship Id="rId241" Type="http://schemas.openxmlformats.org/officeDocument/2006/relationships/image" Target="../media/image1446.png"/><Relationship Id="rId437" Type="http://schemas.openxmlformats.org/officeDocument/2006/relationships/customXml" Target="../ink/ink1557.xml"/><Relationship Id="rId479" Type="http://schemas.openxmlformats.org/officeDocument/2006/relationships/customXml" Target="../ink/ink1578.xml"/><Relationship Id="rId644" Type="http://schemas.openxmlformats.org/officeDocument/2006/relationships/image" Target="../media/image1644.png"/><Relationship Id="rId686" Type="http://schemas.openxmlformats.org/officeDocument/2006/relationships/image" Target="../media/image1664.png"/><Relationship Id="rId36" Type="http://schemas.openxmlformats.org/officeDocument/2006/relationships/customXml" Target="../ink/ink1356.xml"/><Relationship Id="rId283" Type="http://schemas.openxmlformats.org/officeDocument/2006/relationships/image" Target="../media/image1467.png"/><Relationship Id="rId339" Type="http://schemas.openxmlformats.org/officeDocument/2006/relationships/customXml" Target="../ink/ink1508.xml"/><Relationship Id="rId490" Type="http://schemas.openxmlformats.org/officeDocument/2006/relationships/image" Target="../media/image1568.png"/><Relationship Id="rId504" Type="http://schemas.openxmlformats.org/officeDocument/2006/relationships/image" Target="../media/image1574.png"/><Relationship Id="rId546" Type="http://schemas.openxmlformats.org/officeDocument/2006/relationships/image" Target="../media/image1595.png"/><Relationship Id="rId78" Type="http://schemas.openxmlformats.org/officeDocument/2006/relationships/customXml" Target="../ink/ink1377.xml"/><Relationship Id="rId101" Type="http://schemas.openxmlformats.org/officeDocument/2006/relationships/image" Target="../media/image1377.png"/><Relationship Id="rId143" Type="http://schemas.openxmlformats.org/officeDocument/2006/relationships/image" Target="../media/image1398.png"/><Relationship Id="rId185" Type="http://schemas.openxmlformats.org/officeDocument/2006/relationships/image" Target="../media/image1418.png"/><Relationship Id="rId350" Type="http://schemas.openxmlformats.org/officeDocument/2006/relationships/image" Target="../media/image1500.png"/><Relationship Id="rId406" Type="http://schemas.openxmlformats.org/officeDocument/2006/relationships/image" Target="../media/image1527.png"/><Relationship Id="rId588" Type="http://schemas.openxmlformats.org/officeDocument/2006/relationships/image" Target="../media/image1616.png"/><Relationship Id="rId9" Type="http://schemas.openxmlformats.org/officeDocument/2006/relationships/image" Target="../media/image1333.png"/><Relationship Id="rId210" Type="http://schemas.openxmlformats.org/officeDocument/2006/relationships/customXml" Target="../ink/ink1443.xml"/><Relationship Id="rId392" Type="http://schemas.openxmlformats.org/officeDocument/2006/relationships/image" Target="../media/image1520.png"/><Relationship Id="rId448" Type="http://schemas.openxmlformats.org/officeDocument/2006/relationships/image" Target="../media/image1547.png"/><Relationship Id="rId613" Type="http://schemas.openxmlformats.org/officeDocument/2006/relationships/customXml" Target="../ink/ink1645.xml"/><Relationship Id="rId655" Type="http://schemas.openxmlformats.org/officeDocument/2006/relationships/customXml" Target="../ink/ink1666.xml"/><Relationship Id="rId252" Type="http://schemas.openxmlformats.org/officeDocument/2006/relationships/customXml" Target="../ink/ink1464.xml"/><Relationship Id="rId294" Type="http://schemas.openxmlformats.org/officeDocument/2006/relationships/customXml" Target="../ink/ink1485.xml"/><Relationship Id="rId308" Type="http://schemas.openxmlformats.org/officeDocument/2006/relationships/customXml" Target="../ink/ink1492.xml"/><Relationship Id="rId515" Type="http://schemas.openxmlformats.org/officeDocument/2006/relationships/customXml" Target="../ink/ink1596.xml"/><Relationship Id="rId47" Type="http://schemas.openxmlformats.org/officeDocument/2006/relationships/image" Target="../media/image1351.png"/><Relationship Id="rId89" Type="http://schemas.openxmlformats.org/officeDocument/2006/relationships/image" Target="../media/image1372.png"/><Relationship Id="rId112" Type="http://schemas.openxmlformats.org/officeDocument/2006/relationships/customXml" Target="../ink/ink1394.xml"/><Relationship Id="rId154" Type="http://schemas.openxmlformats.org/officeDocument/2006/relationships/customXml" Target="../ink/ink1415.xml"/><Relationship Id="rId361" Type="http://schemas.openxmlformats.org/officeDocument/2006/relationships/customXml" Target="../ink/ink1519.xml"/><Relationship Id="rId557" Type="http://schemas.openxmlformats.org/officeDocument/2006/relationships/customXml" Target="../ink/ink1617.xml"/><Relationship Id="rId599" Type="http://schemas.openxmlformats.org/officeDocument/2006/relationships/customXml" Target="../ink/ink1638.xml"/><Relationship Id="rId196" Type="http://schemas.openxmlformats.org/officeDocument/2006/relationships/customXml" Target="../ink/ink1436.xml"/><Relationship Id="rId417" Type="http://schemas.openxmlformats.org/officeDocument/2006/relationships/customXml" Target="../ink/ink1547.xml"/><Relationship Id="rId459" Type="http://schemas.openxmlformats.org/officeDocument/2006/relationships/customXml" Target="../ink/ink1568.xml"/><Relationship Id="rId624" Type="http://schemas.openxmlformats.org/officeDocument/2006/relationships/image" Target="../media/image1634.png"/><Relationship Id="rId666" Type="http://schemas.openxmlformats.org/officeDocument/2006/relationships/image" Target="../media/image1655.png"/><Relationship Id="rId16" Type="http://schemas.openxmlformats.org/officeDocument/2006/relationships/customXml" Target="../ink/ink1346.xml"/><Relationship Id="rId221" Type="http://schemas.openxmlformats.org/officeDocument/2006/relationships/image" Target="../media/image1436.png"/><Relationship Id="rId263" Type="http://schemas.openxmlformats.org/officeDocument/2006/relationships/image" Target="../media/image1457.png"/><Relationship Id="rId319" Type="http://schemas.openxmlformats.org/officeDocument/2006/relationships/customXml" Target="../ink/ink1498.xml"/><Relationship Id="rId470" Type="http://schemas.openxmlformats.org/officeDocument/2006/relationships/image" Target="../media/image1558.png"/><Relationship Id="rId526" Type="http://schemas.openxmlformats.org/officeDocument/2006/relationships/image" Target="../media/image1585.png"/><Relationship Id="rId58" Type="http://schemas.openxmlformats.org/officeDocument/2006/relationships/customXml" Target="../ink/ink1367.xml"/><Relationship Id="rId123" Type="http://schemas.openxmlformats.org/officeDocument/2006/relationships/image" Target="../media/image1388.png"/><Relationship Id="rId330" Type="http://schemas.openxmlformats.org/officeDocument/2006/relationships/image" Target="../media/image1490.png"/><Relationship Id="rId568" Type="http://schemas.openxmlformats.org/officeDocument/2006/relationships/image" Target="../media/image1606.png"/><Relationship Id="rId165" Type="http://schemas.openxmlformats.org/officeDocument/2006/relationships/image" Target="../media/image1409.png"/><Relationship Id="rId372" Type="http://schemas.openxmlformats.org/officeDocument/2006/relationships/image" Target="../media/image1510.png"/><Relationship Id="rId428" Type="http://schemas.openxmlformats.org/officeDocument/2006/relationships/image" Target="../media/image1537.png"/><Relationship Id="rId635" Type="http://schemas.openxmlformats.org/officeDocument/2006/relationships/customXml" Target="../ink/ink1656.xml"/><Relationship Id="rId677" Type="http://schemas.openxmlformats.org/officeDocument/2006/relationships/customXml" Target="../ink/ink1677.xml"/><Relationship Id="rId232" Type="http://schemas.openxmlformats.org/officeDocument/2006/relationships/customXml" Target="../ink/ink1454.xml"/><Relationship Id="rId274" Type="http://schemas.openxmlformats.org/officeDocument/2006/relationships/customXml" Target="../ink/ink1475.xml"/><Relationship Id="rId481" Type="http://schemas.openxmlformats.org/officeDocument/2006/relationships/customXml" Target="../ink/ink1579.xml"/><Relationship Id="rId27" Type="http://schemas.openxmlformats.org/officeDocument/2006/relationships/image" Target="../media/image570.png"/><Relationship Id="rId69" Type="http://schemas.openxmlformats.org/officeDocument/2006/relationships/image" Target="../media/image1362.png"/><Relationship Id="rId134" Type="http://schemas.openxmlformats.org/officeDocument/2006/relationships/customXml" Target="../ink/ink1405.xml"/><Relationship Id="rId537" Type="http://schemas.openxmlformats.org/officeDocument/2006/relationships/customXml" Target="../ink/ink1607.xml"/><Relationship Id="rId579" Type="http://schemas.openxmlformats.org/officeDocument/2006/relationships/customXml" Target="../ink/ink1628.xml"/><Relationship Id="rId80" Type="http://schemas.openxmlformats.org/officeDocument/2006/relationships/customXml" Target="../ink/ink1378.xml"/><Relationship Id="rId176" Type="http://schemas.openxmlformats.org/officeDocument/2006/relationships/customXml" Target="../ink/ink1426.xml"/><Relationship Id="rId341" Type="http://schemas.openxmlformats.org/officeDocument/2006/relationships/customXml" Target="../ink/ink1509.xml"/><Relationship Id="rId383" Type="http://schemas.openxmlformats.org/officeDocument/2006/relationships/customXml" Target="../ink/ink1530.xml"/><Relationship Id="rId439" Type="http://schemas.openxmlformats.org/officeDocument/2006/relationships/customXml" Target="../ink/ink1558.xml"/><Relationship Id="rId590" Type="http://schemas.openxmlformats.org/officeDocument/2006/relationships/image" Target="../media/image1617.png"/><Relationship Id="rId604" Type="http://schemas.openxmlformats.org/officeDocument/2006/relationships/image" Target="../media/image1624.png"/><Relationship Id="rId646" Type="http://schemas.openxmlformats.org/officeDocument/2006/relationships/image" Target="../media/image1645.png"/><Relationship Id="rId201" Type="http://schemas.openxmlformats.org/officeDocument/2006/relationships/image" Target="../media/image1426.png"/><Relationship Id="rId243" Type="http://schemas.openxmlformats.org/officeDocument/2006/relationships/image" Target="../media/image1447.png"/><Relationship Id="rId285" Type="http://schemas.openxmlformats.org/officeDocument/2006/relationships/image" Target="../media/image1468.png"/><Relationship Id="rId450" Type="http://schemas.openxmlformats.org/officeDocument/2006/relationships/image" Target="../media/image1548.png"/><Relationship Id="rId506" Type="http://schemas.openxmlformats.org/officeDocument/2006/relationships/image" Target="../media/image1575.png"/><Relationship Id="rId688" Type="http://schemas.openxmlformats.org/officeDocument/2006/relationships/image" Target="../media/image1665.png"/><Relationship Id="rId38" Type="http://schemas.openxmlformats.org/officeDocument/2006/relationships/customXml" Target="../ink/ink1357.xml"/><Relationship Id="rId103" Type="http://schemas.openxmlformats.org/officeDocument/2006/relationships/image" Target="../media/image1378.png"/><Relationship Id="rId310" Type="http://schemas.openxmlformats.org/officeDocument/2006/relationships/customXml" Target="../ink/ink1493.xml"/><Relationship Id="rId492" Type="http://schemas.openxmlformats.org/officeDocument/2006/relationships/image" Target="../media/image139.png"/><Relationship Id="rId548" Type="http://schemas.openxmlformats.org/officeDocument/2006/relationships/image" Target="../media/image1596.png"/><Relationship Id="rId91" Type="http://schemas.openxmlformats.org/officeDocument/2006/relationships/image" Target="../media/image1373.png"/><Relationship Id="rId145" Type="http://schemas.openxmlformats.org/officeDocument/2006/relationships/image" Target="../media/image1399.png"/><Relationship Id="rId187" Type="http://schemas.openxmlformats.org/officeDocument/2006/relationships/image" Target="../media/image1419.png"/><Relationship Id="rId352" Type="http://schemas.openxmlformats.org/officeDocument/2006/relationships/image" Target="../media/image1501.png"/><Relationship Id="rId394" Type="http://schemas.openxmlformats.org/officeDocument/2006/relationships/image" Target="../media/image1521.png"/><Relationship Id="rId408" Type="http://schemas.openxmlformats.org/officeDocument/2006/relationships/image" Target="../media/image1528.png"/><Relationship Id="rId615" Type="http://schemas.openxmlformats.org/officeDocument/2006/relationships/customXml" Target="../ink/ink1646.xml"/><Relationship Id="rId212" Type="http://schemas.openxmlformats.org/officeDocument/2006/relationships/customXml" Target="../ink/ink1444.xml"/><Relationship Id="rId254" Type="http://schemas.openxmlformats.org/officeDocument/2006/relationships/customXml" Target="../ink/ink1465.xml"/><Relationship Id="rId657" Type="http://schemas.openxmlformats.org/officeDocument/2006/relationships/customXml" Target="../ink/ink1667.xml"/><Relationship Id="rId49" Type="http://schemas.openxmlformats.org/officeDocument/2006/relationships/image" Target="../media/image1352.png"/><Relationship Id="rId114" Type="http://schemas.openxmlformats.org/officeDocument/2006/relationships/customXml" Target="../ink/ink1395.xml"/><Relationship Id="rId296" Type="http://schemas.openxmlformats.org/officeDocument/2006/relationships/customXml" Target="../ink/ink1486.xml"/><Relationship Id="rId461" Type="http://schemas.openxmlformats.org/officeDocument/2006/relationships/customXml" Target="../ink/ink1569.xml"/><Relationship Id="rId517" Type="http://schemas.openxmlformats.org/officeDocument/2006/relationships/customXml" Target="../ink/ink1597.xml"/><Relationship Id="rId559" Type="http://schemas.openxmlformats.org/officeDocument/2006/relationships/customXml" Target="../ink/ink1618.xml"/><Relationship Id="rId60" Type="http://schemas.openxmlformats.org/officeDocument/2006/relationships/customXml" Target="../ink/ink1368.xml"/><Relationship Id="rId156" Type="http://schemas.openxmlformats.org/officeDocument/2006/relationships/customXml" Target="../ink/ink1416.xml"/><Relationship Id="rId198" Type="http://schemas.openxmlformats.org/officeDocument/2006/relationships/customXml" Target="../ink/ink1437.xml"/><Relationship Id="rId321" Type="http://schemas.openxmlformats.org/officeDocument/2006/relationships/customXml" Target="../ink/ink1499.xml"/><Relationship Id="rId363" Type="http://schemas.openxmlformats.org/officeDocument/2006/relationships/customXml" Target="../ink/ink1520.xml"/><Relationship Id="rId419" Type="http://schemas.openxmlformats.org/officeDocument/2006/relationships/customXml" Target="../ink/ink1548.xml"/><Relationship Id="rId570" Type="http://schemas.openxmlformats.org/officeDocument/2006/relationships/image" Target="../media/image1607.png"/><Relationship Id="rId626" Type="http://schemas.openxmlformats.org/officeDocument/2006/relationships/image" Target="../media/image1635.png"/><Relationship Id="rId223" Type="http://schemas.openxmlformats.org/officeDocument/2006/relationships/image" Target="../media/image1437.png"/><Relationship Id="rId430" Type="http://schemas.openxmlformats.org/officeDocument/2006/relationships/image" Target="../media/image1538.png"/><Relationship Id="rId668" Type="http://schemas.openxmlformats.org/officeDocument/2006/relationships/image" Target="../media/image1656.png"/><Relationship Id="rId18" Type="http://schemas.openxmlformats.org/officeDocument/2006/relationships/customXml" Target="../ink/ink1347.xml"/><Relationship Id="rId265" Type="http://schemas.openxmlformats.org/officeDocument/2006/relationships/image" Target="../media/image1458.png"/><Relationship Id="rId472" Type="http://schemas.openxmlformats.org/officeDocument/2006/relationships/image" Target="../media/image1559.png"/><Relationship Id="rId528" Type="http://schemas.openxmlformats.org/officeDocument/2006/relationships/image" Target="../media/image1586.png"/><Relationship Id="rId125" Type="http://schemas.openxmlformats.org/officeDocument/2006/relationships/image" Target="../media/image1389.png"/><Relationship Id="rId167" Type="http://schemas.openxmlformats.org/officeDocument/2006/relationships/image" Target="../media/image1410.png"/><Relationship Id="rId332" Type="http://schemas.openxmlformats.org/officeDocument/2006/relationships/image" Target="../media/image1491.png"/><Relationship Id="rId374" Type="http://schemas.openxmlformats.org/officeDocument/2006/relationships/image" Target="../media/image1511.png"/><Relationship Id="rId581" Type="http://schemas.openxmlformats.org/officeDocument/2006/relationships/customXml" Target="../ink/ink1629.xml"/><Relationship Id="rId71" Type="http://schemas.openxmlformats.org/officeDocument/2006/relationships/image" Target="../media/image1363.png"/><Relationship Id="rId234" Type="http://schemas.openxmlformats.org/officeDocument/2006/relationships/customXml" Target="../ink/ink1455.xml"/><Relationship Id="rId637" Type="http://schemas.openxmlformats.org/officeDocument/2006/relationships/customXml" Target="../ink/ink1657.xml"/><Relationship Id="rId679" Type="http://schemas.openxmlformats.org/officeDocument/2006/relationships/customXml" Target="../ink/ink1678.xml"/><Relationship Id="rId2" Type="http://schemas.openxmlformats.org/officeDocument/2006/relationships/customXml" Target="../ink/ink1339.xml"/><Relationship Id="rId29" Type="http://schemas.openxmlformats.org/officeDocument/2006/relationships/image" Target="../media/image1342.png"/><Relationship Id="rId276" Type="http://schemas.openxmlformats.org/officeDocument/2006/relationships/customXml" Target="../ink/ink1476.xml"/><Relationship Id="rId441" Type="http://schemas.openxmlformats.org/officeDocument/2006/relationships/customXml" Target="../ink/ink1559.xml"/><Relationship Id="rId483" Type="http://schemas.openxmlformats.org/officeDocument/2006/relationships/customXml" Target="../ink/ink1580.xml"/><Relationship Id="rId539" Type="http://schemas.openxmlformats.org/officeDocument/2006/relationships/customXml" Target="../ink/ink1608.xml"/><Relationship Id="rId690" Type="http://schemas.openxmlformats.org/officeDocument/2006/relationships/image" Target="../media/image1666.png"/><Relationship Id="rId40" Type="http://schemas.openxmlformats.org/officeDocument/2006/relationships/customXml" Target="../ink/ink1358.xml"/><Relationship Id="rId115" Type="http://schemas.openxmlformats.org/officeDocument/2006/relationships/image" Target="../media/image1384.png"/><Relationship Id="rId136" Type="http://schemas.openxmlformats.org/officeDocument/2006/relationships/customXml" Target="../ink/ink1406.xml"/><Relationship Id="rId157" Type="http://schemas.openxmlformats.org/officeDocument/2006/relationships/image" Target="../media/image1405.png"/><Relationship Id="rId178" Type="http://schemas.openxmlformats.org/officeDocument/2006/relationships/customXml" Target="../ink/ink1427.xml"/><Relationship Id="rId301" Type="http://schemas.openxmlformats.org/officeDocument/2006/relationships/image" Target="../media/image1476.png"/><Relationship Id="rId322" Type="http://schemas.openxmlformats.org/officeDocument/2006/relationships/image" Target="../media/image1486.png"/><Relationship Id="rId343" Type="http://schemas.openxmlformats.org/officeDocument/2006/relationships/customXml" Target="../ink/ink1510.xml"/><Relationship Id="rId364" Type="http://schemas.openxmlformats.org/officeDocument/2006/relationships/image" Target="../media/image857.png"/><Relationship Id="rId550" Type="http://schemas.openxmlformats.org/officeDocument/2006/relationships/image" Target="../media/image1597.png"/><Relationship Id="rId61" Type="http://schemas.openxmlformats.org/officeDocument/2006/relationships/image" Target="../media/image1358.png"/><Relationship Id="rId82" Type="http://schemas.openxmlformats.org/officeDocument/2006/relationships/customXml" Target="../ink/ink1379.xml"/><Relationship Id="rId199" Type="http://schemas.openxmlformats.org/officeDocument/2006/relationships/image" Target="../media/image1425.png"/><Relationship Id="rId203" Type="http://schemas.openxmlformats.org/officeDocument/2006/relationships/image" Target="../media/image1427.png"/><Relationship Id="rId385" Type="http://schemas.openxmlformats.org/officeDocument/2006/relationships/customXml" Target="../ink/ink1531.xml"/><Relationship Id="rId571" Type="http://schemas.openxmlformats.org/officeDocument/2006/relationships/customXml" Target="../ink/ink1624.xml"/><Relationship Id="rId592" Type="http://schemas.openxmlformats.org/officeDocument/2006/relationships/image" Target="../media/image1618.png"/><Relationship Id="rId606" Type="http://schemas.openxmlformats.org/officeDocument/2006/relationships/image" Target="../media/image1625.png"/><Relationship Id="rId627" Type="http://schemas.openxmlformats.org/officeDocument/2006/relationships/customXml" Target="../ink/ink1652.xml"/><Relationship Id="rId648" Type="http://schemas.openxmlformats.org/officeDocument/2006/relationships/image" Target="../media/image1646.png"/><Relationship Id="rId669" Type="http://schemas.openxmlformats.org/officeDocument/2006/relationships/customXml" Target="../ink/ink1673.xml"/><Relationship Id="rId19" Type="http://schemas.openxmlformats.org/officeDocument/2006/relationships/image" Target="../media/image1338.png"/><Relationship Id="rId224" Type="http://schemas.openxmlformats.org/officeDocument/2006/relationships/customXml" Target="../ink/ink1450.xml"/><Relationship Id="rId245" Type="http://schemas.openxmlformats.org/officeDocument/2006/relationships/image" Target="../media/image1448.png"/><Relationship Id="rId266" Type="http://schemas.openxmlformats.org/officeDocument/2006/relationships/customXml" Target="../ink/ink1471.xml"/><Relationship Id="rId287" Type="http://schemas.openxmlformats.org/officeDocument/2006/relationships/image" Target="../media/image1469.png"/><Relationship Id="rId410" Type="http://schemas.openxmlformats.org/officeDocument/2006/relationships/image" Target="../media/image1529.png"/><Relationship Id="rId431" Type="http://schemas.openxmlformats.org/officeDocument/2006/relationships/customXml" Target="../ink/ink1554.xml"/><Relationship Id="rId452" Type="http://schemas.openxmlformats.org/officeDocument/2006/relationships/image" Target="../media/image1549.png"/><Relationship Id="rId473" Type="http://schemas.openxmlformats.org/officeDocument/2006/relationships/customXml" Target="../ink/ink1575.xml"/><Relationship Id="rId494" Type="http://schemas.openxmlformats.org/officeDocument/2006/relationships/image" Target="../media/image1569.png"/><Relationship Id="rId508" Type="http://schemas.openxmlformats.org/officeDocument/2006/relationships/image" Target="../media/image1576.png"/><Relationship Id="rId529" Type="http://schemas.openxmlformats.org/officeDocument/2006/relationships/customXml" Target="../ink/ink1603.xml"/><Relationship Id="rId680" Type="http://schemas.openxmlformats.org/officeDocument/2006/relationships/image" Target="../media/image1662.png"/><Relationship Id="rId30" Type="http://schemas.openxmlformats.org/officeDocument/2006/relationships/customXml" Target="../ink/ink1353.xml"/><Relationship Id="rId105" Type="http://schemas.openxmlformats.org/officeDocument/2006/relationships/image" Target="../media/image1379.png"/><Relationship Id="rId126" Type="http://schemas.openxmlformats.org/officeDocument/2006/relationships/customXml" Target="../ink/ink1401.xml"/><Relationship Id="rId147" Type="http://schemas.openxmlformats.org/officeDocument/2006/relationships/image" Target="../media/image1400.png"/><Relationship Id="rId168" Type="http://schemas.openxmlformats.org/officeDocument/2006/relationships/customXml" Target="../ink/ink1422.xml"/><Relationship Id="rId312" Type="http://schemas.openxmlformats.org/officeDocument/2006/relationships/customXml" Target="../ink/ink1494.xml"/><Relationship Id="rId333" Type="http://schemas.openxmlformats.org/officeDocument/2006/relationships/customXml" Target="../ink/ink1505.xml"/><Relationship Id="rId354" Type="http://schemas.openxmlformats.org/officeDocument/2006/relationships/image" Target="../media/image1502.png"/><Relationship Id="rId540" Type="http://schemas.openxmlformats.org/officeDocument/2006/relationships/image" Target="../media/image1592.png"/><Relationship Id="rId51" Type="http://schemas.openxmlformats.org/officeDocument/2006/relationships/image" Target="../media/image1353.png"/><Relationship Id="rId72" Type="http://schemas.openxmlformats.org/officeDocument/2006/relationships/customXml" Target="../ink/ink1374.xml"/><Relationship Id="rId93" Type="http://schemas.openxmlformats.org/officeDocument/2006/relationships/image" Target="../media/image1374.png"/><Relationship Id="rId189" Type="http://schemas.openxmlformats.org/officeDocument/2006/relationships/image" Target="../media/image1420.png"/><Relationship Id="rId375" Type="http://schemas.openxmlformats.org/officeDocument/2006/relationships/customXml" Target="../ink/ink1526.xml"/><Relationship Id="rId396" Type="http://schemas.openxmlformats.org/officeDocument/2006/relationships/image" Target="../media/image1522.png"/><Relationship Id="rId561" Type="http://schemas.openxmlformats.org/officeDocument/2006/relationships/customXml" Target="../ink/ink1619.xml"/><Relationship Id="rId582" Type="http://schemas.openxmlformats.org/officeDocument/2006/relationships/image" Target="../media/image1613.png"/><Relationship Id="rId617" Type="http://schemas.openxmlformats.org/officeDocument/2006/relationships/customXml" Target="../ink/ink1647.xml"/><Relationship Id="rId638" Type="http://schemas.openxmlformats.org/officeDocument/2006/relationships/image" Target="../media/image1641.png"/><Relationship Id="rId659" Type="http://schemas.openxmlformats.org/officeDocument/2006/relationships/customXml" Target="../ink/ink1668.xml"/><Relationship Id="rId3" Type="http://schemas.openxmlformats.org/officeDocument/2006/relationships/image" Target="../media/image1330.png"/><Relationship Id="rId214" Type="http://schemas.openxmlformats.org/officeDocument/2006/relationships/customXml" Target="../ink/ink1445.xml"/><Relationship Id="rId235" Type="http://schemas.openxmlformats.org/officeDocument/2006/relationships/image" Target="../media/image1443.png"/><Relationship Id="rId256" Type="http://schemas.openxmlformats.org/officeDocument/2006/relationships/customXml" Target="../ink/ink1466.xml"/><Relationship Id="rId277" Type="http://schemas.openxmlformats.org/officeDocument/2006/relationships/image" Target="../media/image1464.png"/><Relationship Id="rId298" Type="http://schemas.openxmlformats.org/officeDocument/2006/relationships/customXml" Target="../ink/ink1487.xml"/><Relationship Id="rId400" Type="http://schemas.openxmlformats.org/officeDocument/2006/relationships/image" Target="../media/image1524.png"/><Relationship Id="rId421" Type="http://schemas.openxmlformats.org/officeDocument/2006/relationships/customXml" Target="../ink/ink1549.xml"/><Relationship Id="rId442" Type="http://schemas.openxmlformats.org/officeDocument/2006/relationships/image" Target="../media/image1544.png"/><Relationship Id="rId463" Type="http://schemas.openxmlformats.org/officeDocument/2006/relationships/customXml" Target="../ink/ink1570.xml"/><Relationship Id="rId484" Type="http://schemas.openxmlformats.org/officeDocument/2006/relationships/image" Target="../media/image1565.png"/><Relationship Id="rId519" Type="http://schemas.openxmlformats.org/officeDocument/2006/relationships/customXml" Target="../ink/ink1598.xml"/><Relationship Id="rId670" Type="http://schemas.openxmlformats.org/officeDocument/2006/relationships/image" Target="../media/image1657.png"/><Relationship Id="rId116" Type="http://schemas.openxmlformats.org/officeDocument/2006/relationships/customXml" Target="../ink/ink1396.xml"/><Relationship Id="rId137" Type="http://schemas.openxmlformats.org/officeDocument/2006/relationships/image" Target="../media/image1395.png"/><Relationship Id="rId158" Type="http://schemas.openxmlformats.org/officeDocument/2006/relationships/customXml" Target="../ink/ink1417.xml"/><Relationship Id="rId302" Type="http://schemas.openxmlformats.org/officeDocument/2006/relationships/customXml" Target="../ink/ink1489.xml"/><Relationship Id="rId323" Type="http://schemas.openxmlformats.org/officeDocument/2006/relationships/customXml" Target="../ink/ink1500.xml"/><Relationship Id="rId344" Type="http://schemas.openxmlformats.org/officeDocument/2006/relationships/image" Target="../media/image1497.png"/><Relationship Id="rId530" Type="http://schemas.openxmlformats.org/officeDocument/2006/relationships/image" Target="../media/image1587.png"/><Relationship Id="rId691" Type="http://schemas.openxmlformats.org/officeDocument/2006/relationships/customXml" Target="../ink/ink1684.xml"/><Relationship Id="rId20" Type="http://schemas.openxmlformats.org/officeDocument/2006/relationships/customXml" Target="../ink/ink1348.xml"/><Relationship Id="rId41" Type="http://schemas.openxmlformats.org/officeDocument/2006/relationships/image" Target="../media/image1348.png"/><Relationship Id="rId62" Type="http://schemas.openxmlformats.org/officeDocument/2006/relationships/customXml" Target="../ink/ink1369.xml"/><Relationship Id="rId83" Type="http://schemas.openxmlformats.org/officeDocument/2006/relationships/image" Target="../media/image1369.png"/><Relationship Id="rId179" Type="http://schemas.openxmlformats.org/officeDocument/2006/relationships/image" Target="../media/image1415.png"/><Relationship Id="rId365" Type="http://schemas.openxmlformats.org/officeDocument/2006/relationships/customXml" Target="../ink/ink1521.xml"/><Relationship Id="rId386" Type="http://schemas.openxmlformats.org/officeDocument/2006/relationships/image" Target="../media/image1517.png"/><Relationship Id="rId551" Type="http://schemas.openxmlformats.org/officeDocument/2006/relationships/customXml" Target="../ink/ink1614.xml"/><Relationship Id="rId572" Type="http://schemas.openxmlformats.org/officeDocument/2006/relationships/image" Target="../media/image1608.png"/><Relationship Id="rId593" Type="http://schemas.openxmlformats.org/officeDocument/2006/relationships/customXml" Target="../ink/ink1635.xml"/><Relationship Id="rId607" Type="http://schemas.openxmlformats.org/officeDocument/2006/relationships/customXml" Target="../ink/ink1642.xml"/><Relationship Id="rId628" Type="http://schemas.openxmlformats.org/officeDocument/2006/relationships/image" Target="../media/image1636.png"/><Relationship Id="rId649" Type="http://schemas.openxmlformats.org/officeDocument/2006/relationships/customXml" Target="../ink/ink1663.xml"/><Relationship Id="rId190" Type="http://schemas.openxmlformats.org/officeDocument/2006/relationships/customXml" Target="../ink/ink1433.xml"/><Relationship Id="rId204" Type="http://schemas.openxmlformats.org/officeDocument/2006/relationships/customXml" Target="../ink/ink1440.xml"/><Relationship Id="rId225" Type="http://schemas.openxmlformats.org/officeDocument/2006/relationships/image" Target="../media/image1438.png"/><Relationship Id="rId246" Type="http://schemas.openxmlformats.org/officeDocument/2006/relationships/customXml" Target="../ink/ink1461.xml"/><Relationship Id="rId267" Type="http://schemas.openxmlformats.org/officeDocument/2006/relationships/image" Target="../media/image1459.png"/><Relationship Id="rId288" Type="http://schemas.openxmlformats.org/officeDocument/2006/relationships/customXml" Target="../ink/ink1482.xml"/><Relationship Id="rId411" Type="http://schemas.openxmlformats.org/officeDocument/2006/relationships/customXml" Target="../ink/ink1544.xml"/><Relationship Id="rId432" Type="http://schemas.openxmlformats.org/officeDocument/2006/relationships/image" Target="../media/image1539.png"/><Relationship Id="rId453" Type="http://schemas.openxmlformats.org/officeDocument/2006/relationships/customXml" Target="../ink/ink1565.xml"/><Relationship Id="rId474" Type="http://schemas.openxmlformats.org/officeDocument/2006/relationships/image" Target="../media/image1560.png"/><Relationship Id="rId509" Type="http://schemas.openxmlformats.org/officeDocument/2006/relationships/customXml" Target="../ink/ink1593.xml"/><Relationship Id="rId660" Type="http://schemas.openxmlformats.org/officeDocument/2006/relationships/image" Target="../media/image1652.png"/><Relationship Id="rId106" Type="http://schemas.openxmlformats.org/officeDocument/2006/relationships/customXml" Target="../ink/ink1391.xml"/><Relationship Id="rId127" Type="http://schemas.openxmlformats.org/officeDocument/2006/relationships/image" Target="../media/image1390.png"/><Relationship Id="rId313" Type="http://schemas.openxmlformats.org/officeDocument/2006/relationships/image" Target="../media/image1482.png"/><Relationship Id="rId495" Type="http://schemas.openxmlformats.org/officeDocument/2006/relationships/customXml" Target="../ink/ink1586.xml"/><Relationship Id="rId681" Type="http://schemas.openxmlformats.org/officeDocument/2006/relationships/customXml" Target="../ink/ink1679.xml"/><Relationship Id="rId10" Type="http://schemas.openxmlformats.org/officeDocument/2006/relationships/customXml" Target="../ink/ink1343.xml"/><Relationship Id="rId31" Type="http://schemas.openxmlformats.org/officeDocument/2006/relationships/image" Target="../media/image1343.png"/><Relationship Id="rId52" Type="http://schemas.openxmlformats.org/officeDocument/2006/relationships/customXml" Target="../ink/ink1364.xml"/><Relationship Id="rId73" Type="http://schemas.openxmlformats.org/officeDocument/2006/relationships/image" Target="../media/image1364.png"/><Relationship Id="rId94" Type="http://schemas.openxmlformats.org/officeDocument/2006/relationships/customXml" Target="../ink/ink1385.xml"/><Relationship Id="rId148" Type="http://schemas.openxmlformats.org/officeDocument/2006/relationships/customXml" Target="../ink/ink1412.xml"/><Relationship Id="rId169" Type="http://schemas.openxmlformats.org/officeDocument/2006/relationships/image" Target="../media/image1411.png"/><Relationship Id="rId334" Type="http://schemas.openxmlformats.org/officeDocument/2006/relationships/image" Target="../media/image1492.png"/><Relationship Id="rId355" Type="http://schemas.openxmlformats.org/officeDocument/2006/relationships/customXml" Target="../ink/ink1516.xml"/><Relationship Id="rId376" Type="http://schemas.openxmlformats.org/officeDocument/2006/relationships/image" Target="../media/image1512.png"/><Relationship Id="rId397" Type="http://schemas.openxmlformats.org/officeDocument/2006/relationships/customXml" Target="../ink/ink1537.xml"/><Relationship Id="rId520" Type="http://schemas.openxmlformats.org/officeDocument/2006/relationships/image" Target="../media/image1582.png"/><Relationship Id="rId541" Type="http://schemas.openxmlformats.org/officeDocument/2006/relationships/customXml" Target="../ink/ink1609.xml"/><Relationship Id="rId562" Type="http://schemas.openxmlformats.org/officeDocument/2006/relationships/image" Target="../media/image1603.png"/><Relationship Id="rId583" Type="http://schemas.openxmlformats.org/officeDocument/2006/relationships/customXml" Target="../ink/ink1630.xml"/><Relationship Id="rId618" Type="http://schemas.openxmlformats.org/officeDocument/2006/relationships/image" Target="../media/image1631.png"/><Relationship Id="rId639" Type="http://schemas.openxmlformats.org/officeDocument/2006/relationships/customXml" Target="../ink/ink1658.xml"/><Relationship Id="rId4" Type="http://schemas.openxmlformats.org/officeDocument/2006/relationships/customXml" Target="../ink/ink1340.xml"/><Relationship Id="rId180" Type="http://schemas.openxmlformats.org/officeDocument/2006/relationships/customXml" Target="../ink/ink1428.xml"/><Relationship Id="rId215" Type="http://schemas.openxmlformats.org/officeDocument/2006/relationships/image" Target="../media/image1433.png"/><Relationship Id="rId236" Type="http://schemas.openxmlformats.org/officeDocument/2006/relationships/customXml" Target="../ink/ink1456.xml"/><Relationship Id="rId257" Type="http://schemas.openxmlformats.org/officeDocument/2006/relationships/image" Target="../media/image1454.png"/><Relationship Id="rId278" Type="http://schemas.openxmlformats.org/officeDocument/2006/relationships/customXml" Target="../ink/ink1477.xml"/><Relationship Id="rId401" Type="http://schemas.openxmlformats.org/officeDocument/2006/relationships/customXml" Target="../ink/ink1539.xml"/><Relationship Id="rId422" Type="http://schemas.openxmlformats.org/officeDocument/2006/relationships/image" Target="../media/image1534.png"/><Relationship Id="rId443" Type="http://schemas.openxmlformats.org/officeDocument/2006/relationships/customXml" Target="../ink/ink1560.xml"/><Relationship Id="rId464" Type="http://schemas.openxmlformats.org/officeDocument/2006/relationships/image" Target="../media/image1555.png"/><Relationship Id="rId650" Type="http://schemas.openxmlformats.org/officeDocument/2006/relationships/image" Target="../media/image1647.png"/><Relationship Id="rId303" Type="http://schemas.openxmlformats.org/officeDocument/2006/relationships/image" Target="../media/image1477.png"/><Relationship Id="rId485" Type="http://schemas.openxmlformats.org/officeDocument/2006/relationships/customXml" Target="../ink/ink1581.xml"/><Relationship Id="rId692" Type="http://schemas.openxmlformats.org/officeDocument/2006/relationships/image" Target="../media/image1667.png"/><Relationship Id="rId42" Type="http://schemas.openxmlformats.org/officeDocument/2006/relationships/customXml" Target="../ink/ink1359.xml"/><Relationship Id="rId84" Type="http://schemas.openxmlformats.org/officeDocument/2006/relationships/customXml" Target="../ink/ink1380.xml"/><Relationship Id="rId138" Type="http://schemas.openxmlformats.org/officeDocument/2006/relationships/customXml" Target="../ink/ink1407.xml"/><Relationship Id="rId345" Type="http://schemas.openxmlformats.org/officeDocument/2006/relationships/customXml" Target="../ink/ink1511.xml"/><Relationship Id="rId387" Type="http://schemas.openxmlformats.org/officeDocument/2006/relationships/customXml" Target="../ink/ink1532.xml"/><Relationship Id="rId510" Type="http://schemas.openxmlformats.org/officeDocument/2006/relationships/image" Target="../media/image1577.png"/><Relationship Id="rId552" Type="http://schemas.openxmlformats.org/officeDocument/2006/relationships/image" Target="../media/image1598.png"/><Relationship Id="rId594" Type="http://schemas.openxmlformats.org/officeDocument/2006/relationships/image" Target="../media/image1619.png"/><Relationship Id="rId608" Type="http://schemas.openxmlformats.org/officeDocument/2006/relationships/image" Target="../media/image1626.png"/><Relationship Id="rId191" Type="http://schemas.openxmlformats.org/officeDocument/2006/relationships/image" Target="../media/image1421.png"/><Relationship Id="rId205" Type="http://schemas.openxmlformats.org/officeDocument/2006/relationships/image" Target="../media/image1428.png"/><Relationship Id="rId247" Type="http://schemas.openxmlformats.org/officeDocument/2006/relationships/image" Target="../media/image1449.png"/><Relationship Id="rId412" Type="http://schemas.openxmlformats.org/officeDocument/2006/relationships/image" Target="../media/image1530.png"/><Relationship Id="rId107" Type="http://schemas.openxmlformats.org/officeDocument/2006/relationships/image" Target="../media/image1380.png"/><Relationship Id="rId289" Type="http://schemas.openxmlformats.org/officeDocument/2006/relationships/image" Target="../media/image1470.png"/><Relationship Id="rId454" Type="http://schemas.openxmlformats.org/officeDocument/2006/relationships/image" Target="../media/image1550.png"/><Relationship Id="rId496" Type="http://schemas.openxmlformats.org/officeDocument/2006/relationships/image" Target="../media/image1570.png"/><Relationship Id="rId661" Type="http://schemas.openxmlformats.org/officeDocument/2006/relationships/customXml" Target="../ink/ink1669.xml"/><Relationship Id="rId11" Type="http://schemas.openxmlformats.org/officeDocument/2006/relationships/image" Target="../media/image1334.png"/><Relationship Id="rId53" Type="http://schemas.openxmlformats.org/officeDocument/2006/relationships/image" Target="../media/image1354.png"/><Relationship Id="rId149" Type="http://schemas.openxmlformats.org/officeDocument/2006/relationships/image" Target="../media/image1401.png"/><Relationship Id="rId314" Type="http://schemas.openxmlformats.org/officeDocument/2006/relationships/customXml" Target="../ink/ink1495.xml"/><Relationship Id="rId356" Type="http://schemas.openxmlformats.org/officeDocument/2006/relationships/image" Target="../media/image1503.png"/><Relationship Id="rId398" Type="http://schemas.openxmlformats.org/officeDocument/2006/relationships/image" Target="../media/image1523.png"/><Relationship Id="rId521" Type="http://schemas.openxmlformats.org/officeDocument/2006/relationships/customXml" Target="../ink/ink1599.xml"/><Relationship Id="rId563" Type="http://schemas.openxmlformats.org/officeDocument/2006/relationships/customXml" Target="../ink/ink1620.xml"/><Relationship Id="rId619" Type="http://schemas.openxmlformats.org/officeDocument/2006/relationships/customXml" Target="../ink/ink1648.xml"/><Relationship Id="rId95" Type="http://schemas.openxmlformats.org/officeDocument/2006/relationships/image" Target="../media/image1375.png"/><Relationship Id="rId160" Type="http://schemas.openxmlformats.org/officeDocument/2006/relationships/customXml" Target="../ink/ink1418.xml"/><Relationship Id="rId216" Type="http://schemas.openxmlformats.org/officeDocument/2006/relationships/customXml" Target="../ink/ink1446.xml"/><Relationship Id="rId423" Type="http://schemas.openxmlformats.org/officeDocument/2006/relationships/customXml" Target="../ink/ink1550.xml"/><Relationship Id="rId258" Type="http://schemas.openxmlformats.org/officeDocument/2006/relationships/customXml" Target="../ink/ink1467.xml"/><Relationship Id="rId465" Type="http://schemas.openxmlformats.org/officeDocument/2006/relationships/customXml" Target="../ink/ink1571.xml"/><Relationship Id="rId630" Type="http://schemas.openxmlformats.org/officeDocument/2006/relationships/image" Target="../media/image1637.png"/><Relationship Id="rId672" Type="http://schemas.openxmlformats.org/officeDocument/2006/relationships/image" Target="../media/image1658.png"/><Relationship Id="rId22" Type="http://schemas.openxmlformats.org/officeDocument/2006/relationships/customXml" Target="../ink/ink1349.xml"/><Relationship Id="rId64" Type="http://schemas.openxmlformats.org/officeDocument/2006/relationships/customXml" Target="../ink/ink1370.xml"/><Relationship Id="rId118" Type="http://schemas.openxmlformats.org/officeDocument/2006/relationships/customXml" Target="../ink/ink1397.xml"/><Relationship Id="rId325" Type="http://schemas.openxmlformats.org/officeDocument/2006/relationships/customXml" Target="../ink/ink1501.xml"/><Relationship Id="rId367" Type="http://schemas.openxmlformats.org/officeDocument/2006/relationships/customXml" Target="../ink/ink1522.xml"/><Relationship Id="rId532" Type="http://schemas.openxmlformats.org/officeDocument/2006/relationships/image" Target="../media/image1588.png"/><Relationship Id="rId574" Type="http://schemas.openxmlformats.org/officeDocument/2006/relationships/image" Target="../media/image1609.png"/><Relationship Id="rId171" Type="http://schemas.openxmlformats.org/officeDocument/2006/relationships/image" Target="../media/image1412.png"/><Relationship Id="rId227" Type="http://schemas.openxmlformats.org/officeDocument/2006/relationships/image" Target="../media/image1439.png"/><Relationship Id="rId269" Type="http://schemas.openxmlformats.org/officeDocument/2006/relationships/image" Target="../media/image1460.png"/><Relationship Id="rId434" Type="http://schemas.openxmlformats.org/officeDocument/2006/relationships/image" Target="../media/image1540.png"/><Relationship Id="rId476" Type="http://schemas.openxmlformats.org/officeDocument/2006/relationships/image" Target="../media/image1561.png"/><Relationship Id="rId641" Type="http://schemas.openxmlformats.org/officeDocument/2006/relationships/customXml" Target="../ink/ink1659.xml"/><Relationship Id="rId683" Type="http://schemas.openxmlformats.org/officeDocument/2006/relationships/customXml" Target="../ink/ink1680.xml"/><Relationship Id="rId33" Type="http://schemas.openxmlformats.org/officeDocument/2006/relationships/image" Target="../media/image1344.png"/><Relationship Id="rId129" Type="http://schemas.openxmlformats.org/officeDocument/2006/relationships/image" Target="../media/image1391.png"/><Relationship Id="rId280" Type="http://schemas.openxmlformats.org/officeDocument/2006/relationships/customXml" Target="../ink/ink1478.xml"/><Relationship Id="rId336" Type="http://schemas.openxmlformats.org/officeDocument/2006/relationships/image" Target="../media/image1493.png"/><Relationship Id="rId501" Type="http://schemas.openxmlformats.org/officeDocument/2006/relationships/customXml" Target="../ink/ink1589.xml"/><Relationship Id="rId543" Type="http://schemas.openxmlformats.org/officeDocument/2006/relationships/customXml" Target="../ink/ink1610.xml"/><Relationship Id="rId75" Type="http://schemas.openxmlformats.org/officeDocument/2006/relationships/image" Target="../media/image1365.png"/><Relationship Id="rId140" Type="http://schemas.openxmlformats.org/officeDocument/2006/relationships/customXml" Target="../ink/ink1408.xml"/><Relationship Id="rId182" Type="http://schemas.openxmlformats.org/officeDocument/2006/relationships/customXml" Target="../ink/ink1429.xml"/><Relationship Id="rId378" Type="http://schemas.openxmlformats.org/officeDocument/2006/relationships/image" Target="../media/image1513.png"/><Relationship Id="rId403" Type="http://schemas.openxmlformats.org/officeDocument/2006/relationships/customXml" Target="../ink/ink1540.xml"/><Relationship Id="rId585" Type="http://schemas.openxmlformats.org/officeDocument/2006/relationships/customXml" Target="../ink/ink1631.xml"/><Relationship Id="rId6" Type="http://schemas.openxmlformats.org/officeDocument/2006/relationships/customXml" Target="../ink/ink1341.xml"/><Relationship Id="rId238" Type="http://schemas.openxmlformats.org/officeDocument/2006/relationships/customXml" Target="../ink/ink1457.xml"/><Relationship Id="rId445" Type="http://schemas.openxmlformats.org/officeDocument/2006/relationships/customXml" Target="../ink/ink1561.xml"/><Relationship Id="rId487" Type="http://schemas.openxmlformats.org/officeDocument/2006/relationships/customXml" Target="../ink/ink1582.xml"/><Relationship Id="rId610" Type="http://schemas.openxmlformats.org/officeDocument/2006/relationships/image" Target="../media/image1627.png"/><Relationship Id="rId652" Type="http://schemas.openxmlformats.org/officeDocument/2006/relationships/image" Target="../media/image1648.png"/><Relationship Id="rId694" Type="http://schemas.openxmlformats.org/officeDocument/2006/relationships/image" Target="../media/image1668.png"/><Relationship Id="rId291" Type="http://schemas.openxmlformats.org/officeDocument/2006/relationships/image" Target="../media/image1471.png"/><Relationship Id="rId305" Type="http://schemas.openxmlformats.org/officeDocument/2006/relationships/image" Target="../media/image1478.png"/><Relationship Id="rId347" Type="http://schemas.openxmlformats.org/officeDocument/2006/relationships/customXml" Target="../ink/ink1512.xml"/><Relationship Id="rId512" Type="http://schemas.openxmlformats.org/officeDocument/2006/relationships/image" Target="../media/image1578.png"/><Relationship Id="rId44" Type="http://schemas.openxmlformats.org/officeDocument/2006/relationships/customXml" Target="../ink/ink1360.xml"/><Relationship Id="rId86" Type="http://schemas.openxmlformats.org/officeDocument/2006/relationships/customXml" Target="../ink/ink1381.xml"/><Relationship Id="rId151" Type="http://schemas.openxmlformats.org/officeDocument/2006/relationships/image" Target="../media/image1402.png"/><Relationship Id="rId389" Type="http://schemas.openxmlformats.org/officeDocument/2006/relationships/customXml" Target="../ink/ink1533.xml"/><Relationship Id="rId554" Type="http://schemas.openxmlformats.org/officeDocument/2006/relationships/image" Target="../media/image1599.png"/><Relationship Id="rId596" Type="http://schemas.openxmlformats.org/officeDocument/2006/relationships/image" Target="../media/image1620.png"/><Relationship Id="rId193" Type="http://schemas.openxmlformats.org/officeDocument/2006/relationships/image" Target="../media/image1422.png"/><Relationship Id="rId207" Type="http://schemas.openxmlformats.org/officeDocument/2006/relationships/image" Target="../media/image1429.png"/><Relationship Id="rId249" Type="http://schemas.openxmlformats.org/officeDocument/2006/relationships/image" Target="../media/image1450.png"/><Relationship Id="rId414" Type="http://schemas.openxmlformats.org/officeDocument/2006/relationships/image" Target="../media/image1531.png"/><Relationship Id="rId456" Type="http://schemas.openxmlformats.org/officeDocument/2006/relationships/image" Target="../media/image1551.png"/><Relationship Id="rId498" Type="http://schemas.openxmlformats.org/officeDocument/2006/relationships/image" Target="../media/image1571.png"/><Relationship Id="rId621" Type="http://schemas.openxmlformats.org/officeDocument/2006/relationships/customXml" Target="../ink/ink1649.xml"/><Relationship Id="rId663" Type="http://schemas.openxmlformats.org/officeDocument/2006/relationships/customXml" Target="../ink/ink1670.xml"/><Relationship Id="rId13" Type="http://schemas.openxmlformats.org/officeDocument/2006/relationships/image" Target="../media/image1335.png"/><Relationship Id="rId109" Type="http://schemas.openxmlformats.org/officeDocument/2006/relationships/image" Target="../media/image1381.png"/><Relationship Id="rId260" Type="http://schemas.openxmlformats.org/officeDocument/2006/relationships/customXml" Target="../ink/ink1468.xml"/><Relationship Id="rId316" Type="http://schemas.openxmlformats.org/officeDocument/2006/relationships/image" Target="../media/image1483.png"/><Relationship Id="rId523" Type="http://schemas.openxmlformats.org/officeDocument/2006/relationships/customXml" Target="../ink/ink1600.xml"/><Relationship Id="rId55" Type="http://schemas.openxmlformats.org/officeDocument/2006/relationships/image" Target="../media/image1355.png"/><Relationship Id="rId97" Type="http://schemas.openxmlformats.org/officeDocument/2006/relationships/image" Target="../media/image355.png"/><Relationship Id="rId120" Type="http://schemas.openxmlformats.org/officeDocument/2006/relationships/customXml" Target="../ink/ink1398.xml"/><Relationship Id="rId358" Type="http://schemas.openxmlformats.org/officeDocument/2006/relationships/image" Target="../media/image1504.png"/><Relationship Id="rId565" Type="http://schemas.openxmlformats.org/officeDocument/2006/relationships/customXml" Target="../ink/ink1621.xml"/><Relationship Id="rId162" Type="http://schemas.openxmlformats.org/officeDocument/2006/relationships/customXml" Target="../ink/ink1419.xml"/><Relationship Id="rId218" Type="http://schemas.openxmlformats.org/officeDocument/2006/relationships/customXml" Target="../ink/ink1447.xml"/><Relationship Id="rId425" Type="http://schemas.openxmlformats.org/officeDocument/2006/relationships/customXml" Target="../ink/ink1551.xml"/><Relationship Id="rId467" Type="http://schemas.openxmlformats.org/officeDocument/2006/relationships/customXml" Target="../ink/ink1572.xml"/><Relationship Id="rId632" Type="http://schemas.openxmlformats.org/officeDocument/2006/relationships/image" Target="../media/image1638.png"/><Relationship Id="rId271" Type="http://schemas.openxmlformats.org/officeDocument/2006/relationships/image" Target="../media/image1461.png"/><Relationship Id="rId674" Type="http://schemas.openxmlformats.org/officeDocument/2006/relationships/image" Target="../media/image1659.png"/><Relationship Id="rId24" Type="http://schemas.openxmlformats.org/officeDocument/2006/relationships/customXml" Target="../ink/ink1350.xml"/><Relationship Id="rId66" Type="http://schemas.openxmlformats.org/officeDocument/2006/relationships/customXml" Target="../ink/ink1371.xml"/><Relationship Id="rId131" Type="http://schemas.openxmlformats.org/officeDocument/2006/relationships/image" Target="../media/image1392.png"/><Relationship Id="rId327" Type="http://schemas.openxmlformats.org/officeDocument/2006/relationships/customXml" Target="../ink/ink1502.xml"/><Relationship Id="rId369" Type="http://schemas.openxmlformats.org/officeDocument/2006/relationships/customXml" Target="../ink/ink1523.xml"/><Relationship Id="rId534" Type="http://schemas.openxmlformats.org/officeDocument/2006/relationships/image" Target="../media/image1589.png"/><Relationship Id="rId576" Type="http://schemas.openxmlformats.org/officeDocument/2006/relationships/image" Target="../media/image1610.png"/><Relationship Id="rId173" Type="http://schemas.openxmlformats.org/officeDocument/2006/relationships/image" Target="../media/image1413.png"/><Relationship Id="rId229" Type="http://schemas.openxmlformats.org/officeDocument/2006/relationships/image" Target="../media/image1440.png"/><Relationship Id="rId380" Type="http://schemas.openxmlformats.org/officeDocument/2006/relationships/image" Target="../media/image1514.png"/><Relationship Id="rId436" Type="http://schemas.openxmlformats.org/officeDocument/2006/relationships/image" Target="../media/image1541.png"/><Relationship Id="rId601" Type="http://schemas.openxmlformats.org/officeDocument/2006/relationships/customXml" Target="../ink/ink1639.xml"/><Relationship Id="rId643" Type="http://schemas.openxmlformats.org/officeDocument/2006/relationships/customXml" Target="../ink/ink1660.xml"/><Relationship Id="rId240" Type="http://schemas.openxmlformats.org/officeDocument/2006/relationships/customXml" Target="../ink/ink1458.xml"/><Relationship Id="rId478" Type="http://schemas.openxmlformats.org/officeDocument/2006/relationships/image" Target="../media/image1562.png"/><Relationship Id="rId685" Type="http://schemas.openxmlformats.org/officeDocument/2006/relationships/customXml" Target="../ink/ink1681.xml"/><Relationship Id="rId35" Type="http://schemas.openxmlformats.org/officeDocument/2006/relationships/image" Target="../media/image1345.png"/><Relationship Id="rId77" Type="http://schemas.openxmlformats.org/officeDocument/2006/relationships/image" Target="../media/image1366.png"/><Relationship Id="rId100" Type="http://schemas.openxmlformats.org/officeDocument/2006/relationships/customXml" Target="../ink/ink1388.xml"/><Relationship Id="rId282" Type="http://schemas.openxmlformats.org/officeDocument/2006/relationships/customXml" Target="../ink/ink1479.xml"/><Relationship Id="rId338" Type="http://schemas.openxmlformats.org/officeDocument/2006/relationships/image" Target="../media/image1494.png"/><Relationship Id="rId503" Type="http://schemas.openxmlformats.org/officeDocument/2006/relationships/customXml" Target="../ink/ink1590.xml"/><Relationship Id="rId545" Type="http://schemas.openxmlformats.org/officeDocument/2006/relationships/customXml" Target="../ink/ink1611.xml"/><Relationship Id="rId587" Type="http://schemas.openxmlformats.org/officeDocument/2006/relationships/customXml" Target="../ink/ink1632.xml"/><Relationship Id="rId8" Type="http://schemas.openxmlformats.org/officeDocument/2006/relationships/customXml" Target="../ink/ink1342.xml"/><Relationship Id="rId142" Type="http://schemas.openxmlformats.org/officeDocument/2006/relationships/customXml" Target="../ink/ink1409.xml"/><Relationship Id="rId184" Type="http://schemas.openxmlformats.org/officeDocument/2006/relationships/customXml" Target="../ink/ink1430.xml"/><Relationship Id="rId391" Type="http://schemas.openxmlformats.org/officeDocument/2006/relationships/customXml" Target="../ink/ink1534.xml"/><Relationship Id="rId405" Type="http://schemas.openxmlformats.org/officeDocument/2006/relationships/customXml" Target="../ink/ink1541.xml"/><Relationship Id="rId447" Type="http://schemas.openxmlformats.org/officeDocument/2006/relationships/customXml" Target="../ink/ink1562.xml"/><Relationship Id="rId612" Type="http://schemas.openxmlformats.org/officeDocument/2006/relationships/image" Target="../media/image1628.png"/><Relationship Id="rId251" Type="http://schemas.openxmlformats.org/officeDocument/2006/relationships/image" Target="../media/image1451.png"/><Relationship Id="rId489" Type="http://schemas.openxmlformats.org/officeDocument/2006/relationships/customXml" Target="../ink/ink1583.xml"/><Relationship Id="rId654" Type="http://schemas.openxmlformats.org/officeDocument/2006/relationships/image" Target="../media/image1649.png"/><Relationship Id="rId46" Type="http://schemas.openxmlformats.org/officeDocument/2006/relationships/customXml" Target="../ink/ink1361.xml"/><Relationship Id="rId293" Type="http://schemas.openxmlformats.org/officeDocument/2006/relationships/image" Target="../media/image1472.png"/><Relationship Id="rId307" Type="http://schemas.openxmlformats.org/officeDocument/2006/relationships/image" Target="../media/image1479.png"/><Relationship Id="rId349" Type="http://schemas.openxmlformats.org/officeDocument/2006/relationships/customXml" Target="../ink/ink1513.xml"/><Relationship Id="rId514" Type="http://schemas.openxmlformats.org/officeDocument/2006/relationships/image" Target="../media/image1579.png"/><Relationship Id="rId556" Type="http://schemas.openxmlformats.org/officeDocument/2006/relationships/image" Target="../media/image1600.png"/><Relationship Id="rId88" Type="http://schemas.openxmlformats.org/officeDocument/2006/relationships/customXml" Target="../ink/ink1382.xml"/><Relationship Id="rId111" Type="http://schemas.openxmlformats.org/officeDocument/2006/relationships/image" Target="../media/image1382.png"/><Relationship Id="rId153" Type="http://schemas.openxmlformats.org/officeDocument/2006/relationships/image" Target="../media/image1403.png"/><Relationship Id="rId195" Type="http://schemas.openxmlformats.org/officeDocument/2006/relationships/image" Target="../media/image1423.png"/><Relationship Id="rId209" Type="http://schemas.openxmlformats.org/officeDocument/2006/relationships/image" Target="../media/image1430.png"/><Relationship Id="rId360" Type="http://schemas.openxmlformats.org/officeDocument/2006/relationships/image" Target="../media/image1505.png"/><Relationship Id="rId416" Type="http://schemas.openxmlformats.org/officeDocument/2006/relationships/image" Target="../media/image1532.png"/><Relationship Id="rId598" Type="http://schemas.openxmlformats.org/officeDocument/2006/relationships/image" Target="../media/image1621.png"/><Relationship Id="rId220" Type="http://schemas.openxmlformats.org/officeDocument/2006/relationships/customXml" Target="../ink/ink1448.xml"/><Relationship Id="rId458" Type="http://schemas.openxmlformats.org/officeDocument/2006/relationships/image" Target="../media/image1552.png"/><Relationship Id="rId623" Type="http://schemas.openxmlformats.org/officeDocument/2006/relationships/customXml" Target="../ink/ink1650.xml"/><Relationship Id="rId665" Type="http://schemas.openxmlformats.org/officeDocument/2006/relationships/customXml" Target="../ink/ink1671.xml"/><Relationship Id="rId15" Type="http://schemas.openxmlformats.org/officeDocument/2006/relationships/image" Target="../media/image1336.png"/><Relationship Id="rId57" Type="http://schemas.openxmlformats.org/officeDocument/2006/relationships/image" Target="../media/image1356.png"/><Relationship Id="rId262" Type="http://schemas.openxmlformats.org/officeDocument/2006/relationships/customXml" Target="../ink/ink1469.xml"/><Relationship Id="rId318" Type="http://schemas.openxmlformats.org/officeDocument/2006/relationships/image" Target="../media/image1484.png"/><Relationship Id="rId525" Type="http://schemas.openxmlformats.org/officeDocument/2006/relationships/customXml" Target="../ink/ink1601.xml"/><Relationship Id="rId567" Type="http://schemas.openxmlformats.org/officeDocument/2006/relationships/customXml" Target="../ink/ink1622.xml"/><Relationship Id="rId99" Type="http://schemas.openxmlformats.org/officeDocument/2006/relationships/image" Target="../media/image1376.png"/><Relationship Id="rId122" Type="http://schemas.openxmlformats.org/officeDocument/2006/relationships/customXml" Target="../ink/ink1399.xml"/><Relationship Id="rId164" Type="http://schemas.openxmlformats.org/officeDocument/2006/relationships/customXml" Target="../ink/ink1420.xml"/><Relationship Id="rId371" Type="http://schemas.openxmlformats.org/officeDocument/2006/relationships/customXml" Target="../ink/ink1524.xml"/><Relationship Id="rId427" Type="http://schemas.openxmlformats.org/officeDocument/2006/relationships/customXml" Target="../ink/ink1552.xml"/><Relationship Id="rId469" Type="http://schemas.openxmlformats.org/officeDocument/2006/relationships/customXml" Target="../ink/ink1573.xml"/><Relationship Id="rId634" Type="http://schemas.openxmlformats.org/officeDocument/2006/relationships/image" Target="../media/image1639.png"/><Relationship Id="rId676" Type="http://schemas.openxmlformats.org/officeDocument/2006/relationships/image" Target="../media/image1660.png"/><Relationship Id="rId26" Type="http://schemas.openxmlformats.org/officeDocument/2006/relationships/customXml" Target="../ink/ink1351.xml"/><Relationship Id="rId231" Type="http://schemas.openxmlformats.org/officeDocument/2006/relationships/image" Target="../media/image1441.png"/><Relationship Id="rId273" Type="http://schemas.openxmlformats.org/officeDocument/2006/relationships/image" Target="../media/image1462.png"/><Relationship Id="rId329" Type="http://schemas.openxmlformats.org/officeDocument/2006/relationships/customXml" Target="../ink/ink1503.xml"/><Relationship Id="rId480" Type="http://schemas.openxmlformats.org/officeDocument/2006/relationships/image" Target="../media/image1563.png"/><Relationship Id="rId536" Type="http://schemas.openxmlformats.org/officeDocument/2006/relationships/image" Target="../media/image1590.png"/><Relationship Id="rId68" Type="http://schemas.openxmlformats.org/officeDocument/2006/relationships/customXml" Target="../ink/ink1372.xml"/><Relationship Id="rId133" Type="http://schemas.openxmlformats.org/officeDocument/2006/relationships/image" Target="../media/image1393.png"/><Relationship Id="rId175" Type="http://schemas.openxmlformats.org/officeDocument/2006/relationships/image" Target="../media/image1048.png"/><Relationship Id="rId340" Type="http://schemas.openxmlformats.org/officeDocument/2006/relationships/image" Target="../media/image1495.png"/><Relationship Id="rId578" Type="http://schemas.openxmlformats.org/officeDocument/2006/relationships/image" Target="../media/image1611.png"/><Relationship Id="rId200" Type="http://schemas.openxmlformats.org/officeDocument/2006/relationships/customXml" Target="../ink/ink1438.xml"/><Relationship Id="rId382" Type="http://schemas.openxmlformats.org/officeDocument/2006/relationships/image" Target="../media/image1515.png"/><Relationship Id="rId438" Type="http://schemas.openxmlformats.org/officeDocument/2006/relationships/image" Target="../media/image1542.png"/><Relationship Id="rId603" Type="http://schemas.openxmlformats.org/officeDocument/2006/relationships/customXml" Target="../ink/ink1640.xml"/><Relationship Id="rId645" Type="http://schemas.openxmlformats.org/officeDocument/2006/relationships/customXml" Target="../ink/ink1661.xml"/><Relationship Id="rId687" Type="http://schemas.openxmlformats.org/officeDocument/2006/relationships/customXml" Target="../ink/ink1682.xml"/><Relationship Id="rId242" Type="http://schemas.openxmlformats.org/officeDocument/2006/relationships/customXml" Target="../ink/ink1459.xml"/><Relationship Id="rId284" Type="http://schemas.openxmlformats.org/officeDocument/2006/relationships/customXml" Target="../ink/ink1480.xml"/><Relationship Id="rId491" Type="http://schemas.openxmlformats.org/officeDocument/2006/relationships/customXml" Target="../ink/ink1584.xml"/><Relationship Id="rId505" Type="http://schemas.openxmlformats.org/officeDocument/2006/relationships/customXml" Target="../ink/ink1591.xml"/><Relationship Id="rId37" Type="http://schemas.openxmlformats.org/officeDocument/2006/relationships/image" Target="../media/image1346.png"/><Relationship Id="rId79" Type="http://schemas.openxmlformats.org/officeDocument/2006/relationships/image" Target="../media/image1367.png"/><Relationship Id="rId102" Type="http://schemas.openxmlformats.org/officeDocument/2006/relationships/customXml" Target="../ink/ink1389.xml"/><Relationship Id="rId144" Type="http://schemas.openxmlformats.org/officeDocument/2006/relationships/customXml" Target="../ink/ink1410.xml"/><Relationship Id="rId547" Type="http://schemas.openxmlformats.org/officeDocument/2006/relationships/customXml" Target="../ink/ink1612.xml"/><Relationship Id="rId589" Type="http://schemas.openxmlformats.org/officeDocument/2006/relationships/customXml" Target="../ink/ink1633.xml"/><Relationship Id="rId90" Type="http://schemas.openxmlformats.org/officeDocument/2006/relationships/customXml" Target="../ink/ink1383.xml"/><Relationship Id="rId186" Type="http://schemas.openxmlformats.org/officeDocument/2006/relationships/customXml" Target="../ink/ink1431.xml"/><Relationship Id="rId351" Type="http://schemas.openxmlformats.org/officeDocument/2006/relationships/customXml" Target="../ink/ink1514.xml"/><Relationship Id="rId393" Type="http://schemas.openxmlformats.org/officeDocument/2006/relationships/customXml" Target="../ink/ink1535.xml"/><Relationship Id="rId407" Type="http://schemas.openxmlformats.org/officeDocument/2006/relationships/customXml" Target="../ink/ink1542.xml"/><Relationship Id="rId449" Type="http://schemas.openxmlformats.org/officeDocument/2006/relationships/customXml" Target="../ink/ink1563.xml"/><Relationship Id="rId614" Type="http://schemas.openxmlformats.org/officeDocument/2006/relationships/image" Target="../media/image1629.png"/><Relationship Id="rId656" Type="http://schemas.openxmlformats.org/officeDocument/2006/relationships/image" Target="../media/image1650.png"/><Relationship Id="rId211" Type="http://schemas.openxmlformats.org/officeDocument/2006/relationships/image" Target="../media/image1431.png"/><Relationship Id="rId253" Type="http://schemas.openxmlformats.org/officeDocument/2006/relationships/image" Target="../media/image1452.png"/><Relationship Id="rId295" Type="http://schemas.openxmlformats.org/officeDocument/2006/relationships/image" Target="../media/image1473.png"/><Relationship Id="rId309" Type="http://schemas.openxmlformats.org/officeDocument/2006/relationships/image" Target="../media/image1480.png"/><Relationship Id="rId460" Type="http://schemas.openxmlformats.org/officeDocument/2006/relationships/image" Target="../media/image1553.png"/><Relationship Id="rId516" Type="http://schemas.openxmlformats.org/officeDocument/2006/relationships/image" Target="../media/image1580.png"/><Relationship Id="rId48" Type="http://schemas.openxmlformats.org/officeDocument/2006/relationships/customXml" Target="../ink/ink1362.xml"/><Relationship Id="rId113" Type="http://schemas.openxmlformats.org/officeDocument/2006/relationships/image" Target="../media/image1383.png"/><Relationship Id="rId320" Type="http://schemas.openxmlformats.org/officeDocument/2006/relationships/image" Target="../media/image1485.png"/><Relationship Id="rId558" Type="http://schemas.openxmlformats.org/officeDocument/2006/relationships/image" Target="../media/image1601.png"/><Relationship Id="rId155" Type="http://schemas.openxmlformats.org/officeDocument/2006/relationships/image" Target="../media/image1404.png"/><Relationship Id="rId197" Type="http://schemas.openxmlformats.org/officeDocument/2006/relationships/image" Target="../media/image1424.png"/><Relationship Id="rId362" Type="http://schemas.openxmlformats.org/officeDocument/2006/relationships/image" Target="../media/image1506.png"/><Relationship Id="rId418" Type="http://schemas.openxmlformats.org/officeDocument/2006/relationships/image" Target="../media/image1533.png"/><Relationship Id="rId625" Type="http://schemas.openxmlformats.org/officeDocument/2006/relationships/customXml" Target="../ink/ink1651.xml"/><Relationship Id="rId222" Type="http://schemas.openxmlformats.org/officeDocument/2006/relationships/customXml" Target="../ink/ink1449.xml"/><Relationship Id="rId264" Type="http://schemas.openxmlformats.org/officeDocument/2006/relationships/customXml" Target="../ink/ink1470.xml"/><Relationship Id="rId471" Type="http://schemas.openxmlformats.org/officeDocument/2006/relationships/customXml" Target="../ink/ink1574.xml"/><Relationship Id="rId667" Type="http://schemas.openxmlformats.org/officeDocument/2006/relationships/customXml" Target="../ink/ink1672.xml"/><Relationship Id="rId17" Type="http://schemas.openxmlformats.org/officeDocument/2006/relationships/image" Target="../media/image1337.png"/><Relationship Id="rId59" Type="http://schemas.openxmlformats.org/officeDocument/2006/relationships/image" Target="../media/image1357.png"/><Relationship Id="rId124" Type="http://schemas.openxmlformats.org/officeDocument/2006/relationships/customXml" Target="../ink/ink1400.xml"/><Relationship Id="rId527" Type="http://schemas.openxmlformats.org/officeDocument/2006/relationships/customXml" Target="../ink/ink1602.xml"/><Relationship Id="rId569" Type="http://schemas.openxmlformats.org/officeDocument/2006/relationships/customXml" Target="../ink/ink1623.xml"/><Relationship Id="rId70" Type="http://schemas.openxmlformats.org/officeDocument/2006/relationships/customXml" Target="../ink/ink1373.xml"/><Relationship Id="rId166" Type="http://schemas.openxmlformats.org/officeDocument/2006/relationships/customXml" Target="../ink/ink1421.xml"/><Relationship Id="rId331" Type="http://schemas.openxmlformats.org/officeDocument/2006/relationships/customXml" Target="../ink/ink1504.xml"/><Relationship Id="rId373" Type="http://schemas.openxmlformats.org/officeDocument/2006/relationships/customXml" Target="../ink/ink1525.xml"/><Relationship Id="rId429" Type="http://schemas.openxmlformats.org/officeDocument/2006/relationships/customXml" Target="../ink/ink1553.xml"/><Relationship Id="rId580" Type="http://schemas.openxmlformats.org/officeDocument/2006/relationships/image" Target="../media/image1612.png"/><Relationship Id="rId636" Type="http://schemas.openxmlformats.org/officeDocument/2006/relationships/image" Target="../media/image1640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442.png"/><Relationship Id="rId440" Type="http://schemas.openxmlformats.org/officeDocument/2006/relationships/image" Target="../media/image1543.png"/><Relationship Id="rId678" Type="http://schemas.openxmlformats.org/officeDocument/2006/relationships/image" Target="../media/image1661.png"/><Relationship Id="rId28" Type="http://schemas.openxmlformats.org/officeDocument/2006/relationships/customXml" Target="../ink/ink1352.xml"/><Relationship Id="rId275" Type="http://schemas.openxmlformats.org/officeDocument/2006/relationships/image" Target="../media/image1463.png"/><Relationship Id="rId300" Type="http://schemas.openxmlformats.org/officeDocument/2006/relationships/customXml" Target="../ink/ink1488.xml"/><Relationship Id="rId482" Type="http://schemas.openxmlformats.org/officeDocument/2006/relationships/image" Target="../media/image1564.png"/><Relationship Id="rId538" Type="http://schemas.openxmlformats.org/officeDocument/2006/relationships/image" Target="../media/image1591.png"/><Relationship Id="rId81" Type="http://schemas.openxmlformats.org/officeDocument/2006/relationships/image" Target="../media/image1368.png"/><Relationship Id="rId135" Type="http://schemas.openxmlformats.org/officeDocument/2006/relationships/image" Target="../media/image1394.png"/><Relationship Id="rId177" Type="http://schemas.openxmlformats.org/officeDocument/2006/relationships/image" Target="../media/image1414.png"/><Relationship Id="rId342" Type="http://schemas.openxmlformats.org/officeDocument/2006/relationships/image" Target="../media/image1496.png"/><Relationship Id="rId384" Type="http://schemas.openxmlformats.org/officeDocument/2006/relationships/image" Target="../media/image1516.png"/><Relationship Id="rId591" Type="http://schemas.openxmlformats.org/officeDocument/2006/relationships/customXml" Target="../ink/ink1634.xml"/><Relationship Id="rId605" Type="http://schemas.openxmlformats.org/officeDocument/2006/relationships/customXml" Target="../ink/ink1641.xml"/><Relationship Id="rId202" Type="http://schemas.openxmlformats.org/officeDocument/2006/relationships/customXml" Target="../ink/ink1439.xml"/><Relationship Id="rId244" Type="http://schemas.openxmlformats.org/officeDocument/2006/relationships/customXml" Target="../ink/ink1460.xml"/><Relationship Id="rId647" Type="http://schemas.openxmlformats.org/officeDocument/2006/relationships/customXml" Target="../ink/ink1662.xml"/><Relationship Id="rId689" Type="http://schemas.openxmlformats.org/officeDocument/2006/relationships/customXml" Target="../ink/ink1683.xml"/><Relationship Id="rId39" Type="http://schemas.openxmlformats.org/officeDocument/2006/relationships/image" Target="../media/image1347.png"/><Relationship Id="rId286" Type="http://schemas.openxmlformats.org/officeDocument/2006/relationships/customXml" Target="../ink/ink1481.xml"/><Relationship Id="rId451" Type="http://schemas.openxmlformats.org/officeDocument/2006/relationships/customXml" Target="../ink/ink1564.xml"/><Relationship Id="rId493" Type="http://schemas.openxmlformats.org/officeDocument/2006/relationships/customXml" Target="../ink/ink1585.xml"/><Relationship Id="rId507" Type="http://schemas.openxmlformats.org/officeDocument/2006/relationships/customXml" Target="../ink/ink1592.xml"/><Relationship Id="rId549" Type="http://schemas.openxmlformats.org/officeDocument/2006/relationships/customXml" Target="../ink/ink1613.xml"/><Relationship Id="rId50" Type="http://schemas.openxmlformats.org/officeDocument/2006/relationships/customXml" Target="../ink/ink1363.xml"/><Relationship Id="rId104" Type="http://schemas.openxmlformats.org/officeDocument/2006/relationships/customXml" Target="../ink/ink1390.xml"/><Relationship Id="rId146" Type="http://schemas.openxmlformats.org/officeDocument/2006/relationships/customXml" Target="../ink/ink1411.xml"/><Relationship Id="rId188" Type="http://schemas.openxmlformats.org/officeDocument/2006/relationships/customXml" Target="../ink/ink1432.xml"/><Relationship Id="rId311" Type="http://schemas.openxmlformats.org/officeDocument/2006/relationships/image" Target="../media/image1481.png"/><Relationship Id="rId353" Type="http://schemas.openxmlformats.org/officeDocument/2006/relationships/customXml" Target="../ink/ink1515.xml"/><Relationship Id="rId395" Type="http://schemas.openxmlformats.org/officeDocument/2006/relationships/customXml" Target="../ink/ink1536.xml"/><Relationship Id="rId409" Type="http://schemas.openxmlformats.org/officeDocument/2006/relationships/customXml" Target="../ink/ink1543.xml"/><Relationship Id="rId560" Type="http://schemas.openxmlformats.org/officeDocument/2006/relationships/image" Target="../media/image1602.png"/><Relationship Id="rId92" Type="http://schemas.openxmlformats.org/officeDocument/2006/relationships/customXml" Target="../ink/ink1384.xml"/><Relationship Id="rId213" Type="http://schemas.openxmlformats.org/officeDocument/2006/relationships/image" Target="../media/image1432.png"/><Relationship Id="rId420" Type="http://schemas.openxmlformats.org/officeDocument/2006/relationships/image" Target="../media/image156.png"/><Relationship Id="rId616" Type="http://schemas.openxmlformats.org/officeDocument/2006/relationships/image" Target="../media/image1630.png"/><Relationship Id="rId658" Type="http://schemas.openxmlformats.org/officeDocument/2006/relationships/image" Target="../media/image1651.png"/><Relationship Id="rId255" Type="http://schemas.openxmlformats.org/officeDocument/2006/relationships/image" Target="../media/image1453.png"/><Relationship Id="rId297" Type="http://schemas.openxmlformats.org/officeDocument/2006/relationships/image" Target="../media/image1474.png"/><Relationship Id="rId462" Type="http://schemas.openxmlformats.org/officeDocument/2006/relationships/image" Target="../media/image1554.png"/><Relationship Id="rId518" Type="http://schemas.openxmlformats.org/officeDocument/2006/relationships/image" Target="../media/image1581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79.png"/><Relationship Id="rId117" Type="http://schemas.openxmlformats.org/officeDocument/2006/relationships/customXml" Target="../ink/ink1744.xml"/><Relationship Id="rId21" Type="http://schemas.openxmlformats.org/officeDocument/2006/relationships/customXml" Target="../ink/ink1696.xml"/><Relationship Id="rId42" Type="http://schemas.openxmlformats.org/officeDocument/2006/relationships/image" Target="../media/image1687.png"/><Relationship Id="rId47" Type="http://schemas.openxmlformats.org/officeDocument/2006/relationships/customXml" Target="../ink/ink1709.xml"/><Relationship Id="rId63" Type="http://schemas.openxmlformats.org/officeDocument/2006/relationships/customXml" Target="../ink/ink1717.xml"/><Relationship Id="rId68" Type="http://schemas.openxmlformats.org/officeDocument/2006/relationships/image" Target="../media/image1700.png"/><Relationship Id="rId84" Type="http://schemas.openxmlformats.org/officeDocument/2006/relationships/image" Target="../media/image1708.png"/><Relationship Id="rId89" Type="http://schemas.openxmlformats.org/officeDocument/2006/relationships/customXml" Target="../ink/ink1730.xml"/><Relationship Id="rId112" Type="http://schemas.openxmlformats.org/officeDocument/2006/relationships/image" Target="../media/image1721.png"/><Relationship Id="rId16" Type="http://schemas.openxmlformats.org/officeDocument/2006/relationships/customXml" Target="../ink/ink1693.xml"/><Relationship Id="rId107" Type="http://schemas.openxmlformats.org/officeDocument/2006/relationships/customXml" Target="../ink/ink1739.xml"/><Relationship Id="rId11" Type="http://schemas.openxmlformats.org/officeDocument/2006/relationships/image" Target="../media/image1672.png"/><Relationship Id="rId32" Type="http://schemas.openxmlformats.org/officeDocument/2006/relationships/image" Target="../media/image1682.png"/><Relationship Id="rId37" Type="http://schemas.openxmlformats.org/officeDocument/2006/relationships/customXml" Target="../ink/ink1704.xml"/><Relationship Id="rId53" Type="http://schemas.openxmlformats.org/officeDocument/2006/relationships/customXml" Target="../ink/ink1712.xml"/><Relationship Id="rId58" Type="http://schemas.openxmlformats.org/officeDocument/2006/relationships/image" Target="../media/image1695.png"/><Relationship Id="rId74" Type="http://schemas.openxmlformats.org/officeDocument/2006/relationships/image" Target="../media/image1703.png"/><Relationship Id="rId79" Type="http://schemas.openxmlformats.org/officeDocument/2006/relationships/customXml" Target="../ink/ink1725.xml"/><Relationship Id="rId102" Type="http://schemas.openxmlformats.org/officeDocument/2006/relationships/image" Target="../media/image1716.png"/><Relationship Id="rId123" Type="http://schemas.openxmlformats.org/officeDocument/2006/relationships/customXml" Target="../ink/ink1747.xml"/><Relationship Id="rId128" Type="http://schemas.openxmlformats.org/officeDocument/2006/relationships/image" Target="../media/image1729.png"/><Relationship Id="rId5" Type="http://schemas.openxmlformats.org/officeDocument/2006/relationships/image" Target="../media/image1669.png"/><Relationship Id="rId90" Type="http://schemas.openxmlformats.org/officeDocument/2006/relationships/image" Target="../media/image1710.png"/><Relationship Id="rId95" Type="http://schemas.openxmlformats.org/officeDocument/2006/relationships/customXml" Target="../ink/ink1733.xml"/><Relationship Id="rId19" Type="http://schemas.openxmlformats.org/officeDocument/2006/relationships/image" Target="../media/image1676.png"/><Relationship Id="rId14" Type="http://schemas.openxmlformats.org/officeDocument/2006/relationships/customXml" Target="../ink/ink1692.xml"/><Relationship Id="rId22" Type="http://schemas.openxmlformats.org/officeDocument/2006/relationships/image" Target="../media/image1677.png"/><Relationship Id="rId27" Type="http://schemas.openxmlformats.org/officeDocument/2006/relationships/customXml" Target="../ink/ink1699.xml"/><Relationship Id="rId30" Type="http://schemas.openxmlformats.org/officeDocument/2006/relationships/image" Target="../media/image1681.png"/><Relationship Id="rId35" Type="http://schemas.openxmlformats.org/officeDocument/2006/relationships/customXml" Target="../ink/ink1703.xml"/><Relationship Id="rId43" Type="http://schemas.openxmlformats.org/officeDocument/2006/relationships/customXml" Target="../ink/ink1707.xml"/><Relationship Id="rId48" Type="http://schemas.openxmlformats.org/officeDocument/2006/relationships/image" Target="../media/image1690.png"/><Relationship Id="rId56" Type="http://schemas.openxmlformats.org/officeDocument/2006/relationships/image" Target="../media/image1694.png"/><Relationship Id="rId64" Type="http://schemas.openxmlformats.org/officeDocument/2006/relationships/image" Target="../media/image1698.png"/><Relationship Id="rId69" Type="http://schemas.openxmlformats.org/officeDocument/2006/relationships/customXml" Target="../ink/ink1720.xml"/><Relationship Id="rId77" Type="http://schemas.openxmlformats.org/officeDocument/2006/relationships/customXml" Target="../ink/ink1724.xml"/><Relationship Id="rId100" Type="http://schemas.openxmlformats.org/officeDocument/2006/relationships/image" Target="../media/image1715.png"/><Relationship Id="rId105" Type="http://schemas.openxmlformats.org/officeDocument/2006/relationships/customXml" Target="../ink/ink1738.xml"/><Relationship Id="rId113" Type="http://schemas.openxmlformats.org/officeDocument/2006/relationships/customXml" Target="../ink/ink1742.xml"/><Relationship Id="rId118" Type="http://schemas.openxmlformats.org/officeDocument/2006/relationships/image" Target="../media/image1724.png"/><Relationship Id="rId126" Type="http://schemas.openxmlformats.org/officeDocument/2006/relationships/image" Target="../media/image1728.png"/><Relationship Id="rId8" Type="http://schemas.openxmlformats.org/officeDocument/2006/relationships/customXml" Target="../ink/ink1689.xml"/><Relationship Id="rId51" Type="http://schemas.openxmlformats.org/officeDocument/2006/relationships/customXml" Target="../ink/ink1711.xml"/><Relationship Id="rId72" Type="http://schemas.openxmlformats.org/officeDocument/2006/relationships/image" Target="../media/image1702.png"/><Relationship Id="rId80" Type="http://schemas.openxmlformats.org/officeDocument/2006/relationships/image" Target="../media/image1706.png"/><Relationship Id="rId85" Type="http://schemas.openxmlformats.org/officeDocument/2006/relationships/customXml" Target="../ink/ink1728.xml"/><Relationship Id="rId93" Type="http://schemas.openxmlformats.org/officeDocument/2006/relationships/customXml" Target="../ink/ink1732.xml"/><Relationship Id="rId98" Type="http://schemas.openxmlformats.org/officeDocument/2006/relationships/image" Target="../media/image1714.png"/><Relationship Id="rId121" Type="http://schemas.openxmlformats.org/officeDocument/2006/relationships/customXml" Target="../ink/ink1746.xml"/><Relationship Id="rId3" Type="http://schemas.openxmlformats.org/officeDocument/2006/relationships/image" Target="../media/image155.png"/><Relationship Id="rId12" Type="http://schemas.openxmlformats.org/officeDocument/2006/relationships/customXml" Target="../ink/ink1691.xml"/><Relationship Id="rId17" Type="http://schemas.openxmlformats.org/officeDocument/2006/relationships/image" Target="../media/image1675.png"/><Relationship Id="rId25" Type="http://schemas.openxmlformats.org/officeDocument/2006/relationships/customXml" Target="../ink/ink1698.xml"/><Relationship Id="rId33" Type="http://schemas.openxmlformats.org/officeDocument/2006/relationships/customXml" Target="../ink/ink1702.xml"/><Relationship Id="rId38" Type="http://schemas.openxmlformats.org/officeDocument/2006/relationships/image" Target="../media/image1685.png"/><Relationship Id="rId46" Type="http://schemas.openxmlformats.org/officeDocument/2006/relationships/image" Target="../media/image1689.png"/><Relationship Id="rId59" Type="http://schemas.openxmlformats.org/officeDocument/2006/relationships/customXml" Target="../ink/ink1715.xml"/><Relationship Id="rId67" Type="http://schemas.openxmlformats.org/officeDocument/2006/relationships/customXml" Target="../ink/ink1719.xml"/><Relationship Id="rId103" Type="http://schemas.openxmlformats.org/officeDocument/2006/relationships/customXml" Target="../ink/ink1737.xml"/><Relationship Id="rId108" Type="http://schemas.openxmlformats.org/officeDocument/2006/relationships/image" Target="../media/image1719.png"/><Relationship Id="rId116" Type="http://schemas.openxmlformats.org/officeDocument/2006/relationships/image" Target="../media/image1723.png"/><Relationship Id="rId124" Type="http://schemas.openxmlformats.org/officeDocument/2006/relationships/image" Target="../media/image1727.png"/><Relationship Id="rId20" Type="http://schemas.openxmlformats.org/officeDocument/2006/relationships/customXml" Target="../ink/ink1695.xml"/><Relationship Id="rId41" Type="http://schemas.openxmlformats.org/officeDocument/2006/relationships/customXml" Target="../ink/ink1706.xml"/><Relationship Id="rId54" Type="http://schemas.openxmlformats.org/officeDocument/2006/relationships/image" Target="../media/image1693.png"/><Relationship Id="rId62" Type="http://schemas.openxmlformats.org/officeDocument/2006/relationships/image" Target="../media/image1697.png"/><Relationship Id="rId70" Type="http://schemas.openxmlformats.org/officeDocument/2006/relationships/image" Target="../media/image1701.png"/><Relationship Id="rId75" Type="http://schemas.openxmlformats.org/officeDocument/2006/relationships/customXml" Target="../ink/ink1723.xml"/><Relationship Id="rId83" Type="http://schemas.openxmlformats.org/officeDocument/2006/relationships/customXml" Target="../ink/ink1727.xml"/><Relationship Id="rId88" Type="http://schemas.openxmlformats.org/officeDocument/2006/relationships/image" Target="../media/image1709.png"/><Relationship Id="rId91" Type="http://schemas.openxmlformats.org/officeDocument/2006/relationships/customXml" Target="../ink/ink1731.xml"/><Relationship Id="rId96" Type="http://schemas.openxmlformats.org/officeDocument/2006/relationships/image" Target="../media/image1713.png"/><Relationship Id="rId111" Type="http://schemas.openxmlformats.org/officeDocument/2006/relationships/customXml" Target="../ink/ink174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88.xml"/><Relationship Id="rId15" Type="http://schemas.openxmlformats.org/officeDocument/2006/relationships/image" Target="../media/image1674.png"/><Relationship Id="rId23" Type="http://schemas.openxmlformats.org/officeDocument/2006/relationships/customXml" Target="../ink/ink1697.xml"/><Relationship Id="rId28" Type="http://schemas.openxmlformats.org/officeDocument/2006/relationships/image" Target="../media/image1680.png"/><Relationship Id="rId36" Type="http://schemas.openxmlformats.org/officeDocument/2006/relationships/image" Target="../media/image1684.png"/><Relationship Id="rId49" Type="http://schemas.openxmlformats.org/officeDocument/2006/relationships/customXml" Target="../ink/ink1710.xml"/><Relationship Id="rId57" Type="http://schemas.openxmlformats.org/officeDocument/2006/relationships/customXml" Target="../ink/ink1714.xml"/><Relationship Id="rId106" Type="http://schemas.openxmlformats.org/officeDocument/2006/relationships/image" Target="../media/image1718.png"/><Relationship Id="rId114" Type="http://schemas.openxmlformats.org/officeDocument/2006/relationships/image" Target="../media/image1722.png"/><Relationship Id="rId119" Type="http://schemas.openxmlformats.org/officeDocument/2006/relationships/customXml" Target="../ink/ink1745.xml"/><Relationship Id="rId127" Type="http://schemas.openxmlformats.org/officeDocument/2006/relationships/customXml" Target="../ink/ink1749.xml"/><Relationship Id="rId10" Type="http://schemas.openxmlformats.org/officeDocument/2006/relationships/customXml" Target="../ink/ink1690.xml"/><Relationship Id="rId31" Type="http://schemas.openxmlformats.org/officeDocument/2006/relationships/customXml" Target="../ink/ink1701.xml"/><Relationship Id="rId44" Type="http://schemas.openxmlformats.org/officeDocument/2006/relationships/image" Target="../media/image1688.png"/><Relationship Id="rId52" Type="http://schemas.openxmlformats.org/officeDocument/2006/relationships/image" Target="../media/image1692.png"/><Relationship Id="rId60" Type="http://schemas.openxmlformats.org/officeDocument/2006/relationships/image" Target="../media/image1696.png"/><Relationship Id="rId65" Type="http://schemas.openxmlformats.org/officeDocument/2006/relationships/customXml" Target="../ink/ink1718.xml"/><Relationship Id="rId73" Type="http://schemas.openxmlformats.org/officeDocument/2006/relationships/customXml" Target="../ink/ink1722.xml"/><Relationship Id="rId78" Type="http://schemas.openxmlformats.org/officeDocument/2006/relationships/image" Target="../media/image1705.png"/><Relationship Id="rId81" Type="http://schemas.openxmlformats.org/officeDocument/2006/relationships/customXml" Target="../ink/ink1726.xml"/><Relationship Id="rId86" Type="http://schemas.openxmlformats.org/officeDocument/2006/relationships/image" Target="../media/image156.png"/><Relationship Id="rId94" Type="http://schemas.openxmlformats.org/officeDocument/2006/relationships/image" Target="../media/image1712.png"/><Relationship Id="rId99" Type="http://schemas.openxmlformats.org/officeDocument/2006/relationships/customXml" Target="../ink/ink1735.xml"/><Relationship Id="rId101" Type="http://schemas.openxmlformats.org/officeDocument/2006/relationships/customXml" Target="../ink/ink1736.xml"/><Relationship Id="rId122" Type="http://schemas.openxmlformats.org/officeDocument/2006/relationships/image" Target="../media/image1726.png"/><Relationship Id="rId4" Type="http://schemas.openxmlformats.org/officeDocument/2006/relationships/customXml" Target="../ink/ink1687.xml"/><Relationship Id="rId9" Type="http://schemas.openxmlformats.org/officeDocument/2006/relationships/image" Target="../media/image1671.png"/><Relationship Id="rId13" Type="http://schemas.openxmlformats.org/officeDocument/2006/relationships/image" Target="../media/image1673.png"/><Relationship Id="rId18" Type="http://schemas.openxmlformats.org/officeDocument/2006/relationships/customXml" Target="../ink/ink1694.xml"/><Relationship Id="rId39" Type="http://schemas.openxmlformats.org/officeDocument/2006/relationships/customXml" Target="../ink/ink1705.xml"/><Relationship Id="rId109" Type="http://schemas.openxmlformats.org/officeDocument/2006/relationships/customXml" Target="../ink/ink1740.xml"/><Relationship Id="rId34" Type="http://schemas.openxmlformats.org/officeDocument/2006/relationships/image" Target="../media/image1683.png"/><Relationship Id="rId50" Type="http://schemas.openxmlformats.org/officeDocument/2006/relationships/image" Target="../media/image1691.png"/><Relationship Id="rId55" Type="http://schemas.openxmlformats.org/officeDocument/2006/relationships/customXml" Target="../ink/ink1713.xml"/><Relationship Id="rId76" Type="http://schemas.openxmlformats.org/officeDocument/2006/relationships/image" Target="../media/image1704.png"/><Relationship Id="rId97" Type="http://schemas.openxmlformats.org/officeDocument/2006/relationships/customXml" Target="../ink/ink1734.xml"/><Relationship Id="rId104" Type="http://schemas.openxmlformats.org/officeDocument/2006/relationships/image" Target="../media/image1717.png"/><Relationship Id="rId120" Type="http://schemas.openxmlformats.org/officeDocument/2006/relationships/image" Target="../media/image1725.png"/><Relationship Id="rId125" Type="http://schemas.openxmlformats.org/officeDocument/2006/relationships/customXml" Target="../ink/ink1748.xml"/><Relationship Id="rId7" Type="http://schemas.openxmlformats.org/officeDocument/2006/relationships/image" Target="../media/image1670.png"/><Relationship Id="rId71" Type="http://schemas.openxmlformats.org/officeDocument/2006/relationships/customXml" Target="../ink/ink1721.xml"/><Relationship Id="rId92" Type="http://schemas.openxmlformats.org/officeDocument/2006/relationships/image" Target="../media/image1711.png"/><Relationship Id="rId2" Type="http://schemas.openxmlformats.org/officeDocument/2006/relationships/customXml" Target="../ink/ink1686.xml"/><Relationship Id="rId29" Type="http://schemas.openxmlformats.org/officeDocument/2006/relationships/customXml" Target="../ink/ink1700.xml"/><Relationship Id="rId24" Type="http://schemas.openxmlformats.org/officeDocument/2006/relationships/image" Target="../media/image1678.png"/><Relationship Id="rId40" Type="http://schemas.openxmlformats.org/officeDocument/2006/relationships/image" Target="../media/image1686.png"/><Relationship Id="rId45" Type="http://schemas.openxmlformats.org/officeDocument/2006/relationships/customXml" Target="../ink/ink1708.xml"/><Relationship Id="rId66" Type="http://schemas.openxmlformats.org/officeDocument/2006/relationships/image" Target="../media/image1699.png"/><Relationship Id="rId87" Type="http://schemas.openxmlformats.org/officeDocument/2006/relationships/customXml" Target="../ink/ink1729.xml"/><Relationship Id="rId110" Type="http://schemas.openxmlformats.org/officeDocument/2006/relationships/image" Target="../media/image1720.png"/><Relationship Id="rId115" Type="http://schemas.openxmlformats.org/officeDocument/2006/relationships/customXml" Target="../ink/ink1743.xml"/><Relationship Id="rId61" Type="http://schemas.openxmlformats.org/officeDocument/2006/relationships/customXml" Target="../ink/ink1716.xml"/><Relationship Id="rId82" Type="http://schemas.openxmlformats.org/officeDocument/2006/relationships/image" Target="../media/image1707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7.png"/><Relationship Id="rId299" Type="http://schemas.openxmlformats.org/officeDocument/2006/relationships/image" Target="../media/image1877.png"/><Relationship Id="rId303" Type="http://schemas.openxmlformats.org/officeDocument/2006/relationships/image" Target="../media/image1879.png"/><Relationship Id="rId21" Type="http://schemas.openxmlformats.org/officeDocument/2006/relationships/image" Target="../media/image1739.png"/><Relationship Id="rId42" Type="http://schemas.openxmlformats.org/officeDocument/2006/relationships/customXml" Target="../ink/ink1770.xml"/><Relationship Id="rId63" Type="http://schemas.openxmlformats.org/officeDocument/2006/relationships/image" Target="../media/image1760.png"/><Relationship Id="rId84" Type="http://schemas.openxmlformats.org/officeDocument/2006/relationships/customXml" Target="../ink/ink1791.xml"/><Relationship Id="rId138" Type="http://schemas.openxmlformats.org/officeDocument/2006/relationships/customXml" Target="../ink/ink1818.xml"/><Relationship Id="rId159" Type="http://schemas.openxmlformats.org/officeDocument/2006/relationships/image" Target="../media/image1808.png"/><Relationship Id="rId324" Type="http://schemas.openxmlformats.org/officeDocument/2006/relationships/customXml" Target="../ink/ink1911.xml"/><Relationship Id="rId345" Type="http://schemas.openxmlformats.org/officeDocument/2006/relationships/image" Target="../media/image1900.png"/><Relationship Id="rId366" Type="http://schemas.openxmlformats.org/officeDocument/2006/relationships/customXml" Target="../ink/ink1932.xml"/><Relationship Id="rId170" Type="http://schemas.openxmlformats.org/officeDocument/2006/relationships/customXml" Target="../ink/ink1834.xml"/><Relationship Id="rId191" Type="http://schemas.openxmlformats.org/officeDocument/2006/relationships/image" Target="../media/image1824.png"/><Relationship Id="rId205" Type="http://schemas.openxmlformats.org/officeDocument/2006/relationships/image" Target="../media/image1831.png"/><Relationship Id="rId226" Type="http://schemas.openxmlformats.org/officeDocument/2006/relationships/customXml" Target="../ink/ink1862.xml"/><Relationship Id="rId247" Type="http://schemas.openxmlformats.org/officeDocument/2006/relationships/image" Target="../media/image1851.png"/><Relationship Id="rId107" Type="http://schemas.openxmlformats.org/officeDocument/2006/relationships/image" Target="../media/image1782.png"/><Relationship Id="rId268" Type="http://schemas.openxmlformats.org/officeDocument/2006/relationships/customXml" Target="../ink/ink1883.xml"/><Relationship Id="rId289" Type="http://schemas.openxmlformats.org/officeDocument/2006/relationships/image" Target="../media/image1872.png"/><Relationship Id="rId11" Type="http://schemas.openxmlformats.org/officeDocument/2006/relationships/image" Target="../media/image1734.png"/><Relationship Id="rId32" Type="http://schemas.openxmlformats.org/officeDocument/2006/relationships/customXml" Target="../ink/ink1765.xml"/><Relationship Id="rId53" Type="http://schemas.openxmlformats.org/officeDocument/2006/relationships/image" Target="../media/image1755.png"/><Relationship Id="rId74" Type="http://schemas.openxmlformats.org/officeDocument/2006/relationships/customXml" Target="../ink/ink1786.xml"/><Relationship Id="rId128" Type="http://schemas.openxmlformats.org/officeDocument/2006/relationships/customXml" Target="../ink/ink1813.xml"/><Relationship Id="rId149" Type="http://schemas.openxmlformats.org/officeDocument/2006/relationships/image" Target="../media/image1803.png"/><Relationship Id="rId314" Type="http://schemas.openxmlformats.org/officeDocument/2006/relationships/customXml" Target="../ink/ink1906.xml"/><Relationship Id="rId335" Type="http://schemas.openxmlformats.org/officeDocument/2006/relationships/image" Target="../media/image1895.png"/><Relationship Id="rId356" Type="http://schemas.openxmlformats.org/officeDocument/2006/relationships/customXml" Target="../ink/ink1927.xml"/><Relationship Id="rId377" Type="http://schemas.openxmlformats.org/officeDocument/2006/relationships/image" Target="../media/image1914.png"/><Relationship Id="rId5" Type="http://schemas.openxmlformats.org/officeDocument/2006/relationships/image" Target="../media/image1731.png"/><Relationship Id="rId95" Type="http://schemas.openxmlformats.org/officeDocument/2006/relationships/image" Target="../media/image1776.png"/><Relationship Id="rId160" Type="http://schemas.openxmlformats.org/officeDocument/2006/relationships/customXml" Target="../ink/ink1829.xml"/><Relationship Id="rId181" Type="http://schemas.openxmlformats.org/officeDocument/2006/relationships/image" Target="../media/image1819.png"/><Relationship Id="rId216" Type="http://schemas.openxmlformats.org/officeDocument/2006/relationships/customXml" Target="../ink/ink1857.xml"/><Relationship Id="rId237" Type="http://schemas.openxmlformats.org/officeDocument/2006/relationships/image" Target="../media/image1846.png"/><Relationship Id="rId258" Type="http://schemas.openxmlformats.org/officeDocument/2006/relationships/customXml" Target="../ink/ink1878.xml"/><Relationship Id="rId279" Type="http://schemas.openxmlformats.org/officeDocument/2006/relationships/image" Target="../media/image1867.png"/><Relationship Id="rId22" Type="http://schemas.openxmlformats.org/officeDocument/2006/relationships/customXml" Target="../ink/ink1760.xml"/><Relationship Id="rId43" Type="http://schemas.openxmlformats.org/officeDocument/2006/relationships/image" Target="../media/image1750.png"/><Relationship Id="rId64" Type="http://schemas.openxmlformats.org/officeDocument/2006/relationships/customXml" Target="../ink/ink1781.xml"/><Relationship Id="rId118" Type="http://schemas.openxmlformats.org/officeDocument/2006/relationships/customXml" Target="../ink/ink1808.xml"/><Relationship Id="rId139" Type="http://schemas.openxmlformats.org/officeDocument/2006/relationships/image" Target="../media/image1798.png"/><Relationship Id="rId290" Type="http://schemas.openxmlformats.org/officeDocument/2006/relationships/customXml" Target="../ink/ink1894.xml"/><Relationship Id="rId304" Type="http://schemas.openxmlformats.org/officeDocument/2006/relationships/customXml" Target="../ink/ink1901.xml"/><Relationship Id="rId325" Type="http://schemas.openxmlformats.org/officeDocument/2006/relationships/image" Target="../media/image1890.png"/><Relationship Id="rId346" Type="http://schemas.openxmlformats.org/officeDocument/2006/relationships/customXml" Target="../ink/ink1922.xml"/><Relationship Id="rId367" Type="http://schemas.openxmlformats.org/officeDocument/2006/relationships/image" Target="../media/image1909.png"/><Relationship Id="rId85" Type="http://schemas.openxmlformats.org/officeDocument/2006/relationships/image" Target="../media/image1771.png"/><Relationship Id="rId150" Type="http://schemas.openxmlformats.org/officeDocument/2006/relationships/customXml" Target="../ink/ink1824.xml"/><Relationship Id="rId171" Type="http://schemas.openxmlformats.org/officeDocument/2006/relationships/image" Target="../media/image1814.png"/><Relationship Id="rId192" Type="http://schemas.openxmlformats.org/officeDocument/2006/relationships/customXml" Target="../ink/ink1845.xml"/><Relationship Id="rId206" Type="http://schemas.openxmlformats.org/officeDocument/2006/relationships/customXml" Target="../ink/ink1852.xml"/><Relationship Id="rId227" Type="http://schemas.openxmlformats.org/officeDocument/2006/relationships/image" Target="../media/image1842.png"/><Relationship Id="rId248" Type="http://schemas.openxmlformats.org/officeDocument/2006/relationships/customXml" Target="../ink/ink1873.xml"/><Relationship Id="rId269" Type="http://schemas.openxmlformats.org/officeDocument/2006/relationships/image" Target="../media/image1862.png"/><Relationship Id="rId12" Type="http://schemas.openxmlformats.org/officeDocument/2006/relationships/customXml" Target="../ink/ink1755.xml"/><Relationship Id="rId33" Type="http://schemas.openxmlformats.org/officeDocument/2006/relationships/image" Target="../media/image1745.png"/><Relationship Id="rId108" Type="http://schemas.openxmlformats.org/officeDocument/2006/relationships/customXml" Target="../ink/ink1803.xml"/><Relationship Id="rId129" Type="http://schemas.openxmlformats.org/officeDocument/2006/relationships/image" Target="../media/image1793.png"/><Relationship Id="rId280" Type="http://schemas.openxmlformats.org/officeDocument/2006/relationships/customXml" Target="../ink/ink1889.xml"/><Relationship Id="rId315" Type="http://schemas.openxmlformats.org/officeDocument/2006/relationships/image" Target="../media/image1885.png"/><Relationship Id="rId336" Type="http://schemas.openxmlformats.org/officeDocument/2006/relationships/customXml" Target="../ink/ink1917.xml"/><Relationship Id="rId357" Type="http://schemas.openxmlformats.org/officeDocument/2006/relationships/image" Target="../media/image1906.png"/><Relationship Id="rId54" Type="http://schemas.openxmlformats.org/officeDocument/2006/relationships/customXml" Target="../ink/ink1776.xml"/><Relationship Id="rId75" Type="http://schemas.openxmlformats.org/officeDocument/2006/relationships/image" Target="../media/image1766.png"/><Relationship Id="rId96" Type="http://schemas.openxmlformats.org/officeDocument/2006/relationships/customXml" Target="../ink/ink1797.xml"/><Relationship Id="rId140" Type="http://schemas.openxmlformats.org/officeDocument/2006/relationships/customXml" Target="../ink/ink1819.xml"/><Relationship Id="rId161" Type="http://schemas.openxmlformats.org/officeDocument/2006/relationships/image" Target="../media/image1809.png"/><Relationship Id="rId182" Type="http://schemas.openxmlformats.org/officeDocument/2006/relationships/customXml" Target="../ink/ink1840.xml"/><Relationship Id="rId217" Type="http://schemas.openxmlformats.org/officeDocument/2006/relationships/image" Target="../media/image1837.png"/><Relationship Id="rId378" Type="http://schemas.openxmlformats.org/officeDocument/2006/relationships/customXml" Target="../ink/ink1938.xml"/><Relationship Id="rId6" Type="http://schemas.openxmlformats.org/officeDocument/2006/relationships/customXml" Target="../ink/ink1752.xml"/><Relationship Id="rId238" Type="http://schemas.openxmlformats.org/officeDocument/2006/relationships/customXml" Target="../ink/ink1868.xml"/><Relationship Id="rId259" Type="http://schemas.openxmlformats.org/officeDocument/2006/relationships/image" Target="../media/image1857.png"/><Relationship Id="rId23" Type="http://schemas.openxmlformats.org/officeDocument/2006/relationships/image" Target="../media/image1740.png"/><Relationship Id="rId119" Type="http://schemas.openxmlformats.org/officeDocument/2006/relationships/image" Target="../media/image1788.png"/><Relationship Id="rId270" Type="http://schemas.openxmlformats.org/officeDocument/2006/relationships/customXml" Target="../ink/ink1884.xml"/><Relationship Id="rId291" Type="http://schemas.openxmlformats.org/officeDocument/2006/relationships/image" Target="../media/image1873.png"/><Relationship Id="rId305" Type="http://schemas.openxmlformats.org/officeDocument/2006/relationships/image" Target="../media/image1880.png"/><Relationship Id="rId326" Type="http://schemas.openxmlformats.org/officeDocument/2006/relationships/customXml" Target="../ink/ink1912.xml"/><Relationship Id="rId347" Type="http://schemas.openxmlformats.org/officeDocument/2006/relationships/image" Target="../media/image1901.png"/><Relationship Id="rId44" Type="http://schemas.openxmlformats.org/officeDocument/2006/relationships/customXml" Target="../ink/ink1771.xml"/><Relationship Id="rId65" Type="http://schemas.openxmlformats.org/officeDocument/2006/relationships/image" Target="../media/image1761.png"/><Relationship Id="rId86" Type="http://schemas.openxmlformats.org/officeDocument/2006/relationships/customXml" Target="../ink/ink1792.xml"/><Relationship Id="rId130" Type="http://schemas.openxmlformats.org/officeDocument/2006/relationships/customXml" Target="../ink/ink1814.xml"/><Relationship Id="rId151" Type="http://schemas.openxmlformats.org/officeDocument/2006/relationships/image" Target="../media/image1804.png"/><Relationship Id="rId368" Type="http://schemas.openxmlformats.org/officeDocument/2006/relationships/customXml" Target="../ink/ink1933.xml"/><Relationship Id="rId172" Type="http://schemas.openxmlformats.org/officeDocument/2006/relationships/customXml" Target="../ink/ink1835.xml"/><Relationship Id="rId193" Type="http://schemas.openxmlformats.org/officeDocument/2006/relationships/image" Target="../media/image1825.png"/><Relationship Id="rId207" Type="http://schemas.openxmlformats.org/officeDocument/2006/relationships/image" Target="../media/image1832.png"/><Relationship Id="rId228" Type="http://schemas.openxmlformats.org/officeDocument/2006/relationships/customXml" Target="../ink/ink1863.xml"/><Relationship Id="rId249" Type="http://schemas.openxmlformats.org/officeDocument/2006/relationships/image" Target="../media/image1852.png"/><Relationship Id="rId13" Type="http://schemas.openxmlformats.org/officeDocument/2006/relationships/image" Target="../media/image1735.png"/><Relationship Id="rId109" Type="http://schemas.openxmlformats.org/officeDocument/2006/relationships/image" Target="../media/image1783.png"/><Relationship Id="rId260" Type="http://schemas.openxmlformats.org/officeDocument/2006/relationships/customXml" Target="../ink/ink1879.xml"/><Relationship Id="rId281" Type="http://schemas.openxmlformats.org/officeDocument/2006/relationships/image" Target="../media/image1868.png"/><Relationship Id="rId316" Type="http://schemas.openxmlformats.org/officeDocument/2006/relationships/customXml" Target="../ink/ink1907.xml"/><Relationship Id="rId337" Type="http://schemas.openxmlformats.org/officeDocument/2006/relationships/image" Target="../media/image1896.png"/><Relationship Id="rId34" Type="http://schemas.openxmlformats.org/officeDocument/2006/relationships/customXml" Target="../ink/ink1766.xml"/><Relationship Id="rId55" Type="http://schemas.openxmlformats.org/officeDocument/2006/relationships/image" Target="../media/image1756.png"/><Relationship Id="rId76" Type="http://schemas.openxmlformats.org/officeDocument/2006/relationships/customXml" Target="../ink/ink1787.xml"/><Relationship Id="rId97" Type="http://schemas.openxmlformats.org/officeDocument/2006/relationships/image" Target="../media/image1777.png"/><Relationship Id="rId120" Type="http://schemas.openxmlformats.org/officeDocument/2006/relationships/customXml" Target="../ink/ink1809.xml"/><Relationship Id="rId141" Type="http://schemas.openxmlformats.org/officeDocument/2006/relationships/image" Target="../media/image1799.png"/><Relationship Id="rId358" Type="http://schemas.openxmlformats.org/officeDocument/2006/relationships/customXml" Target="../ink/ink1928.xml"/><Relationship Id="rId379" Type="http://schemas.openxmlformats.org/officeDocument/2006/relationships/image" Target="../media/image1915.png"/><Relationship Id="rId7" Type="http://schemas.openxmlformats.org/officeDocument/2006/relationships/image" Target="../media/image1732.png"/><Relationship Id="rId162" Type="http://schemas.openxmlformats.org/officeDocument/2006/relationships/customXml" Target="../ink/ink1830.xml"/><Relationship Id="rId183" Type="http://schemas.openxmlformats.org/officeDocument/2006/relationships/image" Target="../media/image1820.png"/><Relationship Id="rId218" Type="http://schemas.openxmlformats.org/officeDocument/2006/relationships/customXml" Target="../ink/ink1858.xml"/><Relationship Id="rId239" Type="http://schemas.openxmlformats.org/officeDocument/2006/relationships/image" Target="../media/image1847.png"/><Relationship Id="rId250" Type="http://schemas.openxmlformats.org/officeDocument/2006/relationships/customXml" Target="../ink/ink1874.xml"/><Relationship Id="rId271" Type="http://schemas.openxmlformats.org/officeDocument/2006/relationships/image" Target="../media/image1863.png"/><Relationship Id="rId292" Type="http://schemas.openxmlformats.org/officeDocument/2006/relationships/customXml" Target="../ink/ink1895.xml"/><Relationship Id="rId306" Type="http://schemas.openxmlformats.org/officeDocument/2006/relationships/customXml" Target="../ink/ink1902.xml"/><Relationship Id="rId24" Type="http://schemas.openxmlformats.org/officeDocument/2006/relationships/customXml" Target="../ink/ink1761.xml"/><Relationship Id="rId45" Type="http://schemas.openxmlformats.org/officeDocument/2006/relationships/image" Target="../media/image1751.png"/><Relationship Id="rId66" Type="http://schemas.openxmlformats.org/officeDocument/2006/relationships/customXml" Target="../ink/ink1782.xml"/><Relationship Id="rId87" Type="http://schemas.openxmlformats.org/officeDocument/2006/relationships/image" Target="../media/image1772.png"/><Relationship Id="rId110" Type="http://schemas.openxmlformats.org/officeDocument/2006/relationships/customXml" Target="../ink/ink1804.xml"/><Relationship Id="rId131" Type="http://schemas.openxmlformats.org/officeDocument/2006/relationships/image" Target="../media/image1794.png"/><Relationship Id="rId327" Type="http://schemas.openxmlformats.org/officeDocument/2006/relationships/image" Target="../media/image1891.png"/><Relationship Id="rId348" Type="http://schemas.openxmlformats.org/officeDocument/2006/relationships/customXml" Target="../ink/ink1923.xml"/><Relationship Id="rId369" Type="http://schemas.openxmlformats.org/officeDocument/2006/relationships/image" Target="../media/image1910.png"/><Relationship Id="rId152" Type="http://schemas.openxmlformats.org/officeDocument/2006/relationships/customXml" Target="../ink/ink1825.xml"/><Relationship Id="rId173" Type="http://schemas.openxmlformats.org/officeDocument/2006/relationships/image" Target="../media/image1815.png"/><Relationship Id="rId194" Type="http://schemas.openxmlformats.org/officeDocument/2006/relationships/customXml" Target="../ink/ink1846.xml"/><Relationship Id="rId208" Type="http://schemas.openxmlformats.org/officeDocument/2006/relationships/customXml" Target="../ink/ink1853.xml"/><Relationship Id="rId229" Type="http://schemas.openxmlformats.org/officeDocument/2006/relationships/image" Target="../media/image1843.png"/><Relationship Id="rId240" Type="http://schemas.openxmlformats.org/officeDocument/2006/relationships/customXml" Target="../ink/ink1869.xml"/><Relationship Id="rId261" Type="http://schemas.openxmlformats.org/officeDocument/2006/relationships/image" Target="../media/image1858.png"/><Relationship Id="rId14" Type="http://schemas.openxmlformats.org/officeDocument/2006/relationships/customXml" Target="../ink/ink1756.xml"/><Relationship Id="rId35" Type="http://schemas.openxmlformats.org/officeDocument/2006/relationships/image" Target="../media/image1746.png"/><Relationship Id="rId56" Type="http://schemas.openxmlformats.org/officeDocument/2006/relationships/customXml" Target="../ink/ink1777.xml"/><Relationship Id="rId77" Type="http://schemas.openxmlformats.org/officeDocument/2006/relationships/image" Target="../media/image1767.png"/><Relationship Id="rId100" Type="http://schemas.openxmlformats.org/officeDocument/2006/relationships/customXml" Target="../ink/ink1799.xml"/><Relationship Id="rId282" Type="http://schemas.openxmlformats.org/officeDocument/2006/relationships/customXml" Target="../ink/ink1890.xml"/><Relationship Id="rId317" Type="http://schemas.openxmlformats.org/officeDocument/2006/relationships/image" Target="../media/image1886.png"/><Relationship Id="rId338" Type="http://schemas.openxmlformats.org/officeDocument/2006/relationships/customXml" Target="../ink/ink1918.xml"/><Relationship Id="rId359" Type="http://schemas.openxmlformats.org/officeDocument/2006/relationships/image" Target="../media/image1907.png"/><Relationship Id="rId8" Type="http://schemas.openxmlformats.org/officeDocument/2006/relationships/customXml" Target="../ink/ink1753.xml"/><Relationship Id="rId98" Type="http://schemas.openxmlformats.org/officeDocument/2006/relationships/customXml" Target="../ink/ink1798.xml"/><Relationship Id="rId121" Type="http://schemas.openxmlformats.org/officeDocument/2006/relationships/image" Target="../media/image1789.png"/><Relationship Id="rId142" Type="http://schemas.openxmlformats.org/officeDocument/2006/relationships/customXml" Target="../ink/ink1820.xml"/><Relationship Id="rId163" Type="http://schemas.openxmlformats.org/officeDocument/2006/relationships/image" Target="../media/image1810.png"/><Relationship Id="rId184" Type="http://schemas.openxmlformats.org/officeDocument/2006/relationships/customXml" Target="../ink/ink1841.xml"/><Relationship Id="rId219" Type="http://schemas.openxmlformats.org/officeDocument/2006/relationships/image" Target="../media/image1838.png"/><Relationship Id="rId370" Type="http://schemas.openxmlformats.org/officeDocument/2006/relationships/customXml" Target="../ink/ink1934.xml"/><Relationship Id="rId230" Type="http://schemas.openxmlformats.org/officeDocument/2006/relationships/customXml" Target="../ink/ink1864.xml"/><Relationship Id="rId251" Type="http://schemas.openxmlformats.org/officeDocument/2006/relationships/image" Target="../media/image1853.png"/><Relationship Id="rId25" Type="http://schemas.openxmlformats.org/officeDocument/2006/relationships/image" Target="../media/image1741.png"/><Relationship Id="rId46" Type="http://schemas.openxmlformats.org/officeDocument/2006/relationships/customXml" Target="../ink/ink1772.xml"/><Relationship Id="rId67" Type="http://schemas.openxmlformats.org/officeDocument/2006/relationships/image" Target="../media/image1762.png"/><Relationship Id="rId272" Type="http://schemas.openxmlformats.org/officeDocument/2006/relationships/customXml" Target="../ink/ink1885.xml"/><Relationship Id="rId293" Type="http://schemas.openxmlformats.org/officeDocument/2006/relationships/image" Target="../media/image1874.png"/><Relationship Id="rId307" Type="http://schemas.openxmlformats.org/officeDocument/2006/relationships/image" Target="../media/image1881.png"/><Relationship Id="rId328" Type="http://schemas.openxmlformats.org/officeDocument/2006/relationships/customXml" Target="../ink/ink1913.xml"/><Relationship Id="rId349" Type="http://schemas.openxmlformats.org/officeDocument/2006/relationships/image" Target="../media/image1902.png"/><Relationship Id="rId88" Type="http://schemas.openxmlformats.org/officeDocument/2006/relationships/customXml" Target="../ink/ink1793.xml"/><Relationship Id="rId111" Type="http://schemas.openxmlformats.org/officeDocument/2006/relationships/image" Target="../media/image1784.png"/><Relationship Id="rId132" Type="http://schemas.openxmlformats.org/officeDocument/2006/relationships/customXml" Target="../ink/ink1815.xml"/><Relationship Id="rId153" Type="http://schemas.openxmlformats.org/officeDocument/2006/relationships/image" Target="../media/image1805.png"/><Relationship Id="rId174" Type="http://schemas.openxmlformats.org/officeDocument/2006/relationships/customXml" Target="../ink/ink1836.xml"/><Relationship Id="rId195" Type="http://schemas.openxmlformats.org/officeDocument/2006/relationships/image" Target="../media/image1826.png"/><Relationship Id="rId209" Type="http://schemas.openxmlformats.org/officeDocument/2006/relationships/image" Target="../media/image1833.png"/><Relationship Id="rId360" Type="http://schemas.openxmlformats.org/officeDocument/2006/relationships/customXml" Target="../ink/ink1929.xml"/><Relationship Id="rId220" Type="http://schemas.openxmlformats.org/officeDocument/2006/relationships/customXml" Target="../ink/ink1859.xml"/><Relationship Id="rId241" Type="http://schemas.openxmlformats.org/officeDocument/2006/relationships/image" Target="../media/image1848.png"/><Relationship Id="rId15" Type="http://schemas.openxmlformats.org/officeDocument/2006/relationships/image" Target="../media/image1736.png"/><Relationship Id="rId36" Type="http://schemas.openxmlformats.org/officeDocument/2006/relationships/customXml" Target="../ink/ink1767.xml"/><Relationship Id="rId57" Type="http://schemas.openxmlformats.org/officeDocument/2006/relationships/image" Target="../media/image1757.png"/><Relationship Id="rId262" Type="http://schemas.openxmlformats.org/officeDocument/2006/relationships/customXml" Target="../ink/ink1880.xml"/><Relationship Id="rId283" Type="http://schemas.openxmlformats.org/officeDocument/2006/relationships/image" Target="../media/image1869.png"/><Relationship Id="rId318" Type="http://schemas.openxmlformats.org/officeDocument/2006/relationships/customXml" Target="../ink/ink1908.xml"/><Relationship Id="rId339" Type="http://schemas.openxmlformats.org/officeDocument/2006/relationships/image" Target="../media/image1897.png"/><Relationship Id="rId78" Type="http://schemas.openxmlformats.org/officeDocument/2006/relationships/customXml" Target="../ink/ink1788.xml"/><Relationship Id="rId99" Type="http://schemas.openxmlformats.org/officeDocument/2006/relationships/image" Target="../media/image1778.png"/><Relationship Id="rId101" Type="http://schemas.openxmlformats.org/officeDocument/2006/relationships/image" Target="../media/image1779.png"/><Relationship Id="rId122" Type="http://schemas.openxmlformats.org/officeDocument/2006/relationships/customXml" Target="../ink/ink1810.xml"/><Relationship Id="rId143" Type="http://schemas.openxmlformats.org/officeDocument/2006/relationships/image" Target="../media/image1800.png"/><Relationship Id="rId164" Type="http://schemas.openxmlformats.org/officeDocument/2006/relationships/customXml" Target="../ink/ink1831.xml"/><Relationship Id="rId185" Type="http://schemas.openxmlformats.org/officeDocument/2006/relationships/image" Target="../media/image1821.png"/><Relationship Id="rId350" Type="http://schemas.openxmlformats.org/officeDocument/2006/relationships/customXml" Target="../ink/ink1924.xml"/><Relationship Id="rId371" Type="http://schemas.openxmlformats.org/officeDocument/2006/relationships/image" Target="../media/image1911.png"/><Relationship Id="rId9" Type="http://schemas.openxmlformats.org/officeDocument/2006/relationships/image" Target="../media/image1733.png"/><Relationship Id="rId210" Type="http://schemas.openxmlformats.org/officeDocument/2006/relationships/customXml" Target="../ink/ink1854.xml"/><Relationship Id="rId26" Type="http://schemas.openxmlformats.org/officeDocument/2006/relationships/customXml" Target="../ink/ink1762.xml"/><Relationship Id="rId231" Type="http://schemas.openxmlformats.org/officeDocument/2006/relationships/image" Target="../media/image1844.png"/><Relationship Id="rId252" Type="http://schemas.openxmlformats.org/officeDocument/2006/relationships/customXml" Target="../ink/ink1875.xml"/><Relationship Id="rId273" Type="http://schemas.openxmlformats.org/officeDocument/2006/relationships/image" Target="../media/image1864.png"/><Relationship Id="rId294" Type="http://schemas.openxmlformats.org/officeDocument/2006/relationships/customXml" Target="../ink/ink1896.xml"/><Relationship Id="rId308" Type="http://schemas.openxmlformats.org/officeDocument/2006/relationships/customXml" Target="../ink/ink1903.xml"/><Relationship Id="rId329" Type="http://schemas.openxmlformats.org/officeDocument/2006/relationships/image" Target="../media/image1892.png"/><Relationship Id="rId47" Type="http://schemas.openxmlformats.org/officeDocument/2006/relationships/image" Target="../media/image1752.png"/><Relationship Id="rId68" Type="http://schemas.openxmlformats.org/officeDocument/2006/relationships/customXml" Target="../ink/ink1783.xml"/><Relationship Id="rId89" Type="http://schemas.openxmlformats.org/officeDocument/2006/relationships/image" Target="../media/image1773.png"/><Relationship Id="rId112" Type="http://schemas.openxmlformats.org/officeDocument/2006/relationships/customXml" Target="../ink/ink1805.xml"/><Relationship Id="rId133" Type="http://schemas.openxmlformats.org/officeDocument/2006/relationships/image" Target="../media/image1795.png"/><Relationship Id="rId154" Type="http://schemas.openxmlformats.org/officeDocument/2006/relationships/customXml" Target="../ink/ink1826.xml"/><Relationship Id="rId175" Type="http://schemas.openxmlformats.org/officeDocument/2006/relationships/image" Target="../media/image1816.png"/><Relationship Id="rId340" Type="http://schemas.openxmlformats.org/officeDocument/2006/relationships/customXml" Target="../ink/ink1919.xml"/><Relationship Id="rId361" Type="http://schemas.openxmlformats.org/officeDocument/2006/relationships/image" Target="../media/image155.png"/><Relationship Id="rId196" Type="http://schemas.openxmlformats.org/officeDocument/2006/relationships/customXml" Target="../ink/ink1847.xml"/><Relationship Id="rId200" Type="http://schemas.openxmlformats.org/officeDocument/2006/relationships/customXml" Target="../ink/ink1849.xml"/><Relationship Id="rId16" Type="http://schemas.openxmlformats.org/officeDocument/2006/relationships/customXml" Target="../ink/ink1757.xml"/><Relationship Id="rId221" Type="http://schemas.openxmlformats.org/officeDocument/2006/relationships/image" Target="../media/image1839.png"/><Relationship Id="rId242" Type="http://schemas.openxmlformats.org/officeDocument/2006/relationships/customXml" Target="../ink/ink1870.xml"/><Relationship Id="rId263" Type="http://schemas.openxmlformats.org/officeDocument/2006/relationships/image" Target="../media/image1859.png"/><Relationship Id="rId284" Type="http://schemas.openxmlformats.org/officeDocument/2006/relationships/customXml" Target="../ink/ink1891.xml"/><Relationship Id="rId319" Type="http://schemas.openxmlformats.org/officeDocument/2006/relationships/image" Target="../media/image1887.png"/><Relationship Id="rId37" Type="http://schemas.openxmlformats.org/officeDocument/2006/relationships/image" Target="../media/image1747.png"/><Relationship Id="rId58" Type="http://schemas.openxmlformats.org/officeDocument/2006/relationships/customXml" Target="../ink/ink1778.xml"/><Relationship Id="rId79" Type="http://schemas.openxmlformats.org/officeDocument/2006/relationships/image" Target="../media/image1768.png"/><Relationship Id="rId102" Type="http://schemas.openxmlformats.org/officeDocument/2006/relationships/customXml" Target="../ink/ink1800.xml"/><Relationship Id="rId123" Type="http://schemas.openxmlformats.org/officeDocument/2006/relationships/image" Target="../media/image1790.png"/><Relationship Id="rId144" Type="http://schemas.openxmlformats.org/officeDocument/2006/relationships/customXml" Target="../ink/ink1821.xml"/><Relationship Id="rId330" Type="http://schemas.openxmlformats.org/officeDocument/2006/relationships/customXml" Target="../ink/ink1914.xml"/><Relationship Id="rId90" Type="http://schemas.openxmlformats.org/officeDocument/2006/relationships/customXml" Target="../ink/ink1794.xml"/><Relationship Id="rId165" Type="http://schemas.openxmlformats.org/officeDocument/2006/relationships/image" Target="../media/image1811.png"/><Relationship Id="rId186" Type="http://schemas.openxmlformats.org/officeDocument/2006/relationships/customXml" Target="../ink/ink1842.xml"/><Relationship Id="rId351" Type="http://schemas.openxmlformats.org/officeDocument/2006/relationships/image" Target="../media/image1903.png"/><Relationship Id="rId372" Type="http://schemas.openxmlformats.org/officeDocument/2006/relationships/customXml" Target="../ink/ink1935.xml"/><Relationship Id="rId211" Type="http://schemas.openxmlformats.org/officeDocument/2006/relationships/image" Target="../media/image1834.png"/><Relationship Id="rId232" Type="http://schemas.openxmlformats.org/officeDocument/2006/relationships/customXml" Target="../ink/ink1865.xml"/><Relationship Id="rId253" Type="http://schemas.openxmlformats.org/officeDocument/2006/relationships/image" Target="../media/image1854.png"/><Relationship Id="rId274" Type="http://schemas.openxmlformats.org/officeDocument/2006/relationships/customXml" Target="../ink/ink1886.xml"/><Relationship Id="rId295" Type="http://schemas.openxmlformats.org/officeDocument/2006/relationships/image" Target="../media/image1875.png"/><Relationship Id="rId309" Type="http://schemas.openxmlformats.org/officeDocument/2006/relationships/image" Target="../media/image1882.png"/><Relationship Id="rId27" Type="http://schemas.openxmlformats.org/officeDocument/2006/relationships/image" Target="../media/image1742.png"/><Relationship Id="rId48" Type="http://schemas.openxmlformats.org/officeDocument/2006/relationships/customXml" Target="../ink/ink1773.xml"/><Relationship Id="rId69" Type="http://schemas.openxmlformats.org/officeDocument/2006/relationships/image" Target="../media/image1763.png"/><Relationship Id="rId113" Type="http://schemas.openxmlformats.org/officeDocument/2006/relationships/image" Target="../media/image1785.png"/><Relationship Id="rId134" Type="http://schemas.openxmlformats.org/officeDocument/2006/relationships/customXml" Target="../ink/ink1816.xml"/><Relationship Id="rId320" Type="http://schemas.openxmlformats.org/officeDocument/2006/relationships/customXml" Target="../ink/ink1909.xml"/><Relationship Id="rId80" Type="http://schemas.openxmlformats.org/officeDocument/2006/relationships/customXml" Target="../ink/ink1789.xml"/><Relationship Id="rId155" Type="http://schemas.openxmlformats.org/officeDocument/2006/relationships/image" Target="../media/image1806.png"/><Relationship Id="rId176" Type="http://schemas.openxmlformats.org/officeDocument/2006/relationships/customXml" Target="../ink/ink1837.xml"/><Relationship Id="rId197" Type="http://schemas.openxmlformats.org/officeDocument/2006/relationships/image" Target="../media/image1827.png"/><Relationship Id="rId341" Type="http://schemas.openxmlformats.org/officeDocument/2006/relationships/image" Target="../media/image1898.png"/><Relationship Id="rId362" Type="http://schemas.openxmlformats.org/officeDocument/2006/relationships/customXml" Target="../ink/ink1930.xml"/><Relationship Id="rId201" Type="http://schemas.openxmlformats.org/officeDocument/2006/relationships/image" Target="../media/image1829.png"/><Relationship Id="rId222" Type="http://schemas.openxmlformats.org/officeDocument/2006/relationships/customXml" Target="../ink/ink1860.xml"/><Relationship Id="rId243" Type="http://schemas.openxmlformats.org/officeDocument/2006/relationships/image" Target="../media/image1849.png"/><Relationship Id="rId264" Type="http://schemas.openxmlformats.org/officeDocument/2006/relationships/customXml" Target="../ink/ink1881.xml"/><Relationship Id="rId285" Type="http://schemas.openxmlformats.org/officeDocument/2006/relationships/image" Target="../media/image1870.png"/><Relationship Id="rId17" Type="http://schemas.openxmlformats.org/officeDocument/2006/relationships/image" Target="../media/image1737.png"/><Relationship Id="rId38" Type="http://schemas.openxmlformats.org/officeDocument/2006/relationships/customXml" Target="../ink/ink1768.xml"/><Relationship Id="rId59" Type="http://schemas.openxmlformats.org/officeDocument/2006/relationships/image" Target="../media/image1758.png"/><Relationship Id="rId103" Type="http://schemas.openxmlformats.org/officeDocument/2006/relationships/image" Target="../media/image1780.png"/><Relationship Id="rId124" Type="http://schemas.openxmlformats.org/officeDocument/2006/relationships/customXml" Target="../ink/ink1811.xml"/><Relationship Id="rId310" Type="http://schemas.openxmlformats.org/officeDocument/2006/relationships/customXml" Target="../ink/ink1904.xml"/><Relationship Id="rId70" Type="http://schemas.openxmlformats.org/officeDocument/2006/relationships/customXml" Target="../ink/ink1784.xml"/><Relationship Id="rId91" Type="http://schemas.openxmlformats.org/officeDocument/2006/relationships/image" Target="../media/image1774.png"/><Relationship Id="rId145" Type="http://schemas.openxmlformats.org/officeDocument/2006/relationships/image" Target="../media/image1801.png"/><Relationship Id="rId166" Type="http://schemas.openxmlformats.org/officeDocument/2006/relationships/customXml" Target="../ink/ink1832.xml"/><Relationship Id="rId187" Type="http://schemas.openxmlformats.org/officeDocument/2006/relationships/image" Target="../media/image1822.png"/><Relationship Id="rId331" Type="http://schemas.openxmlformats.org/officeDocument/2006/relationships/image" Target="../media/image1893.png"/><Relationship Id="rId352" Type="http://schemas.openxmlformats.org/officeDocument/2006/relationships/customXml" Target="../ink/ink1925.xml"/><Relationship Id="rId373" Type="http://schemas.openxmlformats.org/officeDocument/2006/relationships/image" Target="../media/image191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855.xml"/><Relationship Id="rId233" Type="http://schemas.openxmlformats.org/officeDocument/2006/relationships/image" Target="../media/image406.png"/><Relationship Id="rId254" Type="http://schemas.openxmlformats.org/officeDocument/2006/relationships/customXml" Target="../ink/ink1876.xml"/><Relationship Id="rId28" Type="http://schemas.openxmlformats.org/officeDocument/2006/relationships/customXml" Target="../ink/ink1763.xml"/><Relationship Id="rId49" Type="http://schemas.openxmlformats.org/officeDocument/2006/relationships/image" Target="../media/image1753.png"/><Relationship Id="rId114" Type="http://schemas.openxmlformats.org/officeDocument/2006/relationships/customXml" Target="../ink/ink1806.xml"/><Relationship Id="rId275" Type="http://schemas.openxmlformats.org/officeDocument/2006/relationships/image" Target="../media/image1865.png"/><Relationship Id="rId296" Type="http://schemas.openxmlformats.org/officeDocument/2006/relationships/customXml" Target="../ink/ink1897.xml"/><Relationship Id="rId300" Type="http://schemas.openxmlformats.org/officeDocument/2006/relationships/customXml" Target="../ink/ink1899.xml"/><Relationship Id="rId60" Type="http://schemas.openxmlformats.org/officeDocument/2006/relationships/customXml" Target="../ink/ink1779.xml"/><Relationship Id="rId81" Type="http://schemas.openxmlformats.org/officeDocument/2006/relationships/image" Target="../media/image1769.png"/><Relationship Id="rId135" Type="http://schemas.openxmlformats.org/officeDocument/2006/relationships/image" Target="../media/image1796.png"/><Relationship Id="rId156" Type="http://schemas.openxmlformats.org/officeDocument/2006/relationships/customXml" Target="../ink/ink1827.xml"/><Relationship Id="rId177" Type="http://schemas.openxmlformats.org/officeDocument/2006/relationships/image" Target="../media/image1817.png"/><Relationship Id="rId198" Type="http://schemas.openxmlformats.org/officeDocument/2006/relationships/customXml" Target="../ink/ink1848.xml"/><Relationship Id="rId321" Type="http://schemas.openxmlformats.org/officeDocument/2006/relationships/image" Target="../media/image1888.png"/><Relationship Id="rId342" Type="http://schemas.openxmlformats.org/officeDocument/2006/relationships/customXml" Target="../ink/ink1920.xml"/><Relationship Id="rId363" Type="http://schemas.openxmlformats.org/officeDocument/2006/relationships/image" Target="../media/image1908.png"/><Relationship Id="rId202" Type="http://schemas.openxmlformats.org/officeDocument/2006/relationships/customXml" Target="../ink/ink1850.xml"/><Relationship Id="rId223" Type="http://schemas.openxmlformats.org/officeDocument/2006/relationships/image" Target="../media/image1840.png"/><Relationship Id="rId244" Type="http://schemas.openxmlformats.org/officeDocument/2006/relationships/customXml" Target="../ink/ink1871.xml"/><Relationship Id="rId18" Type="http://schemas.openxmlformats.org/officeDocument/2006/relationships/customXml" Target="../ink/ink1758.xml"/><Relationship Id="rId39" Type="http://schemas.openxmlformats.org/officeDocument/2006/relationships/image" Target="../media/image1748.png"/><Relationship Id="rId265" Type="http://schemas.openxmlformats.org/officeDocument/2006/relationships/image" Target="../media/image1860.png"/><Relationship Id="rId286" Type="http://schemas.openxmlformats.org/officeDocument/2006/relationships/customXml" Target="../ink/ink1892.xml"/><Relationship Id="rId50" Type="http://schemas.openxmlformats.org/officeDocument/2006/relationships/customXml" Target="../ink/ink1774.xml"/><Relationship Id="rId104" Type="http://schemas.openxmlformats.org/officeDocument/2006/relationships/customXml" Target="../ink/ink1801.xml"/><Relationship Id="rId125" Type="http://schemas.openxmlformats.org/officeDocument/2006/relationships/image" Target="../media/image1791.png"/><Relationship Id="rId146" Type="http://schemas.openxmlformats.org/officeDocument/2006/relationships/customXml" Target="../ink/ink1822.xml"/><Relationship Id="rId167" Type="http://schemas.openxmlformats.org/officeDocument/2006/relationships/image" Target="../media/image1812.png"/><Relationship Id="rId188" Type="http://schemas.openxmlformats.org/officeDocument/2006/relationships/customXml" Target="../ink/ink1843.xml"/><Relationship Id="rId311" Type="http://schemas.openxmlformats.org/officeDocument/2006/relationships/image" Target="../media/image1883.png"/><Relationship Id="rId332" Type="http://schemas.openxmlformats.org/officeDocument/2006/relationships/customXml" Target="../ink/ink1915.xml"/><Relationship Id="rId353" Type="http://schemas.openxmlformats.org/officeDocument/2006/relationships/image" Target="../media/image1904.png"/><Relationship Id="rId374" Type="http://schemas.openxmlformats.org/officeDocument/2006/relationships/customXml" Target="../ink/ink1936.xml"/><Relationship Id="rId71" Type="http://schemas.openxmlformats.org/officeDocument/2006/relationships/image" Target="../media/image1764.png"/><Relationship Id="rId92" Type="http://schemas.openxmlformats.org/officeDocument/2006/relationships/customXml" Target="../ink/ink1795.xml"/><Relationship Id="rId213" Type="http://schemas.openxmlformats.org/officeDocument/2006/relationships/image" Target="../media/image1835.png"/><Relationship Id="rId234" Type="http://schemas.openxmlformats.org/officeDocument/2006/relationships/customXml" Target="../ink/ink1866.xml"/><Relationship Id="rId2" Type="http://schemas.openxmlformats.org/officeDocument/2006/relationships/customXml" Target="../ink/ink1750.xml"/><Relationship Id="rId29" Type="http://schemas.openxmlformats.org/officeDocument/2006/relationships/image" Target="../media/image1743.png"/><Relationship Id="rId255" Type="http://schemas.openxmlformats.org/officeDocument/2006/relationships/image" Target="../media/image1855.png"/><Relationship Id="rId276" Type="http://schemas.openxmlformats.org/officeDocument/2006/relationships/customXml" Target="../ink/ink1887.xml"/><Relationship Id="rId297" Type="http://schemas.openxmlformats.org/officeDocument/2006/relationships/image" Target="../media/image1876.png"/><Relationship Id="rId40" Type="http://schemas.openxmlformats.org/officeDocument/2006/relationships/customXml" Target="../ink/ink1769.xml"/><Relationship Id="rId115" Type="http://schemas.openxmlformats.org/officeDocument/2006/relationships/image" Target="../media/image1786.png"/><Relationship Id="rId136" Type="http://schemas.openxmlformats.org/officeDocument/2006/relationships/customXml" Target="../ink/ink1817.xml"/><Relationship Id="rId157" Type="http://schemas.openxmlformats.org/officeDocument/2006/relationships/image" Target="../media/image1807.png"/><Relationship Id="rId178" Type="http://schemas.openxmlformats.org/officeDocument/2006/relationships/customXml" Target="../ink/ink1838.xml"/><Relationship Id="rId301" Type="http://schemas.openxmlformats.org/officeDocument/2006/relationships/image" Target="../media/image1878.png"/><Relationship Id="rId322" Type="http://schemas.openxmlformats.org/officeDocument/2006/relationships/customXml" Target="../ink/ink1910.xml"/><Relationship Id="rId343" Type="http://schemas.openxmlformats.org/officeDocument/2006/relationships/image" Target="../media/image1899.png"/><Relationship Id="rId364" Type="http://schemas.openxmlformats.org/officeDocument/2006/relationships/customXml" Target="../ink/ink1931.xml"/><Relationship Id="rId61" Type="http://schemas.openxmlformats.org/officeDocument/2006/relationships/image" Target="../media/image1759.png"/><Relationship Id="rId82" Type="http://schemas.openxmlformats.org/officeDocument/2006/relationships/customXml" Target="../ink/ink1790.xml"/><Relationship Id="rId199" Type="http://schemas.openxmlformats.org/officeDocument/2006/relationships/image" Target="../media/image1828.png"/><Relationship Id="rId203" Type="http://schemas.openxmlformats.org/officeDocument/2006/relationships/image" Target="../media/image1830.png"/><Relationship Id="rId19" Type="http://schemas.openxmlformats.org/officeDocument/2006/relationships/image" Target="../media/image1738.png"/><Relationship Id="rId224" Type="http://schemas.openxmlformats.org/officeDocument/2006/relationships/customXml" Target="../ink/ink1861.xml"/><Relationship Id="rId245" Type="http://schemas.openxmlformats.org/officeDocument/2006/relationships/image" Target="../media/image1850.png"/><Relationship Id="rId266" Type="http://schemas.openxmlformats.org/officeDocument/2006/relationships/customXml" Target="../ink/ink1882.xml"/><Relationship Id="rId287" Type="http://schemas.openxmlformats.org/officeDocument/2006/relationships/image" Target="../media/image1871.png"/><Relationship Id="rId30" Type="http://schemas.openxmlformats.org/officeDocument/2006/relationships/customXml" Target="../ink/ink1764.xml"/><Relationship Id="rId105" Type="http://schemas.openxmlformats.org/officeDocument/2006/relationships/image" Target="../media/image1781.png"/><Relationship Id="rId126" Type="http://schemas.openxmlformats.org/officeDocument/2006/relationships/customXml" Target="../ink/ink1812.xml"/><Relationship Id="rId147" Type="http://schemas.openxmlformats.org/officeDocument/2006/relationships/image" Target="../media/image1802.png"/><Relationship Id="rId168" Type="http://schemas.openxmlformats.org/officeDocument/2006/relationships/customXml" Target="../ink/ink1833.xml"/><Relationship Id="rId312" Type="http://schemas.openxmlformats.org/officeDocument/2006/relationships/customXml" Target="../ink/ink1905.xml"/><Relationship Id="rId333" Type="http://schemas.openxmlformats.org/officeDocument/2006/relationships/image" Target="../media/image1894.png"/><Relationship Id="rId354" Type="http://schemas.openxmlformats.org/officeDocument/2006/relationships/customXml" Target="../ink/ink1926.xml"/><Relationship Id="rId51" Type="http://schemas.openxmlformats.org/officeDocument/2006/relationships/image" Target="../media/image1754.png"/><Relationship Id="rId72" Type="http://schemas.openxmlformats.org/officeDocument/2006/relationships/customXml" Target="../ink/ink1785.xml"/><Relationship Id="rId93" Type="http://schemas.openxmlformats.org/officeDocument/2006/relationships/image" Target="../media/image1775.png"/><Relationship Id="rId189" Type="http://schemas.openxmlformats.org/officeDocument/2006/relationships/image" Target="../media/image1823.png"/><Relationship Id="rId375" Type="http://schemas.openxmlformats.org/officeDocument/2006/relationships/image" Target="../media/image1913.png"/><Relationship Id="rId3" Type="http://schemas.openxmlformats.org/officeDocument/2006/relationships/image" Target="../media/image1730.png"/><Relationship Id="rId214" Type="http://schemas.openxmlformats.org/officeDocument/2006/relationships/customXml" Target="../ink/ink1856.xml"/><Relationship Id="rId235" Type="http://schemas.openxmlformats.org/officeDocument/2006/relationships/image" Target="../media/image1845.png"/><Relationship Id="rId256" Type="http://schemas.openxmlformats.org/officeDocument/2006/relationships/customXml" Target="../ink/ink1877.xml"/><Relationship Id="rId277" Type="http://schemas.openxmlformats.org/officeDocument/2006/relationships/image" Target="../media/image1866.png"/><Relationship Id="rId298" Type="http://schemas.openxmlformats.org/officeDocument/2006/relationships/customXml" Target="../ink/ink1898.xml"/><Relationship Id="rId116" Type="http://schemas.openxmlformats.org/officeDocument/2006/relationships/customXml" Target="../ink/ink1807.xml"/><Relationship Id="rId137" Type="http://schemas.openxmlformats.org/officeDocument/2006/relationships/image" Target="../media/image1797.png"/><Relationship Id="rId158" Type="http://schemas.openxmlformats.org/officeDocument/2006/relationships/customXml" Target="../ink/ink1828.xml"/><Relationship Id="rId302" Type="http://schemas.openxmlformats.org/officeDocument/2006/relationships/customXml" Target="../ink/ink1900.xml"/><Relationship Id="rId323" Type="http://schemas.openxmlformats.org/officeDocument/2006/relationships/image" Target="../media/image1889.png"/><Relationship Id="rId344" Type="http://schemas.openxmlformats.org/officeDocument/2006/relationships/customXml" Target="../ink/ink1921.xml"/><Relationship Id="rId20" Type="http://schemas.openxmlformats.org/officeDocument/2006/relationships/customXml" Target="../ink/ink1759.xml"/><Relationship Id="rId41" Type="http://schemas.openxmlformats.org/officeDocument/2006/relationships/image" Target="../media/image1749.png"/><Relationship Id="rId62" Type="http://schemas.openxmlformats.org/officeDocument/2006/relationships/customXml" Target="../ink/ink1780.xml"/><Relationship Id="rId83" Type="http://schemas.openxmlformats.org/officeDocument/2006/relationships/image" Target="../media/image1770.png"/><Relationship Id="rId179" Type="http://schemas.openxmlformats.org/officeDocument/2006/relationships/image" Target="../media/image1818.png"/><Relationship Id="rId365" Type="http://schemas.openxmlformats.org/officeDocument/2006/relationships/image" Target="../media/image836.png"/><Relationship Id="rId190" Type="http://schemas.openxmlformats.org/officeDocument/2006/relationships/customXml" Target="../ink/ink1844.xml"/><Relationship Id="rId204" Type="http://schemas.openxmlformats.org/officeDocument/2006/relationships/customXml" Target="../ink/ink1851.xml"/><Relationship Id="rId225" Type="http://schemas.openxmlformats.org/officeDocument/2006/relationships/image" Target="../media/image1841.png"/><Relationship Id="rId246" Type="http://schemas.openxmlformats.org/officeDocument/2006/relationships/customXml" Target="../ink/ink1872.xml"/><Relationship Id="rId267" Type="http://schemas.openxmlformats.org/officeDocument/2006/relationships/image" Target="../media/image1861.png"/><Relationship Id="rId288" Type="http://schemas.openxmlformats.org/officeDocument/2006/relationships/customXml" Target="../ink/ink1893.xml"/><Relationship Id="rId106" Type="http://schemas.openxmlformats.org/officeDocument/2006/relationships/customXml" Target="../ink/ink1802.xml"/><Relationship Id="rId127" Type="http://schemas.openxmlformats.org/officeDocument/2006/relationships/image" Target="../media/image1792.png"/><Relationship Id="rId313" Type="http://schemas.openxmlformats.org/officeDocument/2006/relationships/image" Target="../media/image1884.png"/><Relationship Id="rId10" Type="http://schemas.openxmlformats.org/officeDocument/2006/relationships/customXml" Target="../ink/ink1754.xml"/><Relationship Id="rId31" Type="http://schemas.openxmlformats.org/officeDocument/2006/relationships/image" Target="../media/image1744.png"/><Relationship Id="rId52" Type="http://schemas.openxmlformats.org/officeDocument/2006/relationships/customXml" Target="../ink/ink1775.xml"/><Relationship Id="rId73" Type="http://schemas.openxmlformats.org/officeDocument/2006/relationships/image" Target="../media/image1765.png"/><Relationship Id="rId94" Type="http://schemas.openxmlformats.org/officeDocument/2006/relationships/customXml" Target="../ink/ink1796.xml"/><Relationship Id="rId148" Type="http://schemas.openxmlformats.org/officeDocument/2006/relationships/customXml" Target="../ink/ink1823.xml"/><Relationship Id="rId169" Type="http://schemas.openxmlformats.org/officeDocument/2006/relationships/image" Target="../media/image1813.png"/><Relationship Id="rId334" Type="http://schemas.openxmlformats.org/officeDocument/2006/relationships/customXml" Target="../ink/ink1916.xml"/><Relationship Id="rId355" Type="http://schemas.openxmlformats.org/officeDocument/2006/relationships/image" Target="../media/image1905.png"/><Relationship Id="rId376" Type="http://schemas.openxmlformats.org/officeDocument/2006/relationships/customXml" Target="../ink/ink1937.xml"/><Relationship Id="rId4" Type="http://schemas.openxmlformats.org/officeDocument/2006/relationships/customXml" Target="../ink/ink1751.xml"/><Relationship Id="rId180" Type="http://schemas.openxmlformats.org/officeDocument/2006/relationships/customXml" Target="../ink/ink1839.xml"/><Relationship Id="rId215" Type="http://schemas.openxmlformats.org/officeDocument/2006/relationships/image" Target="../media/image1836.png"/><Relationship Id="rId236" Type="http://schemas.openxmlformats.org/officeDocument/2006/relationships/customXml" Target="../ink/ink1867.xml"/><Relationship Id="rId257" Type="http://schemas.openxmlformats.org/officeDocument/2006/relationships/image" Target="../media/image1856.png"/><Relationship Id="rId278" Type="http://schemas.openxmlformats.org/officeDocument/2006/relationships/customXml" Target="../ink/ink188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73.png"/><Relationship Id="rId299" Type="http://schemas.openxmlformats.org/officeDocument/2006/relationships/image" Target="../media/image2064.png"/><Relationship Id="rId21" Type="http://schemas.openxmlformats.org/officeDocument/2006/relationships/image" Target="../media/image1925.png"/><Relationship Id="rId63" Type="http://schemas.openxmlformats.org/officeDocument/2006/relationships/image" Target="../media/image1946.png"/><Relationship Id="rId159" Type="http://schemas.openxmlformats.org/officeDocument/2006/relationships/image" Target="../media/image1994.png"/><Relationship Id="rId324" Type="http://schemas.openxmlformats.org/officeDocument/2006/relationships/customXml" Target="../ink/ink2100.xml"/><Relationship Id="rId366" Type="http://schemas.openxmlformats.org/officeDocument/2006/relationships/customXml" Target="../ink/ink2121.xml"/><Relationship Id="rId531" Type="http://schemas.openxmlformats.org/officeDocument/2006/relationships/image" Target="../media/image2180.png"/><Relationship Id="rId573" Type="http://schemas.openxmlformats.org/officeDocument/2006/relationships/image" Target="../media/image2201.png"/><Relationship Id="rId170" Type="http://schemas.openxmlformats.org/officeDocument/2006/relationships/customXml" Target="../ink/ink2023.xml"/><Relationship Id="rId226" Type="http://schemas.openxmlformats.org/officeDocument/2006/relationships/customXml" Target="../ink/ink2051.xml"/><Relationship Id="rId433" Type="http://schemas.openxmlformats.org/officeDocument/2006/relationships/image" Target="../media/image2131.png"/><Relationship Id="rId268" Type="http://schemas.openxmlformats.org/officeDocument/2006/relationships/customXml" Target="../ink/ink2072.xml"/><Relationship Id="rId475" Type="http://schemas.openxmlformats.org/officeDocument/2006/relationships/image" Target="../media/image2152.png"/><Relationship Id="rId32" Type="http://schemas.openxmlformats.org/officeDocument/2006/relationships/customXml" Target="../ink/ink1954.xml"/><Relationship Id="rId74" Type="http://schemas.openxmlformats.org/officeDocument/2006/relationships/customXml" Target="../ink/ink1975.xml"/><Relationship Id="rId128" Type="http://schemas.openxmlformats.org/officeDocument/2006/relationships/customXml" Target="../ink/ink2002.xml"/><Relationship Id="rId335" Type="http://schemas.openxmlformats.org/officeDocument/2006/relationships/image" Target="../media/image2082.png"/><Relationship Id="rId377" Type="http://schemas.openxmlformats.org/officeDocument/2006/relationships/image" Target="../media/image2103.png"/><Relationship Id="rId500" Type="http://schemas.openxmlformats.org/officeDocument/2006/relationships/customXml" Target="../ink/ink2188.xml"/><Relationship Id="rId542" Type="http://schemas.openxmlformats.org/officeDocument/2006/relationships/customXml" Target="../ink/ink2209.xml"/><Relationship Id="rId584" Type="http://schemas.openxmlformats.org/officeDocument/2006/relationships/customXml" Target="../ink/ink2230.xml"/><Relationship Id="rId5" Type="http://schemas.openxmlformats.org/officeDocument/2006/relationships/image" Target="../media/image1917.png"/><Relationship Id="rId181" Type="http://schemas.openxmlformats.org/officeDocument/2006/relationships/image" Target="../media/image2005.png"/><Relationship Id="rId237" Type="http://schemas.openxmlformats.org/officeDocument/2006/relationships/image" Target="../media/image2033.png"/><Relationship Id="rId402" Type="http://schemas.openxmlformats.org/officeDocument/2006/relationships/customXml" Target="../ink/ink2139.xml"/><Relationship Id="rId279" Type="http://schemas.openxmlformats.org/officeDocument/2006/relationships/image" Target="../media/image2054.png"/><Relationship Id="rId444" Type="http://schemas.openxmlformats.org/officeDocument/2006/relationships/customXml" Target="../ink/ink2160.xml"/><Relationship Id="rId486" Type="http://schemas.openxmlformats.org/officeDocument/2006/relationships/customXml" Target="../ink/ink2181.xml"/><Relationship Id="rId43" Type="http://schemas.openxmlformats.org/officeDocument/2006/relationships/image" Target="../media/image1936.png"/><Relationship Id="rId139" Type="http://schemas.openxmlformats.org/officeDocument/2006/relationships/image" Target="../media/image1984.png"/><Relationship Id="rId290" Type="http://schemas.openxmlformats.org/officeDocument/2006/relationships/customXml" Target="../ink/ink2083.xml"/><Relationship Id="rId304" Type="http://schemas.openxmlformats.org/officeDocument/2006/relationships/customXml" Target="../ink/ink2090.xml"/><Relationship Id="rId346" Type="http://schemas.openxmlformats.org/officeDocument/2006/relationships/customXml" Target="../ink/ink2111.xml"/><Relationship Id="rId388" Type="http://schemas.openxmlformats.org/officeDocument/2006/relationships/customXml" Target="../ink/ink2132.xml"/><Relationship Id="rId511" Type="http://schemas.openxmlformats.org/officeDocument/2006/relationships/image" Target="../media/image2170.png"/><Relationship Id="rId553" Type="http://schemas.openxmlformats.org/officeDocument/2006/relationships/image" Target="../media/image2191.png"/><Relationship Id="rId85" Type="http://schemas.openxmlformats.org/officeDocument/2006/relationships/image" Target="../media/image1957.png"/><Relationship Id="rId150" Type="http://schemas.openxmlformats.org/officeDocument/2006/relationships/customXml" Target="../ink/ink2013.xml"/><Relationship Id="rId192" Type="http://schemas.openxmlformats.org/officeDocument/2006/relationships/customXml" Target="../ink/ink2034.xml"/><Relationship Id="rId206" Type="http://schemas.openxmlformats.org/officeDocument/2006/relationships/customXml" Target="../ink/ink2041.xml"/><Relationship Id="rId413" Type="http://schemas.openxmlformats.org/officeDocument/2006/relationships/image" Target="../media/image2121.png"/><Relationship Id="rId248" Type="http://schemas.openxmlformats.org/officeDocument/2006/relationships/customXml" Target="../ink/ink2062.xml"/><Relationship Id="rId455" Type="http://schemas.openxmlformats.org/officeDocument/2006/relationships/image" Target="../media/image2142.png"/><Relationship Id="rId497" Type="http://schemas.openxmlformats.org/officeDocument/2006/relationships/image" Target="../media/image2163.png"/><Relationship Id="rId12" Type="http://schemas.openxmlformats.org/officeDocument/2006/relationships/customXml" Target="../ink/ink1944.xml"/><Relationship Id="rId108" Type="http://schemas.openxmlformats.org/officeDocument/2006/relationships/customXml" Target="../ink/ink1992.xml"/><Relationship Id="rId315" Type="http://schemas.openxmlformats.org/officeDocument/2006/relationships/image" Target="../media/image2072.png"/><Relationship Id="rId357" Type="http://schemas.openxmlformats.org/officeDocument/2006/relationships/image" Target="../media/image2093.png"/><Relationship Id="rId522" Type="http://schemas.openxmlformats.org/officeDocument/2006/relationships/customXml" Target="../ink/ink2199.xml"/><Relationship Id="rId54" Type="http://schemas.openxmlformats.org/officeDocument/2006/relationships/customXml" Target="../ink/ink1965.xml"/><Relationship Id="rId96" Type="http://schemas.openxmlformats.org/officeDocument/2006/relationships/customXml" Target="../ink/ink1986.xml"/><Relationship Id="rId161" Type="http://schemas.openxmlformats.org/officeDocument/2006/relationships/image" Target="../media/image1995.png"/><Relationship Id="rId217" Type="http://schemas.openxmlformats.org/officeDocument/2006/relationships/image" Target="../media/image2023.png"/><Relationship Id="rId399" Type="http://schemas.openxmlformats.org/officeDocument/2006/relationships/image" Target="../media/image2114.png"/><Relationship Id="rId564" Type="http://schemas.openxmlformats.org/officeDocument/2006/relationships/customXml" Target="../ink/ink2220.xml"/><Relationship Id="rId259" Type="http://schemas.openxmlformats.org/officeDocument/2006/relationships/image" Target="../media/image2044.png"/><Relationship Id="rId424" Type="http://schemas.openxmlformats.org/officeDocument/2006/relationships/customXml" Target="../ink/ink2150.xml"/><Relationship Id="rId466" Type="http://schemas.openxmlformats.org/officeDocument/2006/relationships/customXml" Target="../ink/ink2171.xml"/><Relationship Id="rId23" Type="http://schemas.openxmlformats.org/officeDocument/2006/relationships/image" Target="../media/image1926.png"/><Relationship Id="rId119" Type="http://schemas.openxmlformats.org/officeDocument/2006/relationships/image" Target="../media/image1974.png"/><Relationship Id="rId270" Type="http://schemas.openxmlformats.org/officeDocument/2006/relationships/customXml" Target="../ink/ink2073.xml"/><Relationship Id="rId326" Type="http://schemas.openxmlformats.org/officeDocument/2006/relationships/customXml" Target="../ink/ink2101.xml"/><Relationship Id="rId533" Type="http://schemas.openxmlformats.org/officeDocument/2006/relationships/image" Target="../media/image2181.png"/><Relationship Id="rId65" Type="http://schemas.openxmlformats.org/officeDocument/2006/relationships/image" Target="../media/image1947.png"/><Relationship Id="rId130" Type="http://schemas.openxmlformats.org/officeDocument/2006/relationships/customXml" Target="../ink/ink2003.xml"/><Relationship Id="rId368" Type="http://schemas.openxmlformats.org/officeDocument/2006/relationships/customXml" Target="../ink/ink2122.xml"/><Relationship Id="rId575" Type="http://schemas.openxmlformats.org/officeDocument/2006/relationships/image" Target="../media/image2202.png"/><Relationship Id="rId172" Type="http://schemas.openxmlformats.org/officeDocument/2006/relationships/customXml" Target="../ink/ink2024.xml"/><Relationship Id="rId228" Type="http://schemas.openxmlformats.org/officeDocument/2006/relationships/customXml" Target="../ink/ink2052.xml"/><Relationship Id="rId435" Type="http://schemas.openxmlformats.org/officeDocument/2006/relationships/image" Target="../media/image2132.png"/><Relationship Id="rId477" Type="http://schemas.openxmlformats.org/officeDocument/2006/relationships/image" Target="../media/image2153.png"/><Relationship Id="rId281" Type="http://schemas.openxmlformats.org/officeDocument/2006/relationships/image" Target="../media/image2055.png"/><Relationship Id="rId337" Type="http://schemas.openxmlformats.org/officeDocument/2006/relationships/image" Target="../media/image2083.png"/><Relationship Id="rId502" Type="http://schemas.openxmlformats.org/officeDocument/2006/relationships/customXml" Target="../ink/ink2189.xml"/><Relationship Id="rId34" Type="http://schemas.openxmlformats.org/officeDocument/2006/relationships/customXml" Target="../ink/ink1955.xml"/><Relationship Id="rId76" Type="http://schemas.openxmlformats.org/officeDocument/2006/relationships/customXml" Target="../ink/ink1976.xml"/><Relationship Id="rId141" Type="http://schemas.openxmlformats.org/officeDocument/2006/relationships/image" Target="../media/image1985.png"/><Relationship Id="rId379" Type="http://schemas.openxmlformats.org/officeDocument/2006/relationships/image" Target="../media/image2104.png"/><Relationship Id="rId544" Type="http://schemas.openxmlformats.org/officeDocument/2006/relationships/customXml" Target="../ink/ink2210.xml"/><Relationship Id="rId586" Type="http://schemas.openxmlformats.org/officeDocument/2006/relationships/customXml" Target="../ink/ink2231.xml"/><Relationship Id="rId7" Type="http://schemas.openxmlformats.org/officeDocument/2006/relationships/image" Target="../media/image1918.png"/><Relationship Id="rId183" Type="http://schemas.openxmlformats.org/officeDocument/2006/relationships/image" Target="../media/image2006.png"/><Relationship Id="rId239" Type="http://schemas.openxmlformats.org/officeDocument/2006/relationships/image" Target="../media/image2034.png"/><Relationship Id="rId390" Type="http://schemas.openxmlformats.org/officeDocument/2006/relationships/customXml" Target="../ink/ink2133.xml"/><Relationship Id="rId404" Type="http://schemas.openxmlformats.org/officeDocument/2006/relationships/customXml" Target="../ink/ink2140.xml"/><Relationship Id="rId446" Type="http://schemas.openxmlformats.org/officeDocument/2006/relationships/customXml" Target="../ink/ink2161.xml"/><Relationship Id="rId250" Type="http://schemas.openxmlformats.org/officeDocument/2006/relationships/customXml" Target="../ink/ink2063.xml"/><Relationship Id="rId292" Type="http://schemas.openxmlformats.org/officeDocument/2006/relationships/customXml" Target="../ink/ink2084.xml"/><Relationship Id="rId306" Type="http://schemas.openxmlformats.org/officeDocument/2006/relationships/customXml" Target="../ink/ink2091.xml"/><Relationship Id="rId488" Type="http://schemas.openxmlformats.org/officeDocument/2006/relationships/customXml" Target="../ink/ink2182.xml"/><Relationship Id="rId45" Type="http://schemas.openxmlformats.org/officeDocument/2006/relationships/image" Target="../media/image1937.png"/><Relationship Id="rId87" Type="http://schemas.openxmlformats.org/officeDocument/2006/relationships/image" Target="../media/image1958.png"/><Relationship Id="rId110" Type="http://schemas.openxmlformats.org/officeDocument/2006/relationships/customXml" Target="../ink/ink1993.xml"/><Relationship Id="rId348" Type="http://schemas.openxmlformats.org/officeDocument/2006/relationships/customXml" Target="../ink/ink2112.xml"/><Relationship Id="rId513" Type="http://schemas.openxmlformats.org/officeDocument/2006/relationships/image" Target="../media/image2171.png"/><Relationship Id="rId555" Type="http://schemas.openxmlformats.org/officeDocument/2006/relationships/image" Target="../media/image2192.png"/><Relationship Id="rId152" Type="http://schemas.openxmlformats.org/officeDocument/2006/relationships/customXml" Target="../ink/ink2014.xml"/><Relationship Id="rId194" Type="http://schemas.openxmlformats.org/officeDocument/2006/relationships/customXml" Target="../ink/ink2035.xml"/><Relationship Id="rId208" Type="http://schemas.openxmlformats.org/officeDocument/2006/relationships/customXml" Target="../ink/ink2042.xml"/><Relationship Id="rId415" Type="http://schemas.openxmlformats.org/officeDocument/2006/relationships/image" Target="../media/image2122.png"/><Relationship Id="rId457" Type="http://schemas.openxmlformats.org/officeDocument/2006/relationships/image" Target="../media/image2143.png"/><Relationship Id="rId261" Type="http://schemas.openxmlformats.org/officeDocument/2006/relationships/image" Target="../media/image2045.png"/><Relationship Id="rId499" Type="http://schemas.openxmlformats.org/officeDocument/2006/relationships/image" Target="../media/image2164.png"/><Relationship Id="rId14" Type="http://schemas.openxmlformats.org/officeDocument/2006/relationships/customXml" Target="../ink/ink1945.xml"/><Relationship Id="rId56" Type="http://schemas.openxmlformats.org/officeDocument/2006/relationships/customXml" Target="../ink/ink1966.xml"/><Relationship Id="rId317" Type="http://schemas.openxmlformats.org/officeDocument/2006/relationships/image" Target="../media/image2073.png"/><Relationship Id="rId359" Type="http://schemas.openxmlformats.org/officeDocument/2006/relationships/image" Target="../media/image2094.png"/><Relationship Id="rId524" Type="http://schemas.openxmlformats.org/officeDocument/2006/relationships/customXml" Target="../ink/ink2200.xml"/><Relationship Id="rId566" Type="http://schemas.openxmlformats.org/officeDocument/2006/relationships/customXml" Target="../ink/ink2221.xml"/><Relationship Id="rId98" Type="http://schemas.openxmlformats.org/officeDocument/2006/relationships/customXml" Target="../ink/ink1987.xml"/><Relationship Id="rId121" Type="http://schemas.openxmlformats.org/officeDocument/2006/relationships/image" Target="../media/image1975.png"/><Relationship Id="rId163" Type="http://schemas.openxmlformats.org/officeDocument/2006/relationships/image" Target="../media/image1996.png"/><Relationship Id="rId219" Type="http://schemas.openxmlformats.org/officeDocument/2006/relationships/image" Target="../media/image2024.png"/><Relationship Id="rId370" Type="http://schemas.openxmlformats.org/officeDocument/2006/relationships/customXml" Target="../ink/ink2123.xml"/><Relationship Id="rId426" Type="http://schemas.openxmlformats.org/officeDocument/2006/relationships/customXml" Target="../ink/ink2151.xml"/><Relationship Id="rId230" Type="http://schemas.openxmlformats.org/officeDocument/2006/relationships/customXml" Target="../ink/ink2053.xml"/><Relationship Id="rId468" Type="http://schemas.openxmlformats.org/officeDocument/2006/relationships/customXml" Target="../ink/ink2172.xml"/><Relationship Id="rId25" Type="http://schemas.openxmlformats.org/officeDocument/2006/relationships/image" Target="../media/image1927.png"/><Relationship Id="rId67" Type="http://schemas.openxmlformats.org/officeDocument/2006/relationships/image" Target="../media/image1948.png"/><Relationship Id="rId272" Type="http://schemas.openxmlformats.org/officeDocument/2006/relationships/customXml" Target="../ink/ink2074.xml"/><Relationship Id="rId328" Type="http://schemas.openxmlformats.org/officeDocument/2006/relationships/customXml" Target="../ink/ink2102.xml"/><Relationship Id="rId535" Type="http://schemas.openxmlformats.org/officeDocument/2006/relationships/image" Target="../media/image2182.png"/><Relationship Id="rId577" Type="http://schemas.openxmlformats.org/officeDocument/2006/relationships/image" Target="../media/image2203.png"/><Relationship Id="rId132" Type="http://schemas.openxmlformats.org/officeDocument/2006/relationships/customXml" Target="../ink/ink2004.xml"/><Relationship Id="rId174" Type="http://schemas.openxmlformats.org/officeDocument/2006/relationships/customXml" Target="../ink/ink2025.xml"/><Relationship Id="rId381" Type="http://schemas.openxmlformats.org/officeDocument/2006/relationships/image" Target="../media/image2105.png"/><Relationship Id="rId241" Type="http://schemas.openxmlformats.org/officeDocument/2006/relationships/image" Target="../media/image2035.png"/><Relationship Id="rId437" Type="http://schemas.openxmlformats.org/officeDocument/2006/relationships/image" Target="../media/image2133.png"/><Relationship Id="rId479" Type="http://schemas.openxmlformats.org/officeDocument/2006/relationships/image" Target="../media/image2154.png"/><Relationship Id="rId36" Type="http://schemas.openxmlformats.org/officeDocument/2006/relationships/customXml" Target="../ink/ink1956.xml"/><Relationship Id="rId283" Type="http://schemas.openxmlformats.org/officeDocument/2006/relationships/image" Target="../media/image2056.png"/><Relationship Id="rId339" Type="http://schemas.openxmlformats.org/officeDocument/2006/relationships/image" Target="../media/image2084.png"/><Relationship Id="rId490" Type="http://schemas.openxmlformats.org/officeDocument/2006/relationships/customXml" Target="../ink/ink2183.xml"/><Relationship Id="rId504" Type="http://schemas.openxmlformats.org/officeDocument/2006/relationships/customXml" Target="../ink/ink2190.xml"/><Relationship Id="rId546" Type="http://schemas.openxmlformats.org/officeDocument/2006/relationships/customXml" Target="../ink/ink2211.xml"/><Relationship Id="rId78" Type="http://schemas.openxmlformats.org/officeDocument/2006/relationships/customXml" Target="../ink/ink1977.xml"/><Relationship Id="rId101" Type="http://schemas.openxmlformats.org/officeDocument/2006/relationships/image" Target="../media/image1965.png"/><Relationship Id="rId143" Type="http://schemas.openxmlformats.org/officeDocument/2006/relationships/image" Target="../media/image1986.png"/><Relationship Id="rId185" Type="http://schemas.openxmlformats.org/officeDocument/2006/relationships/image" Target="../media/image2007.png"/><Relationship Id="rId350" Type="http://schemas.openxmlformats.org/officeDocument/2006/relationships/customXml" Target="../ink/ink2113.xml"/><Relationship Id="rId406" Type="http://schemas.openxmlformats.org/officeDocument/2006/relationships/customXml" Target="../ink/ink2141.xml"/><Relationship Id="rId588" Type="http://schemas.openxmlformats.org/officeDocument/2006/relationships/customXml" Target="../ink/ink2232.xml"/><Relationship Id="rId9" Type="http://schemas.openxmlformats.org/officeDocument/2006/relationships/image" Target="../media/image1919.png"/><Relationship Id="rId210" Type="http://schemas.openxmlformats.org/officeDocument/2006/relationships/customXml" Target="../ink/ink2043.xml"/><Relationship Id="rId392" Type="http://schemas.openxmlformats.org/officeDocument/2006/relationships/customXml" Target="../ink/ink2134.xml"/><Relationship Id="rId448" Type="http://schemas.openxmlformats.org/officeDocument/2006/relationships/customXml" Target="../ink/ink2162.xml"/><Relationship Id="rId252" Type="http://schemas.openxmlformats.org/officeDocument/2006/relationships/customXml" Target="../ink/ink2064.xml"/><Relationship Id="rId294" Type="http://schemas.openxmlformats.org/officeDocument/2006/relationships/customXml" Target="../ink/ink2085.xml"/><Relationship Id="rId308" Type="http://schemas.openxmlformats.org/officeDocument/2006/relationships/customXml" Target="../ink/ink2092.xml"/><Relationship Id="rId515" Type="http://schemas.openxmlformats.org/officeDocument/2006/relationships/image" Target="../media/image2172.png"/><Relationship Id="rId47" Type="http://schemas.openxmlformats.org/officeDocument/2006/relationships/image" Target="../media/image1938.png"/><Relationship Id="rId89" Type="http://schemas.openxmlformats.org/officeDocument/2006/relationships/image" Target="../media/image1959.png"/><Relationship Id="rId112" Type="http://schemas.openxmlformats.org/officeDocument/2006/relationships/customXml" Target="../ink/ink1994.xml"/><Relationship Id="rId154" Type="http://schemas.openxmlformats.org/officeDocument/2006/relationships/customXml" Target="../ink/ink2015.xml"/><Relationship Id="rId361" Type="http://schemas.openxmlformats.org/officeDocument/2006/relationships/image" Target="../media/image2095.png"/><Relationship Id="rId557" Type="http://schemas.openxmlformats.org/officeDocument/2006/relationships/image" Target="../media/image2193.png"/><Relationship Id="rId196" Type="http://schemas.openxmlformats.org/officeDocument/2006/relationships/customXml" Target="../ink/ink2036.xml"/><Relationship Id="rId417" Type="http://schemas.openxmlformats.org/officeDocument/2006/relationships/image" Target="../media/image2123.png"/><Relationship Id="rId459" Type="http://schemas.openxmlformats.org/officeDocument/2006/relationships/image" Target="../media/image2144.png"/><Relationship Id="rId16" Type="http://schemas.openxmlformats.org/officeDocument/2006/relationships/customXml" Target="../ink/ink1946.xml"/><Relationship Id="rId221" Type="http://schemas.openxmlformats.org/officeDocument/2006/relationships/image" Target="../media/image2025.png"/><Relationship Id="rId242" Type="http://schemas.openxmlformats.org/officeDocument/2006/relationships/customXml" Target="../ink/ink2059.xml"/><Relationship Id="rId263" Type="http://schemas.openxmlformats.org/officeDocument/2006/relationships/image" Target="../media/image2046.png"/><Relationship Id="rId284" Type="http://schemas.openxmlformats.org/officeDocument/2006/relationships/customXml" Target="../ink/ink2080.xml"/><Relationship Id="rId319" Type="http://schemas.openxmlformats.org/officeDocument/2006/relationships/image" Target="../media/image2074.png"/><Relationship Id="rId470" Type="http://schemas.openxmlformats.org/officeDocument/2006/relationships/customXml" Target="../ink/ink2173.xml"/><Relationship Id="rId491" Type="http://schemas.openxmlformats.org/officeDocument/2006/relationships/image" Target="../media/image2160.png"/><Relationship Id="rId505" Type="http://schemas.openxmlformats.org/officeDocument/2006/relationships/image" Target="../media/image2167.png"/><Relationship Id="rId526" Type="http://schemas.openxmlformats.org/officeDocument/2006/relationships/customXml" Target="../ink/ink2201.xml"/><Relationship Id="rId37" Type="http://schemas.openxmlformats.org/officeDocument/2006/relationships/image" Target="../media/image1933.png"/><Relationship Id="rId58" Type="http://schemas.openxmlformats.org/officeDocument/2006/relationships/customXml" Target="../ink/ink1967.xml"/><Relationship Id="rId79" Type="http://schemas.openxmlformats.org/officeDocument/2006/relationships/image" Target="../media/image1954.png"/><Relationship Id="rId102" Type="http://schemas.openxmlformats.org/officeDocument/2006/relationships/customXml" Target="../ink/ink1989.xml"/><Relationship Id="rId123" Type="http://schemas.openxmlformats.org/officeDocument/2006/relationships/image" Target="../media/image1976.png"/><Relationship Id="rId144" Type="http://schemas.openxmlformats.org/officeDocument/2006/relationships/customXml" Target="../ink/ink2010.xml"/><Relationship Id="rId330" Type="http://schemas.openxmlformats.org/officeDocument/2006/relationships/customXml" Target="../ink/ink2103.xml"/><Relationship Id="rId547" Type="http://schemas.openxmlformats.org/officeDocument/2006/relationships/image" Target="../media/image2188.png"/><Relationship Id="rId568" Type="http://schemas.openxmlformats.org/officeDocument/2006/relationships/customXml" Target="../ink/ink2222.xml"/><Relationship Id="rId589" Type="http://schemas.openxmlformats.org/officeDocument/2006/relationships/image" Target="../media/image2209.png"/><Relationship Id="rId90" Type="http://schemas.openxmlformats.org/officeDocument/2006/relationships/customXml" Target="../ink/ink1983.xml"/><Relationship Id="rId165" Type="http://schemas.openxmlformats.org/officeDocument/2006/relationships/image" Target="../media/image1997.png"/><Relationship Id="rId186" Type="http://schemas.openxmlformats.org/officeDocument/2006/relationships/customXml" Target="../ink/ink2031.xml"/><Relationship Id="rId351" Type="http://schemas.openxmlformats.org/officeDocument/2006/relationships/image" Target="../media/image2090.png"/><Relationship Id="rId372" Type="http://schemas.openxmlformats.org/officeDocument/2006/relationships/customXml" Target="../ink/ink2124.xml"/><Relationship Id="rId393" Type="http://schemas.openxmlformats.org/officeDocument/2006/relationships/image" Target="../media/image2111.png"/><Relationship Id="rId407" Type="http://schemas.openxmlformats.org/officeDocument/2006/relationships/image" Target="../media/image2118.png"/><Relationship Id="rId428" Type="http://schemas.openxmlformats.org/officeDocument/2006/relationships/customXml" Target="../ink/ink2152.xml"/><Relationship Id="rId449" Type="http://schemas.openxmlformats.org/officeDocument/2006/relationships/image" Target="../media/image2139.png"/><Relationship Id="rId211" Type="http://schemas.openxmlformats.org/officeDocument/2006/relationships/image" Target="../media/image2020.png"/><Relationship Id="rId232" Type="http://schemas.openxmlformats.org/officeDocument/2006/relationships/customXml" Target="../ink/ink2054.xml"/><Relationship Id="rId253" Type="http://schemas.openxmlformats.org/officeDocument/2006/relationships/image" Target="../media/image2041.png"/><Relationship Id="rId274" Type="http://schemas.openxmlformats.org/officeDocument/2006/relationships/customXml" Target="../ink/ink2075.xml"/><Relationship Id="rId295" Type="http://schemas.openxmlformats.org/officeDocument/2006/relationships/image" Target="../media/image2062.png"/><Relationship Id="rId309" Type="http://schemas.openxmlformats.org/officeDocument/2006/relationships/image" Target="../media/image2069.png"/><Relationship Id="rId460" Type="http://schemas.openxmlformats.org/officeDocument/2006/relationships/customXml" Target="../ink/ink2168.xml"/><Relationship Id="rId481" Type="http://schemas.openxmlformats.org/officeDocument/2006/relationships/image" Target="../media/image2155.png"/><Relationship Id="rId516" Type="http://schemas.openxmlformats.org/officeDocument/2006/relationships/customXml" Target="../ink/ink2196.xml"/><Relationship Id="rId27" Type="http://schemas.openxmlformats.org/officeDocument/2006/relationships/image" Target="../media/image1928.png"/><Relationship Id="rId48" Type="http://schemas.openxmlformats.org/officeDocument/2006/relationships/customXml" Target="../ink/ink1962.xml"/><Relationship Id="rId69" Type="http://schemas.openxmlformats.org/officeDocument/2006/relationships/image" Target="../media/image1949.png"/><Relationship Id="rId113" Type="http://schemas.openxmlformats.org/officeDocument/2006/relationships/image" Target="../media/image1971.png"/><Relationship Id="rId134" Type="http://schemas.openxmlformats.org/officeDocument/2006/relationships/customXml" Target="../ink/ink2005.xml"/><Relationship Id="rId320" Type="http://schemas.openxmlformats.org/officeDocument/2006/relationships/customXml" Target="../ink/ink2098.xml"/><Relationship Id="rId537" Type="http://schemas.openxmlformats.org/officeDocument/2006/relationships/image" Target="../media/image2183.png"/><Relationship Id="rId558" Type="http://schemas.openxmlformats.org/officeDocument/2006/relationships/customXml" Target="../ink/ink2217.xml"/><Relationship Id="rId579" Type="http://schemas.openxmlformats.org/officeDocument/2006/relationships/image" Target="../media/image2204.png"/><Relationship Id="rId80" Type="http://schemas.openxmlformats.org/officeDocument/2006/relationships/customXml" Target="../ink/ink1978.xml"/><Relationship Id="rId155" Type="http://schemas.openxmlformats.org/officeDocument/2006/relationships/image" Target="../media/image1992.png"/><Relationship Id="rId176" Type="http://schemas.openxmlformats.org/officeDocument/2006/relationships/customXml" Target="../ink/ink2026.xml"/><Relationship Id="rId197" Type="http://schemas.openxmlformats.org/officeDocument/2006/relationships/image" Target="../media/image2013.png"/><Relationship Id="rId341" Type="http://schemas.openxmlformats.org/officeDocument/2006/relationships/image" Target="../media/image2085.png"/><Relationship Id="rId362" Type="http://schemas.openxmlformats.org/officeDocument/2006/relationships/customXml" Target="../ink/ink2119.xml"/><Relationship Id="rId383" Type="http://schemas.openxmlformats.org/officeDocument/2006/relationships/image" Target="../media/image2106.png"/><Relationship Id="rId418" Type="http://schemas.openxmlformats.org/officeDocument/2006/relationships/customXml" Target="../ink/ink2147.xml"/><Relationship Id="rId439" Type="http://schemas.openxmlformats.org/officeDocument/2006/relationships/image" Target="../media/image2134.png"/><Relationship Id="rId590" Type="http://schemas.openxmlformats.org/officeDocument/2006/relationships/customXml" Target="../ink/ink2233.xml"/><Relationship Id="rId201" Type="http://schemas.openxmlformats.org/officeDocument/2006/relationships/image" Target="../media/image2015.png"/><Relationship Id="rId222" Type="http://schemas.openxmlformats.org/officeDocument/2006/relationships/customXml" Target="../ink/ink2049.xml"/><Relationship Id="rId243" Type="http://schemas.openxmlformats.org/officeDocument/2006/relationships/image" Target="../media/image2036.png"/><Relationship Id="rId264" Type="http://schemas.openxmlformats.org/officeDocument/2006/relationships/customXml" Target="../ink/ink2070.xml"/><Relationship Id="rId285" Type="http://schemas.openxmlformats.org/officeDocument/2006/relationships/image" Target="../media/image2057.png"/><Relationship Id="rId450" Type="http://schemas.openxmlformats.org/officeDocument/2006/relationships/customXml" Target="../ink/ink2163.xml"/><Relationship Id="rId471" Type="http://schemas.openxmlformats.org/officeDocument/2006/relationships/image" Target="../media/image2150.png"/><Relationship Id="rId506" Type="http://schemas.openxmlformats.org/officeDocument/2006/relationships/customXml" Target="../ink/ink2191.xml"/><Relationship Id="rId17" Type="http://schemas.openxmlformats.org/officeDocument/2006/relationships/image" Target="../media/image1923.png"/><Relationship Id="rId38" Type="http://schemas.openxmlformats.org/officeDocument/2006/relationships/customXml" Target="../ink/ink1957.xml"/><Relationship Id="rId59" Type="http://schemas.openxmlformats.org/officeDocument/2006/relationships/image" Target="../media/image1944.png"/><Relationship Id="rId103" Type="http://schemas.openxmlformats.org/officeDocument/2006/relationships/image" Target="../media/image1966.png"/><Relationship Id="rId124" Type="http://schemas.openxmlformats.org/officeDocument/2006/relationships/customXml" Target="../ink/ink2000.xml"/><Relationship Id="rId310" Type="http://schemas.openxmlformats.org/officeDocument/2006/relationships/customXml" Target="../ink/ink2093.xml"/><Relationship Id="rId492" Type="http://schemas.openxmlformats.org/officeDocument/2006/relationships/customXml" Target="../ink/ink2184.xml"/><Relationship Id="rId527" Type="http://schemas.openxmlformats.org/officeDocument/2006/relationships/image" Target="../media/image2178.png"/><Relationship Id="rId548" Type="http://schemas.openxmlformats.org/officeDocument/2006/relationships/customXml" Target="../ink/ink2212.xml"/><Relationship Id="rId569" Type="http://schemas.openxmlformats.org/officeDocument/2006/relationships/image" Target="../media/image2199.png"/><Relationship Id="rId70" Type="http://schemas.openxmlformats.org/officeDocument/2006/relationships/customXml" Target="../ink/ink1973.xml"/><Relationship Id="rId91" Type="http://schemas.openxmlformats.org/officeDocument/2006/relationships/image" Target="../media/image1960.png"/><Relationship Id="rId145" Type="http://schemas.openxmlformats.org/officeDocument/2006/relationships/image" Target="../media/image1987.png"/><Relationship Id="rId166" Type="http://schemas.openxmlformats.org/officeDocument/2006/relationships/customXml" Target="../ink/ink2021.xml"/><Relationship Id="rId187" Type="http://schemas.openxmlformats.org/officeDocument/2006/relationships/image" Target="../media/image2008.png"/><Relationship Id="rId331" Type="http://schemas.openxmlformats.org/officeDocument/2006/relationships/image" Target="../media/image2080.png"/><Relationship Id="rId352" Type="http://schemas.openxmlformats.org/officeDocument/2006/relationships/customXml" Target="../ink/ink2114.xml"/><Relationship Id="rId373" Type="http://schemas.openxmlformats.org/officeDocument/2006/relationships/image" Target="../media/image2101.png"/><Relationship Id="rId394" Type="http://schemas.openxmlformats.org/officeDocument/2006/relationships/customXml" Target="../ink/ink2135.xml"/><Relationship Id="rId408" Type="http://schemas.openxmlformats.org/officeDocument/2006/relationships/customXml" Target="../ink/ink2142.xml"/><Relationship Id="rId429" Type="http://schemas.openxmlformats.org/officeDocument/2006/relationships/image" Target="../media/image2129.png"/><Relationship Id="rId580" Type="http://schemas.openxmlformats.org/officeDocument/2006/relationships/customXml" Target="../ink/ink2228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044.xml"/><Relationship Id="rId233" Type="http://schemas.openxmlformats.org/officeDocument/2006/relationships/image" Target="../media/image2031.png"/><Relationship Id="rId254" Type="http://schemas.openxmlformats.org/officeDocument/2006/relationships/customXml" Target="../ink/ink2065.xml"/><Relationship Id="rId440" Type="http://schemas.openxmlformats.org/officeDocument/2006/relationships/customXml" Target="../ink/ink2158.xml"/><Relationship Id="rId28" Type="http://schemas.openxmlformats.org/officeDocument/2006/relationships/customXml" Target="../ink/ink1952.xml"/><Relationship Id="rId49" Type="http://schemas.openxmlformats.org/officeDocument/2006/relationships/image" Target="../media/image1939.png"/><Relationship Id="rId114" Type="http://schemas.openxmlformats.org/officeDocument/2006/relationships/customXml" Target="../ink/ink1995.xml"/><Relationship Id="rId275" Type="http://schemas.openxmlformats.org/officeDocument/2006/relationships/image" Target="../media/image2052.png"/><Relationship Id="rId296" Type="http://schemas.openxmlformats.org/officeDocument/2006/relationships/customXml" Target="../ink/ink2086.xml"/><Relationship Id="rId300" Type="http://schemas.openxmlformats.org/officeDocument/2006/relationships/customXml" Target="../ink/ink2088.xml"/><Relationship Id="rId461" Type="http://schemas.openxmlformats.org/officeDocument/2006/relationships/image" Target="../media/image2145.png"/><Relationship Id="rId482" Type="http://schemas.openxmlformats.org/officeDocument/2006/relationships/customXml" Target="../ink/ink2179.xml"/><Relationship Id="rId517" Type="http://schemas.openxmlformats.org/officeDocument/2006/relationships/image" Target="../media/image2173.png"/><Relationship Id="rId538" Type="http://schemas.openxmlformats.org/officeDocument/2006/relationships/customXml" Target="../ink/ink2207.xml"/><Relationship Id="rId559" Type="http://schemas.openxmlformats.org/officeDocument/2006/relationships/image" Target="../media/image2194.png"/><Relationship Id="rId60" Type="http://schemas.openxmlformats.org/officeDocument/2006/relationships/customXml" Target="../ink/ink1968.xml"/><Relationship Id="rId81" Type="http://schemas.openxmlformats.org/officeDocument/2006/relationships/image" Target="../media/image1955.png"/><Relationship Id="rId135" Type="http://schemas.openxmlformats.org/officeDocument/2006/relationships/image" Target="../media/image1982.png"/><Relationship Id="rId156" Type="http://schemas.openxmlformats.org/officeDocument/2006/relationships/customXml" Target="../ink/ink2016.xml"/><Relationship Id="rId177" Type="http://schemas.openxmlformats.org/officeDocument/2006/relationships/image" Target="../media/image2003.png"/><Relationship Id="rId198" Type="http://schemas.openxmlformats.org/officeDocument/2006/relationships/customXml" Target="../ink/ink2037.xml"/><Relationship Id="rId321" Type="http://schemas.openxmlformats.org/officeDocument/2006/relationships/image" Target="../media/image2075.png"/><Relationship Id="rId342" Type="http://schemas.openxmlformats.org/officeDocument/2006/relationships/customXml" Target="../ink/ink2109.xml"/><Relationship Id="rId363" Type="http://schemas.openxmlformats.org/officeDocument/2006/relationships/image" Target="../media/image2096.png"/><Relationship Id="rId384" Type="http://schemas.openxmlformats.org/officeDocument/2006/relationships/customXml" Target="../ink/ink2130.xml"/><Relationship Id="rId419" Type="http://schemas.openxmlformats.org/officeDocument/2006/relationships/image" Target="../media/image2124.png"/><Relationship Id="rId570" Type="http://schemas.openxmlformats.org/officeDocument/2006/relationships/customXml" Target="../ink/ink2223.xml"/><Relationship Id="rId591" Type="http://schemas.openxmlformats.org/officeDocument/2006/relationships/image" Target="../media/image2210.png"/><Relationship Id="rId202" Type="http://schemas.openxmlformats.org/officeDocument/2006/relationships/customXml" Target="../ink/ink2039.xml"/><Relationship Id="rId223" Type="http://schemas.openxmlformats.org/officeDocument/2006/relationships/image" Target="../media/image2026.png"/><Relationship Id="rId244" Type="http://schemas.openxmlformats.org/officeDocument/2006/relationships/customXml" Target="../ink/ink2060.xml"/><Relationship Id="rId430" Type="http://schemas.openxmlformats.org/officeDocument/2006/relationships/customXml" Target="../ink/ink2153.xml"/><Relationship Id="rId18" Type="http://schemas.openxmlformats.org/officeDocument/2006/relationships/customXml" Target="../ink/ink1947.xml"/><Relationship Id="rId39" Type="http://schemas.openxmlformats.org/officeDocument/2006/relationships/image" Target="../media/image1934.png"/><Relationship Id="rId265" Type="http://schemas.openxmlformats.org/officeDocument/2006/relationships/image" Target="../media/image2047.png"/><Relationship Id="rId286" Type="http://schemas.openxmlformats.org/officeDocument/2006/relationships/customXml" Target="../ink/ink2081.xml"/><Relationship Id="rId451" Type="http://schemas.openxmlformats.org/officeDocument/2006/relationships/image" Target="../media/image2140.png"/><Relationship Id="rId472" Type="http://schemas.openxmlformats.org/officeDocument/2006/relationships/customXml" Target="../ink/ink2174.xml"/><Relationship Id="rId493" Type="http://schemas.openxmlformats.org/officeDocument/2006/relationships/image" Target="../media/image2161.png"/><Relationship Id="rId507" Type="http://schemas.openxmlformats.org/officeDocument/2006/relationships/image" Target="../media/image2168.png"/><Relationship Id="rId528" Type="http://schemas.openxmlformats.org/officeDocument/2006/relationships/customXml" Target="../ink/ink2202.xml"/><Relationship Id="rId549" Type="http://schemas.openxmlformats.org/officeDocument/2006/relationships/image" Target="../media/image2189.png"/><Relationship Id="rId50" Type="http://schemas.openxmlformats.org/officeDocument/2006/relationships/customXml" Target="../ink/ink1963.xml"/><Relationship Id="rId104" Type="http://schemas.openxmlformats.org/officeDocument/2006/relationships/customXml" Target="../ink/ink1990.xml"/><Relationship Id="rId125" Type="http://schemas.openxmlformats.org/officeDocument/2006/relationships/image" Target="../media/image1977.png"/><Relationship Id="rId146" Type="http://schemas.openxmlformats.org/officeDocument/2006/relationships/customXml" Target="../ink/ink2011.xml"/><Relationship Id="rId167" Type="http://schemas.openxmlformats.org/officeDocument/2006/relationships/image" Target="../media/image1998.png"/><Relationship Id="rId188" Type="http://schemas.openxmlformats.org/officeDocument/2006/relationships/customXml" Target="../ink/ink2032.xml"/><Relationship Id="rId311" Type="http://schemas.openxmlformats.org/officeDocument/2006/relationships/image" Target="../media/image2070.png"/><Relationship Id="rId332" Type="http://schemas.openxmlformats.org/officeDocument/2006/relationships/customXml" Target="../ink/ink2104.xml"/><Relationship Id="rId353" Type="http://schemas.openxmlformats.org/officeDocument/2006/relationships/image" Target="../media/image2091.png"/><Relationship Id="rId374" Type="http://schemas.openxmlformats.org/officeDocument/2006/relationships/customXml" Target="../ink/ink2125.xml"/><Relationship Id="rId395" Type="http://schemas.openxmlformats.org/officeDocument/2006/relationships/image" Target="../media/image2112.png"/><Relationship Id="rId409" Type="http://schemas.openxmlformats.org/officeDocument/2006/relationships/image" Target="../media/image2119.png"/><Relationship Id="rId560" Type="http://schemas.openxmlformats.org/officeDocument/2006/relationships/customXml" Target="../ink/ink2218.xml"/><Relationship Id="rId581" Type="http://schemas.openxmlformats.org/officeDocument/2006/relationships/image" Target="../media/image2205.png"/><Relationship Id="rId71" Type="http://schemas.openxmlformats.org/officeDocument/2006/relationships/image" Target="../media/image1950.png"/><Relationship Id="rId92" Type="http://schemas.openxmlformats.org/officeDocument/2006/relationships/customXml" Target="../ink/ink1984.xml"/><Relationship Id="rId213" Type="http://schemas.openxmlformats.org/officeDocument/2006/relationships/image" Target="../media/image2021.png"/><Relationship Id="rId234" Type="http://schemas.openxmlformats.org/officeDocument/2006/relationships/customXml" Target="../ink/ink2055.xml"/><Relationship Id="rId420" Type="http://schemas.openxmlformats.org/officeDocument/2006/relationships/customXml" Target="../ink/ink2148.xml"/><Relationship Id="rId2" Type="http://schemas.openxmlformats.org/officeDocument/2006/relationships/customXml" Target="../ink/ink1939.xml"/><Relationship Id="rId29" Type="http://schemas.openxmlformats.org/officeDocument/2006/relationships/image" Target="../media/image1929.png"/><Relationship Id="rId255" Type="http://schemas.openxmlformats.org/officeDocument/2006/relationships/image" Target="../media/image2042.png"/><Relationship Id="rId276" Type="http://schemas.openxmlformats.org/officeDocument/2006/relationships/customXml" Target="../ink/ink2076.xml"/><Relationship Id="rId297" Type="http://schemas.openxmlformats.org/officeDocument/2006/relationships/image" Target="../media/image2063.png"/><Relationship Id="rId441" Type="http://schemas.openxmlformats.org/officeDocument/2006/relationships/image" Target="../media/image2135.png"/><Relationship Id="rId462" Type="http://schemas.openxmlformats.org/officeDocument/2006/relationships/customXml" Target="../ink/ink2169.xml"/><Relationship Id="rId483" Type="http://schemas.openxmlformats.org/officeDocument/2006/relationships/image" Target="../media/image2156.png"/><Relationship Id="rId518" Type="http://schemas.openxmlformats.org/officeDocument/2006/relationships/customXml" Target="../ink/ink2197.xml"/><Relationship Id="rId539" Type="http://schemas.openxmlformats.org/officeDocument/2006/relationships/image" Target="../media/image2184.png"/><Relationship Id="rId40" Type="http://schemas.openxmlformats.org/officeDocument/2006/relationships/customXml" Target="../ink/ink1958.xml"/><Relationship Id="rId115" Type="http://schemas.openxmlformats.org/officeDocument/2006/relationships/image" Target="../media/image1972.png"/><Relationship Id="rId136" Type="http://schemas.openxmlformats.org/officeDocument/2006/relationships/customXml" Target="../ink/ink2006.xml"/><Relationship Id="rId157" Type="http://schemas.openxmlformats.org/officeDocument/2006/relationships/image" Target="../media/image1993.png"/><Relationship Id="rId178" Type="http://schemas.openxmlformats.org/officeDocument/2006/relationships/customXml" Target="../ink/ink2027.xml"/><Relationship Id="rId301" Type="http://schemas.openxmlformats.org/officeDocument/2006/relationships/image" Target="../media/image2065.png"/><Relationship Id="rId322" Type="http://schemas.openxmlformats.org/officeDocument/2006/relationships/customXml" Target="../ink/ink2099.xml"/><Relationship Id="rId343" Type="http://schemas.openxmlformats.org/officeDocument/2006/relationships/image" Target="../media/image2086.png"/><Relationship Id="rId364" Type="http://schemas.openxmlformats.org/officeDocument/2006/relationships/customXml" Target="../ink/ink2120.xml"/><Relationship Id="rId550" Type="http://schemas.openxmlformats.org/officeDocument/2006/relationships/customXml" Target="../ink/ink2213.xml"/><Relationship Id="rId61" Type="http://schemas.openxmlformats.org/officeDocument/2006/relationships/image" Target="../media/image1945.png"/><Relationship Id="rId82" Type="http://schemas.openxmlformats.org/officeDocument/2006/relationships/customXml" Target="../ink/ink1979.xml"/><Relationship Id="rId199" Type="http://schemas.openxmlformats.org/officeDocument/2006/relationships/image" Target="../media/image2014.png"/><Relationship Id="rId203" Type="http://schemas.openxmlformats.org/officeDocument/2006/relationships/image" Target="../media/image2016.png"/><Relationship Id="rId385" Type="http://schemas.openxmlformats.org/officeDocument/2006/relationships/image" Target="../media/image2107.png"/><Relationship Id="rId571" Type="http://schemas.openxmlformats.org/officeDocument/2006/relationships/image" Target="../media/image2200.png"/><Relationship Id="rId592" Type="http://schemas.openxmlformats.org/officeDocument/2006/relationships/customXml" Target="../ink/ink2234.xml"/><Relationship Id="rId19" Type="http://schemas.openxmlformats.org/officeDocument/2006/relationships/image" Target="../media/image1924.png"/><Relationship Id="rId224" Type="http://schemas.openxmlformats.org/officeDocument/2006/relationships/customXml" Target="../ink/ink2050.xml"/><Relationship Id="rId245" Type="http://schemas.openxmlformats.org/officeDocument/2006/relationships/image" Target="../media/image2037.png"/><Relationship Id="rId266" Type="http://schemas.openxmlformats.org/officeDocument/2006/relationships/customXml" Target="../ink/ink2071.xml"/><Relationship Id="rId287" Type="http://schemas.openxmlformats.org/officeDocument/2006/relationships/image" Target="../media/image2058.png"/><Relationship Id="rId410" Type="http://schemas.openxmlformats.org/officeDocument/2006/relationships/customXml" Target="../ink/ink2143.xml"/><Relationship Id="rId431" Type="http://schemas.openxmlformats.org/officeDocument/2006/relationships/image" Target="../media/image2130.png"/><Relationship Id="rId452" Type="http://schemas.openxmlformats.org/officeDocument/2006/relationships/customXml" Target="../ink/ink2164.xml"/><Relationship Id="rId473" Type="http://schemas.openxmlformats.org/officeDocument/2006/relationships/image" Target="../media/image2151.png"/><Relationship Id="rId494" Type="http://schemas.openxmlformats.org/officeDocument/2006/relationships/customXml" Target="../ink/ink2185.xml"/><Relationship Id="rId508" Type="http://schemas.openxmlformats.org/officeDocument/2006/relationships/customXml" Target="../ink/ink2192.xml"/><Relationship Id="rId529" Type="http://schemas.openxmlformats.org/officeDocument/2006/relationships/image" Target="../media/image2179.png"/><Relationship Id="rId30" Type="http://schemas.openxmlformats.org/officeDocument/2006/relationships/customXml" Target="../ink/ink1953.xml"/><Relationship Id="rId105" Type="http://schemas.openxmlformats.org/officeDocument/2006/relationships/image" Target="../media/image1967.png"/><Relationship Id="rId126" Type="http://schemas.openxmlformats.org/officeDocument/2006/relationships/customXml" Target="../ink/ink2001.xml"/><Relationship Id="rId147" Type="http://schemas.openxmlformats.org/officeDocument/2006/relationships/image" Target="../media/image1988.png"/><Relationship Id="rId168" Type="http://schemas.openxmlformats.org/officeDocument/2006/relationships/customXml" Target="../ink/ink2022.xml"/><Relationship Id="rId312" Type="http://schemas.openxmlformats.org/officeDocument/2006/relationships/customXml" Target="../ink/ink2094.xml"/><Relationship Id="rId333" Type="http://schemas.openxmlformats.org/officeDocument/2006/relationships/image" Target="../media/image2081.png"/><Relationship Id="rId354" Type="http://schemas.openxmlformats.org/officeDocument/2006/relationships/customXml" Target="../ink/ink2115.xml"/><Relationship Id="rId540" Type="http://schemas.openxmlformats.org/officeDocument/2006/relationships/customXml" Target="../ink/ink2208.xml"/><Relationship Id="rId51" Type="http://schemas.openxmlformats.org/officeDocument/2006/relationships/image" Target="../media/image1940.png"/><Relationship Id="rId72" Type="http://schemas.openxmlformats.org/officeDocument/2006/relationships/customXml" Target="../ink/ink1974.xml"/><Relationship Id="rId93" Type="http://schemas.openxmlformats.org/officeDocument/2006/relationships/image" Target="../media/image1961.png"/><Relationship Id="rId189" Type="http://schemas.openxmlformats.org/officeDocument/2006/relationships/image" Target="../media/image2009.png"/><Relationship Id="rId375" Type="http://schemas.openxmlformats.org/officeDocument/2006/relationships/image" Target="../media/image2102.png"/><Relationship Id="rId396" Type="http://schemas.openxmlformats.org/officeDocument/2006/relationships/customXml" Target="../ink/ink2136.xml"/><Relationship Id="rId561" Type="http://schemas.openxmlformats.org/officeDocument/2006/relationships/image" Target="../media/image2195.png"/><Relationship Id="rId582" Type="http://schemas.openxmlformats.org/officeDocument/2006/relationships/customXml" Target="../ink/ink2229.xml"/><Relationship Id="rId3" Type="http://schemas.openxmlformats.org/officeDocument/2006/relationships/image" Target="../media/image1916.png"/><Relationship Id="rId214" Type="http://schemas.openxmlformats.org/officeDocument/2006/relationships/customXml" Target="../ink/ink2045.xml"/><Relationship Id="rId235" Type="http://schemas.openxmlformats.org/officeDocument/2006/relationships/image" Target="../media/image2032.png"/><Relationship Id="rId256" Type="http://schemas.openxmlformats.org/officeDocument/2006/relationships/customXml" Target="../ink/ink2066.xml"/><Relationship Id="rId277" Type="http://schemas.openxmlformats.org/officeDocument/2006/relationships/image" Target="../media/image2053.png"/><Relationship Id="rId298" Type="http://schemas.openxmlformats.org/officeDocument/2006/relationships/customXml" Target="../ink/ink2087.xml"/><Relationship Id="rId400" Type="http://schemas.openxmlformats.org/officeDocument/2006/relationships/customXml" Target="../ink/ink2138.xml"/><Relationship Id="rId421" Type="http://schemas.openxmlformats.org/officeDocument/2006/relationships/image" Target="../media/image2125.png"/><Relationship Id="rId442" Type="http://schemas.openxmlformats.org/officeDocument/2006/relationships/customXml" Target="../ink/ink2159.xml"/><Relationship Id="rId463" Type="http://schemas.openxmlformats.org/officeDocument/2006/relationships/image" Target="../media/image2146.png"/><Relationship Id="rId484" Type="http://schemas.openxmlformats.org/officeDocument/2006/relationships/customXml" Target="../ink/ink2180.xml"/><Relationship Id="rId519" Type="http://schemas.openxmlformats.org/officeDocument/2006/relationships/image" Target="../media/image2174.png"/><Relationship Id="rId116" Type="http://schemas.openxmlformats.org/officeDocument/2006/relationships/customXml" Target="../ink/ink1996.xml"/><Relationship Id="rId137" Type="http://schemas.openxmlformats.org/officeDocument/2006/relationships/image" Target="../media/image1983.png"/><Relationship Id="rId158" Type="http://schemas.openxmlformats.org/officeDocument/2006/relationships/customXml" Target="../ink/ink2017.xml"/><Relationship Id="rId302" Type="http://schemas.openxmlformats.org/officeDocument/2006/relationships/customXml" Target="../ink/ink2089.xml"/><Relationship Id="rId323" Type="http://schemas.openxmlformats.org/officeDocument/2006/relationships/image" Target="../media/image2076.png"/><Relationship Id="rId344" Type="http://schemas.openxmlformats.org/officeDocument/2006/relationships/customXml" Target="../ink/ink2110.xml"/><Relationship Id="rId530" Type="http://schemas.openxmlformats.org/officeDocument/2006/relationships/customXml" Target="../ink/ink2203.xml"/><Relationship Id="rId20" Type="http://schemas.openxmlformats.org/officeDocument/2006/relationships/customXml" Target="../ink/ink1948.xml"/><Relationship Id="rId41" Type="http://schemas.openxmlformats.org/officeDocument/2006/relationships/image" Target="../media/image1935.png"/><Relationship Id="rId62" Type="http://schemas.openxmlformats.org/officeDocument/2006/relationships/customXml" Target="../ink/ink1969.xml"/><Relationship Id="rId83" Type="http://schemas.openxmlformats.org/officeDocument/2006/relationships/image" Target="../media/image1956.png"/><Relationship Id="rId179" Type="http://schemas.openxmlformats.org/officeDocument/2006/relationships/image" Target="../media/image2004.png"/><Relationship Id="rId365" Type="http://schemas.openxmlformats.org/officeDocument/2006/relationships/image" Target="../media/image2097.png"/><Relationship Id="rId386" Type="http://schemas.openxmlformats.org/officeDocument/2006/relationships/customXml" Target="../ink/ink2131.xml"/><Relationship Id="rId551" Type="http://schemas.openxmlformats.org/officeDocument/2006/relationships/image" Target="../media/image2190.png"/><Relationship Id="rId572" Type="http://schemas.openxmlformats.org/officeDocument/2006/relationships/customXml" Target="../ink/ink2224.xml"/><Relationship Id="rId593" Type="http://schemas.openxmlformats.org/officeDocument/2006/relationships/image" Target="../media/image2211.png"/><Relationship Id="rId190" Type="http://schemas.openxmlformats.org/officeDocument/2006/relationships/customXml" Target="../ink/ink2033.xml"/><Relationship Id="rId204" Type="http://schemas.openxmlformats.org/officeDocument/2006/relationships/customXml" Target="../ink/ink2040.xml"/><Relationship Id="rId225" Type="http://schemas.openxmlformats.org/officeDocument/2006/relationships/image" Target="../media/image2027.png"/><Relationship Id="rId246" Type="http://schemas.openxmlformats.org/officeDocument/2006/relationships/customXml" Target="../ink/ink2061.xml"/><Relationship Id="rId267" Type="http://schemas.openxmlformats.org/officeDocument/2006/relationships/image" Target="../media/image2048.png"/><Relationship Id="rId288" Type="http://schemas.openxmlformats.org/officeDocument/2006/relationships/customXml" Target="../ink/ink2082.xml"/><Relationship Id="rId411" Type="http://schemas.openxmlformats.org/officeDocument/2006/relationships/image" Target="../media/image2120.png"/><Relationship Id="rId432" Type="http://schemas.openxmlformats.org/officeDocument/2006/relationships/customXml" Target="../ink/ink2154.xml"/><Relationship Id="rId453" Type="http://schemas.openxmlformats.org/officeDocument/2006/relationships/image" Target="../media/image2141.png"/><Relationship Id="rId474" Type="http://schemas.openxmlformats.org/officeDocument/2006/relationships/customXml" Target="../ink/ink2175.xml"/><Relationship Id="rId509" Type="http://schemas.openxmlformats.org/officeDocument/2006/relationships/image" Target="../media/image2169.png"/><Relationship Id="rId106" Type="http://schemas.openxmlformats.org/officeDocument/2006/relationships/customXml" Target="../ink/ink1991.xml"/><Relationship Id="rId127" Type="http://schemas.openxmlformats.org/officeDocument/2006/relationships/image" Target="../media/image1978.png"/><Relationship Id="rId313" Type="http://schemas.openxmlformats.org/officeDocument/2006/relationships/image" Target="../media/image2071.png"/><Relationship Id="rId495" Type="http://schemas.openxmlformats.org/officeDocument/2006/relationships/image" Target="../media/image2162.png"/><Relationship Id="rId10" Type="http://schemas.openxmlformats.org/officeDocument/2006/relationships/customXml" Target="../ink/ink1943.xml"/><Relationship Id="rId31" Type="http://schemas.openxmlformats.org/officeDocument/2006/relationships/image" Target="../media/image1930.png"/><Relationship Id="rId52" Type="http://schemas.openxmlformats.org/officeDocument/2006/relationships/customXml" Target="../ink/ink1964.xml"/><Relationship Id="rId73" Type="http://schemas.openxmlformats.org/officeDocument/2006/relationships/image" Target="../media/image1951.png"/><Relationship Id="rId94" Type="http://schemas.openxmlformats.org/officeDocument/2006/relationships/customXml" Target="../ink/ink1985.xml"/><Relationship Id="rId148" Type="http://schemas.openxmlformats.org/officeDocument/2006/relationships/customXml" Target="../ink/ink2012.xml"/><Relationship Id="rId169" Type="http://schemas.openxmlformats.org/officeDocument/2006/relationships/image" Target="../media/image1999.png"/><Relationship Id="rId334" Type="http://schemas.openxmlformats.org/officeDocument/2006/relationships/customXml" Target="../ink/ink2105.xml"/><Relationship Id="rId355" Type="http://schemas.openxmlformats.org/officeDocument/2006/relationships/image" Target="../media/image2092.png"/><Relationship Id="rId376" Type="http://schemas.openxmlformats.org/officeDocument/2006/relationships/customXml" Target="../ink/ink2126.xml"/><Relationship Id="rId397" Type="http://schemas.openxmlformats.org/officeDocument/2006/relationships/image" Target="../media/image2113.png"/><Relationship Id="rId520" Type="http://schemas.openxmlformats.org/officeDocument/2006/relationships/customXml" Target="../ink/ink2198.xml"/><Relationship Id="rId541" Type="http://schemas.openxmlformats.org/officeDocument/2006/relationships/image" Target="../media/image2185.png"/><Relationship Id="rId562" Type="http://schemas.openxmlformats.org/officeDocument/2006/relationships/customXml" Target="../ink/ink2219.xml"/><Relationship Id="rId583" Type="http://schemas.openxmlformats.org/officeDocument/2006/relationships/image" Target="../media/image2206.png"/><Relationship Id="rId4" Type="http://schemas.openxmlformats.org/officeDocument/2006/relationships/customXml" Target="../ink/ink1940.xml"/><Relationship Id="rId180" Type="http://schemas.openxmlformats.org/officeDocument/2006/relationships/customXml" Target="../ink/ink2028.xml"/><Relationship Id="rId215" Type="http://schemas.openxmlformats.org/officeDocument/2006/relationships/image" Target="../media/image2022.png"/><Relationship Id="rId236" Type="http://schemas.openxmlformats.org/officeDocument/2006/relationships/customXml" Target="../ink/ink2056.xml"/><Relationship Id="rId257" Type="http://schemas.openxmlformats.org/officeDocument/2006/relationships/image" Target="../media/image2043.png"/><Relationship Id="rId278" Type="http://schemas.openxmlformats.org/officeDocument/2006/relationships/customXml" Target="../ink/ink2077.xml"/><Relationship Id="rId401" Type="http://schemas.openxmlformats.org/officeDocument/2006/relationships/image" Target="../media/image2115.png"/><Relationship Id="rId422" Type="http://schemas.openxmlformats.org/officeDocument/2006/relationships/customXml" Target="../ink/ink2149.xml"/><Relationship Id="rId443" Type="http://schemas.openxmlformats.org/officeDocument/2006/relationships/image" Target="../media/image2136.png"/><Relationship Id="rId464" Type="http://schemas.openxmlformats.org/officeDocument/2006/relationships/customXml" Target="../ink/ink2170.xml"/><Relationship Id="rId303" Type="http://schemas.openxmlformats.org/officeDocument/2006/relationships/image" Target="../media/image2066.png"/><Relationship Id="rId485" Type="http://schemas.openxmlformats.org/officeDocument/2006/relationships/image" Target="../media/image2157.png"/><Relationship Id="rId42" Type="http://schemas.openxmlformats.org/officeDocument/2006/relationships/customXml" Target="../ink/ink1959.xml"/><Relationship Id="rId84" Type="http://schemas.openxmlformats.org/officeDocument/2006/relationships/customXml" Target="../ink/ink1980.xml"/><Relationship Id="rId138" Type="http://schemas.openxmlformats.org/officeDocument/2006/relationships/customXml" Target="../ink/ink2007.xml"/><Relationship Id="rId345" Type="http://schemas.openxmlformats.org/officeDocument/2006/relationships/image" Target="../media/image2087.png"/><Relationship Id="rId387" Type="http://schemas.openxmlformats.org/officeDocument/2006/relationships/image" Target="../media/image2108.png"/><Relationship Id="rId510" Type="http://schemas.openxmlformats.org/officeDocument/2006/relationships/customXml" Target="../ink/ink2193.xml"/><Relationship Id="rId552" Type="http://schemas.openxmlformats.org/officeDocument/2006/relationships/customXml" Target="../ink/ink2214.xml"/><Relationship Id="rId191" Type="http://schemas.openxmlformats.org/officeDocument/2006/relationships/image" Target="../media/image2010.png"/><Relationship Id="rId205" Type="http://schemas.openxmlformats.org/officeDocument/2006/relationships/image" Target="../media/image2017.png"/><Relationship Id="rId247" Type="http://schemas.openxmlformats.org/officeDocument/2006/relationships/image" Target="../media/image2038.png"/><Relationship Id="rId412" Type="http://schemas.openxmlformats.org/officeDocument/2006/relationships/customXml" Target="../ink/ink2144.xml"/><Relationship Id="rId107" Type="http://schemas.openxmlformats.org/officeDocument/2006/relationships/image" Target="../media/image1968.png"/><Relationship Id="rId289" Type="http://schemas.openxmlformats.org/officeDocument/2006/relationships/image" Target="../media/image2059.png"/><Relationship Id="rId454" Type="http://schemas.openxmlformats.org/officeDocument/2006/relationships/customXml" Target="../ink/ink2165.xml"/><Relationship Id="rId496" Type="http://schemas.openxmlformats.org/officeDocument/2006/relationships/customXml" Target="../ink/ink2186.xml"/><Relationship Id="rId11" Type="http://schemas.openxmlformats.org/officeDocument/2006/relationships/image" Target="../media/image1920.png"/><Relationship Id="rId53" Type="http://schemas.openxmlformats.org/officeDocument/2006/relationships/image" Target="../media/image1941.png"/><Relationship Id="rId149" Type="http://schemas.openxmlformats.org/officeDocument/2006/relationships/image" Target="../media/image1989.png"/><Relationship Id="rId314" Type="http://schemas.openxmlformats.org/officeDocument/2006/relationships/customXml" Target="../ink/ink2095.xml"/><Relationship Id="rId356" Type="http://schemas.openxmlformats.org/officeDocument/2006/relationships/customXml" Target="../ink/ink2116.xml"/><Relationship Id="rId398" Type="http://schemas.openxmlformats.org/officeDocument/2006/relationships/customXml" Target="../ink/ink2137.xml"/><Relationship Id="rId521" Type="http://schemas.openxmlformats.org/officeDocument/2006/relationships/image" Target="../media/image2175.png"/><Relationship Id="rId563" Type="http://schemas.openxmlformats.org/officeDocument/2006/relationships/image" Target="../media/image2196.png"/><Relationship Id="rId95" Type="http://schemas.openxmlformats.org/officeDocument/2006/relationships/image" Target="../media/image1962.png"/><Relationship Id="rId160" Type="http://schemas.openxmlformats.org/officeDocument/2006/relationships/customXml" Target="../ink/ink2018.xml"/><Relationship Id="rId216" Type="http://schemas.openxmlformats.org/officeDocument/2006/relationships/customXml" Target="../ink/ink2046.xml"/><Relationship Id="rId423" Type="http://schemas.openxmlformats.org/officeDocument/2006/relationships/image" Target="../media/image2126.png"/><Relationship Id="rId258" Type="http://schemas.openxmlformats.org/officeDocument/2006/relationships/customXml" Target="../ink/ink2067.xml"/><Relationship Id="rId465" Type="http://schemas.openxmlformats.org/officeDocument/2006/relationships/image" Target="../media/image2147.png"/><Relationship Id="rId22" Type="http://schemas.openxmlformats.org/officeDocument/2006/relationships/customXml" Target="../ink/ink1949.xml"/><Relationship Id="rId64" Type="http://schemas.openxmlformats.org/officeDocument/2006/relationships/customXml" Target="../ink/ink1970.xml"/><Relationship Id="rId118" Type="http://schemas.openxmlformats.org/officeDocument/2006/relationships/customXml" Target="../ink/ink1997.xml"/><Relationship Id="rId325" Type="http://schemas.openxmlformats.org/officeDocument/2006/relationships/image" Target="../media/image2077.png"/><Relationship Id="rId367" Type="http://schemas.openxmlformats.org/officeDocument/2006/relationships/image" Target="../media/image2098.png"/><Relationship Id="rId532" Type="http://schemas.openxmlformats.org/officeDocument/2006/relationships/customXml" Target="../ink/ink2204.xml"/><Relationship Id="rId574" Type="http://schemas.openxmlformats.org/officeDocument/2006/relationships/customXml" Target="../ink/ink2225.xml"/><Relationship Id="rId171" Type="http://schemas.openxmlformats.org/officeDocument/2006/relationships/image" Target="../media/image2000.png"/><Relationship Id="rId227" Type="http://schemas.openxmlformats.org/officeDocument/2006/relationships/image" Target="../media/image2028.png"/><Relationship Id="rId269" Type="http://schemas.openxmlformats.org/officeDocument/2006/relationships/image" Target="../media/image2049.png"/><Relationship Id="rId434" Type="http://schemas.openxmlformats.org/officeDocument/2006/relationships/customXml" Target="../ink/ink2155.xml"/><Relationship Id="rId476" Type="http://schemas.openxmlformats.org/officeDocument/2006/relationships/customXml" Target="../ink/ink2176.xml"/><Relationship Id="rId33" Type="http://schemas.openxmlformats.org/officeDocument/2006/relationships/image" Target="../media/image1931.png"/><Relationship Id="rId129" Type="http://schemas.openxmlformats.org/officeDocument/2006/relationships/image" Target="../media/image1979.png"/><Relationship Id="rId280" Type="http://schemas.openxmlformats.org/officeDocument/2006/relationships/customXml" Target="../ink/ink2078.xml"/><Relationship Id="rId336" Type="http://schemas.openxmlformats.org/officeDocument/2006/relationships/customXml" Target="../ink/ink2106.xml"/><Relationship Id="rId501" Type="http://schemas.openxmlformats.org/officeDocument/2006/relationships/image" Target="../media/image2165.png"/><Relationship Id="rId543" Type="http://schemas.openxmlformats.org/officeDocument/2006/relationships/image" Target="../media/image2186.png"/><Relationship Id="rId75" Type="http://schemas.openxmlformats.org/officeDocument/2006/relationships/image" Target="../media/image1952.png"/><Relationship Id="rId140" Type="http://schemas.openxmlformats.org/officeDocument/2006/relationships/customXml" Target="../ink/ink2008.xml"/><Relationship Id="rId182" Type="http://schemas.openxmlformats.org/officeDocument/2006/relationships/customXml" Target="../ink/ink2029.xml"/><Relationship Id="rId378" Type="http://schemas.openxmlformats.org/officeDocument/2006/relationships/customXml" Target="../ink/ink2127.xml"/><Relationship Id="rId403" Type="http://schemas.openxmlformats.org/officeDocument/2006/relationships/image" Target="../media/image2116.png"/><Relationship Id="rId585" Type="http://schemas.openxmlformats.org/officeDocument/2006/relationships/image" Target="../media/image2207.png"/><Relationship Id="rId6" Type="http://schemas.openxmlformats.org/officeDocument/2006/relationships/customXml" Target="../ink/ink1941.xml"/><Relationship Id="rId238" Type="http://schemas.openxmlformats.org/officeDocument/2006/relationships/customXml" Target="../ink/ink2057.xml"/><Relationship Id="rId445" Type="http://schemas.openxmlformats.org/officeDocument/2006/relationships/image" Target="../media/image2137.png"/><Relationship Id="rId487" Type="http://schemas.openxmlformats.org/officeDocument/2006/relationships/image" Target="../media/image2158.png"/><Relationship Id="rId291" Type="http://schemas.openxmlformats.org/officeDocument/2006/relationships/image" Target="../media/image2060.png"/><Relationship Id="rId305" Type="http://schemas.openxmlformats.org/officeDocument/2006/relationships/image" Target="../media/image2067.png"/><Relationship Id="rId347" Type="http://schemas.openxmlformats.org/officeDocument/2006/relationships/image" Target="../media/image2088.png"/><Relationship Id="rId512" Type="http://schemas.openxmlformats.org/officeDocument/2006/relationships/customXml" Target="../ink/ink2194.xml"/><Relationship Id="rId44" Type="http://schemas.openxmlformats.org/officeDocument/2006/relationships/customXml" Target="../ink/ink1960.xml"/><Relationship Id="rId86" Type="http://schemas.openxmlformats.org/officeDocument/2006/relationships/customXml" Target="../ink/ink1981.xml"/><Relationship Id="rId151" Type="http://schemas.openxmlformats.org/officeDocument/2006/relationships/image" Target="../media/image1990.png"/><Relationship Id="rId389" Type="http://schemas.openxmlformats.org/officeDocument/2006/relationships/image" Target="../media/image2109.png"/><Relationship Id="rId554" Type="http://schemas.openxmlformats.org/officeDocument/2006/relationships/customXml" Target="../ink/ink2215.xml"/><Relationship Id="rId193" Type="http://schemas.openxmlformats.org/officeDocument/2006/relationships/image" Target="../media/image2011.png"/><Relationship Id="rId207" Type="http://schemas.openxmlformats.org/officeDocument/2006/relationships/image" Target="../media/image2018.png"/><Relationship Id="rId249" Type="http://schemas.openxmlformats.org/officeDocument/2006/relationships/image" Target="../media/image2039.png"/><Relationship Id="rId414" Type="http://schemas.openxmlformats.org/officeDocument/2006/relationships/customXml" Target="../ink/ink2145.xml"/><Relationship Id="rId456" Type="http://schemas.openxmlformats.org/officeDocument/2006/relationships/customXml" Target="../ink/ink2166.xml"/><Relationship Id="rId498" Type="http://schemas.openxmlformats.org/officeDocument/2006/relationships/customXml" Target="../ink/ink2187.xml"/><Relationship Id="rId13" Type="http://schemas.openxmlformats.org/officeDocument/2006/relationships/image" Target="../media/image1921.png"/><Relationship Id="rId109" Type="http://schemas.openxmlformats.org/officeDocument/2006/relationships/image" Target="../media/image1969.png"/><Relationship Id="rId260" Type="http://schemas.openxmlformats.org/officeDocument/2006/relationships/customXml" Target="../ink/ink2068.xml"/><Relationship Id="rId316" Type="http://schemas.openxmlformats.org/officeDocument/2006/relationships/customXml" Target="../ink/ink2096.xml"/><Relationship Id="rId523" Type="http://schemas.openxmlformats.org/officeDocument/2006/relationships/image" Target="../media/image2176.png"/><Relationship Id="rId55" Type="http://schemas.openxmlformats.org/officeDocument/2006/relationships/image" Target="../media/image1942.png"/><Relationship Id="rId97" Type="http://schemas.openxmlformats.org/officeDocument/2006/relationships/image" Target="../media/image1963.png"/><Relationship Id="rId120" Type="http://schemas.openxmlformats.org/officeDocument/2006/relationships/customXml" Target="../ink/ink1998.xml"/><Relationship Id="rId358" Type="http://schemas.openxmlformats.org/officeDocument/2006/relationships/customXml" Target="../ink/ink2117.xml"/><Relationship Id="rId565" Type="http://schemas.openxmlformats.org/officeDocument/2006/relationships/image" Target="../media/image2197.png"/><Relationship Id="rId162" Type="http://schemas.openxmlformats.org/officeDocument/2006/relationships/customXml" Target="../ink/ink2019.xml"/><Relationship Id="rId218" Type="http://schemas.openxmlformats.org/officeDocument/2006/relationships/customXml" Target="../ink/ink2047.xml"/><Relationship Id="rId425" Type="http://schemas.openxmlformats.org/officeDocument/2006/relationships/image" Target="../media/image2127.png"/><Relationship Id="rId467" Type="http://schemas.openxmlformats.org/officeDocument/2006/relationships/image" Target="../media/image2148.png"/><Relationship Id="rId271" Type="http://schemas.openxmlformats.org/officeDocument/2006/relationships/image" Target="../media/image2050.png"/><Relationship Id="rId24" Type="http://schemas.openxmlformats.org/officeDocument/2006/relationships/customXml" Target="../ink/ink1950.xml"/><Relationship Id="rId66" Type="http://schemas.openxmlformats.org/officeDocument/2006/relationships/customXml" Target="../ink/ink1971.xml"/><Relationship Id="rId131" Type="http://schemas.openxmlformats.org/officeDocument/2006/relationships/image" Target="../media/image1980.png"/><Relationship Id="rId327" Type="http://schemas.openxmlformats.org/officeDocument/2006/relationships/image" Target="../media/image2078.png"/><Relationship Id="rId369" Type="http://schemas.openxmlformats.org/officeDocument/2006/relationships/image" Target="../media/image2099.png"/><Relationship Id="rId534" Type="http://schemas.openxmlformats.org/officeDocument/2006/relationships/customXml" Target="../ink/ink2205.xml"/><Relationship Id="rId576" Type="http://schemas.openxmlformats.org/officeDocument/2006/relationships/customXml" Target="../ink/ink2226.xml"/><Relationship Id="rId173" Type="http://schemas.openxmlformats.org/officeDocument/2006/relationships/image" Target="../media/image2001.png"/><Relationship Id="rId229" Type="http://schemas.openxmlformats.org/officeDocument/2006/relationships/image" Target="../media/image2029.png"/><Relationship Id="rId380" Type="http://schemas.openxmlformats.org/officeDocument/2006/relationships/customXml" Target="../ink/ink2128.xml"/><Relationship Id="rId436" Type="http://schemas.openxmlformats.org/officeDocument/2006/relationships/customXml" Target="../ink/ink2156.xml"/><Relationship Id="rId240" Type="http://schemas.openxmlformats.org/officeDocument/2006/relationships/customXml" Target="../ink/ink2058.xml"/><Relationship Id="rId478" Type="http://schemas.openxmlformats.org/officeDocument/2006/relationships/customXml" Target="../ink/ink2177.xml"/><Relationship Id="rId35" Type="http://schemas.openxmlformats.org/officeDocument/2006/relationships/image" Target="../media/image1932.png"/><Relationship Id="rId77" Type="http://schemas.openxmlformats.org/officeDocument/2006/relationships/image" Target="../media/image1953.png"/><Relationship Id="rId100" Type="http://schemas.openxmlformats.org/officeDocument/2006/relationships/customXml" Target="../ink/ink1988.xml"/><Relationship Id="rId282" Type="http://schemas.openxmlformats.org/officeDocument/2006/relationships/customXml" Target="../ink/ink2079.xml"/><Relationship Id="rId338" Type="http://schemas.openxmlformats.org/officeDocument/2006/relationships/customXml" Target="../ink/ink2107.xml"/><Relationship Id="rId503" Type="http://schemas.openxmlformats.org/officeDocument/2006/relationships/image" Target="../media/image2166.png"/><Relationship Id="rId545" Type="http://schemas.openxmlformats.org/officeDocument/2006/relationships/image" Target="../media/image2187.png"/><Relationship Id="rId587" Type="http://schemas.openxmlformats.org/officeDocument/2006/relationships/image" Target="../media/image2208.png"/><Relationship Id="rId8" Type="http://schemas.openxmlformats.org/officeDocument/2006/relationships/customXml" Target="../ink/ink1942.xml"/><Relationship Id="rId142" Type="http://schemas.openxmlformats.org/officeDocument/2006/relationships/customXml" Target="../ink/ink2009.xml"/><Relationship Id="rId184" Type="http://schemas.openxmlformats.org/officeDocument/2006/relationships/customXml" Target="../ink/ink2030.xml"/><Relationship Id="rId391" Type="http://schemas.openxmlformats.org/officeDocument/2006/relationships/image" Target="../media/image2110.png"/><Relationship Id="rId405" Type="http://schemas.openxmlformats.org/officeDocument/2006/relationships/image" Target="../media/image2117.png"/><Relationship Id="rId447" Type="http://schemas.openxmlformats.org/officeDocument/2006/relationships/image" Target="../media/image2138.png"/><Relationship Id="rId251" Type="http://schemas.openxmlformats.org/officeDocument/2006/relationships/image" Target="../media/image2040.png"/><Relationship Id="rId489" Type="http://schemas.openxmlformats.org/officeDocument/2006/relationships/image" Target="../media/image2159.png"/><Relationship Id="rId46" Type="http://schemas.openxmlformats.org/officeDocument/2006/relationships/customXml" Target="../ink/ink1961.xml"/><Relationship Id="rId293" Type="http://schemas.openxmlformats.org/officeDocument/2006/relationships/image" Target="../media/image2061.png"/><Relationship Id="rId307" Type="http://schemas.openxmlformats.org/officeDocument/2006/relationships/image" Target="../media/image2068.png"/><Relationship Id="rId349" Type="http://schemas.openxmlformats.org/officeDocument/2006/relationships/image" Target="../media/image2089.png"/><Relationship Id="rId514" Type="http://schemas.openxmlformats.org/officeDocument/2006/relationships/customXml" Target="../ink/ink2195.xml"/><Relationship Id="rId556" Type="http://schemas.openxmlformats.org/officeDocument/2006/relationships/customXml" Target="../ink/ink2216.xml"/><Relationship Id="rId88" Type="http://schemas.openxmlformats.org/officeDocument/2006/relationships/customXml" Target="../ink/ink1982.xml"/><Relationship Id="rId111" Type="http://schemas.openxmlformats.org/officeDocument/2006/relationships/image" Target="../media/image1970.png"/><Relationship Id="rId153" Type="http://schemas.openxmlformats.org/officeDocument/2006/relationships/image" Target="../media/image1991.png"/><Relationship Id="rId195" Type="http://schemas.openxmlformats.org/officeDocument/2006/relationships/image" Target="../media/image2012.png"/><Relationship Id="rId209" Type="http://schemas.openxmlformats.org/officeDocument/2006/relationships/image" Target="../media/image2019.png"/><Relationship Id="rId360" Type="http://schemas.openxmlformats.org/officeDocument/2006/relationships/customXml" Target="../ink/ink2118.xml"/><Relationship Id="rId416" Type="http://schemas.openxmlformats.org/officeDocument/2006/relationships/customXml" Target="../ink/ink2146.xml"/><Relationship Id="rId220" Type="http://schemas.openxmlformats.org/officeDocument/2006/relationships/customXml" Target="../ink/ink2048.xml"/><Relationship Id="rId458" Type="http://schemas.openxmlformats.org/officeDocument/2006/relationships/customXml" Target="../ink/ink2167.xml"/><Relationship Id="rId15" Type="http://schemas.openxmlformats.org/officeDocument/2006/relationships/image" Target="../media/image1922.png"/><Relationship Id="rId57" Type="http://schemas.openxmlformats.org/officeDocument/2006/relationships/image" Target="../media/image1943.png"/><Relationship Id="rId262" Type="http://schemas.openxmlformats.org/officeDocument/2006/relationships/customXml" Target="../ink/ink2069.xml"/><Relationship Id="rId318" Type="http://schemas.openxmlformats.org/officeDocument/2006/relationships/customXml" Target="../ink/ink2097.xml"/><Relationship Id="rId525" Type="http://schemas.openxmlformats.org/officeDocument/2006/relationships/image" Target="../media/image2177.png"/><Relationship Id="rId567" Type="http://schemas.openxmlformats.org/officeDocument/2006/relationships/image" Target="../media/image2198.png"/><Relationship Id="rId99" Type="http://schemas.openxmlformats.org/officeDocument/2006/relationships/image" Target="../media/image1964.png"/><Relationship Id="rId122" Type="http://schemas.openxmlformats.org/officeDocument/2006/relationships/customXml" Target="../ink/ink1999.xml"/><Relationship Id="rId164" Type="http://schemas.openxmlformats.org/officeDocument/2006/relationships/customXml" Target="../ink/ink2020.xml"/><Relationship Id="rId371" Type="http://schemas.openxmlformats.org/officeDocument/2006/relationships/image" Target="../media/image2100.png"/><Relationship Id="rId427" Type="http://schemas.openxmlformats.org/officeDocument/2006/relationships/image" Target="../media/image2128.png"/><Relationship Id="rId469" Type="http://schemas.openxmlformats.org/officeDocument/2006/relationships/image" Target="../media/image2149.png"/><Relationship Id="rId26" Type="http://schemas.openxmlformats.org/officeDocument/2006/relationships/customXml" Target="../ink/ink1951.xml"/><Relationship Id="rId231" Type="http://schemas.openxmlformats.org/officeDocument/2006/relationships/image" Target="../media/image2030.png"/><Relationship Id="rId273" Type="http://schemas.openxmlformats.org/officeDocument/2006/relationships/image" Target="../media/image2051.png"/><Relationship Id="rId329" Type="http://schemas.openxmlformats.org/officeDocument/2006/relationships/image" Target="../media/image2079.png"/><Relationship Id="rId480" Type="http://schemas.openxmlformats.org/officeDocument/2006/relationships/customXml" Target="../ink/ink2178.xml"/><Relationship Id="rId536" Type="http://schemas.openxmlformats.org/officeDocument/2006/relationships/customXml" Target="../ink/ink2206.xml"/><Relationship Id="rId68" Type="http://schemas.openxmlformats.org/officeDocument/2006/relationships/customXml" Target="../ink/ink1972.xml"/><Relationship Id="rId133" Type="http://schemas.openxmlformats.org/officeDocument/2006/relationships/image" Target="../media/image1981.png"/><Relationship Id="rId175" Type="http://schemas.openxmlformats.org/officeDocument/2006/relationships/image" Target="../media/image2002.png"/><Relationship Id="rId340" Type="http://schemas.openxmlformats.org/officeDocument/2006/relationships/customXml" Target="../ink/ink2108.xml"/><Relationship Id="rId578" Type="http://schemas.openxmlformats.org/officeDocument/2006/relationships/customXml" Target="../ink/ink2227.xml"/><Relationship Id="rId200" Type="http://schemas.openxmlformats.org/officeDocument/2006/relationships/customXml" Target="../ink/ink2038.xml"/><Relationship Id="rId382" Type="http://schemas.openxmlformats.org/officeDocument/2006/relationships/customXml" Target="../ink/ink2129.xml"/><Relationship Id="rId438" Type="http://schemas.openxmlformats.org/officeDocument/2006/relationships/customXml" Target="../ink/ink21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117" Type="http://schemas.openxmlformats.org/officeDocument/2006/relationships/image" Target="../media/image67.png"/><Relationship Id="rId21" Type="http://schemas.openxmlformats.org/officeDocument/2006/relationships/image" Target="../media/image19.png"/><Relationship Id="rId42" Type="http://schemas.openxmlformats.org/officeDocument/2006/relationships/customXml" Target="../ink/ink30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43.xml"/><Relationship Id="rId84" Type="http://schemas.openxmlformats.org/officeDocument/2006/relationships/customXml" Target="../ink/ink51.xml"/><Relationship Id="rId89" Type="http://schemas.openxmlformats.org/officeDocument/2006/relationships/image" Target="../media/image53.png"/><Relationship Id="rId112" Type="http://schemas.openxmlformats.org/officeDocument/2006/relationships/customXml" Target="../ink/ink65.xml"/><Relationship Id="rId133" Type="http://schemas.openxmlformats.org/officeDocument/2006/relationships/image" Target="../media/image75.png"/><Relationship Id="rId138" Type="http://schemas.openxmlformats.org/officeDocument/2006/relationships/customXml" Target="../ink/ink78.xml"/><Relationship Id="rId154" Type="http://schemas.openxmlformats.org/officeDocument/2006/relationships/customXml" Target="../ink/ink86.xml"/><Relationship Id="rId159" Type="http://schemas.openxmlformats.org/officeDocument/2006/relationships/image" Target="../media/image88.png"/><Relationship Id="rId175" Type="http://schemas.openxmlformats.org/officeDocument/2006/relationships/image" Target="../media/image96.png"/><Relationship Id="rId170" Type="http://schemas.openxmlformats.org/officeDocument/2006/relationships/customXml" Target="../ink/ink94.xml"/><Relationship Id="rId16" Type="http://schemas.openxmlformats.org/officeDocument/2006/relationships/customXml" Target="../ink/ink17.xml"/><Relationship Id="rId107" Type="http://schemas.openxmlformats.org/officeDocument/2006/relationships/image" Target="../media/image62.png"/><Relationship Id="rId11" Type="http://schemas.openxmlformats.org/officeDocument/2006/relationships/image" Target="../media/image14.png"/><Relationship Id="rId32" Type="http://schemas.openxmlformats.org/officeDocument/2006/relationships/customXml" Target="../ink/ink25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38.xml"/><Relationship Id="rId74" Type="http://schemas.openxmlformats.org/officeDocument/2006/relationships/customXml" Target="../ink/ink46.xml"/><Relationship Id="rId79" Type="http://schemas.openxmlformats.org/officeDocument/2006/relationships/image" Target="../media/image48.png"/><Relationship Id="rId102" Type="http://schemas.openxmlformats.org/officeDocument/2006/relationships/customXml" Target="../ink/ink60.xml"/><Relationship Id="rId123" Type="http://schemas.openxmlformats.org/officeDocument/2006/relationships/image" Target="../media/image70.png"/><Relationship Id="rId128" Type="http://schemas.openxmlformats.org/officeDocument/2006/relationships/customXml" Target="../ink/ink73.xml"/><Relationship Id="rId144" Type="http://schemas.openxmlformats.org/officeDocument/2006/relationships/customXml" Target="../ink/ink81.xml"/><Relationship Id="rId149" Type="http://schemas.openxmlformats.org/officeDocument/2006/relationships/image" Target="../media/image83.png"/><Relationship Id="rId5" Type="http://schemas.openxmlformats.org/officeDocument/2006/relationships/image" Target="../media/image11.png"/><Relationship Id="rId90" Type="http://schemas.openxmlformats.org/officeDocument/2006/relationships/customXml" Target="../ink/ink54.xml"/><Relationship Id="rId95" Type="http://schemas.openxmlformats.org/officeDocument/2006/relationships/image" Target="../media/image56.png"/><Relationship Id="rId160" Type="http://schemas.openxmlformats.org/officeDocument/2006/relationships/customXml" Target="../ink/ink89.xml"/><Relationship Id="rId165" Type="http://schemas.openxmlformats.org/officeDocument/2006/relationships/image" Target="../media/image91.png"/><Relationship Id="rId22" Type="http://schemas.openxmlformats.org/officeDocument/2006/relationships/customXml" Target="../ink/ink20.xml"/><Relationship Id="rId27" Type="http://schemas.openxmlformats.org/officeDocument/2006/relationships/image" Target="../media/image22.png"/><Relationship Id="rId43" Type="http://schemas.openxmlformats.org/officeDocument/2006/relationships/image" Target="../media/image30.png"/><Relationship Id="rId48" Type="http://schemas.openxmlformats.org/officeDocument/2006/relationships/customXml" Target="../ink/ink33.xml"/><Relationship Id="rId64" Type="http://schemas.openxmlformats.org/officeDocument/2006/relationships/customXml" Target="../ink/ink41.xml"/><Relationship Id="rId69" Type="http://schemas.openxmlformats.org/officeDocument/2006/relationships/image" Target="../media/image43.png"/><Relationship Id="rId113" Type="http://schemas.openxmlformats.org/officeDocument/2006/relationships/image" Target="../media/image65.png"/><Relationship Id="rId118" Type="http://schemas.openxmlformats.org/officeDocument/2006/relationships/customXml" Target="../ink/ink68.xml"/><Relationship Id="rId134" Type="http://schemas.openxmlformats.org/officeDocument/2006/relationships/customXml" Target="../ink/ink76.xml"/><Relationship Id="rId139" Type="http://schemas.openxmlformats.org/officeDocument/2006/relationships/image" Target="../media/image78.png"/><Relationship Id="rId80" Type="http://schemas.openxmlformats.org/officeDocument/2006/relationships/customXml" Target="../ink/ink49.xml"/><Relationship Id="rId85" Type="http://schemas.openxmlformats.org/officeDocument/2006/relationships/image" Target="../media/image51.png"/><Relationship Id="rId150" Type="http://schemas.openxmlformats.org/officeDocument/2006/relationships/customXml" Target="../ink/ink84.xml"/><Relationship Id="rId155" Type="http://schemas.openxmlformats.org/officeDocument/2006/relationships/image" Target="../media/image86.png"/><Relationship Id="rId171" Type="http://schemas.openxmlformats.org/officeDocument/2006/relationships/image" Target="../media/image94.png"/><Relationship Id="rId176" Type="http://schemas.openxmlformats.org/officeDocument/2006/relationships/customXml" Target="../ink/ink97.xml"/><Relationship Id="rId12" Type="http://schemas.openxmlformats.org/officeDocument/2006/relationships/customXml" Target="../ink/ink15.xml"/><Relationship Id="rId17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openxmlformats.org/officeDocument/2006/relationships/customXml" Target="../ink/ink28.xml"/><Relationship Id="rId59" Type="http://schemas.openxmlformats.org/officeDocument/2006/relationships/image" Target="../media/image38.png"/><Relationship Id="rId103" Type="http://schemas.openxmlformats.org/officeDocument/2006/relationships/image" Target="../media/image60.png"/><Relationship Id="rId108" Type="http://schemas.openxmlformats.org/officeDocument/2006/relationships/customXml" Target="../ink/ink63.xml"/><Relationship Id="rId124" Type="http://schemas.openxmlformats.org/officeDocument/2006/relationships/customXml" Target="../ink/ink71.xml"/><Relationship Id="rId129" Type="http://schemas.openxmlformats.org/officeDocument/2006/relationships/image" Target="../media/image73.png"/><Relationship Id="rId54" Type="http://schemas.openxmlformats.org/officeDocument/2006/relationships/customXml" Target="../ink/ink36.xml"/><Relationship Id="rId70" Type="http://schemas.openxmlformats.org/officeDocument/2006/relationships/customXml" Target="../ink/ink44.xml"/><Relationship Id="rId75" Type="http://schemas.openxmlformats.org/officeDocument/2006/relationships/image" Target="../media/image46.png"/><Relationship Id="rId91" Type="http://schemas.openxmlformats.org/officeDocument/2006/relationships/image" Target="../media/image54.png"/><Relationship Id="rId96" Type="http://schemas.openxmlformats.org/officeDocument/2006/relationships/customXml" Target="../ink/ink57.xml"/><Relationship Id="rId140" Type="http://schemas.openxmlformats.org/officeDocument/2006/relationships/customXml" Target="../ink/ink79.xml"/><Relationship Id="rId145" Type="http://schemas.openxmlformats.org/officeDocument/2006/relationships/image" Target="../media/image81.png"/><Relationship Id="rId161" Type="http://schemas.openxmlformats.org/officeDocument/2006/relationships/image" Target="../media/image89.png"/><Relationship Id="rId166" Type="http://schemas.openxmlformats.org/officeDocument/2006/relationships/customXml" Target="../ink/ink9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23" Type="http://schemas.openxmlformats.org/officeDocument/2006/relationships/image" Target="../media/image20.png"/><Relationship Id="rId28" Type="http://schemas.openxmlformats.org/officeDocument/2006/relationships/customXml" Target="../ink/ink23.xml"/><Relationship Id="rId49" Type="http://schemas.openxmlformats.org/officeDocument/2006/relationships/image" Target="../media/image33.png"/><Relationship Id="rId114" Type="http://schemas.openxmlformats.org/officeDocument/2006/relationships/customXml" Target="../ink/ink66.xml"/><Relationship Id="rId119" Type="http://schemas.openxmlformats.org/officeDocument/2006/relationships/image" Target="../media/image68.png"/><Relationship Id="rId10" Type="http://schemas.openxmlformats.org/officeDocument/2006/relationships/customXml" Target="../ink/ink14.xml"/><Relationship Id="rId31" Type="http://schemas.openxmlformats.org/officeDocument/2006/relationships/image" Target="../media/image24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8.xml"/><Relationship Id="rId81" Type="http://schemas.openxmlformats.org/officeDocument/2006/relationships/image" Target="../media/image49.png"/><Relationship Id="rId86" Type="http://schemas.openxmlformats.org/officeDocument/2006/relationships/customXml" Target="../ink/ink52.xml"/><Relationship Id="rId94" Type="http://schemas.openxmlformats.org/officeDocument/2006/relationships/customXml" Target="../ink/ink56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70.xml"/><Relationship Id="rId130" Type="http://schemas.openxmlformats.org/officeDocument/2006/relationships/customXml" Target="../ink/ink74.xml"/><Relationship Id="rId135" Type="http://schemas.openxmlformats.org/officeDocument/2006/relationships/image" Target="../media/image76.png"/><Relationship Id="rId143" Type="http://schemas.openxmlformats.org/officeDocument/2006/relationships/image" Target="../media/image80.png"/><Relationship Id="rId148" Type="http://schemas.openxmlformats.org/officeDocument/2006/relationships/customXml" Target="../ink/ink83.xml"/><Relationship Id="rId151" Type="http://schemas.openxmlformats.org/officeDocument/2006/relationships/image" Target="../media/image84.png"/><Relationship Id="rId156" Type="http://schemas.openxmlformats.org/officeDocument/2006/relationships/customXml" Target="../ink/ink87.xml"/><Relationship Id="rId164" Type="http://schemas.openxmlformats.org/officeDocument/2006/relationships/customXml" Target="../ink/ink91.xml"/><Relationship Id="rId169" Type="http://schemas.openxmlformats.org/officeDocument/2006/relationships/image" Target="../media/image93.png"/><Relationship Id="rId177" Type="http://schemas.openxmlformats.org/officeDocument/2006/relationships/image" Target="../media/image97.png"/><Relationship Id="rId4" Type="http://schemas.openxmlformats.org/officeDocument/2006/relationships/customXml" Target="../ink/ink11.xml"/><Relationship Id="rId9" Type="http://schemas.openxmlformats.org/officeDocument/2006/relationships/image" Target="../media/image13.png"/><Relationship Id="rId172" Type="http://schemas.openxmlformats.org/officeDocument/2006/relationships/customXml" Target="../ink/ink95.xml"/><Relationship Id="rId13" Type="http://schemas.openxmlformats.org/officeDocument/2006/relationships/image" Target="../media/image15.png"/><Relationship Id="rId18" Type="http://schemas.openxmlformats.org/officeDocument/2006/relationships/customXml" Target="../ink/ink18.xml"/><Relationship Id="rId39" Type="http://schemas.openxmlformats.org/officeDocument/2006/relationships/image" Target="../media/image28.png"/><Relationship Id="rId109" Type="http://schemas.openxmlformats.org/officeDocument/2006/relationships/image" Target="../media/image63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36.png"/><Relationship Id="rId76" Type="http://schemas.openxmlformats.org/officeDocument/2006/relationships/customXml" Target="../ink/ink47.xml"/><Relationship Id="rId97" Type="http://schemas.openxmlformats.org/officeDocument/2006/relationships/image" Target="../media/image57.png"/><Relationship Id="rId104" Type="http://schemas.openxmlformats.org/officeDocument/2006/relationships/customXml" Target="../ink/ink61.xml"/><Relationship Id="rId120" Type="http://schemas.openxmlformats.org/officeDocument/2006/relationships/customXml" Target="../ink/ink69.xml"/><Relationship Id="rId125" Type="http://schemas.openxmlformats.org/officeDocument/2006/relationships/image" Target="../media/image71.png"/><Relationship Id="rId141" Type="http://schemas.openxmlformats.org/officeDocument/2006/relationships/image" Target="../media/image79.png"/><Relationship Id="rId146" Type="http://schemas.openxmlformats.org/officeDocument/2006/relationships/customXml" Target="../ink/ink82.xml"/><Relationship Id="rId167" Type="http://schemas.openxmlformats.org/officeDocument/2006/relationships/image" Target="../media/image92.png"/><Relationship Id="rId7" Type="http://schemas.openxmlformats.org/officeDocument/2006/relationships/image" Target="../media/image12.png"/><Relationship Id="rId71" Type="http://schemas.openxmlformats.org/officeDocument/2006/relationships/image" Target="../media/image44.png"/><Relationship Id="rId92" Type="http://schemas.openxmlformats.org/officeDocument/2006/relationships/customXml" Target="../ink/ink55.xml"/><Relationship Id="rId162" Type="http://schemas.openxmlformats.org/officeDocument/2006/relationships/customXml" Target="../ink/ink90.xml"/><Relationship Id="rId2" Type="http://schemas.openxmlformats.org/officeDocument/2006/relationships/customXml" Target="../ink/ink10.xml"/><Relationship Id="rId29" Type="http://schemas.openxmlformats.org/officeDocument/2006/relationships/image" Target="../media/image23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31.png"/><Relationship Id="rId66" Type="http://schemas.openxmlformats.org/officeDocument/2006/relationships/customXml" Target="../ink/ink42.xml"/><Relationship Id="rId87" Type="http://schemas.openxmlformats.org/officeDocument/2006/relationships/image" Target="../media/image52.png"/><Relationship Id="rId110" Type="http://schemas.openxmlformats.org/officeDocument/2006/relationships/customXml" Target="../ink/ink64.xml"/><Relationship Id="rId115" Type="http://schemas.openxmlformats.org/officeDocument/2006/relationships/image" Target="../media/image66.png"/><Relationship Id="rId131" Type="http://schemas.openxmlformats.org/officeDocument/2006/relationships/image" Target="../media/image74.png"/><Relationship Id="rId136" Type="http://schemas.openxmlformats.org/officeDocument/2006/relationships/customXml" Target="../ink/ink77.xml"/><Relationship Id="rId157" Type="http://schemas.openxmlformats.org/officeDocument/2006/relationships/image" Target="../media/image87.png"/><Relationship Id="rId178" Type="http://schemas.openxmlformats.org/officeDocument/2006/relationships/customXml" Target="../ink/ink98.xml"/><Relationship Id="rId61" Type="http://schemas.openxmlformats.org/officeDocument/2006/relationships/image" Target="../media/image39.png"/><Relationship Id="rId82" Type="http://schemas.openxmlformats.org/officeDocument/2006/relationships/customXml" Target="../ink/ink50.xml"/><Relationship Id="rId152" Type="http://schemas.openxmlformats.org/officeDocument/2006/relationships/customXml" Target="../ink/ink85.xml"/><Relationship Id="rId173" Type="http://schemas.openxmlformats.org/officeDocument/2006/relationships/image" Target="../media/image95.png"/><Relationship Id="rId19" Type="http://schemas.openxmlformats.org/officeDocument/2006/relationships/image" Target="../media/image18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image" Target="../media/image26.png"/><Relationship Id="rId56" Type="http://schemas.openxmlformats.org/officeDocument/2006/relationships/customXml" Target="../ink/ink37.xml"/><Relationship Id="rId77" Type="http://schemas.openxmlformats.org/officeDocument/2006/relationships/image" Target="../media/image47.png"/><Relationship Id="rId100" Type="http://schemas.openxmlformats.org/officeDocument/2006/relationships/customXml" Target="../ink/ink59.xml"/><Relationship Id="rId105" Type="http://schemas.openxmlformats.org/officeDocument/2006/relationships/image" Target="../media/image61.png"/><Relationship Id="rId126" Type="http://schemas.openxmlformats.org/officeDocument/2006/relationships/customXml" Target="../ink/ink72.xml"/><Relationship Id="rId147" Type="http://schemas.openxmlformats.org/officeDocument/2006/relationships/image" Target="../media/image82.png"/><Relationship Id="rId168" Type="http://schemas.openxmlformats.org/officeDocument/2006/relationships/customXml" Target="../ink/ink93.xml"/><Relationship Id="rId8" Type="http://schemas.openxmlformats.org/officeDocument/2006/relationships/customXml" Target="../ink/ink13.xml"/><Relationship Id="rId51" Type="http://schemas.openxmlformats.org/officeDocument/2006/relationships/image" Target="../media/image34.png"/><Relationship Id="rId72" Type="http://schemas.openxmlformats.org/officeDocument/2006/relationships/customXml" Target="../ink/ink45.xml"/><Relationship Id="rId93" Type="http://schemas.openxmlformats.org/officeDocument/2006/relationships/image" Target="../media/image55.png"/><Relationship Id="rId98" Type="http://schemas.openxmlformats.org/officeDocument/2006/relationships/customXml" Target="../ink/ink58.xml"/><Relationship Id="rId121" Type="http://schemas.openxmlformats.org/officeDocument/2006/relationships/image" Target="../media/image69.png"/><Relationship Id="rId142" Type="http://schemas.openxmlformats.org/officeDocument/2006/relationships/customXml" Target="../ink/ink80.xml"/><Relationship Id="rId163" Type="http://schemas.openxmlformats.org/officeDocument/2006/relationships/image" Target="../media/image90.png"/><Relationship Id="rId3" Type="http://schemas.openxmlformats.org/officeDocument/2006/relationships/image" Target="../media/image10.png"/><Relationship Id="rId25" Type="http://schemas.openxmlformats.org/officeDocument/2006/relationships/image" Target="../media/image21.png"/><Relationship Id="rId46" Type="http://schemas.openxmlformats.org/officeDocument/2006/relationships/customXml" Target="../ink/ink32.xml"/><Relationship Id="rId67" Type="http://schemas.openxmlformats.org/officeDocument/2006/relationships/image" Target="../media/image42.png"/><Relationship Id="rId116" Type="http://schemas.openxmlformats.org/officeDocument/2006/relationships/customXml" Target="../ink/ink67.xml"/><Relationship Id="rId137" Type="http://schemas.openxmlformats.org/officeDocument/2006/relationships/image" Target="../media/image77.png"/><Relationship Id="rId158" Type="http://schemas.openxmlformats.org/officeDocument/2006/relationships/customXml" Target="../ink/ink88.xml"/><Relationship Id="rId20" Type="http://schemas.openxmlformats.org/officeDocument/2006/relationships/customXml" Target="../ink/ink19.xml"/><Relationship Id="rId41" Type="http://schemas.openxmlformats.org/officeDocument/2006/relationships/image" Target="../media/image29.png"/><Relationship Id="rId62" Type="http://schemas.openxmlformats.org/officeDocument/2006/relationships/customXml" Target="../ink/ink40.xml"/><Relationship Id="rId83" Type="http://schemas.openxmlformats.org/officeDocument/2006/relationships/image" Target="../media/image50.png"/><Relationship Id="rId88" Type="http://schemas.openxmlformats.org/officeDocument/2006/relationships/customXml" Target="../ink/ink53.xml"/><Relationship Id="rId111" Type="http://schemas.openxmlformats.org/officeDocument/2006/relationships/image" Target="../media/image64.png"/><Relationship Id="rId132" Type="http://schemas.openxmlformats.org/officeDocument/2006/relationships/customXml" Target="../ink/ink75.xml"/><Relationship Id="rId153" Type="http://schemas.openxmlformats.org/officeDocument/2006/relationships/image" Target="../media/image85.png"/><Relationship Id="rId174" Type="http://schemas.openxmlformats.org/officeDocument/2006/relationships/customXml" Target="../ink/ink96.xml"/><Relationship Id="rId179" Type="http://schemas.openxmlformats.org/officeDocument/2006/relationships/image" Target="../media/image98.png"/><Relationship Id="rId15" Type="http://schemas.openxmlformats.org/officeDocument/2006/relationships/image" Target="../media/image16.png"/><Relationship Id="rId36" Type="http://schemas.openxmlformats.org/officeDocument/2006/relationships/customXml" Target="../ink/ink27.xml"/><Relationship Id="rId57" Type="http://schemas.openxmlformats.org/officeDocument/2006/relationships/image" Target="../media/image37.png"/><Relationship Id="rId106" Type="http://schemas.openxmlformats.org/officeDocument/2006/relationships/customXml" Target="../ink/ink62.xml"/><Relationship Id="rId127" Type="http://schemas.openxmlformats.org/officeDocument/2006/relationships/image" Target="../media/image7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47.xml"/><Relationship Id="rId117" Type="http://schemas.openxmlformats.org/officeDocument/2006/relationships/image" Target="../media/image2269.png"/><Relationship Id="rId21" Type="http://schemas.openxmlformats.org/officeDocument/2006/relationships/image" Target="../media/image2221.png"/><Relationship Id="rId42" Type="http://schemas.openxmlformats.org/officeDocument/2006/relationships/customXml" Target="../ink/ink2255.xml"/><Relationship Id="rId47" Type="http://schemas.openxmlformats.org/officeDocument/2006/relationships/image" Target="../media/image2234.png"/><Relationship Id="rId63" Type="http://schemas.openxmlformats.org/officeDocument/2006/relationships/image" Target="../media/image2242.png"/><Relationship Id="rId68" Type="http://schemas.openxmlformats.org/officeDocument/2006/relationships/customXml" Target="../ink/ink2268.xml"/><Relationship Id="rId84" Type="http://schemas.openxmlformats.org/officeDocument/2006/relationships/customXml" Target="../ink/ink2276.xml"/><Relationship Id="rId89" Type="http://schemas.openxmlformats.org/officeDocument/2006/relationships/image" Target="../media/image2255.png"/><Relationship Id="rId112" Type="http://schemas.openxmlformats.org/officeDocument/2006/relationships/customXml" Target="../ink/ink2290.xml"/><Relationship Id="rId133" Type="http://schemas.openxmlformats.org/officeDocument/2006/relationships/image" Target="../media/image2277.png"/><Relationship Id="rId16" Type="http://schemas.openxmlformats.org/officeDocument/2006/relationships/customXml" Target="../ink/ink2242.xml"/><Relationship Id="rId107" Type="http://schemas.openxmlformats.org/officeDocument/2006/relationships/image" Target="../media/image2264.png"/><Relationship Id="rId11" Type="http://schemas.openxmlformats.org/officeDocument/2006/relationships/image" Target="../media/image2216.png"/><Relationship Id="rId32" Type="http://schemas.openxmlformats.org/officeDocument/2006/relationships/customXml" Target="../ink/ink2250.xml"/><Relationship Id="rId37" Type="http://schemas.openxmlformats.org/officeDocument/2006/relationships/image" Target="../media/image2229.png"/><Relationship Id="rId53" Type="http://schemas.openxmlformats.org/officeDocument/2006/relationships/image" Target="../media/image2237.png"/><Relationship Id="rId58" Type="http://schemas.openxmlformats.org/officeDocument/2006/relationships/customXml" Target="../ink/ink2263.xml"/><Relationship Id="rId74" Type="http://schemas.openxmlformats.org/officeDocument/2006/relationships/customXml" Target="../ink/ink2271.xml"/><Relationship Id="rId79" Type="http://schemas.openxmlformats.org/officeDocument/2006/relationships/image" Target="../media/image2250.png"/><Relationship Id="rId102" Type="http://schemas.openxmlformats.org/officeDocument/2006/relationships/customXml" Target="../ink/ink2285.xml"/><Relationship Id="rId123" Type="http://schemas.openxmlformats.org/officeDocument/2006/relationships/image" Target="../media/image2272.png"/><Relationship Id="rId128" Type="http://schemas.openxmlformats.org/officeDocument/2006/relationships/customXml" Target="../ink/ink2298.xml"/><Relationship Id="rId5" Type="http://schemas.openxmlformats.org/officeDocument/2006/relationships/image" Target="../media/image2213.png"/><Relationship Id="rId90" Type="http://schemas.openxmlformats.org/officeDocument/2006/relationships/customXml" Target="../ink/ink2279.xml"/><Relationship Id="rId95" Type="http://schemas.openxmlformats.org/officeDocument/2006/relationships/image" Target="../media/image2258.png"/><Relationship Id="rId14" Type="http://schemas.openxmlformats.org/officeDocument/2006/relationships/customXml" Target="../ink/ink2241.xml"/><Relationship Id="rId22" Type="http://schemas.openxmlformats.org/officeDocument/2006/relationships/customXml" Target="../ink/ink2245.xml"/><Relationship Id="rId27" Type="http://schemas.openxmlformats.org/officeDocument/2006/relationships/image" Target="../media/image2224.png"/><Relationship Id="rId30" Type="http://schemas.openxmlformats.org/officeDocument/2006/relationships/customXml" Target="../ink/ink2249.xml"/><Relationship Id="rId35" Type="http://schemas.openxmlformats.org/officeDocument/2006/relationships/image" Target="../media/image2228.png"/><Relationship Id="rId43" Type="http://schemas.openxmlformats.org/officeDocument/2006/relationships/image" Target="../media/image2232.png"/><Relationship Id="rId48" Type="http://schemas.openxmlformats.org/officeDocument/2006/relationships/customXml" Target="../ink/ink2258.xml"/><Relationship Id="rId56" Type="http://schemas.openxmlformats.org/officeDocument/2006/relationships/customXml" Target="../ink/ink2262.xml"/><Relationship Id="rId64" Type="http://schemas.openxmlformats.org/officeDocument/2006/relationships/customXml" Target="../ink/ink2266.xml"/><Relationship Id="rId69" Type="http://schemas.openxmlformats.org/officeDocument/2006/relationships/image" Target="../media/image2245.png"/><Relationship Id="rId77" Type="http://schemas.openxmlformats.org/officeDocument/2006/relationships/image" Target="../media/image2249.png"/><Relationship Id="rId100" Type="http://schemas.openxmlformats.org/officeDocument/2006/relationships/customXml" Target="../ink/ink2284.xml"/><Relationship Id="rId105" Type="http://schemas.openxmlformats.org/officeDocument/2006/relationships/image" Target="../media/image2263.png"/><Relationship Id="rId113" Type="http://schemas.openxmlformats.org/officeDocument/2006/relationships/image" Target="../media/image2267.png"/><Relationship Id="rId118" Type="http://schemas.openxmlformats.org/officeDocument/2006/relationships/customXml" Target="../ink/ink2293.xml"/><Relationship Id="rId126" Type="http://schemas.openxmlformats.org/officeDocument/2006/relationships/customXml" Target="../ink/ink2297.xml"/><Relationship Id="rId8" Type="http://schemas.openxmlformats.org/officeDocument/2006/relationships/customXml" Target="../ink/ink2238.xml"/><Relationship Id="rId51" Type="http://schemas.openxmlformats.org/officeDocument/2006/relationships/image" Target="../media/image2236.png"/><Relationship Id="rId72" Type="http://schemas.openxmlformats.org/officeDocument/2006/relationships/customXml" Target="../ink/ink2270.xml"/><Relationship Id="rId80" Type="http://schemas.openxmlformats.org/officeDocument/2006/relationships/customXml" Target="../ink/ink2274.xml"/><Relationship Id="rId85" Type="http://schemas.openxmlformats.org/officeDocument/2006/relationships/image" Target="../media/image2253.png"/><Relationship Id="rId93" Type="http://schemas.openxmlformats.org/officeDocument/2006/relationships/image" Target="../media/image2257.png"/><Relationship Id="rId98" Type="http://schemas.openxmlformats.org/officeDocument/2006/relationships/customXml" Target="../ink/ink2283.xml"/><Relationship Id="rId121" Type="http://schemas.openxmlformats.org/officeDocument/2006/relationships/image" Target="../media/image2271.png"/><Relationship Id="rId3" Type="http://schemas.openxmlformats.org/officeDocument/2006/relationships/image" Target="../media/image2212.png"/><Relationship Id="rId12" Type="http://schemas.openxmlformats.org/officeDocument/2006/relationships/customXml" Target="../ink/ink2240.xml"/><Relationship Id="rId17" Type="http://schemas.openxmlformats.org/officeDocument/2006/relationships/image" Target="../media/image2219.png"/><Relationship Id="rId25" Type="http://schemas.openxmlformats.org/officeDocument/2006/relationships/image" Target="../media/image2223.png"/><Relationship Id="rId33" Type="http://schemas.openxmlformats.org/officeDocument/2006/relationships/image" Target="../media/image2227.png"/><Relationship Id="rId38" Type="http://schemas.openxmlformats.org/officeDocument/2006/relationships/customXml" Target="../ink/ink2253.xml"/><Relationship Id="rId46" Type="http://schemas.openxmlformats.org/officeDocument/2006/relationships/customXml" Target="../ink/ink2257.xml"/><Relationship Id="rId59" Type="http://schemas.openxmlformats.org/officeDocument/2006/relationships/image" Target="../media/image2240.png"/><Relationship Id="rId67" Type="http://schemas.openxmlformats.org/officeDocument/2006/relationships/image" Target="../media/image2244.png"/><Relationship Id="rId103" Type="http://schemas.openxmlformats.org/officeDocument/2006/relationships/image" Target="../media/image2262.png"/><Relationship Id="rId108" Type="http://schemas.openxmlformats.org/officeDocument/2006/relationships/customXml" Target="../ink/ink2288.xml"/><Relationship Id="rId116" Type="http://schemas.openxmlformats.org/officeDocument/2006/relationships/customXml" Target="../ink/ink2292.xml"/><Relationship Id="rId124" Type="http://schemas.openxmlformats.org/officeDocument/2006/relationships/customXml" Target="../ink/ink2296.xml"/><Relationship Id="rId129" Type="http://schemas.openxmlformats.org/officeDocument/2006/relationships/image" Target="../media/image2275.png"/><Relationship Id="rId20" Type="http://schemas.openxmlformats.org/officeDocument/2006/relationships/customXml" Target="../ink/ink2244.xml"/><Relationship Id="rId41" Type="http://schemas.openxmlformats.org/officeDocument/2006/relationships/image" Target="../media/image2231.png"/><Relationship Id="rId54" Type="http://schemas.openxmlformats.org/officeDocument/2006/relationships/customXml" Target="../ink/ink2261.xml"/><Relationship Id="rId62" Type="http://schemas.openxmlformats.org/officeDocument/2006/relationships/customXml" Target="../ink/ink2265.xml"/><Relationship Id="rId70" Type="http://schemas.openxmlformats.org/officeDocument/2006/relationships/customXml" Target="../ink/ink2269.xml"/><Relationship Id="rId75" Type="http://schemas.openxmlformats.org/officeDocument/2006/relationships/image" Target="../media/image2248.png"/><Relationship Id="rId83" Type="http://schemas.openxmlformats.org/officeDocument/2006/relationships/image" Target="../media/image2252.png"/><Relationship Id="rId88" Type="http://schemas.openxmlformats.org/officeDocument/2006/relationships/customXml" Target="../ink/ink2278.xml"/><Relationship Id="rId91" Type="http://schemas.openxmlformats.org/officeDocument/2006/relationships/image" Target="../media/image2256.png"/><Relationship Id="rId96" Type="http://schemas.openxmlformats.org/officeDocument/2006/relationships/customXml" Target="../ink/ink2282.xml"/><Relationship Id="rId111" Type="http://schemas.openxmlformats.org/officeDocument/2006/relationships/image" Target="../media/image2266.png"/><Relationship Id="rId132" Type="http://schemas.openxmlformats.org/officeDocument/2006/relationships/customXml" Target="../ink/ink230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37.xml"/><Relationship Id="rId15" Type="http://schemas.openxmlformats.org/officeDocument/2006/relationships/image" Target="../media/image2218.png"/><Relationship Id="rId23" Type="http://schemas.openxmlformats.org/officeDocument/2006/relationships/image" Target="../media/image2222.png"/><Relationship Id="rId28" Type="http://schemas.openxmlformats.org/officeDocument/2006/relationships/customXml" Target="../ink/ink2248.xml"/><Relationship Id="rId36" Type="http://schemas.openxmlformats.org/officeDocument/2006/relationships/customXml" Target="../ink/ink2252.xml"/><Relationship Id="rId49" Type="http://schemas.openxmlformats.org/officeDocument/2006/relationships/image" Target="../media/image2235.png"/><Relationship Id="rId57" Type="http://schemas.openxmlformats.org/officeDocument/2006/relationships/image" Target="../media/image2239.png"/><Relationship Id="rId106" Type="http://schemas.openxmlformats.org/officeDocument/2006/relationships/customXml" Target="../ink/ink2287.xml"/><Relationship Id="rId114" Type="http://schemas.openxmlformats.org/officeDocument/2006/relationships/customXml" Target="../ink/ink2291.xml"/><Relationship Id="rId119" Type="http://schemas.openxmlformats.org/officeDocument/2006/relationships/image" Target="../media/image2270.png"/><Relationship Id="rId127" Type="http://schemas.openxmlformats.org/officeDocument/2006/relationships/image" Target="../media/image2274.png"/><Relationship Id="rId10" Type="http://schemas.openxmlformats.org/officeDocument/2006/relationships/customXml" Target="../ink/ink2239.xml"/><Relationship Id="rId31" Type="http://schemas.openxmlformats.org/officeDocument/2006/relationships/image" Target="../media/image2226.png"/><Relationship Id="rId44" Type="http://schemas.openxmlformats.org/officeDocument/2006/relationships/customXml" Target="../ink/ink2256.xml"/><Relationship Id="rId52" Type="http://schemas.openxmlformats.org/officeDocument/2006/relationships/customXml" Target="../ink/ink2260.xml"/><Relationship Id="rId60" Type="http://schemas.openxmlformats.org/officeDocument/2006/relationships/customXml" Target="../ink/ink2264.xml"/><Relationship Id="rId65" Type="http://schemas.openxmlformats.org/officeDocument/2006/relationships/image" Target="../media/image2243.png"/><Relationship Id="rId73" Type="http://schemas.openxmlformats.org/officeDocument/2006/relationships/image" Target="../media/image2247.png"/><Relationship Id="rId78" Type="http://schemas.openxmlformats.org/officeDocument/2006/relationships/customXml" Target="../ink/ink2273.xml"/><Relationship Id="rId81" Type="http://schemas.openxmlformats.org/officeDocument/2006/relationships/image" Target="../media/image2251.png"/><Relationship Id="rId86" Type="http://schemas.openxmlformats.org/officeDocument/2006/relationships/customXml" Target="../ink/ink2277.xml"/><Relationship Id="rId94" Type="http://schemas.openxmlformats.org/officeDocument/2006/relationships/customXml" Target="../ink/ink2281.xml"/><Relationship Id="rId99" Type="http://schemas.openxmlformats.org/officeDocument/2006/relationships/image" Target="../media/image2260.png"/><Relationship Id="rId101" Type="http://schemas.openxmlformats.org/officeDocument/2006/relationships/image" Target="../media/image2261.png"/><Relationship Id="rId122" Type="http://schemas.openxmlformats.org/officeDocument/2006/relationships/customXml" Target="../ink/ink2295.xml"/><Relationship Id="rId130" Type="http://schemas.openxmlformats.org/officeDocument/2006/relationships/customXml" Target="../ink/ink2299.xml"/><Relationship Id="rId4" Type="http://schemas.openxmlformats.org/officeDocument/2006/relationships/customXml" Target="../ink/ink2236.xml"/><Relationship Id="rId9" Type="http://schemas.openxmlformats.org/officeDocument/2006/relationships/image" Target="../media/image2215.png"/><Relationship Id="rId13" Type="http://schemas.openxmlformats.org/officeDocument/2006/relationships/image" Target="../media/image2217.png"/><Relationship Id="rId18" Type="http://schemas.openxmlformats.org/officeDocument/2006/relationships/customXml" Target="../ink/ink2243.xml"/><Relationship Id="rId39" Type="http://schemas.openxmlformats.org/officeDocument/2006/relationships/image" Target="../media/image2230.png"/><Relationship Id="rId109" Type="http://schemas.openxmlformats.org/officeDocument/2006/relationships/image" Target="../media/image2265.png"/><Relationship Id="rId34" Type="http://schemas.openxmlformats.org/officeDocument/2006/relationships/customXml" Target="../ink/ink2251.xml"/><Relationship Id="rId50" Type="http://schemas.openxmlformats.org/officeDocument/2006/relationships/customXml" Target="../ink/ink2259.xml"/><Relationship Id="rId55" Type="http://schemas.openxmlformats.org/officeDocument/2006/relationships/image" Target="../media/image2238.png"/><Relationship Id="rId76" Type="http://schemas.openxmlformats.org/officeDocument/2006/relationships/customXml" Target="../ink/ink2272.xml"/><Relationship Id="rId97" Type="http://schemas.openxmlformats.org/officeDocument/2006/relationships/image" Target="../media/image2259.png"/><Relationship Id="rId104" Type="http://schemas.openxmlformats.org/officeDocument/2006/relationships/customXml" Target="../ink/ink2286.xml"/><Relationship Id="rId120" Type="http://schemas.openxmlformats.org/officeDocument/2006/relationships/customXml" Target="../ink/ink2294.xml"/><Relationship Id="rId125" Type="http://schemas.openxmlformats.org/officeDocument/2006/relationships/image" Target="../media/image2273.png"/><Relationship Id="rId7" Type="http://schemas.openxmlformats.org/officeDocument/2006/relationships/image" Target="../media/image2214.png"/><Relationship Id="rId71" Type="http://schemas.openxmlformats.org/officeDocument/2006/relationships/image" Target="../media/image2246.png"/><Relationship Id="rId92" Type="http://schemas.openxmlformats.org/officeDocument/2006/relationships/customXml" Target="../ink/ink2280.xml"/><Relationship Id="rId2" Type="http://schemas.openxmlformats.org/officeDocument/2006/relationships/customXml" Target="../ink/ink2235.xml"/><Relationship Id="rId29" Type="http://schemas.openxmlformats.org/officeDocument/2006/relationships/image" Target="../media/image2225.png"/><Relationship Id="rId24" Type="http://schemas.openxmlformats.org/officeDocument/2006/relationships/customXml" Target="../ink/ink2246.xml"/><Relationship Id="rId40" Type="http://schemas.openxmlformats.org/officeDocument/2006/relationships/customXml" Target="../ink/ink2254.xml"/><Relationship Id="rId45" Type="http://schemas.openxmlformats.org/officeDocument/2006/relationships/image" Target="../media/image2233.png"/><Relationship Id="rId66" Type="http://schemas.openxmlformats.org/officeDocument/2006/relationships/customXml" Target="../ink/ink2267.xml"/><Relationship Id="rId87" Type="http://schemas.openxmlformats.org/officeDocument/2006/relationships/image" Target="../media/image2254.png"/><Relationship Id="rId110" Type="http://schemas.openxmlformats.org/officeDocument/2006/relationships/customXml" Target="../ink/ink2289.xml"/><Relationship Id="rId115" Type="http://schemas.openxmlformats.org/officeDocument/2006/relationships/image" Target="../media/image2268.png"/><Relationship Id="rId131" Type="http://schemas.openxmlformats.org/officeDocument/2006/relationships/image" Target="../media/image2276.png"/><Relationship Id="rId61" Type="http://schemas.openxmlformats.org/officeDocument/2006/relationships/image" Target="../media/image2241.png"/><Relationship Id="rId82" Type="http://schemas.openxmlformats.org/officeDocument/2006/relationships/customXml" Target="../ink/ink2275.xml"/><Relationship Id="rId19" Type="http://schemas.openxmlformats.org/officeDocument/2006/relationships/image" Target="../media/image22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04.xml"/><Relationship Id="rId13" Type="http://schemas.openxmlformats.org/officeDocument/2006/relationships/image" Target="../media/image2283.png"/><Relationship Id="rId18" Type="http://schemas.openxmlformats.org/officeDocument/2006/relationships/customXml" Target="../ink/ink2309.xml"/><Relationship Id="rId3" Type="http://schemas.openxmlformats.org/officeDocument/2006/relationships/image" Target="../media/image2278.png"/><Relationship Id="rId21" Type="http://schemas.openxmlformats.org/officeDocument/2006/relationships/image" Target="../media/image2287.png"/><Relationship Id="rId7" Type="http://schemas.openxmlformats.org/officeDocument/2006/relationships/image" Target="../media/image2280.png"/><Relationship Id="rId12" Type="http://schemas.openxmlformats.org/officeDocument/2006/relationships/customXml" Target="../ink/ink2306.xml"/><Relationship Id="rId17" Type="http://schemas.openxmlformats.org/officeDocument/2006/relationships/image" Target="../media/image2285.png"/><Relationship Id="rId2" Type="http://schemas.openxmlformats.org/officeDocument/2006/relationships/customXml" Target="../ink/ink2301.xml"/><Relationship Id="rId16" Type="http://schemas.openxmlformats.org/officeDocument/2006/relationships/customXml" Target="../ink/ink2308.xml"/><Relationship Id="rId20" Type="http://schemas.openxmlformats.org/officeDocument/2006/relationships/customXml" Target="../ink/ink23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03.xml"/><Relationship Id="rId11" Type="http://schemas.openxmlformats.org/officeDocument/2006/relationships/image" Target="../media/image2282.png"/><Relationship Id="rId5" Type="http://schemas.openxmlformats.org/officeDocument/2006/relationships/image" Target="../media/image2279.png"/><Relationship Id="rId15" Type="http://schemas.openxmlformats.org/officeDocument/2006/relationships/image" Target="../media/image2284.png"/><Relationship Id="rId23" Type="http://schemas.openxmlformats.org/officeDocument/2006/relationships/image" Target="../media/image2288.png"/><Relationship Id="rId10" Type="http://schemas.openxmlformats.org/officeDocument/2006/relationships/customXml" Target="../ink/ink2305.xml"/><Relationship Id="rId19" Type="http://schemas.openxmlformats.org/officeDocument/2006/relationships/image" Target="../media/image2286.png"/><Relationship Id="rId4" Type="http://schemas.openxmlformats.org/officeDocument/2006/relationships/customXml" Target="../ink/ink2302.xml"/><Relationship Id="rId9" Type="http://schemas.openxmlformats.org/officeDocument/2006/relationships/image" Target="../media/image2281.png"/><Relationship Id="rId14" Type="http://schemas.openxmlformats.org/officeDocument/2006/relationships/customXml" Target="../ink/ink2307.xml"/><Relationship Id="rId22" Type="http://schemas.openxmlformats.org/officeDocument/2006/relationships/customXml" Target="../ink/ink23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.png"/><Relationship Id="rId299" Type="http://schemas.openxmlformats.org/officeDocument/2006/relationships/image" Target="../media/image247.png"/><Relationship Id="rId303" Type="http://schemas.openxmlformats.org/officeDocument/2006/relationships/image" Target="../media/image249.png"/><Relationship Id="rId21" Type="http://schemas.openxmlformats.org/officeDocument/2006/relationships/image" Target="../media/image108.png"/><Relationship Id="rId42" Type="http://schemas.openxmlformats.org/officeDocument/2006/relationships/customXml" Target="../ink/ink119.xml"/><Relationship Id="rId63" Type="http://schemas.openxmlformats.org/officeDocument/2006/relationships/image" Target="../media/image129.png"/><Relationship Id="rId84" Type="http://schemas.openxmlformats.org/officeDocument/2006/relationships/customXml" Target="../ink/ink140.xml"/><Relationship Id="rId138" Type="http://schemas.openxmlformats.org/officeDocument/2006/relationships/customXml" Target="../ink/ink167.xml"/><Relationship Id="rId159" Type="http://schemas.openxmlformats.org/officeDocument/2006/relationships/image" Target="../media/image177.png"/><Relationship Id="rId170" Type="http://schemas.openxmlformats.org/officeDocument/2006/relationships/customXml" Target="../ink/ink183.xml"/><Relationship Id="rId191" Type="http://schemas.openxmlformats.org/officeDocument/2006/relationships/image" Target="../media/image193.png"/><Relationship Id="rId205" Type="http://schemas.openxmlformats.org/officeDocument/2006/relationships/image" Target="../media/image200.png"/><Relationship Id="rId226" Type="http://schemas.openxmlformats.org/officeDocument/2006/relationships/customXml" Target="../ink/ink211.xml"/><Relationship Id="rId247" Type="http://schemas.openxmlformats.org/officeDocument/2006/relationships/image" Target="../media/image221.png"/><Relationship Id="rId107" Type="http://schemas.openxmlformats.org/officeDocument/2006/relationships/image" Target="../media/image151.png"/><Relationship Id="rId268" Type="http://schemas.openxmlformats.org/officeDocument/2006/relationships/customXml" Target="../ink/ink232.xml"/><Relationship Id="rId289" Type="http://schemas.openxmlformats.org/officeDocument/2006/relationships/image" Target="../media/image242.png"/><Relationship Id="rId11" Type="http://schemas.openxmlformats.org/officeDocument/2006/relationships/image" Target="../media/image103.png"/><Relationship Id="rId32" Type="http://schemas.openxmlformats.org/officeDocument/2006/relationships/customXml" Target="../ink/ink114.xml"/><Relationship Id="rId53" Type="http://schemas.openxmlformats.org/officeDocument/2006/relationships/image" Target="../media/image124.png"/><Relationship Id="rId74" Type="http://schemas.openxmlformats.org/officeDocument/2006/relationships/customXml" Target="../ink/ink135.xml"/><Relationship Id="rId128" Type="http://schemas.openxmlformats.org/officeDocument/2006/relationships/customXml" Target="../ink/ink162.xml"/><Relationship Id="rId149" Type="http://schemas.openxmlformats.org/officeDocument/2006/relationships/image" Target="../media/image172.png"/><Relationship Id="rId5" Type="http://schemas.openxmlformats.org/officeDocument/2006/relationships/image" Target="../media/image100.png"/><Relationship Id="rId95" Type="http://schemas.openxmlformats.org/officeDocument/2006/relationships/image" Target="../media/image145.png"/><Relationship Id="rId160" Type="http://schemas.openxmlformats.org/officeDocument/2006/relationships/customXml" Target="../ink/ink178.xml"/><Relationship Id="rId181" Type="http://schemas.openxmlformats.org/officeDocument/2006/relationships/image" Target="../media/image188.png"/><Relationship Id="rId216" Type="http://schemas.openxmlformats.org/officeDocument/2006/relationships/customXml" Target="../ink/ink206.xml"/><Relationship Id="rId237" Type="http://schemas.openxmlformats.org/officeDocument/2006/relationships/image" Target="../media/image216.png"/><Relationship Id="rId258" Type="http://schemas.openxmlformats.org/officeDocument/2006/relationships/customXml" Target="../ink/ink227.xml"/><Relationship Id="rId279" Type="http://schemas.openxmlformats.org/officeDocument/2006/relationships/image" Target="../media/image237.png"/><Relationship Id="rId22" Type="http://schemas.openxmlformats.org/officeDocument/2006/relationships/customXml" Target="../ink/ink109.xml"/><Relationship Id="rId43" Type="http://schemas.openxmlformats.org/officeDocument/2006/relationships/image" Target="../media/image119.png"/><Relationship Id="rId64" Type="http://schemas.openxmlformats.org/officeDocument/2006/relationships/customXml" Target="../ink/ink130.xml"/><Relationship Id="rId118" Type="http://schemas.openxmlformats.org/officeDocument/2006/relationships/customXml" Target="../ink/ink157.xml"/><Relationship Id="rId139" Type="http://schemas.openxmlformats.org/officeDocument/2006/relationships/image" Target="../media/image167.png"/><Relationship Id="rId290" Type="http://schemas.openxmlformats.org/officeDocument/2006/relationships/customXml" Target="../ink/ink243.xml"/><Relationship Id="rId304" Type="http://schemas.openxmlformats.org/officeDocument/2006/relationships/customXml" Target="../ink/ink250.xml"/><Relationship Id="rId85" Type="http://schemas.openxmlformats.org/officeDocument/2006/relationships/image" Target="../media/image140.png"/><Relationship Id="rId150" Type="http://schemas.openxmlformats.org/officeDocument/2006/relationships/customXml" Target="../ink/ink173.xml"/><Relationship Id="rId171" Type="http://schemas.openxmlformats.org/officeDocument/2006/relationships/image" Target="../media/image183.png"/><Relationship Id="rId192" Type="http://schemas.openxmlformats.org/officeDocument/2006/relationships/customXml" Target="../ink/ink194.xml"/><Relationship Id="rId206" Type="http://schemas.openxmlformats.org/officeDocument/2006/relationships/customXml" Target="../ink/ink201.xml"/><Relationship Id="rId227" Type="http://schemas.openxmlformats.org/officeDocument/2006/relationships/image" Target="../media/image211.png"/><Relationship Id="rId248" Type="http://schemas.openxmlformats.org/officeDocument/2006/relationships/customXml" Target="../ink/ink222.xml"/><Relationship Id="rId269" Type="http://schemas.openxmlformats.org/officeDocument/2006/relationships/image" Target="../media/image232.png"/><Relationship Id="rId12" Type="http://schemas.openxmlformats.org/officeDocument/2006/relationships/customXml" Target="../ink/ink104.xml"/><Relationship Id="rId33" Type="http://schemas.openxmlformats.org/officeDocument/2006/relationships/image" Target="../media/image114.png"/><Relationship Id="rId108" Type="http://schemas.openxmlformats.org/officeDocument/2006/relationships/customXml" Target="../ink/ink152.xml"/><Relationship Id="rId129" Type="http://schemas.openxmlformats.org/officeDocument/2006/relationships/image" Target="../media/image162.png"/><Relationship Id="rId280" Type="http://schemas.openxmlformats.org/officeDocument/2006/relationships/customXml" Target="../ink/ink238.xml"/><Relationship Id="rId54" Type="http://schemas.openxmlformats.org/officeDocument/2006/relationships/customXml" Target="../ink/ink125.xml"/><Relationship Id="rId75" Type="http://schemas.openxmlformats.org/officeDocument/2006/relationships/image" Target="../media/image135.png"/><Relationship Id="rId96" Type="http://schemas.openxmlformats.org/officeDocument/2006/relationships/customXml" Target="../ink/ink146.xml"/><Relationship Id="rId140" Type="http://schemas.openxmlformats.org/officeDocument/2006/relationships/customXml" Target="../ink/ink168.xml"/><Relationship Id="rId161" Type="http://schemas.openxmlformats.org/officeDocument/2006/relationships/image" Target="../media/image178.png"/><Relationship Id="rId182" Type="http://schemas.openxmlformats.org/officeDocument/2006/relationships/customXml" Target="../ink/ink189.xml"/><Relationship Id="rId217" Type="http://schemas.openxmlformats.org/officeDocument/2006/relationships/image" Target="../media/image206.png"/><Relationship Id="rId6" Type="http://schemas.openxmlformats.org/officeDocument/2006/relationships/customXml" Target="../ink/ink101.xml"/><Relationship Id="rId238" Type="http://schemas.openxmlformats.org/officeDocument/2006/relationships/customXml" Target="../ink/ink217.xml"/><Relationship Id="rId259" Type="http://schemas.openxmlformats.org/officeDocument/2006/relationships/image" Target="../media/image227.png"/><Relationship Id="rId23" Type="http://schemas.openxmlformats.org/officeDocument/2006/relationships/image" Target="../media/image109.png"/><Relationship Id="rId119" Type="http://schemas.openxmlformats.org/officeDocument/2006/relationships/image" Target="../media/image157.png"/><Relationship Id="rId270" Type="http://schemas.openxmlformats.org/officeDocument/2006/relationships/customXml" Target="../ink/ink233.xml"/><Relationship Id="rId291" Type="http://schemas.openxmlformats.org/officeDocument/2006/relationships/image" Target="../media/image243.png"/><Relationship Id="rId305" Type="http://schemas.openxmlformats.org/officeDocument/2006/relationships/image" Target="../media/image250.png"/><Relationship Id="rId44" Type="http://schemas.openxmlformats.org/officeDocument/2006/relationships/customXml" Target="../ink/ink120.xml"/><Relationship Id="rId65" Type="http://schemas.openxmlformats.org/officeDocument/2006/relationships/image" Target="../media/image130.png"/><Relationship Id="rId86" Type="http://schemas.openxmlformats.org/officeDocument/2006/relationships/customXml" Target="../ink/ink141.xml"/><Relationship Id="rId130" Type="http://schemas.openxmlformats.org/officeDocument/2006/relationships/customXml" Target="../ink/ink163.xml"/><Relationship Id="rId151" Type="http://schemas.openxmlformats.org/officeDocument/2006/relationships/image" Target="../media/image173.png"/><Relationship Id="rId172" Type="http://schemas.openxmlformats.org/officeDocument/2006/relationships/customXml" Target="../ink/ink184.xml"/><Relationship Id="rId193" Type="http://schemas.openxmlformats.org/officeDocument/2006/relationships/image" Target="../media/image194.png"/><Relationship Id="rId207" Type="http://schemas.openxmlformats.org/officeDocument/2006/relationships/image" Target="../media/image201.png"/><Relationship Id="rId228" Type="http://schemas.openxmlformats.org/officeDocument/2006/relationships/customXml" Target="../ink/ink212.xml"/><Relationship Id="rId249" Type="http://schemas.openxmlformats.org/officeDocument/2006/relationships/image" Target="../media/image222.png"/><Relationship Id="rId13" Type="http://schemas.openxmlformats.org/officeDocument/2006/relationships/image" Target="../media/image104.png"/><Relationship Id="rId109" Type="http://schemas.openxmlformats.org/officeDocument/2006/relationships/image" Target="../media/image152.png"/><Relationship Id="rId260" Type="http://schemas.openxmlformats.org/officeDocument/2006/relationships/customXml" Target="../ink/ink228.xml"/><Relationship Id="rId281" Type="http://schemas.openxmlformats.org/officeDocument/2006/relationships/image" Target="../media/image238.png"/><Relationship Id="rId34" Type="http://schemas.openxmlformats.org/officeDocument/2006/relationships/customXml" Target="../ink/ink115.xml"/><Relationship Id="rId55" Type="http://schemas.openxmlformats.org/officeDocument/2006/relationships/image" Target="../media/image125.png"/><Relationship Id="rId76" Type="http://schemas.openxmlformats.org/officeDocument/2006/relationships/customXml" Target="../ink/ink136.xml"/><Relationship Id="rId97" Type="http://schemas.openxmlformats.org/officeDocument/2006/relationships/image" Target="../media/image146.png"/><Relationship Id="rId120" Type="http://schemas.openxmlformats.org/officeDocument/2006/relationships/customXml" Target="../ink/ink158.xml"/><Relationship Id="rId141" Type="http://schemas.openxmlformats.org/officeDocument/2006/relationships/image" Target="../media/image168.png"/><Relationship Id="rId7" Type="http://schemas.openxmlformats.org/officeDocument/2006/relationships/image" Target="../media/image101.png"/><Relationship Id="rId162" Type="http://schemas.openxmlformats.org/officeDocument/2006/relationships/customXml" Target="../ink/ink179.xml"/><Relationship Id="rId183" Type="http://schemas.openxmlformats.org/officeDocument/2006/relationships/image" Target="../media/image189.png"/><Relationship Id="rId218" Type="http://schemas.openxmlformats.org/officeDocument/2006/relationships/customXml" Target="../ink/ink207.xml"/><Relationship Id="rId239" Type="http://schemas.openxmlformats.org/officeDocument/2006/relationships/image" Target="../media/image217.png"/><Relationship Id="rId250" Type="http://schemas.openxmlformats.org/officeDocument/2006/relationships/customXml" Target="../ink/ink223.xml"/><Relationship Id="rId271" Type="http://schemas.openxmlformats.org/officeDocument/2006/relationships/image" Target="../media/image233.png"/><Relationship Id="rId292" Type="http://schemas.openxmlformats.org/officeDocument/2006/relationships/customXml" Target="../ink/ink244.xml"/><Relationship Id="rId306" Type="http://schemas.openxmlformats.org/officeDocument/2006/relationships/customXml" Target="../ink/ink251.xml"/><Relationship Id="rId24" Type="http://schemas.openxmlformats.org/officeDocument/2006/relationships/customXml" Target="../ink/ink110.xml"/><Relationship Id="rId40" Type="http://schemas.openxmlformats.org/officeDocument/2006/relationships/customXml" Target="../ink/ink118.xml"/><Relationship Id="rId45" Type="http://schemas.openxmlformats.org/officeDocument/2006/relationships/image" Target="../media/image120.png"/><Relationship Id="rId66" Type="http://schemas.openxmlformats.org/officeDocument/2006/relationships/customXml" Target="../ink/ink131.xml"/><Relationship Id="rId87" Type="http://schemas.openxmlformats.org/officeDocument/2006/relationships/image" Target="../media/image141.png"/><Relationship Id="rId110" Type="http://schemas.openxmlformats.org/officeDocument/2006/relationships/customXml" Target="../ink/ink153.xml"/><Relationship Id="rId115" Type="http://schemas.openxmlformats.org/officeDocument/2006/relationships/image" Target="../media/image155.png"/><Relationship Id="rId131" Type="http://schemas.openxmlformats.org/officeDocument/2006/relationships/image" Target="../media/image163.png"/><Relationship Id="rId136" Type="http://schemas.openxmlformats.org/officeDocument/2006/relationships/customXml" Target="../ink/ink166.xml"/><Relationship Id="rId157" Type="http://schemas.openxmlformats.org/officeDocument/2006/relationships/image" Target="../media/image176.png"/><Relationship Id="rId178" Type="http://schemas.openxmlformats.org/officeDocument/2006/relationships/customXml" Target="../ink/ink187.xml"/><Relationship Id="rId301" Type="http://schemas.openxmlformats.org/officeDocument/2006/relationships/image" Target="../media/image248.png"/><Relationship Id="rId61" Type="http://schemas.openxmlformats.org/officeDocument/2006/relationships/image" Target="../media/image128.png"/><Relationship Id="rId82" Type="http://schemas.openxmlformats.org/officeDocument/2006/relationships/customXml" Target="../ink/ink139.xml"/><Relationship Id="rId152" Type="http://schemas.openxmlformats.org/officeDocument/2006/relationships/customXml" Target="../ink/ink174.xml"/><Relationship Id="rId173" Type="http://schemas.openxmlformats.org/officeDocument/2006/relationships/image" Target="../media/image184.png"/><Relationship Id="rId194" Type="http://schemas.openxmlformats.org/officeDocument/2006/relationships/customXml" Target="../ink/ink195.xml"/><Relationship Id="rId199" Type="http://schemas.openxmlformats.org/officeDocument/2006/relationships/image" Target="../media/image197.png"/><Relationship Id="rId203" Type="http://schemas.openxmlformats.org/officeDocument/2006/relationships/image" Target="../media/image199.png"/><Relationship Id="rId208" Type="http://schemas.openxmlformats.org/officeDocument/2006/relationships/customXml" Target="../ink/ink202.xml"/><Relationship Id="rId229" Type="http://schemas.openxmlformats.org/officeDocument/2006/relationships/image" Target="../media/image212.png"/><Relationship Id="rId19" Type="http://schemas.openxmlformats.org/officeDocument/2006/relationships/image" Target="../media/image107.png"/><Relationship Id="rId224" Type="http://schemas.openxmlformats.org/officeDocument/2006/relationships/customXml" Target="../ink/ink210.xml"/><Relationship Id="rId240" Type="http://schemas.openxmlformats.org/officeDocument/2006/relationships/customXml" Target="../ink/ink218.xml"/><Relationship Id="rId245" Type="http://schemas.openxmlformats.org/officeDocument/2006/relationships/image" Target="../media/image220.png"/><Relationship Id="rId261" Type="http://schemas.openxmlformats.org/officeDocument/2006/relationships/image" Target="../media/image228.png"/><Relationship Id="rId266" Type="http://schemas.openxmlformats.org/officeDocument/2006/relationships/customXml" Target="../ink/ink231.xml"/><Relationship Id="rId287" Type="http://schemas.openxmlformats.org/officeDocument/2006/relationships/image" Target="../media/image241.png"/><Relationship Id="rId14" Type="http://schemas.openxmlformats.org/officeDocument/2006/relationships/customXml" Target="../ink/ink105.xml"/><Relationship Id="rId30" Type="http://schemas.openxmlformats.org/officeDocument/2006/relationships/customXml" Target="../ink/ink113.xml"/><Relationship Id="rId35" Type="http://schemas.openxmlformats.org/officeDocument/2006/relationships/image" Target="../media/image115.png"/><Relationship Id="rId56" Type="http://schemas.openxmlformats.org/officeDocument/2006/relationships/customXml" Target="../ink/ink126.xml"/><Relationship Id="rId77" Type="http://schemas.openxmlformats.org/officeDocument/2006/relationships/image" Target="../media/image136.png"/><Relationship Id="rId100" Type="http://schemas.openxmlformats.org/officeDocument/2006/relationships/customXml" Target="../ink/ink148.xml"/><Relationship Id="rId105" Type="http://schemas.openxmlformats.org/officeDocument/2006/relationships/image" Target="../media/image150.png"/><Relationship Id="rId126" Type="http://schemas.openxmlformats.org/officeDocument/2006/relationships/customXml" Target="../ink/ink161.xml"/><Relationship Id="rId147" Type="http://schemas.openxmlformats.org/officeDocument/2006/relationships/image" Target="../media/image171.png"/><Relationship Id="rId168" Type="http://schemas.openxmlformats.org/officeDocument/2006/relationships/customXml" Target="../ink/ink182.xml"/><Relationship Id="rId282" Type="http://schemas.openxmlformats.org/officeDocument/2006/relationships/customXml" Target="../ink/ink239.xml"/><Relationship Id="rId8" Type="http://schemas.openxmlformats.org/officeDocument/2006/relationships/customXml" Target="../ink/ink102.xml"/><Relationship Id="rId51" Type="http://schemas.openxmlformats.org/officeDocument/2006/relationships/image" Target="../media/image123.png"/><Relationship Id="rId72" Type="http://schemas.openxmlformats.org/officeDocument/2006/relationships/customXml" Target="../ink/ink134.xml"/><Relationship Id="rId93" Type="http://schemas.openxmlformats.org/officeDocument/2006/relationships/image" Target="../media/image144.png"/><Relationship Id="rId98" Type="http://schemas.openxmlformats.org/officeDocument/2006/relationships/customXml" Target="../ink/ink147.xml"/><Relationship Id="rId121" Type="http://schemas.openxmlformats.org/officeDocument/2006/relationships/image" Target="../media/image158.png"/><Relationship Id="rId142" Type="http://schemas.openxmlformats.org/officeDocument/2006/relationships/customXml" Target="../ink/ink169.xml"/><Relationship Id="rId163" Type="http://schemas.openxmlformats.org/officeDocument/2006/relationships/image" Target="../media/image179.png"/><Relationship Id="rId184" Type="http://schemas.openxmlformats.org/officeDocument/2006/relationships/customXml" Target="../ink/ink190.xml"/><Relationship Id="rId189" Type="http://schemas.openxmlformats.org/officeDocument/2006/relationships/image" Target="../media/image192.png"/><Relationship Id="rId219" Type="http://schemas.openxmlformats.org/officeDocument/2006/relationships/image" Target="../media/image207.png"/><Relationship Id="rId3" Type="http://schemas.openxmlformats.org/officeDocument/2006/relationships/image" Target="../media/image99.png"/><Relationship Id="rId214" Type="http://schemas.openxmlformats.org/officeDocument/2006/relationships/customXml" Target="../ink/ink205.xml"/><Relationship Id="rId230" Type="http://schemas.openxmlformats.org/officeDocument/2006/relationships/customXml" Target="../ink/ink213.xml"/><Relationship Id="rId235" Type="http://schemas.openxmlformats.org/officeDocument/2006/relationships/image" Target="../media/image215.png"/><Relationship Id="rId251" Type="http://schemas.openxmlformats.org/officeDocument/2006/relationships/image" Target="../media/image223.png"/><Relationship Id="rId256" Type="http://schemas.openxmlformats.org/officeDocument/2006/relationships/customXml" Target="../ink/ink226.xml"/><Relationship Id="rId277" Type="http://schemas.openxmlformats.org/officeDocument/2006/relationships/image" Target="../media/image236.png"/><Relationship Id="rId298" Type="http://schemas.openxmlformats.org/officeDocument/2006/relationships/customXml" Target="../ink/ink247.xml"/><Relationship Id="rId25" Type="http://schemas.openxmlformats.org/officeDocument/2006/relationships/image" Target="../media/image110.png"/><Relationship Id="rId46" Type="http://schemas.openxmlformats.org/officeDocument/2006/relationships/customXml" Target="../ink/ink121.xml"/><Relationship Id="rId67" Type="http://schemas.openxmlformats.org/officeDocument/2006/relationships/image" Target="../media/image131.png"/><Relationship Id="rId116" Type="http://schemas.openxmlformats.org/officeDocument/2006/relationships/customXml" Target="../ink/ink156.xml"/><Relationship Id="rId137" Type="http://schemas.openxmlformats.org/officeDocument/2006/relationships/image" Target="../media/image166.png"/><Relationship Id="rId158" Type="http://schemas.openxmlformats.org/officeDocument/2006/relationships/customXml" Target="../ink/ink177.xml"/><Relationship Id="rId272" Type="http://schemas.openxmlformats.org/officeDocument/2006/relationships/customXml" Target="../ink/ink234.xml"/><Relationship Id="rId293" Type="http://schemas.openxmlformats.org/officeDocument/2006/relationships/image" Target="../media/image244.png"/><Relationship Id="rId302" Type="http://schemas.openxmlformats.org/officeDocument/2006/relationships/customXml" Target="../ink/ink249.xml"/><Relationship Id="rId307" Type="http://schemas.openxmlformats.org/officeDocument/2006/relationships/image" Target="../media/image251.png"/><Relationship Id="rId20" Type="http://schemas.openxmlformats.org/officeDocument/2006/relationships/customXml" Target="../ink/ink108.xml"/><Relationship Id="rId41" Type="http://schemas.openxmlformats.org/officeDocument/2006/relationships/image" Target="../media/image118.png"/><Relationship Id="rId62" Type="http://schemas.openxmlformats.org/officeDocument/2006/relationships/customXml" Target="../ink/ink129.xml"/><Relationship Id="rId83" Type="http://schemas.openxmlformats.org/officeDocument/2006/relationships/image" Target="../media/image139.png"/><Relationship Id="rId88" Type="http://schemas.openxmlformats.org/officeDocument/2006/relationships/customXml" Target="../ink/ink142.xml"/><Relationship Id="rId111" Type="http://schemas.openxmlformats.org/officeDocument/2006/relationships/image" Target="../media/image153.png"/><Relationship Id="rId132" Type="http://schemas.openxmlformats.org/officeDocument/2006/relationships/customXml" Target="../ink/ink164.xml"/><Relationship Id="rId153" Type="http://schemas.openxmlformats.org/officeDocument/2006/relationships/image" Target="../media/image174.png"/><Relationship Id="rId174" Type="http://schemas.openxmlformats.org/officeDocument/2006/relationships/customXml" Target="../ink/ink185.xml"/><Relationship Id="rId179" Type="http://schemas.openxmlformats.org/officeDocument/2006/relationships/image" Target="../media/image187.png"/><Relationship Id="rId195" Type="http://schemas.openxmlformats.org/officeDocument/2006/relationships/image" Target="../media/image195.png"/><Relationship Id="rId209" Type="http://schemas.openxmlformats.org/officeDocument/2006/relationships/image" Target="../media/image202.png"/><Relationship Id="rId190" Type="http://schemas.openxmlformats.org/officeDocument/2006/relationships/customXml" Target="../ink/ink193.xml"/><Relationship Id="rId204" Type="http://schemas.openxmlformats.org/officeDocument/2006/relationships/customXml" Target="../ink/ink200.xml"/><Relationship Id="rId220" Type="http://schemas.openxmlformats.org/officeDocument/2006/relationships/customXml" Target="../ink/ink208.xml"/><Relationship Id="rId225" Type="http://schemas.openxmlformats.org/officeDocument/2006/relationships/image" Target="../media/image210.png"/><Relationship Id="rId241" Type="http://schemas.openxmlformats.org/officeDocument/2006/relationships/image" Target="../media/image218.png"/><Relationship Id="rId246" Type="http://schemas.openxmlformats.org/officeDocument/2006/relationships/customXml" Target="../ink/ink221.xml"/><Relationship Id="rId267" Type="http://schemas.openxmlformats.org/officeDocument/2006/relationships/image" Target="../media/image231.png"/><Relationship Id="rId288" Type="http://schemas.openxmlformats.org/officeDocument/2006/relationships/customXml" Target="../ink/ink242.xml"/><Relationship Id="rId15" Type="http://schemas.openxmlformats.org/officeDocument/2006/relationships/image" Target="../media/image105.png"/><Relationship Id="rId36" Type="http://schemas.openxmlformats.org/officeDocument/2006/relationships/customXml" Target="../ink/ink116.xml"/><Relationship Id="rId57" Type="http://schemas.openxmlformats.org/officeDocument/2006/relationships/image" Target="../media/image126.png"/><Relationship Id="rId106" Type="http://schemas.openxmlformats.org/officeDocument/2006/relationships/customXml" Target="../ink/ink151.xml"/><Relationship Id="rId127" Type="http://schemas.openxmlformats.org/officeDocument/2006/relationships/image" Target="../media/image161.png"/><Relationship Id="rId262" Type="http://schemas.openxmlformats.org/officeDocument/2006/relationships/customXml" Target="../ink/ink229.xml"/><Relationship Id="rId283" Type="http://schemas.openxmlformats.org/officeDocument/2006/relationships/image" Target="../media/image239.png"/><Relationship Id="rId10" Type="http://schemas.openxmlformats.org/officeDocument/2006/relationships/customXml" Target="../ink/ink103.xml"/><Relationship Id="rId31" Type="http://schemas.openxmlformats.org/officeDocument/2006/relationships/image" Target="../media/image113.png"/><Relationship Id="rId52" Type="http://schemas.openxmlformats.org/officeDocument/2006/relationships/customXml" Target="../ink/ink124.xml"/><Relationship Id="rId73" Type="http://schemas.openxmlformats.org/officeDocument/2006/relationships/image" Target="../media/image134.png"/><Relationship Id="rId78" Type="http://schemas.openxmlformats.org/officeDocument/2006/relationships/customXml" Target="../ink/ink137.xml"/><Relationship Id="rId94" Type="http://schemas.openxmlformats.org/officeDocument/2006/relationships/customXml" Target="../ink/ink145.xml"/><Relationship Id="rId99" Type="http://schemas.openxmlformats.org/officeDocument/2006/relationships/image" Target="../media/image147.png"/><Relationship Id="rId101" Type="http://schemas.openxmlformats.org/officeDocument/2006/relationships/image" Target="../media/image148.png"/><Relationship Id="rId122" Type="http://schemas.openxmlformats.org/officeDocument/2006/relationships/customXml" Target="../ink/ink159.xml"/><Relationship Id="rId143" Type="http://schemas.openxmlformats.org/officeDocument/2006/relationships/image" Target="../media/image169.png"/><Relationship Id="rId148" Type="http://schemas.openxmlformats.org/officeDocument/2006/relationships/customXml" Target="../ink/ink172.xml"/><Relationship Id="rId164" Type="http://schemas.openxmlformats.org/officeDocument/2006/relationships/customXml" Target="../ink/ink180.xml"/><Relationship Id="rId169" Type="http://schemas.openxmlformats.org/officeDocument/2006/relationships/image" Target="../media/image182.png"/><Relationship Id="rId185" Type="http://schemas.openxmlformats.org/officeDocument/2006/relationships/image" Target="../media/image190.png"/><Relationship Id="rId4" Type="http://schemas.openxmlformats.org/officeDocument/2006/relationships/customXml" Target="../ink/ink100.xml"/><Relationship Id="rId9" Type="http://schemas.openxmlformats.org/officeDocument/2006/relationships/image" Target="../media/image102.png"/><Relationship Id="rId180" Type="http://schemas.openxmlformats.org/officeDocument/2006/relationships/customXml" Target="../ink/ink188.xml"/><Relationship Id="rId210" Type="http://schemas.openxmlformats.org/officeDocument/2006/relationships/customXml" Target="../ink/ink203.xml"/><Relationship Id="rId215" Type="http://schemas.openxmlformats.org/officeDocument/2006/relationships/image" Target="../media/image205.png"/><Relationship Id="rId236" Type="http://schemas.openxmlformats.org/officeDocument/2006/relationships/customXml" Target="../ink/ink216.xml"/><Relationship Id="rId257" Type="http://schemas.openxmlformats.org/officeDocument/2006/relationships/image" Target="../media/image226.png"/><Relationship Id="rId278" Type="http://schemas.openxmlformats.org/officeDocument/2006/relationships/customXml" Target="../ink/ink237.xml"/><Relationship Id="rId26" Type="http://schemas.openxmlformats.org/officeDocument/2006/relationships/customXml" Target="../ink/ink111.xml"/><Relationship Id="rId231" Type="http://schemas.openxmlformats.org/officeDocument/2006/relationships/image" Target="../media/image213.png"/><Relationship Id="rId252" Type="http://schemas.openxmlformats.org/officeDocument/2006/relationships/customXml" Target="../ink/ink224.xml"/><Relationship Id="rId273" Type="http://schemas.openxmlformats.org/officeDocument/2006/relationships/image" Target="../media/image234.png"/><Relationship Id="rId294" Type="http://schemas.openxmlformats.org/officeDocument/2006/relationships/customXml" Target="../ink/ink245.xml"/><Relationship Id="rId47" Type="http://schemas.openxmlformats.org/officeDocument/2006/relationships/image" Target="../media/image121.png"/><Relationship Id="rId68" Type="http://schemas.openxmlformats.org/officeDocument/2006/relationships/customXml" Target="../ink/ink132.xml"/><Relationship Id="rId89" Type="http://schemas.openxmlformats.org/officeDocument/2006/relationships/image" Target="../media/image142.png"/><Relationship Id="rId112" Type="http://schemas.openxmlformats.org/officeDocument/2006/relationships/customXml" Target="../ink/ink154.xml"/><Relationship Id="rId133" Type="http://schemas.openxmlformats.org/officeDocument/2006/relationships/image" Target="../media/image164.png"/><Relationship Id="rId154" Type="http://schemas.openxmlformats.org/officeDocument/2006/relationships/customXml" Target="../ink/ink175.xml"/><Relationship Id="rId175" Type="http://schemas.openxmlformats.org/officeDocument/2006/relationships/image" Target="../media/image185.png"/><Relationship Id="rId196" Type="http://schemas.openxmlformats.org/officeDocument/2006/relationships/customXml" Target="../ink/ink196.xml"/><Relationship Id="rId200" Type="http://schemas.openxmlformats.org/officeDocument/2006/relationships/customXml" Target="../ink/ink198.xml"/><Relationship Id="rId16" Type="http://schemas.openxmlformats.org/officeDocument/2006/relationships/customXml" Target="../ink/ink106.xml"/><Relationship Id="rId221" Type="http://schemas.openxmlformats.org/officeDocument/2006/relationships/image" Target="../media/image208.png"/><Relationship Id="rId242" Type="http://schemas.openxmlformats.org/officeDocument/2006/relationships/customXml" Target="../ink/ink219.xml"/><Relationship Id="rId263" Type="http://schemas.openxmlformats.org/officeDocument/2006/relationships/image" Target="../media/image229.png"/><Relationship Id="rId284" Type="http://schemas.openxmlformats.org/officeDocument/2006/relationships/customXml" Target="../ink/ink240.xml"/><Relationship Id="rId37" Type="http://schemas.openxmlformats.org/officeDocument/2006/relationships/image" Target="../media/image116.png"/><Relationship Id="rId58" Type="http://schemas.openxmlformats.org/officeDocument/2006/relationships/customXml" Target="../ink/ink127.xml"/><Relationship Id="rId79" Type="http://schemas.openxmlformats.org/officeDocument/2006/relationships/image" Target="../media/image137.png"/><Relationship Id="rId102" Type="http://schemas.openxmlformats.org/officeDocument/2006/relationships/customXml" Target="../ink/ink149.xml"/><Relationship Id="rId123" Type="http://schemas.openxmlformats.org/officeDocument/2006/relationships/image" Target="../media/image159.png"/><Relationship Id="rId144" Type="http://schemas.openxmlformats.org/officeDocument/2006/relationships/customXml" Target="../ink/ink170.xml"/><Relationship Id="rId90" Type="http://schemas.openxmlformats.org/officeDocument/2006/relationships/customXml" Target="../ink/ink143.xml"/><Relationship Id="rId165" Type="http://schemas.openxmlformats.org/officeDocument/2006/relationships/image" Target="../media/image180.png"/><Relationship Id="rId186" Type="http://schemas.openxmlformats.org/officeDocument/2006/relationships/customXml" Target="../ink/ink191.xml"/><Relationship Id="rId211" Type="http://schemas.openxmlformats.org/officeDocument/2006/relationships/image" Target="../media/image203.png"/><Relationship Id="rId232" Type="http://schemas.openxmlformats.org/officeDocument/2006/relationships/customXml" Target="../ink/ink214.xml"/><Relationship Id="rId253" Type="http://schemas.openxmlformats.org/officeDocument/2006/relationships/image" Target="../media/image224.png"/><Relationship Id="rId274" Type="http://schemas.openxmlformats.org/officeDocument/2006/relationships/customXml" Target="../ink/ink235.xml"/><Relationship Id="rId295" Type="http://schemas.openxmlformats.org/officeDocument/2006/relationships/image" Target="../media/image245.png"/><Relationship Id="rId27" Type="http://schemas.openxmlformats.org/officeDocument/2006/relationships/image" Target="../media/image111.png"/><Relationship Id="rId48" Type="http://schemas.openxmlformats.org/officeDocument/2006/relationships/customXml" Target="../ink/ink122.xml"/><Relationship Id="rId69" Type="http://schemas.openxmlformats.org/officeDocument/2006/relationships/image" Target="../media/image132.png"/><Relationship Id="rId113" Type="http://schemas.openxmlformats.org/officeDocument/2006/relationships/image" Target="../media/image154.png"/><Relationship Id="rId134" Type="http://schemas.openxmlformats.org/officeDocument/2006/relationships/customXml" Target="../ink/ink165.xml"/><Relationship Id="rId80" Type="http://schemas.openxmlformats.org/officeDocument/2006/relationships/customXml" Target="../ink/ink138.xml"/><Relationship Id="rId155" Type="http://schemas.openxmlformats.org/officeDocument/2006/relationships/image" Target="../media/image175.png"/><Relationship Id="rId176" Type="http://schemas.openxmlformats.org/officeDocument/2006/relationships/customXml" Target="../ink/ink186.xml"/><Relationship Id="rId197" Type="http://schemas.openxmlformats.org/officeDocument/2006/relationships/image" Target="../media/image196.png"/><Relationship Id="rId201" Type="http://schemas.openxmlformats.org/officeDocument/2006/relationships/image" Target="../media/image198.png"/><Relationship Id="rId222" Type="http://schemas.openxmlformats.org/officeDocument/2006/relationships/customXml" Target="../ink/ink209.xml"/><Relationship Id="rId243" Type="http://schemas.openxmlformats.org/officeDocument/2006/relationships/image" Target="../media/image219.png"/><Relationship Id="rId264" Type="http://schemas.openxmlformats.org/officeDocument/2006/relationships/customXml" Target="../ink/ink230.xml"/><Relationship Id="rId285" Type="http://schemas.openxmlformats.org/officeDocument/2006/relationships/image" Target="../media/image240.png"/><Relationship Id="rId17" Type="http://schemas.openxmlformats.org/officeDocument/2006/relationships/image" Target="../media/image106.png"/><Relationship Id="rId38" Type="http://schemas.openxmlformats.org/officeDocument/2006/relationships/customXml" Target="../ink/ink117.xml"/><Relationship Id="rId59" Type="http://schemas.openxmlformats.org/officeDocument/2006/relationships/image" Target="../media/image127.png"/><Relationship Id="rId103" Type="http://schemas.openxmlformats.org/officeDocument/2006/relationships/image" Target="../media/image149.png"/><Relationship Id="rId124" Type="http://schemas.openxmlformats.org/officeDocument/2006/relationships/customXml" Target="../ink/ink160.xml"/><Relationship Id="rId70" Type="http://schemas.openxmlformats.org/officeDocument/2006/relationships/customXml" Target="../ink/ink133.xml"/><Relationship Id="rId91" Type="http://schemas.openxmlformats.org/officeDocument/2006/relationships/image" Target="../media/image143.png"/><Relationship Id="rId145" Type="http://schemas.openxmlformats.org/officeDocument/2006/relationships/image" Target="../media/image170.png"/><Relationship Id="rId166" Type="http://schemas.openxmlformats.org/officeDocument/2006/relationships/customXml" Target="../ink/ink181.xml"/><Relationship Id="rId187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04.xml"/><Relationship Id="rId233" Type="http://schemas.openxmlformats.org/officeDocument/2006/relationships/image" Target="../media/image214.png"/><Relationship Id="rId254" Type="http://schemas.openxmlformats.org/officeDocument/2006/relationships/customXml" Target="../ink/ink225.xml"/><Relationship Id="rId28" Type="http://schemas.openxmlformats.org/officeDocument/2006/relationships/customXml" Target="../ink/ink112.xml"/><Relationship Id="rId49" Type="http://schemas.openxmlformats.org/officeDocument/2006/relationships/image" Target="../media/image122.png"/><Relationship Id="rId114" Type="http://schemas.openxmlformats.org/officeDocument/2006/relationships/customXml" Target="../ink/ink155.xml"/><Relationship Id="rId275" Type="http://schemas.openxmlformats.org/officeDocument/2006/relationships/image" Target="../media/image235.png"/><Relationship Id="rId296" Type="http://schemas.openxmlformats.org/officeDocument/2006/relationships/customXml" Target="../ink/ink246.xml"/><Relationship Id="rId300" Type="http://schemas.openxmlformats.org/officeDocument/2006/relationships/customXml" Target="../ink/ink248.xml"/><Relationship Id="rId60" Type="http://schemas.openxmlformats.org/officeDocument/2006/relationships/customXml" Target="../ink/ink128.xml"/><Relationship Id="rId81" Type="http://schemas.openxmlformats.org/officeDocument/2006/relationships/image" Target="../media/image138.png"/><Relationship Id="rId135" Type="http://schemas.openxmlformats.org/officeDocument/2006/relationships/image" Target="../media/image165.png"/><Relationship Id="rId156" Type="http://schemas.openxmlformats.org/officeDocument/2006/relationships/customXml" Target="../ink/ink176.xml"/><Relationship Id="rId177" Type="http://schemas.openxmlformats.org/officeDocument/2006/relationships/image" Target="../media/image186.png"/><Relationship Id="rId198" Type="http://schemas.openxmlformats.org/officeDocument/2006/relationships/customXml" Target="../ink/ink197.xml"/><Relationship Id="rId202" Type="http://schemas.openxmlformats.org/officeDocument/2006/relationships/customXml" Target="../ink/ink199.xml"/><Relationship Id="rId223" Type="http://schemas.openxmlformats.org/officeDocument/2006/relationships/image" Target="../media/image209.png"/><Relationship Id="rId244" Type="http://schemas.openxmlformats.org/officeDocument/2006/relationships/customXml" Target="../ink/ink220.xml"/><Relationship Id="rId18" Type="http://schemas.openxmlformats.org/officeDocument/2006/relationships/customXml" Target="../ink/ink107.xml"/><Relationship Id="rId39" Type="http://schemas.openxmlformats.org/officeDocument/2006/relationships/image" Target="../media/image117.png"/><Relationship Id="rId265" Type="http://schemas.openxmlformats.org/officeDocument/2006/relationships/image" Target="../media/image230.png"/><Relationship Id="rId286" Type="http://schemas.openxmlformats.org/officeDocument/2006/relationships/customXml" Target="../ink/ink241.xml"/><Relationship Id="rId50" Type="http://schemas.openxmlformats.org/officeDocument/2006/relationships/customXml" Target="../ink/ink123.xml"/><Relationship Id="rId104" Type="http://schemas.openxmlformats.org/officeDocument/2006/relationships/customXml" Target="../ink/ink150.xml"/><Relationship Id="rId125" Type="http://schemas.openxmlformats.org/officeDocument/2006/relationships/image" Target="../media/image160.png"/><Relationship Id="rId146" Type="http://schemas.openxmlformats.org/officeDocument/2006/relationships/customXml" Target="../ink/ink171.xml"/><Relationship Id="rId167" Type="http://schemas.openxmlformats.org/officeDocument/2006/relationships/image" Target="../media/image181.png"/><Relationship Id="rId188" Type="http://schemas.openxmlformats.org/officeDocument/2006/relationships/customXml" Target="../ink/ink192.xml"/><Relationship Id="rId71" Type="http://schemas.openxmlformats.org/officeDocument/2006/relationships/image" Target="../media/image133.png"/><Relationship Id="rId92" Type="http://schemas.openxmlformats.org/officeDocument/2006/relationships/customXml" Target="../ink/ink144.xml"/><Relationship Id="rId213" Type="http://schemas.openxmlformats.org/officeDocument/2006/relationships/image" Target="../media/image204.png"/><Relationship Id="rId234" Type="http://schemas.openxmlformats.org/officeDocument/2006/relationships/customXml" Target="../ink/ink215.xml"/><Relationship Id="rId2" Type="http://schemas.openxmlformats.org/officeDocument/2006/relationships/customXml" Target="../ink/ink99.xml"/><Relationship Id="rId29" Type="http://schemas.openxmlformats.org/officeDocument/2006/relationships/image" Target="../media/image112.png"/><Relationship Id="rId255" Type="http://schemas.openxmlformats.org/officeDocument/2006/relationships/image" Target="../media/image225.png"/><Relationship Id="rId276" Type="http://schemas.openxmlformats.org/officeDocument/2006/relationships/customXml" Target="../ink/ink236.xml"/><Relationship Id="rId297" Type="http://schemas.openxmlformats.org/officeDocument/2006/relationships/image" Target="../media/image24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9.png"/><Relationship Id="rId299" Type="http://schemas.openxmlformats.org/officeDocument/2006/relationships/image" Target="../media/image400.png"/><Relationship Id="rId21" Type="http://schemas.openxmlformats.org/officeDocument/2006/relationships/image" Target="../media/image261.png"/><Relationship Id="rId63" Type="http://schemas.openxmlformats.org/officeDocument/2006/relationships/image" Target="../media/image282.png"/><Relationship Id="rId159" Type="http://schemas.openxmlformats.org/officeDocument/2006/relationships/image" Target="../media/image330.png"/><Relationship Id="rId324" Type="http://schemas.openxmlformats.org/officeDocument/2006/relationships/customXml" Target="../ink/ink413.xml"/><Relationship Id="rId366" Type="http://schemas.openxmlformats.org/officeDocument/2006/relationships/customXml" Target="../ink/ink434.xml"/><Relationship Id="rId170" Type="http://schemas.openxmlformats.org/officeDocument/2006/relationships/customXml" Target="../ink/ink336.xml"/><Relationship Id="rId226" Type="http://schemas.openxmlformats.org/officeDocument/2006/relationships/customXml" Target="../ink/ink364.xml"/><Relationship Id="rId268" Type="http://schemas.openxmlformats.org/officeDocument/2006/relationships/customXml" Target="../ink/ink385.xml"/><Relationship Id="rId32" Type="http://schemas.openxmlformats.org/officeDocument/2006/relationships/customXml" Target="../ink/ink267.xml"/><Relationship Id="rId74" Type="http://schemas.openxmlformats.org/officeDocument/2006/relationships/customXml" Target="../ink/ink288.xml"/><Relationship Id="rId128" Type="http://schemas.openxmlformats.org/officeDocument/2006/relationships/customXml" Target="../ink/ink315.xml"/><Relationship Id="rId335" Type="http://schemas.openxmlformats.org/officeDocument/2006/relationships/image" Target="../media/image418.png"/><Relationship Id="rId377" Type="http://schemas.openxmlformats.org/officeDocument/2006/relationships/image" Target="../media/image439.png"/><Relationship Id="rId5" Type="http://schemas.openxmlformats.org/officeDocument/2006/relationships/image" Target="../media/image253.png"/><Relationship Id="rId181" Type="http://schemas.openxmlformats.org/officeDocument/2006/relationships/image" Target="../media/image341.png"/><Relationship Id="rId237" Type="http://schemas.openxmlformats.org/officeDocument/2006/relationships/image" Target="../media/image369.png"/><Relationship Id="rId402" Type="http://schemas.openxmlformats.org/officeDocument/2006/relationships/customXml" Target="../ink/ink452.xml"/><Relationship Id="rId258" Type="http://schemas.openxmlformats.org/officeDocument/2006/relationships/customXml" Target="../ink/ink380.xml"/><Relationship Id="rId279" Type="http://schemas.openxmlformats.org/officeDocument/2006/relationships/image" Target="../media/image390.png"/><Relationship Id="rId22" Type="http://schemas.openxmlformats.org/officeDocument/2006/relationships/customXml" Target="../ink/ink262.xml"/><Relationship Id="rId43" Type="http://schemas.openxmlformats.org/officeDocument/2006/relationships/image" Target="../media/image272.png"/><Relationship Id="rId64" Type="http://schemas.openxmlformats.org/officeDocument/2006/relationships/customXml" Target="../ink/ink283.xml"/><Relationship Id="rId118" Type="http://schemas.openxmlformats.org/officeDocument/2006/relationships/customXml" Target="../ink/ink310.xml"/><Relationship Id="rId139" Type="http://schemas.openxmlformats.org/officeDocument/2006/relationships/image" Target="../media/image320.png"/><Relationship Id="rId290" Type="http://schemas.openxmlformats.org/officeDocument/2006/relationships/customXml" Target="../ink/ink396.xml"/><Relationship Id="rId304" Type="http://schemas.openxmlformats.org/officeDocument/2006/relationships/customXml" Target="../ink/ink403.xml"/><Relationship Id="rId325" Type="http://schemas.openxmlformats.org/officeDocument/2006/relationships/image" Target="../media/image413.png"/><Relationship Id="rId346" Type="http://schemas.openxmlformats.org/officeDocument/2006/relationships/customXml" Target="../ink/ink424.xml"/><Relationship Id="rId367" Type="http://schemas.openxmlformats.org/officeDocument/2006/relationships/image" Target="../media/image434.png"/><Relationship Id="rId388" Type="http://schemas.openxmlformats.org/officeDocument/2006/relationships/customXml" Target="../ink/ink445.xml"/><Relationship Id="rId85" Type="http://schemas.openxmlformats.org/officeDocument/2006/relationships/image" Target="../media/image293.png"/><Relationship Id="rId150" Type="http://schemas.openxmlformats.org/officeDocument/2006/relationships/customXml" Target="../ink/ink326.xml"/><Relationship Id="rId171" Type="http://schemas.openxmlformats.org/officeDocument/2006/relationships/image" Target="../media/image336.png"/><Relationship Id="rId192" Type="http://schemas.openxmlformats.org/officeDocument/2006/relationships/customXml" Target="../ink/ink347.xml"/><Relationship Id="rId206" Type="http://schemas.openxmlformats.org/officeDocument/2006/relationships/customXml" Target="../ink/ink354.xml"/><Relationship Id="rId227" Type="http://schemas.openxmlformats.org/officeDocument/2006/relationships/image" Target="../media/image364.png"/><Relationship Id="rId413" Type="http://schemas.openxmlformats.org/officeDocument/2006/relationships/image" Target="../media/image457.png"/><Relationship Id="rId248" Type="http://schemas.openxmlformats.org/officeDocument/2006/relationships/customXml" Target="../ink/ink375.xml"/><Relationship Id="rId269" Type="http://schemas.openxmlformats.org/officeDocument/2006/relationships/image" Target="../media/image385.png"/><Relationship Id="rId12" Type="http://schemas.openxmlformats.org/officeDocument/2006/relationships/customXml" Target="../ink/ink257.xml"/><Relationship Id="rId33" Type="http://schemas.openxmlformats.org/officeDocument/2006/relationships/image" Target="../media/image267.png"/><Relationship Id="rId108" Type="http://schemas.openxmlformats.org/officeDocument/2006/relationships/customXml" Target="../ink/ink305.xml"/><Relationship Id="rId129" Type="http://schemas.openxmlformats.org/officeDocument/2006/relationships/image" Target="../media/image315.png"/><Relationship Id="rId280" Type="http://schemas.openxmlformats.org/officeDocument/2006/relationships/customXml" Target="../ink/ink391.xml"/><Relationship Id="rId315" Type="http://schemas.openxmlformats.org/officeDocument/2006/relationships/image" Target="../media/image408.png"/><Relationship Id="rId336" Type="http://schemas.openxmlformats.org/officeDocument/2006/relationships/customXml" Target="../ink/ink419.xml"/><Relationship Id="rId357" Type="http://schemas.openxmlformats.org/officeDocument/2006/relationships/image" Target="../media/image429.png"/><Relationship Id="rId54" Type="http://schemas.openxmlformats.org/officeDocument/2006/relationships/customXml" Target="../ink/ink278.xml"/><Relationship Id="rId75" Type="http://schemas.openxmlformats.org/officeDocument/2006/relationships/image" Target="../media/image288.png"/><Relationship Id="rId96" Type="http://schemas.openxmlformats.org/officeDocument/2006/relationships/customXml" Target="../ink/ink299.xml"/><Relationship Id="rId140" Type="http://schemas.openxmlformats.org/officeDocument/2006/relationships/customXml" Target="../ink/ink321.xml"/><Relationship Id="rId161" Type="http://schemas.openxmlformats.org/officeDocument/2006/relationships/image" Target="../media/image331.png"/><Relationship Id="rId182" Type="http://schemas.openxmlformats.org/officeDocument/2006/relationships/customXml" Target="../ink/ink342.xml"/><Relationship Id="rId217" Type="http://schemas.openxmlformats.org/officeDocument/2006/relationships/image" Target="../media/image359.png"/><Relationship Id="rId378" Type="http://schemas.openxmlformats.org/officeDocument/2006/relationships/customXml" Target="../ink/ink440.xml"/><Relationship Id="rId399" Type="http://schemas.openxmlformats.org/officeDocument/2006/relationships/image" Target="../media/image450.png"/><Relationship Id="rId403" Type="http://schemas.openxmlformats.org/officeDocument/2006/relationships/image" Target="../media/image452.png"/><Relationship Id="rId6" Type="http://schemas.openxmlformats.org/officeDocument/2006/relationships/customXml" Target="../ink/ink254.xml"/><Relationship Id="rId238" Type="http://schemas.openxmlformats.org/officeDocument/2006/relationships/customXml" Target="../ink/ink370.xml"/><Relationship Id="rId259" Type="http://schemas.openxmlformats.org/officeDocument/2006/relationships/image" Target="../media/image380.png"/><Relationship Id="rId23" Type="http://schemas.openxmlformats.org/officeDocument/2006/relationships/image" Target="../media/image262.png"/><Relationship Id="rId119" Type="http://schemas.openxmlformats.org/officeDocument/2006/relationships/image" Target="../media/image310.png"/><Relationship Id="rId270" Type="http://schemas.openxmlformats.org/officeDocument/2006/relationships/customXml" Target="../ink/ink386.xml"/><Relationship Id="rId291" Type="http://schemas.openxmlformats.org/officeDocument/2006/relationships/image" Target="../media/image396.png"/><Relationship Id="rId305" Type="http://schemas.openxmlformats.org/officeDocument/2006/relationships/image" Target="../media/image403.png"/><Relationship Id="rId326" Type="http://schemas.openxmlformats.org/officeDocument/2006/relationships/customXml" Target="../ink/ink414.xml"/><Relationship Id="rId347" Type="http://schemas.openxmlformats.org/officeDocument/2006/relationships/image" Target="../media/image424.png"/><Relationship Id="rId44" Type="http://schemas.openxmlformats.org/officeDocument/2006/relationships/customXml" Target="../ink/ink273.xml"/><Relationship Id="rId65" Type="http://schemas.openxmlformats.org/officeDocument/2006/relationships/image" Target="../media/image283.png"/><Relationship Id="rId86" Type="http://schemas.openxmlformats.org/officeDocument/2006/relationships/customXml" Target="../ink/ink294.xml"/><Relationship Id="rId130" Type="http://schemas.openxmlformats.org/officeDocument/2006/relationships/customXml" Target="../ink/ink316.xml"/><Relationship Id="rId151" Type="http://schemas.openxmlformats.org/officeDocument/2006/relationships/image" Target="../media/image326.png"/><Relationship Id="rId368" Type="http://schemas.openxmlformats.org/officeDocument/2006/relationships/customXml" Target="../ink/ink435.xml"/><Relationship Id="rId389" Type="http://schemas.openxmlformats.org/officeDocument/2006/relationships/image" Target="../media/image445.png"/><Relationship Id="rId172" Type="http://schemas.openxmlformats.org/officeDocument/2006/relationships/customXml" Target="../ink/ink337.xml"/><Relationship Id="rId193" Type="http://schemas.openxmlformats.org/officeDocument/2006/relationships/image" Target="../media/image347.png"/><Relationship Id="rId207" Type="http://schemas.openxmlformats.org/officeDocument/2006/relationships/image" Target="../media/image354.png"/><Relationship Id="rId228" Type="http://schemas.openxmlformats.org/officeDocument/2006/relationships/customXml" Target="../ink/ink365.xml"/><Relationship Id="rId249" Type="http://schemas.openxmlformats.org/officeDocument/2006/relationships/image" Target="../media/image375.png"/><Relationship Id="rId414" Type="http://schemas.openxmlformats.org/officeDocument/2006/relationships/customXml" Target="../ink/ink458.xml"/><Relationship Id="rId13" Type="http://schemas.openxmlformats.org/officeDocument/2006/relationships/image" Target="../media/image257.png"/><Relationship Id="rId109" Type="http://schemas.openxmlformats.org/officeDocument/2006/relationships/image" Target="../media/image305.png"/><Relationship Id="rId260" Type="http://schemas.openxmlformats.org/officeDocument/2006/relationships/customXml" Target="../ink/ink381.xml"/><Relationship Id="rId281" Type="http://schemas.openxmlformats.org/officeDocument/2006/relationships/image" Target="../media/image391.png"/><Relationship Id="rId316" Type="http://schemas.openxmlformats.org/officeDocument/2006/relationships/customXml" Target="../ink/ink409.xml"/><Relationship Id="rId337" Type="http://schemas.openxmlformats.org/officeDocument/2006/relationships/image" Target="../media/image419.png"/><Relationship Id="rId34" Type="http://schemas.openxmlformats.org/officeDocument/2006/relationships/customXml" Target="../ink/ink268.xml"/><Relationship Id="rId55" Type="http://schemas.openxmlformats.org/officeDocument/2006/relationships/image" Target="../media/image278.png"/><Relationship Id="rId76" Type="http://schemas.openxmlformats.org/officeDocument/2006/relationships/customXml" Target="../ink/ink289.xml"/><Relationship Id="rId97" Type="http://schemas.openxmlformats.org/officeDocument/2006/relationships/image" Target="../media/image299.png"/><Relationship Id="rId120" Type="http://schemas.openxmlformats.org/officeDocument/2006/relationships/customXml" Target="../ink/ink311.xml"/><Relationship Id="rId141" Type="http://schemas.openxmlformats.org/officeDocument/2006/relationships/image" Target="../media/image321.png"/><Relationship Id="rId358" Type="http://schemas.openxmlformats.org/officeDocument/2006/relationships/customXml" Target="../ink/ink430.xml"/><Relationship Id="rId379" Type="http://schemas.openxmlformats.org/officeDocument/2006/relationships/image" Target="../media/image440.png"/><Relationship Id="rId7" Type="http://schemas.openxmlformats.org/officeDocument/2006/relationships/image" Target="../media/image254.png"/><Relationship Id="rId162" Type="http://schemas.openxmlformats.org/officeDocument/2006/relationships/customXml" Target="../ink/ink332.xml"/><Relationship Id="rId183" Type="http://schemas.openxmlformats.org/officeDocument/2006/relationships/image" Target="../media/image342.png"/><Relationship Id="rId218" Type="http://schemas.openxmlformats.org/officeDocument/2006/relationships/customXml" Target="../ink/ink360.xml"/><Relationship Id="rId239" Type="http://schemas.openxmlformats.org/officeDocument/2006/relationships/image" Target="../media/image370.png"/><Relationship Id="rId390" Type="http://schemas.openxmlformats.org/officeDocument/2006/relationships/customXml" Target="../ink/ink446.xml"/><Relationship Id="rId404" Type="http://schemas.openxmlformats.org/officeDocument/2006/relationships/customXml" Target="../ink/ink453.xml"/><Relationship Id="rId250" Type="http://schemas.openxmlformats.org/officeDocument/2006/relationships/customXml" Target="../ink/ink376.xml"/><Relationship Id="rId271" Type="http://schemas.openxmlformats.org/officeDocument/2006/relationships/image" Target="../media/image386.png"/><Relationship Id="rId292" Type="http://schemas.openxmlformats.org/officeDocument/2006/relationships/customXml" Target="../ink/ink397.xml"/><Relationship Id="rId306" Type="http://schemas.openxmlformats.org/officeDocument/2006/relationships/customXml" Target="../ink/ink404.xml"/><Relationship Id="rId24" Type="http://schemas.openxmlformats.org/officeDocument/2006/relationships/customXml" Target="../ink/ink263.xml"/><Relationship Id="rId45" Type="http://schemas.openxmlformats.org/officeDocument/2006/relationships/image" Target="../media/image273.png"/><Relationship Id="rId66" Type="http://schemas.openxmlformats.org/officeDocument/2006/relationships/customXml" Target="../ink/ink284.xml"/><Relationship Id="rId87" Type="http://schemas.openxmlformats.org/officeDocument/2006/relationships/image" Target="../media/image294.png"/><Relationship Id="rId110" Type="http://schemas.openxmlformats.org/officeDocument/2006/relationships/customXml" Target="../ink/ink306.xml"/><Relationship Id="rId131" Type="http://schemas.openxmlformats.org/officeDocument/2006/relationships/image" Target="../media/image316.png"/><Relationship Id="rId327" Type="http://schemas.openxmlformats.org/officeDocument/2006/relationships/image" Target="../media/image414.png"/><Relationship Id="rId348" Type="http://schemas.openxmlformats.org/officeDocument/2006/relationships/customXml" Target="../ink/ink425.xml"/><Relationship Id="rId369" Type="http://schemas.openxmlformats.org/officeDocument/2006/relationships/image" Target="../media/image435.png"/><Relationship Id="rId152" Type="http://schemas.openxmlformats.org/officeDocument/2006/relationships/customXml" Target="../ink/ink327.xml"/><Relationship Id="rId173" Type="http://schemas.openxmlformats.org/officeDocument/2006/relationships/image" Target="../media/image337.png"/><Relationship Id="rId194" Type="http://schemas.openxmlformats.org/officeDocument/2006/relationships/customXml" Target="../ink/ink348.xml"/><Relationship Id="rId208" Type="http://schemas.openxmlformats.org/officeDocument/2006/relationships/customXml" Target="../ink/ink355.xml"/><Relationship Id="rId229" Type="http://schemas.openxmlformats.org/officeDocument/2006/relationships/image" Target="../media/image365.png"/><Relationship Id="rId380" Type="http://schemas.openxmlformats.org/officeDocument/2006/relationships/customXml" Target="../ink/ink441.xml"/><Relationship Id="rId415" Type="http://schemas.openxmlformats.org/officeDocument/2006/relationships/image" Target="../media/image458.png"/><Relationship Id="rId240" Type="http://schemas.openxmlformats.org/officeDocument/2006/relationships/customXml" Target="../ink/ink371.xml"/><Relationship Id="rId261" Type="http://schemas.openxmlformats.org/officeDocument/2006/relationships/image" Target="../media/image381.png"/><Relationship Id="rId14" Type="http://schemas.openxmlformats.org/officeDocument/2006/relationships/customXml" Target="../ink/ink258.xml"/><Relationship Id="rId35" Type="http://schemas.openxmlformats.org/officeDocument/2006/relationships/image" Target="../media/image268.png"/><Relationship Id="rId56" Type="http://schemas.openxmlformats.org/officeDocument/2006/relationships/customXml" Target="../ink/ink279.xml"/><Relationship Id="rId77" Type="http://schemas.openxmlformats.org/officeDocument/2006/relationships/image" Target="../media/image289.png"/><Relationship Id="rId100" Type="http://schemas.openxmlformats.org/officeDocument/2006/relationships/customXml" Target="../ink/ink301.xml"/><Relationship Id="rId282" Type="http://schemas.openxmlformats.org/officeDocument/2006/relationships/customXml" Target="../ink/ink392.xml"/><Relationship Id="rId317" Type="http://schemas.openxmlformats.org/officeDocument/2006/relationships/image" Target="../media/image409.png"/><Relationship Id="rId338" Type="http://schemas.openxmlformats.org/officeDocument/2006/relationships/customXml" Target="../ink/ink420.xml"/><Relationship Id="rId359" Type="http://schemas.openxmlformats.org/officeDocument/2006/relationships/image" Target="../media/image430.png"/><Relationship Id="rId8" Type="http://schemas.openxmlformats.org/officeDocument/2006/relationships/customXml" Target="../ink/ink255.xml"/><Relationship Id="rId98" Type="http://schemas.openxmlformats.org/officeDocument/2006/relationships/customXml" Target="../ink/ink300.xml"/><Relationship Id="rId121" Type="http://schemas.openxmlformats.org/officeDocument/2006/relationships/image" Target="../media/image311.png"/><Relationship Id="rId142" Type="http://schemas.openxmlformats.org/officeDocument/2006/relationships/customXml" Target="../ink/ink322.xml"/><Relationship Id="rId163" Type="http://schemas.openxmlformats.org/officeDocument/2006/relationships/image" Target="../media/image332.png"/><Relationship Id="rId184" Type="http://schemas.openxmlformats.org/officeDocument/2006/relationships/customXml" Target="../ink/ink343.xml"/><Relationship Id="rId219" Type="http://schemas.openxmlformats.org/officeDocument/2006/relationships/image" Target="../media/image360.png"/><Relationship Id="rId370" Type="http://schemas.openxmlformats.org/officeDocument/2006/relationships/customXml" Target="../ink/ink436.xml"/><Relationship Id="rId391" Type="http://schemas.openxmlformats.org/officeDocument/2006/relationships/image" Target="../media/image446.png"/><Relationship Id="rId405" Type="http://schemas.openxmlformats.org/officeDocument/2006/relationships/image" Target="../media/image453.png"/><Relationship Id="rId230" Type="http://schemas.openxmlformats.org/officeDocument/2006/relationships/customXml" Target="../ink/ink366.xml"/><Relationship Id="rId251" Type="http://schemas.openxmlformats.org/officeDocument/2006/relationships/image" Target="../media/image376.png"/><Relationship Id="rId25" Type="http://schemas.openxmlformats.org/officeDocument/2006/relationships/image" Target="../media/image263.png"/><Relationship Id="rId46" Type="http://schemas.openxmlformats.org/officeDocument/2006/relationships/customXml" Target="../ink/ink274.xml"/><Relationship Id="rId67" Type="http://schemas.openxmlformats.org/officeDocument/2006/relationships/image" Target="../media/image284.png"/><Relationship Id="rId272" Type="http://schemas.openxmlformats.org/officeDocument/2006/relationships/customXml" Target="../ink/ink387.xml"/><Relationship Id="rId293" Type="http://schemas.openxmlformats.org/officeDocument/2006/relationships/image" Target="../media/image397.png"/><Relationship Id="rId307" Type="http://schemas.openxmlformats.org/officeDocument/2006/relationships/image" Target="../media/image404.png"/><Relationship Id="rId328" Type="http://schemas.openxmlformats.org/officeDocument/2006/relationships/customXml" Target="../ink/ink415.xml"/><Relationship Id="rId349" Type="http://schemas.openxmlformats.org/officeDocument/2006/relationships/image" Target="../media/image425.png"/><Relationship Id="rId88" Type="http://schemas.openxmlformats.org/officeDocument/2006/relationships/customXml" Target="../ink/ink295.xml"/><Relationship Id="rId111" Type="http://schemas.openxmlformats.org/officeDocument/2006/relationships/image" Target="../media/image306.png"/><Relationship Id="rId132" Type="http://schemas.openxmlformats.org/officeDocument/2006/relationships/customXml" Target="../ink/ink317.xml"/><Relationship Id="rId153" Type="http://schemas.openxmlformats.org/officeDocument/2006/relationships/image" Target="../media/image327.png"/><Relationship Id="rId174" Type="http://schemas.openxmlformats.org/officeDocument/2006/relationships/customXml" Target="../ink/ink338.xml"/><Relationship Id="rId195" Type="http://schemas.openxmlformats.org/officeDocument/2006/relationships/image" Target="../media/image348.png"/><Relationship Id="rId209" Type="http://schemas.openxmlformats.org/officeDocument/2006/relationships/image" Target="../media/image355.png"/><Relationship Id="rId360" Type="http://schemas.openxmlformats.org/officeDocument/2006/relationships/customXml" Target="../ink/ink431.xml"/><Relationship Id="rId381" Type="http://schemas.openxmlformats.org/officeDocument/2006/relationships/image" Target="../media/image441.png"/><Relationship Id="rId220" Type="http://schemas.openxmlformats.org/officeDocument/2006/relationships/customXml" Target="../ink/ink361.xml"/><Relationship Id="rId241" Type="http://schemas.openxmlformats.org/officeDocument/2006/relationships/image" Target="../media/image371.png"/><Relationship Id="rId15" Type="http://schemas.openxmlformats.org/officeDocument/2006/relationships/image" Target="../media/image258.png"/><Relationship Id="rId36" Type="http://schemas.openxmlformats.org/officeDocument/2006/relationships/customXml" Target="../ink/ink269.xml"/><Relationship Id="rId57" Type="http://schemas.openxmlformats.org/officeDocument/2006/relationships/image" Target="../media/image279.png"/><Relationship Id="rId262" Type="http://schemas.openxmlformats.org/officeDocument/2006/relationships/customXml" Target="../ink/ink382.xml"/><Relationship Id="rId283" Type="http://schemas.openxmlformats.org/officeDocument/2006/relationships/image" Target="../media/image392.png"/><Relationship Id="rId318" Type="http://schemas.openxmlformats.org/officeDocument/2006/relationships/customXml" Target="../ink/ink410.xml"/><Relationship Id="rId339" Type="http://schemas.openxmlformats.org/officeDocument/2006/relationships/image" Target="../media/image420.png"/><Relationship Id="rId78" Type="http://schemas.openxmlformats.org/officeDocument/2006/relationships/customXml" Target="../ink/ink290.xml"/><Relationship Id="rId99" Type="http://schemas.openxmlformats.org/officeDocument/2006/relationships/image" Target="../media/image300.png"/><Relationship Id="rId101" Type="http://schemas.openxmlformats.org/officeDocument/2006/relationships/image" Target="../media/image301.png"/><Relationship Id="rId122" Type="http://schemas.openxmlformats.org/officeDocument/2006/relationships/customXml" Target="../ink/ink312.xml"/><Relationship Id="rId143" Type="http://schemas.openxmlformats.org/officeDocument/2006/relationships/image" Target="../media/image322.png"/><Relationship Id="rId164" Type="http://schemas.openxmlformats.org/officeDocument/2006/relationships/customXml" Target="../ink/ink333.xml"/><Relationship Id="rId185" Type="http://schemas.openxmlformats.org/officeDocument/2006/relationships/image" Target="../media/image343.png"/><Relationship Id="rId350" Type="http://schemas.openxmlformats.org/officeDocument/2006/relationships/customXml" Target="../ink/ink426.xml"/><Relationship Id="rId371" Type="http://schemas.openxmlformats.org/officeDocument/2006/relationships/image" Target="../media/image436.png"/><Relationship Id="rId406" Type="http://schemas.openxmlformats.org/officeDocument/2006/relationships/customXml" Target="../ink/ink454.xml"/><Relationship Id="rId9" Type="http://schemas.openxmlformats.org/officeDocument/2006/relationships/image" Target="../media/image255.png"/><Relationship Id="rId210" Type="http://schemas.openxmlformats.org/officeDocument/2006/relationships/customXml" Target="../ink/ink356.xml"/><Relationship Id="rId392" Type="http://schemas.openxmlformats.org/officeDocument/2006/relationships/customXml" Target="../ink/ink447.xml"/><Relationship Id="rId26" Type="http://schemas.openxmlformats.org/officeDocument/2006/relationships/customXml" Target="../ink/ink264.xml"/><Relationship Id="rId231" Type="http://schemas.openxmlformats.org/officeDocument/2006/relationships/image" Target="../media/image366.png"/><Relationship Id="rId252" Type="http://schemas.openxmlformats.org/officeDocument/2006/relationships/customXml" Target="../ink/ink377.xml"/><Relationship Id="rId273" Type="http://schemas.openxmlformats.org/officeDocument/2006/relationships/image" Target="../media/image387.png"/><Relationship Id="rId294" Type="http://schemas.openxmlformats.org/officeDocument/2006/relationships/customXml" Target="../ink/ink398.xml"/><Relationship Id="rId308" Type="http://schemas.openxmlformats.org/officeDocument/2006/relationships/customXml" Target="../ink/ink405.xml"/><Relationship Id="rId329" Type="http://schemas.openxmlformats.org/officeDocument/2006/relationships/image" Target="../media/image415.png"/><Relationship Id="rId47" Type="http://schemas.openxmlformats.org/officeDocument/2006/relationships/image" Target="../media/image274.png"/><Relationship Id="rId68" Type="http://schemas.openxmlformats.org/officeDocument/2006/relationships/customXml" Target="../ink/ink285.xml"/><Relationship Id="rId89" Type="http://schemas.openxmlformats.org/officeDocument/2006/relationships/image" Target="../media/image295.png"/><Relationship Id="rId112" Type="http://schemas.openxmlformats.org/officeDocument/2006/relationships/customXml" Target="../ink/ink307.xml"/><Relationship Id="rId133" Type="http://schemas.openxmlformats.org/officeDocument/2006/relationships/image" Target="../media/image317.png"/><Relationship Id="rId154" Type="http://schemas.openxmlformats.org/officeDocument/2006/relationships/customXml" Target="../ink/ink328.xml"/><Relationship Id="rId175" Type="http://schemas.openxmlformats.org/officeDocument/2006/relationships/image" Target="../media/image338.png"/><Relationship Id="rId340" Type="http://schemas.openxmlformats.org/officeDocument/2006/relationships/customXml" Target="../ink/ink421.xml"/><Relationship Id="rId361" Type="http://schemas.openxmlformats.org/officeDocument/2006/relationships/image" Target="../media/image431.png"/><Relationship Id="rId196" Type="http://schemas.openxmlformats.org/officeDocument/2006/relationships/customXml" Target="../ink/ink349.xml"/><Relationship Id="rId200" Type="http://schemas.openxmlformats.org/officeDocument/2006/relationships/customXml" Target="../ink/ink351.xml"/><Relationship Id="rId382" Type="http://schemas.openxmlformats.org/officeDocument/2006/relationships/customXml" Target="../ink/ink442.xml"/><Relationship Id="rId16" Type="http://schemas.openxmlformats.org/officeDocument/2006/relationships/customXml" Target="../ink/ink259.xml"/><Relationship Id="rId221" Type="http://schemas.openxmlformats.org/officeDocument/2006/relationships/image" Target="../media/image361.png"/><Relationship Id="rId242" Type="http://schemas.openxmlformats.org/officeDocument/2006/relationships/customXml" Target="../ink/ink372.xml"/><Relationship Id="rId263" Type="http://schemas.openxmlformats.org/officeDocument/2006/relationships/image" Target="../media/image382.png"/><Relationship Id="rId284" Type="http://schemas.openxmlformats.org/officeDocument/2006/relationships/customXml" Target="../ink/ink393.xml"/><Relationship Id="rId319" Type="http://schemas.openxmlformats.org/officeDocument/2006/relationships/image" Target="../media/image410.png"/><Relationship Id="rId37" Type="http://schemas.openxmlformats.org/officeDocument/2006/relationships/image" Target="../media/image269.png"/><Relationship Id="rId58" Type="http://schemas.openxmlformats.org/officeDocument/2006/relationships/customXml" Target="../ink/ink280.xml"/><Relationship Id="rId79" Type="http://schemas.openxmlformats.org/officeDocument/2006/relationships/image" Target="../media/image290.png"/><Relationship Id="rId102" Type="http://schemas.openxmlformats.org/officeDocument/2006/relationships/customXml" Target="../ink/ink302.xml"/><Relationship Id="rId123" Type="http://schemas.openxmlformats.org/officeDocument/2006/relationships/image" Target="../media/image312.png"/><Relationship Id="rId144" Type="http://schemas.openxmlformats.org/officeDocument/2006/relationships/customXml" Target="../ink/ink323.xml"/><Relationship Id="rId330" Type="http://schemas.openxmlformats.org/officeDocument/2006/relationships/customXml" Target="../ink/ink416.xml"/><Relationship Id="rId90" Type="http://schemas.openxmlformats.org/officeDocument/2006/relationships/customXml" Target="../ink/ink296.xml"/><Relationship Id="rId165" Type="http://schemas.openxmlformats.org/officeDocument/2006/relationships/image" Target="../media/image333.png"/><Relationship Id="rId186" Type="http://schemas.openxmlformats.org/officeDocument/2006/relationships/customXml" Target="../ink/ink344.xml"/><Relationship Id="rId351" Type="http://schemas.openxmlformats.org/officeDocument/2006/relationships/image" Target="../media/image426.png"/><Relationship Id="rId372" Type="http://schemas.openxmlformats.org/officeDocument/2006/relationships/customXml" Target="../ink/ink437.xml"/><Relationship Id="rId393" Type="http://schemas.openxmlformats.org/officeDocument/2006/relationships/image" Target="../media/image447.png"/><Relationship Id="rId407" Type="http://schemas.openxmlformats.org/officeDocument/2006/relationships/image" Target="../media/image454.png"/><Relationship Id="rId211" Type="http://schemas.openxmlformats.org/officeDocument/2006/relationships/image" Target="../media/image356.png"/><Relationship Id="rId232" Type="http://schemas.openxmlformats.org/officeDocument/2006/relationships/customXml" Target="../ink/ink367.xml"/><Relationship Id="rId253" Type="http://schemas.openxmlformats.org/officeDocument/2006/relationships/image" Target="../media/image377.png"/><Relationship Id="rId274" Type="http://schemas.openxmlformats.org/officeDocument/2006/relationships/customXml" Target="../ink/ink388.xml"/><Relationship Id="rId295" Type="http://schemas.openxmlformats.org/officeDocument/2006/relationships/image" Target="../media/image398.png"/><Relationship Id="rId309" Type="http://schemas.openxmlformats.org/officeDocument/2006/relationships/image" Target="../media/image405.png"/><Relationship Id="rId27" Type="http://schemas.openxmlformats.org/officeDocument/2006/relationships/image" Target="../media/image264.png"/><Relationship Id="rId48" Type="http://schemas.openxmlformats.org/officeDocument/2006/relationships/customXml" Target="../ink/ink275.xml"/><Relationship Id="rId69" Type="http://schemas.openxmlformats.org/officeDocument/2006/relationships/image" Target="../media/image285.png"/><Relationship Id="rId113" Type="http://schemas.openxmlformats.org/officeDocument/2006/relationships/image" Target="../media/image307.png"/><Relationship Id="rId134" Type="http://schemas.openxmlformats.org/officeDocument/2006/relationships/customXml" Target="../ink/ink318.xml"/><Relationship Id="rId320" Type="http://schemas.openxmlformats.org/officeDocument/2006/relationships/customXml" Target="../ink/ink411.xml"/><Relationship Id="rId80" Type="http://schemas.openxmlformats.org/officeDocument/2006/relationships/customXml" Target="../ink/ink291.xml"/><Relationship Id="rId155" Type="http://schemas.openxmlformats.org/officeDocument/2006/relationships/image" Target="../media/image328.png"/><Relationship Id="rId176" Type="http://schemas.openxmlformats.org/officeDocument/2006/relationships/customXml" Target="../ink/ink339.xml"/><Relationship Id="rId197" Type="http://schemas.openxmlformats.org/officeDocument/2006/relationships/image" Target="../media/image349.png"/><Relationship Id="rId341" Type="http://schemas.openxmlformats.org/officeDocument/2006/relationships/image" Target="../media/image421.png"/><Relationship Id="rId362" Type="http://schemas.openxmlformats.org/officeDocument/2006/relationships/customXml" Target="../ink/ink432.xml"/><Relationship Id="rId383" Type="http://schemas.openxmlformats.org/officeDocument/2006/relationships/image" Target="../media/image442.png"/><Relationship Id="rId201" Type="http://schemas.openxmlformats.org/officeDocument/2006/relationships/image" Target="../media/image351.png"/><Relationship Id="rId222" Type="http://schemas.openxmlformats.org/officeDocument/2006/relationships/customXml" Target="../ink/ink362.xml"/><Relationship Id="rId243" Type="http://schemas.openxmlformats.org/officeDocument/2006/relationships/image" Target="../media/image372.png"/><Relationship Id="rId264" Type="http://schemas.openxmlformats.org/officeDocument/2006/relationships/customXml" Target="../ink/ink383.xml"/><Relationship Id="rId285" Type="http://schemas.openxmlformats.org/officeDocument/2006/relationships/image" Target="../media/image393.png"/><Relationship Id="rId17" Type="http://schemas.openxmlformats.org/officeDocument/2006/relationships/image" Target="../media/image259.png"/><Relationship Id="rId38" Type="http://schemas.openxmlformats.org/officeDocument/2006/relationships/customXml" Target="../ink/ink270.xml"/><Relationship Id="rId59" Type="http://schemas.openxmlformats.org/officeDocument/2006/relationships/image" Target="../media/image280.png"/><Relationship Id="rId103" Type="http://schemas.openxmlformats.org/officeDocument/2006/relationships/image" Target="../media/image302.png"/><Relationship Id="rId124" Type="http://schemas.openxmlformats.org/officeDocument/2006/relationships/customXml" Target="../ink/ink313.xml"/><Relationship Id="rId310" Type="http://schemas.openxmlformats.org/officeDocument/2006/relationships/customXml" Target="../ink/ink406.xml"/><Relationship Id="rId70" Type="http://schemas.openxmlformats.org/officeDocument/2006/relationships/customXml" Target="../ink/ink286.xml"/><Relationship Id="rId91" Type="http://schemas.openxmlformats.org/officeDocument/2006/relationships/image" Target="../media/image296.png"/><Relationship Id="rId145" Type="http://schemas.openxmlformats.org/officeDocument/2006/relationships/image" Target="../media/image323.png"/><Relationship Id="rId166" Type="http://schemas.openxmlformats.org/officeDocument/2006/relationships/customXml" Target="../ink/ink334.xml"/><Relationship Id="rId187" Type="http://schemas.openxmlformats.org/officeDocument/2006/relationships/image" Target="../media/image344.png"/><Relationship Id="rId331" Type="http://schemas.openxmlformats.org/officeDocument/2006/relationships/image" Target="../media/image416.png"/><Relationship Id="rId352" Type="http://schemas.openxmlformats.org/officeDocument/2006/relationships/customXml" Target="../ink/ink427.xml"/><Relationship Id="rId373" Type="http://schemas.openxmlformats.org/officeDocument/2006/relationships/image" Target="../media/image437.png"/><Relationship Id="rId394" Type="http://schemas.openxmlformats.org/officeDocument/2006/relationships/customXml" Target="../ink/ink448.xml"/><Relationship Id="rId408" Type="http://schemas.openxmlformats.org/officeDocument/2006/relationships/customXml" Target="../ink/ink455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57.xml"/><Relationship Id="rId233" Type="http://schemas.openxmlformats.org/officeDocument/2006/relationships/image" Target="../media/image367.png"/><Relationship Id="rId254" Type="http://schemas.openxmlformats.org/officeDocument/2006/relationships/customXml" Target="../ink/ink378.xml"/><Relationship Id="rId28" Type="http://schemas.openxmlformats.org/officeDocument/2006/relationships/customXml" Target="../ink/ink265.xml"/><Relationship Id="rId49" Type="http://schemas.openxmlformats.org/officeDocument/2006/relationships/image" Target="../media/image275.png"/><Relationship Id="rId114" Type="http://schemas.openxmlformats.org/officeDocument/2006/relationships/customXml" Target="../ink/ink308.xml"/><Relationship Id="rId275" Type="http://schemas.openxmlformats.org/officeDocument/2006/relationships/image" Target="../media/image388.png"/><Relationship Id="rId296" Type="http://schemas.openxmlformats.org/officeDocument/2006/relationships/customXml" Target="../ink/ink399.xml"/><Relationship Id="rId300" Type="http://schemas.openxmlformats.org/officeDocument/2006/relationships/customXml" Target="../ink/ink401.xml"/><Relationship Id="rId60" Type="http://schemas.openxmlformats.org/officeDocument/2006/relationships/customXml" Target="../ink/ink281.xml"/><Relationship Id="rId81" Type="http://schemas.openxmlformats.org/officeDocument/2006/relationships/image" Target="../media/image291.png"/><Relationship Id="rId135" Type="http://schemas.openxmlformats.org/officeDocument/2006/relationships/image" Target="../media/image318.png"/><Relationship Id="rId156" Type="http://schemas.openxmlformats.org/officeDocument/2006/relationships/customXml" Target="../ink/ink329.xml"/><Relationship Id="rId177" Type="http://schemas.openxmlformats.org/officeDocument/2006/relationships/image" Target="../media/image339.png"/><Relationship Id="rId198" Type="http://schemas.openxmlformats.org/officeDocument/2006/relationships/customXml" Target="../ink/ink350.xml"/><Relationship Id="rId321" Type="http://schemas.openxmlformats.org/officeDocument/2006/relationships/image" Target="../media/image411.png"/><Relationship Id="rId342" Type="http://schemas.openxmlformats.org/officeDocument/2006/relationships/customXml" Target="../ink/ink422.xml"/><Relationship Id="rId363" Type="http://schemas.openxmlformats.org/officeDocument/2006/relationships/image" Target="../media/image432.png"/><Relationship Id="rId384" Type="http://schemas.openxmlformats.org/officeDocument/2006/relationships/customXml" Target="../ink/ink443.xml"/><Relationship Id="rId202" Type="http://schemas.openxmlformats.org/officeDocument/2006/relationships/customXml" Target="../ink/ink352.xml"/><Relationship Id="rId223" Type="http://schemas.openxmlformats.org/officeDocument/2006/relationships/image" Target="../media/image362.png"/><Relationship Id="rId244" Type="http://schemas.openxmlformats.org/officeDocument/2006/relationships/customXml" Target="../ink/ink373.xml"/><Relationship Id="rId18" Type="http://schemas.openxmlformats.org/officeDocument/2006/relationships/customXml" Target="../ink/ink260.xml"/><Relationship Id="rId39" Type="http://schemas.openxmlformats.org/officeDocument/2006/relationships/image" Target="../media/image270.png"/><Relationship Id="rId265" Type="http://schemas.openxmlformats.org/officeDocument/2006/relationships/image" Target="../media/image383.png"/><Relationship Id="rId286" Type="http://schemas.openxmlformats.org/officeDocument/2006/relationships/customXml" Target="../ink/ink394.xml"/><Relationship Id="rId50" Type="http://schemas.openxmlformats.org/officeDocument/2006/relationships/customXml" Target="../ink/ink276.xml"/><Relationship Id="rId104" Type="http://schemas.openxmlformats.org/officeDocument/2006/relationships/customXml" Target="../ink/ink303.xml"/><Relationship Id="rId125" Type="http://schemas.openxmlformats.org/officeDocument/2006/relationships/image" Target="../media/image313.png"/><Relationship Id="rId146" Type="http://schemas.openxmlformats.org/officeDocument/2006/relationships/customXml" Target="../ink/ink324.xml"/><Relationship Id="rId167" Type="http://schemas.openxmlformats.org/officeDocument/2006/relationships/image" Target="../media/image334.png"/><Relationship Id="rId188" Type="http://schemas.openxmlformats.org/officeDocument/2006/relationships/customXml" Target="../ink/ink345.xml"/><Relationship Id="rId311" Type="http://schemas.openxmlformats.org/officeDocument/2006/relationships/image" Target="../media/image406.png"/><Relationship Id="rId332" Type="http://schemas.openxmlformats.org/officeDocument/2006/relationships/customXml" Target="../ink/ink417.xml"/><Relationship Id="rId353" Type="http://schemas.openxmlformats.org/officeDocument/2006/relationships/image" Target="../media/image427.png"/><Relationship Id="rId374" Type="http://schemas.openxmlformats.org/officeDocument/2006/relationships/customXml" Target="../ink/ink438.xml"/><Relationship Id="rId395" Type="http://schemas.openxmlformats.org/officeDocument/2006/relationships/image" Target="../media/image448.png"/><Relationship Id="rId409" Type="http://schemas.openxmlformats.org/officeDocument/2006/relationships/image" Target="../media/image455.png"/><Relationship Id="rId71" Type="http://schemas.openxmlformats.org/officeDocument/2006/relationships/image" Target="../media/image286.png"/><Relationship Id="rId92" Type="http://schemas.openxmlformats.org/officeDocument/2006/relationships/customXml" Target="../ink/ink297.xml"/><Relationship Id="rId213" Type="http://schemas.openxmlformats.org/officeDocument/2006/relationships/image" Target="../media/image357.png"/><Relationship Id="rId234" Type="http://schemas.openxmlformats.org/officeDocument/2006/relationships/customXml" Target="../ink/ink368.xml"/><Relationship Id="rId2" Type="http://schemas.openxmlformats.org/officeDocument/2006/relationships/customXml" Target="../ink/ink252.xml"/><Relationship Id="rId29" Type="http://schemas.openxmlformats.org/officeDocument/2006/relationships/image" Target="../media/image265.png"/><Relationship Id="rId255" Type="http://schemas.openxmlformats.org/officeDocument/2006/relationships/image" Target="../media/image378.png"/><Relationship Id="rId276" Type="http://schemas.openxmlformats.org/officeDocument/2006/relationships/customXml" Target="../ink/ink389.xml"/><Relationship Id="rId297" Type="http://schemas.openxmlformats.org/officeDocument/2006/relationships/image" Target="../media/image399.png"/><Relationship Id="rId40" Type="http://schemas.openxmlformats.org/officeDocument/2006/relationships/customXml" Target="../ink/ink271.xml"/><Relationship Id="rId115" Type="http://schemas.openxmlformats.org/officeDocument/2006/relationships/image" Target="../media/image308.png"/><Relationship Id="rId136" Type="http://schemas.openxmlformats.org/officeDocument/2006/relationships/customXml" Target="../ink/ink319.xml"/><Relationship Id="rId157" Type="http://schemas.openxmlformats.org/officeDocument/2006/relationships/image" Target="../media/image329.png"/><Relationship Id="rId178" Type="http://schemas.openxmlformats.org/officeDocument/2006/relationships/customXml" Target="../ink/ink340.xml"/><Relationship Id="rId301" Type="http://schemas.openxmlformats.org/officeDocument/2006/relationships/image" Target="../media/image401.png"/><Relationship Id="rId322" Type="http://schemas.openxmlformats.org/officeDocument/2006/relationships/customXml" Target="../ink/ink412.xml"/><Relationship Id="rId343" Type="http://schemas.openxmlformats.org/officeDocument/2006/relationships/image" Target="../media/image422.png"/><Relationship Id="rId364" Type="http://schemas.openxmlformats.org/officeDocument/2006/relationships/customXml" Target="../ink/ink433.xml"/><Relationship Id="rId61" Type="http://schemas.openxmlformats.org/officeDocument/2006/relationships/image" Target="../media/image281.png"/><Relationship Id="rId82" Type="http://schemas.openxmlformats.org/officeDocument/2006/relationships/customXml" Target="../ink/ink292.xml"/><Relationship Id="rId199" Type="http://schemas.openxmlformats.org/officeDocument/2006/relationships/image" Target="../media/image350.png"/><Relationship Id="rId203" Type="http://schemas.openxmlformats.org/officeDocument/2006/relationships/image" Target="../media/image352.png"/><Relationship Id="rId385" Type="http://schemas.openxmlformats.org/officeDocument/2006/relationships/image" Target="../media/image443.png"/><Relationship Id="rId19" Type="http://schemas.openxmlformats.org/officeDocument/2006/relationships/image" Target="../media/image260.png"/><Relationship Id="rId224" Type="http://schemas.openxmlformats.org/officeDocument/2006/relationships/customXml" Target="../ink/ink363.xml"/><Relationship Id="rId245" Type="http://schemas.openxmlformats.org/officeDocument/2006/relationships/image" Target="../media/image373.png"/><Relationship Id="rId266" Type="http://schemas.openxmlformats.org/officeDocument/2006/relationships/customXml" Target="../ink/ink384.xml"/><Relationship Id="rId287" Type="http://schemas.openxmlformats.org/officeDocument/2006/relationships/image" Target="../media/image394.png"/><Relationship Id="rId410" Type="http://schemas.openxmlformats.org/officeDocument/2006/relationships/customXml" Target="../ink/ink456.xml"/><Relationship Id="rId30" Type="http://schemas.openxmlformats.org/officeDocument/2006/relationships/customXml" Target="../ink/ink266.xml"/><Relationship Id="rId105" Type="http://schemas.openxmlformats.org/officeDocument/2006/relationships/image" Target="../media/image303.png"/><Relationship Id="rId126" Type="http://schemas.openxmlformats.org/officeDocument/2006/relationships/customXml" Target="../ink/ink314.xml"/><Relationship Id="rId147" Type="http://schemas.openxmlformats.org/officeDocument/2006/relationships/image" Target="../media/image324.png"/><Relationship Id="rId168" Type="http://schemas.openxmlformats.org/officeDocument/2006/relationships/customXml" Target="../ink/ink335.xml"/><Relationship Id="rId312" Type="http://schemas.openxmlformats.org/officeDocument/2006/relationships/customXml" Target="../ink/ink407.xml"/><Relationship Id="rId333" Type="http://schemas.openxmlformats.org/officeDocument/2006/relationships/image" Target="../media/image417.png"/><Relationship Id="rId354" Type="http://schemas.openxmlformats.org/officeDocument/2006/relationships/customXml" Target="../ink/ink428.xml"/><Relationship Id="rId51" Type="http://schemas.openxmlformats.org/officeDocument/2006/relationships/image" Target="../media/image276.png"/><Relationship Id="rId72" Type="http://schemas.openxmlformats.org/officeDocument/2006/relationships/customXml" Target="../ink/ink287.xml"/><Relationship Id="rId93" Type="http://schemas.openxmlformats.org/officeDocument/2006/relationships/image" Target="../media/image297.png"/><Relationship Id="rId189" Type="http://schemas.openxmlformats.org/officeDocument/2006/relationships/image" Target="../media/image345.png"/><Relationship Id="rId375" Type="http://schemas.openxmlformats.org/officeDocument/2006/relationships/image" Target="../media/image438.png"/><Relationship Id="rId396" Type="http://schemas.openxmlformats.org/officeDocument/2006/relationships/customXml" Target="../ink/ink449.xml"/><Relationship Id="rId3" Type="http://schemas.openxmlformats.org/officeDocument/2006/relationships/image" Target="../media/image252.png"/><Relationship Id="rId214" Type="http://schemas.openxmlformats.org/officeDocument/2006/relationships/customXml" Target="../ink/ink358.xml"/><Relationship Id="rId235" Type="http://schemas.openxmlformats.org/officeDocument/2006/relationships/image" Target="../media/image368.png"/><Relationship Id="rId256" Type="http://schemas.openxmlformats.org/officeDocument/2006/relationships/customXml" Target="../ink/ink379.xml"/><Relationship Id="rId277" Type="http://schemas.openxmlformats.org/officeDocument/2006/relationships/image" Target="../media/image389.png"/><Relationship Id="rId298" Type="http://schemas.openxmlformats.org/officeDocument/2006/relationships/customXml" Target="../ink/ink400.xml"/><Relationship Id="rId400" Type="http://schemas.openxmlformats.org/officeDocument/2006/relationships/customXml" Target="../ink/ink451.xml"/><Relationship Id="rId116" Type="http://schemas.openxmlformats.org/officeDocument/2006/relationships/customXml" Target="../ink/ink309.xml"/><Relationship Id="rId137" Type="http://schemas.openxmlformats.org/officeDocument/2006/relationships/image" Target="../media/image319.png"/><Relationship Id="rId158" Type="http://schemas.openxmlformats.org/officeDocument/2006/relationships/customXml" Target="../ink/ink330.xml"/><Relationship Id="rId302" Type="http://schemas.openxmlformats.org/officeDocument/2006/relationships/customXml" Target="../ink/ink402.xml"/><Relationship Id="rId323" Type="http://schemas.openxmlformats.org/officeDocument/2006/relationships/image" Target="../media/image412.png"/><Relationship Id="rId344" Type="http://schemas.openxmlformats.org/officeDocument/2006/relationships/customXml" Target="../ink/ink423.xml"/><Relationship Id="rId20" Type="http://schemas.openxmlformats.org/officeDocument/2006/relationships/customXml" Target="../ink/ink261.xml"/><Relationship Id="rId41" Type="http://schemas.openxmlformats.org/officeDocument/2006/relationships/image" Target="../media/image271.png"/><Relationship Id="rId62" Type="http://schemas.openxmlformats.org/officeDocument/2006/relationships/customXml" Target="../ink/ink282.xml"/><Relationship Id="rId83" Type="http://schemas.openxmlformats.org/officeDocument/2006/relationships/image" Target="../media/image292.png"/><Relationship Id="rId179" Type="http://schemas.openxmlformats.org/officeDocument/2006/relationships/image" Target="../media/image340.png"/><Relationship Id="rId365" Type="http://schemas.openxmlformats.org/officeDocument/2006/relationships/image" Target="../media/image433.png"/><Relationship Id="rId386" Type="http://schemas.openxmlformats.org/officeDocument/2006/relationships/customXml" Target="../ink/ink444.xml"/><Relationship Id="rId190" Type="http://schemas.openxmlformats.org/officeDocument/2006/relationships/customXml" Target="../ink/ink346.xml"/><Relationship Id="rId204" Type="http://schemas.openxmlformats.org/officeDocument/2006/relationships/customXml" Target="../ink/ink353.xml"/><Relationship Id="rId225" Type="http://schemas.openxmlformats.org/officeDocument/2006/relationships/image" Target="../media/image363.png"/><Relationship Id="rId246" Type="http://schemas.openxmlformats.org/officeDocument/2006/relationships/customXml" Target="../ink/ink374.xml"/><Relationship Id="rId267" Type="http://schemas.openxmlformats.org/officeDocument/2006/relationships/image" Target="../media/image384.png"/><Relationship Id="rId288" Type="http://schemas.openxmlformats.org/officeDocument/2006/relationships/customXml" Target="../ink/ink395.xml"/><Relationship Id="rId411" Type="http://schemas.openxmlformats.org/officeDocument/2006/relationships/image" Target="../media/image456.png"/><Relationship Id="rId106" Type="http://schemas.openxmlformats.org/officeDocument/2006/relationships/customXml" Target="../ink/ink304.xml"/><Relationship Id="rId127" Type="http://schemas.openxmlformats.org/officeDocument/2006/relationships/image" Target="../media/image314.png"/><Relationship Id="rId313" Type="http://schemas.openxmlformats.org/officeDocument/2006/relationships/image" Target="../media/image407.png"/><Relationship Id="rId10" Type="http://schemas.openxmlformats.org/officeDocument/2006/relationships/customXml" Target="../ink/ink256.xml"/><Relationship Id="rId31" Type="http://schemas.openxmlformats.org/officeDocument/2006/relationships/image" Target="../media/image266.png"/><Relationship Id="rId52" Type="http://schemas.openxmlformats.org/officeDocument/2006/relationships/customXml" Target="../ink/ink277.xml"/><Relationship Id="rId73" Type="http://schemas.openxmlformats.org/officeDocument/2006/relationships/image" Target="../media/image287.png"/><Relationship Id="rId94" Type="http://schemas.openxmlformats.org/officeDocument/2006/relationships/customXml" Target="../ink/ink298.xml"/><Relationship Id="rId148" Type="http://schemas.openxmlformats.org/officeDocument/2006/relationships/customXml" Target="../ink/ink325.xml"/><Relationship Id="rId169" Type="http://schemas.openxmlformats.org/officeDocument/2006/relationships/image" Target="../media/image335.png"/><Relationship Id="rId334" Type="http://schemas.openxmlformats.org/officeDocument/2006/relationships/customXml" Target="../ink/ink418.xml"/><Relationship Id="rId355" Type="http://schemas.openxmlformats.org/officeDocument/2006/relationships/image" Target="../media/image428.png"/><Relationship Id="rId376" Type="http://schemas.openxmlformats.org/officeDocument/2006/relationships/customXml" Target="../ink/ink439.xml"/><Relationship Id="rId397" Type="http://schemas.openxmlformats.org/officeDocument/2006/relationships/image" Target="../media/image449.png"/><Relationship Id="rId4" Type="http://schemas.openxmlformats.org/officeDocument/2006/relationships/customXml" Target="../ink/ink253.xml"/><Relationship Id="rId180" Type="http://schemas.openxmlformats.org/officeDocument/2006/relationships/customXml" Target="../ink/ink341.xml"/><Relationship Id="rId215" Type="http://schemas.openxmlformats.org/officeDocument/2006/relationships/image" Target="../media/image358.png"/><Relationship Id="rId236" Type="http://schemas.openxmlformats.org/officeDocument/2006/relationships/customXml" Target="../ink/ink369.xml"/><Relationship Id="rId257" Type="http://schemas.openxmlformats.org/officeDocument/2006/relationships/image" Target="../media/image379.png"/><Relationship Id="rId278" Type="http://schemas.openxmlformats.org/officeDocument/2006/relationships/customXml" Target="../ink/ink390.xml"/><Relationship Id="rId401" Type="http://schemas.openxmlformats.org/officeDocument/2006/relationships/image" Target="../media/image451.png"/><Relationship Id="rId303" Type="http://schemas.openxmlformats.org/officeDocument/2006/relationships/image" Target="../media/image402.png"/><Relationship Id="rId42" Type="http://schemas.openxmlformats.org/officeDocument/2006/relationships/customXml" Target="../ink/ink272.xml"/><Relationship Id="rId84" Type="http://schemas.openxmlformats.org/officeDocument/2006/relationships/customXml" Target="../ink/ink293.xml"/><Relationship Id="rId138" Type="http://schemas.openxmlformats.org/officeDocument/2006/relationships/customXml" Target="../ink/ink320.xml"/><Relationship Id="rId345" Type="http://schemas.openxmlformats.org/officeDocument/2006/relationships/image" Target="../media/image423.png"/><Relationship Id="rId387" Type="http://schemas.openxmlformats.org/officeDocument/2006/relationships/image" Target="../media/image444.png"/><Relationship Id="rId191" Type="http://schemas.openxmlformats.org/officeDocument/2006/relationships/image" Target="../media/image346.png"/><Relationship Id="rId205" Type="http://schemas.openxmlformats.org/officeDocument/2006/relationships/image" Target="../media/image353.png"/><Relationship Id="rId247" Type="http://schemas.openxmlformats.org/officeDocument/2006/relationships/image" Target="../media/image374.png"/><Relationship Id="rId412" Type="http://schemas.openxmlformats.org/officeDocument/2006/relationships/customXml" Target="../ink/ink457.xml"/><Relationship Id="rId107" Type="http://schemas.openxmlformats.org/officeDocument/2006/relationships/image" Target="../media/image304.png"/><Relationship Id="rId289" Type="http://schemas.openxmlformats.org/officeDocument/2006/relationships/image" Target="../media/image395.png"/><Relationship Id="rId11" Type="http://schemas.openxmlformats.org/officeDocument/2006/relationships/image" Target="../media/image256.png"/><Relationship Id="rId53" Type="http://schemas.openxmlformats.org/officeDocument/2006/relationships/image" Target="../media/image277.png"/><Relationship Id="rId149" Type="http://schemas.openxmlformats.org/officeDocument/2006/relationships/image" Target="../media/image325.png"/><Relationship Id="rId314" Type="http://schemas.openxmlformats.org/officeDocument/2006/relationships/customXml" Target="../ink/ink408.xml"/><Relationship Id="rId356" Type="http://schemas.openxmlformats.org/officeDocument/2006/relationships/customXml" Target="../ink/ink429.xml"/><Relationship Id="rId398" Type="http://schemas.openxmlformats.org/officeDocument/2006/relationships/customXml" Target="../ink/ink450.xml"/><Relationship Id="rId95" Type="http://schemas.openxmlformats.org/officeDocument/2006/relationships/image" Target="../media/image298.png"/><Relationship Id="rId160" Type="http://schemas.openxmlformats.org/officeDocument/2006/relationships/customXml" Target="../ink/ink331.xml"/><Relationship Id="rId216" Type="http://schemas.openxmlformats.org/officeDocument/2006/relationships/customXml" Target="../ink/ink35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6.png"/><Relationship Id="rId21" Type="http://schemas.openxmlformats.org/officeDocument/2006/relationships/image" Target="../media/image468.png"/><Relationship Id="rId42" Type="http://schemas.openxmlformats.org/officeDocument/2006/relationships/customXml" Target="../ink/ink479.xml"/><Relationship Id="rId63" Type="http://schemas.openxmlformats.org/officeDocument/2006/relationships/image" Target="../media/image489.png"/><Relationship Id="rId84" Type="http://schemas.openxmlformats.org/officeDocument/2006/relationships/customXml" Target="../ink/ink500.xml"/><Relationship Id="rId138" Type="http://schemas.openxmlformats.org/officeDocument/2006/relationships/customXml" Target="../ink/ink527.xml"/><Relationship Id="rId159" Type="http://schemas.openxmlformats.org/officeDocument/2006/relationships/image" Target="../media/image537.png"/><Relationship Id="rId170" Type="http://schemas.openxmlformats.org/officeDocument/2006/relationships/customXml" Target="../ink/ink543.xml"/><Relationship Id="rId191" Type="http://schemas.openxmlformats.org/officeDocument/2006/relationships/image" Target="../media/image553.png"/><Relationship Id="rId205" Type="http://schemas.openxmlformats.org/officeDocument/2006/relationships/image" Target="../media/image560.png"/><Relationship Id="rId226" Type="http://schemas.openxmlformats.org/officeDocument/2006/relationships/customXml" Target="../ink/ink571.xml"/><Relationship Id="rId247" Type="http://schemas.openxmlformats.org/officeDocument/2006/relationships/image" Target="../media/image581.png"/><Relationship Id="rId107" Type="http://schemas.openxmlformats.org/officeDocument/2006/relationships/image" Target="../media/image511.png"/><Relationship Id="rId268" Type="http://schemas.openxmlformats.org/officeDocument/2006/relationships/customXml" Target="../ink/ink592.xml"/><Relationship Id="rId11" Type="http://schemas.openxmlformats.org/officeDocument/2006/relationships/image" Target="../media/image463.png"/><Relationship Id="rId32" Type="http://schemas.openxmlformats.org/officeDocument/2006/relationships/customXml" Target="../ink/ink474.xml"/><Relationship Id="rId53" Type="http://schemas.openxmlformats.org/officeDocument/2006/relationships/image" Target="../media/image484.png"/><Relationship Id="rId74" Type="http://schemas.openxmlformats.org/officeDocument/2006/relationships/customXml" Target="../ink/ink495.xml"/><Relationship Id="rId128" Type="http://schemas.openxmlformats.org/officeDocument/2006/relationships/customXml" Target="../ink/ink522.xml"/><Relationship Id="rId149" Type="http://schemas.openxmlformats.org/officeDocument/2006/relationships/image" Target="../media/image532.png"/><Relationship Id="rId5" Type="http://schemas.openxmlformats.org/officeDocument/2006/relationships/image" Target="../media/image460.png"/><Relationship Id="rId95" Type="http://schemas.openxmlformats.org/officeDocument/2006/relationships/image" Target="../media/image505.png"/><Relationship Id="rId160" Type="http://schemas.openxmlformats.org/officeDocument/2006/relationships/customXml" Target="../ink/ink538.xml"/><Relationship Id="rId181" Type="http://schemas.openxmlformats.org/officeDocument/2006/relationships/image" Target="../media/image548.png"/><Relationship Id="rId216" Type="http://schemas.openxmlformats.org/officeDocument/2006/relationships/customXml" Target="../ink/ink566.xml"/><Relationship Id="rId237" Type="http://schemas.openxmlformats.org/officeDocument/2006/relationships/image" Target="../media/image576.png"/><Relationship Id="rId258" Type="http://schemas.openxmlformats.org/officeDocument/2006/relationships/customXml" Target="../ink/ink587.xml"/><Relationship Id="rId279" Type="http://schemas.openxmlformats.org/officeDocument/2006/relationships/image" Target="../media/image597.png"/><Relationship Id="rId22" Type="http://schemas.openxmlformats.org/officeDocument/2006/relationships/customXml" Target="../ink/ink469.xml"/><Relationship Id="rId43" Type="http://schemas.openxmlformats.org/officeDocument/2006/relationships/image" Target="../media/image479.png"/><Relationship Id="rId64" Type="http://schemas.openxmlformats.org/officeDocument/2006/relationships/customXml" Target="../ink/ink490.xml"/><Relationship Id="rId118" Type="http://schemas.openxmlformats.org/officeDocument/2006/relationships/customXml" Target="../ink/ink517.xml"/><Relationship Id="rId139" Type="http://schemas.openxmlformats.org/officeDocument/2006/relationships/image" Target="../media/image527.png"/><Relationship Id="rId85" Type="http://schemas.openxmlformats.org/officeDocument/2006/relationships/image" Target="../media/image500.png"/><Relationship Id="rId150" Type="http://schemas.openxmlformats.org/officeDocument/2006/relationships/customXml" Target="../ink/ink533.xml"/><Relationship Id="rId171" Type="http://schemas.openxmlformats.org/officeDocument/2006/relationships/image" Target="../media/image543.png"/><Relationship Id="rId192" Type="http://schemas.openxmlformats.org/officeDocument/2006/relationships/customXml" Target="../ink/ink554.xml"/><Relationship Id="rId206" Type="http://schemas.openxmlformats.org/officeDocument/2006/relationships/customXml" Target="../ink/ink561.xml"/><Relationship Id="rId227" Type="http://schemas.openxmlformats.org/officeDocument/2006/relationships/image" Target="../media/image571.png"/><Relationship Id="rId248" Type="http://schemas.openxmlformats.org/officeDocument/2006/relationships/customXml" Target="../ink/ink582.xml"/><Relationship Id="rId269" Type="http://schemas.openxmlformats.org/officeDocument/2006/relationships/image" Target="../media/image592.png"/><Relationship Id="rId12" Type="http://schemas.openxmlformats.org/officeDocument/2006/relationships/customXml" Target="../ink/ink464.xml"/><Relationship Id="rId33" Type="http://schemas.openxmlformats.org/officeDocument/2006/relationships/image" Target="../media/image474.png"/><Relationship Id="rId108" Type="http://schemas.openxmlformats.org/officeDocument/2006/relationships/customXml" Target="../ink/ink512.xml"/><Relationship Id="rId129" Type="http://schemas.openxmlformats.org/officeDocument/2006/relationships/image" Target="../media/image522.png"/><Relationship Id="rId280" Type="http://schemas.openxmlformats.org/officeDocument/2006/relationships/customXml" Target="../ink/ink598.xml"/><Relationship Id="rId54" Type="http://schemas.openxmlformats.org/officeDocument/2006/relationships/customXml" Target="../ink/ink485.xml"/><Relationship Id="rId75" Type="http://schemas.openxmlformats.org/officeDocument/2006/relationships/image" Target="../media/image495.png"/><Relationship Id="rId96" Type="http://schemas.openxmlformats.org/officeDocument/2006/relationships/customXml" Target="../ink/ink506.xml"/><Relationship Id="rId140" Type="http://schemas.openxmlformats.org/officeDocument/2006/relationships/customXml" Target="../ink/ink528.xml"/><Relationship Id="rId161" Type="http://schemas.openxmlformats.org/officeDocument/2006/relationships/image" Target="../media/image538.png"/><Relationship Id="rId182" Type="http://schemas.openxmlformats.org/officeDocument/2006/relationships/customXml" Target="../ink/ink549.xml"/><Relationship Id="rId217" Type="http://schemas.openxmlformats.org/officeDocument/2006/relationships/image" Target="../media/image566.png"/><Relationship Id="rId6" Type="http://schemas.openxmlformats.org/officeDocument/2006/relationships/customXml" Target="../ink/ink461.xml"/><Relationship Id="rId238" Type="http://schemas.openxmlformats.org/officeDocument/2006/relationships/customXml" Target="../ink/ink577.xml"/><Relationship Id="rId259" Type="http://schemas.openxmlformats.org/officeDocument/2006/relationships/image" Target="../media/image587.png"/><Relationship Id="rId23" Type="http://schemas.openxmlformats.org/officeDocument/2006/relationships/image" Target="../media/image469.png"/><Relationship Id="rId119" Type="http://schemas.openxmlformats.org/officeDocument/2006/relationships/image" Target="../media/image517.png"/><Relationship Id="rId270" Type="http://schemas.openxmlformats.org/officeDocument/2006/relationships/customXml" Target="../ink/ink593.xml"/><Relationship Id="rId44" Type="http://schemas.openxmlformats.org/officeDocument/2006/relationships/customXml" Target="../ink/ink480.xml"/><Relationship Id="rId65" Type="http://schemas.openxmlformats.org/officeDocument/2006/relationships/image" Target="../media/image490.png"/><Relationship Id="rId86" Type="http://schemas.openxmlformats.org/officeDocument/2006/relationships/customXml" Target="../ink/ink501.xml"/><Relationship Id="rId130" Type="http://schemas.openxmlformats.org/officeDocument/2006/relationships/customXml" Target="../ink/ink523.xml"/><Relationship Id="rId151" Type="http://schemas.openxmlformats.org/officeDocument/2006/relationships/image" Target="../media/image533.png"/><Relationship Id="rId172" Type="http://schemas.openxmlformats.org/officeDocument/2006/relationships/customXml" Target="../ink/ink544.xml"/><Relationship Id="rId193" Type="http://schemas.openxmlformats.org/officeDocument/2006/relationships/image" Target="../media/image554.png"/><Relationship Id="rId207" Type="http://schemas.openxmlformats.org/officeDocument/2006/relationships/image" Target="../media/image561.png"/><Relationship Id="rId228" Type="http://schemas.openxmlformats.org/officeDocument/2006/relationships/customXml" Target="../ink/ink572.xml"/><Relationship Id="rId249" Type="http://schemas.openxmlformats.org/officeDocument/2006/relationships/image" Target="../media/image582.png"/><Relationship Id="rId13" Type="http://schemas.openxmlformats.org/officeDocument/2006/relationships/image" Target="../media/image464.png"/><Relationship Id="rId18" Type="http://schemas.openxmlformats.org/officeDocument/2006/relationships/customXml" Target="../ink/ink467.xml"/><Relationship Id="rId39" Type="http://schemas.openxmlformats.org/officeDocument/2006/relationships/image" Target="../media/image477.png"/><Relationship Id="rId109" Type="http://schemas.openxmlformats.org/officeDocument/2006/relationships/image" Target="../media/image512.png"/><Relationship Id="rId260" Type="http://schemas.openxmlformats.org/officeDocument/2006/relationships/customXml" Target="../ink/ink588.xml"/><Relationship Id="rId265" Type="http://schemas.openxmlformats.org/officeDocument/2006/relationships/image" Target="../media/image590.png"/><Relationship Id="rId281" Type="http://schemas.openxmlformats.org/officeDocument/2006/relationships/image" Target="../media/image598.png"/><Relationship Id="rId34" Type="http://schemas.openxmlformats.org/officeDocument/2006/relationships/customXml" Target="../ink/ink475.xml"/><Relationship Id="rId50" Type="http://schemas.openxmlformats.org/officeDocument/2006/relationships/customXml" Target="../ink/ink483.xml"/><Relationship Id="rId55" Type="http://schemas.openxmlformats.org/officeDocument/2006/relationships/image" Target="../media/image485.png"/><Relationship Id="rId76" Type="http://schemas.openxmlformats.org/officeDocument/2006/relationships/customXml" Target="../ink/ink496.xml"/><Relationship Id="rId97" Type="http://schemas.openxmlformats.org/officeDocument/2006/relationships/image" Target="../media/image506.png"/><Relationship Id="rId104" Type="http://schemas.openxmlformats.org/officeDocument/2006/relationships/customXml" Target="../ink/ink510.xml"/><Relationship Id="rId120" Type="http://schemas.openxmlformats.org/officeDocument/2006/relationships/customXml" Target="../ink/ink518.xml"/><Relationship Id="rId125" Type="http://schemas.openxmlformats.org/officeDocument/2006/relationships/image" Target="../media/image520.png"/><Relationship Id="rId141" Type="http://schemas.openxmlformats.org/officeDocument/2006/relationships/image" Target="../media/image528.png"/><Relationship Id="rId146" Type="http://schemas.openxmlformats.org/officeDocument/2006/relationships/customXml" Target="../ink/ink531.xml"/><Relationship Id="rId167" Type="http://schemas.openxmlformats.org/officeDocument/2006/relationships/image" Target="../media/image541.png"/><Relationship Id="rId188" Type="http://schemas.openxmlformats.org/officeDocument/2006/relationships/customXml" Target="../ink/ink552.xml"/><Relationship Id="rId7" Type="http://schemas.openxmlformats.org/officeDocument/2006/relationships/image" Target="../media/image461.png"/><Relationship Id="rId71" Type="http://schemas.openxmlformats.org/officeDocument/2006/relationships/image" Target="../media/image493.png"/><Relationship Id="rId92" Type="http://schemas.openxmlformats.org/officeDocument/2006/relationships/customXml" Target="../ink/ink504.xml"/><Relationship Id="rId162" Type="http://schemas.openxmlformats.org/officeDocument/2006/relationships/customXml" Target="../ink/ink539.xml"/><Relationship Id="rId183" Type="http://schemas.openxmlformats.org/officeDocument/2006/relationships/image" Target="../media/image549.png"/><Relationship Id="rId213" Type="http://schemas.openxmlformats.org/officeDocument/2006/relationships/image" Target="../media/image564.png"/><Relationship Id="rId218" Type="http://schemas.openxmlformats.org/officeDocument/2006/relationships/customXml" Target="../ink/ink567.xml"/><Relationship Id="rId234" Type="http://schemas.openxmlformats.org/officeDocument/2006/relationships/customXml" Target="../ink/ink575.xml"/><Relationship Id="rId239" Type="http://schemas.openxmlformats.org/officeDocument/2006/relationships/image" Target="../media/image577.png"/><Relationship Id="rId2" Type="http://schemas.openxmlformats.org/officeDocument/2006/relationships/customXml" Target="../ink/ink459.xml"/><Relationship Id="rId29" Type="http://schemas.openxmlformats.org/officeDocument/2006/relationships/image" Target="../media/image472.png"/><Relationship Id="rId250" Type="http://schemas.openxmlformats.org/officeDocument/2006/relationships/customXml" Target="../ink/ink583.xml"/><Relationship Id="rId255" Type="http://schemas.openxmlformats.org/officeDocument/2006/relationships/image" Target="../media/image585.png"/><Relationship Id="rId271" Type="http://schemas.openxmlformats.org/officeDocument/2006/relationships/image" Target="../media/image593.png"/><Relationship Id="rId276" Type="http://schemas.openxmlformats.org/officeDocument/2006/relationships/customXml" Target="../ink/ink596.xml"/><Relationship Id="rId24" Type="http://schemas.openxmlformats.org/officeDocument/2006/relationships/customXml" Target="../ink/ink470.xml"/><Relationship Id="rId40" Type="http://schemas.openxmlformats.org/officeDocument/2006/relationships/customXml" Target="../ink/ink478.xml"/><Relationship Id="rId45" Type="http://schemas.openxmlformats.org/officeDocument/2006/relationships/image" Target="../media/image480.png"/><Relationship Id="rId66" Type="http://schemas.openxmlformats.org/officeDocument/2006/relationships/customXml" Target="../ink/ink491.xml"/><Relationship Id="rId87" Type="http://schemas.openxmlformats.org/officeDocument/2006/relationships/image" Target="../media/image501.png"/><Relationship Id="rId110" Type="http://schemas.openxmlformats.org/officeDocument/2006/relationships/customXml" Target="../ink/ink513.xml"/><Relationship Id="rId115" Type="http://schemas.openxmlformats.org/officeDocument/2006/relationships/image" Target="../media/image515.png"/><Relationship Id="rId131" Type="http://schemas.openxmlformats.org/officeDocument/2006/relationships/image" Target="../media/image523.png"/><Relationship Id="rId136" Type="http://schemas.openxmlformats.org/officeDocument/2006/relationships/customXml" Target="../ink/ink526.xml"/><Relationship Id="rId157" Type="http://schemas.openxmlformats.org/officeDocument/2006/relationships/image" Target="../media/image536.png"/><Relationship Id="rId178" Type="http://schemas.openxmlformats.org/officeDocument/2006/relationships/customXml" Target="../ink/ink547.xml"/><Relationship Id="rId61" Type="http://schemas.openxmlformats.org/officeDocument/2006/relationships/image" Target="../media/image488.png"/><Relationship Id="rId82" Type="http://schemas.openxmlformats.org/officeDocument/2006/relationships/customXml" Target="../ink/ink499.xml"/><Relationship Id="rId152" Type="http://schemas.openxmlformats.org/officeDocument/2006/relationships/customXml" Target="../ink/ink534.xml"/><Relationship Id="rId173" Type="http://schemas.openxmlformats.org/officeDocument/2006/relationships/image" Target="../media/image544.png"/><Relationship Id="rId194" Type="http://schemas.openxmlformats.org/officeDocument/2006/relationships/customXml" Target="../ink/ink555.xml"/><Relationship Id="rId199" Type="http://schemas.openxmlformats.org/officeDocument/2006/relationships/image" Target="../media/image557.png"/><Relationship Id="rId203" Type="http://schemas.openxmlformats.org/officeDocument/2006/relationships/image" Target="../media/image559.png"/><Relationship Id="rId208" Type="http://schemas.openxmlformats.org/officeDocument/2006/relationships/customXml" Target="../ink/ink562.xml"/><Relationship Id="rId229" Type="http://schemas.openxmlformats.org/officeDocument/2006/relationships/image" Target="../media/image572.png"/><Relationship Id="rId19" Type="http://schemas.openxmlformats.org/officeDocument/2006/relationships/image" Target="../media/image467.png"/><Relationship Id="rId224" Type="http://schemas.openxmlformats.org/officeDocument/2006/relationships/customXml" Target="../ink/ink570.xml"/><Relationship Id="rId240" Type="http://schemas.openxmlformats.org/officeDocument/2006/relationships/customXml" Target="../ink/ink578.xml"/><Relationship Id="rId245" Type="http://schemas.openxmlformats.org/officeDocument/2006/relationships/image" Target="../media/image580.png"/><Relationship Id="rId261" Type="http://schemas.openxmlformats.org/officeDocument/2006/relationships/image" Target="../media/image588.png"/><Relationship Id="rId266" Type="http://schemas.openxmlformats.org/officeDocument/2006/relationships/customXml" Target="../ink/ink591.xml"/><Relationship Id="rId14" Type="http://schemas.openxmlformats.org/officeDocument/2006/relationships/customXml" Target="../ink/ink465.xml"/><Relationship Id="rId30" Type="http://schemas.openxmlformats.org/officeDocument/2006/relationships/customXml" Target="../ink/ink473.xml"/><Relationship Id="rId35" Type="http://schemas.openxmlformats.org/officeDocument/2006/relationships/image" Target="../media/image475.png"/><Relationship Id="rId56" Type="http://schemas.openxmlformats.org/officeDocument/2006/relationships/customXml" Target="../ink/ink486.xml"/><Relationship Id="rId77" Type="http://schemas.openxmlformats.org/officeDocument/2006/relationships/image" Target="../media/image496.png"/><Relationship Id="rId100" Type="http://schemas.openxmlformats.org/officeDocument/2006/relationships/customXml" Target="../ink/ink508.xml"/><Relationship Id="rId105" Type="http://schemas.openxmlformats.org/officeDocument/2006/relationships/image" Target="../media/image510.png"/><Relationship Id="rId126" Type="http://schemas.openxmlformats.org/officeDocument/2006/relationships/customXml" Target="../ink/ink521.xml"/><Relationship Id="rId147" Type="http://schemas.openxmlformats.org/officeDocument/2006/relationships/image" Target="../media/image531.png"/><Relationship Id="rId168" Type="http://schemas.openxmlformats.org/officeDocument/2006/relationships/customXml" Target="../ink/ink542.xml"/><Relationship Id="rId282" Type="http://schemas.openxmlformats.org/officeDocument/2006/relationships/customXml" Target="../ink/ink599.xml"/><Relationship Id="rId8" Type="http://schemas.openxmlformats.org/officeDocument/2006/relationships/customXml" Target="../ink/ink462.xml"/><Relationship Id="rId51" Type="http://schemas.openxmlformats.org/officeDocument/2006/relationships/image" Target="../media/image483.png"/><Relationship Id="rId72" Type="http://schemas.openxmlformats.org/officeDocument/2006/relationships/customXml" Target="../ink/ink494.xml"/><Relationship Id="rId93" Type="http://schemas.openxmlformats.org/officeDocument/2006/relationships/image" Target="../media/image504.png"/><Relationship Id="rId98" Type="http://schemas.openxmlformats.org/officeDocument/2006/relationships/customXml" Target="../ink/ink507.xml"/><Relationship Id="rId121" Type="http://schemas.openxmlformats.org/officeDocument/2006/relationships/image" Target="../media/image518.png"/><Relationship Id="rId142" Type="http://schemas.openxmlformats.org/officeDocument/2006/relationships/customXml" Target="../ink/ink529.xml"/><Relationship Id="rId163" Type="http://schemas.openxmlformats.org/officeDocument/2006/relationships/image" Target="../media/image539.png"/><Relationship Id="rId184" Type="http://schemas.openxmlformats.org/officeDocument/2006/relationships/customXml" Target="../ink/ink550.xml"/><Relationship Id="rId189" Type="http://schemas.openxmlformats.org/officeDocument/2006/relationships/image" Target="../media/image552.png"/><Relationship Id="rId219" Type="http://schemas.openxmlformats.org/officeDocument/2006/relationships/image" Target="../media/image567.png"/><Relationship Id="rId3" Type="http://schemas.openxmlformats.org/officeDocument/2006/relationships/image" Target="../media/image459.png"/><Relationship Id="rId214" Type="http://schemas.openxmlformats.org/officeDocument/2006/relationships/customXml" Target="../ink/ink565.xml"/><Relationship Id="rId230" Type="http://schemas.openxmlformats.org/officeDocument/2006/relationships/customXml" Target="../ink/ink573.xml"/><Relationship Id="rId235" Type="http://schemas.openxmlformats.org/officeDocument/2006/relationships/image" Target="../media/image575.png"/><Relationship Id="rId251" Type="http://schemas.openxmlformats.org/officeDocument/2006/relationships/image" Target="../media/image583.png"/><Relationship Id="rId256" Type="http://schemas.openxmlformats.org/officeDocument/2006/relationships/customXml" Target="../ink/ink586.xml"/><Relationship Id="rId277" Type="http://schemas.openxmlformats.org/officeDocument/2006/relationships/image" Target="../media/image596.png"/><Relationship Id="rId25" Type="http://schemas.openxmlformats.org/officeDocument/2006/relationships/image" Target="../media/image470.png"/><Relationship Id="rId46" Type="http://schemas.openxmlformats.org/officeDocument/2006/relationships/customXml" Target="../ink/ink481.xml"/><Relationship Id="rId67" Type="http://schemas.openxmlformats.org/officeDocument/2006/relationships/image" Target="../media/image491.png"/><Relationship Id="rId116" Type="http://schemas.openxmlformats.org/officeDocument/2006/relationships/customXml" Target="../ink/ink516.xml"/><Relationship Id="rId137" Type="http://schemas.openxmlformats.org/officeDocument/2006/relationships/image" Target="../media/image526.png"/><Relationship Id="rId158" Type="http://schemas.openxmlformats.org/officeDocument/2006/relationships/customXml" Target="../ink/ink537.xml"/><Relationship Id="rId272" Type="http://schemas.openxmlformats.org/officeDocument/2006/relationships/customXml" Target="../ink/ink594.xml"/><Relationship Id="rId20" Type="http://schemas.openxmlformats.org/officeDocument/2006/relationships/customXml" Target="../ink/ink468.xml"/><Relationship Id="rId41" Type="http://schemas.openxmlformats.org/officeDocument/2006/relationships/image" Target="../media/image478.png"/><Relationship Id="rId62" Type="http://schemas.openxmlformats.org/officeDocument/2006/relationships/customXml" Target="../ink/ink489.xml"/><Relationship Id="rId83" Type="http://schemas.openxmlformats.org/officeDocument/2006/relationships/image" Target="../media/image499.png"/><Relationship Id="rId88" Type="http://schemas.openxmlformats.org/officeDocument/2006/relationships/customXml" Target="../ink/ink502.xml"/><Relationship Id="rId111" Type="http://schemas.openxmlformats.org/officeDocument/2006/relationships/image" Target="../media/image513.png"/><Relationship Id="rId132" Type="http://schemas.openxmlformats.org/officeDocument/2006/relationships/customXml" Target="../ink/ink524.xml"/><Relationship Id="rId153" Type="http://schemas.openxmlformats.org/officeDocument/2006/relationships/image" Target="../media/image534.png"/><Relationship Id="rId174" Type="http://schemas.openxmlformats.org/officeDocument/2006/relationships/customXml" Target="../ink/ink545.xml"/><Relationship Id="rId179" Type="http://schemas.openxmlformats.org/officeDocument/2006/relationships/image" Target="../media/image547.png"/><Relationship Id="rId195" Type="http://schemas.openxmlformats.org/officeDocument/2006/relationships/image" Target="../media/image555.png"/><Relationship Id="rId209" Type="http://schemas.openxmlformats.org/officeDocument/2006/relationships/image" Target="../media/image562.png"/><Relationship Id="rId190" Type="http://schemas.openxmlformats.org/officeDocument/2006/relationships/customXml" Target="../ink/ink553.xml"/><Relationship Id="rId204" Type="http://schemas.openxmlformats.org/officeDocument/2006/relationships/customXml" Target="../ink/ink560.xml"/><Relationship Id="rId220" Type="http://schemas.openxmlformats.org/officeDocument/2006/relationships/customXml" Target="../ink/ink568.xml"/><Relationship Id="rId225" Type="http://schemas.openxmlformats.org/officeDocument/2006/relationships/image" Target="../media/image570.png"/><Relationship Id="rId241" Type="http://schemas.openxmlformats.org/officeDocument/2006/relationships/image" Target="../media/image578.png"/><Relationship Id="rId246" Type="http://schemas.openxmlformats.org/officeDocument/2006/relationships/customXml" Target="../ink/ink581.xml"/><Relationship Id="rId267" Type="http://schemas.openxmlformats.org/officeDocument/2006/relationships/image" Target="../media/image591.png"/><Relationship Id="rId15" Type="http://schemas.openxmlformats.org/officeDocument/2006/relationships/image" Target="../media/image465.png"/><Relationship Id="rId36" Type="http://schemas.openxmlformats.org/officeDocument/2006/relationships/customXml" Target="../ink/ink476.xml"/><Relationship Id="rId57" Type="http://schemas.openxmlformats.org/officeDocument/2006/relationships/image" Target="../media/image486.png"/><Relationship Id="rId106" Type="http://schemas.openxmlformats.org/officeDocument/2006/relationships/customXml" Target="../ink/ink511.xml"/><Relationship Id="rId127" Type="http://schemas.openxmlformats.org/officeDocument/2006/relationships/image" Target="../media/image521.png"/><Relationship Id="rId262" Type="http://schemas.openxmlformats.org/officeDocument/2006/relationships/customXml" Target="../ink/ink589.xml"/><Relationship Id="rId283" Type="http://schemas.openxmlformats.org/officeDocument/2006/relationships/image" Target="../media/image599.png"/><Relationship Id="rId10" Type="http://schemas.openxmlformats.org/officeDocument/2006/relationships/customXml" Target="../ink/ink463.xml"/><Relationship Id="rId31" Type="http://schemas.openxmlformats.org/officeDocument/2006/relationships/image" Target="../media/image473.png"/><Relationship Id="rId52" Type="http://schemas.openxmlformats.org/officeDocument/2006/relationships/customXml" Target="../ink/ink484.xml"/><Relationship Id="rId73" Type="http://schemas.openxmlformats.org/officeDocument/2006/relationships/image" Target="../media/image494.png"/><Relationship Id="rId78" Type="http://schemas.openxmlformats.org/officeDocument/2006/relationships/customXml" Target="../ink/ink497.xml"/><Relationship Id="rId94" Type="http://schemas.openxmlformats.org/officeDocument/2006/relationships/customXml" Target="../ink/ink505.xml"/><Relationship Id="rId99" Type="http://schemas.openxmlformats.org/officeDocument/2006/relationships/image" Target="../media/image507.png"/><Relationship Id="rId101" Type="http://schemas.openxmlformats.org/officeDocument/2006/relationships/image" Target="../media/image508.png"/><Relationship Id="rId122" Type="http://schemas.openxmlformats.org/officeDocument/2006/relationships/customXml" Target="../ink/ink519.xml"/><Relationship Id="rId143" Type="http://schemas.openxmlformats.org/officeDocument/2006/relationships/image" Target="../media/image529.png"/><Relationship Id="rId148" Type="http://schemas.openxmlformats.org/officeDocument/2006/relationships/customXml" Target="../ink/ink532.xml"/><Relationship Id="rId164" Type="http://schemas.openxmlformats.org/officeDocument/2006/relationships/customXml" Target="../ink/ink540.xml"/><Relationship Id="rId169" Type="http://schemas.openxmlformats.org/officeDocument/2006/relationships/image" Target="../media/image542.png"/><Relationship Id="rId185" Type="http://schemas.openxmlformats.org/officeDocument/2006/relationships/image" Target="../media/image550.png"/><Relationship Id="rId4" Type="http://schemas.openxmlformats.org/officeDocument/2006/relationships/customXml" Target="../ink/ink460.xml"/><Relationship Id="rId9" Type="http://schemas.openxmlformats.org/officeDocument/2006/relationships/image" Target="../media/image462.png"/><Relationship Id="rId180" Type="http://schemas.openxmlformats.org/officeDocument/2006/relationships/customXml" Target="../ink/ink548.xml"/><Relationship Id="rId210" Type="http://schemas.openxmlformats.org/officeDocument/2006/relationships/customXml" Target="../ink/ink563.xml"/><Relationship Id="rId215" Type="http://schemas.openxmlformats.org/officeDocument/2006/relationships/image" Target="../media/image565.png"/><Relationship Id="rId236" Type="http://schemas.openxmlformats.org/officeDocument/2006/relationships/customXml" Target="../ink/ink576.xml"/><Relationship Id="rId257" Type="http://schemas.openxmlformats.org/officeDocument/2006/relationships/image" Target="../media/image586.png"/><Relationship Id="rId278" Type="http://schemas.openxmlformats.org/officeDocument/2006/relationships/customXml" Target="../ink/ink597.xml"/><Relationship Id="rId26" Type="http://schemas.openxmlformats.org/officeDocument/2006/relationships/customXml" Target="../ink/ink471.xml"/><Relationship Id="rId231" Type="http://schemas.openxmlformats.org/officeDocument/2006/relationships/image" Target="../media/image573.png"/><Relationship Id="rId252" Type="http://schemas.openxmlformats.org/officeDocument/2006/relationships/customXml" Target="../ink/ink584.xml"/><Relationship Id="rId273" Type="http://schemas.openxmlformats.org/officeDocument/2006/relationships/image" Target="../media/image594.png"/><Relationship Id="rId47" Type="http://schemas.openxmlformats.org/officeDocument/2006/relationships/image" Target="../media/image481.png"/><Relationship Id="rId68" Type="http://schemas.openxmlformats.org/officeDocument/2006/relationships/customXml" Target="../ink/ink492.xml"/><Relationship Id="rId89" Type="http://schemas.openxmlformats.org/officeDocument/2006/relationships/image" Target="../media/image502.png"/><Relationship Id="rId112" Type="http://schemas.openxmlformats.org/officeDocument/2006/relationships/customXml" Target="../ink/ink514.xml"/><Relationship Id="rId133" Type="http://schemas.openxmlformats.org/officeDocument/2006/relationships/image" Target="../media/image524.png"/><Relationship Id="rId154" Type="http://schemas.openxmlformats.org/officeDocument/2006/relationships/customXml" Target="../ink/ink535.xml"/><Relationship Id="rId175" Type="http://schemas.openxmlformats.org/officeDocument/2006/relationships/image" Target="../media/image545.png"/><Relationship Id="rId196" Type="http://schemas.openxmlformats.org/officeDocument/2006/relationships/customXml" Target="../ink/ink556.xml"/><Relationship Id="rId200" Type="http://schemas.openxmlformats.org/officeDocument/2006/relationships/customXml" Target="../ink/ink558.xml"/><Relationship Id="rId16" Type="http://schemas.openxmlformats.org/officeDocument/2006/relationships/customXml" Target="../ink/ink466.xml"/><Relationship Id="rId221" Type="http://schemas.openxmlformats.org/officeDocument/2006/relationships/image" Target="../media/image568.png"/><Relationship Id="rId242" Type="http://schemas.openxmlformats.org/officeDocument/2006/relationships/customXml" Target="../ink/ink579.xml"/><Relationship Id="rId263" Type="http://schemas.openxmlformats.org/officeDocument/2006/relationships/image" Target="../media/image589.png"/><Relationship Id="rId37" Type="http://schemas.openxmlformats.org/officeDocument/2006/relationships/image" Target="../media/image476.png"/><Relationship Id="rId58" Type="http://schemas.openxmlformats.org/officeDocument/2006/relationships/customXml" Target="../ink/ink487.xml"/><Relationship Id="rId79" Type="http://schemas.openxmlformats.org/officeDocument/2006/relationships/image" Target="../media/image497.png"/><Relationship Id="rId102" Type="http://schemas.openxmlformats.org/officeDocument/2006/relationships/customXml" Target="../ink/ink509.xml"/><Relationship Id="rId123" Type="http://schemas.openxmlformats.org/officeDocument/2006/relationships/image" Target="../media/image519.png"/><Relationship Id="rId144" Type="http://schemas.openxmlformats.org/officeDocument/2006/relationships/customXml" Target="../ink/ink530.xml"/><Relationship Id="rId90" Type="http://schemas.openxmlformats.org/officeDocument/2006/relationships/customXml" Target="../ink/ink503.xml"/><Relationship Id="rId165" Type="http://schemas.openxmlformats.org/officeDocument/2006/relationships/image" Target="../media/image540.png"/><Relationship Id="rId186" Type="http://schemas.openxmlformats.org/officeDocument/2006/relationships/customXml" Target="../ink/ink551.xml"/><Relationship Id="rId211" Type="http://schemas.openxmlformats.org/officeDocument/2006/relationships/image" Target="../media/image563.png"/><Relationship Id="rId232" Type="http://schemas.openxmlformats.org/officeDocument/2006/relationships/customXml" Target="../ink/ink574.xml"/><Relationship Id="rId253" Type="http://schemas.openxmlformats.org/officeDocument/2006/relationships/image" Target="../media/image584.png"/><Relationship Id="rId274" Type="http://schemas.openxmlformats.org/officeDocument/2006/relationships/customXml" Target="../ink/ink595.xml"/><Relationship Id="rId27" Type="http://schemas.openxmlformats.org/officeDocument/2006/relationships/image" Target="../media/image471.png"/><Relationship Id="rId48" Type="http://schemas.openxmlformats.org/officeDocument/2006/relationships/customXml" Target="../ink/ink482.xml"/><Relationship Id="rId69" Type="http://schemas.openxmlformats.org/officeDocument/2006/relationships/image" Target="../media/image492.png"/><Relationship Id="rId113" Type="http://schemas.openxmlformats.org/officeDocument/2006/relationships/image" Target="../media/image514.png"/><Relationship Id="rId134" Type="http://schemas.openxmlformats.org/officeDocument/2006/relationships/customXml" Target="../ink/ink525.xml"/><Relationship Id="rId80" Type="http://schemas.openxmlformats.org/officeDocument/2006/relationships/customXml" Target="../ink/ink498.xml"/><Relationship Id="rId155" Type="http://schemas.openxmlformats.org/officeDocument/2006/relationships/image" Target="../media/image535.png"/><Relationship Id="rId176" Type="http://schemas.openxmlformats.org/officeDocument/2006/relationships/customXml" Target="../ink/ink546.xml"/><Relationship Id="rId197" Type="http://schemas.openxmlformats.org/officeDocument/2006/relationships/image" Target="../media/image556.png"/><Relationship Id="rId201" Type="http://schemas.openxmlformats.org/officeDocument/2006/relationships/image" Target="../media/image558.png"/><Relationship Id="rId222" Type="http://schemas.openxmlformats.org/officeDocument/2006/relationships/customXml" Target="../ink/ink569.xml"/><Relationship Id="rId243" Type="http://schemas.openxmlformats.org/officeDocument/2006/relationships/image" Target="../media/image579.png"/><Relationship Id="rId264" Type="http://schemas.openxmlformats.org/officeDocument/2006/relationships/customXml" Target="../ink/ink590.xml"/><Relationship Id="rId17" Type="http://schemas.openxmlformats.org/officeDocument/2006/relationships/image" Target="../media/image466.png"/><Relationship Id="rId38" Type="http://schemas.openxmlformats.org/officeDocument/2006/relationships/customXml" Target="../ink/ink477.xml"/><Relationship Id="rId59" Type="http://schemas.openxmlformats.org/officeDocument/2006/relationships/image" Target="../media/image487.png"/><Relationship Id="rId103" Type="http://schemas.openxmlformats.org/officeDocument/2006/relationships/image" Target="../media/image509.png"/><Relationship Id="rId124" Type="http://schemas.openxmlformats.org/officeDocument/2006/relationships/customXml" Target="../ink/ink520.xml"/><Relationship Id="rId70" Type="http://schemas.openxmlformats.org/officeDocument/2006/relationships/customXml" Target="../ink/ink493.xml"/><Relationship Id="rId91" Type="http://schemas.openxmlformats.org/officeDocument/2006/relationships/image" Target="../media/image503.png"/><Relationship Id="rId145" Type="http://schemas.openxmlformats.org/officeDocument/2006/relationships/image" Target="../media/image530.png"/><Relationship Id="rId166" Type="http://schemas.openxmlformats.org/officeDocument/2006/relationships/customXml" Target="../ink/ink541.xml"/><Relationship Id="rId187" Type="http://schemas.openxmlformats.org/officeDocument/2006/relationships/image" Target="../media/image55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64.xml"/><Relationship Id="rId233" Type="http://schemas.openxmlformats.org/officeDocument/2006/relationships/image" Target="../media/image574.png"/><Relationship Id="rId254" Type="http://schemas.openxmlformats.org/officeDocument/2006/relationships/customXml" Target="../ink/ink585.xml"/><Relationship Id="rId28" Type="http://schemas.openxmlformats.org/officeDocument/2006/relationships/customXml" Target="../ink/ink472.xml"/><Relationship Id="rId49" Type="http://schemas.openxmlformats.org/officeDocument/2006/relationships/image" Target="../media/image482.png"/><Relationship Id="rId114" Type="http://schemas.openxmlformats.org/officeDocument/2006/relationships/customXml" Target="../ink/ink515.xml"/><Relationship Id="rId275" Type="http://schemas.openxmlformats.org/officeDocument/2006/relationships/image" Target="../media/image595.png"/><Relationship Id="rId60" Type="http://schemas.openxmlformats.org/officeDocument/2006/relationships/customXml" Target="../ink/ink488.xml"/><Relationship Id="rId81" Type="http://schemas.openxmlformats.org/officeDocument/2006/relationships/image" Target="../media/image498.png"/><Relationship Id="rId135" Type="http://schemas.openxmlformats.org/officeDocument/2006/relationships/image" Target="../media/image525.png"/><Relationship Id="rId156" Type="http://schemas.openxmlformats.org/officeDocument/2006/relationships/customXml" Target="../ink/ink536.xml"/><Relationship Id="rId177" Type="http://schemas.openxmlformats.org/officeDocument/2006/relationships/image" Target="../media/image546.png"/><Relationship Id="rId198" Type="http://schemas.openxmlformats.org/officeDocument/2006/relationships/customXml" Target="../ink/ink557.xml"/><Relationship Id="rId202" Type="http://schemas.openxmlformats.org/officeDocument/2006/relationships/customXml" Target="../ink/ink559.xml"/><Relationship Id="rId223" Type="http://schemas.openxmlformats.org/officeDocument/2006/relationships/image" Target="../media/image569.png"/><Relationship Id="rId244" Type="http://schemas.openxmlformats.org/officeDocument/2006/relationships/customXml" Target="../ink/ink58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3.xml"/><Relationship Id="rId13" Type="http://schemas.openxmlformats.org/officeDocument/2006/relationships/image" Target="../media/image605.png"/><Relationship Id="rId18" Type="http://schemas.openxmlformats.org/officeDocument/2006/relationships/customXml" Target="../ink/ink608.xml"/><Relationship Id="rId26" Type="http://schemas.openxmlformats.org/officeDocument/2006/relationships/customXml" Target="../ink/ink612.xml"/><Relationship Id="rId39" Type="http://schemas.openxmlformats.org/officeDocument/2006/relationships/image" Target="../media/image618.png"/><Relationship Id="rId3" Type="http://schemas.openxmlformats.org/officeDocument/2006/relationships/image" Target="../media/image600.png"/><Relationship Id="rId21" Type="http://schemas.openxmlformats.org/officeDocument/2006/relationships/image" Target="../media/image609.png"/><Relationship Id="rId34" Type="http://schemas.openxmlformats.org/officeDocument/2006/relationships/customXml" Target="../ink/ink616.xml"/><Relationship Id="rId42" Type="http://schemas.openxmlformats.org/officeDocument/2006/relationships/customXml" Target="../ink/ink620.xml"/><Relationship Id="rId7" Type="http://schemas.openxmlformats.org/officeDocument/2006/relationships/image" Target="../media/image602.png"/><Relationship Id="rId12" Type="http://schemas.openxmlformats.org/officeDocument/2006/relationships/customXml" Target="../ink/ink605.xml"/><Relationship Id="rId17" Type="http://schemas.openxmlformats.org/officeDocument/2006/relationships/image" Target="../media/image607.png"/><Relationship Id="rId25" Type="http://schemas.openxmlformats.org/officeDocument/2006/relationships/image" Target="../media/image611.png"/><Relationship Id="rId33" Type="http://schemas.openxmlformats.org/officeDocument/2006/relationships/image" Target="../media/image615.png"/><Relationship Id="rId38" Type="http://schemas.openxmlformats.org/officeDocument/2006/relationships/customXml" Target="../ink/ink618.xml"/><Relationship Id="rId2" Type="http://schemas.openxmlformats.org/officeDocument/2006/relationships/customXml" Target="../ink/ink600.xml"/><Relationship Id="rId16" Type="http://schemas.openxmlformats.org/officeDocument/2006/relationships/customXml" Target="../ink/ink607.xml"/><Relationship Id="rId20" Type="http://schemas.openxmlformats.org/officeDocument/2006/relationships/customXml" Target="../ink/ink609.xml"/><Relationship Id="rId29" Type="http://schemas.openxmlformats.org/officeDocument/2006/relationships/image" Target="../media/image613.png"/><Relationship Id="rId41" Type="http://schemas.openxmlformats.org/officeDocument/2006/relationships/image" Target="../media/image6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02.xml"/><Relationship Id="rId11" Type="http://schemas.openxmlformats.org/officeDocument/2006/relationships/image" Target="../media/image604.png"/><Relationship Id="rId24" Type="http://schemas.openxmlformats.org/officeDocument/2006/relationships/customXml" Target="../ink/ink611.xml"/><Relationship Id="rId32" Type="http://schemas.openxmlformats.org/officeDocument/2006/relationships/customXml" Target="../ink/ink615.xml"/><Relationship Id="rId37" Type="http://schemas.openxmlformats.org/officeDocument/2006/relationships/image" Target="../media/image617.png"/><Relationship Id="rId40" Type="http://schemas.openxmlformats.org/officeDocument/2006/relationships/customXml" Target="../ink/ink619.xml"/><Relationship Id="rId45" Type="http://schemas.openxmlformats.org/officeDocument/2006/relationships/image" Target="../media/image621.png"/><Relationship Id="rId5" Type="http://schemas.openxmlformats.org/officeDocument/2006/relationships/image" Target="../media/image601.png"/><Relationship Id="rId15" Type="http://schemas.openxmlformats.org/officeDocument/2006/relationships/image" Target="../media/image606.png"/><Relationship Id="rId23" Type="http://schemas.openxmlformats.org/officeDocument/2006/relationships/image" Target="../media/image610.png"/><Relationship Id="rId28" Type="http://schemas.openxmlformats.org/officeDocument/2006/relationships/customXml" Target="../ink/ink613.xml"/><Relationship Id="rId36" Type="http://schemas.openxmlformats.org/officeDocument/2006/relationships/customXml" Target="../ink/ink617.xml"/><Relationship Id="rId10" Type="http://schemas.openxmlformats.org/officeDocument/2006/relationships/customXml" Target="../ink/ink604.xml"/><Relationship Id="rId19" Type="http://schemas.openxmlformats.org/officeDocument/2006/relationships/image" Target="../media/image608.png"/><Relationship Id="rId31" Type="http://schemas.openxmlformats.org/officeDocument/2006/relationships/image" Target="../media/image614.png"/><Relationship Id="rId44" Type="http://schemas.openxmlformats.org/officeDocument/2006/relationships/customXml" Target="../ink/ink621.xml"/><Relationship Id="rId4" Type="http://schemas.openxmlformats.org/officeDocument/2006/relationships/customXml" Target="../ink/ink601.xml"/><Relationship Id="rId9" Type="http://schemas.openxmlformats.org/officeDocument/2006/relationships/image" Target="../media/image603.png"/><Relationship Id="rId14" Type="http://schemas.openxmlformats.org/officeDocument/2006/relationships/customXml" Target="../ink/ink606.xml"/><Relationship Id="rId22" Type="http://schemas.openxmlformats.org/officeDocument/2006/relationships/customXml" Target="../ink/ink610.xml"/><Relationship Id="rId27" Type="http://schemas.openxmlformats.org/officeDocument/2006/relationships/image" Target="../media/image612.png"/><Relationship Id="rId30" Type="http://schemas.openxmlformats.org/officeDocument/2006/relationships/customXml" Target="../ink/ink614.xml"/><Relationship Id="rId35" Type="http://schemas.openxmlformats.org/officeDocument/2006/relationships/image" Target="../media/image616.png"/><Relationship Id="rId43" Type="http://schemas.openxmlformats.org/officeDocument/2006/relationships/image" Target="../media/image62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4.xml"/><Relationship Id="rId117" Type="http://schemas.openxmlformats.org/officeDocument/2006/relationships/image" Target="../media/image679.png"/><Relationship Id="rId21" Type="http://schemas.openxmlformats.org/officeDocument/2006/relationships/image" Target="../media/image631.png"/><Relationship Id="rId42" Type="http://schemas.openxmlformats.org/officeDocument/2006/relationships/customXml" Target="../ink/ink642.xml"/><Relationship Id="rId47" Type="http://schemas.openxmlformats.org/officeDocument/2006/relationships/image" Target="../media/image644.png"/><Relationship Id="rId63" Type="http://schemas.openxmlformats.org/officeDocument/2006/relationships/image" Target="../media/image652.png"/><Relationship Id="rId68" Type="http://schemas.openxmlformats.org/officeDocument/2006/relationships/customXml" Target="../ink/ink655.xml"/><Relationship Id="rId84" Type="http://schemas.openxmlformats.org/officeDocument/2006/relationships/customXml" Target="../ink/ink663.xml"/><Relationship Id="rId89" Type="http://schemas.openxmlformats.org/officeDocument/2006/relationships/image" Target="../media/image665.png"/><Relationship Id="rId112" Type="http://schemas.openxmlformats.org/officeDocument/2006/relationships/customXml" Target="../ink/ink677.xml"/><Relationship Id="rId133" Type="http://schemas.openxmlformats.org/officeDocument/2006/relationships/image" Target="../media/image687.png"/><Relationship Id="rId138" Type="http://schemas.openxmlformats.org/officeDocument/2006/relationships/customXml" Target="../ink/ink690.xml"/><Relationship Id="rId154" Type="http://schemas.openxmlformats.org/officeDocument/2006/relationships/customXml" Target="../ink/ink698.xml"/><Relationship Id="rId159" Type="http://schemas.openxmlformats.org/officeDocument/2006/relationships/image" Target="../media/image700.png"/><Relationship Id="rId175" Type="http://schemas.openxmlformats.org/officeDocument/2006/relationships/image" Target="../media/image707.png"/><Relationship Id="rId170" Type="http://schemas.openxmlformats.org/officeDocument/2006/relationships/customXml" Target="../ink/ink706.xml"/><Relationship Id="rId191" Type="http://schemas.openxmlformats.org/officeDocument/2006/relationships/image" Target="../media/image715.png"/><Relationship Id="rId16" Type="http://schemas.openxmlformats.org/officeDocument/2006/relationships/customXml" Target="../ink/ink629.xml"/><Relationship Id="rId107" Type="http://schemas.openxmlformats.org/officeDocument/2006/relationships/image" Target="../media/image674.png"/><Relationship Id="rId11" Type="http://schemas.openxmlformats.org/officeDocument/2006/relationships/image" Target="../media/image626.png"/><Relationship Id="rId32" Type="http://schemas.openxmlformats.org/officeDocument/2006/relationships/customXml" Target="../ink/ink637.xml"/><Relationship Id="rId37" Type="http://schemas.openxmlformats.org/officeDocument/2006/relationships/image" Target="../media/image639.png"/><Relationship Id="rId53" Type="http://schemas.openxmlformats.org/officeDocument/2006/relationships/image" Target="../media/image647.png"/><Relationship Id="rId58" Type="http://schemas.openxmlformats.org/officeDocument/2006/relationships/customXml" Target="../ink/ink650.xml"/><Relationship Id="rId74" Type="http://schemas.openxmlformats.org/officeDocument/2006/relationships/customXml" Target="../ink/ink658.xml"/><Relationship Id="rId79" Type="http://schemas.openxmlformats.org/officeDocument/2006/relationships/image" Target="../media/image660.png"/><Relationship Id="rId102" Type="http://schemas.openxmlformats.org/officeDocument/2006/relationships/customXml" Target="../ink/ink672.xml"/><Relationship Id="rId123" Type="http://schemas.openxmlformats.org/officeDocument/2006/relationships/image" Target="../media/image682.png"/><Relationship Id="rId128" Type="http://schemas.openxmlformats.org/officeDocument/2006/relationships/customXml" Target="../ink/ink685.xml"/><Relationship Id="rId144" Type="http://schemas.openxmlformats.org/officeDocument/2006/relationships/customXml" Target="../ink/ink693.xml"/><Relationship Id="rId149" Type="http://schemas.openxmlformats.org/officeDocument/2006/relationships/image" Target="../media/image695.png"/><Relationship Id="rId5" Type="http://schemas.openxmlformats.org/officeDocument/2006/relationships/image" Target="../media/image623.png"/><Relationship Id="rId90" Type="http://schemas.openxmlformats.org/officeDocument/2006/relationships/customXml" Target="../ink/ink666.xml"/><Relationship Id="rId95" Type="http://schemas.openxmlformats.org/officeDocument/2006/relationships/image" Target="../media/image668.png"/><Relationship Id="rId160" Type="http://schemas.openxmlformats.org/officeDocument/2006/relationships/customXml" Target="../ink/ink701.xml"/><Relationship Id="rId165" Type="http://schemas.openxmlformats.org/officeDocument/2006/relationships/image" Target="../media/image703.png"/><Relationship Id="rId181" Type="http://schemas.openxmlformats.org/officeDocument/2006/relationships/image" Target="../media/image710.png"/><Relationship Id="rId186" Type="http://schemas.openxmlformats.org/officeDocument/2006/relationships/customXml" Target="../ink/ink714.xml"/><Relationship Id="rId22" Type="http://schemas.openxmlformats.org/officeDocument/2006/relationships/customXml" Target="../ink/ink632.xml"/><Relationship Id="rId27" Type="http://schemas.openxmlformats.org/officeDocument/2006/relationships/image" Target="../media/image634.png"/><Relationship Id="rId43" Type="http://schemas.openxmlformats.org/officeDocument/2006/relationships/image" Target="../media/image642.png"/><Relationship Id="rId48" Type="http://schemas.openxmlformats.org/officeDocument/2006/relationships/customXml" Target="../ink/ink645.xml"/><Relationship Id="rId64" Type="http://schemas.openxmlformats.org/officeDocument/2006/relationships/customXml" Target="../ink/ink653.xml"/><Relationship Id="rId69" Type="http://schemas.openxmlformats.org/officeDocument/2006/relationships/image" Target="../media/image655.png"/><Relationship Id="rId113" Type="http://schemas.openxmlformats.org/officeDocument/2006/relationships/image" Target="../media/image677.png"/><Relationship Id="rId118" Type="http://schemas.openxmlformats.org/officeDocument/2006/relationships/customXml" Target="../ink/ink680.xml"/><Relationship Id="rId134" Type="http://schemas.openxmlformats.org/officeDocument/2006/relationships/customXml" Target="../ink/ink688.xml"/><Relationship Id="rId139" Type="http://schemas.openxmlformats.org/officeDocument/2006/relationships/image" Target="../media/image690.png"/><Relationship Id="rId80" Type="http://schemas.openxmlformats.org/officeDocument/2006/relationships/customXml" Target="../ink/ink661.xml"/><Relationship Id="rId85" Type="http://schemas.openxmlformats.org/officeDocument/2006/relationships/image" Target="../media/image663.png"/><Relationship Id="rId150" Type="http://schemas.openxmlformats.org/officeDocument/2006/relationships/customXml" Target="../ink/ink696.xml"/><Relationship Id="rId155" Type="http://schemas.openxmlformats.org/officeDocument/2006/relationships/image" Target="../media/image698.png"/><Relationship Id="rId171" Type="http://schemas.openxmlformats.org/officeDocument/2006/relationships/image" Target="../media/image706.png"/><Relationship Id="rId176" Type="http://schemas.openxmlformats.org/officeDocument/2006/relationships/customXml" Target="../ink/ink709.xml"/><Relationship Id="rId12" Type="http://schemas.openxmlformats.org/officeDocument/2006/relationships/customXml" Target="../ink/ink627.xml"/><Relationship Id="rId17" Type="http://schemas.openxmlformats.org/officeDocument/2006/relationships/image" Target="../media/image629.png"/><Relationship Id="rId33" Type="http://schemas.openxmlformats.org/officeDocument/2006/relationships/image" Target="../media/image637.png"/><Relationship Id="rId38" Type="http://schemas.openxmlformats.org/officeDocument/2006/relationships/customXml" Target="../ink/ink640.xml"/><Relationship Id="rId59" Type="http://schemas.openxmlformats.org/officeDocument/2006/relationships/image" Target="../media/image650.png"/><Relationship Id="rId103" Type="http://schemas.openxmlformats.org/officeDocument/2006/relationships/image" Target="../media/image672.png"/><Relationship Id="rId108" Type="http://schemas.openxmlformats.org/officeDocument/2006/relationships/customXml" Target="../ink/ink675.xml"/><Relationship Id="rId124" Type="http://schemas.openxmlformats.org/officeDocument/2006/relationships/customXml" Target="../ink/ink683.xml"/><Relationship Id="rId129" Type="http://schemas.openxmlformats.org/officeDocument/2006/relationships/image" Target="../media/image685.png"/><Relationship Id="rId54" Type="http://schemas.openxmlformats.org/officeDocument/2006/relationships/customXml" Target="../ink/ink648.xml"/><Relationship Id="rId70" Type="http://schemas.openxmlformats.org/officeDocument/2006/relationships/customXml" Target="../ink/ink656.xml"/><Relationship Id="rId75" Type="http://schemas.openxmlformats.org/officeDocument/2006/relationships/image" Target="../media/image658.png"/><Relationship Id="rId91" Type="http://schemas.openxmlformats.org/officeDocument/2006/relationships/image" Target="../media/image666.png"/><Relationship Id="rId96" Type="http://schemas.openxmlformats.org/officeDocument/2006/relationships/customXml" Target="../ink/ink669.xml"/><Relationship Id="rId140" Type="http://schemas.openxmlformats.org/officeDocument/2006/relationships/customXml" Target="../ink/ink691.xml"/><Relationship Id="rId145" Type="http://schemas.openxmlformats.org/officeDocument/2006/relationships/image" Target="../media/image693.png"/><Relationship Id="rId161" Type="http://schemas.openxmlformats.org/officeDocument/2006/relationships/image" Target="../media/image701.png"/><Relationship Id="rId166" Type="http://schemas.openxmlformats.org/officeDocument/2006/relationships/customXml" Target="../ink/ink704.xml"/><Relationship Id="rId182" Type="http://schemas.openxmlformats.org/officeDocument/2006/relationships/customXml" Target="../ink/ink712.xml"/><Relationship Id="rId187" Type="http://schemas.openxmlformats.org/officeDocument/2006/relationships/image" Target="../media/image7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4.xml"/><Relationship Id="rId23" Type="http://schemas.openxmlformats.org/officeDocument/2006/relationships/image" Target="../media/image632.png"/><Relationship Id="rId28" Type="http://schemas.openxmlformats.org/officeDocument/2006/relationships/customXml" Target="../ink/ink635.xml"/><Relationship Id="rId49" Type="http://schemas.openxmlformats.org/officeDocument/2006/relationships/image" Target="../media/image645.png"/><Relationship Id="rId114" Type="http://schemas.openxmlformats.org/officeDocument/2006/relationships/customXml" Target="../ink/ink678.xml"/><Relationship Id="rId119" Type="http://schemas.openxmlformats.org/officeDocument/2006/relationships/image" Target="../media/image680.png"/><Relationship Id="rId44" Type="http://schemas.openxmlformats.org/officeDocument/2006/relationships/customXml" Target="../ink/ink643.xml"/><Relationship Id="rId60" Type="http://schemas.openxmlformats.org/officeDocument/2006/relationships/customXml" Target="../ink/ink651.xml"/><Relationship Id="rId65" Type="http://schemas.openxmlformats.org/officeDocument/2006/relationships/image" Target="../media/image653.png"/><Relationship Id="rId81" Type="http://schemas.openxmlformats.org/officeDocument/2006/relationships/image" Target="../media/image661.png"/><Relationship Id="rId86" Type="http://schemas.openxmlformats.org/officeDocument/2006/relationships/customXml" Target="../ink/ink664.xml"/><Relationship Id="rId130" Type="http://schemas.openxmlformats.org/officeDocument/2006/relationships/customXml" Target="../ink/ink686.xml"/><Relationship Id="rId135" Type="http://schemas.openxmlformats.org/officeDocument/2006/relationships/image" Target="../media/image688.png"/><Relationship Id="rId151" Type="http://schemas.openxmlformats.org/officeDocument/2006/relationships/image" Target="../media/image696.png"/><Relationship Id="rId156" Type="http://schemas.openxmlformats.org/officeDocument/2006/relationships/customXml" Target="../ink/ink699.xml"/><Relationship Id="rId177" Type="http://schemas.openxmlformats.org/officeDocument/2006/relationships/image" Target="../media/image708.png"/><Relationship Id="rId172" Type="http://schemas.openxmlformats.org/officeDocument/2006/relationships/customXml" Target="../ink/ink707.xml"/><Relationship Id="rId13" Type="http://schemas.openxmlformats.org/officeDocument/2006/relationships/image" Target="../media/image627.png"/><Relationship Id="rId18" Type="http://schemas.openxmlformats.org/officeDocument/2006/relationships/customXml" Target="../ink/ink630.xml"/><Relationship Id="rId39" Type="http://schemas.openxmlformats.org/officeDocument/2006/relationships/image" Target="../media/image640.png"/><Relationship Id="rId109" Type="http://schemas.openxmlformats.org/officeDocument/2006/relationships/image" Target="../media/image675.png"/><Relationship Id="rId34" Type="http://schemas.openxmlformats.org/officeDocument/2006/relationships/customXml" Target="../ink/ink638.xml"/><Relationship Id="rId50" Type="http://schemas.openxmlformats.org/officeDocument/2006/relationships/customXml" Target="../ink/ink646.xml"/><Relationship Id="rId55" Type="http://schemas.openxmlformats.org/officeDocument/2006/relationships/image" Target="../media/image648.png"/><Relationship Id="rId76" Type="http://schemas.openxmlformats.org/officeDocument/2006/relationships/customXml" Target="../ink/ink659.xml"/><Relationship Id="rId97" Type="http://schemas.openxmlformats.org/officeDocument/2006/relationships/image" Target="../media/image669.png"/><Relationship Id="rId104" Type="http://schemas.openxmlformats.org/officeDocument/2006/relationships/customXml" Target="../ink/ink673.xml"/><Relationship Id="rId120" Type="http://schemas.openxmlformats.org/officeDocument/2006/relationships/customXml" Target="../ink/ink681.xml"/><Relationship Id="rId125" Type="http://schemas.openxmlformats.org/officeDocument/2006/relationships/image" Target="../media/image683.png"/><Relationship Id="rId141" Type="http://schemas.openxmlformats.org/officeDocument/2006/relationships/image" Target="../media/image691.png"/><Relationship Id="rId146" Type="http://schemas.openxmlformats.org/officeDocument/2006/relationships/customXml" Target="../ink/ink694.xml"/><Relationship Id="rId167" Type="http://schemas.openxmlformats.org/officeDocument/2006/relationships/image" Target="../media/image704.png"/><Relationship Id="rId188" Type="http://schemas.openxmlformats.org/officeDocument/2006/relationships/customXml" Target="../ink/ink715.xml"/><Relationship Id="rId7" Type="http://schemas.openxmlformats.org/officeDocument/2006/relationships/image" Target="../media/image624.png"/><Relationship Id="rId71" Type="http://schemas.openxmlformats.org/officeDocument/2006/relationships/image" Target="../media/image656.png"/><Relationship Id="rId92" Type="http://schemas.openxmlformats.org/officeDocument/2006/relationships/customXml" Target="../ink/ink667.xml"/><Relationship Id="rId162" Type="http://schemas.openxmlformats.org/officeDocument/2006/relationships/customXml" Target="../ink/ink702.xml"/><Relationship Id="rId183" Type="http://schemas.openxmlformats.org/officeDocument/2006/relationships/image" Target="../media/image711.png"/><Relationship Id="rId2" Type="http://schemas.openxmlformats.org/officeDocument/2006/relationships/customXml" Target="../ink/ink622.xml"/><Relationship Id="rId29" Type="http://schemas.openxmlformats.org/officeDocument/2006/relationships/image" Target="../media/image635.png"/><Relationship Id="rId24" Type="http://schemas.openxmlformats.org/officeDocument/2006/relationships/customXml" Target="../ink/ink633.xml"/><Relationship Id="rId40" Type="http://schemas.openxmlformats.org/officeDocument/2006/relationships/customXml" Target="../ink/ink641.xml"/><Relationship Id="rId45" Type="http://schemas.openxmlformats.org/officeDocument/2006/relationships/image" Target="../media/image643.png"/><Relationship Id="rId66" Type="http://schemas.openxmlformats.org/officeDocument/2006/relationships/customXml" Target="../ink/ink654.xml"/><Relationship Id="rId87" Type="http://schemas.openxmlformats.org/officeDocument/2006/relationships/image" Target="../media/image664.png"/><Relationship Id="rId110" Type="http://schemas.openxmlformats.org/officeDocument/2006/relationships/customXml" Target="../ink/ink676.xml"/><Relationship Id="rId115" Type="http://schemas.openxmlformats.org/officeDocument/2006/relationships/image" Target="../media/image678.png"/><Relationship Id="rId131" Type="http://schemas.openxmlformats.org/officeDocument/2006/relationships/image" Target="../media/image686.png"/><Relationship Id="rId136" Type="http://schemas.openxmlformats.org/officeDocument/2006/relationships/customXml" Target="../ink/ink689.xml"/><Relationship Id="rId157" Type="http://schemas.openxmlformats.org/officeDocument/2006/relationships/image" Target="../media/image699.png"/><Relationship Id="rId178" Type="http://schemas.openxmlformats.org/officeDocument/2006/relationships/customXml" Target="../ink/ink710.xml"/><Relationship Id="rId61" Type="http://schemas.openxmlformats.org/officeDocument/2006/relationships/image" Target="../media/image651.png"/><Relationship Id="rId82" Type="http://schemas.openxmlformats.org/officeDocument/2006/relationships/customXml" Target="../ink/ink662.xml"/><Relationship Id="rId152" Type="http://schemas.openxmlformats.org/officeDocument/2006/relationships/customXml" Target="../ink/ink697.xml"/><Relationship Id="rId173" Type="http://schemas.openxmlformats.org/officeDocument/2006/relationships/image" Target="../media/image155.png"/><Relationship Id="rId19" Type="http://schemas.openxmlformats.org/officeDocument/2006/relationships/image" Target="../media/image630.png"/><Relationship Id="rId14" Type="http://schemas.openxmlformats.org/officeDocument/2006/relationships/customXml" Target="../ink/ink628.xml"/><Relationship Id="rId30" Type="http://schemas.openxmlformats.org/officeDocument/2006/relationships/customXml" Target="../ink/ink636.xml"/><Relationship Id="rId35" Type="http://schemas.openxmlformats.org/officeDocument/2006/relationships/image" Target="../media/image638.png"/><Relationship Id="rId56" Type="http://schemas.openxmlformats.org/officeDocument/2006/relationships/customXml" Target="../ink/ink649.xml"/><Relationship Id="rId77" Type="http://schemas.openxmlformats.org/officeDocument/2006/relationships/image" Target="../media/image659.png"/><Relationship Id="rId100" Type="http://schemas.openxmlformats.org/officeDocument/2006/relationships/customXml" Target="../ink/ink671.xml"/><Relationship Id="rId105" Type="http://schemas.openxmlformats.org/officeDocument/2006/relationships/image" Target="../media/image673.png"/><Relationship Id="rId126" Type="http://schemas.openxmlformats.org/officeDocument/2006/relationships/customXml" Target="../ink/ink684.xml"/><Relationship Id="rId147" Type="http://schemas.openxmlformats.org/officeDocument/2006/relationships/image" Target="../media/image694.png"/><Relationship Id="rId168" Type="http://schemas.openxmlformats.org/officeDocument/2006/relationships/customXml" Target="../ink/ink705.xml"/><Relationship Id="rId8" Type="http://schemas.openxmlformats.org/officeDocument/2006/relationships/customXml" Target="../ink/ink625.xml"/><Relationship Id="rId51" Type="http://schemas.openxmlformats.org/officeDocument/2006/relationships/image" Target="../media/image646.png"/><Relationship Id="rId72" Type="http://schemas.openxmlformats.org/officeDocument/2006/relationships/customXml" Target="../ink/ink657.xml"/><Relationship Id="rId93" Type="http://schemas.openxmlformats.org/officeDocument/2006/relationships/image" Target="../media/image667.png"/><Relationship Id="rId98" Type="http://schemas.openxmlformats.org/officeDocument/2006/relationships/customXml" Target="../ink/ink670.xml"/><Relationship Id="rId121" Type="http://schemas.openxmlformats.org/officeDocument/2006/relationships/image" Target="../media/image681.png"/><Relationship Id="rId142" Type="http://schemas.openxmlformats.org/officeDocument/2006/relationships/customXml" Target="../ink/ink692.xml"/><Relationship Id="rId163" Type="http://schemas.openxmlformats.org/officeDocument/2006/relationships/image" Target="../media/image702.png"/><Relationship Id="rId184" Type="http://schemas.openxmlformats.org/officeDocument/2006/relationships/customXml" Target="../ink/ink713.xml"/><Relationship Id="rId189" Type="http://schemas.openxmlformats.org/officeDocument/2006/relationships/image" Target="../media/image714.png"/><Relationship Id="rId3" Type="http://schemas.openxmlformats.org/officeDocument/2006/relationships/image" Target="../media/image622.png"/><Relationship Id="rId25" Type="http://schemas.openxmlformats.org/officeDocument/2006/relationships/image" Target="../media/image633.png"/><Relationship Id="rId46" Type="http://schemas.openxmlformats.org/officeDocument/2006/relationships/customXml" Target="../ink/ink644.xml"/><Relationship Id="rId67" Type="http://schemas.openxmlformats.org/officeDocument/2006/relationships/image" Target="../media/image654.png"/><Relationship Id="rId116" Type="http://schemas.openxmlformats.org/officeDocument/2006/relationships/customXml" Target="../ink/ink679.xml"/><Relationship Id="rId137" Type="http://schemas.openxmlformats.org/officeDocument/2006/relationships/image" Target="../media/image689.png"/><Relationship Id="rId158" Type="http://schemas.openxmlformats.org/officeDocument/2006/relationships/customXml" Target="../ink/ink700.xml"/><Relationship Id="rId20" Type="http://schemas.openxmlformats.org/officeDocument/2006/relationships/customXml" Target="../ink/ink631.xml"/><Relationship Id="rId41" Type="http://schemas.openxmlformats.org/officeDocument/2006/relationships/image" Target="../media/image641.png"/><Relationship Id="rId62" Type="http://schemas.openxmlformats.org/officeDocument/2006/relationships/customXml" Target="../ink/ink652.xml"/><Relationship Id="rId83" Type="http://schemas.openxmlformats.org/officeDocument/2006/relationships/image" Target="../media/image662.png"/><Relationship Id="rId88" Type="http://schemas.openxmlformats.org/officeDocument/2006/relationships/customXml" Target="../ink/ink665.xml"/><Relationship Id="rId111" Type="http://schemas.openxmlformats.org/officeDocument/2006/relationships/image" Target="../media/image676.png"/><Relationship Id="rId132" Type="http://schemas.openxmlformats.org/officeDocument/2006/relationships/customXml" Target="../ink/ink687.xml"/><Relationship Id="rId153" Type="http://schemas.openxmlformats.org/officeDocument/2006/relationships/image" Target="../media/image697.png"/><Relationship Id="rId174" Type="http://schemas.openxmlformats.org/officeDocument/2006/relationships/customXml" Target="../ink/ink708.xml"/><Relationship Id="rId179" Type="http://schemas.openxmlformats.org/officeDocument/2006/relationships/image" Target="../media/image709.png"/><Relationship Id="rId190" Type="http://schemas.openxmlformats.org/officeDocument/2006/relationships/customXml" Target="../ink/ink716.xml"/><Relationship Id="rId15" Type="http://schemas.openxmlformats.org/officeDocument/2006/relationships/image" Target="../media/image628.png"/><Relationship Id="rId36" Type="http://schemas.openxmlformats.org/officeDocument/2006/relationships/customXml" Target="../ink/ink639.xml"/><Relationship Id="rId57" Type="http://schemas.openxmlformats.org/officeDocument/2006/relationships/image" Target="../media/image649.png"/><Relationship Id="rId106" Type="http://schemas.openxmlformats.org/officeDocument/2006/relationships/customXml" Target="../ink/ink674.xml"/><Relationship Id="rId127" Type="http://schemas.openxmlformats.org/officeDocument/2006/relationships/image" Target="../media/image684.png"/><Relationship Id="rId10" Type="http://schemas.openxmlformats.org/officeDocument/2006/relationships/customXml" Target="../ink/ink626.xml"/><Relationship Id="rId31" Type="http://schemas.openxmlformats.org/officeDocument/2006/relationships/image" Target="../media/image636.png"/><Relationship Id="rId52" Type="http://schemas.openxmlformats.org/officeDocument/2006/relationships/customXml" Target="../ink/ink647.xml"/><Relationship Id="rId73" Type="http://schemas.openxmlformats.org/officeDocument/2006/relationships/image" Target="../media/image657.png"/><Relationship Id="rId78" Type="http://schemas.openxmlformats.org/officeDocument/2006/relationships/customXml" Target="../ink/ink660.xml"/><Relationship Id="rId94" Type="http://schemas.openxmlformats.org/officeDocument/2006/relationships/customXml" Target="../ink/ink668.xml"/><Relationship Id="rId99" Type="http://schemas.openxmlformats.org/officeDocument/2006/relationships/image" Target="../media/image670.png"/><Relationship Id="rId101" Type="http://schemas.openxmlformats.org/officeDocument/2006/relationships/image" Target="../media/image671.png"/><Relationship Id="rId122" Type="http://schemas.openxmlformats.org/officeDocument/2006/relationships/customXml" Target="../ink/ink682.xml"/><Relationship Id="rId143" Type="http://schemas.openxmlformats.org/officeDocument/2006/relationships/image" Target="../media/image692.png"/><Relationship Id="rId148" Type="http://schemas.openxmlformats.org/officeDocument/2006/relationships/customXml" Target="../ink/ink695.xml"/><Relationship Id="rId164" Type="http://schemas.openxmlformats.org/officeDocument/2006/relationships/customXml" Target="../ink/ink703.xml"/><Relationship Id="rId169" Type="http://schemas.openxmlformats.org/officeDocument/2006/relationships/image" Target="../media/image705.png"/><Relationship Id="rId185" Type="http://schemas.openxmlformats.org/officeDocument/2006/relationships/image" Target="../media/image712.png"/><Relationship Id="rId4" Type="http://schemas.openxmlformats.org/officeDocument/2006/relationships/customXml" Target="../ink/ink623.xml"/><Relationship Id="rId9" Type="http://schemas.openxmlformats.org/officeDocument/2006/relationships/image" Target="../media/image625.png"/><Relationship Id="rId180" Type="http://schemas.openxmlformats.org/officeDocument/2006/relationships/customXml" Target="../ink/ink71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5.xml"/><Relationship Id="rId299" Type="http://schemas.openxmlformats.org/officeDocument/2006/relationships/customXml" Target="../ink/ink866.xml"/><Relationship Id="rId671" Type="http://schemas.openxmlformats.org/officeDocument/2006/relationships/customXml" Target="../ink/ink1053.xml"/><Relationship Id="rId727" Type="http://schemas.openxmlformats.org/officeDocument/2006/relationships/customXml" Target="../ink/ink1081.xml"/><Relationship Id="rId21" Type="http://schemas.openxmlformats.org/officeDocument/2006/relationships/image" Target="../media/image725.png"/><Relationship Id="rId63" Type="http://schemas.openxmlformats.org/officeDocument/2006/relationships/image" Target="../media/image746.png"/><Relationship Id="rId159" Type="http://schemas.openxmlformats.org/officeDocument/2006/relationships/customXml" Target="../ink/ink796.xml"/><Relationship Id="rId324" Type="http://schemas.openxmlformats.org/officeDocument/2006/relationships/customXml" Target="../ink/ink879.xml"/><Relationship Id="rId366" Type="http://schemas.openxmlformats.org/officeDocument/2006/relationships/customXml" Target="../ink/ink900.xml"/><Relationship Id="rId531" Type="http://schemas.openxmlformats.org/officeDocument/2006/relationships/image" Target="../media/image976.png"/><Relationship Id="rId573" Type="http://schemas.openxmlformats.org/officeDocument/2006/relationships/customXml" Target="../ink/ink1004.xml"/><Relationship Id="rId629" Type="http://schemas.openxmlformats.org/officeDocument/2006/relationships/customXml" Target="../ink/ink1032.xml"/><Relationship Id="rId170" Type="http://schemas.openxmlformats.org/officeDocument/2006/relationships/image" Target="../media/image798.png"/><Relationship Id="rId226" Type="http://schemas.openxmlformats.org/officeDocument/2006/relationships/image" Target="../media/image826.png"/><Relationship Id="rId433" Type="http://schemas.openxmlformats.org/officeDocument/2006/relationships/image" Target="../media/image927.png"/><Relationship Id="rId268" Type="http://schemas.openxmlformats.org/officeDocument/2006/relationships/image" Target="../media/image847.png"/><Relationship Id="rId475" Type="http://schemas.openxmlformats.org/officeDocument/2006/relationships/image" Target="../media/image948.png"/><Relationship Id="rId640" Type="http://schemas.openxmlformats.org/officeDocument/2006/relationships/image" Target="../media/image1029.png"/><Relationship Id="rId682" Type="http://schemas.openxmlformats.org/officeDocument/2006/relationships/image" Target="../media/image1050.png"/><Relationship Id="rId738" Type="http://schemas.openxmlformats.org/officeDocument/2006/relationships/image" Target="../media/image1078.png"/><Relationship Id="rId32" Type="http://schemas.openxmlformats.org/officeDocument/2006/relationships/customXml" Target="../ink/ink732.xml"/><Relationship Id="rId74" Type="http://schemas.openxmlformats.org/officeDocument/2006/relationships/customXml" Target="../ink/ink753.xml"/><Relationship Id="rId128" Type="http://schemas.openxmlformats.org/officeDocument/2006/relationships/image" Target="../media/image777.png"/><Relationship Id="rId335" Type="http://schemas.openxmlformats.org/officeDocument/2006/relationships/image" Target="../media/image878.png"/><Relationship Id="rId377" Type="http://schemas.openxmlformats.org/officeDocument/2006/relationships/image" Target="../media/image899.png"/><Relationship Id="rId500" Type="http://schemas.openxmlformats.org/officeDocument/2006/relationships/customXml" Target="../ink/ink967.xml"/><Relationship Id="rId542" Type="http://schemas.openxmlformats.org/officeDocument/2006/relationships/customXml" Target="../ink/ink988.xml"/><Relationship Id="rId584" Type="http://schemas.openxmlformats.org/officeDocument/2006/relationships/image" Target="../media/image1002.png"/><Relationship Id="rId5" Type="http://schemas.openxmlformats.org/officeDocument/2006/relationships/image" Target="../media/image717.png"/><Relationship Id="rId181" Type="http://schemas.openxmlformats.org/officeDocument/2006/relationships/customXml" Target="../ink/ink807.xml"/><Relationship Id="rId237" Type="http://schemas.openxmlformats.org/officeDocument/2006/relationships/customXml" Target="../ink/ink835.xml"/><Relationship Id="rId402" Type="http://schemas.openxmlformats.org/officeDocument/2006/relationships/customXml" Target="../ink/ink918.xml"/><Relationship Id="rId279" Type="http://schemas.openxmlformats.org/officeDocument/2006/relationships/customXml" Target="../ink/ink856.xml"/><Relationship Id="rId444" Type="http://schemas.openxmlformats.org/officeDocument/2006/relationships/customXml" Target="../ink/ink939.xml"/><Relationship Id="rId486" Type="http://schemas.openxmlformats.org/officeDocument/2006/relationships/customXml" Target="../ink/ink960.xml"/><Relationship Id="rId651" Type="http://schemas.openxmlformats.org/officeDocument/2006/relationships/customXml" Target="../ink/ink1043.xml"/><Relationship Id="rId693" Type="http://schemas.openxmlformats.org/officeDocument/2006/relationships/customXml" Target="../ink/ink1064.xml"/><Relationship Id="rId707" Type="http://schemas.openxmlformats.org/officeDocument/2006/relationships/customXml" Target="../ink/ink1071.xml"/><Relationship Id="rId749" Type="http://schemas.openxmlformats.org/officeDocument/2006/relationships/customXml" Target="../ink/ink1092.xml"/><Relationship Id="rId43" Type="http://schemas.openxmlformats.org/officeDocument/2006/relationships/image" Target="../media/image736.png"/><Relationship Id="rId139" Type="http://schemas.openxmlformats.org/officeDocument/2006/relationships/customXml" Target="../ink/ink786.xml"/><Relationship Id="rId290" Type="http://schemas.openxmlformats.org/officeDocument/2006/relationships/image" Target="../media/image856.png"/><Relationship Id="rId304" Type="http://schemas.openxmlformats.org/officeDocument/2006/relationships/image" Target="../media/image863.png"/><Relationship Id="rId346" Type="http://schemas.openxmlformats.org/officeDocument/2006/relationships/customXml" Target="../ink/ink890.xml"/><Relationship Id="rId388" Type="http://schemas.openxmlformats.org/officeDocument/2006/relationships/customXml" Target="../ink/ink911.xml"/><Relationship Id="rId511" Type="http://schemas.openxmlformats.org/officeDocument/2006/relationships/image" Target="../media/image966.png"/><Relationship Id="rId553" Type="http://schemas.openxmlformats.org/officeDocument/2006/relationships/customXml" Target="../ink/ink994.xml"/><Relationship Id="rId609" Type="http://schemas.openxmlformats.org/officeDocument/2006/relationships/customXml" Target="../ink/ink1022.xml"/><Relationship Id="rId85" Type="http://schemas.openxmlformats.org/officeDocument/2006/relationships/image" Target="../media/image757.png"/><Relationship Id="rId150" Type="http://schemas.openxmlformats.org/officeDocument/2006/relationships/image" Target="../media/image788.png"/><Relationship Id="rId192" Type="http://schemas.openxmlformats.org/officeDocument/2006/relationships/image" Target="../media/image809.png"/><Relationship Id="rId206" Type="http://schemas.openxmlformats.org/officeDocument/2006/relationships/image" Target="../media/image816.png"/><Relationship Id="rId413" Type="http://schemas.openxmlformats.org/officeDocument/2006/relationships/image" Target="../media/image917.png"/><Relationship Id="rId595" Type="http://schemas.openxmlformats.org/officeDocument/2006/relationships/customXml" Target="../ink/ink1015.xml"/><Relationship Id="rId248" Type="http://schemas.openxmlformats.org/officeDocument/2006/relationships/image" Target="../media/image837.png"/><Relationship Id="rId455" Type="http://schemas.openxmlformats.org/officeDocument/2006/relationships/image" Target="../media/image938.png"/><Relationship Id="rId497" Type="http://schemas.openxmlformats.org/officeDocument/2006/relationships/image" Target="../media/image959.png"/><Relationship Id="rId620" Type="http://schemas.openxmlformats.org/officeDocument/2006/relationships/image" Target="../media/image1019.png"/><Relationship Id="rId662" Type="http://schemas.openxmlformats.org/officeDocument/2006/relationships/image" Target="../media/image1040.png"/><Relationship Id="rId718" Type="http://schemas.openxmlformats.org/officeDocument/2006/relationships/image" Target="../media/image1068.png"/><Relationship Id="rId12" Type="http://schemas.openxmlformats.org/officeDocument/2006/relationships/customXml" Target="../ink/ink722.xml"/><Relationship Id="rId108" Type="http://schemas.openxmlformats.org/officeDocument/2006/relationships/image" Target="../media/image767.png"/><Relationship Id="rId315" Type="http://schemas.openxmlformats.org/officeDocument/2006/relationships/image" Target="../media/image868.png"/><Relationship Id="rId357" Type="http://schemas.openxmlformats.org/officeDocument/2006/relationships/image" Target="../media/image889.png"/><Relationship Id="rId522" Type="http://schemas.openxmlformats.org/officeDocument/2006/relationships/customXml" Target="../ink/ink978.xml"/><Relationship Id="rId54" Type="http://schemas.openxmlformats.org/officeDocument/2006/relationships/customXml" Target="../ink/ink743.xml"/><Relationship Id="rId96" Type="http://schemas.openxmlformats.org/officeDocument/2006/relationships/customXml" Target="../ink/ink764.xml"/><Relationship Id="rId161" Type="http://schemas.openxmlformats.org/officeDocument/2006/relationships/customXml" Target="../ink/ink797.xml"/><Relationship Id="rId217" Type="http://schemas.openxmlformats.org/officeDocument/2006/relationships/customXml" Target="../ink/ink825.xml"/><Relationship Id="rId399" Type="http://schemas.openxmlformats.org/officeDocument/2006/relationships/image" Target="../media/image910.png"/><Relationship Id="rId564" Type="http://schemas.openxmlformats.org/officeDocument/2006/relationships/image" Target="../media/image992.png"/><Relationship Id="rId259" Type="http://schemas.openxmlformats.org/officeDocument/2006/relationships/customXml" Target="../ink/ink846.xml"/><Relationship Id="rId424" Type="http://schemas.openxmlformats.org/officeDocument/2006/relationships/customXml" Target="../ink/ink929.xml"/><Relationship Id="rId466" Type="http://schemas.openxmlformats.org/officeDocument/2006/relationships/customXml" Target="../ink/ink950.xml"/><Relationship Id="rId631" Type="http://schemas.openxmlformats.org/officeDocument/2006/relationships/customXml" Target="../ink/ink1033.xml"/><Relationship Id="rId673" Type="http://schemas.openxmlformats.org/officeDocument/2006/relationships/customXml" Target="../ink/ink1054.xml"/><Relationship Id="rId729" Type="http://schemas.openxmlformats.org/officeDocument/2006/relationships/customXml" Target="../ink/ink1082.xml"/><Relationship Id="rId23" Type="http://schemas.openxmlformats.org/officeDocument/2006/relationships/image" Target="../media/image726.png"/><Relationship Id="rId119" Type="http://schemas.openxmlformats.org/officeDocument/2006/relationships/customXml" Target="../ink/ink776.xml"/><Relationship Id="rId270" Type="http://schemas.openxmlformats.org/officeDocument/2006/relationships/image" Target="../media/image848.png"/><Relationship Id="rId326" Type="http://schemas.openxmlformats.org/officeDocument/2006/relationships/customXml" Target="../ink/ink880.xml"/><Relationship Id="rId533" Type="http://schemas.openxmlformats.org/officeDocument/2006/relationships/image" Target="../media/image977.png"/><Relationship Id="rId65" Type="http://schemas.openxmlformats.org/officeDocument/2006/relationships/image" Target="../media/image747.png"/><Relationship Id="rId130" Type="http://schemas.openxmlformats.org/officeDocument/2006/relationships/image" Target="../media/image778.png"/><Relationship Id="rId368" Type="http://schemas.openxmlformats.org/officeDocument/2006/relationships/customXml" Target="../ink/ink901.xml"/><Relationship Id="rId575" Type="http://schemas.openxmlformats.org/officeDocument/2006/relationships/customXml" Target="../ink/ink1005.xml"/><Relationship Id="rId740" Type="http://schemas.openxmlformats.org/officeDocument/2006/relationships/image" Target="../media/image1079.png"/><Relationship Id="rId172" Type="http://schemas.openxmlformats.org/officeDocument/2006/relationships/image" Target="../media/image799.png"/><Relationship Id="rId228" Type="http://schemas.openxmlformats.org/officeDocument/2006/relationships/image" Target="../media/image827.png"/><Relationship Id="rId435" Type="http://schemas.openxmlformats.org/officeDocument/2006/relationships/image" Target="../media/image928.png"/><Relationship Id="rId477" Type="http://schemas.openxmlformats.org/officeDocument/2006/relationships/image" Target="../media/image949.png"/><Relationship Id="rId600" Type="http://schemas.openxmlformats.org/officeDocument/2006/relationships/image" Target="../media/image1009.png"/><Relationship Id="rId642" Type="http://schemas.openxmlformats.org/officeDocument/2006/relationships/image" Target="../media/image1030.png"/><Relationship Id="rId684" Type="http://schemas.openxmlformats.org/officeDocument/2006/relationships/image" Target="../media/image1051.png"/><Relationship Id="rId281" Type="http://schemas.openxmlformats.org/officeDocument/2006/relationships/customXml" Target="../ink/ink857.xml"/><Relationship Id="rId337" Type="http://schemas.openxmlformats.org/officeDocument/2006/relationships/image" Target="../media/image879.png"/><Relationship Id="rId502" Type="http://schemas.openxmlformats.org/officeDocument/2006/relationships/customXml" Target="../ink/ink968.xml"/><Relationship Id="rId34" Type="http://schemas.openxmlformats.org/officeDocument/2006/relationships/customXml" Target="../ink/ink733.xml"/><Relationship Id="rId76" Type="http://schemas.openxmlformats.org/officeDocument/2006/relationships/customXml" Target="../ink/ink754.xml"/><Relationship Id="rId141" Type="http://schemas.openxmlformats.org/officeDocument/2006/relationships/customXml" Target="../ink/ink787.xml"/><Relationship Id="rId379" Type="http://schemas.openxmlformats.org/officeDocument/2006/relationships/image" Target="../media/image900.png"/><Relationship Id="rId544" Type="http://schemas.openxmlformats.org/officeDocument/2006/relationships/image" Target="../media/image982.png"/><Relationship Id="rId586" Type="http://schemas.openxmlformats.org/officeDocument/2006/relationships/image" Target="../media/image714.png"/><Relationship Id="rId751" Type="http://schemas.openxmlformats.org/officeDocument/2006/relationships/customXml" Target="../ink/ink1093.xml"/><Relationship Id="rId7" Type="http://schemas.openxmlformats.org/officeDocument/2006/relationships/image" Target="../media/image718.png"/><Relationship Id="rId183" Type="http://schemas.openxmlformats.org/officeDocument/2006/relationships/customXml" Target="../ink/ink808.xml"/><Relationship Id="rId239" Type="http://schemas.openxmlformats.org/officeDocument/2006/relationships/customXml" Target="../ink/ink836.xml"/><Relationship Id="rId390" Type="http://schemas.openxmlformats.org/officeDocument/2006/relationships/customXml" Target="../ink/ink912.xml"/><Relationship Id="rId404" Type="http://schemas.openxmlformats.org/officeDocument/2006/relationships/customXml" Target="../ink/ink919.xml"/><Relationship Id="rId446" Type="http://schemas.openxmlformats.org/officeDocument/2006/relationships/customXml" Target="../ink/ink940.xml"/><Relationship Id="rId611" Type="http://schemas.openxmlformats.org/officeDocument/2006/relationships/customXml" Target="../ink/ink1023.xml"/><Relationship Id="rId653" Type="http://schemas.openxmlformats.org/officeDocument/2006/relationships/customXml" Target="../ink/ink1044.xml"/><Relationship Id="rId250" Type="http://schemas.openxmlformats.org/officeDocument/2006/relationships/image" Target="../media/image838.png"/><Relationship Id="rId292" Type="http://schemas.openxmlformats.org/officeDocument/2006/relationships/image" Target="../media/image857.png"/><Relationship Id="rId306" Type="http://schemas.openxmlformats.org/officeDocument/2006/relationships/image" Target="../media/image864.png"/><Relationship Id="rId488" Type="http://schemas.openxmlformats.org/officeDocument/2006/relationships/customXml" Target="../ink/ink961.xml"/><Relationship Id="rId695" Type="http://schemas.openxmlformats.org/officeDocument/2006/relationships/customXml" Target="../ink/ink1065.xml"/><Relationship Id="rId709" Type="http://schemas.openxmlformats.org/officeDocument/2006/relationships/customXml" Target="../ink/ink1072.xml"/><Relationship Id="rId45" Type="http://schemas.openxmlformats.org/officeDocument/2006/relationships/image" Target="../media/image737.png"/><Relationship Id="rId87" Type="http://schemas.openxmlformats.org/officeDocument/2006/relationships/image" Target="../media/image155.png"/><Relationship Id="rId110" Type="http://schemas.openxmlformats.org/officeDocument/2006/relationships/image" Target="../media/image768.png"/><Relationship Id="rId348" Type="http://schemas.openxmlformats.org/officeDocument/2006/relationships/customXml" Target="../ink/ink891.xml"/><Relationship Id="rId513" Type="http://schemas.openxmlformats.org/officeDocument/2006/relationships/image" Target="../media/image967.png"/><Relationship Id="rId555" Type="http://schemas.openxmlformats.org/officeDocument/2006/relationships/customXml" Target="../ink/ink995.xml"/><Relationship Id="rId597" Type="http://schemas.openxmlformats.org/officeDocument/2006/relationships/customXml" Target="../ink/ink1016.xml"/><Relationship Id="rId720" Type="http://schemas.openxmlformats.org/officeDocument/2006/relationships/image" Target="../media/image1069.png"/><Relationship Id="rId152" Type="http://schemas.openxmlformats.org/officeDocument/2006/relationships/image" Target="../media/image789.png"/><Relationship Id="rId194" Type="http://schemas.openxmlformats.org/officeDocument/2006/relationships/image" Target="../media/image810.png"/><Relationship Id="rId208" Type="http://schemas.openxmlformats.org/officeDocument/2006/relationships/image" Target="../media/image817.png"/><Relationship Id="rId415" Type="http://schemas.openxmlformats.org/officeDocument/2006/relationships/image" Target="../media/image918.png"/><Relationship Id="rId457" Type="http://schemas.openxmlformats.org/officeDocument/2006/relationships/image" Target="../media/image939.png"/><Relationship Id="rId622" Type="http://schemas.openxmlformats.org/officeDocument/2006/relationships/image" Target="../media/image1020.png"/><Relationship Id="rId261" Type="http://schemas.openxmlformats.org/officeDocument/2006/relationships/customXml" Target="../ink/ink847.xml"/><Relationship Id="rId499" Type="http://schemas.openxmlformats.org/officeDocument/2006/relationships/image" Target="../media/image960.png"/><Relationship Id="rId664" Type="http://schemas.openxmlformats.org/officeDocument/2006/relationships/image" Target="../media/image1041.png"/><Relationship Id="rId14" Type="http://schemas.openxmlformats.org/officeDocument/2006/relationships/customXml" Target="../ink/ink723.xml"/><Relationship Id="rId56" Type="http://schemas.openxmlformats.org/officeDocument/2006/relationships/customXml" Target="../ink/ink744.xml"/><Relationship Id="rId317" Type="http://schemas.openxmlformats.org/officeDocument/2006/relationships/image" Target="../media/image869.png"/><Relationship Id="rId359" Type="http://schemas.openxmlformats.org/officeDocument/2006/relationships/image" Target="../media/image890.png"/><Relationship Id="rId524" Type="http://schemas.openxmlformats.org/officeDocument/2006/relationships/customXml" Target="../ink/ink979.xml"/><Relationship Id="rId566" Type="http://schemas.openxmlformats.org/officeDocument/2006/relationships/image" Target="../media/image993.png"/><Relationship Id="rId731" Type="http://schemas.openxmlformats.org/officeDocument/2006/relationships/customXml" Target="../ink/ink1083.xml"/><Relationship Id="rId98" Type="http://schemas.openxmlformats.org/officeDocument/2006/relationships/customXml" Target="../ink/ink765.xml"/><Relationship Id="rId121" Type="http://schemas.openxmlformats.org/officeDocument/2006/relationships/customXml" Target="../ink/ink777.xml"/><Relationship Id="rId163" Type="http://schemas.openxmlformats.org/officeDocument/2006/relationships/customXml" Target="../ink/ink798.xml"/><Relationship Id="rId219" Type="http://schemas.openxmlformats.org/officeDocument/2006/relationships/customXml" Target="../ink/ink826.xml"/><Relationship Id="rId370" Type="http://schemas.openxmlformats.org/officeDocument/2006/relationships/customXml" Target="../ink/ink902.xml"/><Relationship Id="rId426" Type="http://schemas.openxmlformats.org/officeDocument/2006/relationships/customXml" Target="../ink/ink930.xml"/><Relationship Id="rId633" Type="http://schemas.openxmlformats.org/officeDocument/2006/relationships/customXml" Target="../ink/ink1034.xml"/><Relationship Id="rId230" Type="http://schemas.openxmlformats.org/officeDocument/2006/relationships/image" Target="../media/image828.png"/><Relationship Id="rId468" Type="http://schemas.openxmlformats.org/officeDocument/2006/relationships/customXml" Target="../ink/ink951.xml"/><Relationship Id="rId675" Type="http://schemas.openxmlformats.org/officeDocument/2006/relationships/customXml" Target="../ink/ink1055.xml"/><Relationship Id="rId25" Type="http://schemas.openxmlformats.org/officeDocument/2006/relationships/image" Target="../media/image727.png"/><Relationship Id="rId67" Type="http://schemas.openxmlformats.org/officeDocument/2006/relationships/image" Target="../media/image748.png"/><Relationship Id="rId272" Type="http://schemas.openxmlformats.org/officeDocument/2006/relationships/image" Target="../media/image849.png"/><Relationship Id="rId328" Type="http://schemas.openxmlformats.org/officeDocument/2006/relationships/customXml" Target="../ink/ink881.xml"/><Relationship Id="rId535" Type="http://schemas.openxmlformats.org/officeDocument/2006/relationships/image" Target="../media/image978.png"/><Relationship Id="rId577" Type="http://schemas.openxmlformats.org/officeDocument/2006/relationships/customXml" Target="../ink/ink1006.xml"/><Relationship Id="rId700" Type="http://schemas.openxmlformats.org/officeDocument/2006/relationships/image" Target="../media/image1059.png"/><Relationship Id="rId742" Type="http://schemas.openxmlformats.org/officeDocument/2006/relationships/image" Target="../media/image1080.png"/><Relationship Id="rId132" Type="http://schemas.openxmlformats.org/officeDocument/2006/relationships/image" Target="../media/image779.png"/><Relationship Id="rId174" Type="http://schemas.openxmlformats.org/officeDocument/2006/relationships/image" Target="../media/image800.png"/><Relationship Id="rId381" Type="http://schemas.openxmlformats.org/officeDocument/2006/relationships/image" Target="../media/image901.png"/><Relationship Id="rId602" Type="http://schemas.openxmlformats.org/officeDocument/2006/relationships/image" Target="../media/image1010.png"/><Relationship Id="rId241" Type="http://schemas.openxmlformats.org/officeDocument/2006/relationships/customXml" Target="../ink/ink837.xml"/><Relationship Id="rId437" Type="http://schemas.openxmlformats.org/officeDocument/2006/relationships/image" Target="../media/image929.png"/><Relationship Id="rId479" Type="http://schemas.openxmlformats.org/officeDocument/2006/relationships/image" Target="../media/image950.png"/><Relationship Id="rId644" Type="http://schemas.openxmlformats.org/officeDocument/2006/relationships/image" Target="../media/image1031.png"/><Relationship Id="rId686" Type="http://schemas.openxmlformats.org/officeDocument/2006/relationships/image" Target="../media/image1052.png"/><Relationship Id="rId36" Type="http://schemas.openxmlformats.org/officeDocument/2006/relationships/customXml" Target="../ink/ink734.xml"/><Relationship Id="rId283" Type="http://schemas.openxmlformats.org/officeDocument/2006/relationships/customXml" Target="../ink/ink858.xml"/><Relationship Id="rId339" Type="http://schemas.openxmlformats.org/officeDocument/2006/relationships/image" Target="../media/image880.png"/><Relationship Id="rId490" Type="http://schemas.openxmlformats.org/officeDocument/2006/relationships/customXml" Target="../ink/ink962.xml"/><Relationship Id="rId504" Type="http://schemas.openxmlformats.org/officeDocument/2006/relationships/customXml" Target="../ink/ink969.xml"/><Relationship Id="rId546" Type="http://schemas.openxmlformats.org/officeDocument/2006/relationships/image" Target="../media/image983.png"/><Relationship Id="rId711" Type="http://schemas.openxmlformats.org/officeDocument/2006/relationships/customXml" Target="../ink/ink1073.xml"/><Relationship Id="rId753" Type="http://schemas.openxmlformats.org/officeDocument/2006/relationships/customXml" Target="../ink/ink1094.xml"/><Relationship Id="rId78" Type="http://schemas.openxmlformats.org/officeDocument/2006/relationships/customXml" Target="../ink/ink755.xml"/><Relationship Id="rId101" Type="http://schemas.openxmlformats.org/officeDocument/2006/relationships/image" Target="../media/image764.png"/><Relationship Id="rId143" Type="http://schemas.openxmlformats.org/officeDocument/2006/relationships/customXml" Target="../ink/ink788.xml"/><Relationship Id="rId185" Type="http://schemas.openxmlformats.org/officeDocument/2006/relationships/customXml" Target="../ink/ink809.xml"/><Relationship Id="rId350" Type="http://schemas.openxmlformats.org/officeDocument/2006/relationships/customXml" Target="../ink/ink892.xml"/><Relationship Id="rId406" Type="http://schemas.openxmlformats.org/officeDocument/2006/relationships/customXml" Target="../ink/ink920.xml"/><Relationship Id="rId588" Type="http://schemas.openxmlformats.org/officeDocument/2006/relationships/image" Target="../media/image1003.png"/><Relationship Id="rId9" Type="http://schemas.openxmlformats.org/officeDocument/2006/relationships/image" Target="../media/image719.png"/><Relationship Id="rId210" Type="http://schemas.openxmlformats.org/officeDocument/2006/relationships/image" Target="../media/image818.png"/><Relationship Id="rId392" Type="http://schemas.openxmlformats.org/officeDocument/2006/relationships/customXml" Target="../ink/ink913.xml"/><Relationship Id="rId448" Type="http://schemas.openxmlformats.org/officeDocument/2006/relationships/customXml" Target="../ink/ink941.xml"/><Relationship Id="rId613" Type="http://schemas.openxmlformats.org/officeDocument/2006/relationships/customXml" Target="../ink/ink1024.xml"/><Relationship Id="rId655" Type="http://schemas.openxmlformats.org/officeDocument/2006/relationships/customXml" Target="../ink/ink1045.xml"/><Relationship Id="rId697" Type="http://schemas.openxmlformats.org/officeDocument/2006/relationships/customXml" Target="../ink/ink1066.xml"/><Relationship Id="rId252" Type="http://schemas.openxmlformats.org/officeDocument/2006/relationships/image" Target="../media/image839.png"/><Relationship Id="rId294" Type="http://schemas.openxmlformats.org/officeDocument/2006/relationships/image" Target="../media/image858.png"/><Relationship Id="rId308" Type="http://schemas.openxmlformats.org/officeDocument/2006/relationships/image" Target="../media/image865.png"/><Relationship Id="rId515" Type="http://schemas.openxmlformats.org/officeDocument/2006/relationships/image" Target="../media/image968.png"/><Relationship Id="rId722" Type="http://schemas.openxmlformats.org/officeDocument/2006/relationships/image" Target="../media/image1070.png"/><Relationship Id="rId47" Type="http://schemas.openxmlformats.org/officeDocument/2006/relationships/image" Target="../media/image738.png"/><Relationship Id="rId89" Type="http://schemas.openxmlformats.org/officeDocument/2006/relationships/image" Target="../media/image758.png"/><Relationship Id="rId112" Type="http://schemas.openxmlformats.org/officeDocument/2006/relationships/image" Target="../media/image769.png"/><Relationship Id="rId154" Type="http://schemas.openxmlformats.org/officeDocument/2006/relationships/image" Target="../media/image790.png"/><Relationship Id="rId361" Type="http://schemas.openxmlformats.org/officeDocument/2006/relationships/image" Target="../media/image891.png"/><Relationship Id="rId557" Type="http://schemas.openxmlformats.org/officeDocument/2006/relationships/customXml" Target="../ink/ink996.xml"/><Relationship Id="rId599" Type="http://schemas.openxmlformats.org/officeDocument/2006/relationships/customXml" Target="../ink/ink1017.xml"/><Relationship Id="rId196" Type="http://schemas.openxmlformats.org/officeDocument/2006/relationships/image" Target="../media/image811.png"/><Relationship Id="rId417" Type="http://schemas.openxmlformats.org/officeDocument/2006/relationships/image" Target="../media/image919.png"/><Relationship Id="rId459" Type="http://schemas.openxmlformats.org/officeDocument/2006/relationships/image" Target="../media/image940.png"/><Relationship Id="rId624" Type="http://schemas.openxmlformats.org/officeDocument/2006/relationships/image" Target="../media/image1021.png"/><Relationship Id="rId666" Type="http://schemas.openxmlformats.org/officeDocument/2006/relationships/image" Target="../media/image1042.png"/><Relationship Id="rId16" Type="http://schemas.openxmlformats.org/officeDocument/2006/relationships/customXml" Target="../ink/ink724.xml"/><Relationship Id="rId221" Type="http://schemas.openxmlformats.org/officeDocument/2006/relationships/customXml" Target="../ink/ink827.xml"/><Relationship Id="rId263" Type="http://schemas.openxmlformats.org/officeDocument/2006/relationships/customXml" Target="../ink/ink848.xml"/><Relationship Id="rId319" Type="http://schemas.openxmlformats.org/officeDocument/2006/relationships/image" Target="../media/image870.png"/><Relationship Id="rId470" Type="http://schemas.openxmlformats.org/officeDocument/2006/relationships/customXml" Target="../ink/ink952.xml"/><Relationship Id="rId526" Type="http://schemas.openxmlformats.org/officeDocument/2006/relationships/customXml" Target="../ink/ink980.xml"/><Relationship Id="rId58" Type="http://schemas.openxmlformats.org/officeDocument/2006/relationships/customXml" Target="../ink/ink745.xml"/><Relationship Id="rId123" Type="http://schemas.openxmlformats.org/officeDocument/2006/relationships/customXml" Target="../ink/ink778.xml"/><Relationship Id="rId330" Type="http://schemas.openxmlformats.org/officeDocument/2006/relationships/customXml" Target="../ink/ink882.xml"/><Relationship Id="rId568" Type="http://schemas.openxmlformats.org/officeDocument/2006/relationships/image" Target="../media/image994.png"/><Relationship Id="rId733" Type="http://schemas.openxmlformats.org/officeDocument/2006/relationships/customXml" Target="../ink/ink1084.xml"/><Relationship Id="rId165" Type="http://schemas.openxmlformats.org/officeDocument/2006/relationships/customXml" Target="../ink/ink799.xml"/><Relationship Id="rId372" Type="http://schemas.openxmlformats.org/officeDocument/2006/relationships/customXml" Target="../ink/ink903.xml"/><Relationship Id="rId428" Type="http://schemas.openxmlformats.org/officeDocument/2006/relationships/customXml" Target="../ink/ink931.xml"/><Relationship Id="rId635" Type="http://schemas.openxmlformats.org/officeDocument/2006/relationships/customXml" Target="../ink/ink1035.xml"/><Relationship Id="rId677" Type="http://schemas.openxmlformats.org/officeDocument/2006/relationships/customXml" Target="../ink/ink1056.xml"/><Relationship Id="rId232" Type="http://schemas.openxmlformats.org/officeDocument/2006/relationships/image" Target="../media/image829.png"/><Relationship Id="rId274" Type="http://schemas.openxmlformats.org/officeDocument/2006/relationships/image" Target="../media/image139.png"/><Relationship Id="rId481" Type="http://schemas.openxmlformats.org/officeDocument/2006/relationships/image" Target="../media/image951.png"/><Relationship Id="rId702" Type="http://schemas.openxmlformats.org/officeDocument/2006/relationships/image" Target="../media/image1060.png"/><Relationship Id="rId27" Type="http://schemas.openxmlformats.org/officeDocument/2006/relationships/image" Target="../media/image728.png"/><Relationship Id="rId69" Type="http://schemas.openxmlformats.org/officeDocument/2006/relationships/image" Target="../media/image749.png"/><Relationship Id="rId134" Type="http://schemas.openxmlformats.org/officeDocument/2006/relationships/image" Target="../media/image780.png"/><Relationship Id="rId537" Type="http://schemas.openxmlformats.org/officeDocument/2006/relationships/image" Target="../media/image979.png"/><Relationship Id="rId579" Type="http://schemas.openxmlformats.org/officeDocument/2006/relationships/customXml" Target="../ink/ink1007.xml"/><Relationship Id="rId744" Type="http://schemas.openxmlformats.org/officeDocument/2006/relationships/image" Target="../media/image1081.png"/><Relationship Id="rId80" Type="http://schemas.openxmlformats.org/officeDocument/2006/relationships/customXml" Target="../ink/ink756.xml"/><Relationship Id="rId176" Type="http://schemas.openxmlformats.org/officeDocument/2006/relationships/image" Target="../media/image801.png"/><Relationship Id="rId341" Type="http://schemas.openxmlformats.org/officeDocument/2006/relationships/image" Target="../media/image881.png"/><Relationship Id="rId383" Type="http://schemas.openxmlformats.org/officeDocument/2006/relationships/image" Target="../media/image902.png"/><Relationship Id="rId439" Type="http://schemas.openxmlformats.org/officeDocument/2006/relationships/image" Target="../media/image930.png"/><Relationship Id="rId590" Type="http://schemas.openxmlformats.org/officeDocument/2006/relationships/image" Target="../media/image1004.png"/><Relationship Id="rId604" Type="http://schemas.openxmlformats.org/officeDocument/2006/relationships/image" Target="../media/image1011.png"/><Relationship Id="rId646" Type="http://schemas.openxmlformats.org/officeDocument/2006/relationships/image" Target="../media/image1032.png"/><Relationship Id="rId201" Type="http://schemas.openxmlformats.org/officeDocument/2006/relationships/customXml" Target="../ink/ink817.xml"/><Relationship Id="rId243" Type="http://schemas.openxmlformats.org/officeDocument/2006/relationships/customXml" Target="../ink/ink838.xml"/><Relationship Id="rId285" Type="http://schemas.openxmlformats.org/officeDocument/2006/relationships/customXml" Target="../ink/ink859.xml"/><Relationship Id="rId450" Type="http://schemas.openxmlformats.org/officeDocument/2006/relationships/customXml" Target="../ink/ink942.xml"/><Relationship Id="rId506" Type="http://schemas.openxmlformats.org/officeDocument/2006/relationships/customXml" Target="../ink/ink970.xml"/><Relationship Id="rId688" Type="http://schemas.openxmlformats.org/officeDocument/2006/relationships/image" Target="../media/image1053.png"/><Relationship Id="rId38" Type="http://schemas.openxmlformats.org/officeDocument/2006/relationships/customXml" Target="../ink/ink735.xml"/><Relationship Id="rId103" Type="http://schemas.openxmlformats.org/officeDocument/2006/relationships/image" Target="../media/image765.png"/><Relationship Id="rId310" Type="http://schemas.openxmlformats.org/officeDocument/2006/relationships/image" Target="../media/image866.png"/><Relationship Id="rId492" Type="http://schemas.openxmlformats.org/officeDocument/2006/relationships/customXml" Target="../ink/ink963.xml"/><Relationship Id="rId548" Type="http://schemas.openxmlformats.org/officeDocument/2006/relationships/image" Target="../media/image984.png"/><Relationship Id="rId713" Type="http://schemas.openxmlformats.org/officeDocument/2006/relationships/customXml" Target="../ink/ink1074.xml"/><Relationship Id="rId755" Type="http://schemas.openxmlformats.org/officeDocument/2006/relationships/customXml" Target="../ink/ink1095.xml"/><Relationship Id="rId91" Type="http://schemas.openxmlformats.org/officeDocument/2006/relationships/image" Target="../media/image759.png"/><Relationship Id="rId145" Type="http://schemas.openxmlformats.org/officeDocument/2006/relationships/customXml" Target="../ink/ink789.xml"/><Relationship Id="rId187" Type="http://schemas.openxmlformats.org/officeDocument/2006/relationships/customXml" Target="../ink/ink810.xml"/><Relationship Id="rId352" Type="http://schemas.openxmlformats.org/officeDocument/2006/relationships/customXml" Target="../ink/ink893.xml"/><Relationship Id="rId394" Type="http://schemas.openxmlformats.org/officeDocument/2006/relationships/customXml" Target="../ink/ink914.xml"/><Relationship Id="rId408" Type="http://schemas.openxmlformats.org/officeDocument/2006/relationships/customXml" Target="../ink/ink921.xml"/><Relationship Id="rId615" Type="http://schemas.openxmlformats.org/officeDocument/2006/relationships/customXml" Target="../ink/ink1025.xml"/><Relationship Id="rId212" Type="http://schemas.openxmlformats.org/officeDocument/2006/relationships/image" Target="../media/image819.png"/><Relationship Id="rId254" Type="http://schemas.openxmlformats.org/officeDocument/2006/relationships/image" Target="../media/image840.png"/><Relationship Id="rId657" Type="http://schemas.openxmlformats.org/officeDocument/2006/relationships/customXml" Target="../ink/ink1046.xml"/><Relationship Id="rId699" Type="http://schemas.openxmlformats.org/officeDocument/2006/relationships/customXml" Target="../ink/ink1067.xml"/><Relationship Id="rId49" Type="http://schemas.openxmlformats.org/officeDocument/2006/relationships/image" Target="../media/image739.png"/><Relationship Id="rId114" Type="http://schemas.openxmlformats.org/officeDocument/2006/relationships/image" Target="../media/image770.png"/><Relationship Id="rId296" Type="http://schemas.openxmlformats.org/officeDocument/2006/relationships/image" Target="../media/image859.png"/><Relationship Id="rId461" Type="http://schemas.openxmlformats.org/officeDocument/2006/relationships/image" Target="../media/image941.png"/><Relationship Id="rId517" Type="http://schemas.openxmlformats.org/officeDocument/2006/relationships/image" Target="../media/image969.png"/><Relationship Id="rId559" Type="http://schemas.openxmlformats.org/officeDocument/2006/relationships/customXml" Target="../ink/ink997.xml"/><Relationship Id="rId724" Type="http://schemas.openxmlformats.org/officeDocument/2006/relationships/image" Target="../media/image1071.png"/><Relationship Id="rId60" Type="http://schemas.openxmlformats.org/officeDocument/2006/relationships/customXml" Target="../ink/ink746.xml"/><Relationship Id="rId156" Type="http://schemas.openxmlformats.org/officeDocument/2006/relationships/image" Target="../media/image791.png"/><Relationship Id="rId198" Type="http://schemas.openxmlformats.org/officeDocument/2006/relationships/image" Target="../media/image812.png"/><Relationship Id="rId321" Type="http://schemas.openxmlformats.org/officeDocument/2006/relationships/image" Target="../media/image871.png"/><Relationship Id="rId363" Type="http://schemas.openxmlformats.org/officeDocument/2006/relationships/image" Target="../media/image892.png"/><Relationship Id="rId419" Type="http://schemas.openxmlformats.org/officeDocument/2006/relationships/image" Target="../media/image920.png"/><Relationship Id="rId570" Type="http://schemas.openxmlformats.org/officeDocument/2006/relationships/image" Target="../media/image995.png"/><Relationship Id="rId626" Type="http://schemas.openxmlformats.org/officeDocument/2006/relationships/image" Target="../media/image1022.png"/><Relationship Id="rId223" Type="http://schemas.openxmlformats.org/officeDocument/2006/relationships/customXml" Target="../ink/ink828.xml"/><Relationship Id="rId430" Type="http://schemas.openxmlformats.org/officeDocument/2006/relationships/customXml" Target="../ink/ink932.xml"/><Relationship Id="rId668" Type="http://schemas.openxmlformats.org/officeDocument/2006/relationships/image" Target="../media/image1043.png"/><Relationship Id="rId18" Type="http://schemas.openxmlformats.org/officeDocument/2006/relationships/customXml" Target="../ink/ink725.xml"/><Relationship Id="rId265" Type="http://schemas.openxmlformats.org/officeDocument/2006/relationships/customXml" Target="../ink/ink849.xml"/><Relationship Id="rId472" Type="http://schemas.openxmlformats.org/officeDocument/2006/relationships/customXml" Target="../ink/ink953.xml"/><Relationship Id="rId528" Type="http://schemas.openxmlformats.org/officeDocument/2006/relationships/customXml" Target="../ink/ink981.xml"/><Relationship Id="rId735" Type="http://schemas.openxmlformats.org/officeDocument/2006/relationships/customXml" Target="../ink/ink1085.xml"/><Relationship Id="rId125" Type="http://schemas.openxmlformats.org/officeDocument/2006/relationships/customXml" Target="../ink/ink779.xml"/><Relationship Id="rId167" Type="http://schemas.openxmlformats.org/officeDocument/2006/relationships/customXml" Target="../ink/ink800.xml"/><Relationship Id="rId332" Type="http://schemas.openxmlformats.org/officeDocument/2006/relationships/customXml" Target="../ink/ink883.xml"/><Relationship Id="rId374" Type="http://schemas.openxmlformats.org/officeDocument/2006/relationships/customXml" Target="../ink/ink904.xml"/><Relationship Id="rId581" Type="http://schemas.openxmlformats.org/officeDocument/2006/relationships/customXml" Target="../ink/ink1008.xml"/><Relationship Id="rId71" Type="http://schemas.openxmlformats.org/officeDocument/2006/relationships/image" Target="../media/image750.png"/><Relationship Id="rId234" Type="http://schemas.openxmlformats.org/officeDocument/2006/relationships/image" Target="../media/image830.png"/><Relationship Id="rId637" Type="http://schemas.openxmlformats.org/officeDocument/2006/relationships/customXml" Target="../ink/ink1036.xml"/><Relationship Id="rId679" Type="http://schemas.openxmlformats.org/officeDocument/2006/relationships/customXml" Target="../ink/ink1057.xml"/><Relationship Id="rId2" Type="http://schemas.openxmlformats.org/officeDocument/2006/relationships/customXml" Target="../ink/ink717.xml"/><Relationship Id="rId29" Type="http://schemas.openxmlformats.org/officeDocument/2006/relationships/image" Target="../media/image729.png"/><Relationship Id="rId276" Type="http://schemas.openxmlformats.org/officeDocument/2006/relationships/image" Target="../media/image406.png"/><Relationship Id="rId441" Type="http://schemas.openxmlformats.org/officeDocument/2006/relationships/image" Target="../media/image931.png"/><Relationship Id="rId483" Type="http://schemas.openxmlformats.org/officeDocument/2006/relationships/image" Target="../media/image952.png"/><Relationship Id="rId539" Type="http://schemas.openxmlformats.org/officeDocument/2006/relationships/image" Target="../media/image980.png"/><Relationship Id="rId690" Type="http://schemas.openxmlformats.org/officeDocument/2006/relationships/image" Target="../media/image1054.png"/><Relationship Id="rId704" Type="http://schemas.openxmlformats.org/officeDocument/2006/relationships/image" Target="../media/image1061.png"/><Relationship Id="rId746" Type="http://schemas.openxmlformats.org/officeDocument/2006/relationships/image" Target="../media/image1082.png"/><Relationship Id="rId40" Type="http://schemas.openxmlformats.org/officeDocument/2006/relationships/customXml" Target="../ink/ink736.xml"/><Relationship Id="rId136" Type="http://schemas.openxmlformats.org/officeDocument/2006/relationships/image" Target="../media/image781.png"/><Relationship Id="rId178" Type="http://schemas.openxmlformats.org/officeDocument/2006/relationships/image" Target="../media/image802.png"/><Relationship Id="rId301" Type="http://schemas.openxmlformats.org/officeDocument/2006/relationships/customXml" Target="../ink/ink867.xml"/><Relationship Id="rId343" Type="http://schemas.openxmlformats.org/officeDocument/2006/relationships/image" Target="../media/image882.png"/><Relationship Id="rId550" Type="http://schemas.openxmlformats.org/officeDocument/2006/relationships/image" Target="../media/image985.png"/><Relationship Id="rId82" Type="http://schemas.openxmlformats.org/officeDocument/2006/relationships/customXml" Target="../ink/ink757.xml"/><Relationship Id="rId203" Type="http://schemas.openxmlformats.org/officeDocument/2006/relationships/customXml" Target="../ink/ink818.xml"/><Relationship Id="rId385" Type="http://schemas.openxmlformats.org/officeDocument/2006/relationships/image" Target="../media/image903.png"/><Relationship Id="rId592" Type="http://schemas.openxmlformats.org/officeDocument/2006/relationships/image" Target="../media/image1005.png"/><Relationship Id="rId606" Type="http://schemas.openxmlformats.org/officeDocument/2006/relationships/image" Target="../media/image1012.png"/><Relationship Id="rId648" Type="http://schemas.openxmlformats.org/officeDocument/2006/relationships/image" Target="../media/image1033.png"/><Relationship Id="rId245" Type="http://schemas.openxmlformats.org/officeDocument/2006/relationships/customXml" Target="../ink/ink839.xml"/><Relationship Id="rId287" Type="http://schemas.openxmlformats.org/officeDocument/2006/relationships/customXml" Target="../ink/ink860.xml"/><Relationship Id="rId410" Type="http://schemas.openxmlformats.org/officeDocument/2006/relationships/customXml" Target="../ink/ink922.xml"/><Relationship Id="rId452" Type="http://schemas.openxmlformats.org/officeDocument/2006/relationships/customXml" Target="../ink/ink943.xml"/><Relationship Id="rId494" Type="http://schemas.openxmlformats.org/officeDocument/2006/relationships/customXml" Target="../ink/ink964.xml"/><Relationship Id="rId508" Type="http://schemas.openxmlformats.org/officeDocument/2006/relationships/customXml" Target="../ink/ink971.xml"/><Relationship Id="rId715" Type="http://schemas.openxmlformats.org/officeDocument/2006/relationships/customXml" Target="../ink/ink1075.xml"/><Relationship Id="rId105" Type="http://schemas.openxmlformats.org/officeDocument/2006/relationships/customXml" Target="../ink/ink769.xml"/><Relationship Id="rId147" Type="http://schemas.openxmlformats.org/officeDocument/2006/relationships/customXml" Target="../ink/ink790.xml"/><Relationship Id="rId312" Type="http://schemas.openxmlformats.org/officeDocument/2006/relationships/image" Target="../media/image867.png"/><Relationship Id="rId354" Type="http://schemas.openxmlformats.org/officeDocument/2006/relationships/customXml" Target="../ink/ink894.xml"/><Relationship Id="rId51" Type="http://schemas.openxmlformats.org/officeDocument/2006/relationships/image" Target="../media/image740.png"/><Relationship Id="rId93" Type="http://schemas.openxmlformats.org/officeDocument/2006/relationships/image" Target="../media/image760.png"/><Relationship Id="rId189" Type="http://schemas.openxmlformats.org/officeDocument/2006/relationships/customXml" Target="../ink/ink811.xml"/><Relationship Id="rId396" Type="http://schemas.openxmlformats.org/officeDocument/2006/relationships/customXml" Target="../ink/ink915.xml"/><Relationship Id="rId561" Type="http://schemas.openxmlformats.org/officeDocument/2006/relationships/customXml" Target="../ink/ink998.xml"/><Relationship Id="rId617" Type="http://schemas.openxmlformats.org/officeDocument/2006/relationships/customXml" Target="../ink/ink1026.xml"/><Relationship Id="rId659" Type="http://schemas.openxmlformats.org/officeDocument/2006/relationships/customXml" Target="../ink/ink1047.xml"/><Relationship Id="rId214" Type="http://schemas.openxmlformats.org/officeDocument/2006/relationships/image" Target="../media/image820.png"/><Relationship Id="rId256" Type="http://schemas.openxmlformats.org/officeDocument/2006/relationships/image" Target="../media/image841.png"/><Relationship Id="rId298" Type="http://schemas.openxmlformats.org/officeDocument/2006/relationships/image" Target="../media/image860.png"/><Relationship Id="rId421" Type="http://schemas.openxmlformats.org/officeDocument/2006/relationships/image" Target="../media/image921.png"/><Relationship Id="rId463" Type="http://schemas.openxmlformats.org/officeDocument/2006/relationships/image" Target="../media/image942.png"/><Relationship Id="rId519" Type="http://schemas.openxmlformats.org/officeDocument/2006/relationships/image" Target="../media/image970.png"/><Relationship Id="rId670" Type="http://schemas.openxmlformats.org/officeDocument/2006/relationships/image" Target="../media/image1044.png"/><Relationship Id="rId116" Type="http://schemas.openxmlformats.org/officeDocument/2006/relationships/image" Target="../media/image771.png"/><Relationship Id="rId158" Type="http://schemas.openxmlformats.org/officeDocument/2006/relationships/image" Target="../media/image792.png"/><Relationship Id="rId323" Type="http://schemas.openxmlformats.org/officeDocument/2006/relationships/image" Target="../media/image872.png"/><Relationship Id="rId530" Type="http://schemas.openxmlformats.org/officeDocument/2006/relationships/customXml" Target="../ink/ink982.xml"/><Relationship Id="rId726" Type="http://schemas.openxmlformats.org/officeDocument/2006/relationships/image" Target="../media/image1072.png"/><Relationship Id="rId20" Type="http://schemas.openxmlformats.org/officeDocument/2006/relationships/customXml" Target="../ink/ink726.xml"/><Relationship Id="rId62" Type="http://schemas.openxmlformats.org/officeDocument/2006/relationships/customXml" Target="../ink/ink747.xml"/><Relationship Id="rId365" Type="http://schemas.openxmlformats.org/officeDocument/2006/relationships/image" Target="../media/image893.png"/><Relationship Id="rId572" Type="http://schemas.openxmlformats.org/officeDocument/2006/relationships/image" Target="../media/image996.png"/><Relationship Id="rId628" Type="http://schemas.openxmlformats.org/officeDocument/2006/relationships/image" Target="../media/image1023.png"/><Relationship Id="rId225" Type="http://schemas.openxmlformats.org/officeDocument/2006/relationships/customXml" Target="../ink/ink829.xml"/><Relationship Id="rId267" Type="http://schemas.openxmlformats.org/officeDocument/2006/relationships/customXml" Target="../ink/ink850.xml"/><Relationship Id="rId432" Type="http://schemas.openxmlformats.org/officeDocument/2006/relationships/customXml" Target="../ink/ink933.xml"/><Relationship Id="rId474" Type="http://schemas.openxmlformats.org/officeDocument/2006/relationships/customXml" Target="../ink/ink954.xml"/><Relationship Id="rId127" Type="http://schemas.openxmlformats.org/officeDocument/2006/relationships/customXml" Target="../ink/ink780.xml"/><Relationship Id="rId681" Type="http://schemas.openxmlformats.org/officeDocument/2006/relationships/customXml" Target="../ink/ink1058.xml"/><Relationship Id="rId737" Type="http://schemas.openxmlformats.org/officeDocument/2006/relationships/customXml" Target="../ink/ink1086.xml"/><Relationship Id="rId10" Type="http://schemas.openxmlformats.org/officeDocument/2006/relationships/customXml" Target="../ink/ink721.xml"/><Relationship Id="rId31" Type="http://schemas.openxmlformats.org/officeDocument/2006/relationships/image" Target="../media/image730.png"/><Relationship Id="rId52" Type="http://schemas.openxmlformats.org/officeDocument/2006/relationships/customXml" Target="../ink/ink742.xml"/><Relationship Id="rId73" Type="http://schemas.openxmlformats.org/officeDocument/2006/relationships/image" Target="../media/image751.png"/><Relationship Id="rId94" Type="http://schemas.openxmlformats.org/officeDocument/2006/relationships/customXml" Target="../ink/ink763.xml"/><Relationship Id="rId148" Type="http://schemas.openxmlformats.org/officeDocument/2006/relationships/image" Target="../media/image787.png"/><Relationship Id="rId169" Type="http://schemas.openxmlformats.org/officeDocument/2006/relationships/customXml" Target="../ink/ink801.xml"/><Relationship Id="rId334" Type="http://schemas.openxmlformats.org/officeDocument/2006/relationships/customXml" Target="../ink/ink884.xml"/><Relationship Id="rId355" Type="http://schemas.openxmlformats.org/officeDocument/2006/relationships/image" Target="../media/image888.png"/><Relationship Id="rId376" Type="http://schemas.openxmlformats.org/officeDocument/2006/relationships/customXml" Target="../ink/ink905.xml"/><Relationship Id="rId397" Type="http://schemas.openxmlformats.org/officeDocument/2006/relationships/image" Target="../media/image909.png"/><Relationship Id="rId520" Type="http://schemas.openxmlformats.org/officeDocument/2006/relationships/customXml" Target="../ink/ink977.xml"/><Relationship Id="rId541" Type="http://schemas.openxmlformats.org/officeDocument/2006/relationships/image" Target="../media/image981.png"/><Relationship Id="rId562" Type="http://schemas.openxmlformats.org/officeDocument/2006/relationships/image" Target="../media/image991.png"/><Relationship Id="rId583" Type="http://schemas.openxmlformats.org/officeDocument/2006/relationships/customXml" Target="../ink/ink1009.xml"/><Relationship Id="rId618" Type="http://schemas.openxmlformats.org/officeDocument/2006/relationships/image" Target="../media/image1018.png"/><Relationship Id="rId639" Type="http://schemas.openxmlformats.org/officeDocument/2006/relationships/customXml" Target="../ink/ink1037.xml"/><Relationship Id="rId4" Type="http://schemas.openxmlformats.org/officeDocument/2006/relationships/customXml" Target="../ink/ink718.xml"/><Relationship Id="rId180" Type="http://schemas.openxmlformats.org/officeDocument/2006/relationships/image" Target="../media/image803.png"/><Relationship Id="rId215" Type="http://schemas.openxmlformats.org/officeDocument/2006/relationships/customXml" Target="../ink/ink824.xml"/><Relationship Id="rId236" Type="http://schemas.openxmlformats.org/officeDocument/2006/relationships/image" Target="../media/image831.png"/><Relationship Id="rId257" Type="http://schemas.openxmlformats.org/officeDocument/2006/relationships/customXml" Target="../ink/ink845.xml"/><Relationship Id="rId278" Type="http://schemas.openxmlformats.org/officeDocument/2006/relationships/image" Target="../media/image850.png"/><Relationship Id="rId401" Type="http://schemas.openxmlformats.org/officeDocument/2006/relationships/image" Target="../media/image911.png"/><Relationship Id="rId422" Type="http://schemas.openxmlformats.org/officeDocument/2006/relationships/customXml" Target="../ink/ink928.xml"/><Relationship Id="rId443" Type="http://schemas.openxmlformats.org/officeDocument/2006/relationships/image" Target="../media/image932.png"/><Relationship Id="rId464" Type="http://schemas.openxmlformats.org/officeDocument/2006/relationships/customXml" Target="../ink/ink949.xml"/><Relationship Id="rId650" Type="http://schemas.openxmlformats.org/officeDocument/2006/relationships/image" Target="../media/image1034.png"/><Relationship Id="rId303" Type="http://schemas.openxmlformats.org/officeDocument/2006/relationships/customXml" Target="../ink/ink868.xml"/><Relationship Id="rId485" Type="http://schemas.openxmlformats.org/officeDocument/2006/relationships/image" Target="../media/image953.png"/><Relationship Id="rId692" Type="http://schemas.openxmlformats.org/officeDocument/2006/relationships/image" Target="../media/image1055.png"/><Relationship Id="rId706" Type="http://schemas.openxmlformats.org/officeDocument/2006/relationships/image" Target="../media/image1062.png"/><Relationship Id="rId748" Type="http://schemas.openxmlformats.org/officeDocument/2006/relationships/image" Target="../media/image1083.png"/><Relationship Id="rId42" Type="http://schemas.openxmlformats.org/officeDocument/2006/relationships/customXml" Target="../ink/ink737.xml"/><Relationship Id="rId84" Type="http://schemas.openxmlformats.org/officeDocument/2006/relationships/customXml" Target="../ink/ink758.xml"/><Relationship Id="rId138" Type="http://schemas.openxmlformats.org/officeDocument/2006/relationships/image" Target="../media/image782.png"/><Relationship Id="rId345" Type="http://schemas.openxmlformats.org/officeDocument/2006/relationships/image" Target="../media/image883.png"/><Relationship Id="rId387" Type="http://schemas.openxmlformats.org/officeDocument/2006/relationships/image" Target="../media/image904.png"/><Relationship Id="rId510" Type="http://schemas.openxmlformats.org/officeDocument/2006/relationships/customXml" Target="../ink/ink972.xml"/><Relationship Id="rId552" Type="http://schemas.openxmlformats.org/officeDocument/2006/relationships/image" Target="../media/image986.png"/><Relationship Id="rId594" Type="http://schemas.openxmlformats.org/officeDocument/2006/relationships/image" Target="../media/image1006.png"/><Relationship Id="rId608" Type="http://schemas.openxmlformats.org/officeDocument/2006/relationships/image" Target="../media/image1013.png"/><Relationship Id="rId191" Type="http://schemas.openxmlformats.org/officeDocument/2006/relationships/customXml" Target="../ink/ink812.xml"/><Relationship Id="rId205" Type="http://schemas.openxmlformats.org/officeDocument/2006/relationships/customXml" Target="../ink/ink819.xml"/><Relationship Id="rId247" Type="http://schemas.openxmlformats.org/officeDocument/2006/relationships/customXml" Target="../ink/ink840.xml"/><Relationship Id="rId412" Type="http://schemas.openxmlformats.org/officeDocument/2006/relationships/customXml" Target="../ink/ink923.xml"/><Relationship Id="rId107" Type="http://schemas.openxmlformats.org/officeDocument/2006/relationships/customXml" Target="../ink/ink770.xml"/><Relationship Id="rId289" Type="http://schemas.openxmlformats.org/officeDocument/2006/relationships/customXml" Target="../ink/ink861.xml"/><Relationship Id="rId454" Type="http://schemas.openxmlformats.org/officeDocument/2006/relationships/customXml" Target="../ink/ink944.xml"/><Relationship Id="rId496" Type="http://schemas.openxmlformats.org/officeDocument/2006/relationships/customXml" Target="../ink/ink965.xml"/><Relationship Id="rId661" Type="http://schemas.openxmlformats.org/officeDocument/2006/relationships/customXml" Target="../ink/ink1048.xml"/><Relationship Id="rId717" Type="http://schemas.openxmlformats.org/officeDocument/2006/relationships/customXml" Target="../ink/ink1076.xml"/><Relationship Id="rId11" Type="http://schemas.openxmlformats.org/officeDocument/2006/relationships/image" Target="../media/image720.png"/><Relationship Id="rId53" Type="http://schemas.openxmlformats.org/officeDocument/2006/relationships/image" Target="../media/image741.png"/><Relationship Id="rId149" Type="http://schemas.openxmlformats.org/officeDocument/2006/relationships/customXml" Target="../ink/ink791.xml"/><Relationship Id="rId314" Type="http://schemas.openxmlformats.org/officeDocument/2006/relationships/customXml" Target="../ink/ink874.xml"/><Relationship Id="rId356" Type="http://schemas.openxmlformats.org/officeDocument/2006/relationships/customXml" Target="../ink/ink895.xml"/><Relationship Id="rId398" Type="http://schemas.openxmlformats.org/officeDocument/2006/relationships/customXml" Target="../ink/ink916.xml"/><Relationship Id="rId521" Type="http://schemas.openxmlformats.org/officeDocument/2006/relationships/image" Target="../media/image971.png"/><Relationship Id="rId563" Type="http://schemas.openxmlformats.org/officeDocument/2006/relationships/customXml" Target="../ink/ink999.xml"/><Relationship Id="rId619" Type="http://schemas.openxmlformats.org/officeDocument/2006/relationships/customXml" Target="../ink/ink1027.xml"/><Relationship Id="rId95" Type="http://schemas.openxmlformats.org/officeDocument/2006/relationships/image" Target="../media/image761.png"/><Relationship Id="rId160" Type="http://schemas.openxmlformats.org/officeDocument/2006/relationships/image" Target="../media/image793.png"/><Relationship Id="rId216" Type="http://schemas.openxmlformats.org/officeDocument/2006/relationships/image" Target="../media/image821.png"/><Relationship Id="rId423" Type="http://schemas.openxmlformats.org/officeDocument/2006/relationships/image" Target="../media/image922.png"/><Relationship Id="rId258" Type="http://schemas.openxmlformats.org/officeDocument/2006/relationships/image" Target="../media/image842.png"/><Relationship Id="rId465" Type="http://schemas.openxmlformats.org/officeDocument/2006/relationships/image" Target="../media/image943.png"/><Relationship Id="rId630" Type="http://schemas.openxmlformats.org/officeDocument/2006/relationships/image" Target="../media/image1024.png"/><Relationship Id="rId672" Type="http://schemas.openxmlformats.org/officeDocument/2006/relationships/image" Target="../media/image1045.png"/><Relationship Id="rId728" Type="http://schemas.openxmlformats.org/officeDocument/2006/relationships/image" Target="../media/image1073.png"/><Relationship Id="rId22" Type="http://schemas.openxmlformats.org/officeDocument/2006/relationships/customXml" Target="../ink/ink727.xml"/><Relationship Id="rId64" Type="http://schemas.openxmlformats.org/officeDocument/2006/relationships/customXml" Target="../ink/ink748.xml"/><Relationship Id="rId118" Type="http://schemas.openxmlformats.org/officeDocument/2006/relationships/image" Target="../media/image772.png"/><Relationship Id="rId325" Type="http://schemas.openxmlformats.org/officeDocument/2006/relationships/image" Target="../media/image873.png"/><Relationship Id="rId367" Type="http://schemas.openxmlformats.org/officeDocument/2006/relationships/image" Target="../media/image894.png"/><Relationship Id="rId532" Type="http://schemas.openxmlformats.org/officeDocument/2006/relationships/customXml" Target="../ink/ink983.xml"/><Relationship Id="rId574" Type="http://schemas.openxmlformats.org/officeDocument/2006/relationships/image" Target="../media/image997.png"/><Relationship Id="rId171" Type="http://schemas.openxmlformats.org/officeDocument/2006/relationships/customXml" Target="../ink/ink802.xml"/><Relationship Id="rId227" Type="http://schemas.openxmlformats.org/officeDocument/2006/relationships/customXml" Target="../ink/ink830.xml"/><Relationship Id="rId269" Type="http://schemas.openxmlformats.org/officeDocument/2006/relationships/customXml" Target="../ink/ink851.xml"/><Relationship Id="rId434" Type="http://schemas.openxmlformats.org/officeDocument/2006/relationships/customXml" Target="../ink/ink934.xml"/><Relationship Id="rId476" Type="http://schemas.openxmlformats.org/officeDocument/2006/relationships/customXml" Target="../ink/ink955.xml"/><Relationship Id="rId641" Type="http://schemas.openxmlformats.org/officeDocument/2006/relationships/customXml" Target="../ink/ink1038.xml"/><Relationship Id="rId683" Type="http://schemas.openxmlformats.org/officeDocument/2006/relationships/customXml" Target="../ink/ink1059.xml"/><Relationship Id="rId739" Type="http://schemas.openxmlformats.org/officeDocument/2006/relationships/customXml" Target="../ink/ink1087.xml"/><Relationship Id="rId33" Type="http://schemas.openxmlformats.org/officeDocument/2006/relationships/image" Target="../media/image731.png"/><Relationship Id="rId129" Type="http://schemas.openxmlformats.org/officeDocument/2006/relationships/customXml" Target="../ink/ink781.xml"/><Relationship Id="rId280" Type="http://schemas.openxmlformats.org/officeDocument/2006/relationships/image" Target="../media/image851.png"/><Relationship Id="rId336" Type="http://schemas.openxmlformats.org/officeDocument/2006/relationships/customXml" Target="../ink/ink885.xml"/><Relationship Id="rId501" Type="http://schemas.openxmlformats.org/officeDocument/2006/relationships/image" Target="../media/image961.png"/><Relationship Id="rId543" Type="http://schemas.openxmlformats.org/officeDocument/2006/relationships/customXml" Target="../ink/ink989.xml"/><Relationship Id="rId75" Type="http://schemas.openxmlformats.org/officeDocument/2006/relationships/image" Target="../media/image752.png"/><Relationship Id="rId140" Type="http://schemas.openxmlformats.org/officeDocument/2006/relationships/image" Target="../media/image783.png"/><Relationship Id="rId182" Type="http://schemas.openxmlformats.org/officeDocument/2006/relationships/image" Target="../media/image804.png"/><Relationship Id="rId378" Type="http://schemas.openxmlformats.org/officeDocument/2006/relationships/customXml" Target="../ink/ink906.xml"/><Relationship Id="rId403" Type="http://schemas.openxmlformats.org/officeDocument/2006/relationships/image" Target="../media/image912.png"/><Relationship Id="rId585" Type="http://schemas.openxmlformats.org/officeDocument/2006/relationships/customXml" Target="../ink/ink1010.xml"/><Relationship Id="rId750" Type="http://schemas.openxmlformats.org/officeDocument/2006/relationships/image" Target="../media/image1084.png"/><Relationship Id="rId6" Type="http://schemas.openxmlformats.org/officeDocument/2006/relationships/customXml" Target="../ink/ink719.xml"/><Relationship Id="rId238" Type="http://schemas.openxmlformats.org/officeDocument/2006/relationships/image" Target="../media/image832.png"/><Relationship Id="rId445" Type="http://schemas.openxmlformats.org/officeDocument/2006/relationships/image" Target="../media/image933.png"/><Relationship Id="rId487" Type="http://schemas.openxmlformats.org/officeDocument/2006/relationships/image" Target="../media/image954.png"/><Relationship Id="rId610" Type="http://schemas.openxmlformats.org/officeDocument/2006/relationships/image" Target="../media/image1014.png"/><Relationship Id="rId652" Type="http://schemas.openxmlformats.org/officeDocument/2006/relationships/image" Target="../media/image1035.png"/><Relationship Id="rId694" Type="http://schemas.openxmlformats.org/officeDocument/2006/relationships/image" Target="../media/image1056.png"/><Relationship Id="rId708" Type="http://schemas.openxmlformats.org/officeDocument/2006/relationships/image" Target="../media/image1063.png"/><Relationship Id="rId291" Type="http://schemas.openxmlformats.org/officeDocument/2006/relationships/customXml" Target="../ink/ink862.xml"/><Relationship Id="rId305" Type="http://schemas.openxmlformats.org/officeDocument/2006/relationships/customXml" Target="../ink/ink869.xml"/><Relationship Id="rId347" Type="http://schemas.openxmlformats.org/officeDocument/2006/relationships/image" Target="../media/image884.png"/><Relationship Id="rId512" Type="http://schemas.openxmlformats.org/officeDocument/2006/relationships/customXml" Target="../ink/ink973.xml"/><Relationship Id="rId44" Type="http://schemas.openxmlformats.org/officeDocument/2006/relationships/customXml" Target="../ink/ink738.xml"/><Relationship Id="rId86" Type="http://schemas.openxmlformats.org/officeDocument/2006/relationships/customXml" Target="../ink/ink759.xml"/><Relationship Id="rId151" Type="http://schemas.openxmlformats.org/officeDocument/2006/relationships/customXml" Target="../ink/ink792.xml"/><Relationship Id="rId389" Type="http://schemas.openxmlformats.org/officeDocument/2006/relationships/image" Target="../media/image905.png"/><Relationship Id="rId554" Type="http://schemas.openxmlformats.org/officeDocument/2006/relationships/image" Target="../media/image987.png"/><Relationship Id="rId596" Type="http://schemas.openxmlformats.org/officeDocument/2006/relationships/image" Target="../media/image1007.png"/><Relationship Id="rId193" Type="http://schemas.openxmlformats.org/officeDocument/2006/relationships/customXml" Target="../ink/ink813.xml"/><Relationship Id="rId207" Type="http://schemas.openxmlformats.org/officeDocument/2006/relationships/customXml" Target="../ink/ink820.xml"/><Relationship Id="rId249" Type="http://schemas.openxmlformats.org/officeDocument/2006/relationships/customXml" Target="../ink/ink841.xml"/><Relationship Id="rId414" Type="http://schemas.openxmlformats.org/officeDocument/2006/relationships/customXml" Target="../ink/ink924.xml"/><Relationship Id="rId456" Type="http://schemas.openxmlformats.org/officeDocument/2006/relationships/customXml" Target="../ink/ink945.xml"/><Relationship Id="rId498" Type="http://schemas.openxmlformats.org/officeDocument/2006/relationships/customXml" Target="../ink/ink966.xml"/><Relationship Id="rId621" Type="http://schemas.openxmlformats.org/officeDocument/2006/relationships/customXml" Target="../ink/ink1028.xml"/><Relationship Id="rId663" Type="http://schemas.openxmlformats.org/officeDocument/2006/relationships/customXml" Target="../ink/ink1049.xml"/><Relationship Id="rId13" Type="http://schemas.openxmlformats.org/officeDocument/2006/relationships/image" Target="../media/image721.png"/><Relationship Id="rId109" Type="http://schemas.openxmlformats.org/officeDocument/2006/relationships/customXml" Target="../ink/ink771.xml"/><Relationship Id="rId260" Type="http://schemas.openxmlformats.org/officeDocument/2006/relationships/image" Target="../media/image843.png"/><Relationship Id="rId316" Type="http://schemas.openxmlformats.org/officeDocument/2006/relationships/customXml" Target="../ink/ink875.xml"/><Relationship Id="rId523" Type="http://schemas.openxmlformats.org/officeDocument/2006/relationships/image" Target="../media/image972.png"/><Relationship Id="rId719" Type="http://schemas.openxmlformats.org/officeDocument/2006/relationships/customXml" Target="../ink/ink1077.xml"/><Relationship Id="rId55" Type="http://schemas.openxmlformats.org/officeDocument/2006/relationships/image" Target="../media/image742.png"/><Relationship Id="rId97" Type="http://schemas.openxmlformats.org/officeDocument/2006/relationships/image" Target="../media/image762.png"/><Relationship Id="rId120" Type="http://schemas.openxmlformats.org/officeDocument/2006/relationships/image" Target="../media/image773.png"/><Relationship Id="rId358" Type="http://schemas.openxmlformats.org/officeDocument/2006/relationships/customXml" Target="../ink/ink896.xml"/><Relationship Id="rId565" Type="http://schemas.openxmlformats.org/officeDocument/2006/relationships/customXml" Target="../ink/ink1000.xml"/><Relationship Id="rId730" Type="http://schemas.openxmlformats.org/officeDocument/2006/relationships/image" Target="../media/image1074.png"/><Relationship Id="rId162" Type="http://schemas.openxmlformats.org/officeDocument/2006/relationships/image" Target="../media/image794.png"/><Relationship Id="rId218" Type="http://schemas.openxmlformats.org/officeDocument/2006/relationships/image" Target="../media/image822.png"/><Relationship Id="rId425" Type="http://schemas.openxmlformats.org/officeDocument/2006/relationships/image" Target="../media/image923.png"/><Relationship Id="rId467" Type="http://schemas.openxmlformats.org/officeDocument/2006/relationships/image" Target="../media/image944.png"/><Relationship Id="rId632" Type="http://schemas.openxmlformats.org/officeDocument/2006/relationships/image" Target="../media/image1025.png"/><Relationship Id="rId271" Type="http://schemas.openxmlformats.org/officeDocument/2006/relationships/customXml" Target="../ink/ink852.xml"/><Relationship Id="rId674" Type="http://schemas.openxmlformats.org/officeDocument/2006/relationships/image" Target="../media/image1046.png"/><Relationship Id="rId24" Type="http://schemas.openxmlformats.org/officeDocument/2006/relationships/customXml" Target="../ink/ink728.xml"/><Relationship Id="rId66" Type="http://schemas.openxmlformats.org/officeDocument/2006/relationships/customXml" Target="../ink/ink749.xml"/><Relationship Id="rId131" Type="http://schemas.openxmlformats.org/officeDocument/2006/relationships/customXml" Target="../ink/ink782.xml"/><Relationship Id="rId327" Type="http://schemas.openxmlformats.org/officeDocument/2006/relationships/image" Target="../media/image874.png"/><Relationship Id="rId369" Type="http://schemas.openxmlformats.org/officeDocument/2006/relationships/image" Target="../media/image895.png"/><Relationship Id="rId534" Type="http://schemas.openxmlformats.org/officeDocument/2006/relationships/customXml" Target="../ink/ink984.xml"/><Relationship Id="rId576" Type="http://schemas.openxmlformats.org/officeDocument/2006/relationships/image" Target="../media/image998.png"/><Relationship Id="rId741" Type="http://schemas.openxmlformats.org/officeDocument/2006/relationships/customXml" Target="../ink/ink1088.xml"/><Relationship Id="rId173" Type="http://schemas.openxmlformats.org/officeDocument/2006/relationships/customXml" Target="../ink/ink803.xml"/><Relationship Id="rId229" Type="http://schemas.openxmlformats.org/officeDocument/2006/relationships/customXml" Target="../ink/ink831.xml"/><Relationship Id="rId380" Type="http://schemas.openxmlformats.org/officeDocument/2006/relationships/customXml" Target="../ink/ink907.xml"/><Relationship Id="rId436" Type="http://schemas.openxmlformats.org/officeDocument/2006/relationships/customXml" Target="../ink/ink935.xml"/><Relationship Id="rId601" Type="http://schemas.openxmlformats.org/officeDocument/2006/relationships/customXml" Target="../ink/ink1018.xml"/><Relationship Id="rId643" Type="http://schemas.openxmlformats.org/officeDocument/2006/relationships/customXml" Target="../ink/ink1039.xml"/><Relationship Id="rId240" Type="http://schemas.openxmlformats.org/officeDocument/2006/relationships/image" Target="../media/image833.png"/><Relationship Id="rId478" Type="http://schemas.openxmlformats.org/officeDocument/2006/relationships/customXml" Target="../ink/ink956.xml"/><Relationship Id="rId685" Type="http://schemas.openxmlformats.org/officeDocument/2006/relationships/customXml" Target="../ink/ink1060.xml"/><Relationship Id="rId35" Type="http://schemas.openxmlformats.org/officeDocument/2006/relationships/image" Target="../media/image732.png"/><Relationship Id="rId77" Type="http://schemas.openxmlformats.org/officeDocument/2006/relationships/image" Target="../media/image753.png"/><Relationship Id="rId100" Type="http://schemas.openxmlformats.org/officeDocument/2006/relationships/customXml" Target="../ink/ink766.xml"/><Relationship Id="rId282" Type="http://schemas.openxmlformats.org/officeDocument/2006/relationships/image" Target="../media/image852.png"/><Relationship Id="rId338" Type="http://schemas.openxmlformats.org/officeDocument/2006/relationships/customXml" Target="../ink/ink886.xml"/><Relationship Id="rId503" Type="http://schemas.openxmlformats.org/officeDocument/2006/relationships/image" Target="../media/image962.png"/><Relationship Id="rId545" Type="http://schemas.openxmlformats.org/officeDocument/2006/relationships/customXml" Target="../ink/ink990.xml"/><Relationship Id="rId587" Type="http://schemas.openxmlformats.org/officeDocument/2006/relationships/customXml" Target="../ink/ink1011.xml"/><Relationship Id="rId710" Type="http://schemas.openxmlformats.org/officeDocument/2006/relationships/image" Target="../media/image1064.png"/><Relationship Id="rId752" Type="http://schemas.openxmlformats.org/officeDocument/2006/relationships/image" Target="../media/image1085.png"/><Relationship Id="rId8" Type="http://schemas.openxmlformats.org/officeDocument/2006/relationships/customXml" Target="../ink/ink720.xml"/><Relationship Id="rId142" Type="http://schemas.openxmlformats.org/officeDocument/2006/relationships/image" Target="../media/image784.png"/><Relationship Id="rId184" Type="http://schemas.openxmlformats.org/officeDocument/2006/relationships/image" Target="../media/image805.png"/><Relationship Id="rId391" Type="http://schemas.openxmlformats.org/officeDocument/2006/relationships/image" Target="../media/image906.png"/><Relationship Id="rId405" Type="http://schemas.openxmlformats.org/officeDocument/2006/relationships/image" Target="../media/image913.png"/><Relationship Id="rId447" Type="http://schemas.openxmlformats.org/officeDocument/2006/relationships/image" Target="../media/image934.png"/><Relationship Id="rId612" Type="http://schemas.openxmlformats.org/officeDocument/2006/relationships/image" Target="../media/image1015.png"/><Relationship Id="rId251" Type="http://schemas.openxmlformats.org/officeDocument/2006/relationships/customXml" Target="../ink/ink842.xml"/><Relationship Id="rId489" Type="http://schemas.openxmlformats.org/officeDocument/2006/relationships/image" Target="../media/image955.png"/><Relationship Id="rId654" Type="http://schemas.openxmlformats.org/officeDocument/2006/relationships/image" Target="../media/image1036.png"/><Relationship Id="rId696" Type="http://schemas.openxmlformats.org/officeDocument/2006/relationships/image" Target="../media/image1057.png"/><Relationship Id="rId46" Type="http://schemas.openxmlformats.org/officeDocument/2006/relationships/customXml" Target="../ink/ink739.xml"/><Relationship Id="rId293" Type="http://schemas.openxmlformats.org/officeDocument/2006/relationships/customXml" Target="../ink/ink863.xml"/><Relationship Id="rId307" Type="http://schemas.openxmlformats.org/officeDocument/2006/relationships/customXml" Target="../ink/ink870.xml"/><Relationship Id="rId349" Type="http://schemas.openxmlformats.org/officeDocument/2006/relationships/image" Target="../media/image885.png"/><Relationship Id="rId514" Type="http://schemas.openxmlformats.org/officeDocument/2006/relationships/customXml" Target="../ink/ink974.xml"/><Relationship Id="rId556" Type="http://schemas.openxmlformats.org/officeDocument/2006/relationships/image" Target="../media/image988.png"/><Relationship Id="rId721" Type="http://schemas.openxmlformats.org/officeDocument/2006/relationships/customXml" Target="../ink/ink1078.xml"/><Relationship Id="rId88" Type="http://schemas.openxmlformats.org/officeDocument/2006/relationships/customXml" Target="../ink/ink760.xml"/><Relationship Id="rId111" Type="http://schemas.openxmlformats.org/officeDocument/2006/relationships/customXml" Target="../ink/ink772.xml"/><Relationship Id="rId153" Type="http://schemas.openxmlformats.org/officeDocument/2006/relationships/customXml" Target="../ink/ink793.xml"/><Relationship Id="rId195" Type="http://schemas.openxmlformats.org/officeDocument/2006/relationships/customXml" Target="../ink/ink814.xml"/><Relationship Id="rId209" Type="http://schemas.openxmlformats.org/officeDocument/2006/relationships/customXml" Target="../ink/ink821.xml"/><Relationship Id="rId360" Type="http://schemas.openxmlformats.org/officeDocument/2006/relationships/customXml" Target="../ink/ink897.xml"/><Relationship Id="rId416" Type="http://schemas.openxmlformats.org/officeDocument/2006/relationships/customXml" Target="../ink/ink925.xml"/><Relationship Id="rId598" Type="http://schemas.openxmlformats.org/officeDocument/2006/relationships/image" Target="../media/image1008.png"/><Relationship Id="rId220" Type="http://schemas.openxmlformats.org/officeDocument/2006/relationships/image" Target="../media/image823.png"/><Relationship Id="rId458" Type="http://schemas.openxmlformats.org/officeDocument/2006/relationships/customXml" Target="../ink/ink946.xml"/><Relationship Id="rId623" Type="http://schemas.openxmlformats.org/officeDocument/2006/relationships/customXml" Target="../ink/ink1029.xml"/><Relationship Id="rId665" Type="http://schemas.openxmlformats.org/officeDocument/2006/relationships/customXml" Target="../ink/ink1050.xml"/><Relationship Id="rId15" Type="http://schemas.openxmlformats.org/officeDocument/2006/relationships/image" Target="../media/image722.png"/><Relationship Id="rId57" Type="http://schemas.openxmlformats.org/officeDocument/2006/relationships/image" Target="../media/image743.png"/><Relationship Id="rId262" Type="http://schemas.openxmlformats.org/officeDocument/2006/relationships/image" Target="../media/image844.png"/><Relationship Id="rId318" Type="http://schemas.openxmlformats.org/officeDocument/2006/relationships/customXml" Target="../ink/ink876.xml"/><Relationship Id="rId525" Type="http://schemas.openxmlformats.org/officeDocument/2006/relationships/image" Target="../media/image973.png"/><Relationship Id="rId567" Type="http://schemas.openxmlformats.org/officeDocument/2006/relationships/customXml" Target="../ink/ink1001.xml"/><Relationship Id="rId732" Type="http://schemas.openxmlformats.org/officeDocument/2006/relationships/image" Target="../media/image1075.png"/><Relationship Id="rId99" Type="http://schemas.openxmlformats.org/officeDocument/2006/relationships/image" Target="../media/image763.png"/><Relationship Id="rId122" Type="http://schemas.openxmlformats.org/officeDocument/2006/relationships/image" Target="../media/image774.png"/><Relationship Id="rId164" Type="http://schemas.openxmlformats.org/officeDocument/2006/relationships/image" Target="../media/image795.png"/><Relationship Id="rId371" Type="http://schemas.openxmlformats.org/officeDocument/2006/relationships/image" Target="../media/image896.png"/><Relationship Id="rId427" Type="http://schemas.openxmlformats.org/officeDocument/2006/relationships/image" Target="../media/image924.png"/><Relationship Id="rId469" Type="http://schemas.openxmlformats.org/officeDocument/2006/relationships/image" Target="../media/image945.png"/><Relationship Id="rId634" Type="http://schemas.openxmlformats.org/officeDocument/2006/relationships/image" Target="../media/image1026.png"/><Relationship Id="rId676" Type="http://schemas.openxmlformats.org/officeDocument/2006/relationships/image" Target="../media/image1047.png"/><Relationship Id="rId26" Type="http://schemas.openxmlformats.org/officeDocument/2006/relationships/customXml" Target="../ink/ink729.xml"/><Relationship Id="rId231" Type="http://schemas.openxmlformats.org/officeDocument/2006/relationships/customXml" Target="../ink/ink832.xml"/><Relationship Id="rId273" Type="http://schemas.openxmlformats.org/officeDocument/2006/relationships/customXml" Target="../ink/ink853.xml"/><Relationship Id="rId329" Type="http://schemas.openxmlformats.org/officeDocument/2006/relationships/image" Target="../media/image875.png"/><Relationship Id="rId480" Type="http://schemas.openxmlformats.org/officeDocument/2006/relationships/customXml" Target="../ink/ink957.xml"/><Relationship Id="rId536" Type="http://schemas.openxmlformats.org/officeDocument/2006/relationships/customXml" Target="../ink/ink985.xml"/><Relationship Id="rId701" Type="http://schemas.openxmlformats.org/officeDocument/2006/relationships/customXml" Target="../ink/ink1068.xml"/><Relationship Id="rId68" Type="http://schemas.openxmlformats.org/officeDocument/2006/relationships/customXml" Target="../ink/ink750.xml"/><Relationship Id="rId133" Type="http://schemas.openxmlformats.org/officeDocument/2006/relationships/customXml" Target="../ink/ink783.xml"/><Relationship Id="rId175" Type="http://schemas.openxmlformats.org/officeDocument/2006/relationships/customXml" Target="../ink/ink804.xml"/><Relationship Id="rId340" Type="http://schemas.openxmlformats.org/officeDocument/2006/relationships/customXml" Target="../ink/ink887.xml"/><Relationship Id="rId578" Type="http://schemas.openxmlformats.org/officeDocument/2006/relationships/image" Target="../media/image999.png"/><Relationship Id="rId743" Type="http://schemas.openxmlformats.org/officeDocument/2006/relationships/customXml" Target="../ink/ink1089.xml"/><Relationship Id="rId200" Type="http://schemas.openxmlformats.org/officeDocument/2006/relationships/image" Target="../media/image813.png"/><Relationship Id="rId382" Type="http://schemas.openxmlformats.org/officeDocument/2006/relationships/customXml" Target="../ink/ink908.xml"/><Relationship Id="rId438" Type="http://schemas.openxmlformats.org/officeDocument/2006/relationships/customXml" Target="../ink/ink936.xml"/><Relationship Id="rId603" Type="http://schemas.openxmlformats.org/officeDocument/2006/relationships/customXml" Target="../ink/ink1019.xml"/><Relationship Id="rId645" Type="http://schemas.openxmlformats.org/officeDocument/2006/relationships/customXml" Target="../ink/ink1040.xml"/><Relationship Id="rId687" Type="http://schemas.openxmlformats.org/officeDocument/2006/relationships/customXml" Target="../ink/ink1061.xml"/><Relationship Id="rId242" Type="http://schemas.openxmlformats.org/officeDocument/2006/relationships/image" Target="../media/image834.png"/><Relationship Id="rId284" Type="http://schemas.openxmlformats.org/officeDocument/2006/relationships/image" Target="../media/image853.png"/><Relationship Id="rId491" Type="http://schemas.openxmlformats.org/officeDocument/2006/relationships/image" Target="../media/image956.png"/><Relationship Id="rId505" Type="http://schemas.openxmlformats.org/officeDocument/2006/relationships/image" Target="../media/image963.png"/><Relationship Id="rId712" Type="http://schemas.openxmlformats.org/officeDocument/2006/relationships/image" Target="../media/image1065.png"/><Relationship Id="rId37" Type="http://schemas.openxmlformats.org/officeDocument/2006/relationships/image" Target="../media/image733.png"/><Relationship Id="rId79" Type="http://schemas.openxmlformats.org/officeDocument/2006/relationships/image" Target="../media/image754.png"/><Relationship Id="rId102" Type="http://schemas.openxmlformats.org/officeDocument/2006/relationships/customXml" Target="../ink/ink767.xml"/><Relationship Id="rId144" Type="http://schemas.openxmlformats.org/officeDocument/2006/relationships/image" Target="../media/image785.png"/><Relationship Id="rId547" Type="http://schemas.openxmlformats.org/officeDocument/2006/relationships/customXml" Target="../ink/ink991.xml"/><Relationship Id="rId589" Type="http://schemas.openxmlformats.org/officeDocument/2006/relationships/customXml" Target="../ink/ink1012.xml"/><Relationship Id="rId754" Type="http://schemas.openxmlformats.org/officeDocument/2006/relationships/image" Target="../media/image1086.png"/><Relationship Id="rId90" Type="http://schemas.openxmlformats.org/officeDocument/2006/relationships/customXml" Target="../ink/ink761.xml"/><Relationship Id="rId186" Type="http://schemas.openxmlformats.org/officeDocument/2006/relationships/image" Target="../media/image806.png"/><Relationship Id="rId351" Type="http://schemas.openxmlformats.org/officeDocument/2006/relationships/image" Target="../media/image886.png"/><Relationship Id="rId393" Type="http://schemas.openxmlformats.org/officeDocument/2006/relationships/image" Target="../media/image907.png"/><Relationship Id="rId407" Type="http://schemas.openxmlformats.org/officeDocument/2006/relationships/image" Target="../media/image914.png"/><Relationship Id="rId449" Type="http://schemas.openxmlformats.org/officeDocument/2006/relationships/image" Target="../media/image935.png"/><Relationship Id="rId614" Type="http://schemas.openxmlformats.org/officeDocument/2006/relationships/image" Target="../media/image1016.png"/><Relationship Id="rId656" Type="http://schemas.openxmlformats.org/officeDocument/2006/relationships/image" Target="../media/image1037.png"/><Relationship Id="rId211" Type="http://schemas.openxmlformats.org/officeDocument/2006/relationships/customXml" Target="../ink/ink822.xml"/><Relationship Id="rId253" Type="http://schemas.openxmlformats.org/officeDocument/2006/relationships/customXml" Target="../ink/ink843.xml"/><Relationship Id="rId295" Type="http://schemas.openxmlformats.org/officeDocument/2006/relationships/customXml" Target="../ink/ink864.xml"/><Relationship Id="rId309" Type="http://schemas.openxmlformats.org/officeDocument/2006/relationships/customXml" Target="../ink/ink871.xml"/><Relationship Id="rId460" Type="http://schemas.openxmlformats.org/officeDocument/2006/relationships/customXml" Target="../ink/ink947.xml"/><Relationship Id="rId516" Type="http://schemas.openxmlformats.org/officeDocument/2006/relationships/customXml" Target="../ink/ink975.xml"/><Relationship Id="rId698" Type="http://schemas.openxmlformats.org/officeDocument/2006/relationships/image" Target="../media/image1058.png"/><Relationship Id="rId48" Type="http://schemas.openxmlformats.org/officeDocument/2006/relationships/customXml" Target="../ink/ink740.xml"/><Relationship Id="rId113" Type="http://schemas.openxmlformats.org/officeDocument/2006/relationships/customXml" Target="../ink/ink773.xml"/><Relationship Id="rId320" Type="http://schemas.openxmlformats.org/officeDocument/2006/relationships/customXml" Target="../ink/ink877.xml"/><Relationship Id="rId558" Type="http://schemas.openxmlformats.org/officeDocument/2006/relationships/image" Target="../media/image989.png"/><Relationship Id="rId723" Type="http://schemas.openxmlformats.org/officeDocument/2006/relationships/customXml" Target="../ink/ink1079.xml"/><Relationship Id="rId155" Type="http://schemas.openxmlformats.org/officeDocument/2006/relationships/customXml" Target="../ink/ink794.xml"/><Relationship Id="rId197" Type="http://schemas.openxmlformats.org/officeDocument/2006/relationships/customXml" Target="../ink/ink815.xml"/><Relationship Id="rId362" Type="http://schemas.openxmlformats.org/officeDocument/2006/relationships/customXml" Target="../ink/ink898.xml"/><Relationship Id="rId418" Type="http://schemas.openxmlformats.org/officeDocument/2006/relationships/customXml" Target="../ink/ink926.xml"/><Relationship Id="rId625" Type="http://schemas.openxmlformats.org/officeDocument/2006/relationships/customXml" Target="../ink/ink1030.xml"/><Relationship Id="rId222" Type="http://schemas.openxmlformats.org/officeDocument/2006/relationships/image" Target="../media/image824.png"/><Relationship Id="rId264" Type="http://schemas.openxmlformats.org/officeDocument/2006/relationships/image" Target="../media/image845.png"/><Relationship Id="rId471" Type="http://schemas.openxmlformats.org/officeDocument/2006/relationships/image" Target="../media/image946.png"/><Relationship Id="rId667" Type="http://schemas.openxmlformats.org/officeDocument/2006/relationships/customXml" Target="../ink/ink1051.xml"/><Relationship Id="rId17" Type="http://schemas.openxmlformats.org/officeDocument/2006/relationships/image" Target="../media/image723.png"/><Relationship Id="rId59" Type="http://schemas.openxmlformats.org/officeDocument/2006/relationships/image" Target="../media/image744.png"/><Relationship Id="rId124" Type="http://schemas.openxmlformats.org/officeDocument/2006/relationships/image" Target="../media/image775.png"/><Relationship Id="rId527" Type="http://schemas.openxmlformats.org/officeDocument/2006/relationships/image" Target="../media/image974.png"/><Relationship Id="rId569" Type="http://schemas.openxmlformats.org/officeDocument/2006/relationships/customXml" Target="../ink/ink1002.xml"/><Relationship Id="rId734" Type="http://schemas.openxmlformats.org/officeDocument/2006/relationships/image" Target="../media/image1076.png"/><Relationship Id="rId70" Type="http://schemas.openxmlformats.org/officeDocument/2006/relationships/customXml" Target="../ink/ink751.xml"/><Relationship Id="rId166" Type="http://schemas.openxmlformats.org/officeDocument/2006/relationships/image" Target="../media/image796.png"/><Relationship Id="rId331" Type="http://schemas.openxmlformats.org/officeDocument/2006/relationships/image" Target="../media/image876.png"/><Relationship Id="rId373" Type="http://schemas.openxmlformats.org/officeDocument/2006/relationships/image" Target="../media/image897.png"/><Relationship Id="rId429" Type="http://schemas.openxmlformats.org/officeDocument/2006/relationships/image" Target="../media/image925.png"/><Relationship Id="rId580" Type="http://schemas.openxmlformats.org/officeDocument/2006/relationships/image" Target="../media/image1000.png"/><Relationship Id="rId636" Type="http://schemas.openxmlformats.org/officeDocument/2006/relationships/image" Target="../media/image1027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833.xml"/><Relationship Id="rId440" Type="http://schemas.openxmlformats.org/officeDocument/2006/relationships/customXml" Target="../ink/ink937.xml"/><Relationship Id="rId678" Type="http://schemas.openxmlformats.org/officeDocument/2006/relationships/image" Target="../media/image1048.png"/><Relationship Id="rId28" Type="http://schemas.openxmlformats.org/officeDocument/2006/relationships/customXml" Target="../ink/ink730.xml"/><Relationship Id="rId275" Type="http://schemas.openxmlformats.org/officeDocument/2006/relationships/customXml" Target="../ink/ink854.xml"/><Relationship Id="rId300" Type="http://schemas.openxmlformats.org/officeDocument/2006/relationships/image" Target="../media/image861.png"/><Relationship Id="rId482" Type="http://schemas.openxmlformats.org/officeDocument/2006/relationships/customXml" Target="../ink/ink958.xml"/><Relationship Id="rId538" Type="http://schemas.openxmlformats.org/officeDocument/2006/relationships/customXml" Target="../ink/ink986.xml"/><Relationship Id="rId703" Type="http://schemas.openxmlformats.org/officeDocument/2006/relationships/customXml" Target="../ink/ink1069.xml"/><Relationship Id="rId745" Type="http://schemas.openxmlformats.org/officeDocument/2006/relationships/customXml" Target="../ink/ink1090.xml"/><Relationship Id="rId81" Type="http://schemas.openxmlformats.org/officeDocument/2006/relationships/image" Target="../media/image755.png"/><Relationship Id="rId135" Type="http://schemas.openxmlformats.org/officeDocument/2006/relationships/customXml" Target="../ink/ink784.xml"/><Relationship Id="rId177" Type="http://schemas.openxmlformats.org/officeDocument/2006/relationships/customXml" Target="../ink/ink805.xml"/><Relationship Id="rId342" Type="http://schemas.openxmlformats.org/officeDocument/2006/relationships/customXml" Target="../ink/ink888.xml"/><Relationship Id="rId384" Type="http://schemas.openxmlformats.org/officeDocument/2006/relationships/customXml" Target="../ink/ink909.xml"/><Relationship Id="rId591" Type="http://schemas.openxmlformats.org/officeDocument/2006/relationships/customXml" Target="../ink/ink1013.xml"/><Relationship Id="rId605" Type="http://schemas.openxmlformats.org/officeDocument/2006/relationships/customXml" Target="../ink/ink1020.xml"/><Relationship Id="rId202" Type="http://schemas.openxmlformats.org/officeDocument/2006/relationships/image" Target="../media/image814.png"/><Relationship Id="rId244" Type="http://schemas.openxmlformats.org/officeDocument/2006/relationships/image" Target="../media/image835.png"/><Relationship Id="rId647" Type="http://schemas.openxmlformats.org/officeDocument/2006/relationships/customXml" Target="../ink/ink1041.xml"/><Relationship Id="rId689" Type="http://schemas.openxmlformats.org/officeDocument/2006/relationships/customXml" Target="../ink/ink1062.xml"/><Relationship Id="rId39" Type="http://schemas.openxmlformats.org/officeDocument/2006/relationships/image" Target="../media/image734.png"/><Relationship Id="rId286" Type="http://schemas.openxmlformats.org/officeDocument/2006/relationships/image" Target="../media/image854.png"/><Relationship Id="rId451" Type="http://schemas.openxmlformats.org/officeDocument/2006/relationships/image" Target="../media/image936.png"/><Relationship Id="rId493" Type="http://schemas.openxmlformats.org/officeDocument/2006/relationships/image" Target="../media/image957.png"/><Relationship Id="rId507" Type="http://schemas.openxmlformats.org/officeDocument/2006/relationships/image" Target="../media/image964.png"/><Relationship Id="rId549" Type="http://schemas.openxmlformats.org/officeDocument/2006/relationships/customXml" Target="../ink/ink992.xml"/><Relationship Id="rId714" Type="http://schemas.openxmlformats.org/officeDocument/2006/relationships/image" Target="../media/image1066.png"/><Relationship Id="rId756" Type="http://schemas.openxmlformats.org/officeDocument/2006/relationships/image" Target="../media/image1087.png"/><Relationship Id="rId50" Type="http://schemas.openxmlformats.org/officeDocument/2006/relationships/customXml" Target="../ink/ink741.xml"/><Relationship Id="rId104" Type="http://schemas.openxmlformats.org/officeDocument/2006/relationships/customXml" Target="../ink/ink768.xml"/><Relationship Id="rId146" Type="http://schemas.openxmlformats.org/officeDocument/2006/relationships/image" Target="../media/image786.png"/><Relationship Id="rId188" Type="http://schemas.openxmlformats.org/officeDocument/2006/relationships/image" Target="../media/image807.png"/><Relationship Id="rId311" Type="http://schemas.openxmlformats.org/officeDocument/2006/relationships/customXml" Target="../ink/ink872.xml"/><Relationship Id="rId353" Type="http://schemas.openxmlformats.org/officeDocument/2006/relationships/image" Target="../media/image887.png"/><Relationship Id="rId395" Type="http://schemas.openxmlformats.org/officeDocument/2006/relationships/image" Target="../media/image908.png"/><Relationship Id="rId409" Type="http://schemas.openxmlformats.org/officeDocument/2006/relationships/image" Target="../media/image915.png"/><Relationship Id="rId560" Type="http://schemas.openxmlformats.org/officeDocument/2006/relationships/image" Target="../media/image990.png"/><Relationship Id="rId92" Type="http://schemas.openxmlformats.org/officeDocument/2006/relationships/customXml" Target="../ink/ink762.xml"/><Relationship Id="rId213" Type="http://schemas.openxmlformats.org/officeDocument/2006/relationships/customXml" Target="../ink/ink823.xml"/><Relationship Id="rId420" Type="http://schemas.openxmlformats.org/officeDocument/2006/relationships/customXml" Target="../ink/ink927.xml"/><Relationship Id="rId616" Type="http://schemas.openxmlformats.org/officeDocument/2006/relationships/image" Target="../media/image1017.png"/><Relationship Id="rId658" Type="http://schemas.openxmlformats.org/officeDocument/2006/relationships/image" Target="../media/image1038.png"/><Relationship Id="rId255" Type="http://schemas.openxmlformats.org/officeDocument/2006/relationships/customXml" Target="../ink/ink844.xml"/><Relationship Id="rId297" Type="http://schemas.openxmlformats.org/officeDocument/2006/relationships/customXml" Target="../ink/ink865.xml"/><Relationship Id="rId462" Type="http://schemas.openxmlformats.org/officeDocument/2006/relationships/customXml" Target="../ink/ink948.xml"/><Relationship Id="rId518" Type="http://schemas.openxmlformats.org/officeDocument/2006/relationships/customXml" Target="../ink/ink976.xml"/><Relationship Id="rId725" Type="http://schemas.openxmlformats.org/officeDocument/2006/relationships/customXml" Target="../ink/ink1080.xml"/><Relationship Id="rId115" Type="http://schemas.openxmlformats.org/officeDocument/2006/relationships/customXml" Target="../ink/ink774.xml"/><Relationship Id="rId157" Type="http://schemas.openxmlformats.org/officeDocument/2006/relationships/customXml" Target="../ink/ink795.xml"/><Relationship Id="rId322" Type="http://schemas.openxmlformats.org/officeDocument/2006/relationships/customXml" Target="../ink/ink878.xml"/><Relationship Id="rId364" Type="http://schemas.openxmlformats.org/officeDocument/2006/relationships/customXml" Target="../ink/ink899.xml"/><Relationship Id="rId61" Type="http://schemas.openxmlformats.org/officeDocument/2006/relationships/image" Target="../media/image745.png"/><Relationship Id="rId199" Type="http://schemas.openxmlformats.org/officeDocument/2006/relationships/customXml" Target="../ink/ink816.xml"/><Relationship Id="rId571" Type="http://schemas.openxmlformats.org/officeDocument/2006/relationships/customXml" Target="../ink/ink1003.xml"/><Relationship Id="rId627" Type="http://schemas.openxmlformats.org/officeDocument/2006/relationships/customXml" Target="../ink/ink1031.xml"/><Relationship Id="rId669" Type="http://schemas.openxmlformats.org/officeDocument/2006/relationships/customXml" Target="../ink/ink1052.xml"/><Relationship Id="rId19" Type="http://schemas.openxmlformats.org/officeDocument/2006/relationships/image" Target="../media/image724.png"/><Relationship Id="rId224" Type="http://schemas.openxmlformats.org/officeDocument/2006/relationships/image" Target="../media/image825.png"/><Relationship Id="rId266" Type="http://schemas.openxmlformats.org/officeDocument/2006/relationships/image" Target="../media/image846.png"/><Relationship Id="rId431" Type="http://schemas.openxmlformats.org/officeDocument/2006/relationships/image" Target="../media/image926.png"/><Relationship Id="rId473" Type="http://schemas.openxmlformats.org/officeDocument/2006/relationships/image" Target="../media/image947.png"/><Relationship Id="rId529" Type="http://schemas.openxmlformats.org/officeDocument/2006/relationships/image" Target="../media/image975.png"/><Relationship Id="rId680" Type="http://schemas.openxmlformats.org/officeDocument/2006/relationships/image" Target="../media/image1049.png"/><Relationship Id="rId736" Type="http://schemas.openxmlformats.org/officeDocument/2006/relationships/image" Target="../media/image1077.png"/><Relationship Id="rId30" Type="http://schemas.openxmlformats.org/officeDocument/2006/relationships/customXml" Target="../ink/ink731.xml"/><Relationship Id="rId126" Type="http://schemas.openxmlformats.org/officeDocument/2006/relationships/image" Target="../media/image776.png"/><Relationship Id="rId168" Type="http://schemas.openxmlformats.org/officeDocument/2006/relationships/image" Target="../media/image797.png"/><Relationship Id="rId333" Type="http://schemas.openxmlformats.org/officeDocument/2006/relationships/image" Target="../media/image877.png"/><Relationship Id="rId540" Type="http://schemas.openxmlformats.org/officeDocument/2006/relationships/customXml" Target="../ink/ink987.xml"/><Relationship Id="rId72" Type="http://schemas.openxmlformats.org/officeDocument/2006/relationships/customXml" Target="../ink/ink752.xml"/><Relationship Id="rId375" Type="http://schemas.openxmlformats.org/officeDocument/2006/relationships/image" Target="../media/image898.png"/><Relationship Id="rId582" Type="http://schemas.openxmlformats.org/officeDocument/2006/relationships/image" Target="../media/image1001.png"/><Relationship Id="rId638" Type="http://schemas.openxmlformats.org/officeDocument/2006/relationships/image" Target="../media/image1028.png"/><Relationship Id="rId3" Type="http://schemas.openxmlformats.org/officeDocument/2006/relationships/image" Target="../media/image716.png"/><Relationship Id="rId235" Type="http://schemas.openxmlformats.org/officeDocument/2006/relationships/customXml" Target="../ink/ink834.xml"/><Relationship Id="rId277" Type="http://schemas.openxmlformats.org/officeDocument/2006/relationships/customXml" Target="../ink/ink855.xml"/><Relationship Id="rId400" Type="http://schemas.openxmlformats.org/officeDocument/2006/relationships/customXml" Target="../ink/ink917.xml"/><Relationship Id="rId442" Type="http://schemas.openxmlformats.org/officeDocument/2006/relationships/customXml" Target="../ink/ink938.xml"/><Relationship Id="rId484" Type="http://schemas.openxmlformats.org/officeDocument/2006/relationships/customXml" Target="../ink/ink959.xml"/><Relationship Id="rId705" Type="http://schemas.openxmlformats.org/officeDocument/2006/relationships/customXml" Target="../ink/ink1070.xml"/><Relationship Id="rId137" Type="http://schemas.openxmlformats.org/officeDocument/2006/relationships/customXml" Target="../ink/ink785.xml"/><Relationship Id="rId302" Type="http://schemas.openxmlformats.org/officeDocument/2006/relationships/image" Target="../media/image862.png"/><Relationship Id="rId344" Type="http://schemas.openxmlformats.org/officeDocument/2006/relationships/customXml" Target="../ink/ink889.xml"/><Relationship Id="rId691" Type="http://schemas.openxmlformats.org/officeDocument/2006/relationships/customXml" Target="../ink/ink1063.xml"/><Relationship Id="rId747" Type="http://schemas.openxmlformats.org/officeDocument/2006/relationships/customXml" Target="../ink/ink1091.xml"/><Relationship Id="rId41" Type="http://schemas.openxmlformats.org/officeDocument/2006/relationships/image" Target="../media/image735.png"/><Relationship Id="rId83" Type="http://schemas.openxmlformats.org/officeDocument/2006/relationships/image" Target="../media/image756.png"/><Relationship Id="rId179" Type="http://schemas.openxmlformats.org/officeDocument/2006/relationships/customXml" Target="../ink/ink806.xml"/><Relationship Id="rId386" Type="http://schemas.openxmlformats.org/officeDocument/2006/relationships/customXml" Target="../ink/ink910.xml"/><Relationship Id="rId551" Type="http://schemas.openxmlformats.org/officeDocument/2006/relationships/customXml" Target="../ink/ink993.xml"/><Relationship Id="rId593" Type="http://schemas.openxmlformats.org/officeDocument/2006/relationships/customXml" Target="../ink/ink1014.xml"/><Relationship Id="rId607" Type="http://schemas.openxmlformats.org/officeDocument/2006/relationships/customXml" Target="../ink/ink1021.xml"/><Relationship Id="rId649" Type="http://schemas.openxmlformats.org/officeDocument/2006/relationships/customXml" Target="../ink/ink1042.xml"/><Relationship Id="rId190" Type="http://schemas.openxmlformats.org/officeDocument/2006/relationships/image" Target="../media/image808.png"/><Relationship Id="rId204" Type="http://schemas.openxmlformats.org/officeDocument/2006/relationships/image" Target="../media/image815.png"/><Relationship Id="rId246" Type="http://schemas.openxmlformats.org/officeDocument/2006/relationships/image" Target="../media/image836.png"/><Relationship Id="rId288" Type="http://schemas.openxmlformats.org/officeDocument/2006/relationships/image" Target="../media/image855.png"/><Relationship Id="rId411" Type="http://schemas.openxmlformats.org/officeDocument/2006/relationships/image" Target="../media/image916.png"/><Relationship Id="rId453" Type="http://schemas.openxmlformats.org/officeDocument/2006/relationships/image" Target="../media/image937.png"/><Relationship Id="rId509" Type="http://schemas.openxmlformats.org/officeDocument/2006/relationships/image" Target="../media/image965.png"/><Relationship Id="rId660" Type="http://schemas.openxmlformats.org/officeDocument/2006/relationships/image" Target="../media/image1039.png"/><Relationship Id="rId106" Type="http://schemas.openxmlformats.org/officeDocument/2006/relationships/image" Target="../media/image766.png"/><Relationship Id="rId313" Type="http://schemas.openxmlformats.org/officeDocument/2006/relationships/customXml" Target="../ink/ink873.xml"/><Relationship Id="rId495" Type="http://schemas.openxmlformats.org/officeDocument/2006/relationships/image" Target="../media/image958.png"/><Relationship Id="rId716" Type="http://schemas.openxmlformats.org/officeDocument/2006/relationships/image" Target="../media/image1067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5.png"/><Relationship Id="rId299" Type="http://schemas.openxmlformats.org/officeDocument/2006/relationships/image" Target="../media/image1235.png"/><Relationship Id="rId21" Type="http://schemas.openxmlformats.org/officeDocument/2006/relationships/image" Target="../media/image1097.png"/><Relationship Id="rId63" Type="http://schemas.openxmlformats.org/officeDocument/2006/relationships/image" Target="../media/image1118.png"/><Relationship Id="rId159" Type="http://schemas.openxmlformats.org/officeDocument/2006/relationships/image" Target="../media/image1165.png"/><Relationship Id="rId324" Type="http://schemas.openxmlformats.org/officeDocument/2006/relationships/customXml" Target="../ink/ink1257.xml"/><Relationship Id="rId366" Type="http://schemas.openxmlformats.org/officeDocument/2006/relationships/customXml" Target="../ink/ink1278.xml"/><Relationship Id="rId170" Type="http://schemas.openxmlformats.org/officeDocument/2006/relationships/customXml" Target="../ink/ink1180.xml"/><Relationship Id="rId226" Type="http://schemas.openxmlformats.org/officeDocument/2006/relationships/customXml" Target="../ink/ink1208.xml"/><Relationship Id="rId433" Type="http://schemas.openxmlformats.org/officeDocument/2006/relationships/image" Target="../media/image1302.png"/><Relationship Id="rId268" Type="http://schemas.openxmlformats.org/officeDocument/2006/relationships/customXml" Target="../ink/ink1229.xml"/><Relationship Id="rId32" Type="http://schemas.openxmlformats.org/officeDocument/2006/relationships/customXml" Target="../ink/ink1111.xml"/><Relationship Id="rId74" Type="http://schemas.openxmlformats.org/officeDocument/2006/relationships/customXml" Target="../ink/ink1132.xml"/><Relationship Id="rId128" Type="http://schemas.openxmlformats.org/officeDocument/2006/relationships/customXml" Target="../ink/ink1159.xml"/><Relationship Id="rId335" Type="http://schemas.openxmlformats.org/officeDocument/2006/relationships/image" Target="../media/image1253.png"/><Relationship Id="rId377" Type="http://schemas.openxmlformats.org/officeDocument/2006/relationships/image" Target="../media/image1274.png"/><Relationship Id="rId5" Type="http://schemas.openxmlformats.org/officeDocument/2006/relationships/image" Target="../media/image1089.png"/><Relationship Id="rId181" Type="http://schemas.openxmlformats.org/officeDocument/2006/relationships/image" Target="../media/image1176.png"/><Relationship Id="rId237" Type="http://schemas.openxmlformats.org/officeDocument/2006/relationships/image" Target="../media/image1204.png"/><Relationship Id="rId402" Type="http://schemas.openxmlformats.org/officeDocument/2006/relationships/customXml" Target="../ink/ink1296.xml"/><Relationship Id="rId279" Type="http://schemas.openxmlformats.org/officeDocument/2006/relationships/image" Target="../media/image1225.png"/><Relationship Id="rId444" Type="http://schemas.openxmlformats.org/officeDocument/2006/relationships/customXml" Target="../ink/ink1317.xml"/><Relationship Id="rId43" Type="http://schemas.openxmlformats.org/officeDocument/2006/relationships/image" Target="../media/image1108.png"/><Relationship Id="rId139" Type="http://schemas.openxmlformats.org/officeDocument/2006/relationships/image" Target="../media/image1156.png"/><Relationship Id="rId290" Type="http://schemas.openxmlformats.org/officeDocument/2006/relationships/customXml" Target="../ink/ink1240.xml"/><Relationship Id="rId304" Type="http://schemas.openxmlformats.org/officeDocument/2006/relationships/customXml" Target="../ink/ink1247.xml"/><Relationship Id="rId346" Type="http://schemas.openxmlformats.org/officeDocument/2006/relationships/customXml" Target="../ink/ink1268.xml"/><Relationship Id="rId388" Type="http://schemas.openxmlformats.org/officeDocument/2006/relationships/customXml" Target="../ink/ink1289.xml"/><Relationship Id="rId85" Type="http://schemas.openxmlformats.org/officeDocument/2006/relationships/image" Target="../media/image1129.png"/><Relationship Id="rId150" Type="http://schemas.openxmlformats.org/officeDocument/2006/relationships/customXml" Target="../ink/ink1170.xml"/><Relationship Id="rId192" Type="http://schemas.openxmlformats.org/officeDocument/2006/relationships/customXml" Target="../ink/ink1191.xml"/><Relationship Id="rId206" Type="http://schemas.openxmlformats.org/officeDocument/2006/relationships/customXml" Target="../ink/ink1198.xml"/><Relationship Id="rId413" Type="http://schemas.openxmlformats.org/officeDocument/2006/relationships/image" Target="../media/image1292.png"/><Relationship Id="rId248" Type="http://schemas.openxmlformats.org/officeDocument/2006/relationships/customXml" Target="../ink/ink1219.xml"/><Relationship Id="rId455" Type="http://schemas.openxmlformats.org/officeDocument/2006/relationships/image" Target="../media/image1313.png"/><Relationship Id="rId12" Type="http://schemas.openxmlformats.org/officeDocument/2006/relationships/customXml" Target="../ink/ink1101.xml"/><Relationship Id="rId108" Type="http://schemas.openxmlformats.org/officeDocument/2006/relationships/customXml" Target="../ink/ink1149.xml"/><Relationship Id="rId315" Type="http://schemas.openxmlformats.org/officeDocument/2006/relationships/image" Target="../media/image1243.png"/><Relationship Id="rId357" Type="http://schemas.openxmlformats.org/officeDocument/2006/relationships/image" Target="../media/image1264.png"/><Relationship Id="rId54" Type="http://schemas.openxmlformats.org/officeDocument/2006/relationships/customXml" Target="../ink/ink1122.xml"/><Relationship Id="rId96" Type="http://schemas.openxmlformats.org/officeDocument/2006/relationships/customXml" Target="../ink/ink1143.xml"/><Relationship Id="rId161" Type="http://schemas.openxmlformats.org/officeDocument/2006/relationships/image" Target="../media/image1166.png"/><Relationship Id="rId217" Type="http://schemas.openxmlformats.org/officeDocument/2006/relationships/image" Target="../media/image1194.png"/><Relationship Id="rId399" Type="http://schemas.openxmlformats.org/officeDocument/2006/relationships/image" Target="../media/image1285.png"/><Relationship Id="rId259" Type="http://schemas.openxmlformats.org/officeDocument/2006/relationships/image" Target="../media/image1215.png"/><Relationship Id="rId424" Type="http://schemas.openxmlformats.org/officeDocument/2006/relationships/customXml" Target="../ink/ink1307.xml"/><Relationship Id="rId23" Type="http://schemas.openxmlformats.org/officeDocument/2006/relationships/image" Target="../media/image1098.png"/><Relationship Id="rId119" Type="http://schemas.openxmlformats.org/officeDocument/2006/relationships/image" Target="../media/image1146.png"/><Relationship Id="rId270" Type="http://schemas.openxmlformats.org/officeDocument/2006/relationships/customXml" Target="../ink/ink1230.xml"/><Relationship Id="rId326" Type="http://schemas.openxmlformats.org/officeDocument/2006/relationships/customXml" Target="../ink/ink1258.xml"/><Relationship Id="rId44" Type="http://schemas.openxmlformats.org/officeDocument/2006/relationships/customXml" Target="../ink/ink1117.xml"/><Relationship Id="rId65" Type="http://schemas.openxmlformats.org/officeDocument/2006/relationships/image" Target="../media/image1119.png"/><Relationship Id="rId86" Type="http://schemas.openxmlformats.org/officeDocument/2006/relationships/customXml" Target="../ink/ink1138.xml"/><Relationship Id="rId130" Type="http://schemas.openxmlformats.org/officeDocument/2006/relationships/customXml" Target="../ink/ink1160.xml"/><Relationship Id="rId151" Type="http://schemas.openxmlformats.org/officeDocument/2006/relationships/image" Target="../media/image1161.png"/><Relationship Id="rId368" Type="http://schemas.openxmlformats.org/officeDocument/2006/relationships/customXml" Target="../ink/ink1279.xml"/><Relationship Id="rId389" Type="http://schemas.openxmlformats.org/officeDocument/2006/relationships/image" Target="../media/image1280.png"/><Relationship Id="rId172" Type="http://schemas.openxmlformats.org/officeDocument/2006/relationships/customXml" Target="../ink/ink1181.xml"/><Relationship Id="rId193" Type="http://schemas.openxmlformats.org/officeDocument/2006/relationships/image" Target="../media/image1182.png"/><Relationship Id="rId207" Type="http://schemas.openxmlformats.org/officeDocument/2006/relationships/image" Target="../media/image1189.png"/><Relationship Id="rId228" Type="http://schemas.openxmlformats.org/officeDocument/2006/relationships/customXml" Target="../ink/ink1209.xml"/><Relationship Id="rId249" Type="http://schemas.openxmlformats.org/officeDocument/2006/relationships/image" Target="../media/image1210.png"/><Relationship Id="rId414" Type="http://schemas.openxmlformats.org/officeDocument/2006/relationships/customXml" Target="../ink/ink1302.xml"/><Relationship Id="rId435" Type="http://schemas.openxmlformats.org/officeDocument/2006/relationships/image" Target="../media/image1303.png"/><Relationship Id="rId456" Type="http://schemas.openxmlformats.org/officeDocument/2006/relationships/customXml" Target="../ink/ink1323.xml"/><Relationship Id="rId13" Type="http://schemas.openxmlformats.org/officeDocument/2006/relationships/image" Target="../media/image1093.png"/><Relationship Id="rId109" Type="http://schemas.openxmlformats.org/officeDocument/2006/relationships/image" Target="../media/image1141.png"/><Relationship Id="rId260" Type="http://schemas.openxmlformats.org/officeDocument/2006/relationships/customXml" Target="../ink/ink1225.xml"/><Relationship Id="rId281" Type="http://schemas.openxmlformats.org/officeDocument/2006/relationships/image" Target="../media/image1226.png"/><Relationship Id="rId316" Type="http://schemas.openxmlformats.org/officeDocument/2006/relationships/customXml" Target="../ink/ink1253.xml"/><Relationship Id="rId337" Type="http://schemas.openxmlformats.org/officeDocument/2006/relationships/image" Target="../media/image1254.png"/><Relationship Id="rId34" Type="http://schemas.openxmlformats.org/officeDocument/2006/relationships/customXml" Target="../ink/ink1112.xml"/><Relationship Id="rId55" Type="http://schemas.openxmlformats.org/officeDocument/2006/relationships/image" Target="../media/image1114.png"/><Relationship Id="rId76" Type="http://schemas.openxmlformats.org/officeDocument/2006/relationships/customXml" Target="../ink/ink1133.xml"/><Relationship Id="rId97" Type="http://schemas.openxmlformats.org/officeDocument/2006/relationships/image" Target="../media/image1135.png"/><Relationship Id="rId120" Type="http://schemas.openxmlformats.org/officeDocument/2006/relationships/customXml" Target="../ink/ink1155.xml"/><Relationship Id="rId141" Type="http://schemas.openxmlformats.org/officeDocument/2006/relationships/image" Target="../media/image1157.png"/><Relationship Id="rId358" Type="http://schemas.openxmlformats.org/officeDocument/2006/relationships/customXml" Target="../ink/ink1274.xml"/><Relationship Id="rId379" Type="http://schemas.openxmlformats.org/officeDocument/2006/relationships/image" Target="../media/image1275.png"/><Relationship Id="rId7" Type="http://schemas.openxmlformats.org/officeDocument/2006/relationships/image" Target="../media/image1090.png"/><Relationship Id="rId162" Type="http://schemas.openxmlformats.org/officeDocument/2006/relationships/customXml" Target="../ink/ink1176.xml"/><Relationship Id="rId183" Type="http://schemas.openxmlformats.org/officeDocument/2006/relationships/image" Target="../media/image1177.png"/><Relationship Id="rId218" Type="http://schemas.openxmlformats.org/officeDocument/2006/relationships/customXml" Target="../ink/ink1204.xml"/><Relationship Id="rId239" Type="http://schemas.openxmlformats.org/officeDocument/2006/relationships/image" Target="../media/image1205.png"/><Relationship Id="rId390" Type="http://schemas.openxmlformats.org/officeDocument/2006/relationships/customXml" Target="../ink/ink1290.xml"/><Relationship Id="rId404" Type="http://schemas.openxmlformats.org/officeDocument/2006/relationships/customXml" Target="../ink/ink1297.xml"/><Relationship Id="rId425" Type="http://schemas.openxmlformats.org/officeDocument/2006/relationships/image" Target="../media/image1298.png"/><Relationship Id="rId446" Type="http://schemas.openxmlformats.org/officeDocument/2006/relationships/customXml" Target="../ink/ink1318.xml"/><Relationship Id="rId250" Type="http://schemas.openxmlformats.org/officeDocument/2006/relationships/customXml" Target="../ink/ink1220.xml"/><Relationship Id="rId271" Type="http://schemas.openxmlformats.org/officeDocument/2006/relationships/image" Target="../media/image1221.png"/><Relationship Id="rId292" Type="http://schemas.openxmlformats.org/officeDocument/2006/relationships/customXml" Target="../ink/ink1241.xml"/><Relationship Id="rId306" Type="http://schemas.openxmlformats.org/officeDocument/2006/relationships/customXml" Target="../ink/ink1248.xml"/><Relationship Id="rId24" Type="http://schemas.openxmlformats.org/officeDocument/2006/relationships/customXml" Target="../ink/ink1107.xml"/><Relationship Id="rId45" Type="http://schemas.openxmlformats.org/officeDocument/2006/relationships/image" Target="../media/image1109.png"/><Relationship Id="rId66" Type="http://schemas.openxmlformats.org/officeDocument/2006/relationships/customXml" Target="../ink/ink1128.xml"/><Relationship Id="rId87" Type="http://schemas.openxmlformats.org/officeDocument/2006/relationships/image" Target="../media/image1130.png"/><Relationship Id="rId110" Type="http://schemas.openxmlformats.org/officeDocument/2006/relationships/customXml" Target="../ink/ink1150.xml"/><Relationship Id="rId131" Type="http://schemas.openxmlformats.org/officeDocument/2006/relationships/image" Target="../media/image1152.png"/><Relationship Id="rId327" Type="http://schemas.openxmlformats.org/officeDocument/2006/relationships/image" Target="../media/image1249.png"/><Relationship Id="rId348" Type="http://schemas.openxmlformats.org/officeDocument/2006/relationships/customXml" Target="../ink/ink1269.xml"/><Relationship Id="rId369" Type="http://schemas.openxmlformats.org/officeDocument/2006/relationships/image" Target="../media/image1270.png"/><Relationship Id="rId152" Type="http://schemas.openxmlformats.org/officeDocument/2006/relationships/customXml" Target="../ink/ink1171.xml"/><Relationship Id="rId173" Type="http://schemas.openxmlformats.org/officeDocument/2006/relationships/image" Target="../media/image1172.png"/><Relationship Id="rId194" Type="http://schemas.openxmlformats.org/officeDocument/2006/relationships/customXml" Target="../ink/ink1192.xml"/><Relationship Id="rId208" Type="http://schemas.openxmlformats.org/officeDocument/2006/relationships/customXml" Target="../ink/ink1199.xml"/><Relationship Id="rId229" Type="http://schemas.openxmlformats.org/officeDocument/2006/relationships/image" Target="../media/image1200.png"/><Relationship Id="rId380" Type="http://schemas.openxmlformats.org/officeDocument/2006/relationships/customXml" Target="../ink/ink1285.xml"/><Relationship Id="rId415" Type="http://schemas.openxmlformats.org/officeDocument/2006/relationships/image" Target="../media/image1293.png"/><Relationship Id="rId436" Type="http://schemas.openxmlformats.org/officeDocument/2006/relationships/customXml" Target="../ink/ink1313.xml"/><Relationship Id="rId457" Type="http://schemas.openxmlformats.org/officeDocument/2006/relationships/image" Target="../media/image1314.png"/><Relationship Id="rId240" Type="http://schemas.openxmlformats.org/officeDocument/2006/relationships/customXml" Target="../ink/ink1215.xml"/><Relationship Id="rId261" Type="http://schemas.openxmlformats.org/officeDocument/2006/relationships/image" Target="../media/image1216.png"/><Relationship Id="rId14" Type="http://schemas.openxmlformats.org/officeDocument/2006/relationships/customXml" Target="../ink/ink1102.xml"/><Relationship Id="rId35" Type="http://schemas.openxmlformats.org/officeDocument/2006/relationships/image" Target="../media/image1104.png"/><Relationship Id="rId56" Type="http://schemas.openxmlformats.org/officeDocument/2006/relationships/customXml" Target="../ink/ink1123.xml"/><Relationship Id="rId77" Type="http://schemas.openxmlformats.org/officeDocument/2006/relationships/image" Target="../media/image1125.png"/><Relationship Id="rId100" Type="http://schemas.openxmlformats.org/officeDocument/2006/relationships/customXml" Target="../ink/ink1145.xml"/><Relationship Id="rId282" Type="http://schemas.openxmlformats.org/officeDocument/2006/relationships/customXml" Target="../ink/ink1236.xml"/><Relationship Id="rId317" Type="http://schemas.openxmlformats.org/officeDocument/2006/relationships/image" Target="../media/image1244.png"/><Relationship Id="rId338" Type="http://schemas.openxmlformats.org/officeDocument/2006/relationships/customXml" Target="../ink/ink1264.xml"/><Relationship Id="rId359" Type="http://schemas.openxmlformats.org/officeDocument/2006/relationships/image" Target="../media/image1265.png"/><Relationship Id="rId8" Type="http://schemas.openxmlformats.org/officeDocument/2006/relationships/customXml" Target="../ink/ink1099.xml"/><Relationship Id="rId98" Type="http://schemas.openxmlformats.org/officeDocument/2006/relationships/customXml" Target="../ink/ink1144.xml"/><Relationship Id="rId121" Type="http://schemas.openxmlformats.org/officeDocument/2006/relationships/image" Target="../media/image1147.png"/><Relationship Id="rId142" Type="http://schemas.openxmlformats.org/officeDocument/2006/relationships/customXml" Target="../ink/ink1166.xml"/><Relationship Id="rId163" Type="http://schemas.openxmlformats.org/officeDocument/2006/relationships/image" Target="../media/image1167.png"/><Relationship Id="rId184" Type="http://schemas.openxmlformats.org/officeDocument/2006/relationships/customXml" Target="../ink/ink1187.xml"/><Relationship Id="rId219" Type="http://schemas.openxmlformats.org/officeDocument/2006/relationships/image" Target="../media/image1195.png"/><Relationship Id="rId370" Type="http://schemas.openxmlformats.org/officeDocument/2006/relationships/customXml" Target="../ink/ink1280.xml"/><Relationship Id="rId391" Type="http://schemas.openxmlformats.org/officeDocument/2006/relationships/image" Target="../media/image1281.png"/><Relationship Id="rId405" Type="http://schemas.openxmlformats.org/officeDocument/2006/relationships/image" Target="../media/image1288.png"/><Relationship Id="rId426" Type="http://schemas.openxmlformats.org/officeDocument/2006/relationships/customXml" Target="../ink/ink1308.xml"/><Relationship Id="rId447" Type="http://schemas.openxmlformats.org/officeDocument/2006/relationships/image" Target="../media/image1309.png"/><Relationship Id="rId230" Type="http://schemas.openxmlformats.org/officeDocument/2006/relationships/customXml" Target="../ink/ink1210.xml"/><Relationship Id="rId251" Type="http://schemas.openxmlformats.org/officeDocument/2006/relationships/image" Target="../media/image1211.png"/><Relationship Id="rId25" Type="http://schemas.openxmlformats.org/officeDocument/2006/relationships/image" Target="../media/image1099.png"/><Relationship Id="rId46" Type="http://schemas.openxmlformats.org/officeDocument/2006/relationships/customXml" Target="../ink/ink1118.xml"/><Relationship Id="rId67" Type="http://schemas.openxmlformats.org/officeDocument/2006/relationships/image" Target="../media/image1120.png"/><Relationship Id="rId272" Type="http://schemas.openxmlformats.org/officeDocument/2006/relationships/customXml" Target="../ink/ink1231.xml"/><Relationship Id="rId293" Type="http://schemas.openxmlformats.org/officeDocument/2006/relationships/image" Target="../media/image1232.png"/><Relationship Id="rId307" Type="http://schemas.openxmlformats.org/officeDocument/2006/relationships/image" Target="../media/image1239.png"/><Relationship Id="rId328" Type="http://schemas.openxmlformats.org/officeDocument/2006/relationships/customXml" Target="../ink/ink1259.xml"/><Relationship Id="rId349" Type="http://schemas.openxmlformats.org/officeDocument/2006/relationships/image" Target="../media/image1260.png"/><Relationship Id="rId88" Type="http://schemas.openxmlformats.org/officeDocument/2006/relationships/customXml" Target="../ink/ink1139.xml"/><Relationship Id="rId111" Type="http://schemas.openxmlformats.org/officeDocument/2006/relationships/image" Target="../media/image1142.png"/><Relationship Id="rId132" Type="http://schemas.openxmlformats.org/officeDocument/2006/relationships/customXml" Target="../ink/ink1161.xml"/><Relationship Id="rId153" Type="http://schemas.openxmlformats.org/officeDocument/2006/relationships/image" Target="../media/image1162.png"/><Relationship Id="rId174" Type="http://schemas.openxmlformats.org/officeDocument/2006/relationships/customXml" Target="../ink/ink1182.xml"/><Relationship Id="rId195" Type="http://schemas.openxmlformats.org/officeDocument/2006/relationships/image" Target="../media/image1183.png"/><Relationship Id="rId209" Type="http://schemas.openxmlformats.org/officeDocument/2006/relationships/image" Target="../media/image1190.png"/><Relationship Id="rId360" Type="http://schemas.openxmlformats.org/officeDocument/2006/relationships/customXml" Target="../ink/ink1275.xml"/><Relationship Id="rId381" Type="http://schemas.openxmlformats.org/officeDocument/2006/relationships/image" Target="../media/image1276.png"/><Relationship Id="rId416" Type="http://schemas.openxmlformats.org/officeDocument/2006/relationships/customXml" Target="../ink/ink1303.xml"/><Relationship Id="rId220" Type="http://schemas.openxmlformats.org/officeDocument/2006/relationships/customXml" Target="../ink/ink1205.xml"/><Relationship Id="rId241" Type="http://schemas.openxmlformats.org/officeDocument/2006/relationships/image" Target="../media/image1206.png"/><Relationship Id="rId437" Type="http://schemas.openxmlformats.org/officeDocument/2006/relationships/image" Target="../media/image1304.png"/><Relationship Id="rId458" Type="http://schemas.openxmlformats.org/officeDocument/2006/relationships/customXml" Target="../ink/ink1324.xml"/><Relationship Id="rId15" Type="http://schemas.openxmlformats.org/officeDocument/2006/relationships/image" Target="../media/image1094.png"/><Relationship Id="rId36" Type="http://schemas.openxmlformats.org/officeDocument/2006/relationships/customXml" Target="../ink/ink1113.xml"/><Relationship Id="rId57" Type="http://schemas.openxmlformats.org/officeDocument/2006/relationships/image" Target="../media/image1115.png"/><Relationship Id="rId262" Type="http://schemas.openxmlformats.org/officeDocument/2006/relationships/customXml" Target="../ink/ink1226.xml"/><Relationship Id="rId283" Type="http://schemas.openxmlformats.org/officeDocument/2006/relationships/image" Target="../media/image1227.png"/><Relationship Id="rId318" Type="http://schemas.openxmlformats.org/officeDocument/2006/relationships/customXml" Target="../ink/ink1254.xml"/><Relationship Id="rId339" Type="http://schemas.openxmlformats.org/officeDocument/2006/relationships/image" Target="../media/image1255.png"/><Relationship Id="rId78" Type="http://schemas.openxmlformats.org/officeDocument/2006/relationships/customXml" Target="../ink/ink1134.xml"/><Relationship Id="rId99" Type="http://schemas.openxmlformats.org/officeDocument/2006/relationships/image" Target="../media/image1136.png"/><Relationship Id="rId101" Type="http://schemas.openxmlformats.org/officeDocument/2006/relationships/image" Target="../media/image1137.png"/><Relationship Id="rId122" Type="http://schemas.openxmlformats.org/officeDocument/2006/relationships/customXml" Target="../ink/ink1156.xml"/><Relationship Id="rId143" Type="http://schemas.openxmlformats.org/officeDocument/2006/relationships/image" Target="../media/image836.png"/><Relationship Id="rId164" Type="http://schemas.openxmlformats.org/officeDocument/2006/relationships/customXml" Target="../ink/ink1177.xml"/><Relationship Id="rId185" Type="http://schemas.openxmlformats.org/officeDocument/2006/relationships/image" Target="../media/image1178.png"/><Relationship Id="rId350" Type="http://schemas.openxmlformats.org/officeDocument/2006/relationships/customXml" Target="../ink/ink1270.xml"/><Relationship Id="rId371" Type="http://schemas.openxmlformats.org/officeDocument/2006/relationships/image" Target="../media/image1271.png"/><Relationship Id="rId406" Type="http://schemas.openxmlformats.org/officeDocument/2006/relationships/customXml" Target="../ink/ink1298.xml"/><Relationship Id="rId9" Type="http://schemas.openxmlformats.org/officeDocument/2006/relationships/image" Target="../media/image1091.png"/><Relationship Id="rId210" Type="http://schemas.openxmlformats.org/officeDocument/2006/relationships/customXml" Target="../ink/ink1200.xml"/><Relationship Id="rId392" Type="http://schemas.openxmlformats.org/officeDocument/2006/relationships/customXml" Target="../ink/ink1291.xml"/><Relationship Id="rId427" Type="http://schemas.openxmlformats.org/officeDocument/2006/relationships/image" Target="../media/image1299.png"/><Relationship Id="rId448" Type="http://schemas.openxmlformats.org/officeDocument/2006/relationships/customXml" Target="../ink/ink1319.xml"/><Relationship Id="rId26" Type="http://schemas.openxmlformats.org/officeDocument/2006/relationships/customXml" Target="../ink/ink1108.xml"/><Relationship Id="rId231" Type="http://schemas.openxmlformats.org/officeDocument/2006/relationships/image" Target="../media/image1201.png"/><Relationship Id="rId252" Type="http://schemas.openxmlformats.org/officeDocument/2006/relationships/customXml" Target="../ink/ink1221.xml"/><Relationship Id="rId273" Type="http://schemas.openxmlformats.org/officeDocument/2006/relationships/image" Target="../media/image1222.png"/><Relationship Id="rId294" Type="http://schemas.openxmlformats.org/officeDocument/2006/relationships/customXml" Target="../ink/ink1242.xml"/><Relationship Id="rId308" Type="http://schemas.openxmlformats.org/officeDocument/2006/relationships/customXml" Target="../ink/ink1249.xml"/><Relationship Id="rId329" Type="http://schemas.openxmlformats.org/officeDocument/2006/relationships/image" Target="../media/image1250.png"/><Relationship Id="rId47" Type="http://schemas.openxmlformats.org/officeDocument/2006/relationships/image" Target="../media/image1110.png"/><Relationship Id="rId68" Type="http://schemas.openxmlformats.org/officeDocument/2006/relationships/customXml" Target="../ink/ink1129.xml"/><Relationship Id="rId89" Type="http://schemas.openxmlformats.org/officeDocument/2006/relationships/image" Target="../media/image1131.png"/><Relationship Id="rId112" Type="http://schemas.openxmlformats.org/officeDocument/2006/relationships/customXml" Target="../ink/ink1151.xml"/><Relationship Id="rId133" Type="http://schemas.openxmlformats.org/officeDocument/2006/relationships/image" Target="../media/image1153.png"/><Relationship Id="rId154" Type="http://schemas.openxmlformats.org/officeDocument/2006/relationships/customXml" Target="../ink/ink1172.xml"/><Relationship Id="rId175" Type="http://schemas.openxmlformats.org/officeDocument/2006/relationships/image" Target="../media/image1173.png"/><Relationship Id="rId340" Type="http://schemas.openxmlformats.org/officeDocument/2006/relationships/customXml" Target="../ink/ink1265.xml"/><Relationship Id="rId361" Type="http://schemas.openxmlformats.org/officeDocument/2006/relationships/image" Target="../media/image1266.png"/><Relationship Id="rId196" Type="http://schemas.openxmlformats.org/officeDocument/2006/relationships/customXml" Target="../ink/ink1193.xml"/><Relationship Id="rId200" Type="http://schemas.openxmlformats.org/officeDocument/2006/relationships/customXml" Target="../ink/ink1195.xml"/><Relationship Id="rId382" Type="http://schemas.openxmlformats.org/officeDocument/2006/relationships/customXml" Target="../ink/ink1286.xml"/><Relationship Id="rId417" Type="http://schemas.openxmlformats.org/officeDocument/2006/relationships/image" Target="../media/image1294.png"/><Relationship Id="rId438" Type="http://schemas.openxmlformats.org/officeDocument/2006/relationships/customXml" Target="../ink/ink1314.xml"/><Relationship Id="rId459" Type="http://schemas.openxmlformats.org/officeDocument/2006/relationships/image" Target="../media/image1315.png"/><Relationship Id="rId16" Type="http://schemas.openxmlformats.org/officeDocument/2006/relationships/customXml" Target="../ink/ink1103.xml"/><Relationship Id="rId221" Type="http://schemas.openxmlformats.org/officeDocument/2006/relationships/image" Target="../media/image1196.png"/><Relationship Id="rId242" Type="http://schemas.openxmlformats.org/officeDocument/2006/relationships/customXml" Target="../ink/ink1216.xml"/><Relationship Id="rId263" Type="http://schemas.openxmlformats.org/officeDocument/2006/relationships/image" Target="../media/image1217.png"/><Relationship Id="rId284" Type="http://schemas.openxmlformats.org/officeDocument/2006/relationships/customXml" Target="../ink/ink1237.xml"/><Relationship Id="rId319" Type="http://schemas.openxmlformats.org/officeDocument/2006/relationships/image" Target="../media/image1245.png"/><Relationship Id="rId37" Type="http://schemas.openxmlformats.org/officeDocument/2006/relationships/image" Target="../media/image1105.png"/><Relationship Id="rId58" Type="http://schemas.openxmlformats.org/officeDocument/2006/relationships/customXml" Target="../ink/ink1124.xml"/><Relationship Id="rId79" Type="http://schemas.openxmlformats.org/officeDocument/2006/relationships/image" Target="../media/image1126.png"/><Relationship Id="rId102" Type="http://schemas.openxmlformats.org/officeDocument/2006/relationships/customXml" Target="../ink/ink1146.xml"/><Relationship Id="rId123" Type="http://schemas.openxmlformats.org/officeDocument/2006/relationships/image" Target="../media/image1148.png"/><Relationship Id="rId144" Type="http://schemas.openxmlformats.org/officeDocument/2006/relationships/customXml" Target="../ink/ink1167.xml"/><Relationship Id="rId330" Type="http://schemas.openxmlformats.org/officeDocument/2006/relationships/customXml" Target="../ink/ink1260.xml"/><Relationship Id="rId90" Type="http://schemas.openxmlformats.org/officeDocument/2006/relationships/customXml" Target="../ink/ink1140.xml"/><Relationship Id="rId165" Type="http://schemas.openxmlformats.org/officeDocument/2006/relationships/image" Target="../media/image1168.png"/><Relationship Id="rId186" Type="http://schemas.openxmlformats.org/officeDocument/2006/relationships/customXml" Target="../ink/ink1188.xml"/><Relationship Id="rId351" Type="http://schemas.openxmlformats.org/officeDocument/2006/relationships/image" Target="../media/image1261.png"/><Relationship Id="rId372" Type="http://schemas.openxmlformats.org/officeDocument/2006/relationships/customXml" Target="../ink/ink1281.xml"/><Relationship Id="rId393" Type="http://schemas.openxmlformats.org/officeDocument/2006/relationships/image" Target="../media/image1282.png"/><Relationship Id="rId407" Type="http://schemas.openxmlformats.org/officeDocument/2006/relationships/image" Target="../media/image1289.png"/><Relationship Id="rId428" Type="http://schemas.openxmlformats.org/officeDocument/2006/relationships/customXml" Target="../ink/ink1309.xml"/><Relationship Id="rId449" Type="http://schemas.openxmlformats.org/officeDocument/2006/relationships/image" Target="../media/image1310.png"/><Relationship Id="rId211" Type="http://schemas.openxmlformats.org/officeDocument/2006/relationships/image" Target="../media/image1191.png"/><Relationship Id="rId232" Type="http://schemas.openxmlformats.org/officeDocument/2006/relationships/customXml" Target="../ink/ink1211.xml"/><Relationship Id="rId253" Type="http://schemas.openxmlformats.org/officeDocument/2006/relationships/image" Target="../media/image1212.png"/><Relationship Id="rId274" Type="http://schemas.openxmlformats.org/officeDocument/2006/relationships/customXml" Target="../ink/ink1232.xml"/><Relationship Id="rId295" Type="http://schemas.openxmlformats.org/officeDocument/2006/relationships/image" Target="../media/image1233.png"/><Relationship Id="rId309" Type="http://schemas.openxmlformats.org/officeDocument/2006/relationships/image" Target="../media/image1240.png"/><Relationship Id="rId460" Type="http://schemas.openxmlformats.org/officeDocument/2006/relationships/customXml" Target="../ink/ink1325.xml"/><Relationship Id="rId27" Type="http://schemas.openxmlformats.org/officeDocument/2006/relationships/image" Target="../media/image1100.png"/><Relationship Id="rId48" Type="http://schemas.openxmlformats.org/officeDocument/2006/relationships/customXml" Target="../ink/ink1119.xml"/><Relationship Id="rId69" Type="http://schemas.openxmlformats.org/officeDocument/2006/relationships/image" Target="../media/image1121.png"/><Relationship Id="rId113" Type="http://schemas.openxmlformats.org/officeDocument/2006/relationships/image" Target="../media/image1143.png"/><Relationship Id="rId134" Type="http://schemas.openxmlformats.org/officeDocument/2006/relationships/customXml" Target="../ink/ink1162.xml"/><Relationship Id="rId320" Type="http://schemas.openxmlformats.org/officeDocument/2006/relationships/customXml" Target="../ink/ink1255.xml"/><Relationship Id="rId80" Type="http://schemas.openxmlformats.org/officeDocument/2006/relationships/customXml" Target="../ink/ink1135.xml"/><Relationship Id="rId155" Type="http://schemas.openxmlformats.org/officeDocument/2006/relationships/image" Target="../media/image1163.png"/><Relationship Id="rId176" Type="http://schemas.openxmlformats.org/officeDocument/2006/relationships/customXml" Target="../ink/ink1183.xml"/><Relationship Id="rId197" Type="http://schemas.openxmlformats.org/officeDocument/2006/relationships/image" Target="../media/image1184.png"/><Relationship Id="rId341" Type="http://schemas.openxmlformats.org/officeDocument/2006/relationships/image" Target="../media/image1256.png"/><Relationship Id="rId362" Type="http://schemas.openxmlformats.org/officeDocument/2006/relationships/customXml" Target="../ink/ink1276.xml"/><Relationship Id="rId383" Type="http://schemas.openxmlformats.org/officeDocument/2006/relationships/image" Target="../media/image1277.png"/><Relationship Id="rId418" Type="http://schemas.openxmlformats.org/officeDocument/2006/relationships/customXml" Target="../ink/ink1304.xml"/><Relationship Id="rId439" Type="http://schemas.openxmlformats.org/officeDocument/2006/relationships/image" Target="../media/image1305.png"/><Relationship Id="rId201" Type="http://schemas.openxmlformats.org/officeDocument/2006/relationships/image" Target="../media/image1186.png"/><Relationship Id="rId222" Type="http://schemas.openxmlformats.org/officeDocument/2006/relationships/customXml" Target="../ink/ink1206.xml"/><Relationship Id="rId243" Type="http://schemas.openxmlformats.org/officeDocument/2006/relationships/image" Target="../media/image1207.png"/><Relationship Id="rId264" Type="http://schemas.openxmlformats.org/officeDocument/2006/relationships/customXml" Target="../ink/ink1227.xml"/><Relationship Id="rId285" Type="http://schemas.openxmlformats.org/officeDocument/2006/relationships/image" Target="../media/image1228.png"/><Relationship Id="rId450" Type="http://schemas.openxmlformats.org/officeDocument/2006/relationships/customXml" Target="../ink/ink1320.xml"/><Relationship Id="rId17" Type="http://schemas.openxmlformats.org/officeDocument/2006/relationships/image" Target="../media/image1095.png"/><Relationship Id="rId38" Type="http://schemas.openxmlformats.org/officeDocument/2006/relationships/customXml" Target="../ink/ink1114.xml"/><Relationship Id="rId59" Type="http://schemas.openxmlformats.org/officeDocument/2006/relationships/image" Target="../media/image1116.png"/><Relationship Id="rId103" Type="http://schemas.openxmlformats.org/officeDocument/2006/relationships/image" Target="../media/image1138.png"/><Relationship Id="rId124" Type="http://schemas.openxmlformats.org/officeDocument/2006/relationships/customXml" Target="../ink/ink1157.xml"/><Relationship Id="rId310" Type="http://schemas.openxmlformats.org/officeDocument/2006/relationships/customXml" Target="../ink/ink1250.xml"/><Relationship Id="rId70" Type="http://schemas.openxmlformats.org/officeDocument/2006/relationships/customXml" Target="../ink/ink1130.xml"/><Relationship Id="rId91" Type="http://schemas.openxmlformats.org/officeDocument/2006/relationships/image" Target="../media/image1132.png"/><Relationship Id="rId145" Type="http://schemas.openxmlformats.org/officeDocument/2006/relationships/image" Target="../media/image1158.png"/><Relationship Id="rId166" Type="http://schemas.openxmlformats.org/officeDocument/2006/relationships/customXml" Target="../ink/ink1178.xml"/><Relationship Id="rId187" Type="http://schemas.openxmlformats.org/officeDocument/2006/relationships/image" Target="../media/image1179.png"/><Relationship Id="rId331" Type="http://schemas.openxmlformats.org/officeDocument/2006/relationships/image" Target="../media/image1251.png"/><Relationship Id="rId352" Type="http://schemas.openxmlformats.org/officeDocument/2006/relationships/customXml" Target="../ink/ink1271.xml"/><Relationship Id="rId373" Type="http://schemas.openxmlformats.org/officeDocument/2006/relationships/image" Target="../media/image1272.png"/><Relationship Id="rId394" Type="http://schemas.openxmlformats.org/officeDocument/2006/relationships/customXml" Target="../ink/ink1292.xml"/><Relationship Id="rId408" Type="http://schemas.openxmlformats.org/officeDocument/2006/relationships/customXml" Target="../ink/ink1299.xml"/><Relationship Id="rId429" Type="http://schemas.openxmlformats.org/officeDocument/2006/relationships/image" Target="../media/image130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201.xml"/><Relationship Id="rId233" Type="http://schemas.openxmlformats.org/officeDocument/2006/relationships/image" Target="../media/image1202.png"/><Relationship Id="rId254" Type="http://schemas.openxmlformats.org/officeDocument/2006/relationships/customXml" Target="../ink/ink1222.xml"/><Relationship Id="rId440" Type="http://schemas.openxmlformats.org/officeDocument/2006/relationships/customXml" Target="../ink/ink1315.xml"/><Relationship Id="rId28" Type="http://schemas.openxmlformats.org/officeDocument/2006/relationships/customXml" Target="../ink/ink1109.xml"/><Relationship Id="rId49" Type="http://schemas.openxmlformats.org/officeDocument/2006/relationships/image" Target="../media/image1111.png"/><Relationship Id="rId114" Type="http://schemas.openxmlformats.org/officeDocument/2006/relationships/customXml" Target="../ink/ink1152.xml"/><Relationship Id="rId275" Type="http://schemas.openxmlformats.org/officeDocument/2006/relationships/image" Target="../media/image1223.png"/><Relationship Id="rId296" Type="http://schemas.openxmlformats.org/officeDocument/2006/relationships/customXml" Target="../ink/ink1243.xml"/><Relationship Id="rId300" Type="http://schemas.openxmlformats.org/officeDocument/2006/relationships/customXml" Target="../ink/ink1245.xml"/><Relationship Id="rId461" Type="http://schemas.openxmlformats.org/officeDocument/2006/relationships/image" Target="../media/image1316.png"/><Relationship Id="rId60" Type="http://schemas.openxmlformats.org/officeDocument/2006/relationships/customXml" Target="../ink/ink1125.xml"/><Relationship Id="rId81" Type="http://schemas.openxmlformats.org/officeDocument/2006/relationships/image" Target="../media/image1127.png"/><Relationship Id="rId135" Type="http://schemas.openxmlformats.org/officeDocument/2006/relationships/image" Target="../media/image1154.png"/><Relationship Id="rId156" Type="http://schemas.openxmlformats.org/officeDocument/2006/relationships/customXml" Target="../ink/ink1173.xml"/><Relationship Id="rId177" Type="http://schemas.openxmlformats.org/officeDocument/2006/relationships/image" Target="../media/image1174.png"/><Relationship Id="rId198" Type="http://schemas.openxmlformats.org/officeDocument/2006/relationships/customXml" Target="../ink/ink1194.xml"/><Relationship Id="rId321" Type="http://schemas.openxmlformats.org/officeDocument/2006/relationships/image" Target="../media/image1246.png"/><Relationship Id="rId342" Type="http://schemas.openxmlformats.org/officeDocument/2006/relationships/customXml" Target="../ink/ink1266.xml"/><Relationship Id="rId363" Type="http://schemas.openxmlformats.org/officeDocument/2006/relationships/image" Target="../media/image1267.png"/><Relationship Id="rId384" Type="http://schemas.openxmlformats.org/officeDocument/2006/relationships/customXml" Target="../ink/ink1287.xml"/><Relationship Id="rId419" Type="http://schemas.openxmlformats.org/officeDocument/2006/relationships/image" Target="../media/image1295.png"/><Relationship Id="rId202" Type="http://schemas.openxmlformats.org/officeDocument/2006/relationships/customXml" Target="../ink/ink1196.xml"/><Relationship Id="rId223" Type="http://schemas.openxmlformats.org/officeDocument/2006/relationships/image" Target="../media/image1197.png"/><Relationship Id="rId244" Type="http://schemas.openxmlformats.org/officeDocument/2006/relationships/customXml" Target="../ink/ink1217.xml"/><Relationship Id="rId430" Type="http://schemas.openxmlformats.org/officeDocument/2006/relationships/customXml" Target="../ink/ink1310.xml"/><Relationship Id="rId18" Type="http://schemas.openxmlformats.org/officeDocument/2006/relationships/customXml" Target="../ink/ink1104.xml"/><Relationship Id="rId39" Type="http://schemas.openxmlformats.org/officeDocument/2006/relationships/image" Target="../media/image1106.png"/><Relationship Id="rId265" Type="http://schemas.openxmlformats.org/officeDocument/2006/relationships/image" Target="../media/image1218.png"/><Relationship Id="rId286" Type="http://schemas.openxmlformats.org/officeDocument/2006/relationships/customXml" Target="../ink/ink1238.xml"/><Relationship Id="rId451" Type="http://schemas.openxmlformats.org/officeDocument/2006/relationships/image" Target="../media/image1311.png"/><Relationship Id="rId50" Type="http://schemas.openxmlformats.org/officeDocument/2006/relationships/customXml" Target="../ink/ink1120.xml"/><Relationship Id="rId104" Type="http://schemas.openxmlformats.org/officeDocument/2006/relationships/customXml" Target="../ink/ink1147.xml"/><Relationship Id="rId125" Type="http://schemas.openxmlformats.org/officeDocument/2006/relationships/image" Target="../media/image1149.png"/><Relationship Id="rId146" Type="http://schemas.openxmlformats.org/officeDocument/2006/relationships/customXml" Target="../ink/ink1168.xml"/><Relationship Id="rId167" Type="http://schemas.openxmlformats.org/officeDocument/2006/relationships/image" Target="../media/image1169.png"/><Relationship Id="rId188" Type="http://schemas.openxmlformats.org/officeDocument/2006/relationships/customXml" Target="../ink/ink1189.xml"/><Relationship Id="rId311" Type="http://schemas.openxmlformats.org/officeDocument/2006/relationships/image" Target="../media/image1241.png"/><Relationship Id="rId332" Type="http://schemas.openxmlformats.org/officeDocument/2006/relationships/customXml" Target="../ink/ink1261.xml"/><Relationship Id="rId353" Type="http://schemas.openxmlformats.org/officeDocument/2006/relationships/image" Target="../media/image1262.png"/><Relationship Id="rId374" Type="http://schemas.openxmlformats.org/officeDocument/2006/relationships/customXml" Target="../ink/ink1282.xml"/><Relationship Id="rId395" Type="http://schemas.openxmlformats.org/officeDocument/2006/relationships/image" Target="../media/image1283.png"/><Relationship Id="rId409" Type="http://schemas.openxmlformats.org/officeDocument/2006/relationships/image" Target="../media/image1290.png"/><Relationship Id="rId71" Type="http://schemas.openxmlformats.org/officeDocument/2006/relationships/image" Target="../media/image1122.png"/><Relationship Id="rId92" Type="http://schemas.openxmlformats.org/officeDocument/2006/relationships/customXml" Target="../ink/ink1141.xml"/><Relationship Id="rId213" Type="http://schemas.openxmlformats.org/officeDocument/2006/relationships/image" Target="../media/image1192.png"/><Relationship Id="rId234" Type="http://schemas.openxmlformats.org/officeDocument/2006/relationships/customXml" Target="../ink/ink1212.xml"/><Relationship Id="rId420" Type="http://schemas.openxmlformats.org/officeDocument/2006/relationships/customXml" Target="../ink/ink1305.xml"/><Relationship Id="rId2" Type="http://schemas.openxmlformats.org/officeDocument/2006/relationships/customXml" Target="../ink/ink1096.xml"/><Relationship Id="rId29" Type="http://schemas.openxmlformats.org/officeDocument/2006/relationships/image" Target="../media/image1101.png"/><Relationship Id="rId255" Type="http://schemas.openxmlformats.org/officeDocument/2006/relationships/image" Target="../media/image1213.png"/><Relationship Id="rId276" Type="http://schemas.openxmlformats.org/officeDocument/2006/relationships/customXml" Target="../ink/ink1233.xml"/><Relationship Id="rId297" Type="http://schemas.openxmlformats.org/officeDocument/2006/relationships/image" Target="../media/image1234.png"/><Relationship Id="rId441" Type="http://schemas.openxmlformats.org/officeDocument/2006/relationships/image" Target="../media/image1306.png"/><Relationship Id="rId462" Type="http://schemas.openxmlformats.org/officeDocument/2006/relationships/customXml" Target="../ink/ink1326.xml"/><Relationship Id="rId40" Type="http://schemas.openxmlformats.org/officeDocument/2006/relationships/customXml" Target="../ink/ink1115.xml"/><Relationship Id="rId115" Type="http://schemas.openxmlformats.org/officeDocument/2006/relationships/image" Target="../media/image1144.png"/><Relationship Id="rId136" Type="http://schemas.openxmlformats.org/officeDocument/2006/relationships/customXml" Target="../ink/ink1163.xml"/><Relationship Id="rId157" Type="http://schemas.openxmlformats.org/officeDocument/2006/relationships/image" Target="../media/image1164.png"/><Relationship Id="rId178" Type="http://schemas.openxmlformats.org/officeDocument/2006/relationships/customXml" Target="../ink/ink1184.xml"/><Relationship Id="rId301" Type="http://schemas.openxmlformats.org/officeDocument/2006/relationships/image" Target="../media/image1236.png"/><Relationship Id="rId322" Type="http://schemas.openxmlformats.org/officeDocument/2006/relationships/customXml" Target="../ink/ink1256.xml"/><Relationship Id="rId343" Type="http://schemas.openxmlformats.org/officeDocument/2006/relationships/image" Target="../media/image1257.png"/><Relationship Id="rId364" Type="http://schemas.openxmlformats.org/officeDocument/2006/relationships/customXml" Target="../ink/ink1277.xml"/><Relationship Id="rId61" Type="http://schemas.openxmlformats.org/officeDocument/2006/relationships/image" Target="../media/image1117.png"/><Relationship Id="rId82" Type="http://schemas.openxmlformats.org/officeDocument/2006/relationships/customXml" Target="../ink/ink1136.xml"/><Relationship Id="rId199" Type="http://schemas.openxmlformats.org/officeDocument/2006/relationships/image" Target="../media/image1185.png"/><Relationship Id="rId203" Type="http://schemas.openxmlformats.org/officeDocument/2006/relationships/image" Target="../media/image1187.png"/><Relationship Id="rId385" Type="http://schemas.openxmlformats.org/officeDocument/2006/relationships/image" Target="../media/image1278.png"/><Relationship Id="rId19" Type="http://schemas.openxmlformats.org/officeDocument/2006/relationships/image" Target="../media/image1096.png"/><Relationship Id="rId224" Type="http://schemas.openxmlformats.org/officeDocument/2006/relationships/customXml" Target="../ink/ink1207.xml"/><Relationship Id="rId245" Type="http://schemas.openxmlformats.org/officeDocument/2006/relationships/image" Target="../media/image1208.png"/><Relationship Id="rId266" Type="http://schemas.openxmlformats.org/officeDocument/2006/relationships/customXml" Target="../ink/ink1228.xml"/><Relationship Id="rId287" Type="http://schemas.openxmlformats.org/officeDocument/2006/relationships/image" Target="../media/image1229.png"/><Relationship Id="rId410" Type="http://schemas.openxmlformats.org/officeDocument/2006/relationships/customXml" Target="../ink/ink1300.xml"/><Relationship Id="rId431" Type="http://schemas.openxmlformats.org/officeDocument/2006/relationships/image" Target="../media/image1301.png"/><Relationship Id="rId452" Type="http://schemas.openxmlformats.org/officeDocument/2006/relationships/customXml" Target="../ink/ink1321.xml"/><Relationship Id="rId30" Type="http://schemas.openxmlformats.org/officeDocument/2006/relationships/customXml" Target="../ink/ink1110.xml"/><Relationship Id="rId105" Type="http://schemas.openxmlformats.org/officeDocument/2006/relationships/image" Target="../media/image1139.png"/><Relationship Id="rId126" Type="http://schemas.openxmlformats.org/officeDocument/2006/relationships/customXml" Target="../ink/ink1158.xml"/><Relationship Id="rId147" Type="http://schemas.openxmlformats.org/officeDocument/2006/relationships/image" Target="../media/image1159.png"/><Relationship Id="rId168" Type="http://schemas.openxmlformats.org/officeDocument/2006/relationships/customXml" Target="../ink/ink1179.xml"/><Relationship Id="rId312" Type="http://schemas.openxmlformats.org/officeDocument/2006/relationships/customXml" Target="../ink/ink1251.xml"/><Relationship Id="rId333" Type="http://schemas.openxmlformats.org/officeDocument/2006/relationships/image" Target="../media/image1252.png"/><Relationship Id="rId354" Type="http://schemas.openxmlformats.org/officeDocument/2006/relationships/customXml" Target="../ink/ink1272.xml"/><Relationship Id="rId51" Type="http://schemas.openxmlformats.org/officeDocument/2006/relationships/image" Target="../media/image1112.png"/><Relationship Id="rId72" Type="http://schemas.openxmlformats.org/officeDocument/2006/relationships/customXml" Target="../ink/ink1131.xml"/><Relationship Id="rId93" Type="http://schemas.openxmlformats.org/officeDocument/2006/relationships/image" Target="../media/image1133.png"/><Relationship Id="rId189" Type="http://schemas.openxmlformats.org/officeDocument/2006/relationships/image" Target="../media/image1180.png"/><Relationship Id="rId375" Type="http://schemas.openxmlformats.org/officeDocument/2006/relationships/image" Target="../media/image1273.png"/><Relationship Id="rId396" Type="http://schemas.openxmlformats.org/officeDocument/2006/relationships/customXml" Target="../ink/ink1293.xml"/><Relationship Id="rId3" Type="http://schemas.openxmlformats.org/officeDocument/2006/relationships/image" Target="../media/image1088.png"/><Relationship Id="rId214" Type="http://schemas.openxmlformats.org/officeDocument/2006/relationships/customXml" Target="../ink/ink1202.xml"/><Relationship Id="rId235" Type="http://schemas.openxmlformats.org/officeDocument/2006/relationships/image" Target="../media/image1203.png"/><Relationship Id="rId256" Type="http://schemas.openxmlformats.org/officeDocument/2006/relationships/customXml" Target="../ink/ink1223.xml"/><Relationship Id="rId277" Type="http://schemas.openxmlformats.org/officeDocument/2006/relationships/image" Target="../media/image1224.png"/><Relationship Id="rId298" Type="http://schemas.openxmlformats.org/officeDocument/2006/relationships/customXml" Target="../ink/ink1244.xml"/><Relationship Id="rId400" Type="http://schemas.openxmlformats.org/officeDocument/2006/relationships/customXml" Target="../ink/ink1295.xml"/><Relationship Id="rId421" Type="http://schemas.openxmlformats.org/officeDocument/2006/relationships/image" Target="../media/image1296.png"/><Relationship Id="rId442" Type="http://schemas.openxmlformats.org/officeDocument/2006/relationships/customXml" Target="../ink/ink1316.xml"/><Relationship Id="rId463" Type="http://schemas.openxmlformats.org/officeDocument/2006/relationships/image" Target="../media/image1317.png"/><Relationship Id="rId116" Type="http://schemas.openxmlformats.org/officeDocument/2006/relationships/customXml" Target="../ink/ink1153.xml"/><Relationship Id="rId137" Type="http://schemas.openxmlformats.org/officeDocument/2006/relationships/image" Target="../media/image1155.png"/><Relationship Id="rId158" Type="http://schemas.openxmlformats.org/officeDocument/2006/relationships/customXml" Target="../ink/ink1174.xml"/><Relationship Id="rId302" Type="http://schemas.openxmlformats.org/officeDocument/2006/relationships/customXml" Target="../ink/ink1246.xml"/><Relationship Id="rId323" Type="http://schemas.openxmlformats.org/officeDocument/2006/relationships/image" Target="../media/image1247.png"/><Relationship Id="rId344" Type="http://schemas.openxmlformats.org/officeDocument/2006/relationships/customXml" Target="../ink/ink1267.xml"/><Relationship Id="rId20" Type="http://schemas.openxmlformats.org/officeDocument/2006/relationships/customXml" Target="../ink/ink1105.xml"/><Relationship Id="rId41" Type="http://schemas.openxmlformats.org/officeDocument/2006/relationships/image" Target="../media/image1107.png"/><Relationship Id="rId62" Type="http://schemas.openxmlformats.org/officeDocument/2006/relationships/customXml" Target="../ink/ink1126.xml"/><Relationship Id="rId83" Type="http://schemas.openxmlformats.org/officeDocument/2006/relationships/image" Target="../media/image1128.png"/><Relationship Id="rId179" Type="http://schemas.openxmlformats.org/officeDocument/2006/relationships/image" Target="../media/image1175.png"/><Relationship Id="rId365" Type="http://schemas.openxmlformats.org/officeDocument/2006/relationships/image" Target="../media/image1268.png"/><Relationship Id="rId386" Type="http://schemas.openxmlformats.org/officeDocument/2006/relationships/customXml" Target="../ink/ink1288.xml"/><Relationship Id="rId190" Type="http://schemas.openxmlformats.org/officeDocument/2006/relationships/customXml" Target="../ink/ink1190.xml"/><Relationship Id="rId204" Type="http://schemas.openxmlformats.org/officeDocument/2006/relationships/customXml" Target="../ink/ink1197.xml"/><Relationship Id="rId225" Type="http://schemas.openxmlformats.org/officeDocument/2006/relationships/image" Target="../media/image1198.png"/><Relationship Id="rId246" Type="http://schemas.openxmlformats.org/officeDocument/2006/relationships/customXml" Target="../ink/ink1218.xml"/><Relationship Id="rId267" Type="http://schemas.openxmlformats.org/officeDocument/2006/relationships/image" Target="../media/image1219.png"/><Relationship Id="rId288" Type="http://schemas.openxmlformats.org/officeDocument/2006/relationships/customXml" Target="../ink/ink1239.xml"/><Relationship Id="rId411" Type="http://schemas.openxmlformats.org/officeDocument/2006/relationships/image" Target="../media/image1291.png"/><Relationship Id="rId432" Type="http://schemas.openxmlformats.org/officeDocument/2006/relationships/customXml" Target="../ink/ink1311.xml"/><Relationship Id="rId453" Type="http://schemas.openxmlformats.org/officeDocument/2006/relationships/image" Target="../media/image1312.png"/><Relationship Id="rId106" Type="http://schemas.openxmlformats.org/officeDocument/2006/relationships/customXml" Target="../ink/ink1148.xml"/><Relationship Id="rId127" Type="http://schemas.openxmlformats.org/officeDocument/2006/relationships/image" Target="../media/image1150.png"/><Relationship Id="rId313" Type="http://schemas.openxmlformats.org/officeDocument/2006/relationships/image" Target="../media/image1242.png"/><Relationship Id="rId10" Type="http://schemas.openxmlformats.org/officeDocument/2006/relationships/customXml" Target="../ink/ink1100.xml"/><Relationship Id="rId31" Type="http://schemas.openxmlformats.org/officeDocument/2006/relationships/image" Target="../media/image1102.png"/><Relationship Id="rId52" Type="http://schemas.openxmlformats.org/officeDocument/2006/relationships/customXml" Target="../ink/ink1121.xml"/><Relationship Id="rId73" Type="http://schemas.openxmlformats.org/officeDocument/2006/relationships/image" Target="../media/image1123.png"/><Relationship Id="rId94" Type="http://schemas.openxmlformats.org/officeDocument/2006/relationships/customXml" Target="../ink/ink1142.xml"/><Relationship Id="rId148" Type="http://schemas.openxmlformats.org/officeDocument/2006/relationships/customXml" Target="../ink/ink1169.xml"/><Relationship Id="rId169" Type="http://schemas.openxmlformats.org/officeDocument/2006/relationships/image" Target="../media/image1170.png"/><Relationship Id="rId334" Type="http://schemas.openxmlformats.org/officeDocument/2006/relationships/customXml" Target="../ink/ink1262.xml"/><Relationship Id="rId355" Type="http://schemas.openxmlformats.org/officeDocument/2006/relationships/image" Target="../media/image1263.png"/><Relationship Id="rId376" Type="http://schemas.openxmlformats.org/officeDocument/2006/relationships/customXml" Target="../ink/ink1283.xml"/><Relationship Id="rId397" Type="http://schemas.openxmlformats.org/officeDocument/2006/relationships/image" Target="../media/image1284.png"/><Relationship Id="rId4" Type="http://schemas.openxmlformats.org/officeDocument/2006/relationships/customXml" Target="../ink/ink1097.xml"/><Relationship Id="rId180" Type="http://schemas.openxmlformats.org/officeDocument/2006/relationships/customXml" Target="../ink/ink1185.xml"/><Relationship Id="rId215" Type="http://schemas.openxmlformats.org/officeDocument/2006/relationships/image" Target="../media/image1193.png"/><Relationship Id="rId236" Type="http://schemas.openxmlformats.org/officeDocument/2006/relationships/customXml" Target="../ink/ink1213.xml"/><Relationship Id="rId257" Type="http://schemas.openxmlformats.org/officeDocument/2006/relationships/image" Target="../media/image1214.png"/><Relationship Id="rId278" Type="http://schemas.openxmlformats.org/officeDocument/2006/relationships/customXml" Target="../ink/ink1234.xml"/><Relationship Id="rId401" Type="http://schemas.openxmlformats.org/officeDocument/2006/relationships/image" Target="../media/image1286.png"/><Relationship Id="rId422" Type="http://schemas.openxmlformats.org/officeDocument/2006/relationships/customXml" Target="../ink/ink1306.xml"/><Relationship Id="rId443" Type="http://schemas.openxmlformats.org/officeDocument/2006/relationships/image" Target="../media/image1307.png"/><Relationship Id="rId464" Type="http://schemas.openxmlformats.org/officeDocument/2006/relationships/customXml" Target="../ink/ink1327.xml"/><Relationship Id="rId303" Type="http://schemas.openxmlformats.org/officeDocument/2006/relationships/image" Target="../media/image1237.png"/><Relationship Id="rId42" Type="http://schemas.openxmlformats.org/officeDocument/2006/relationships/customXml" Target="../ink/ink1116.xml"/><Relationship Id="rId84" Type="http://schemas.openxmlformats.org/officeDocument/2006/relationships/customXml" Target="../ink/ink1137.xml"/><Relationship Id="rId138" Type="http://schemas.openxmlformats.org/officeDocument/2006/relationships/customXml" Target="../ink/ink1164.xml"/><Relationship Id="rId345" Type="http://schemas.openxmlformats.org/officeDocument/2006/relationships/image" Target="../media/image1258.png"/><Relationship Id="rId387" Type="http://schemas.openxmlformats.org/officeDocument/2006/relationships/image" Target="../media/image1279.png"/><Relationship Id="rId191" Type="http://schemas.openxmlformats.org/officeDocument/2006/relationships/image" Target="../media/image1181.png"/><Relationship Id="rId205" Type="http://schemas.openxmlformats.org/officeDocument/2006/relationships/image" Target="../media/image1188.png"/><Relationship Id="rId247" Type="http://schemas.openxmlformats.org/officeDocument/2006/relationships/image" Target="../media/image1209.png"/><Relationship Id="rId412" Type="http://schemas.openxmlformats.org/officeDocument/2006/relationships/customXml" Target="../ink/ink1301.xml"/><Relationship Id="rId107" Type="http://schemas.openxmlformats.org/officeDocument/2006/relationships/image" Target="../media/image1140.png"/><Relationship Id="rId289" Type="http://schemas.openxmlformats.org/officeDocument/2006/relationships/image" Target="../media/image1230.png"/><Relationship Id="rId454" Type="http://schemas.openxmlformats.org/officeDocument/2006/relationships/customXml" Target="../ink/ink1322.xml"/><Relationship Id="rId11" Type="http://schemas.openxmlformats.org/officeDocument/2006/relationships/image" Target="../media/image1092.png"/><Relationship Id="rId53" Type="http://schemas.openxmlformats.org/officeDocument/2006/relationships/image" Target="../media/image1113.png"/><Relationship Id="rId149" Type="http://schemas.openxmlformats.org/officeDocument/2006/relationships/image" Target="../media/image1160.png"/><Relationship Id="rId314" Type="http://schemas.openxmlformats.org/officeDocument/2006/relationships/customXml" Target="../ink/ink1252.xml"/><Relationship Id="rId356" Type="http://schemas.openxmlformats.org/officeDocument/2006/relationships/customXml" Target="../ink/ink1273.xml"/><Relationship Id="rId398" Type="http://schemas.openxmlformats.org/officeDocument/2006/relationships/customXml" Target="../ink/ink1294.xml"/><Relationship Id="rId95" Type="http://schemas.openxmlformats.org/officeDocument/2006/relationships/image" Target="../media/image1134.png"/><Relationship Id="rId160" Type="http://schemas.openxmlformats.org/officeDocument/2006/relationships/customXml" Target="../ink/ink1175.xml"/><Relationship Id="rId216" Type="http://schemas.openxmlformats.org/officeDocument/2006/relationships/customXml" Target="../ink/ink1203.xml"/><Relationship Id="rId423" Type="http://schemas.openxmlformats.org/officeDocument/2006/relationships/image" Target="../media/image1297.png"/><Relationship Id="rId258" Type="http://schemas.openxmlformats.org/officeDocument/2006/relationships/customXml" Target="../ink/ink1224.xml"/><Relationship Id="rId465" Type="http://schemas.openxmlformats.org/officeDocument/2006/relationships/image" Target="../media/image1318.png"/><Relationship Id="rId22" Type="http://schemas.openxmlformats.org/officeDocument/2006/relationships/customXml" Target="../ink/ink1106.xml"/><Relationship Id="rId64" Type="http://schemas.openxmlformats.org/officeDocument/2006/relationships/customXml" Target="../ink/ink1127.xml"/><Relationship Id="rId118" Type="http://schemas.openxmlformats.org/officeDocument/2006/relationships/customXml" Target="../ink/ink1154.xml"/><Relationship Id="rId325" Type="http://schemas.openxmlformats.org/officeDocument/2006/relationships/image" Target="../media/image1248.png"/><Relationship Id="rId367" Type="http://schemas.openxmlformats.org/officeDocument/2006/relationships/image" Target="../media/image1269.png"/><Relationship Id="rId171" Type="http://schemas.openxmlformats.org/officeDocument/2006/relationships/image" Target="../media/image1171.png"/><Relationship Id="rId227" Type="http://schemas.openxmlformats.org/officeDocument/2006/relationships/image" Target="../media/image1199.png"/><Relationship Id="rId269" Type="http://schemas.openxmlformats.org/officeDocument/2006/relationships/image" Target="../media/image1220.png"/><Relationship Id="rId434" Type="http://schemas.openxmlformats.org/officeDocument/2006/relationships/customXml" Target="../ink/ink1312.xml"/><Relationship Id="rId33" Type="http://schemas.openxmlformats.org/officeDocument/2006/relationships/image" Target="../media/image1103.png"/><Relationship Id="rId129" Type="http://schemas.openxmlformats.org/officeDocument/2006/relationships/image" Target="../media/image1151.png"/><Relationship Id="rId280" Type="http://schemas.openxmlformats.org/officeDocument/2006/relationships/customXml" Target="../ink/ink1235.xml"/><Relationship Id="rId336" Type="http://schemas.openxmlformats.org/officeDocument/2006/relationships/customXml" Target="../ink/ink1263.xml"/><Relationship Id="rId75" Type="http://schemas.openxmlformats.org/officeDocument/2006/relationships/image" Target="../media/image1124.png"/><Relationship Id="rId140" Type="http://schemas.openxmlformats.org/officeDocument/2006/relationships/customXml" Target="../ink/ink1165.xml"/><Relationship Id="rId182" Type="http://schemas.openxmlformats.org/officeDocument/2006/relationships/customXml" Target="../ink/ink1186.xml"/><Relationship Id="rId378" Type="http://schemas.openxmlformats.org/officeDocument/2006/relationships/customXml" Target="../ink/ink1284.xml"/><Relationship Id="rId403" Type="http://schemas.openxmlformats.org/officeDocument/2006/relationships/image" Target="../media/image1287.png"/><Relationship Id="rId6" Type="http://schemas.openxmlformats.org/officeDocument/2006/relationships/customXml" Target="../ink/ink1098.xml"/><Relationship Id="rId238" Type="http://schemas.openxmlformats.org/officeDocument/2006/relationships/customXml" Target="../ink/ink1214.xml"/><Relationship Id="rId445" Type="http://schemas.openxmlformats.org/officeDocument/2006/relationships/image" Target="../media/image1308.png"/><Relationship Id="rId291" Type="http://schemas.openxmlformats.org/officeDocument/2006/relationships/image" Target="../media/image1231.png"/><Relationship Id="rId305" Type="http://schemas.openxmlformats.org/officeDocument/2006/relationships/image" Target="../media/image1238.png"/><Relationship Id="rId347" Type="http://schemas.openxmlformats.org/officeDocument/2006/relationships/image" Target="../media/image12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911C3-DD37-4A61-9BFD-42D6DA9D085E}"/>
              </a:ext>
            </a:extLst>
          </p:cNvPr>
          <p:cNvGrpSpPr/>
          <p:nvPr/>
        </p:nvGrpSpPr>
        <p:grpSpPr>
          <a:xfrm>
            <a:off x="2017461" y="981128"/>
            <a:ext cx="6125040" cy="1573560"/>
            <a:chOff x="2017461" y="981128"/>
            <a:chExt cx="6125040" cy="157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4A3AAE-28CD-4248-8999-038FE6FC3353}"/>
                    </a:ext>
                  </a:extLst>
                </p14:cNvPr>
                <p14:cNvContentPartPr/>
                <p14:nvPr/>
              </p14:nvContentPartPr>
              <p14:xfrm>
                <a:off x="2175861" y="1405208"/>
                <a:ext cx="253800" cy="1144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4A3AAE-28CD-4248-8999-038FE6FC33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7221" y="1396568"/>
                  <a:ext cx="271440" cy="11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75B249-678D-4AAB-8656-2761BAA549BB}"/>
                    </a:ext>
                  </a:extLst>
                </p14:cNvPr>
                <p14:cNvContentPartPr/>
                <p14:nvPr/>
              </p14:nvContentPartPr>
              <p14:xfrm>
                <a:off x="2017461" y="1231328"/>
                <a:ext cx="1023120" cy="132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75B249-678D-4AAB-8656-2761BAA549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8821" y="1222688"/>
                  <a:ext cx="1040760" cy="13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69F692-AF55-4930-92BB-9943E0AF02D3}"/>
                    </a:ext>
                  </a:extLst>
                </p14:cNvPr>
                <p14:cNvContentPartPr/>
                <p14:nvPr/>
              </p14:nvContentPartPr>
              <p14:xfrm>
                <a:off x="3265581" y="1657568"/>
                <a:ext cx="891720" cy="75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69F692-AF55-4930-92BB-9943E0AF02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56941" y="1648568"/>
                  <a:ext cx="90936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73AB5D-8AD2-4A8A-9B3F-E25C80B75533}"/>
                    </a:ext>
                  </a:extLst>
                </p14:cNvPr>
                <p14:cNvContentPartPr/>
                <p14:nvPr/>
              </p14:nvContentPartPr>
              <p14:xfrm>
                <a:off x="4267461" y="1809848"/>
                <a:ext cx="289440" cy="531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73AB5D-8AD2-4A8A-9B3F-E25C80B755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8821" y="1801208"/>
                  <a:ext cx="3070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004AB6-245B-4437-A792-3FCC3FECFB36}"/>
                    </a:ext>
                  </a:extLst>
                </p14:cNvPr>
                <p14:cNvContentPartPr/>
                <p14:nvPr/>
              </p14:nvContentPartPr>
              <p14:xfrm>
                <a:off x="4777581" y="1690688"/>
                <a:ext cx="790560" cy="73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004AB6-245B-4437-A792-3FCC3FECFB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8941" y="1682048"/>
                  <a:ext cx="8082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E8C0BE-A2D7-4E5A-B483-4B15DE6893A2}"/>
                    </a:ext>
                  </a:extLst>
                </p14:cNvPr>
                <p14:cNvContentPartPr/>
                <p14:nvPr/>
              </p14:nvContentPartPr>
              <p14:xfrm>
                <a:off x="5983221" y="981128"/>
                <a:ext cx="179280" cy="1250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E8C0BE-A2D7-4E5A-B483-4B15DE6893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74581" y="972128"/>
                  <a:ext cx="196920" cy="12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03E9EBF-0439-4446-A0A4-8E7E408A14FB}"/>
                    </a:ext>
                  </a:extLst>
                </p14:cNvPr>
                <p14:cNvContentPartPr/>
                <p14:nvPr/>
              </p14:nvContentPartPr>
              <p14:xfrm>
                <a:off x="6465261" y="1589168"/>
                <a:ext cx="628200" cy="57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03E9EBF-0439-4446-A0A4-8E7E408A14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6261" y="1580528"/>
                  <a:ext cx="6458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EA8F0A-B028-4B4E-BE02-258B1B5D705D}"/>
                    </a:ext>
                  </a:extLst>
                </p14:cNvPr>
                <p14:cNvContentPartPr/>
                <p14:nvPr/>
              </p14:nvContentPartPr>
              <p14:xfrm>
                <a:off x="7595661" y="1462088"/>
                <a:ext cx="176040" cy="73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EA8F0A-B028-4B4E-BE02-258B1B5D70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6661" y="1453448"/>
                  <a:ext cx="1936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DED877-0961-41B8-846D-91C084856DE9}"/>
                    </a:ext>
                  </a:extLst>
                </p14:cNvPr>
                <p14:cNvContentPartPr/>
                <p14:nvPr/>
              </p14:nvContentPartPr>
              <p14:xfrm>
                <a:off x="7258701" y="1393688"/>
                <a:ext cx="883800" cy="10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DED877-0961-41B8-846D-91C084856D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50061" y="1384688"/>
                  <a:ext cx="90144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96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35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04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57CB2E2-DF2B-45DC-90C7-265101BCB002}"/>
              </a:ext>
            </a:extLst>
          </p:cNvPr>
          <p:cNvGrpSpPr/>
          <p:nvPr/>
        </p:nvGrpSpPr>
        <p:grpSpPr>
          <a:xfrm>
            <a:off x="1967061" y="2454248"/>
            <a:ext cx="4906080" cy="1150560"/>
            <a:chOff x="1967061" y="2454248"/>
            <a:chExt cx="490608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4EB271-868A-47C5-9D6B-8318E7EE87C7}"/>
                    </a:ext>
                  </a:extLst>
                </p14:cNvPr>
                <p14:cNvContentPartPr/>
                <p14:nvPr/>
              </p14:nvContentPartPr>
              <p14:xfrm>
                <a:off x="2080101" y="2629568"/>
                <a:ext cx="57600" cy="975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4EB271-868A-47C5-9D6B-8318E7EE87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1101" y="2620928"/>
                  <a:ext cx="7524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0D33D7-F5FC-4A17-976A-81119E520A43}"/>
                    </a:ext>
                  </a:extLst>
                </p14:cNvPr>
                <p14:cNvContentPartPr/>
                <p14:nvPr/>
              </p14:nvContentPartPr>
              <p14:xfrm>
                <a:off x="1967061" y="2454248"/>
                <a:ext cx="757440" cy="1018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0D33D7-F5FC-4A17-976A-81119E520A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8061" y="2445608"/>
                  <a:ext cx="775080" cy="10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1AE668-CEB3-4A44-904A-7F0EFABC45E4}"/>
                    </a:ext>
                  </a:extLst>
                </p14:cNvPr>
                <p14:cNvContentPartPr/>
                <p14:nvPr/>
              </p14:nvContentPartPr>
              <p14:xfrm>
                <a:off x="2142381" y="3032408"/>
                <a:ext cx="601560" cy="100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1AE668-CEB3-4A44-904A-7F0EFABC45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33741" y="3023768"/>
                  <a:ext cx="619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85C440-1A7E-4D31-9232-47D236E0009A}"/>
                    </a:ext>
                  </a:extLst>
                </p14:cNvPr>
                <p14:cNvContentPartPr/>
                <p14:nvPr/>
              </p14:nvContentPartPr>
              <p14:xfrm>
                <a:off x="2952741" y="2930168"/>
                <a:ext cx="388800" cy="46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85C440-1A7E-4D31-9232-47D236E000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4101" y="2921528"/>
                  <a:ext cx="406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E1B1AC-2D40-4902-97D0-5AFFC90C84FC}"/>
                    </a:ext>
                  </a:extLst>
                </p14:cNvPr>
                <p14:cNvContentPartPr/>
                <p14:nvPr/>
              </p14:nvContentPartPr>
              <p14:xfrm>
                <a:off x="3449181" y="2901368"/>
                <a:ext cx="547920" cy="519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E1B1AC-2D40-4902-97D0-5AFFC90C84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0541" y="2892728"/>
                  <a:ext cx="5655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9033EE-E3F4-4C5C-8DF6-F20C36261F13}"/>
                    </a:ext>
                  </a:extLst>
                </p14:cNvPr>
                <p14:cNvContentPartPr/>
                <p14:nvPr/>
              </p14:nvContentPartPr>
              <p14:xfrm>
                <a:off x="4278621" y="2940968"/>
                <a:ext cx="89280" cy="372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9033EE-E3F4-4C5C-8DF6-F20C36261F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9981" y="2931968"/>
                  <a:ext cx="106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9FFD85-026F-44BC-ACD1-EF52905C1E6D}"/>
                    </a:ext>
                  </a:extLst>
                </p14:cNvPr>
                <p14:cNvContentPartPr/>
                <p14:nvPr/>
              </p14:nvContentPartPr>
              <p14:xfrm>
                <a:off x="4651581" y="2855648"/>
                <a:ext cx="77400" cy="47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9FFD85-026F-44BC-ACD1-EF52905C1E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2941" y="2847008"/>
                  <a:ext cx="950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227192-07E8-4D1F-A541-409AD4A1A1BB}"/>
                    </a:ext>
                  </a:extLst>
                </p14:cNvPr>
                <p14:cNvContentPartPr/>
                <p14:nvPr/>
              </p14:nvContentPartPr>
              <p14:xfrm>
                <a:off x="4502181" y="2909288"/>
                <a:ext cx="842760" cy="4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227192-07E8-4D1F-A541-409AD4A1A1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3541" y="2900288"/>
                  <a:ext cx="860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568A82-4AF3-4553-B4A7-6F7D37AF79FF}"/>
                    </a:ext>
                  </a:extLst>
                </p14:cNvPr>
                <p14:cNvContentPartPr/>
                <p14:nvPr/>
              </p14:nvContentPartPr>
              <p14:xfrm>
                <a:off x="5401821" y="2902808"/>
                <a:ext cx="59760" cy="417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568A82-4AF3-4553-B4A7-6F7D37AF79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92821" y="2893808"/>
                  <a:ext cx="774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BCF2BB-05CC-4D6B-A352-ACD18F34B60E}"/>
                    </a:ext>
                  </a:extLst>
                </p14:cNvPr>
                <p14:cNvContentPartPr/>
                <p14:nvPr/>
              </p14:nvContentPartPr>
              <p14:xfrm>
                <a:off x="5753901" y="2886608"/>
                <a:ext cx="338400" cy="369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BCF2BB-05CC-4D6B-A352-ACD18F34B6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45261" y="2877608"/>
                  <a:ext cx="3560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B67967-5ADE-466A-833A-5F38CC99DC69}"/>
                    </a:ext>
                  </a:extLst>
                </p14:cNvPr>
                <p14:cNvContentPartPr/>
                <p14:nvPr/>
              </p14:nvContentPartPr>
              <p14:xfrm>
                <a:off x="6392181" y="2816048"/>
                <a:ext cx="480960" cy="444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B67967-5ADE-466A-833A-5F38CC99DC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83541" y="2807408"/>
                  <a:ext cx="498600" cy="46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396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B2C9D97-5C4D-45D6-90CE-2D3829CFD637}"/>
              </a:ext>
            </a:extLst>
          </p:cNvPr>
          <p:cNvGrpSpPr/>
          <p:nvPr/>
        </p:nvGrpSpPr>
        <p:grpSpPr>
          <a:xfrm>
            <a:off x="212061" y="156008"/>
            <a:ext cx="766440" cy="324720"/>
            <a:chOff x="212061" y="156008"/>
            <a:chExt cx="76644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A5377DF-BF98-4691-B957-78DB9CAB11A7}"/>
                    </a:ext>
                  </a:extLst>
                </p14:cNvPr>
                <p14:cNvContentPartPr/>
                <p14:nvPr/>
              </p14:nvContentPartPr>
              <p14:xfrm>
                <a:off x="212061" y="216848"/>
                <a:ext cx="146160" cy="263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A5377DF-BF98-4691-B957-78DB9CAB11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3061" y="208208"/>
                  <a:ext cx="163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68E1BE-5898-456F-A9CB-299C479A4972}"/>
                    </a:ext>
                  </a:extLst>
                </p14:cNvPr>
                <p14:cNvContentPartPr/>
                <p14:nvPr/>
              </p14:nvContentPartPr>
              <p14:xfrm>
                <a:off x="383781" y="279848"/>
                <a:ext cx="218520" cy="167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68E1BE-5898-456F-A9CB-299C479A49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781" y="270848"/>
                  <a:ext cx="236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B9276EF-A1FD-42AA-BCAE-A87DB703DF51}"/>
                    </a:ext>
                  </a:extLst>
                </p14:cNvPr>
                <p14:cNvContentPartPr/>
                <p14:nvPr/>
              </p14:nvContentPartPr>
              <p14:xfrm>
                <a:off x="671781" y="156008"/>
                <a:ext cx="63360" cy="281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9276EF-A1FD-42AA-BCAE-A87DB703DF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3141" y="147008"/>
                  <a:ext cx="81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99241A-7F87-4065-A878-89C83F3CBCC1}"/>
                    </a:ext>
                  </a:extLst>
                </p14:cNvPr>
                <p14:cNvContentPartPr/>
                <p14:nvPr/>
              </p14:nvContentPartPr>
              <p14:xfrm>
                <a:off x="638301" y="303248"/>
                <a:ext cx="154440" cy="28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99241A-7F87-4065-A878-89C83F3CBC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9661" y="294608"/>
                  <a:ext cx="172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871A05-A858-4A2E-9838-03EEFACBD8E1}"/>
                    </a:ext>
                  </a:extLst>
                </p14:cNvPr>
                <p14:cNvContentPartPr/>
                <p14:nvPr/>
              </p14:nvContentPartPr>
              <p14:xfrm>
                <a:off x="843141" y="250328"/>
                <a:ext cx="135360" cy="212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871A05-A858-4A2E-9838-03EEFACBD8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4501" y="241328"/>
                  <a:ext cx="1530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21EE97-B02B-4DA5-8655-4DF10AA1F177}"/>
              </a:ext>
            </a:extLst>
          </p:cNvPr>
          <p:cNvGrpSpPr/>
          <p:nvPr/>
        </p:nvGrpSpPr>
        <p:grpSpPr>
          <a:xfrm>
            <a:off x="1803261" y="86888"/>
            <a:ext cx="487080" cy="402120"/>
            <a:chOff x="1803261" y="86888"/>
            <a:chExt cx="48708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3135BC-2F0E-4AC5-9237-A1E42504507D}"/>
                    </a:ext>
                  </a:extLst>
                </p14:cNvPr>
                <p14:cNvContentPartPr/>
                <p14:nvPr/>
              </p14:nvContentPartPr>
              <p14:xfrm>
                <a:off x="1803261" y="169688"/>
                <a:ext cx="265320" cy="31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3135BC-2F0E-4AC5-9237-A1E4250450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4621" y="160688"/>
                  <a:ext cx="282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1CA71A-9A6C-47AE-8964-58FD6CBEDF85}"/>
                    </a:ext>
                  </a:extLst>
                </p14:cNvPr>
                <p14:cNvContentPartPr/>
                <p14:nvPr/>
              </p14:nvContentPartPr>
              <p14:xfrm>
                <a:off x="2102061" y="86888"/>
                <a:ext cx="188280" cy="38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1CA71A-9A6C-47AE-8964-58FD6CBEDF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3421" y="77888"/>
                  <a:ext cx="20592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B90079-C576-4F6D-86C5-771543E38092}"/>
                  </a:ext>
                </a:extLst>
              </p14:cNvPr>
              <p14:cNvContentPartPr/>
              <p14:nvPr/>
            </p14:nvContentPartPr>
            <p14:xfrm>
              <a:off x="1492221" y="296048"/>
              <a:ext cx="213480" cy="168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B90079-C576-4F6D-86C5-771543E380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3581" y="287048"/>
                <a:ext cx="23112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B7DEB04-B077-408D-89A3-D31CF55BE31A}"/>
              </a:ext>
            </a:extLst>
          </p:cNvPr>
          <p:cNvGrpSpPr/>
          <p:nvPr/>
        </p:nvGrpSpPr>
        <p:grpSpPr>
          <a:xfrm>
            <a:off x="3227061" y="123968"/>
            <a:ext cx="798840" cy="335520"/>
            <a:chOff x="3227061" y="123968"/>
            <a:chExt cx="79884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75C035-17F5-451D-BD34-430F887DD071}"/>
                    </a:ext>
                  </a:extLst>
                </p14:cNvPr>
                <p14:cNvContentPartPr/>
                <p14:nvPr/>
              </p14:nvContentPartPr>
              <p14:xfrm>
                <a:off x="3227061" y="123968"/>
                <a:ext cx="105840" cy="30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75C035-17F5-451D-BD34-430F887DD0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8061" y="114968"/>
                  <a:ext cx="123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33C31C-2E0F-4E3E-8424-81F9F0E58559}"/>
                    </a:ext>
                  </a:extLst>
                </p14:cNvPr>
                <p14:cNvContentPartPr/>
                <p14:nvPr/>
              </p14:nvContentPartPr>
              <p14:xfrm>
                <a:off x="3398421" y="162848"/>
                <a:ext cx="309240" cy="27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33C31C-2E0F-4E3E-8424-81F9F0E585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89781" y="154208"/>
                  <a:ext cx="326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FB3343-F01A-4042-B52A-DB9B66FCD89E}"/>
                    </a:ext>
                  </a:extLst>
                </p14:cNvPr>
                <p14:cNvContentPartPr/>
                <p14:nvPr/>
              </p14:nvContentPartPr>
              <p14:xfrm>
                <a:off x="3727101" y="136568"/>
                <a:ext cx="298800" cy="322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FB3343-F01A-4042-B52A-DB9B66FCD8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18461" y="127568"/>
                  <a:ext cx="31644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77C643-7FF1-401E-BE39-F2238C941D18}"/>
              </a:ext>
            </a:extLst>
          </p:cNvPr>
          <p:cNvGrpSpPr/>
          <p:nvPr/>
        </p:nvGrpSpPr>
        <p:grpSpPr>
          <a:xfrm>
            <a:off x="4641861" y="189488"/>
            <a:ext cx="174600" cy="149040"/>
            <a:chOff x="4641861" y="189488"/>
            <a:chExt cx="17460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C9967D-B298-4CD5-B2BF-3796D6104AFA}"/>
                    </a:ext>
                  </a:extLst>
                </p14:cNvPr>
                <p14:cNvContentPartPr/>
                <p14:nvPr/>
              </p14:nvContentPartPr>
              <p14:xfrm>
                <a:off x="4716741" y="189488"/>
                <a:ext cx="66240" cy="14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C9967D-B298-4CD5-B2BF-3796D6104A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8101" y="180848"/>
                  <a:ext cx="83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59F8AB-88AD-46C3-91D9-CC33DEFCB287}"/>
                    </a:ext>
                  </a:extLst>
                </p14:cNvPr>
                <p14:cNvContentPartPr/>
                <p14:nvPr/>
              </p14:nvContentPartPr>
              <p14:xfrm>
                <a:off x="4641861" y="284168"/>
                <a:ext cx="174600" cy="1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59F8AB-88AD-46C3-91D9-CC33DEFCB2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32861" y="275168"/>
                  <a:ext cx="1922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21D7F2-AD53-46E8-82D8-DB66D4DC0165}"/>
                  </a:ext>
                </a:extLst>
              </p14:cNvPr>
              <p14:cNvContentPartPr/>
              <p14:nvPr/>
            </p14:nvContentPartPr>
            <p14:xfrm>
              <a:off x="5346741" y="98768"/>
              <a:ext cx="401040" cy="283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21D7F2-AD53-46E8-82D8-DB66D4DC01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7741" y="90128"/>
                <a:ext cx="418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446A0ED-ADC8-47A2-B921-A136813EB385}"/>
                  </a:ext>
                </a:extLst>
              </p14:cNvPr>
              <p14:cNvContentPartPr/>
              <p14:nvPr/>
            </p14:nvContentPartPr>
            <p14:xfrm>
              <a:off x="265341" y="708968"/>
              <a:ext cx="6424200" cy="64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446A0ED-ADC8-47A2-B921-A136813EB3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6341" y="700328"/>
                <a:ext cx="64418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252B5573-8D6B-439C-8118-2C85EACF1E59}"/>
              </a:ext>
            </a:extLst>
          </p:cNvPr>
          <p:cNvGrpSpPr/>
          <p:nvPr/>
        </p:nvGrpSpPr>
        <p:grpSpPr>
          <a:xfrm>
            <a:off x="720021" y="987608"/>
            <a:ext cx="1017000" cy="309240"/>
            <a:chOff x="720021" y="987608"/>
            <a:chExt cx="101700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52B2D-E894-4FCC-BF4A-635FBD7E3CEB}"/>
                    </a:ext>
                  </a:extLst>
                </p14:cNvPr>
                <p14:cNvContentPartPr/>
                <p14:nvPr/>
              </p14:nvContentPartPr>
              <p14:xfrm>
                <a:off x="758181" y="1095968"/>
                <a:ext cx="51840" cy="20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52B2D-E894-4FCC-BF4A-635FBD7E3C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9541" y="1086968"/>
                  <a:ext cx="69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0CC832-851A-42FD-825F-B4882612BFE3}"/>
                    </a:ext>
                  </a:extLst>
                </p14:cNvPr>
                <p14:cNvContentPartPr/>
                <p14:nvPr/>
              </p14:nvContentPartPr>
              <p14:xfrm>
                <a:off x="720021" y="1066448"/>
                <a:ext cx="172800" cy="1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0CC832-851A-42FD-825F-B4882612BF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1381" y="1057808"/>
                  <a:ext cx="190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C1723C-15A7-45F9-8E10-15C86D0E2E6B}"/>
                    </a:ext>
                  </a:extLst>
                </p14:cNvPr>
                <p14:cNvContentPartPr/>
                <p14:nvPr/>
              </p14:nvContentPartPr>
              <p14:xfrm>
                <a:off x="779061" y="1094168"/>
                <a:ext cx="245160" cy="11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C1723C-15A7-45F9-8E10-15C86D0E2E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421" y="1085168"/>
                  <a:ext cx="262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C0777E-948C-4B6F-A8E2-445AB9564EEB}"/>
                    </a:ext>
                  </a:extLst>
                </p14:cNvPr>
                <p14:cNvContentPartPr/>
                <p14:nvPr/>
              </p14:nvContentPartPr>
              <p14:xfrm>
                <a:off x="1128981" y="1076888"/>
                <a:ext cx="161640" cy="194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C0777E-948C-4B6F-A8E2-445AB9564E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0341" y="1068248"/>
                  <a:ext cx="179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4B578B-008F-49DA-9503-F4E1322DACCF}"/>
                    </a:ext>
                  </a:extLst>
                </p14:cNvPr>
                <p14:cNvContentPartPr/>
                <p14:nvPr/>
              </p14:nvContentPartPr>
              <p14:xfrm>
                <a:off x="1346421" y="1045208"/>
                <a:ext cx="88560" cy="17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4B578B-008F-49DA-9503-F4E1322DAC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37781" y="1036208"/>
                  <a:ext cx="106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032015-F882-4478-AB2E-3CB8B8043178}"/>
                    </a:ext>
                  </a:extLst>
                </p14:cNvPr>
                <p14:cNvContentPartPr/>
                <p14:nvPr/>
              </p14:nvContentPartPr>
              <p14:xfrm>
                <a:off x="1510221" y="1048808"/>
                <a:ext cx="45000" cy="154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032015-F882-4478-AB2E-3CB8B80431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01581" y="1040168"/>
                  <a:ext cx="62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8153F9-E80C-4E8D-A7C9-38A7DE517EFC}"/>
                    </a:ext>
                  </a:extLst>
                </p14:cNvPr>
                <p14:cNvContentPartPr/>
                <p14:nvPr/>
              </p14:nvContentPartPr>
              <p14:xfrm>
                <a:off x="1441101" y="987608"/>
                <a:ext cx="295920" cy="85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8153F9-E80C-4E8D-A7C9-38A7DE517E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2461" y="978608"/>
                  <a:ext cx="3135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911DD-7FB6-4528-B893-C62082F3255D}"/>
              </a:ext>
            </a:extLst>
          </p:cNvPr>
          <p:cNvGrpSpPr/>
          <p:nvPr/>
        </p:nvGrpSpPr>
        <p:grpSpPr>
          <a:xfrm>
            <a:off x="2197101" y="1009568"/>
            <a:ext cx="525600" cy="177480"/>
            <a:chOff x="2197101" y="1009568"/>
            <a:chExt cx="52560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6992AA-4616-41DF-B32A-F9302C3DAA96}"/>
                    </a:ext>
                  </a:extLst>
                </p14:cNvPr>
                <p14:cNvContentPartPr/>
                <p14:nvPr/>
              </p14:nvContentPartPr>
              <p14:xfrm>
                <a:off x="2197101" y="1027208"/>
                <a:ext cx="246240" cy="159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6992AA-4616-41DF-B32A-F9302C3DAA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88461" y="1018208"/>
                  <a:ext cx="263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4FDF79-B480-4DAF-94F0-D678E74D3681}"/>
                    </a:ext>
                  </a:extLst>
                </p14:cNvPr>
                <p14:cNvContentPartPr/>
                <p14:nvPr/>
              </p14:nvContentPartPr>
              <p14:xfrm>
                <a:off x="2545941" y="1025768"/>
                <a:ext cx="133920" cy="157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4FDF79-B480-4DAF-94F0-D678E74D36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7301" y="1016768"/>
                  <a:ext cx="151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EB5E58-AE03-4D2C-B2B4-12932CB322E6}"/>
                    </a:ext>
                  </a:extLst>
                </p14:cNvPr>
                <p14:cNvContentPartPr/>
                <p14:nvPr/>
              </p14:nvContentPartPr>
              <p14:xfrm>
                <a:off x="2561421" y="1009568"/>
                <a:ext cx="161280" cy="13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EB5E58-AE03-4D2C-B2B4-12932CB322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52421" y="1000928"/>
                  <a:ext cx="1789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2528AA6-A3B0-4D15-8B0D-C53DDA6A7814}"/>
              </a:ext>
            </a:extLst>
          </p:cNvPr>
          <p:cNvGrpSpPr/>
          <p:nvPr/>
        </p:nvGrpSpPr>
        <p:grpSpPr>
          <a:xfrm>
            <a:off x="743781" y="4725488"/>
            <a:ext cx="579600" cy="198000"/>
            <a:chOff x="743781" y="4725488"/>
            <a:chExt cx="57960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DF2430A-B09F-4AD9-BDB2-7C6DD410315C}"/>
                    </a:ext>
                  </a:extLst>
                </p14:cNvPr>
                <p14:cNvContentPartPr/>
                <p14:nvPr/>
              </p14:nvContentPartPr>
              <p14:xfrm>
                <a:off x="743781" y="4759688"/>
                <a:ext cx="208440" cy="163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DF2430A-B09F-4AD9-BDB2-7C6DD41031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4781" y="4751048"/>
                  <a:ext cx="226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D0697D5-DBA9-41AA-BEC9-9A560EE33C6B}"/>
                    </a:ext>
                  </a:extLst>
                </p14:cNvPr>
                <p14:cNvContentPartPr/>
                <p14:nvPr/>
              </p14:nvContentPartPr>
              <p14:xfrm>
                <a:off x="968421" y="4738808"/>
                <a:ext cx="109800" cy="148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D0697D5-DBA9-41AA-BEC9-9A560EE33C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9781" y="4730168"/>
                  <a:ext cx="127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D3D945-68C0-46FF-BEE5-F3B5F6D45CF9}"/>
                    </a:ext>
                  </a:extLst>
                </p14:cNvPr>
                <p14:cNvContentPartPr/>
                <p14:nvPr/>
              </p14:nvContentPartPr>
              <p14:xfrm>
                <a:off x="1104141" y="4725488"/>
                <a:ext cx="219240" cy="167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D3D945-68C0-46FF-BEE5-F3B5F6D45C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5501" y="4716848"/>
                  <a:ext cx="23688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E84DC3-B4F3-4BCA-A727-E781E5D1DC7E}"/>
              </a:ext>
            </a:extLst>
          </p:cNvPr>
          <p:cNvGrpSpPr/>
          <p:nvPr/>
        </p:nvGrpSpPr>
        <p:grpSpPr>
          <a:xfrm>
            <a:off x="1718301" y="4677608"/>
            <a:ext cx="488520" cy="160920"/>
            <a:chOff x="1718301" y="4677608"/>
            <a:chExt cx="48852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479C59-D9C4-4BFA-9364-9ABA63F96204}"/>
                    </a:ext>
                  </a:extLst>
                </p14:cNvPr>
                <p14:cNvContentPartPr/>
                <p14:nvPr/>
              </p14:nvContentPartPr>
              <p14:xfrm>
                <a:off x="1718301" y="4690568"/>
                <a:ext cx="234720" cy="147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479C59-D9C4-4BFA-9364-9ABA63F962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09661" y="4681928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0B35C9-ABC6-4044-A6D9-1B3E2E07A16A}"/>
                    </a:ext>
                  </a:extLst>
                </p14:cNvPr>
                <p14:cNvContentPartPr/>
                <p14:nvPr/>
              </p14:nvContentPartPr>
              <p14:xfrm>
                <a:off x="2035821" y="4680128"/>
                <a:ext cx="171000" cy="117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0B35C9-ABC6-4044-A6D9-1B3E2E07A1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26821" y="4671488"/>
                  <a:ext cx="188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EE95AE9-C55D-4D8B-A97B-3AE7E0CE94E3}"/>
                    </a:ext>
                  </a:extLst>
                </p14:cNvPr>
                <p14:cNvContentPartPr/>
                <p14:nvPr/>
              </p14:nvContentPartPr>
              <p14:xfrm>
                <a:off x="2016021" y="4677608"/>
                <a:ext cx="156240" cy="77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EE95AE9-C55D-4D8B-A97B-3AE7E0CE94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07021" y="4668608"/>
                  <a:ext cx="17388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930B62F-419E-4CB4-9859-F9F41AD9D032}"/>
              </a:ext>
            </a:extLst>
          </p:cNvPr>
          <p:cNvGrpSpPr/>
          <p:nvPr/>
        </p:nvGrpSpPr>
        <p:grpSpPr>
          <a:xfrm>
            <a:off x="2673741" y="4633328"/>
            <a:ext cx="804240" cy="168480"/>
            <a:chOff x="2673741" y="4633328"/>
            <a:chExt cx="80424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3453616-9E92-45AE-8CE9-F07A12EB5E02}"/>
                    </a:ext>
                  </a:extLst>
                </p14:cNvPr>
                <p14:cNvContentPartPr/>
                <p14:nvPr/>
              </p14:nvContentPartPr>
              <p14:xfrm>
                <a:off x="2673741" y="4679048"/>
                <a:ext cx="185400" cy="122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3453616-9E92-45AE-8CE9-F07A12EB5E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64741" y="4670048"/>
                  <a:ext cx="203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6C0E3CC-F29A-465E-B66E-77354AF2B350}"/>
                    </a:ext>
                  </a:extLst>
                </p14:cNvPr>
                <p14:cNvContentPartPr/>
                <p14:nvPr/>
              </p14:nvContentPartPr>
              <p14:xfrm>
                <a:off x="2901981" y="4652408"/>
                <a:ext cx="200880" cy="149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6C0E3CC-F29A-465E-B66E-77354AF2B3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3341" y="4643768"/>
                  <a:ext cx="218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C7C48D-FDF2-4362-A2C3-91AA9EDA1F87}"/>
                    </a:ext>
                  </a:extLst>
                </p14:cNvPr>
                <p14:cNvContentPartPr/>
                <p14:nvPr/>
              </p14:nvContentPartPr>
              <p14:xfrm>
                <a:off x="2916381" y="4633328"/>
                <a:ext cx="561600" cy="142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C7C48D-FDF2-4362-A2C3-91AA9EDA1F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07381" y="4624688"/>
                  <a:ext cx="57924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DE50DBA-CCCD-4C53-87F3-4026A8936118}"/>
              </a:ext>
            </a:extLst>
          </p:cNvPr>
          <p:cNvGrpSpPr/>
          <p:nvPr/>
        </p:nvGrpSpPr>
        <p:grpSpPr>
          <a:xfrm>
            <a:off x="3981261" y="4535768"/>
            <a:ext cx="897120" cy="253440"/>
            <a:chOff x="3981261" y="4535768"/>
            <a:chExt cx="89712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F1D91C-B028-441D-A70F-28176F5A10A1}"/>
                    </a:ext>
                  </a:extLst>
                </p14:cNvPr>
                <p14:cNvContentPartPr/>
                <p14:nvPr/>
              </p14:nvContentPartPr>
              <p14:xfrm>
                <a:off x="3981261" y="4605608"/>
                <a:ext cx="253440" cy="183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F1D91C-B028-441D-A70F-28176F5A10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72621" y="4596608"/>
                  <a:ext cx="271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498F43-325A-4F82-ACB5-49BBC10EF9AA}"/>
                    </a:ext>
                  </a:extLst>
                </p14:cNvPr>
                <p14:cNvContentPartPr/>
                <p14:nvPr/>
              </p14:nvContentPartPr>
              <p14:xfrm>
                <a:off x="4073781" y="4713968"/>
                <a:ext cx="126360" cy="25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498F43-325A-4F82-ACB5-49BBC10EF9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64781" y="4705328"/>
                  <a:ext cx="144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3F51830-667B-4B45-8599-18689F034C11}"/>
                    </a:ext>
                  </a:extLst>
                </p14:cNvPr>
                <p14:cNvContentPartPr/>
                <p14:nvPr/>
              </p14:nvContentPartPr>
              <p14:xfrm>
                <a:off x="4403181" y="4584368"/>
                <a:ext cx="112320" cy="170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3F51830-667B-4B45-8599-18689F034C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94541" y="4575368"/>
                  <a:ext cx="129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48010BF-9E12-4535-906F-666C0E1FF6D1}"/>
                    </a:ext>
                  </a:extLst>
                </p14:cNvPr>
                <p14:cNvContentPartPr/>
                <p14:nvPr/>
              </p14:nvContentPartPr>
              <p14:xfrm>
                <a:off x="4408581" y="4547288"/>
                <a:ext cx="150120" cy="236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48010BF-9E12-4535-906F-666C0E1FF6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99581" y="4538288"/>
                  <a:ext cx="167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6EEC8CD-44AA-4A0F-8BB2-AD7071C3A77D}"/>
                    </a:ext>
                  </a:extLst>
                </p14:cNvPr>
                <p14:cNvContentPartPr/>
                <p14:nvPr/>
              </p14:nvContentPartPr>
              <p14:xfrm>
                <a:off x="4664541" y="4545848"/>
                <a:ext cx="11880" cy="7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6EEC8CD-44AA-4A0F-8BB2-AD7071C3A7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55541" y="4537208"/>
                  <a:ext cx="2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E2D7F1-5F78-4327-A8F6-826B77B5CD62}"/>
                    </a:ext>
                  </a:extLst>
                </p14:cNvPr>
                <p14:cNvContentPartPr/>
                <p14:nvPr/>
              </p14:nvContentPartPr>
              <p14:xfrm>
                <a:off x="4683621" y="4535768"/>
                <a:ext cx="194760" cy="214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E2D7F1-5F78-4327-A8F6-826B77B5CD6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74621" y="4527128"/>
                  <a:ext cx="2124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056B1C5-9CB5-497A-BEAE-D373265EDCB4}"/>
              </a:ext>
            </a:extLst>
          </p:cNvPr>
          <p:cNvGrpSpPr/>
          <p:nvPr/>
        </p:nvGrpSpPr>
        <p:grpSpPr>
          <a:xfrm>
            <a:off x="5387061" y="4488968"/>
            <a:ext cx="1021680" cy="256320"/>
            <a:chOff x="5387061" y="4488968"/>
            <a:chExt cx="102168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6A41899-45DA-4A7C-B2C9-93782575F233}"/>
                    </a:ext>
                  </a:extLst>
                </p14:cNvPr>
                <p14:cNvContentPartPr/>
                <p14:nvPr/>
              </p14:nvContentPartPr>
              <p14:xfrm>
                <a:off x="5387061" y="4572848"/>
                <a:ext cx="168120" cy="172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6A41899-45DA-4A7C-B2C9-93782575F23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8061" y="4563848"/>
                  <a:ext cx="185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F51A31A-C5A2-41BE-9E81-1A4FD068D7DA}"/>
                    </a:ext>
                  </a:extLst>
                </p14:cNvPr>
                <p14:cNvContentPartPr/>
                <p14:nvPr/>
              </p14:nvContentPartPr>
              <p14:xfrm>
                <a:off x="5418021" y="4635128"/>
                <a:ext cx="117000" cy="32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F51A31A-C5A2-41BE-9E81-1A4FD068D7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09381" y="4626128"/>
                  <a:ext cx="134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151068-A171-4FC3-853C-2B7002D92F86}"/>
                    </a:ext>
                  </a:extLst>
                </p14:cNvPr>
                <p14:cNvContentPartPr/>
                <p14:nvPr/>
              </p14:nvContentPartPr>
              <p14:xfrm>
                <a:off x="5416581" y="4548368"/>
                <a:ext cx="463320" cy="178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151068-A171-4FC3-853C-2B7002D92F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07581" y="4539368"/>
                  <a:ext cx="480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30B024-BC5A-4D61-9F6C-88CFD4D2AD94}"/>
                    </a:ext>
                  </a:extLst>
                </p14:cNvPr>
                <p14:cNvContentPartPr/>
                <p14:nvPr/>
              </p14:nvContentPartPr>
              <p14:xfrm>
                <a:off x="5730141" y="4559528"/>
                <a:ext cx="445320" cy="139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30B024-BC5A-4D61-9F6C-88CFD4D2AD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21501" y="4550888"/>
                  <a:ext cx="462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9DF31F5-81D1-447B-8CE7-8E033CB6A888}"/>
                    </a:ext>
                  </a:extLst>
                </p14:cNvPr>
                <p14:cNvContentPartPr/>
                <p14:nvPr/>
              </p14:nvContentPartPr>
              <p14:xfrm>
                <a:off x="6201741" y="4491848"/>
                <a:ext cx="54360" cy="216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9DF31F5-81D1-447B-8CE7-8E033CB6A8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92741" y="4483208"/>
                  <a:ext cx="7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3181276-F6DE-4D69-B3A1-8F31D80A05E0}"/>
                    </a:ext>
                  </a:extLst>
                </p14:cNvPr>
                <p14:cNvContentPartPr/>
                <p14:nvPr/>
              </p14:nvContentPartPr>
              <p14:xfrm>
                <a:off x="6199941" y="4488968"/>
                <a:ext cx="208800" cy="204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3181276-F6DE-4D69-B3A1-8F31D80A05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91301" y="4480328"/>
                  <a:ext cx="22644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09CB5C-989A-468A-88D4-0DE416A1646D}"/>
              </a:ext>
            </a:extLst>
          </p:cNvPr>
          <p:cNvGrpSpPr/>
          <p:nvPr/>
        </p:nvGrpSpPr>
        <p:grpSpPr>
          <a:xfrm>
            <a:off x="7061781" y="4411568"/>
            <a:ext cx="975960" cy="281880"/>
            <a:chOff x="7061781" y="4411568"/>
            <a:chExt cx="97596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D8529E-2448-43C2-BF3D-2E747C9CF6F2}"/>
                    </a:ext>
                  </a:extLst>
                </p14:cNvPr>
                <p14:cNvContentPartPr/>
                <p14:nvPr/>
              </p14:nvContentPartPr>
              <p14:xfrm>
                <a:off x="7061781" y="4496168"/>
                <a:ext cx="16920" cy="197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D8529E-2448-43C2-BF3D-2E747C9CF6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53141" y="4487528"/>
                  <a:ext cx="34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DBFF80-6274-4EDC-84CC-58335833782A}"/>
                    </a:ext>
                  </a:extLst>
                </p14:cNvPr>
                <p14:cNvContentPartPr/>
                <p14:nvPr/>
              </p14:nvContentPartPr>
              <p14:xfrm>
                <a:off x="7173741" y="4512368"/>
                <a:ext cx="6840" cy="28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DBFF80-6274-4EDC-84CC-5833583378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64741" y="4503368"/>
                  <a:ext cx="24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451009-E0D6-453E-BE70-C7C6AAC94F44}"/>
                    </a:ext>
                  </a:extLst>
                </p14:cNvPr>
                <p14:cNvContentPartPr/>
                <p14:nvPr/>
              </p14:nvContentPartPr>
              <p14:xfrm>
                <a:off x="7185261" y="4519568"/>
                <a:ext cx="198720" cy="173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451009-E0D6-453E-BE70-C7C6AAC94F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76261" y="4510928"/>
                  <a:ext cx="216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F11957F-BD17-4A9E-AAFE-9B41030A07E2}"/>
                    </a:ext>
                  </a:extLst>
                </p14:cNvPr>
                <p14:cNvContentPartPr/>
                <p14:nvPr/>
              </p14:nvContentPartPr>
              <p14:xfrm>
                <a:off x="7411701" y="4495088"/>
                <a:ext cx="172080" cy="179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F11957F-BD17-4A9E-AAFE-9B41030A07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03061" y="4486448"/>
                  <a:ext cx="189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A5D3CC-DF40-42AE-8A6B-1643D69860D8}"/>
                    </a:ext>
                  </a:extLst>
                </p14:cNvPr>
                <p14:cNvContentPartPr/>
                <p14:nvPr/>
              </p14:nvContentPartPr>
              <p14:xfrm>
                <a:off x="7657221" y="4480328"/>
                <a:ext cx="149040" cy="188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A5D3CC-DF40-42AE-8A6B-1643D69860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48221" y="4471328"/>
                  <a:ext cx="166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DEEE53A-EB56-40A1-98C4-489449924F83}"/>
                    </a:ext>
                  </a:extLst>
                </p14:cNvPr>
                <p14:cNvContentPartPr/>
                <p14:nvPr/>
              </p14:nvContentPartPr>
              <p14:xfrm>
                <a:off x="7656501" y="4464128"/>
                <a:ext cx="72720" cy="122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DEEE53A-EB56-40A1-98C4-489449924F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47861" y="4455488"/>
                  <a:ext cx="90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C008B2-D76A-4506-9202-D2DBF25E5CCF}"/>
                    </a:ext>
                  </a:extLst>
                </p14:cNvPr>
                <p14:cNvContentPartPr/>
                <p14:nvPr/>
              </p14:nvContentPartPr>
              <p14:xfrm>
                <a:off x="7860621" y="4411568"/>
                <a:ext cx="177120" cy="252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C008B2-D76A-4506-9202-D2DBF25E5C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51981" y="4402928"/>
                  <a:ext cx="19476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D004D94-16B2-464F-A36D-326926490EE0}"/>
              </a:ext>
            </a:extLst>
          </p:cNvPr>
          <p:cNvGrpSpPr/>
          <p:nvPr/>
        </p:nvGrpSpPr>
        <p:grpSpPr>
          <a:xfrm>
            <a:off x="1179021" y="5217608"/>
            <a:ext cx="1055520" cy="337680"/>
            <a:chOff x="1179021" y="5217608"/>
            <a:chExt cx="105552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CF0AA9F-9136-4E25-BCC2-644702A868EF}"/>
                    </a:ext>
                  </a:extLst>
                </p14:cNvPr>
                <p14:cNvContentPartPr/>
                <p14:nvPr/>
              </p14:nvContentPartPr>
              <p14:xfrm>
                <a:off x="1179021" y="5366648"/>
                <a:ext cx="147600" cy="177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CF0AA9F-9136-4E25-BCC2-644702A868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0021" y="5357648"/>
                  <a:ext cx="165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9682F81-EE6E-4488-B2B0-B5DE9C835899}"/>
                    </a:ext>
                  </a:extLst>
                </p14:cNvPr>
                <p14:cNvContentPartPr/>
                <p14:nvPr/>
              </p14:nvContentPartPr>
              <p14:xfrm>
                <a:off x="1498341" y="5253248"/>
                <a:ext cx="118800" cy="302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9682F81-EE6E-4488-B2B0-B5DE9C8358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89701" y="5244608"/>
                  <a:ext cx="136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DF51618-C9A1-40DC-B6C7-47A3E5E5980F}"/>
                    </a:ext>
                  </a:extLst>
                </p14:cNvPr>
                <p14:cNvContentPartPr/>
                <p14:nvPr/>
              </p14:nvContentPartPr>
              <p14:xfrm>
                <a:off x="1706421" y="5319848"/>
                <a:ext cx="97560" cy="140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DF51618-C9A1-40DC-B6C7-47A3E5E598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97781" y="5310848"/>
                  <a:ext cx="115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BAEFE5-7D41-4E32-9D7B-6A4D6CB83E89}"/>
                    </a:ext>
                  </a:extLst>
                </p14:cNvPr>
                <p14:cNvContentPartPr/>
                <p14:nvPr/>
              </p14:nvContentPartPr>
              <p14:xfrm>
                <a:off x="1805421" y="5217608"/>
                <a:ext cx="199080" cy="279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BAEFE5-7D41-4E32-9D7B-6A4D6CB83E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96421" y="5208968"/>
                  <a:ext cx="216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9FF9C44-C6EC-40D2-9650-29B8AC13514D}"/>
                    </a:ext>
                  </a:extLst>
                </p14:cNvPr>
                <p14:cNvContentPartPr/>
                <p14:nvPr/>
              </p14:nvContentPartPr>
              <p14:xfrm>
                <a:off x="2134101" y="5314088"/>
                <a:ext cx="92160" cy="19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9FF9C44-C6EC-40D2-9650-29B8AC1351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25461" y="5305088"/>
                  <a:ext cx="109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7C8894-7F11-431F-8165-DA8051046154}"/>
                    </a:ext>
                  </a:extLst>
                </p14:cNvPr>
                <p14:cNvContentPartPr/>
                <p14:nvPr/>
              </p14:nvContentPartPr>
              <p14:xfrm>
                <a:off x="2155701" y="5385368"/>
                <a:ext cx="78840" cy="14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7C8894-7F11-431F-8165-DA80510461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46701" y="5376368"/>
                  <a:ext cx="964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0EA3C63-3989-48BC-B5EF-38FF2F394599}"/>
              </a:ext>
            </a:extLst>
          </p:cNvPr>
          <p:cNvGrpSpPr/>
          <p:nvPr/>
        </p:nvGrpSpPr>
        <p:grpSpPr>
          <a:xfrm>
            <a:off x="2522541" y="5181248"/>
            <a:ext cx="1222560" cy="268920"/>
            <a:chOff x="2522541" y="5181248"/>
            <a:chExt cx="122256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0A07E-0BE6-41B7-9D35-36FD6DDBB57E}"/>
                    </a:ext>
                  </a:extLst>
                </p14:cNvPr>
                <p14:cNvContentPartPr/>
                <p14:nvPr/>
              </p14:nvContentPartPr>
              <p14:xfrm>
                <a:off x="2522541" y="5293928"/>
                <a:ext cx="209880" cy="154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0A07E-0BE6-41B7-9D35-36FD6DDBB5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13541" y="5284928"/>
                  <a:ext cx="227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EE42D2D-A8FF-4D88-BD39-228B14427A62}"/>
                    </a:ext>
                  </a:extLst>
                </p14:cNvPr>
                <p14:cNvContentPartPr/>
                <p14:nvPr/>
              </p14:nvContentPartPr>
              <p14:xfrm>
                <a:off x="2859141" y="5183408"/>
                <a:ext cx="186480" cy="266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EE42D2D-A8FF-4D88-BD39-228B14427A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50141" y="5174408"/>
                  <a:ext cx="204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62441F6-5165-49D1-81EE-38D3FFD8549A}"/>
                    </a:ext>
                  </a:extLst>
                </p14:cNvPr>
                <p14:cNvContentPartPr/>
                <p14:nvPr/>
              </p14:nvContentPartPr>
              <p14:xfrm>
                <a:off x="3085221" y="5257928"/>
                <a:ext cx="101520" cy="136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62441F6-5165-49D1-81EE-38D3FFD854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76221" y="5248928"/>
                  <a:ext cx="119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11F6C4-DBB7-4984-8660-55157D371366}"/>
                    </a:ext>
                  </a:extLst>
                </p14:cNvPr>
                <p14:cNvContentPartPr/>
                <p14:nvPr/>
              </p14:nvContentPartPr>
              <p14:xfrm>
                <a:off x="3237501" y="5181248"/>
                <a:ext cx="205200" cy="263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11F6C4-DBB7-4984-8660-55157D3713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28861" y="5172248"/>
                  <a:ext cx="222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2C6D02-0933-4C84-B4B3-243C926A0A50}"/>
                    </a:ext>
                  </a:extLst>
                </p14:cNvPr>
                <p14:cNvContentPartPr/>
                <p14:nvPr/>
              </p14:nvContentPartPr>
              <p14:xfrm>
                <a:off x="3718821" y="5255408"/>
                <a:ext cx="26280" cy="131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2C6D02-0933-4C84-B4B3-243C926A0A5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10181" y="5246768"/>
                  <a:ext cx="43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ED81BE2-FE39-453A-8537-FFD791B0A3FC}"/>
                    </a:ext>
                  </a:extLst>
                </p14:cNvPr>
                <p14:cNvContentPartPr/>
                <p14:nvPr/>
              </p14:nvContentPartPr>
              <p14:xfrm>
                <a:off x="3598941" y="5312288"/>
                <a:ext cx="137880" cy="32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ED81BE2-FE39-453A-8537-FFD791B0A3F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90301" y="5303648"/>
                  <a:ext cx="1555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ECF3D59-5857-4D16-A0F5-94FB3FA5CF1F}"/>
              </a:ext>
            </a:extLst>
          </p:cNvPr>
          <p:cNvGrpSpPr/>
          <p:nvPr/>
        </p:nvGrpSpPr>
        <p:grpSpPr>
          <a:xfrm>
            <a:off x="3958581" y="5059568"/>
            <a:ext cx="882000" cy="361440"/>
            <a:chOff x="3958581" y="5059568"/>
            <a:chExt cx="88200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511EB6-D432-4C21-9B0B-DB3E7163669D}"/>
                    </a:ext>
                  </a:extLst>
                </p14:cNvPr>
                <p14:cNvContentPartPr/>
                <p14:nvPr/>
              </p14:nvContentPartPr>
              <p14:xfrm>
                <a:off x="3958581" y="5126888"/>
                <a:ext cx="154800" cy="77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511EB6-D432-4C21-9B0B-DB3E716366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49941" y="5117888"/>
                  <a:ext cx="172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AB3B480-75EE-4560-82C0-6442B220C618}"/>
                    </a:ext>
                  </a:extLst>
                </p14:cNvPr>
                <p14:cNvContentPartPr/>
                <p14:nvPr/>
              </p14:nvContentPartPr>
              <p14:xfrm>
                <a:off x="3960381" y="5063168"/>
                <a:ext cx="239760" cy="336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AB3B480-75EE-4560-82C0-6442B220C6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51741" y="5054528"/>
                  <a:ext cx="2574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8070E9E-F689-44D2-856C-13AF25DFBE24}"/>
                    </a:ext>
                  </a:extLst>
                </p14:cNvPr>
                <p14:cNvContentPartPr/>
                <p14:nvPr/>
              </p14:nvContentPartPr>
              <p14:xfrm>
                <a:off x="4328661" y="5088368"/>
                <a:ext cx="155880" cy="332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8070E9E-F689-44D2-856C-13AF25DFBE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19661" y="5079728"/>
                  <a:ext cx="1735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A0F1E9-75A5-4B7F-B48E-B01EB5269FC1}"/>
                    </a:ext>
                  </a:extLst>
                </p14:cNvPr>
                <p14:cNvContentPartPr/>
                <p14:nvPr/>
              </p14:nvContentPartPr>
              <p14:xfrm>
                <a:off x="4529541" y="5203928"/>
                <a:ext cx="97200" cy="150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A0F1E9-75A5-4B7F-B48E-B01EB5269F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20541" y="5195288"/>
                  <a:ext cx="114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74FF1FF-3EF3-4D80-ABDD-EF04CAD2D8E0}"/>
                    </a:ext>
                  </a:extLst>
                </p14:cNvPr>
                <p14:cNvContentPartPr/>
                <p14:nvPr/>
              </p14:nvContentPartPr>
              <p14:xfrm>
                <a:off x="4659501" y="5059568"/>
                <a:ext cx="181080" cy="356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74FF1FF-3EF3-4D80-ABDD-EF04CAD2D8E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50501" y="5050568"/>
                  <a:ext cx="19872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FDBFBB0-C89C-4457-B854-9F2E385E0A47}"/>
              </a:ext>
            </a:extLst>
          </p:cNvPr>
          <p:cNvGrpSpPr/>
          <p:nvPr/>
        </p:nvGrpSpPr>
        <p:grpSpPr>
          <a:xfrm>
            <a:off x="5035341" y="5120768"/>
            <a:ext cx="115560" cy="248760"/>
            <a:chOff x="5035341" y="5120768"/>
            <a:chExt cx="11556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8922B1D-7078-4FB8-B593-7CD1C8B0DAC7}"/>
                    </a:ext>
                  </a:extLst>
                </p14:cNvPr>
                <p14:cNvContentPartPr/>
                <p14:nvPr/>
              </p14:nvContentPartPr>
              <p14:xfrm>
                <a:off x="5035341" y="5120768"/>
                <a:ext cx="46440" cy="55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8922B1D-7078-4FB8-B593-7CD1C8B0DA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26701" y="5111768"/>
                  <a:ext cx="64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BDAD2F2-7FC4-4C03-B311-9CAF87738828}"/>
                    </a:ext>
                  </a:extLst>
                </p14:cNvPr>
                <p14:cNvContentPartPr/>
                <p14:nvPr/>
              </p14:nvContentPartPr>
              <p14:xfrm>
                <a:off x="5133981" y="5223368"/>
                <a:ext cx="16920" cy="146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BDAD2F2-7FC4-4C03-B311-9CAF8773882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25341" y="5214728"/>
                  <a:ext cx="345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37B1C7B-D5E6-419B-9C58-415A4988721B}"/>
              </a:ext>
            </a:extLst>
          </p:cNvPr>
          <p:cNvGrpSpPr/>
          <p:nvPr/>
        </p:nvGrpSpPr>
        <p:grpSpPr>
          <a:xfrm>
            <a:off x="1304661" y="5694968"/>
            <a:ext cx="902160" cy="258120"/>
            <a:chOff x="1304661" y="5694968"/>
            <a:chExt cx="90216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21BFA37-E54A-4B4A-B241-045D2424298A}"/>
                    </a:ext>
                  </a:extLst>
                </p14:cNvPr>
                <p14:cNvContentPartPr/>
                <p14:nvPr/>
              </p14:nvContentPartPr>
              <p14:xfrm>
                <a:off x="1304661" y="5841128"/>
                <a:ext cx="140400" cy="75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21BFA37-E54A-4B4A-B241-045D242429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95661" y="5832488"/>
                  <a:ext cx="15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8A3BF76-AF13-45E9-8982-0C483574C5B3}"/>
                    </a:ext>
                  </a:extLst>
                </p14:cNvPr>
                <p14:cNvContentPartPr/>
                <p14:nvPr/>
              </p14:nvContentPartPr>
              <p14:xfrm>
                <a:off x="1555941" y="5694968"/>
                <a:ext cx="135360" cy="258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8A3BF76-AF13-45E9-8982-0C483574C5B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47301" y="5685968"/>
                  <a:ext cx="153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FAAAAD7-32A2-4276-8588-BEA6D8CD8E99}"/>
                    </a:ext>
                  </a:extLst>
                </p14:cNvPr>
                <p14:cNvContentPartPr/>
                <p14:nvPr/>
              </p14:nvContentPartPr>
              <p14:xfrm>
                <a:off x="1726941" y="5779208"/>
                <a:ext cx="47880" cy="114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FAAAAD7-32A2-4276-8588-BEA6D8CD8E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17941" y="5770568"/>
                  <a:ext cx="65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2A0F96D-6E12-4276-A9B5-FB1176C2E27B}"/>
                    </a:ext>
                  </a:extLst>
                </p14:cNvPr>
                <p14:cNvContentPartPr/>
                <p14:nvPr/>
              </p14:nvContentPartPr>
              <p14:xfrm>
                <a:off x="1805421" y="5699288"/>
                <a:ext cx="180720" cy="226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2A0F96D-6E12-4276-A9B5-FB1176C2E2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96781" y="5690648"/>
                  <a:ext cx="198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F2D3A92-F433-48D3-9776-0002D3E8AB90}"/>
                    </a:ext>
                  </a:extLst>
                </p14:cNvPr>
                <p14:cNvContentPartPr/>
                <p14:nvPr/>
              </p14:nvContentPartPr>
              <p14:xfrm>
                <a:off x="2137341" y="5751848"/>
                <a:ext cx="69480" cy="19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F2D3A92-F433-48D3-9776-0002D3E8AB9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28701" y="5742848"/>
                  <a:ext cx="87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8F684E-938B-4AAD-8EEC-F327AA4D0632}"/>
                    </a:ext>
                  </a:extLst>
                </p14:cNvPr>
                <p14:cNvContentPartPr/>
                <p14:nvPr/>
              </p14:nvContentPartPr>
              <p14:xfrm>
                <a:off x="2142381" y="5829248"/>
                <a:ext cx="46080" cy="4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8F684E-938B-4AAD-8EEC-F327AA4D06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33741" y="5820248"/>
                  <a:ext cx="637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A6CD776-582F-4809-9964-9206775A50B2}"/>
              </a:ext>
            </a:extLst>
          </p:cNvPr>
          <p:cNvGrpSpPr/>
          <p:nvPr/>
        </p:nvGrpSpPr>
        <p:grpSpPr>
          <a:xfrm>
            <a:off x="2526501" y="5627288"/>
            <a:ext cx="812520" cy="291600"/>
            <a:chOff x="2526501" y="5627288"/>
            <a:chExt cx="81252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F43A781-84E8-4579-83CB-DC8579E26443}"/>
                    </a:ext>
                  </a:extLst>
                </p14:cNvPr>
                <p14:cNvContentPartPr/>
                <p14:nvPr/>
              </p14:nvContentPartPr>
              <p14:xfrm>
                <a:off x="2526501" y="5792168"/>
                <a:ext cx="212400" cy="112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F43A781-84E8-4579-83CB-DC8579E2644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17861" y="5783168"/>
                  <a:ext cx="230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DBD0B42-A1E3-4CAB-8566-D09B0ABE82C3}"/>
                    </a:ext>
                  </a:extLst>
                </p14:cNvPr>
                <p14:cNvContentPartPr/>
                <p14:nvPr/>
              </p14:nvContentPartPr>
              <p14:xfrm>
                <a:off x="2827461" y="5627288"/>
                <a:ext cx="194040" cy="291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DBD0B42-A1E3-4CAB-8566-D09B0ABE82C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18461" y="5618288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5B535C4-D3FD-4634-8060-A537A86A7171}"/>
                    </a:ext>
                  </a:extLst>
                </p14:cNvPr>
                <p14:cNvContentPartPr/>
                <p14:nvPr/>
              </p14:nvContentPartPr>
              <p14:xfrm>
                <a:off x="3053541" y="5711888"/>
                <a:ext cx="40320" cy="146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5B535C4-D3FD-4634-8060-A537A86A71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44901" y="5702888"/>
                  <a:ext cx="57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588A3BB-6E4E-4270-A497-40A286C447ED}"/>
                    </a:ext>
                  </a:extLst>
                </p14:cNvPr>
                <p14:cNvContentPartPr/>
                <p14:nvPr/>
              </p14:nvContentPartPr>
              <p14:xfrm>
                <a:off x="3144981" y="5647448"/>
                <a:ext cx="194040" cy="241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588A3BB-6E4E-4270-A497-40A286C447E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36341" y="5638448"/>
                  <a:ext cx="21168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89801EF-B3FF-4F59-B064-6B05AF5F1AEC}"/>
              </a:ext>
            </a:extLst>
          </p:cNvPr>
          <p:cNvGrpSpPr/>
          <p:nvPr/>
        </p:nvGrpSpPr>
        <p:grpSpPr>
          <a:xfrm>
            <a:off x="1361541" y="6096008"/>
            <a:ext cx="991440" cy="318960"/>
            <a:chOff x="1361541" y="6096008"/>
            <a:chExt cx="99144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19929DC-CBA6-4560-93B4-E1AC16F3D89E}"/>
                    </a:ext>
                  </a:extLst>
                </p14:cNvPr>
                <p14:cNvContentPartPr/>
                <p14:nvPr/>
              </p14:nvContentPartPr>
              <p14:xfrm>
                <a:off x="1361541" y="6218048"/>
                <a:ext cx="134280" cy="116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19929DC-CBA6-4560-93B4-E1AC16F3D8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52541" y="6209048"/>
                  <a:ext cx="151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F33884-3686-48C6-9F0E-1F419E32A186}"/>
                    </a:ext>
                  </a:extLst>
                </p14:cNvPr>
                <p14:cNvContentPartPr/>
                <p14:nvPr/>
              </p14:nvContentPartPr>
              <p14:xfrm>
                <a:off x="1645941" y="6096008"/>
                <a:ext cx="177840" cy="318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F33884-3686-48C6-9F0E-1F419E32A18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37301" y="6087008"/>
                  <a:ext cx="195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260D150-069E-45FC-96C4-1E8576739602}"/>
                    </a:ext>
                  </a:extLst>
                </p14:cNvPr>
                <p14:cNvContentPartPr/>
                <p14:nvPr/>
              </p14:nvContentPartPr>
              <p14:xfrm>
                <a:off x="1809021" y="6178088"/>
                <a:ext cx="177840" cy="162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260D150-069E-45FC-96C4-1E85767396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00381" y="6169088"/>
                  <a:ext cx="195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49510D0-FB42-46FB-801B-853FAB9AFE22}"/>
                    </a:ext>
                  </a:extLst>
                </p14:cNvPr>
                <p14:cNvContentPartPr/>
                <p14:nvPr/>
              </p14:nvContentPartPr>
              <p14:xfrm>
                <a:off x="1920981" y="6105368"/>
                <a:ext cx="144360" cy="265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49510D0-FB42-46FB-801B-853FAB9AFE2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12341" y="6096368"/>
                  <a:ext cx="162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08EA75-6E58-4ECD-B69D-025CE06E8C2D}"/>
                    </a:ext>
                  </a:extLst>
                </p14:cNvPr>
                <p14:cNvContentPartPr/>
                <p14:nvPr/>
              </p14:nvContentPartPr>
              <p14:xfrm>
                <a:off x="2234181" y="6165128"/>
                <a:ext cx="102600" cy="10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08EA75-6E58-4ECD-B69D-025CE06E8C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25181" y="6156128"/>
                  <a:ext cx="120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6FC0C4C-FFC7-4495-8E81-90BC18B3C495}"/>
                    </a:ext>
                  </a:extLst>
                </p14:cNvPr>
                <p14:cNvContentPartPr/>
                <p14:nvPr/>
              </p14:nvContentPartPr>
              <p14:xfrm>
                <a:off x="2272341" y="6246128"/>
                <a:ext cx="80640" cy="12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6FC0C4C-FFC7-4495-8E81-90BC18B3C49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63341" y="6237488"/>
                  <a:ext cx="98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6407F80-2794-4602-8759-EB8F6B834B70}"/>
              </a:ext>
            </a:extLst>
          </p:cNvPr>
          <p:cNvGrpSpPr/>
          <p:nvPr/>
        </p:nvGrpSpPr>
        <p:grpSpPr>
          <a:xfrm>
            <a:off x="2579781" y="6043448"/>
            <a:ext cx="845280" cy="314640"/>
            <a:chOff x="2579781" y="6043448"/>
            <a:chExt cx="84528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D81BDE7-D307-43F3-9EBA-359E9EEE7C68}"/>
                    </a:ext>
                  </a:extLst>
                </p14:cNvPr>
                <p14:cNvContentPartPr/>
                <p14:nvPr/>
              </p14:nvContentPartPr>
              <p14:xfrm>
                <a:off x="2579781" y="6212288"/>
                <a:ext cx="223560" cy="111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D81BDE7-D307-43F3-9EBA-359E9EEE7C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70781" y="6203648"/>
                  <a:ext cx="241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1E74DD1-C428-4CA4-B493-2BC10C2C8639}"/>
                    </a:ext>
                  </a:extLst>
                </p14:cNvPr>
                <p14:cNvContentPartPr/>
                <p14:nvPr/>
              </p14:nvContentPartPr>
              <p14:xfrm>
                <a:off x="2902701" y="6070088"/>
                <a:ext cx="156240" cy="288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1E74DD1-C428-4CA4-B493-2BC10C2C86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94061" y="6061088"/>
                  <a:ext cx="1738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1E538A-2F8A-4FA1-AB90-0DEAE664EEC9}"/>
                    </a:ext>
                  </a:extLst>
                </p14:cNvPr>
                <p14:cNvContentPartPr/>
                <p14:nvPr/>
              </p14:nvContentPartPr>
              <p14:xfrm>
                <a:off x="3069741" y="6132728"/>
                <a:ext cx="176400" cy="176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1E538A-2F8A-4FA1-AB90-0DEAE664EEC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61101" y="6124088"/>
                  <a:ext cx="194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58C61A4-1363-4F6A-B6F6-66602E1B427A}"/>
                    </a:ext>
                  </a:extLst>
                </p14:cNvPr>
                <p14:cNvContentPartPr/>
                <p14:nvPr/>
              </p14:nvContentPartPr>
              <p14:xfrm>
                <a:off x="3245781" y="6043448"/>
                <a:ext cx="179280" cy="284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58C61A4-1363-4F6A-B6F6-66602E1B427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7141" y="6034448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4F49A7D-E787-4444-AA9F-4384D642C90E}"/>
              </a:ext>
            </a:extLst>
          </p:cNvPr>
          <p:cNvGrpSpPr/>
          <p:nvPr/>
        </p:nvGrpSpPr>
        <p:grpSpPr>
          <a:xfrm>
            <a:off x="3645021" y="5557808"/>
            <a:ext cx="1490760" cy="803160"/>
            <a:chOff x="3645021" y="5557808"/>
            <a:chExt cx="1490760" cy="80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E389C2D-9B8D-4B11-A2E6-931DD352112F}"/>
                    </a:ext>
                  </a:extLst>
                </p14:cNvPr>
                <p14:cNvContentPartPr/>
                <p14:nvPr/>
              </p14:nvContentPartPr>
              <p14:xfrm>
                <a:off x="3723861" y="5653928"/>
                <a:ext cx="44640" cy="146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E389C2D-9B8D-4B11-A2E6-931DD35211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15221" y="5644928"/>
                  <a:ext cx="62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65DF88C-7455-401B-9972-11F0F71A832A}"/>
                    </a:ext>
                  </a:extLst>
                </p14:cNvPr>
                <p14:cNvContentPartPr/>
                <p14:nvPr/>
              </p14:nvContentPartPr>
              <p14:xfrm>
                <a:off x="3645021" y="5718008"/>
                <a:ext cx="179280" cy="18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65DF88C-7455-401B-9972-11F0F71A83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36021" y="5709008"/>
                  <a:ext cx="196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BB96F1-1F97-4AC2-89E4-5CC76723C9FB}"/>
                    </a:ext>
                  </a:extLst>
                </p14:cNvPr>
                <p14:cNvContentPartPr/>
                <p14:nvPr/>
              </p14:nvContentPartPr>
              <p14:xfrm>
                <a:off x="4023741" y="5589848"/>
                <a:ext cx="177840" cy="218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BB96F1-1F97-4AC2-89E4-5CC76723C9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14741" y="5580848"/>
                  <a:ext cx="195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4F3A88A-DAD7-4052-9A94-2B9B642ED16B}"/>
                    </a:ext>
                  </a:extLst>
                </p14:cNvPr>
                <p14:cNvContentPartPr/>
                <p14:nvPr/>
              </p14:nvContentPartPr>
              <p14:xfrm>
                <a:off x="4343421" y="5564648"/>
                <a:ext cx="162360" cy="262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4F3A88A-DAD7-4052-9A94-2B9B642ED16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34421" y="5555648"/>
                  <a:ext cx="180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5F797E8-9304-4ACD-B7C8-7747B72B8ADA}"/>
                    </a:ext>
                  </a:extLst>
                </p14:cNvPr>
                <p14:cNvContentPartPr/>
                <p14:nvPr/>
              </p14:nvContentPartPr>
              <p14:xfrm>
                <a:off x="4554381" y="5639528"/>
                <a:ext cx="38520" cy="102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5F797E8-9304-4ACD-B7C8-7747B72B8AD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45741" y="5630888"/>
                  <a:ext cx="56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B842A7-8404-4A67-8EFA-4EF75B773840}"/>
                    </a:ext>
                  </a:extLst>
                </p14:cNvPr>
                <p14:cNvContentPartPr/>
                <p14:nvPr/>
              </p14:nvContentPartPr>
              <p14:xfrm>
                <a:off x="4618461" y="5557808"/>
                <a:ext cx="165960" cy="260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B842A7-8404-4A67-8EFA-4EF75B7738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09821" y="5548808"/>
                  <a:ext cx="183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7DD2AD-6BFD-4B83-A967-AF16D0CA6880}"/>
                    </a:ext>
                  </a:extLst>
                </p14:cNvPr>
                <p14:cNvContentPartPr/>
                <p14:nvPr/>
              </p14:nvContentPartPr>
              <p14:xfrm>
                <a:off x="4976661" y="5619368"/>
                <a:ext cx="79200" cy="26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7DD2AD-6BFD-4B83-A967-AF16D0CA68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67661" y="5610728"/>
                  <a:ext cx="96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CC66AF5-DA49-4E1A-965D-9621DA3FC8CE}"/>
                    </a:ext>
                  </a:extLst>
                </p14:cNvPr>
                <p14:cNvContentPartPr/>
                <p14:nvPr/>
              </p14:nvContentPartPr>
              <p14:xfrm>
                <a:off x="5055501" y="5685968"/>
                <a:ext cx="37800" cy="147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CC66AF5-DA49-4E1A-965D-9621DA3FC8C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46861" y="5676968"/>
                  <a:ext cx="55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411E2CD-41EF-4AA5-B64E-0BFBF0005037}"/>
                    </a:ext>
                  </a:extLst>
                </p14:cNvPr>
                <p14:cNvContentPartPr/>
                <p14:nvPr/>
              </p14:nvContentPartPr>
              <p14:xfrm>
                <a:off x="3751581" y="6074408"/>
                <a:ext cx="46080" cy="134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411E2CD-41EF-4AA5-B64E-0BFBF000503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42941" y="6065408"/>
                  <a:ext cx="63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601992C-CDE3-46FD-8588-F7725426106D}"/>
                    </a:ext>
                  </a:extLst>
                </p14:cNvPr>
                <p14:cNvContentPartPr/>
                <p14:nvPr/>
              </p14:nvContentPartPr>
              <p14:xfrm>
                <a:off x="3692541" y="6129488"/>
                <a:ext cx="182880" cy="34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601992C-CDE3-46FD-8588-F772542610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83541" y="6120848"/>
                  <a:ext cx="200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C0EC3A0-286E-466E-9F10-DF3A4034012A}"/>
                    </a:ext>
                  </a:extLst>
                </p14:cNvPr>
                <p14:cNvContentPartPr/>
                <p14:nvPr/>
              </p14:nvContentPartPr>
              <p14:xfrm>
                <a:off x="3986661" y="6054968"/>
                <a:ext cx="183240" cy="235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C0EC3A0-286E-466E-9F10-DF3A4034012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77661" y="6046328"/>
                  <a:ext cx="200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31BF1EF-4077-4508-9A6A-2DC3F692AEA8}"/>
                    </a:ext>
                  </a:extLst>
                </p14:cNvPr>
                <p14:cNvContentPartPr/>
                <p14:nvPr/>
              </p14:nvContentPartPr>
              <p14:xfrm>
                <a:off x="4335141" y="6024728"/>
                <a:ext cx="160560" cy="259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31BF1EF-4077-4508-9A6A-2DC3F692AEA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26501" y="6015728"/>
                  <a:ext cx="178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D1D2309-17C9-4CB6-A9E4-B4C49EA4C1CE}"/>
                    </a:ext>
                  </a:extLst>
                </p14:cNvPr>
                <p14:cNvContentPartPr/>
                <p14:nvPr/>
              </p14:nvContentPartPr>
              <p14:xfrm>
                <a:off x="4525581" y="6067568"/>
                <a:ext cx="167400" cy="167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D1D2309-17C9-4CB6-A9E4-B4C49EA4C1C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16581" y="6058568"/>
                  <a:ext cx="18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09ACCD4-3C30-4CB2-A814-2D2E999B7B7A}"/>
                    </a:ext>
                  </a:extLst>
                </p14:cNvPr>
                <p14:cNvContentPartPr/>
                <p14:nvPr/>
              </p14:nvContentPartPr>
              <p14:xfrm>
                <a:off x="4703781" y="5908088"/>
                <a:ext cx="232560" cy="398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09ACCD4-3C30-4CB2-A814-2D2E999B7B7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94781" y="5899088"/>
                  <a:ext cx="2502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A68D289-9937-426C-87A1-C073BD5DE1FF}"/>
                    </a:ext>
                  </a:extLst>
                </p14:cNvPr>
                <p14:cNvContentPartPr/>
                <p14:nvPr/>
              </p14:nvContentPartPr>
              <p14:xfrm>
                <a:off x="5040741" y="6074048"/>
                <a:ext cx="72360" cy="47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A68D289-9937-426C-87A1-C073BD5DE1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31741" y="6065408"/>
                  <a:ext cx="90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B8023F1-A0EA-47EB-849B-637A553A00F9}"/>
                    </a:ext>
                  </a:extLst>
                </p14:cNvPr>
                <p14:cNvContentPartPr/>
                <p14:nvPr/>
              </p14:nvContentPartPr>
              <p14:xfrm>
                <a:off x="5073141" y="6167648"/>
                <a:ext cx="62640" cy="193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B8023F1-A0EA-47EB-849B-637A553A00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64501" y="6159008"/>
                  <a:ext cx="8028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14A9393-74EF-4A5F-B204-7814700AD232}"/>
              </a:ext>
            </a:extLst>
          </p:cNvPr>
          <p:cNvGrpSpPr/>
          <p:nvPr/>
        </p:nvGrpSpPr>
        <p:grpSpPr>
          <a:xfrm>
            <a:off x="1195941" y="1450345"/>
            <a:ext cx="668880" cy="374040"/>
            <a:chOff x="1195941" y="1450345"/>
            <a:chExt cx="66888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988AAC5-F614-4516-96BD-DF2484615CC3}"/>
                    </a:ext>
                  </a:extLst>
                </p14:cNvPr>
                <p14:cNvContentPartPr/>
                <p14:nvPr/>
              </p14:nvContentPartPr>
              <p14:xfrm>
                <a:off x="1195941" y="1526305"/>
                <a:ext cx="146880" cy="204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988AAC5-F614-4516-96BD-DF2484615CC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86941" y="1517305"/>
                  <a:ext cx="164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5DC7C13-6437-4C3F-9C13-FD6E945F180F}"/>
                    </a:ext>
                  </a:extLst>
                </p14:cNvPr>
                <p14:cNvContentPartPr/>
                <p14:nvPr/>
              </p14:nvContentPartPr>
              <p14:xfrm>
                <a:off x="1397181" y="1591825"/>
                <a:ext cx="159480" cy="232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5DC7C13-6437-4C3F-9C13-FD6E945F18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88181" y="1582825"/>
                  <a:ext cx="177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C94374A-E12D-4CF6-98F9-237E5757AEB9}"/>
                    </a:ext>
                  </a:extLst>
                </p14:cNvPr>
                <p14:cNvContentPartPr/>
                <p14:nvPr/>
              </p14:nvContentPartPr>
              <p14:xfrm>
                <a:off x="1616781" y="1450345"/>
                <a:ext cx="46080" cy="257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C94374A-E12D-4CF6-98F9-237E5757AEB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608141" y="1441345"/>
                  <a:ext cx="63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DD23A47-70FB-47BE-9CE9-7F560A2B59CD}"/>
                    </a:ext>
                  </a:extLst>
                </p14:cNvPr>
                <p14:cNvContentPartPr/>
                <p14:nvPr/>
              </p14:nvContentPartPr>
              <p14:xfrm>
                <a:off x="1579341" y="1595065"/>
                <a:ext cx="172800" cy="23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DD23A47-70FB-47BE-9CE9-7F560A2B59C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570701" y="1586065"/>
                  <a:ext cx="190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D0DEB26-78A9-4D5C-BF8A-EC6D43700A09}"/>
                    </a:ext>
                  </a:extLst>
                </p14:cNvPr>
                <p14:cNvContentPartPr/>
                <p14:nvPr/>
              </p14:nvContentPartPr>
              <p14:xfrm>
                <a:off x="1769421" y="1534225"/>
                <a:ext cx="95400" cy="176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D0DEB26-78A9-4D5C-BF8A-EC6D43700A0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60781" y="1525585"/>
                  <a:ext cx="1130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057F048-7500-40FB-BD41-499E89CE3CE4}"/>
              </a:ext>
            </a:extLst>
          </p:cNvPr>
          <p:cNvGrpSpPr/>
          <p:nvPr/>
        </p:nvGrpSpPr>
        <p:grpSpPr>
          <a:xfrm>
            <a:off x="2111781" y="1444945"/>
            <a:ext cx="530280" cy="329400"/>
            <a:chOff x="2111781" y="1444945"/>
            <a:chExt cx="53028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CDF7EFA-7AC3-42F1-8738-4EF3E57C1F66}"/>
                    </a:ext>
                  </a:extLst>
                </p14:cNvPr>
                <p14:cNvContentPartPr/>
                <p14:nvPr/>
              </p14:nvContentPartPr>
              <p14:xfrm>
                <a:off x="2111781" y="1444945"/>
                <a:ext cx="186840" cy="329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CDF7EFA-7AC3-42F1-8738-4EF3E57C1F6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03141" y="1436305"/>
                  <a:ext cx="2044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8DC3F42-CB30-4937-B5A8-119B7F894415}"/>
                    </a:ext>
                  </a:extLst>
                </p14:cNvPr>
                <p14:cNvContentPartPr/>
                <p14:nvPr/>
              </p14:nvContentPartPr>
              <p14:xfrm>
                <a:off x="2451261" y="1465465"/>
                <a:ext cx="190800" cy="293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8DC3F42-CB30-4937-B5A8-119B7F89441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42621" y="1456825"/>
                  <a:ext cx="20844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C1ADA3E-5D70-4BB0-AAAC-7AC080733A7F}"/>
              </a:ext>
            </a:extLst>
          </p:cNvPr>
          <p:cNvGrpSpPr/>
          <p:nvPr/>
        </p:nvGrpSpPr>
        <p:grpSpPr>
          <a:xfrm>
            <a:off x="1220781" y="1891705"/>
            <a:ext cx="1179360" cy="269280"/>
            <a:chOff x="1220781" y="1891705"/>
            <a:chExt cx="117936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811F325-4917-4AA2-8077-B5565ADE1DC2}"/>
                    </a:ext>
                  </a:extLst>
                </p14:cNvPr>
                <p14:cNvContentPartPr/>
                <p14:nvPr/>
              </p14:nvContentPartPr>
              <p14:xfrm>
                <a:off x="1220781" y="1923385"/>
                <a:ext cx="126360" cy="1850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811F325-4917-4AA2-8077-B5565ADE1D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11781" y="1914385"/>
                  <a:ext cx="144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5708D8E-67AE-480D-9BC2-0FDA67A3928C}"/>
                    </a:ext>
                  </a:extLst>
                </p14:cNvPr>
                <p14:cNvContentPartPr/>
                <p14:nvPr/>
              </p14:nvContentPartPr>
              <p14:xfrm>
                <a:off x="1399701" y="1981705"/>
                <a:ext cx="150480" cy="176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5708D8E-67AE-480D-9BC2-0FDA67A3928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90701" y="1973065"/>
                  <a:ext cx="168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09F442F-8F8A-4E14-A95A-BFD257A26660}"/>
                    </a:ext>
                  </a:extLst>
                </p14:cNvPr>
                <p14:cNvContentPartPr/>
                <p14:nvPr/>
              </p14:nvContentPartPr>
              <p14:xfrm>
                <a:off x="1591941" y="1898545"/>
                <a:ext cx="30240" cy="145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09F442F-8F8A-4E14-A95A-BFD257A266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583301" y="1889545"/>
                  <a:ext cx="47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122D08E-EC70-4B6A-AD59-1A582A20D674}"/>
                    </a:ext>
                  </a:extLst>
                </p14:cNvPr>
                <p14:cNvContentPartPr/>
                <p14:nvPr/>
              </p14:nvContentPartPr>
              <p14:xfrm>
                <a:off x="1591941" y="1928425"/>
                <a:ext cx="283320" cy="1497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122D08E-EC70-4B6A-AD59-1A582A20D67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83301" y="1919425"/>
                  <a:ext cx="300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C84AF7B-0BA3-4683-9266-82D1241B76D5}"/>
                    </a:ext>
                  </a:extLst>
                </p14:cNvPr>
                <p14:cNvContentPartPr/>
                <p14:nvPr/>
              </p14:nvContentPartPr>
              <p14:xfrm>
                <a:off x="1998381" y="1891705"/>
                <a:ext cx="159480" cy="2494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C84AF7B-0BA3-4683-9266-82D1241B76D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989381" y="1882705"/>
                  <a:ext cx="177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8347223-8DAB-45CC-A9F6-F090CE648333}"/>
                    </a:ext>
                  </a:extLst>
                </p14:cNvPr>
                <p14:cNvContentPartPr/>
                <p14:nvPr/>
              </p14:nvContentPartPr>
              <p14:xfrm>
                <a:off x="2229861" y="1918705"/>
                <a:ext cx="170280" cy="242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8347223-8DAB-45CC-A9F6-F090CE64833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20861" y="1910065"/>
                  <a:ext cx="1879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09720BE-C398-43CB-80B2-1FC610A245D3}"/>
              </a:ext>
            </a:extLst>
          </p:cNvPr>
          <p:cNvGrpSpPr/>
          <p:nvPr/>
        </p:nvGrpSpPr>
        <p:grpSpPr>
          <a:xfrm>
            <a:off x="1278021" y="2278705"/>
            <a:ext cx="1128960" cy="304200"/>
            <a:chOff x="1278021" y="2278705"/>
            <a:chExt cx="112896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D315208-F939-4218-82FA-062EAC7D5995}"/>
                    </a:ext>
                  </a:extLst>
                </p14:cNvPr>
                <p14:cNvContentPartPr/>
                <p14:nvPr/>
              </p14:nvContentPartPr>
              <p14:xfrm>
                <a:off x="1278021" y="2278705"/>
                <a:ext cx="98640" cy="237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D315208-F939-4218-82FA-062EAC7D59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69381" y="2269705"/>
                  <a:ext cx="116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E6238D3-5652-4502-AE15-74FC9EEA9C5E}"/>
                    </a:ext>
                  </a:extLst>
                </p14:cNvPr>
                <p14:cNvContentPartPr/>
                <p14:nvPr/>
              </p14:nvContentPartPr>
              <p14:xfrm>
                <a:off x="1395381" y="2409385"/>
                <a:ext cx="164160" cy="173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E6238D3-5652-4502-AE15-74FC9EEA9C5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386741" y="2400745"/>
                  <a:ext cx="181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20EEF-A661-40AF-AE7F-5AA07656A153}"/>
                    </a:ext>
                  </a:extLst>
                </p14:cNvPr>
                <p14:cNvContentPartPr/>
                <p14:nvPr/>
              </p14:nvContentPartPr>
              <p14:xfrm>
                <a:off x="1623621" y="2305705"/>
                <a:ext cx="24840" cy="175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20EEF-A661-40AF-AE7F-5AA07656A15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14621" y="2296705"/>
                  <a:ext cx="42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87B7F90-29A3-45AB-9FF5-BC50E945CD20}"/>
                    </a:ext>
                  </a:extLst>
                </p14:cNvPr>
                <p14:cNvContentPartPr/>
                <p14:nvPr/>
              </p14:nvContentPartPr>
              <p14:xfrm>
                <a:off x="1591941" y="2415145"/>
                <a:ext cx="111960" cy="324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87B7F90-29A3-45AB-9FF5-BC50E945CD2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83301" y="2406145"/>
                  <a:ext cx="129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2F6534E-AE42-4926-B083-14F9D064ABDD}"/>
                    </a:ext>
                  </a:extLst>
                </p14:cNvPr>
                <p14:cNvContentPartPr/>
                <p14:nvPr/>
              </p14:nvContentPartPr>
              <p14:xfrm>
                <a:off x="1749981" y="2341345"/>
                <a:ext cx="88200" cy="154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2F6534E-AE42-4926-B083-14F9D064ABD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740981" y="2332705"/>
                  <a:ext cx="105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9C22D6C-C9D1-430C-B86F-0C581B77308F}"/>
                    </a:ext>
                  </a:extLst>
                </p14:cNvPr>
                <p14:cNvContentPartPr/>
                <p14:nvPr/>
              </p14:nvContentPartPr>
              <p14:xfrm>
                <a:off x="1991541" y="2307865"/>
                <a:ext cx="157680" cy="236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9C22D6C-C9D1-430C-B86F-0C581B77308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82901" y="2298865"/>
                  <a:ext cx="175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1119273-A4A7-478D-9C39-C16412C9D841}"/>
                    </a:ext>
                  </a:extLst>
                </p14:cNvPr>
                <p14:cNvContentPartPr/>
                <p14:nvPr/>
              </p14:nvContentPartPr>
              <p14:xfrm>
                <a:off x="2225901" y="2324065"/>
                <a:ext cx="181080" cy="216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1119273-A4A7-478D-9C39-C16412C9D84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16901" y="2315425"/>
                  <a:ext cx="19872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9450934-45DE-44D4-ABA4-AB5DF77AC927}"/>
              </a:ext>
            </a:extLst>
          </p:cNvPr>
          <p:cNvGrpSpPr/>
          <p:nvPr/>
        </p:nvGrpSpPr>
        <p:grpSpPr>
          <a:xfrm>
            <a:off x="2920701" y="786368"/>
            <a:ext cx="9138600" cy="2064017"/>
            <a:chOff x="2920701" y="786368"/>
            <a:chExt cx="9138600" cy="20640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6C21422-37EF-45A8-A9C5-B335BEE0131D}"/>
                    </a:ext>
                  </a:extLst>
                </p14:cNvPr>
                <p14:cNvContentPartPr/>
                <p14:nvPr/>
              </p14:nvContentPartPr>
              <p14:xfrm>
                <a:off x="2946261" y="2351065"/>
                <a:ext cx="101160" cy="119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6C21422-37EF-45A8-A9C5-B335BEE0131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937261" y="2342425"/>
                  <a:ext cx="118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7D2551C-A3ED-41A2-A574-3D6930FA9DBC}"/>
                    </a:ext>
                  </a:extLst>
                </p14:cNvPr>
                <p14:cNvContentPartPr/>
                <p14:nvPr/>
              </p14:nvContentPartPr>
              <p14:xfrm>
                <a:off x="3250821" y="2331985"/>
                <a:ext cx="85320" cy="262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7D2551C-A3ED-41A2-A574-3D6930FA9DB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42181" y="2323345"/>
                  <a:ext cx="10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3FE076A-D0A2-43CC-B115-6089882C4134}"/>
                    </a:ext>
                  </a:extLst>
                </p14:cNvPr>
                <p14:cNvContentPartPr/>
                <p14:nvPr/>
              </p14:nvContentPartPr>
              <p14:xfrm>
                <a:off x="3214461" y="2422345"/>
                <a:ext cx="94320" cy="118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3FE076A-D0A2-43CC-B115-6089882C413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05461" y="2413345"/>
                  <a:ext cx="11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960ADE-5814-4E7F-906B-71CB885EDA4B}"/>
                    </a:ext>
                  </a:extLst>
                </p14:cNvPr>
                <p14:cNvContentPartPr/>
                <p14:nvPr/>
              </p14:nvContentPartPr>
              <p14:xfrm>
                <a:off x="3297621" y="1001288"/>
                <a:ext cx="158760" cy="167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960ADE-5814-4E7F-906B-71CB885EDA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88621" y="992648"/>
                  <a:ext cx="176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4EB323-3AEC-4908-A324-F7B14F6FA722}"/>
                    </a:ext>
                  </a:extLst>
                </p14:cNvPr>
                <p14:cNvContentPartPr/>
                <p14:nvPr/>
              </p14:nvContentPartPr>
              <p14:xfrm>
                <a:off x="3513261" y="1021088"/>
                <a:ext cx="47880" cy="129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4EB323-3AEC-4908-A324-F7B14F6FA72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04621" y="1012448"/>
                  <a:ext cx="65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BDD06D-136C-48B3-B2E5-5F5070481B8B}"/>
                    </a:ext>
                  </a:extLst>
                </p14:cNvPr>
                <p14:cNvContentPartPr/>
                <p14:nvPr/>
              </p14:nvContentPartPr>
              <p14:xfrm>
                <a:off x="3459261" y="1003448"/>
                <a:ext cx="176040" cy="18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BDD06D-136C-48B3-B2E5-5F5070481B8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450261" y="994808"/>
                  <a:ext cx="193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54990D-F80A-4314-8C35-8B0C220298FD}"/>
                    </a:ext>
                  </a:extLst>
                </p14:cNvPr>
                <p14:cNvContentPartPr/>
                <p14:nvPr/>
              </p14:nvContentPartPr>
              <p14:xfrm>
                <a:off x="3698661" y="985808"/>
                <a:ext cx="103320" cy="141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54990D-F80A-4314-8C35-8B0C220298F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690021" y="977168"/>
                  <a:ext cx="120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B804C5-8214-440E-B643-F1A4594C2120}"/>
                    </a:ext>
                  </a:extLst>
                </p14:cNvPr>
                <p14:cNvContentPartPr/>
                <p14:nvPr/>
              </p14:nvContentPartPr>
              <p14:xfrm>
                <a:off x="3879741" y="1009928"/>
                <a:ext cx="177480" cy="144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B804C5-8214-440E-B643-F1A4594C212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71101" y="1001288"/>
                  <a:ext cx="195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5D43810-C152-40F5-8BC4-A3C4DC4CA2F8}"/>
                    </a:ext>
                  </a:extLst>
                </p14:cNvPr>
                <p14:cNvContentPartPr/>
                <p14:nvPr/>
              </p14:nvContentPartPr>
              <p14:xfrm>
                <a:off x="4120221" y="977528"/>
                <a:ext cx="160560" cy="157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5D43810-C152-40F5-8BC4-A3C4DC4CA2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11221" y="968888"/>
                  <a:ext cx="178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806AFF-3661-4D97-AC12-A6351A26FB96}"/>
                    </a:ext>
                  </a:extLst>
                </p14:cNvPr>
                <p14:cNvContentPartPr/>
                <p14:nvPr/>
              </p14:nvContentPartPr>
              <p14:xfrm>
                <a:off x="4136061" y="998048"/>
                <a:ext cx="126360" cy="20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806AFF-3661-4D97-AC12-A6351A26FB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27421" y="989048"/>
                  <a:ext cx="144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6617CD-9182-41AC-9570-EE75D06F842A}"/>
                    </a:ext>
                  </a:extLst>
                </p14:cNvPr>
                <p14:cNvContentPartPr/>
                <p14:nvPr/>
              </p14:nvContentPartPr>
              <p14:xfrm>
                <a:off x="4829421" y="998768"/>
                <a:ext cx="274320" cy="18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6617CD-9182-41AC-9570-EE75D06F842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20421" y="989768"/>
                  <a:ext cx="291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6A56C6-B6EE-4FCD-A15F-F83451AD8130}"/>
                    </a:ext>
                  </a:extLst>
                </p14:cNvPr>
                <p14:cNvContentPartPr/>
                <p14:nvPr/>
              </p14:nvContentPartPr>
              <p14:xfrm>
                <a:off x="5158821" y="1019648"/>
                <a:ext cx="161280" cy="14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6A56C6-B6EE-4FCD-A15F-F83451AD813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49821" y="1010648"/>
                  <a:ext cx="178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87FD69-18A2-4FED-A1A8-8477C23C9971}"/>
                    </a:ext>
                  </a:extLst>
                </p14:cNvPr>
                <p14:cNvContentPartPr/>
                <p14:nvPr/>
              </p14:nvContentPartPr>
              <p14:xfrm>
                <a:off x="5188341" y="1086968"/>
                <a:ext cx="67680" cy="22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87FD69-18A2-4FED-A1A8-8477C23C997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179341" y="1077968"/>
                  <a:ext cx="85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AA19E1-9291-4654-BDF7-AAEC9D12B81C}"/>
                    </a:ext>
                  </a:extLst>
                </p14:cNvPr>
                <p14:cNvContentPartPr/>
                <p14:nvPr/>
              </p14:nvContentPartPr>
              <p14:xfrm>
                <a:off x="5165661" y="998048"/>
                <a:ext cx="364320" cy="139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AA19E1-9291-4654-BDF7-AAEC9D12B81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57021" y="989048"/>
                  <a:ext cx="381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ED8E17-5521-4996-9919-5F3804CB34F6}"/>
                    </a:ext>
                  </a:extLst>
                </p14:cNvPr>
                <p14:cNvContentPartPr/>
                <p14:nvPr/>
              </p14:nvContentPartPr>
              <p14:xfrm>
                <a:off x="5623941" y="1015688"/>
                <a:ext cx="164160" cy="118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ED8E17-5521-4996-9919-5F3804CB34F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14941" y="1006688"/>
                  <a:ext cx="181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D0ADDA-2050-427E-9C92-C96DBA6F2D4B}"/>
                    </a:ext>
                  </a:extLst>
                </p14:cNvPr>
                <p14:cNvContentPartPr/>
                <p14:nvPr/>
              </p14:nvContentPartPr>
              <p14:xfrm>
                <a:off x="5600541" y="1082648"/>
                <a:ext cx="99360" cy="36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D0ADDA-2050-427E-9C92-C96DBA6F2D4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91541" y="1073648"/>
                  <a:ext cx="117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ADA93B-B0A8-4385-B1A7-FE354D80A24E}"/>
                    </a:ext>
                  </a:extLst>
                </p14:cNvPr>
                <p14:cNvContentPartPr/>
                <p14:nvPr/>
              </p14:nvContentPartPr>
              <p14:xfrm>
                <a:off x="5645181" y="959888"/>
                <a:ext cx="401040" cy="159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ADA93B-B0A8-4385-B1A7-FE354D80A24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36181" y="951248"/>
                  <a:ext cx="418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F1CEDD-E8C2-4151-AA05-5EE95B8DF402}"/>
                    </a:ext>
                  </a:extLst>
                </p14:cNvPr>
                <p14:cNvContentPartPr/>
                <p14:nvPr/>
              </p14:nvContentPartPr>
              <p14:xfrm>
                <a:off x="6101301" y="930368"/>
                <a:ext cx="409320" cy="183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F1CEDD-E8C2-4151-AA05-5EE95B8DF40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92661" y="921728"/>
                  <a:ext cx="426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7DFD3E-61C4-4C26-8281-720E61A7CD11}"/>
                    </a:ext>
                  </a:extLst>
                </p14:cNvPr>
                <p14:cNvContentPartPr/>
                <p14:nvPr/>
              </p14:nvContentPartPr>
              <p14:xfrm>
                <a:off x="6553101" y="934688"/>
                <a:ext cx="147600" cy="141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7DFD3E-61C4-4C26-8281-720E61A7CD1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44461" y="925688"/>
                  <a:ext cx="165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5BCA0D-FF3A-45BC-B760-2E755B685CC7}"/>
                    </a:ext>
                  </a:extLst>
                </p14:cNvPr>
                <p14:cNvContentPartPr/>
                <p14:nvPr/>
              </p14:nvContentPartPr>
              <p14:xfrm>
                <a:off x="6648141" y="861968"/>
                <a:ext cx="75960" cy="244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5BCA0D-FF3A-45BC-B760-2E755B685CC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39141" y="853328"/>
                  <a:ext cx="93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20F69B-5D17-4CC7-8462-B9B6BAD5BE07}"/>
                    </a:ext>
                  </a:extLst>
                </p14:cNvPr>
                <p14:cNvContentPartPr/>
                <p14:nvPr/>
              </p14:nvContentPartPr>
              <p14:xfrm>
                <a:off x="7181301" y="960248"/>
                <a:ext cx="202680" cy="140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20F69B-5D17-4CC7-8462-B9B6BAD5BE0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172301" y="951248"/>
                  <a:ext cx="220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1C51BB-1D30-4EC0-997A-EF85B49B2522}"/>
                    </a:ext>
                  </a:extLst>
                </p14:cNvPr>
                <p14:cNvContentPartPr/>
                <p14:nvPr/>
              </p14:nvContentPartPr>
              <p14:xfrm>
                <a:off x="7413501" y="964208"/>
                <a:ext cx="117000" cy="131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1C51BB-1D30-4EC0-997A-EF85B49B252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04501" y="955568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AFE70D-968C-4298-BEC0-943D5223A7D0}"/>
                    </a:ext>
                  </a:extLst>
                </p14:cNvPr>
                <p14:cNvContentPartPr/>
                <p14:nvPr/>
              </p14:nvContentPartPr>
              <p14:xfrm>
                <a:off x="7658301" y="954848"/>
                <a:ext cx="302400" cy="146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AFE70D-968C-4298-BEC0-943D5223A7D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49301" y="945848"/>
                  <a:ext cx="320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9453FA-8473-457F-89AC-AC901FACC13B}"/>
                    </a:ext>
                  </a:extLst>
                </p14:cNvPr>
                <p14:cNvContentPartPr/>
                <p14:nvPr/>
              </p14:nvContentPartPr>
              <p14:xfrm>
                <a:off x="8032341" y="834608"/>
                <a:ext cx="178920" cy="216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9453FA-8473-457F-89AC-AC901FACC13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023341" y="825608"/>
                  <a:ext cx="196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FAE169-7841-41BF-8C41-2F2AB17F94CD}"/>
                    </a:ext>
                  </a:extLst>
                </p14:cNvPr>
                <p14:cNvContentPartPr/>
                <p14:nvPr/>
              </p14:nvContentPartPr>
              <p14:xfrm>
                <a:off x="8258061" y="896888"/>
                <a:ext cx="167760" cy="170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FAE169-7841-41BF-8C41-2F2AB17F94C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249061" y="887888"/>
                  <a:ext cx="185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26E9A8-CC1B-4377-AECF-75403A2B84DA}"/>
                    </a:ext>
                  </a:extLst>
                </p14:cNvPr>
                <p14:cNvContentPartPr/>
                <p14:nvPr/>
              </p14:nvContentPartPr>
              <p14:xfrm>
                <a:off x="8484141" y="904088"/>
                <a:ext cx="146520" cy="135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26E9A8-CC1B-4377-AECF-75403A2B84D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75141" y="895088"/>
                  <a:ext cx="164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19344A-7F36-4478-AACA-C16BF44F1EE3}"/>
                    </a:ext>
                  </a:extLst>
                </p14:cNvPr>
                <p14:cNvContentPartPr/>
                <p14:nvPr/>
              </p14:nvContentPartPr>
              <p14:xfrm>
                <a:off x="8714541" y="858728"/>
                <a:ext cx="110520" cy="192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19344A-7F36-4478-AACA-C16BF44F1EE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705541" y="849728"/>
                  <a:ext cx="128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5DB7957-E6ED-4AEE-A1CC-BA67620B6644}"/>
                    </a:ext>
                  </a:extLst>
                </p14:cNvPr>
                <p14:cNvContentPartPr/>
                <p14:nvPr/>
              </p14:nvContentPartPr>
              <p14:xfrm>
                <a:off x="9235821" y="899768"/>
                <a:ext cx="11880" cy="12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5DB7957-E6ED-4AEE-A1CC-BA67620B66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227181" y="890768"/>
                  <a:ext cx="2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C5A569-133B-4260-B3C2-90A8A142ACEB}"/>
                    </a:ext>
                  </a:extLst>
                </p14:cNvPr>
                <p14:cNvContentPartPr/>
                <p14:nvPr/>
              </p14:nvContentPartPr>
              <p14:xfrm>
                <a:off x="9216381" y="824528"/>
                <a:ext cx="15120" cy="1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C5A569-133B-4260-B3C2-90A8A142AC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07741" y="815528"/>
                  <a:ext cx="32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8E37CB-0FF2-4BF4-86BF-681CCB2AB006}"/>
                    </a:ext>
                  </a:extLst>
                </p14:cNvPr>
                <p14:cNvContentPartPr/>
                <p14:nvPr/>
              </p14:nvContentPartPr>
              <p14:xfrm>
                <a:off x="9392781" y="895088"/>
                <a:ext cx="227880" cy="157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8E37CB-0FF2-4BF4-86BF-681CCB2AB00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84141" y="886088"/>
                  <a:ext cx="245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BCE5F5-479E-4ECF-AEEE-ED29495D8CAF}"/>
                    </a:ext>
                  </a:extLst>
                </p14:cNvPr>
                <p14:cNvContentPartPr/>
                <p14:nvPr/>
              </p14:nvContentPartPr>
              <p14:xfrm>
                <a:off x="10103061" y="887528"/>
                <a:ext cx="250200" cy="126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BCE5F5-479E-4ECF-AEEE-ED29495D8CA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094061" y="878528"/>
                  <a:ext cx="267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5B0BE6-4599-41C0-9DEB-3D128425E734}"/>
                    </a:ext>
                  </a:extLst>
                </p14:cNvPr>
                <p14:cNvContentPartPr/>
                <p14:nvPr/>
              </p14:nvContentPartPr>
              <p14:xfrm>
                <a:off x="10392501" y="881408"/>
                <a:ext cx="146160" cy="138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5B0BE6-4599-41C0-9DEB-3D128425E73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383501" y="872408"/>
                  <a:ext cx="163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48131B-10B2-4E62-B095-EF22EDF342D6}"/>
                    </a:ext>
                  </a:extLst>
                </p14:cNvPr>
                <p14:cNvContentPartPr/>
                <p14:nvPr/>
              </p14:nvContentPartPr>
              <p14:xfrm>
                <a:off x="10580781" y="887888"/>
                <a:ext cx="184320" cy="132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48131B-10B2-4E62-B095-EF22EDF342D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572141" y="879248"/>
                  <a:ext cx="201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919A9EE-77C1-46C1-8C87-50E8D651EDDD}"/>
                    </a:ext>
                  </a:extLst>
                </p14:cNvPr>
                <p14:cNvContentPartPr/>
                <p14:nvPr/>
              </p14:nvContentPartPr>
              <p14:xfrm>
                <a:off x="10873461" y="845048"/>
                <a:ext cx="442080" cy="308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919A9EE-77C1-46C1-8C87-50E8D651EDD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64461" y="836408"/>
                  <a:ext cx="459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01BC10-A82A-4DCE-B56A-86758502BD5B}"/>
                    </a:ext>
                  </a:extLst>
                </p14:cNvPr>
                <p14:cNvContentPartPr/>
                <p14:nvPr/>
              </p14:nvContentPartPr>
              <p14:xfrm>
                <a:off x="11391861" y="786368"/>
                <a:ext cx="150120" cy="246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01BC10-A82A-4DCE-B56A-86758502BD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83221" y="777728"/>
                  <a:ext cx="167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FCF15B3-3614-4EF7-8357-3A53A992AC14}"/>
                    </a:ext>
                  </a:extLst>
                </p14:cNvPr>
                <p14:cNvContentPartPr/>
                <p14:nvPr/>
              </p14:nvContentPartPr>
              <p14:xfrm>
                <a:off x="2996301" y="1577785"/>
                <a:ext cx="171000" cy="132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FCF15B3-3614-4EF7-8357-3A53A992AC1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987301" y="1569145"/>
                  <a:ext cx="188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2144985-22A9-452B-9FDD-31D7B6B77252}"/>
                    </a:ext>
                  </a:extLst>
                </p14:cNvPr>
                <p14:cNvContentPartPr/>
                <p14:nvPr/>
              </p14:nvContentPartPr>
              <p14:xfrm>
                <a:off x="3457461" y="1501825"/>
                <a:ext cx="91080" cy="16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2144985-22A9-452B-9FDD-31D7B6B7725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448821" y="1492825"/>
                  <a:ext cx="108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40C697-0505-44ED-82A3-9C991E29CDDD}"/>
                    </a:ext>
                  </a:extLst>
                </p14:cNvPr>
                <p14:cNvContentPartPr/>
                <p14:nvPr/>
              </p14:nvContentPartPr>
              <p14:xfrm>
                <a:off x="3433341" y="1605145"/>
                <a:ext cx="162720" cy="10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40C697-0505-44ED-82A3-9C991E29CDD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424341" y="1596145"/>
                  <a:ext cx="180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0751D4C-F66D-4EA5-BAA5-CF6A75A31A98}"/>
                    </a:ext>
                  </a:extLst>
                </p14:cNvPr>
                <p14:cNvContentPartPr/>
                <p14:nvPr/>
              </p14:nvContentPartPr>
              <p14:xfrm>
                <a:off x="3955701" y="1584625"/>
                <a:ext cx="157680" cy="138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0751D4C-F66D-4EA5-BAA5-CF6A75A31A9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946701" y="1575625"/>
                  <a:ext cx="175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B7D66F3-2F2A-4F82-928E-BDAA35F1274C}"/>
                    </a:ext>
                  </a:extLst>
                </p14:cNvPr>
                <p14:cNvContentPartPr/>
                <p14:nvPr/>
              </p14:nvContentPartPr>
              <p14:xfrm>
                <a:off x="4136061" y="1549705"/>
                <a:ext cx="552240" cy="126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B7D66F3-2F2A-4F82-928E-BDAA35F1274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127421" y="1541065"/>
                  <a:ext cx="569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BEA790A-661B-4976-A2F2-11AC5B935B55}"/>
                    </a:ext>
                  </a:extLst>
                </p14:cNvPr>
                <p14:cNvContentPartPr/>
                <p14:nvPr/>
              </p14:nvContentPartPr>
              <p14:xfrm>
                <a:off x="5025621" y="1422625"/>
                <a:ext cx="168480" cy="228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BEA790A-661B-4976-A2F2-11AC5B935B5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016981" y="1413985"/>
                  <a:ext cx="186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ECAF190-586F-4DC5-A20D-E5C4D9932BA8}"/>
                    </a:ext>
                  </a:extLst>
                </p14:cNvPr>
                <p14:cNvContentPartPr/>
                <p14:nvPr/>
              </p14:nvContentPartPr>
              <p14:xfrm>
                <a:off x="5254221" y="1534945"/>
                <a:ext cx="143280" cy="199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ECAF190-586F-4DC5-A20D-E5C4D9932BA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245581" y="1526305"/>
                  <a:ext cx="160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28CC06F-5B9F-4281-9AEB-FBB474168182}"/>
                    </a:ext>
                  </a:extLst>
                </p14:cNvPr>
                <p14:cNvContentPartPr/>
                <p14:nvPr/>
              </p14:nvContentPartPr>
              <p14:xfrm>
                <a:off x="5485341" y="1388785"/>
                <a:ext cx="48960" cy="209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28CC06F-5B9F-4281-9AEB-FBB47416818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476701" y="1380145"/>
                  <a:ext cx="66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E77F7BC-6FA4-455B-A3D8-784B5C5274BE}"/>
                    </a:ext>
                  </a:extLst>
                </p14:cNvPr>
                <p14:cNvContentPartPr/>
                <p14:nvPr/>
              </p14:nvContentPartPr>
              <p14:xfrm>
                <a:off x="5439621" y="1505425"/>
                <a:ext cx="95400" cy="38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E77F7BC-6FA4-455B-A3D8-784B5C5274B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30981" y="1496785"/>
                  <a:ext cx="113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13000DD-F4C7-4FC9-B683-7A71E94A0F78}"/>
                    </a:ext>
                  </a:extLst>
                </p14:cNvPr>
                <p14:cNvContentPartPr/>
                <p14:nvPr/>
              </p14:nvContentPartPr>
              <p14:xfrm>
                <a:off x="5624301" y="1467265"/>
                <a:ext cx="118080" cy="171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13000DD-F4C7-4FC9-B683-7A71E94A0F7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615301" y="1458265"/>
                  <a:ext cx="13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B5DE76C-ADAF-4DE5-B94E-4C22A6373FC8}"/>
                    </a:ext>
                  </a:extLst>
                </p14:cNvPr>
                <p14:cNvContentPartPr/>
                <p14:nvPr/>
              </p14:nvContentPartPr>
              <p14:xfrm>
                <a:off x="5957301" y="1326865"/>
                <a:ext cx="199440" cy="339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B5DE76C-ADAF-4DE5-B94E-4C22A6373FC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948301" y="1318225"/>
                  <a:ext cx="217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ACBBE33-4D78-4147-84B2-3917379F9AB7}"/>
                    </a:ext>
                  </a:extLst>
                </p14:cNvPr>
                <p14:cNvContentPartPr/>
                <p14:nvPr/>
              </p14:nvContentPartPr>
              <p14:xfrm>
                <a:off x="6183381" y="1476265"/>
                <a:ext cx="84240" cy="1058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ACBBE33-4D78-4147-84B2-3917379F9AB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174741" y="1467265"/>
                  <a:ext cx="101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BFF42CD-077E-4F43-984B-B439EF8421D1}"/>
                    </a:ext>
                  </a:extLst>
                </p14:cNvPr>
                <p14:cNvContentPartPr/>
                <p14:nvPr/>
              </p14:nvContentPartPr>
              <p14:xfrm>
                <a:off x="6311541" y="1488865"/>
                <a:ext cx="125280" cy="105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BFF42CD-077E-4F43-984B-B439EF8421D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302901" y="1479865"/>
                  <a:ext cx="142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E63358E-B488-4CC1-8F83-9B38257A03DC}"/>
                    </a:ext>
                  </a:extLst>
                </p14:cNvPr>
                <p14:cNvContentPartPr/>
                <p14:nvPr/>
              </p14:nvContentPartPr>
              <p14:xfrm>
                <a:off x="6499101" y="1467985"/>
                <a:ext cx="88920" cy="109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E63358E-B488-4CC1-8F83-9B38257A03D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490101" y="1458985"/>
                  <a:ext cx="1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7537F17-18A0-46AA-8274-9EB90F24B985}"/>
                    </a:ext>
                  </a:extLst>
                </p14:cNvPr>
                <p14:cNvContentPartPr/>
                <p14:nvPr/>
              </p14:nvContentPartPr>
              <p14:xfrm>
                <a:off x="6648141" y="1462585"/>
                <a:ext cx="108000" cy="119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7537F17-18A0-46AA-8274-9EB90F24B98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639501" y="1453945"/>
                  <a:ext cx="125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1521FB2-0CD0-4FFE-B07E-B82154B3108C}"/>
                    </a:ext>
                  </a:extLst>
                </p14:cNvPr>
                <p14:cNvContentPartPr/>
                <p14:nvPr/>
              </p14:nvContentPartPr>
              <p14:xfrm>
                <a:off x="6820581" y="1466185"/>
                <a:ext cx="101880" cy="113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1521FB2-0CD0-4FFE-B07E-B82154B3108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811941" y="1457545"/>
                  <a:ext cx="119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A39B049-9316-401C-8227-D60846B036C7}"/>
                    </a:ext>
                  </a:extLst>
                </p14:cNvPr>
                <p14:cNvContentPartPr/>
                <p14:nvPr/>
              </p14:nvContentPartPr>
              <p14:xfrm>
                <a:off x="7004541" y="1419025"/>
                <a:ext cx="279360" cy="145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A39B049-9316-401C-8227-D60846B036C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95901" y="1410025"/>
                  <a:ext cx="29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D9C2BBF-C086-4338-A325-E9C35EC2B77C}"/>
                    </a:ext>
                  </a:extLst>
                </p14:cNvPr>
                <p14:cNvContentPartPr/>
                <p14:nvPr/>
              </p14:nvContentPartPr>
              <p14:xfrm>
                <a:off x="7336461" y="1327945"/>
                <a:ext cx="131400" cy="229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D9C2BBF-C086-4338-A325-E9C35EC2B77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327821" y="1319305"/>
                  <a:ext cx="149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C35CB2-DC17-4895-9042-5B94BF189DC0}"/>
                    </a:ext>
                  </a:extLst>
                </p14:cNvPr>
                <p14:cNvContentPartPr/>
                <p14:nvPr/>
              </p14:nvContentPartPr>
              <p14:xfrm>
                <a:off x="7615101" y="1541065"/>
                <a:ext cx="6840" cy="10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C35CB2-DC17-4895-9042-5B94BF189DC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606461" y="1532065"/>
                  <a:ext cx="2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F94DC68-EC93-4295-9CCC-3F27E4FE55D4}"/>
                    </a:ext>
                  </a:extLst>
                </p14:cNvPr>
                <p14:cNvContentPartPr/>
                <p14:nvPr/>
              </p14:nvContentPartPr>
              <p14:xfrm>
                <a:off x="7798701" y="1301665"/>
                <a:ext cx="48600" cy="258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F94DC68-EC93-4295-9CCC-3F27E4FE55D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789701" y="1292665"/>
                  <a:ext cx="66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8D29E96-8266-4956-88DB-2FFBBB4A178D}"/>
                    </a:ext>
                  </a:extLst>
                </p14:cNvPr>
                <p14:cNvContentPartPr/>
                <p14:nvPr/>
              </p14:nvContentPartPr>
              <p14:xfrm>
                <a:off x="7894821" y="1426945"/>
                <a:ext cx="179280" cy="1321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8D29E96-8266-4956-88DB-2FFBBB4A178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885821" y="1417945"/>
                  <a:ext cx="196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E82E356-F5CA-4276-8304-4BD1D20C8843}"/>
                    </a:ext>
                  </a:extLst>
                </p14:cNvPr>
                <p14:cNvContentPartPr/>
                <p14:nvPr/>
              </p14:nvContentPartPr>
              <p14:xfrm>
                <a:off x="8152221" y="1397785"/>
                <a:ext cx="146880" cy="150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E82E356-F5CA-4276-8304-4BD1D20C884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143581" y="1388785"/>
                  <a:ext cx="16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B7D1C43-5D06-4ABE-9316-30A5D073C7CE}"/>
                    </a:ext>
                  </a:extLst>
                </p14:cNvPr>
                <p14:cNvContentPartPr/>
                <p14:nvPr/>
              </p14:nvContentPartPr>
              <p14:xfrm>
                <a:off x="8371461" y="1420825"/>
                <a:ext cx="140400" cy="290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B7D1C43-5D06-4ABE-9316-30A5D073C7C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362821" y="1412185"/>
                  <a:ext cx="158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D7959B9-6DAF-4143-89B2-F8649AAAAC05}"/>
                    </a:ext>
                  </a:extLst>
                </p14:cNvPr>
                <p14:cNvContentPartPr/>
                <p14:nvPr/>
              </p14:nvContentPartPr>
              <p14:xfrm>
                <a:off x="8608701" y="1286545"/>
                <a:ext cx="51120" cy="209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D7959B9-6DAF-4143-89B2-F8649AAAAC0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599701" y="1277905"/>
                  <a:ext cx="68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B468D5B-AB8F-4652-934A-E9C6802724FF}"/>
                    </a:ext>
                  </a:extLst>
                </p14:cNvPr>
                <p14:cNvContentPartPr/>
                <p14:nvPr/>
              </p14:nvContentPartPr>
              <p14:xfrm>
                <a:off x="8586021" y="1383385"/>
                <a:ext cx="78840" cy="11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B468D5B-AB8F-4652-934A-E9C6802724F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577021" y="1374745"/>
                  <a:ext cx="96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8F62A0E-2A6F-4774-9A12-C771C6B42C0B}"/>
                    </a:ext>
                  </a:extLst>
                </p14:cNvPr>
                <p14:cNvContentPartPr/>
                <p14:nvPr/>
              </p14:nvContentPartPr>
              <p14:xfrm>
                <a:off x="8742981" y="1267825"/>
                <a:ext cx="185040" cy="2217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8F62A0E-2A6F-4774-9A12-C771C6B42C0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733981" y="1259185"/>
                  <a:ext cx="202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A852752-B5F1-45A2-95CC-2BD512B45B98}"/>
                    </a:ext>
                  </a:extLst>
                </p14:cNvPr>
                <p14:cNvContentPartPr/>
                <p14:nvPr/>
              </p14:nvContentPartPr>
              <p14:xfrm>
                <a:off x="9091821" y="1222465"/>
                <a:ext cx="74160" cy="264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A852752-B5F1-45A2-95CC-2BD512B45B9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082821" y="1213825"/>
                  <a:ext cx="91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F4A4DE1-7E73-4F53-B88C-DBED2D5D9549}"/>
                    </a:ext>
                  </a:extLst>
                </p14:cNvPr>
                <p14:cNvContentPartPr/>
                <p14:nvPr/>
              </p14:nvContentPartPr>
              <p14:xfrm>
                <a:off x="9306021" y="1251985"/>
                <a:ext cx="140400" cy="280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F4A4DE1-7E73-4F53-B88C-DBED2D5D954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97021" y="1242985"/>
                  <a:ext cx="158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E8DC8D2-A69A-41E8-B90B-3DC59BB1F8F4}"/>
                    </a:ext>
                  </a:extLst>
                </p14:cNvPr>
                <p14:cNvContentPartPr/>
                <p14:nvPr/>
              </p14:nvContentPartPr>
              <p14:xfrm>
                <a:off x="9511941" y="1244425"/>
                <a:ext cx="165960" cy="274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E8DC8D2-A69A-41E8-B90B-3DC59BB1F8F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503301" y="1235785"/>
                  <a:ext cx="183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0BB1425-C82C-4E13-8534-F43790400536}"/>
                    </a:ext>
                  </a:extLst>
                </p14:cNvPr>
                <p14:cNvContentPartPr/>
                <p14:nvPr/>
              </p14:nvContentPartPr>
              <p14:xfrm>
                <a:off x="9864021" y="1292665"/>
                <a:ext cx="37440" cy="39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0BB1425-C82C-4E13-8534-F4379040053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855381" y="1284025"/>
                  <a:ext cx="55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48A96D0-AAB5-4CCA-8A76-D380AF3C5A7D}"/>
                    </a:ext>
                  </a:extLst>
                </p14:cNvPr>
                <p14:cNvContentPartPr/>
                <p14:nvPr/>
              </p14:nvContentPartPr>
              <p14:xfrm>
                <a:off x="9914421" y="1406785"/>
                <a:ext cx="46080" cy="157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48A96D0-AAB5-4CCA-8A76-D380AF3C5A7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905421" y="1397785"/>
                  <a:ext cx="63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8C979B3-A9B7-458F-9A55-186453BD5297}"/>
                    </a:ext>
                  </a:extLst>
                </p14:cNvPr>
                <p14:cNvContentPartPr/>
                <p14:nvPr/>
              </p14:nvContentPartPr>
              <p14:xfrm>
                <a:off x="2920701" y="1932745"/>
                <a:ext cx="188640" cy="1641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8C979B3-A9B7-458F-9A55-186453BD529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912061" y="1924105"/>
                  <a:ext cx="206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55DAB69-1BD5-462C-9F15-8FE090B3F78C}"/>
                    </a:ext>
                  </a:extLst>
                </p14:cNvPr>
                <p14:cNvContentPartPr/>
                <p14:nvPr/>
              </p14:nvContentPartPr>
              <p14:xfrm>
                <a:off x="3337581" y="1920505"/>
                <a:ext cx="64440" cy="118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55DAB69-1BD5-462C-9F15-8FE090B3F78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328941" y="1911505"/>
                  <a:ext cx="82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C44CD58-3345-424B-BE2C-9C5F7C3CDE50}"/>
                    </a:ext>
                  </a:extLst>
                </p14:cNvPr>
                <p14:cNvContentPartPr/>
                <p14:nvPr/>
              </p14:nvContentPartPr>
              <p14:xfrm>
                <a:off x="3326061" y="1989985"/>
                <a:ext cx="131760" cy="15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C44CD58-3345-424B-BE2C-9C5F7C3CDE5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317061" y="1981345"/>
                  <a:ext cx="149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8ED17D9-856E-4769-8C4A-464DFD919858}"/>
                    </a:ext>
                  </a:extLst>
                </p14:cNvPr>
                <p14:cNvContentPartPr/>
                <p14:nvPr/>
              </p14:nvContentPartPr>
              <p14:xfrm>
                <a:off x="3974421" y="1961905"/>
                <a:ext cx="109080" cy="1141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8ED17D9-856E-4769-8C4A-464DFD91985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965781" y="1952905"/>
                  <a:ext cx="126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7CD344C-5017-43F6-AC6D-C3F03A125DC8}"/>
                    </a:ext>
                  </a:extLst>
                </p14:cNvPr>
                <p14:cNvContentPartPr/>
                <p14:nvPr/>
              </p14:nvContentPartPr>
              <p14:xfrm>
                <a:off x="4125981" y="1935265"/>
                <a:ext cx="142200" cy="1137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7CD344C-5017-43F6-AC6D-C3F03A125DC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117341" y="1926625"/>
                  <a:ext cx="159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412C463-A328-4AF4-A957-F74E28AE3DF5}"/>
                    </a:ext>
                  </a:extLst>
                </p14:cNvPr>
                <p14:cNvContentPartPr/>
                <p14:nvPr/>
              </p14:nvContentPartPr>
              <p14:xfrm>
                <a:off x="4346661" y="1932025"/>
                <a:ext cx="197640" cy="907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412C463-A328-4AF4-A957-F74E28AE3DF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337661" y="1923385"/>
                  <a:ext cx="21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24C0AFC-2DE3-451E-BBAD-2CF8981C2AA3}"/>
                    </a:ext>
                  </a:extLst>
                </p14:cNvPr>
                <p14:cNvContentPartPr/>
                <p14:nvPr/>
              </p14:nvContentPartPr>
              <p14:xfrm>
                <a:off x="4827261" y="1829785"/>
                <a:ext cx="114480" cy="1782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24C0AFC-2DE3-451E-BBAD-2CF8981C2AA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818621" y="1821145"/>
                  <a:ext cx="132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8BE1001-5900-48D9-8342-8D32D4AA0134}"/>
                    </a:ext>
                  </a:extLst>
                </p14:cNvPr>
                <p14:cNvContentPartPr/>
                <p14:nvPr/>
              </p14:nvContentPartPr>
              <p14:xfrm>
                <a:off x="5001501" y="1921585"/>
                <a:ext cx="106920" cy="1800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8BE1001-5900-48D9-8342-8D32D4AA013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992501" y="1912945"/>
                  <a:ext cx="124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156B433-3D09-4646-94BC-81CFB874A52C}"/>
                    </a:ext>
                  </a:extLst>
                </p14:cNvPr>
                <p14:cNvContentPartPr/>
                <p14:nvPr/>
              </p14:nvContentPartPr>
              <p14:xfrm>
                <a:off x="5178981" y="1811065"/>
                <a:ext cx="46080" cy="185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156B433-3D09-4646-94BC-81CFB874A52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169981" y="1802425"/>
                  <a:ext cx="63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974B6B4-05F5-49EA-8149-46640A628BDA}"/>
                    </a:ext>
                  </a:extLst>
                </p14:cNvPr>
                <p14:cNvContentPartPr/>
                <p14:nvPr/>
              </p14:nvContentPartPr>
              <p14:xfrm>
                <a:off x="5163861" y="1934905"/>
                <a:ext cx="62640" cy="180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974B6B4-05F5-49EA-8149-46640A628BDA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155221" y="1925905"/>
                  <a:ext cx="80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1A7A041-6CC0-4CE6-BC12-43B02BBCCD67}"/>
                    </a:ext>
                  </a:extLst>
                </p14:cNvPr>
                <p14:cNvContentPartPr/>
                <p14:nvPr/>
              </p14:nvContentPartPr>
              <p14:xfrm>
                <a:off x="5301381" y="1847425"/>
                <a:ext cx="111960" cy="160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1A7A041-6CC0-4CE6-BC12-43B02BBCCD6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292741" y="1838425"/>
                  <a:ext cx="12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1ECEE8C-D231-468E-9E81-AE479255FEB7}"/>
                    </a:ext>
                  </a:extLst>
                </p14:cNvPr>
                <p14:cNvContentPartPr/>
                <p14:nvPr/>
              </p14:nvContentPartPr>
              <p14:xfrm>
                <a:off x="5605941" y="1799545"/>
                <a:ext cx="200520" cy="2336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1ECEE8C-D231-468E-9E81-AE479255FEB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596941" y="1790905"/>
                  <a:ext cx="218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4083E84-1F3F-4C77-93C7-534EA57459C6}"/>
                    </a:ext>
                  </a:extLst>
                </p14:cNvPr>
                <p14:cNvContentPartPr/>
                <p14:nvPr/>
              </p14:nvContentPartPr>
              <p14:xfrm>
                <a:off x="5850381" y="1863985"/>
                <a:ext cx="115200" cy="119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4083E84-1F3F-4C77-93C7-534EA57459C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841741" y="1854985"/>
                  <a:ext cx="132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E20D8B2-1525-479B-8D9B-E153F8CE1410}"/>
                    </a:ext>
                  </a:extLst>
                </p14:cNvPr>
                <p14:cNvContentPartPr/>
                <p14:nvPr/>
              </p14:nvContentPartPr>
              <p14:xfrm>
                <a:off x="6024261" y="1886665"/>
                <a:ext cx="62640" cy="1004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E20D8B2-1525-479B-8D9B-E153F8CE141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015621" y="1878025"/>
                  <a:ext cx="80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4D8E6CA-14D9-4512-A54A-202135EEE530}"/>
                    </a:ext>
                  </a:extLst>
                </p14:cNvPr>
                <p14:cNvContentPartPr/>
                <p14:nvPr/>
              </p14:nvContentPartPr>
              <p14:xfrm>
                <a:off x="6216861" y="1848505"/>
                <a:ext cx="83880" cy="2761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4D8E6CA-14D9-4512-A54A-202135EEE53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207861" y="1839865"/>
                  <a:ext cx="101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AFB43C3-1575-4239-9091-80C4122BA536}"/>
                    </a:ext>
                  </a:extLst>
                </p14:cNvPr>
                <p14:cNvContentPartPr/>
                <p14:nvPr/>
              </p14:nvContentPartPr>
              <p14:xfrm>
                <a:off x="6406581" y="1980265"/>
                <a:ext cx="2160" cy="16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AFB43C3-1575-4239-9091-80C4122BA53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397941" y="1971265"/>
                  <a:ext cx="19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05D7390-A745-4715-BF06-C243111198E5}"/>
                    </a:ext>
                  </a:extLst>
                </p14:cNvPr>
                <p14:cNvContentPartPr/>
                <p14:nvPr/>
              </p14:nvContentPartPr>
              <p14:xfrm>
                <a:off x="6534741" y="1832305"/>
                <a:ext cx="92520" cy="1328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05D7390-A745-4715-BF06-C243111198E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526101" y="1823665"/>
                  <a:ext cx="110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A318F0-0AFB-47AC-A0D5-EDAAAEEF6A57}"/>
                    </a:ext>
                  </a:extLst>
                </p14:cNvPr>
                <p14:cNvContentPartPr/>
                <p14:nvPr/>
              </p14:nvContentPartPr>
              <p14:xfrm>
                <a:off x="6662901" y="1828705"/>
                <a:ext cx="102960" cy="1170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A318F0-0AFB-47AC-A0D5-EDAAAEEF6A5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654261" y="1820065"/>
                  <a:ext cx="120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BE7DB4A-FE2F-4775-A16E-2E3A98A3B284}"/>
                    </a:ext>
                  </a:extLst>
                </p14:cNvPr>
                <p14:cNvContentPartPr/>
                <p14:nvPr/>
              </p14:nvContentPartPr>
              <p14:xfrm>
                <a:off x="6876381" y="1809265"/>
                <a:ext cx="77760" cy="1224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BE7DB4A-FE2F-4775-A16E-2E3A98A3B28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867381" y="1800625"/>
                  <a:ext cx="95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9CF3EA0-D0A3-4B62-8F75-781A841CFDF2}"/>
                    </a:ext>
                  </a:extLst>
                </p14:cNvPr>
                <p14:cNvContentPartPr/>
                <p14:nvPr/>
              </p14:nvContentPartPr>
              <p14:xfrm>
                <a:off x="6999501" y="1789465"/>
                <a:ext cx="110880" cy="1209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9CF3EA0-D0A3-4B62-8F75-781A841CFDF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990861" y="1780825"/>
                  <a:ext cx="12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7DBEE59-8C5A-4109-8A9A-0E64F4716E01}"/>
                    </a:ext>
                  </a:extLst>
                </p14:cNvPr>
                <p14:cNvContentPartPr/>
                <p14:nvPr/>
              </p14:nvContentPartPr>
              <p14:xfrm>
                <a:off x="7178421" y="1802425"/>
                <a:ext cx="86040" cy="1170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7DBEE59-8C5A-4109-8A9A-0E64F4716E0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169781" y="1793425"/>
                  <a:ext cx="103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07055F5-6368-43B4-AA86-BD753A724E98}"/>
                    </a:ext>
                  </a:extLst>
                </p14:cNvPr>
                <p14:cNvContentPartPr/>
                <p14:nvPr/>
              </p14:nvContentPartPr>
              <p14:xfrm>
                <a:off x="7329621" y="1764265"/>
                <a:ext cx="199800" cy="1605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07055F5-6368-43B4-AA86-BD753A724E9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320621" y="1755265"/>
                  <a:ext cx="217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8ADFE22-8927-42E0-8867-727DFB61BCA8}"/>
                    </a:ext>
                  </a:extLst>
                </p14:cNvPr>
                <p14:cNvContentPartPr/>
                <p14:nvPr/>
              </p14:nvContentPartPr>
              <p14:xfrm>
                <a:off x="7595301" y="1732945"/>
                <a:ext cx="112320" cy="185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8ADFE22-8927-42E0-8867-727DFB61BCA8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586661" y="1723945"/>
                  <a:ext cx="129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ED72906-3906-4F6E-A8F4-7A3D37DEFE3C}"/>
                    </a:ext>
                  </a:extLst>
                </p14:cNvPr>
                <p14:cNvContentPartPr/>
                <p14:nvPr/>
              </p14:nvContentPartPr>
              <p14:xfrm>
                <a:off x="7776381" y="1857505"/>
                <a:ext cx="3600" cy="352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ED72906-3906-4F6E-A8F4-7A3D37DEFE3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767741" y="1848865"/>
                  <a:ext cx="21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4CAABE9-FC19-4CD0-BB30-58454627B0B9}"/>
                    </a:ext>
                  </a:extLst>
                </p14:cNvPr>
                <p14:cNvContentPartPr/>
                <p14:nvPr/>
              </p14:nvContentPartPr>
              <p14:xfrm>
                <a:off x="7946661" y="1705945"/>
                <a:ext cx="55080" cy="1828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4CAABE9-FC19-4CD0-BB30-58454627B0B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937661" y="1696945"/>
                  <a:ext cx="72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81DBD17-2F59-46AD-941C-39972A4B181C}"/>
                    </a:ext>
                  </a:extLst>
                </p14:cNvPr>
                <p14:cNvContentPartPr/>
                <p14:nvPr/>
              </p14:nvContentPartPr>
              <p14:xfrm>
                <a:off x="8030541" y="1782985"/>
                <a:ext cx="138600" cy="1303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81DBD17-2F59-46AD-941C-39972A4B181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021901" y="1773985"/>
                  <a:ext cx="156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87CF564-A527-4465-BCB2-97AE593DDE07}"/>
                    </a:ext>
                  </a:extLst>
                </p14:cNvPr>
                <p14:cNvContentPartPr/>
                <p14:nvPr/>
              </p14:nvContentPartPr>
              <p14:xfrm>
                <a:off x="8275341" y="1796305"/>
                <a:ext cx="148320" cy="120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87CF564-A527-4465-BCB2-97AE593DDE0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266701" y="1787305"/>
                  <a:ext cx="165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AE724C9-483C-4FFF-A6B6-C1B8413258BC}"/>
                    </a:ext>
                  </a:extLst>
                </p14:cNvPr>
                <p14:cNvContentPartPr/>
                <p14:nvPr/>
              </p14:nvContentPartPr>
              <p14:xfrm>
                <a:off x="8497101" y="1773985"/>
                <a:ext cx="104400" cy="2772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AE724C9-483C-4FFF-A6B6-C1B8413258B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488461" y="1764985"/>
                  <a:ext cx="122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928E051-744A-4AD9-9CB4-56BFB91AAC85}"/>
                    </a:ext>
                  </a:extLst>
                </p14:cNvPr>
                <p14:cNvContentPartPr/>
                <p14:nvPr/>
              </p14:nvContentPartPr>
              <p14:xfrm>
                <a:off x="8653341" y="1685065"/>
                <a:ext cx="51120" cy="1789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928E051-744A-4AD9-9CB4-56BFB91AAC8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644701" y="1676425"/>
                  <a:ext cx="68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AA797C7-D025-4E81-8279-DFA0DB1A682D}"/>
                    </a:ext>
                  </a:extLst>
                </p14:cNvPr>
                <p14:cNvContentPartPr/>
                <p14:nvPr/>
              </p14:nvContentPartPr>
              <p14:xfrm>
                <a:off x="8605461" y="1784425"/>
                <a:ext cx="97560" cy="147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AA797C7-D025-4E81-8279-DFA0DB1A682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596461" y="1775785"/>
                  <a:ext cx="115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2CA85EA-F1DB-412A-9291-10C6F6B4CE86}"/>
                    </a:ext>
                  </a:extLst>
                </p14:cNvPr>
                <p14:cNvContentPartPr/>
                <p14:nvPr/>
              </p14:nvContentPartPr>
              <p14:xfrm>
                <a:off x="8786541" y="1667065"/>
                <a:ext cx="167400" cy="208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2CA85EA-F1DB-412A-9291-10C6F6B4CE8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777901" y="1658065"/>
                  <a:ext cx="185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D14252E-A48A-4D80-9631-338343CCEEC4}"/>
                    </a:ext>
                  </a:extLst>
                </p14:cNvPr>
                <p14:cNvContentPartPr/>
                <p14:nvPr/>
              </p14:nvContentPartPr>
              <p14:xfrm>
                <a:off x="9089301" y="1639705"/>
                <a:ext cx="114480" cy="2793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D14252E-A48A-4D80-9631-338343CCEEC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080301" y="1631065"/>
                  <a:ext cx="1321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F4B32F6-F118-4768-AD33-E96BD94C6F26}"/>
                    </a:ext>
                  </a:extLst>
                </p14:cNvPr>
                <p14:cNvContentPartPr/>
                <p14:nvPr/>
              </p14:nvContentPartPr>
              <p14:xfrm>
                <a:off x="9298821" y="1661665"/>
                <a:ext cx="74160" cy="2606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F4B32F6-F118-4768-AD33-E96BD94C6F2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290181" y="1652665"/>
                  <a:ext cx="91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3184D98-ED5C-45FD-B6D2-3464B3D7A6F5}"/>
                    </a:ext>
                  </a:extLst>
                </p14:cNvPr>
                <p14:cNvContentPartPr/>
                <p14:nvPr/>
              </p14:nvContentPartPr>
              <p14:xfrm>
                <a:off x="9372981" y="1642585"/>
                <a:ext cx="190080" cy="2865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3184D98-ED5C-45FD-B6D2-3464B3D7A6F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364341" y="1633945"/>
                  <a:ext cx="207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7CCB040-2871-45F1-B6C9-28BE3B7E3777}"/>
                    </a:ext>
                  </a:extLst>
                </p14:cNvPr>
                <p14:cNvContentPartPr/>
                <p14:nvPr/>
              </p14:nvContentPartPr>
              <p14:xfrm>
                <a:off x="9703821" y="1721785"/>
                <a:ext cx="53280" cy="39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7CCB040-2871-45F1-B6C9-28BE3B7E377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695181" y="1713145"/>
                  <a:ext cx="70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ABFAF61-C4AD-4421-A004-9863674FE88F}"/>
                    </a:ext>
                  </a:extLst>
                </p14:cNvPr>
                <p14:cNvContentPartPr/>
                <p14:nvPr/>
              </p14:nvContentPartPr>
              <p14:xfrm>
                <a:off x="9762861" y="1839865"/>
                <a:ext cx="10440" cy="1058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ABFAF61-C4AD-4421-A004-9863674FE88F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754221" y="1830865"/>
                  <a:ext cx="28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17066DF-BD16-4A6E-B406-ACD86A3A41DE}"/>
                    </a:ext>
                  </a:extLst>
                </p14:cNvPr>
                <p14:cNvContentPartPr/>
                <p14:nvPr/>
              </p14:nvContentPartPr>
              <p14:xfrm>
                <a:off x="3897381" y="2352145"/>
                <a:ext cx="124200" cy="1033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17066DF-BD16-4A6E-B406-ACD86A3A41DE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888381" y="2343505"/>
                  <a:ext cx="141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0F5E9FC-B291-4FB8-96C6-694D1A57464D}"/>
                    </a:ext>
                  </a:extLst>
                </p14:cNvPr>
                <p14:cNvContentPartPr/>
                <p14:nvPr/>
              </p14:nvContentPartPr>
              <p14:xfrm>
                <a:off x="4037061" y="2356825"/>
                <a:ext cx="106920" cy="1083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0F5E9FC-B291-4FB8-96C6-694D1A57464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028421" y="2348185"/>
                  <a:ext cx="124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72E237C-474A-48A5-9BEB-CFC212FD0B7D}"/>
                    </a:ext>
                  </a:extLst>
                </p14:cNvPr>
                <p14:cNvContentPartPr/>
                <p14:nvPr/>
              </p14:nvContentPartPr>
              <p14:xfrm>
                <a:off x="4185381" y="2364385"/>
                <a:ext cx="195120" cy="1008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72E237C-474A-48A5-9BEB-CFC212FD0B7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176381" y="2355385"/>
                  <a:ext cx="212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28CB6E4-48A3-403B-9817-1712FD49D474}"/>
                    </a:ext>
                  </a:extLst>
                </p14:cNvPr>
                <p14:cNvContentPartPr/>
                <p14:nvPr/>
              </p14:nvContentPartPr>
              <p14:xfrm>
                <a:off x="4617021" y="2258545"/>
                <a:ext cx="92520" cy="1843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28CB6E4-48A3-403B-9817-1712FD49D47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608021" y="2249905"/>
                  <a:ext cx="110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075F530-9EA0-48D2-83A8-96322FEA2D84}"/>
                    </a:ext>
                  </a:extLst>
                </p14:cNvPr>
                <p14:cNvContentPartPr/>
                <p14:nvPr/>
              </p14:nvContentPartPr>
              <p14:xfrm>
                <a:off x="4733301" y="2349265"/>
                <a:ext cx="117000" cy="1594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075F530-9EA0-48D2-83A8-96322FEA2D8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724661" y="2340625"/>
                  <a:ext cx="134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E8468D6-B527-4140-BB8B-4080CFEDA271}"/>
                    </a:ext>
                  </a:extLst>
                </p14:cNvPr>
                <p14:cNvContentPartPr/>
                <p14:nvPr/>
              </p14:nvContentPartPr>
              <p14:xfrm>
                <a:off x="4929141" y="2254945"/>
                <a:ext cx="31320" cy="1810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E8468D6-B527-4140-BB8B-4080CFEDA27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920141" y="2245945"/>
                  <a:ext cx="48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4CE31D4-6E5B-4DA5-AF8C-5B36992681B3}"/>
                    </a:ext>
                  </a:extLst>
                </p14:cNvPr>
                <p14:cNvContentPartPr/>
                <p14:nvPr/>
              </p14:nvContentPartPr>
              <p14:xfrm>
                <a:off x="4904301" y="2353585"/>
                <a:ext cx="72720" cy="223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4CE31D4-6E5B-4DA5-AF8C-5B36992681B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895301" y="2344945"/>
                  <a:ext cx="90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AD36C2F-10B9-41C2-8E12-C082E2277195}"/>
                    </a:ext>
                  </a:extLst>
                </p14:cNvPr>
                <p14:cNvContentPartPr/>
                <p14:nvPr/>
              </p14:nvContentPartPr>
              <p14:xfrm>
                <a:off x="5019861" y="2280865"/>
                <a:ext cx="114480" cy="1713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AD36C2F-10B9-41C2-8E12-C082E227719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011221" y="2272225"/>
                  <a:ext cx="132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72FBE14-FC72-4628-AF4F-13BBE52C4868}"/>
                    </a:ext>
                  </a:extLst>
                </p14:cNvPr>
                <p14:cNvContentPartPr/>
                <p14:nvPr/>
              </p14:nvContentPartPr>
              <p14:xfrm>
                <a:off x="5307141" y="2162785"/>
                <a:ext cx="154440" cy="3639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72FBE14-FC72-4628-AF4F-13BBE52C486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298141" y="2154145"/>
                  <a:ext cx="172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D51932F-86A2-48E1-AE44-8DA7B1ED66AD}"/>
                    </a:ext>
                  </a:extLst>
                </p14:cNvPr>
                <p14:cNvContentPartPr/>
                <p14:nvPr/>
              </p14:nvContentPartPr>
              <p14:xfrm>
                <a:off x="5457981" y="2283745"/>
                <a:ext cx="144720" cy="1288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D51932F-86A2-48E1-AE44-8DA7B1ED66A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448981" y="2274745"/>
                  <a:ext cx="162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A7A124E-57C7-4C44-9386-F5020AFE8F54}"/>
                    </a:ext>
                  </a:extLst>
                </p14:cNvPr>
                <p14:cNvContentPartPr/>
                <p14:nvPr/>
              </p14:nvContentPartPr>
              <p14:xfrm>
                <a:off x="5673981" y="2271505"/>
                <a:ext cx="97560" cy="1184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A7A124E-57C7-4C44-9386-F5020AFE8F54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664981" y="2262865"/>
                  <a:ext cx="115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B69C668-0C3D-4352-A32C-A305BDCAE525}"/>
                    </a:ext>
                  </a:extLst>
                </p14:cNvPr>
                <p14:cNvContentPartPr/>
                <p14:nvPr/>
              </p14:nvContentPartPr>
              <p14:xfrm>
                <a:off x="5679381" y="2343865"/>
                <a:ext cx="98640" cy="12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B69C668-0C3D-4352-A32C-A305BDCAE52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670741" y="2334865"/>
                  <a:ext cx="11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801A86B-1A06-4A9C-A629-B18028F7E07D}"/>
                    </a:ext>
                  </a:extLst>
                </p14:cNvPr>
                <p14:cNvContentPartPr/>
                <p14:nvPr/>
              </p14:nvContentPartPr>
              <p14:xfrm>
                <a:off x="5891061" y="2232625"/>
                <a:ext cx="16200" cy="1256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801A86B-1A06-4A9C-A629-B18028F7E07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882421" y="2223985"/>
                  <a:ext cx="33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6E33B96-56DB-475C-BA84-26114FC5D99F}"/>
                    </a:ext>
                  </a:extLst>
                </p14:cNvPr>
                <p14:cNvContentPartPr/>
                <p14:nvPr/>
              </p14:nvContentPartPr>
              <p14:xfrm>
                <a:off x="5828781" y="2247025"/>
                <a:ext cx="117000" cy="280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6E33B96-56DB-475C-BA84-26114FC5D99F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819781" y="2238385"/>
                  <a:ext cx="134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4671830-CBFF-4BAE-9528-EB33741A571C}"/>
                    </a:ext>
                  </a:extLst>
                </p14:cNvPr>
                <p14:cNvContentPartPr/>
                <p14:nvPr/>
              </p14:nvContentPartPr>
              <p14:xfrm>
                <a:off x="6007701" y="2239825"/>
                <a:ext cx="11160" cy="1364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4671830-CBFF-4BAE-9528-EB33741A571C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998701" y="2231185"/>
                  <a:ext cx="28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D2CFE92-9F34-40E2-B1FB-A2559D6780FC}"/>
                    </a:ext>
                  </a:extLst>
                </p14:cNvPr>
                <p14:cNvContentPartPr/>
                <p14:nvPr/>
              </p14:nvContentPartPr>
              <p14:xfrm>
                <a:off x="6080061" y="2234425"/>
                <a:ext cx="2160" cy="946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D2CFE92-9F34-40E2-B1FB-A2559D6780F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071421" y="2225425"/>
                  <a:ext cx="19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EEE6234-8A31-487F-A5B4-A66EE7BF02A0}"/>
                    </a:ext>
                  </a:extLst>
                </p14:cNvPr>
                <p14:cNvContentPartPr/>
                <p14:nvPr/>
              </p14:nvContentPartPr>
              <p14:xfrm>
                <a:off x="6009501" y="2315425"/>
                <a:ext cx="169560" cy="590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EEE6234-8A31-487F-A5B4-A66EE7BF02A0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000501" y="2306785"/>
                  <a:ext cx="187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1DFD789-97C9-48A1-9559-47CAE9F84D3F}"/>
                    </a:ext>
                  </a:extLst>
                </p14:cNvPr>
                <p14:cNvContentPartPr/>
                <p14:nvPr/>
              </p14:nvContentPartPr>
              <p14:xfrm>
                <a:off x="6266181" y="2235865"/>
                <a:ext cx="157320" cy="1173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1DFD789-97C9-48A1-9559-47CAE9F84D3F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257541" y="2227225"/>
                  <a:ext cx="174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6825A1-C231-4357-84BA-5FC263E61D15}"/>
                    </a:ext>
                  </a:extLst>
                </p14:cNvPr>
                <p14:cNvContentPartPr/>
                <p14:nvPr/>
              </p14:nvContentPartPr>
              <p14:xfrm>
                <a:off x="6509541" y="2199145"/>
                <a:ext cx="91440" cy="1184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6825A1-C231-4357-84BA-5FC263E61D15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500541" y="2190145"/>
                  <a:ext cx="109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247281E-023A-481E-A4E7-1BF584D7EF44}"/>
                    </a:ext>
                  </a:extLst>
                </p14:cNvPr>
                <p14:cNvContentPartPr/>
                <p14:nvPr/>
              </p14:nvContentPartPr>
              <p14:xfrm>
                <a:off x="6518181" y="2260345"/>
                <a:ext cx="77760" cy="75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247281E-023A-481E-A4E7-1BF584D7EF44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509541" y="2251345"/>
                  <a:ext cx="95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25428D8-9EA7-4D60-811D-FE99C58AA49D}"/>
                    </a:ext>
                  </a:extLst>
                </p14:cNvPr>
                <p14:cNvContentPartPr/>
                <p14:nvPr/>
              </p14:nvContentPartPr>
              <p14:xfrm>
                <a:off x="6689181" y="2204905"/>
                <a:ext cx="114120" cy="1152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25428D8-9EA7-4D60-811D-FE99C58AA49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680181" y="2196265"/>
                  <a:ext cx="13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DF2B132-54C4-4EAE-A6B3-F4E02AD2923E}"/>
                    </a:ext>
                  </a:extLst>
                </p14:cNvPr>
                <p14:cNvContentPartPr/>
                <p14:nvPr/>
              </p14:nvContentPartPr>
              <p14:xfrm>
                <a:off x="6895101" y="2103745"/>
                <a:ext cx="165600" cy="3348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DF2B132-54C4-4EAE-A6B3-F4E02AD2923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886101" y="2094745"/>
                  <a:ext cx="183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89A9B08-5CE8-47B9-A3F2-2B519841B819}"/>
                    </a:ext>
                  </a:extLst>
                </p14:cNvPr>
                <p14:cNvContentPartPr/>
                <p14:nvPr/>
              </p14:nvContentPartPr>
              <p14:xfrm>
                <a:off x="7013181" y="2267545"/>
                <a:ext cx="70560" cy="939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89A9B08-5CE8-47B9-A3F2-2B519841B81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004541" y="2258545"/>
                  <a:ext cx="88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2AA4102-3AE0-4186-91AF-82DD0240125C}"/>
                    </a:ext>
                  </a:extLst>
                </p14:cNvPr>
                <p14:cNvContentPartPr/>
                <p14:nvPr/>
              </p14:nvContentPartPr>
              <p14:xfrm>
                <a:off x="7097781" y="2290585"/>
                <a:ext cx="56880" cy="990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2AA4102-3AE0-4186-91AF-82DD0240125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089141" y="2281585"/>
                  <a:ext cx="74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7FDB3F6-6E43-4D74-9E08-F92542649D7B}"/>
                    </a:ext>
                  </a:extLst>
                </p14:cNvPr>
                <p14:cNvContentPartPr/>
                <p14:nvPr/>
              </p14:nvContentPartPr>
              <p14:xfrm>
                <a:off x="7219461" y="2280865"/>
                <a:ext cx="56160" cy="878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7FDB3F6-6E43-4D74-9E08-F92542649D7B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210821" y="2271865"/>
                  <a:ext cx="73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3BDDE5D-182C-4E6A-9DAA-C91F1A7CC2B3}"/>
                    </a:ext>
                  </a:extLst>
                </p14:cNvPr>
                <p14:cNvContentPartPr/>
                <p14:nvPr/>
              </p14:nvContentPartPr>
              <p14:xfrm>
                <a:off x="7307661" y="2281945"/>
                <a:ext cx="74880" cy="1101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3BDDE5D-182C-4E6A-9DAA-C91F1A7CC2B3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298661" y="2273305"/>
                  <a:ext cx="92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2CEC7A6-537E-40A4-83F8-CD3C1F000F0D}"/>
                    </a:ext>
                  </a:extLst>
                </p14:cNvPr>
                <p14:cNvContentPartPr/>
                <p14:nvPr/>
              </p14:nvContentPartPr>
              <p14:xfrm>
                <a:off x="7454181" y="2269345"/>
                <a:ext cx="49680" cy="817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2CEC7A6-537E-40A4-83F8-CD3C1F000F0D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445181" y="2260345"/>
                  <a:ext cx="67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243A479-9F25-4F4C-8A51-A266649AFF87}"/>
                    </a:ext>
                  </a:extLst>
                </p14:cNvPr>
                <p14:cNvContentPartPr/>
                <p14:nvPr/>
              </p14:nvContentPartPr>
              <p14:xfrm>
                <a:off x="7546341" y="2257465"/>
                <a:ext cx="52200" cy="1184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243A479-9F25-4F4C-8A51-A266649AFF87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537341" y="2248825"/>
                  <a:ext cx="69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3FEFFAE-179F-409A-9F01-0FEE741D92EC}"/>
                    </a:ext>
                  </a:extLst>
                </p14:cNvPr>
                <p14:cNvContentPartPr/>
                <p14:nvPr/>
              </p14:nvContentPartPr>
              <p14:xfrm>
                <a:off x="7626261" y="2259265"/>
                <a:ext cx="83520" cy="961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3FEFFAE-179F-409A-9F01-0FEE741D92EC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617261" y="2250625"/>
                  <a:ext cx="101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D1093D6-2AC0-4BEF-A158-04E0B28679B5}"/>
                    </a:ext>
                  </a:extLst>
                </p14:cNvPr>
                <p14:cNvContentPartPr/>
                <p14:nvPr/>
              </p14:nvContentPartPr>
              <p14:xfrm>
                <a:off x="7755861" y="2217865"/>
                <a:ext cx="75240" cy="1166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D1093D6-2AC0-4BEF-A158-04E0B28679B5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746861" y="2209225"/>
                  <a:ext cx="92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168AD97-4846-4B0B-8AED-B6A98BC596B0}"/>
                    </a:ext>
                  </a:extLst>
                </p14:cNvPr>
                <p14:cNvContentPartPr/>
                <p14:nvPr/>
              </p14:nvContentPartPr>
              <p14:xfrm>
                <a:off x="7950621" y="2276185"/>
                <a:ext cx="12960" cy="295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168AD97-4846-4B0B-8AED-B6A98BC596B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941621" y="2267545"/>
                  <a:ext cx="30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3C2F1B5-3158-40F6-B5AD-73EC55880335}"/>
                    </a:ext>
                  </a:extLst>
                </p14:cNvPr>
                <p14:cNvContentPartPr/>
                <p14:nvPr/>
              </p14:nvContentPartPr>
              <p14:xfrm>
                <a:off x="8019741" y="2130385"/>
                <a:ext cx="29520" cy="1666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3C2F1B5-3158-40F6-B5AD-73EC5588033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011101" y="2121745"/>
                  <a:ext cx="47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7B2614D-A373-4863-A669-C512E5615420}"/>
                    </a:ext>
                  </a:extLst>
                </p14:cNvPr>
                <p14:cNvContentPartPr/>
                <p14:nvPr/>
              </p14:nvContentPartPr>
              <p14:xfrm>
                <a:off x="8069421" y="2229385"/>
                <a:ext cx="84240" cy="896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7B2614D-A373-4863-A669-C512E5615420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060781" y="2220745"/>
                  <a:ext cx="101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A38DEEF-06CB-464A-8853-9158676DE004}"/>
                    </a:ext>
                  </a:extLst>
                </p14:cNvPr>
                <p14:cNvContentPartPr/>
                <p14:nvPr/>
              </p14:nvContentPartPr>
              <p14:xfrm>
                <a:off x="8196501" y="2232625"/>
                <a:ext cx="105840" cy="1000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A38DEEF-06CB-464A-8853-9158676DE004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187501" y="2223625"/>
                  <a:ext cx="123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1433317-8E8E-4B46-A01B-68613EB6B148}"/>
                    </a:ext>
                  </a:extLst>
                </p14:cNvPr>
                <p14:cNvContentPartPr/>
                <p14:nvPr/>
              </p14:nvContentPartPr>
              <p14:xfrm>
                <a:off x="8329701" y="2240905"/>
                <a:ext cx="79560" cy="2224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1433317-8E8E-4B46-A01B-68613EB6B148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320701" y="2232265"/>
                  <a:ext cx="97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52B332F-3B11-4E63-9C7E-0459618F5761}"/>
                    </a:ext>
                  </a:extLst>
                </p14:cNvPr>
                <p14:cNvContentPartPr/>
                <p14:nvPr/>
              </p14:nvContentPartPr>
              <p14:xfrm>
                <a:off x="8460381" y="2152705"/>
                <a:ext cx="46800" cy="1548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52B332F-3B11-4E63-9C7E-0459618F576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451741" y="2143705"/>
                  <a:ext cx="64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23C57FD-4CA1-4719-889F-EE6BD340165F}"/>
                    </a:ext>
                  </a:extLst>
                </p14:cNvPr>
                <p14:cNvContentPartPr/>
                <p14:nvPr/>
              </p14:nvContentPartPr>
              <p14:xfrm>
                <a:off x="8413581" y="2235505"/>
                <a:ext cx="56160" cy="93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23C57FD-4CA1-4719-889F-EE6BD340165F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404941" y="2226505"/>
                  <a:ext cx="73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4105679-9F0B-453D-988A-3F28828B4178}"/>
                    </a:ext>
                  </a:extLst>
                </p14:cNvPr>
                <p14:cNvContentPartPr/>
                <p14:nvPr/>
              </p14:nvContentPartPr>
              <p14:xfrm>
                <a:off x="8525541" y="2160625"/>
                <a:ext cx="139320" cy="1339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4105679-9F0B-453D-988A-3F28828B4178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516541" y="2151625"/>
                  <a:ext cx="15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95EA31C-4305-444B-AFB3-64129C667908}"/>
                    </a:ext>
                  </a:extLst>
                </p14:cNvPr>
                <p14:cNvContentPartPr/>
                <p14:nvPr/>
              </p14:nvContentPartPr>
              <p14:xfrm>
                <a:off x="8718501" y="2090425"/>
                <a:ext cx="91080" cy="2462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95EA31C-4305-444B-AFB3-64129C66790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709501" y="2081425"/>
                  <a:ext cx="108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B761652-E55E-4AD5-B4B0-03BCF8448BFC}"/>
                    </a:ext>
                  </a:extLst>
                </p14:cNvPr>
                <p14:cNvContentPartPr/>
                <p14:nvPr/>
              </p14:nvContentPartPr>
              <p14:xfrm>
                <a:off x="8856741" y="2093305"/>
                <a:ext cx="63360" cy="2538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B761652-E55E-4AD5-B4B0-03BCF8448BF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848101" y="2084305"/>
                  <a:ext cx="81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C941B48-64D8-46F9-AEFF-ADA097BC662B}"/>
                    </a:ext>
                  </a:extLst>
                </p14:cNvPr>
                <p14:cNvContentPartPr/>
                <p14:nvPr/>
              </p14:nvContentPartPr>
              <p14:xfrm>
                <a:off x="9025941" y="2269345"/>
                <a:ext cx="11880" cy="1328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C941B48-64D8-46F9-AEFF-ADA097BC66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9016941" y="2260345"/>
                  <a:ext cx="29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98EE405-E347-49BA-8DCC-5E4A5CB5A78D}"/>
                    </a:ext>
                  </a:extLst>
                </p14:cNvPr>
                <p14:cNvContentPartPr/>
                <p14:nvPr/>
              </p14:nvContentPartPr>
              <p14:xfrm>
                <a:off x="9121341" y="2219305"/>
                <a:ext cx="93960" cy="849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98EE405-E347-49BA-8DCC-5E4A5CB5A78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9112341" y="2210665"/>
                  <a:ext cx="11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03F550F-2456-4A11-8A92-50081BAB3784}"/>
                    </a:ext>
                  </a:extLst>
                </p14:cNvPr>
                <p14:cNvContentPartPr/>
                <p14:nvPr/>
              </p14:nvContentPartPr>
              <p14:xfrm>
                <a:off x="9268581" y="2219665"/>
                <a:ext cx="71280" cy="727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03F550F-2456-4A11-8A92-50081BAB378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259941" y="2211025"/>
                  <a:ext cx="88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F307798-F2F8-40BC-BB1E-C7642016F977}"/>
                    </a:ext>
                  </a:extLst>
                </p14:cNvPr>
                <p14:cNvContentPartPr/>
                <p14:nvPr/>
              </p14:nvContentPartPr>
              <p14:xfrm>
                <a:off x="9415821" y="2208145"/>
                <a:ext cx="76680" cy="2224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F307798-F2F8-40BC-BB1E-C7642016F97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407181" y="2199505"/>
                  <a:ext cx="94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41F5BA2-708E-4EE1-9C5F-D1C0F35ABE25}"/>
                    </a:ext>
                  </a:extLst>
                </p14:cNvPr>
                <p14:cNvContentPartPr/>
                <p14:nvPr/>
              </p14:nvContentPartPr>
              <p14:xfrm>
                <a:off x="9588981" y="2253145"/>
                <a:ext cx="33480" cy="165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41F5BA2-708E-4EE1-9C5F-D1C0F35ABE25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579981" y="2244145"/>
                  <a:ext cx="51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691B3E1-FC69-49ED-9D96-80878AA0E830}"/>
                    </a:ext>
                  </a:extLst>
                </p14:cNvPr>
                <p14:cNvContentPartPr/>
                <p14:nvPr/>
              </p14:nvContentPartPr>
              <p14:xfrm>
                <a:off x="9660981" y="2191225"/>
                <a:ext cx="74880" cy="720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691B3E1-FC69-49ED-9D96-80878AA0E830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651981" y="2182585"/>
                  <a:ext cx="92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6860DC3-12F1-46B7-A206-0D2F5E56DC8B}"/>
                    </a:ext>
                  </a:extLst>
                </p14:cNvPr>
                <p14:cNvContentPartPr/>
                <p14:nvPr/>
              </p14:nvContentPartPr>
              <p14:xfrm>
                <a:off x="9754581" y="2194825"/>
                <a:ext cx="76320" cy="730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6860DC3-12F1-46B7-A206-0D2F5E56DC8B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745581" y="2185825"/>
                  <a:ext cx="93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3197BBA-DE05-41BE-BAFE-B01C995058A2}"/>
                    </a:ext>
                  </a:extLst>
                </p14:cNvPr>
                <p14:cNvContentPartPr/>
                <p14:nvPr/>
              </p14:nvContentPartPr>
              <p14:xfrm>
                <a:off x="9875541" y="2183305"/>
                <a:ext cx="48960" cy="698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3197BBA-DE05-41BE-BAFE-B01C995058A2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866901" y="2174665"/>
                  <a:ext cx="66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4C9AEB5-50DD-4C65-83B3-AB7035612E52}"/>
                    </a:ext>
                  </a:extLst>
                </p14:cNvPr>
                <p14:cNvContentPartPr/>
                <p14:nvPr/>
              </p14:nvContentPartPr>
              <p14:xfrm>
                <a:off x="9966621" y="2184385"/>
                <a:ext cx="68760" cy="835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4C9AEB5-50DD-4C65-83B3-AB7035612E5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957981" y="2175385"/>
                  <a:ext cx="86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C53D4A2-769C-4D87-9747-799ECA160450}"/>
                    </a:ext>
                  </a:extLst>
                </p14:cNvPr>
                <p14:cNvContentPartPr/>
                <p14:nvPr/>
              </p14:nvContentPartPr>
              <p14:xfrm>
                <a:off x="10099821" y="2161345"/>
                <a:ext cx="54720" cy="759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C53D4A2-769C-4D87-9747-799ECA16045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091181" y="2152345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8CAC0C5-1DB4-49D7-9283-708E04CBBD56}"/>
                    </a:ext>
                  </a:extLst>
                </p14:cNvPr>
                <p14:cNvContentPartPr/>
                <p14:nvPr/>
              </p14:nvContentPartPr>
              <p14:xfrm>
                <a:off x="10193421" y="2130385"/>
                <a:ext cx="77760" cy="1216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8CAC0C5-1DB4-49D7-9283-708E04CBBD56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184781" y="2121745"/>
                  <a:ext cx="95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FEA5E47-D086-484B-9770-1F3ACCB0FC2B}"/>
                    </a:ext>
                  </a:extLst>
                </p14:cNvPr>
                <p14:cNvContentPartPr/>
                <p14:nvPr/>
              </p14:nvContentPartPr>
              <p14:xfrm>
                <a:off x="10268301" y="2157025"/>
                <a:ext cx="74520" cy="946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FEA5E47-D086-484B-9770-1F3ACCB0FC2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259661" y="2148385"/>
                  <a:ext cx="92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C9BAF4A-27C2-446F-9DC7-9274AD1609A0}"/>
                    </a:ext>
                  </a:extLst>
                </p14:cNvPr>
                <p14:cNvContentPartPr/>
                <p14:nvPr/>
              </p14:nvContentPartPr>
              <p14:xfrm>
                <a:off x="10369101" y="2066305"/>
                <a:ext cx="84600" cy="1684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C9BAF4A-27C2-446F-9DC7-9274AD1609A0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360101" y="2057305"/>
                  <a:ext cx="102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58146A0-23B3-4D38-8086-840CFF49894A}"/>
                    </a:ext>
                  </a:extLst>
                </p14:cNvPr>
                <p14:cNvContentPartPr/>
                <p14:nvPr/>
              </p14:nvContentPartPr>
              <p14:xfrm>
                <a:off x="10499061" y="2182945"/>
                <a:ext cx="8640" cy="223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58146A0-23B3-4D38-8086-840CFF49894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490061" y="2174305"/>
                  <a:ext cx="26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EFC8A90-0F60-4137-B152-A295FC9B9846}"/>
                    </a:ext>
                  </a:extLst>
                </p14:cNvPr>
                <p14:cNvContentPartPr/>
                <p14:nvPr/>
              </p14:nvContentPartPr>
              <p14:xfrm>
                <a:off x="10536141" y="2046505"/>
                <a:ext cx="38520" cy="1677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EFC8A90-0F60-4137-B152-A295FC9B984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527141" y="2037865"/>
                  <a:ext cx="56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752B6E5-1314-4403-B4D2-B230347DCF79}"/>
                    </a:ext>
                  </a:extLst>
                </p14:cNvPr>
                <p14:cNvContentPartPr/>
                <p14:nvPr/>
              </p14:nvContentPartPr>
              <p14:xfrm>
                <a:off x="10614261" y="2112745"/>
                <a:ext cx="65880" cy="1026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752B6E5-1314-4403-B4D2-B230347DCF7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605621" y="2103745"/>
                  <a:ext cx="83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E0963F3-BB9B-4730-87D1-773603973971}"/>
                    </a:ext>
                  </a:extLst>
                </p14:cNvPr>
                <p14:cNvContentPartPr/>
                <p14:nvPr/>
              </p14:nvContentPartPr>
              <p14:xfrm>
                <a:off x="10713621" y="2096905"/>
                <a:ext cx="76680" cy="1130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E0963F3-BB9B-4730-87D1-77360397397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704621" y="2087905"/>
                  <a:ext cx="94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A055F5F-8D4A-4F35-BB37-85F2C1F6ED3C}"/>
                    </a:ext>
                  </a:extLst>
                </p14:cNvPr>
                <p14:cNvContentPartPr/>
                <p14:nvPr/>
              </p14:nvContentPartPr>
              <p14:xfrm>
                <a:off x="10797861" y="2110585"/>
                <a:ext cx="77760" cy="1699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A055F5F-8D4A-4F35-BB37-85F2C1F6ED3C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789221" y="2101585"/>
                  <a:ext cx="95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72E44A3-F891-447E-A6F3-32A7451CD844}"/>
                    </a:ext>
                  </a:extLst>
                </p14:cNvPr>
                <p14:cNvContentPartPr/>
                <p14:nvPr/>
              </p14:nvContentPartPr>
              <p14:xfrm>
                <a:off x="10916301" y="2034265"/>
                <a:ext cx="24480" cy="1587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72E44A3-F891-447E-A6F3-32A7451CD844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907301" y="2025625"/>
                  <a:ext cx="42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4093523-C67F-4714-BBED-990F66F3FC7E}"/>
                    </a:ext>
                  </a:extLst>
                </p14:cNvPr>
                <p14:cNvContentPartPr/>
                <p14:nvPr/>
              </p14:nvContentPartPr>
              <p14:xfrm>
                <a:off x="10864821" y="2105545"/>
                <a:ext cx="86040" cy="165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4093523-C67F-4714-BBED-990F66F3FC7E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856181" y="2096905"/>
                  <a:ext cx="103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1B5FEC9-00D9-42FA-A52E-84F8871B825C}"/>
                    </a:ext>
                  </a:extLst>
                </p14:cNvPr>
                <p14:cNvContentPartPr/>
                <p14:nvPr/>
              </p14:nvContentPartPr>
              <p14:xfrm>
                <a:off x="10976421" y="2044345"/>
                <a:ext cx="112680" cy="1623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1B5FEC9-00D9-42FA-A52E-84F8871B825C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967781" y="2035345"/>
                  <a:ext cx="130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0726BCF-2E77-4E96-A965-AC918079DF36}"/>
                    </a:ext>
                  </a:extLst>
                </p14:cNvPr>
                <p14:cNvContentPartPr/>
                <p14:nvPr/>
              </p14:nvContentPartPr>
              <p14:xfrm>
                <a:off x="11111781" y="2018065"/>
                <a:ext cx="73800" cy="2224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0726BCF-2E77-4E96-A965-AC918079DF3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1102781" y="2009065"/>
                  <a:ext cx="91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76D0005-9542-45A8-B80A-05B4FD7C163F}"/>
                    </a:ext>
                  </a:extLst>
                </p14:cNvPr>
                <p14:cNvContentPartPr/>
                <p14:nvPr/>
              </p14:nvContentPartPr>
              <p14:xfrm>
                <a:off x="11242821" y="1998985"/>
                <a:ext cx="64080" cy="2430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76D0005-9542-45A8-B80A-05B4FD7C163F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1233821" y="1989985"/>
                  <a:ext cx="81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6E1AF0B-B839-4C61-804B-A74EBF8BC5DF}"/>
                    </a:ext>
                  </a:extLst>
                </p14:cNvPr>
                <p14:cNvContentPartPr/>
                <p14:nvPr/>
              </p14:nvContentPartPr>
              <p14:xfrm>
                <a:off x="11298621" y="1973065"/>
                <a:ext cx="83520" cy="3038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6E1AF0B-B839-4C61-804B-A74EBF8BC5D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1289981" y="1964065"/>
                  <a:ext cx="101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3F9EC50-AFFE-443F-8260-EE3DBC463883}"/>
                    </a:ext>
                  </a:extLst>
                </p14:cNvPr>
                <p14:cNvContentPartPr/>
                <p14:nvPr/>
              </p14:nvContentPartPr>
              <p14:xfrm>
                <a:off x="11485821" y="2064865"/>
                <a:ext cx="18000" cy="982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3F9EC50-AFFE-443F-8260-EE3DBC463883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1477181" y="2055865"/>
                  <a:ext cx="35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909B091-2957-41EA-AA7F-20EC85CE58F8}"/>
                    </a:ext>
                  </a:extLst>
                </p14:cNvPr>
                <p14:cNvContentPartPr/>
                <p14:nvPr/>
              </p14:nvContentPartPr>
              <p14:xfrm>
                <a:off x="11415261" y="2103025"/>
                <a:ext cx="117000" cy="57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909B091-2957-41EA-AA7F-20EC85CE58F8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1406261" y="2094025"/>
                  <a:ext cx="134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6D96C53-8FA2-4A0F-BAFD-68EDA7B397EB}"/>
                    </a:ext>
                  </a:extLst>
                </p14:cNvPr>
                <p14:cNvContentPartPr/>
                <p14:nvPr/>
              </p14:nvContentPartPr>
              <p14:xfrm>
                <a:off x="11597421" y="2026705"/>
                <a:ext cx="118440" cy="1641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6D96C53-8FA2-4A0F-BAFD-68EDA7B397E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1588781" y="2017705"/>
                  <a:ext cx="136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4BCC9D2-6DD2-4DEF-93E2-D61BAFA309C4}"/>
                    </a:ext>
                  </a:extLst>
                </p14:cNvPr>
                <p14:cNvContentPartPr/>
                <p14:nvPr/>
              </p14:nvContentPartPr>
              <p14:xfrm>
                <a:off x="11758341" y="1933105"/>
                <a:ext cx="143640" cy="3132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4BCC9D2-6DD2-4DEF-93E2-D61BAFA309C4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1749341" y="1924465"/>
                  <a:ext cx="1612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2BAE25B-E2B8-4127-B394-0E2696B09428}"/>
                    </a:ext>
                  </a:extLst>
                </p14:cNvPr>
                <p14:cNvContentPartPr/>
                <p14:nvPr/>
              </p14:nvContentPartPr>
              <p14:xfrm>
                <a:off x="12011421" y="2026345"/>
                <a:ext cx="47880" cy="259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2BAE25B-E2B8-4127-B394-0E2696B09428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2002421" y="2017345"/>
                  <a:ext cx="65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494BE23-D2A4-421F-8F27-106335AEFF79}"/>
                    </a:ext>
                  </a:extLst>
                </p14:cNvPr>
                <p14:cNvContentPartPr/>
                <p14:nvPr/>
              </p14:nvContentPartPr>
              <p14:xfrm>
                <a:off x="11983341" y="2141905"/>
                <a:ext cx="42840" cy="1522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494BE23-D2A4-421F-8F27-106335AEFF79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1974341" y="2133265"/>
                  <a:ext cx="60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0A9C3AA-9F96-437E-8927-15B3E2CF4811}"/>
                    </a:ext>
                  </a:extLst>
                </p14:cNvPr>
                <p14:cNvContentPartPr/>
                <p14:nvPr/>
              </p14:nvContentPartPr>
              <p14:xfrm>
                <a:off x="11502021" y="2413345"/>
                <a:ext cx="16560" cy="1674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0A9C3AA-9F96-437E-8927-15B3E2CF4811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1493021" y="2404705"/>
                  <a:ext cx="34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46CBD19F-7695-40BB-86BF-F4FE7734930F}"/>
                    </a:ext>
                  </a:extLst>
                </p14:cNvPr>
                <p14:cNvContentPartPr/>
                <p14:nvPr/>
              </p14:nvContentPartPr>
              <p14:xfrm>
                <a:off x="11358741" y="2342785"/>
                <a:ext cx="223920" cy="1566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46CBD19F-7695-40BB-86BF-F4FE7734930F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1350101" y="2334145"/>
                  <a:ext cx="241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880C3FC-97EE-4FAF-BFE9-18C7986DB397}"/>
                    </a:ext>
                  </a:extLst>
                </p14:cNvPr>
                <p14:cNvContentPartPr/>
                <p14:nvPr/>
              </p14:nvContentPartPr>
              <p14:xfrm>
                <a:off x="11081541" y="2722945"/>
                <a:ext cx="105480" cy="1274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880C3FC-97EE-4FAF-BFE9-18C7986DB39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1072901" y="2714305"/>
                  <a:ext cx="123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41CE215-BBAC-412F-AA5D-61228EC72260}"/>
                    </a:ext>
                  </a:extLst>
                </p14:cNvPr>
                <p14:cNvContentPartPr/>
                <p14:nvPr/>
              </p14:nvContentPartPr>
              <p14:xfrm>
                <a:off x="11228421" y="2733385"/>
                <a:ext cx="72000" cy="928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41CE215-BBAC-412F-AA5D-61228EC72260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1219781" y="2724385"/>
                  <a:ext cx="89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6059B95B-A7F7-43E8-A85D-441742CF9D40}"/>
                    </a:ext>
                  </a:extLst>
                </p14:cNvPr>
                <p14:cNvContentPartPr/>
                <p14:nvPr/>
              </p14:nvContentPartPr>
              <p14:xfrm>
                <a:off x="11352621" y="2721865"/>
                <a:ext cx="47880" cy="1026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6059B95B-A7F7-43E8-A85D-441742CF9D40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1343981" y="2712865"/>
                  <a:ext cx="65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9D86435-BA9F-4E92-916F-B11D834B0E07}"/>
                    </a:ext>
                  </a:extLst>
                </p14:cNvPr>
                <p14:cNvContentPartPr/>
                <p14:nvPr/>
              </p14:nvContentPartPr>
              <p14:xfrm>
                <a:off x="11453061" y="2721865"/>
                <a:ext cx="85320" cy="946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9D86435-BA9F-4E92-916F-B11D834B0E07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1444061" y="2712865"/>
                  <a:ext cx="102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EAD5012-75C2-45A2-B242-6489283EBCD9}"/>
                    </a:ext>
                  </a:extLst>
                </p14:cNvPr>
                <p14:cNvContentPartPr/>
                <p14:nvPr/>
              </p14:nvContentPartPr>
              <p14:xfrm>
                <a:off x="11597061" y="2702425"/>
                <a:ext cx="88560" cy="900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EAD5012-75C2-45A2-B242-6489283EBCD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1588421" y="2693425"/>
                  <a:ext cx="106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B57E156-64BF-4F5B-B70B-A3B1FE48B441}"/>
                    </a:ext>
                  </a:extLst>
                </p14:cNvPr>
                <p14:cNvContentPartPr/>
                <p14:nvPr/>
              </p14:nvContentPartPr>
              <p14:xfrm>
                <a:off x="11729181" y="2681905"/>
                <a:ext cx="119880" cy="896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B57E156-64BF-4F5B-B70B-A3B1FE48B441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1720181" y="2673265"/>
                  <a:ext cx="137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39989FE-E214-420E-805E-F76FC8006F6C}"/>
                    </a:ext>
                  </a:extLst>
                </p14:cNvPr>
                <p14:cNvContentPartPr/>
                <p14:nvPr/>
              </p14:nvContentPartPr>
              <p14:xfrm>
                <a:off x="11861661" y="2583985"/>
                <a:ext cx="77760" cy="1494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39989FE-E214-420E-805E-F76FC8006F6C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1853021" y="2575345"/>
                  <a:ext cx="954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87C4083C-F02E-44A9-8F22-5389BEFB7190}"/>
              </a:ext>
            </a:extLst>
          </p:cNvPr>
          <p:cNvGrpSpPr/>
          <p:nvPr/>
        </p:nvGrpSpPr>
        <p:grpSpPr>
          <a:xfrm>
            <a:off x="10975701" y="2930665"/>
            <a:ext cx="1122840" cy="598680"/>
            <a:chOff x="10975701" y="2930665"/>
            <a:chExt cx="112284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F13E9D97-ED58-42ED-B108-AC32AF0F2166}"/>
                    </a:ext>
                  </a:extLst>
                </p14:cNvPr>
                <p14:cNvContentPartPr/>
                <p14:nvPr/>
              </p14:nvContentPartPr>
              <p14:xfrm>
                <a:off x="11351181" y="2930665"/>
                <a:ext cx="67680" cy="1515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F13E9D97-ED58-42ED-B108-AC32AF0F216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1342181" y="2922025"/>
                  <a:ext cx="85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0E71353-89DD-4F5A-B564-BBA8191656C5}"/>
                    </a:ext>
                  </a:extLst>
                </p14:cNvPr>
                <p14:cNvContentPartPr/>
                <p14:nvPr/>
              </p14:nvContentPartPr>
              <p14:xfrm>
                <a:off x="11316981" y="3031105"/>
                <a:ext cx="83880" cy="176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0E71353-89DD-4F5A-B564-BBA8191656C5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1307981" y="3022465"/>
                  <a:ext cx="101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A4D1A33-396F-4903-9A5B-F9D727D4311C}"/>
                    </a:ext>
                  </a:extLst>
                </p14:cNvPr>
                <p14:cNvContentPartPr/>
                <p14:nvPr/>
              </p14:nvContentPartPr>
              <p14:xfrm>
                <a:off x="11460621" y="2984305"/>
                <a:ext cx="55080" cy="907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A4D1A33-396F-4903-9A5B-F9D727D4311C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1451621" y="2975305"/>
                  <a:ext cx="72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234005F-9314-4790-A184-8F497DF6F55F}"/>
                    </a:ext>
                  </a:extLst>
                </p14:cNvPr>
                <p14:cNvContentPartPr/>
                <p14:nvPr/>
              </p14:nvContentPartPr>
              <p14:xfrm>
                <a:off x="11583021" y="2984305"/>
                <a:ext cx="50760" cy="856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234005F-9314-4790-A184-8F497DF6F55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1574021" y="2975305"/>
                  <a:ext cx="68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C07F693-4158-4AFA-8D53-9A3EC9A3E16B}"/>
                    </a:ext>
                  </a:extLst>
                </p14:cNvPr>
                <p14:cNvContentPartPr/>
                <p14:nvPr/>
              </p14:nvContentPartPr>
              <p14:xfrm>
                <a:off x="10975701" y="3217945"/>
                <a:ext cx="83520" cy="1008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C07F693-4158-4AFA-8D53-9A3EC9A3E16B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0967061" y="3208945"/>
                  <a:ext cx="101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6CDF8C3-3194-4243-BBBE-491AFE9C65E4}"/>
                    </a:ext>
                  </a:extLst>
                </p14:cNvPr>
                <p14:cNvContentPartPr/>
                <p14:nvPr/>
              </p14:nvContentPartPr>
              <p14:xfrm>
                <a:off x="11093781" y="3223345"/>
                <a:ext cx="66960" cy="846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6CDF8C3-3194-4243-BBBE-491AFE9C65E4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1085141" y="3214705"/>
                  <a:ext cx="84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8FA17BD-657A-4EAE-85E5-4FB67C0FBECC}"/>
                    </a:ext>
                  </a:extLst>
                </p14:cNvPr>
                <p14:cNvContentPartPr/>
                <p14:nvPr/>
              </p14:nvContentPartPr>
              <p14:xfrm>
                <a:off x="11218701" y="3219745"/>
                <a:ext cx="65160" cy="774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8FA17BD-657A-4EAE-85E5-4FB67C0FBECC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1210061" y="3210745"/>
                  <a:ext cx="82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94460B1-354A-421A-BE56-08F19D67CAE7}"/>
                    </a:ext>
                  </a:extLst>
                </p14:cNvPr>
                <p14:cNvContentPartPr/>
                <p14:nvPr/>
              </p14:nvContentPartPr>
              <p14:xfrm>
                <a:off x="11352621" y="3225865"/>
                <a:ext cx="69840" cy="806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94460B1-354A-421A-BE56-08F19D67CAE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1343621" y="3217225"/>
                  <a:ext cx="87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374EDA9-14BE-4992-A48E-7E8E4B748867}"/>
                    </a:ext>
                  </a:extLst>
                </p14:cNvPr>
                <p14:cNvContentPartPr/>
                <p14:nvPr/>
              </p14:nvContentPartPr>
              <p14:xfrm>
                <a:off x="11472141" y="3211825"/>
                <a:ext cx="100800" cy="1638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374EDA9-14BE-4992-A48E-7E8E4B748867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1463501" y="3203185"/>
                  <a:ext cx="118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9E34202-9179-4FEA-B1D4-06D2F2570761}"/>
                    </a:ext>
                  </a:extLst>
                </p14:cNvPr>
                <p14:cNvContentPartPr/>
                <p14:nvPr/>
              </p14:nvContentPartPr>
              <p14:xfrm>
                <a:off x="11661501" y="3125785"/>
                <a:ext cx="33120" cy="1717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9E34202-9179-4FEA-B1D4-06D2F2570761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1652861" y="3116785"/>
                  <a:ext cx="50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3F7BF3F-5ADF-4B91-A167-F3DD3A91E247}"/>
                    </a:ext>
                  </a:extLst>
                </p14:cNvPr>
                <p14:cNvContentPartPr/>
                <p14:nvPr/>
              </p14:nvContentPartPr>
              <p14:xfrm>
                <a:off x="11756901" y="3202825"/>
                <a:ext cx="119880" cy="1008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3F7BF3F-5ADF-4B91-A167-F3DD3A91E24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1748261" y="3194185"/>
                  <a:ext cx="13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8BE6AF1-3323-4336-A6C6-974E843D2028}"/>
                    </a:ext>
                  </a:extLst>
                </p14:cNvPr>
                <p14:cNvContentPartPr/>
                <p14:nvPr/>
              </p14:nvContentPartPr>
              <p14:xfrm>
                <a:off x="11891901" y="3184105"/>
                <a:ext cx="206640" cy="3452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8BE6AF1-3323-4336-A6C6-974E843D2028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1883261" y="3175465"/>
                  <a:ext cx="22428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8B179434-74AE-49BC-A264-A6EB1DB69303}"/>
              </a:ext>
            </a:extLst>
          </p:cNvPr>
          <p:cNvGrpSpPr/>
          <p:nvPr/>
        </p:nvGrpSpPr>
        <p:grpSpPr>
          <a:xfrm>
            <a:off x="701301" y="3006625"/>
            <a:ext cx="369000" cy="181080"/>
            <a:chOff x="701301" y="3006625"/>
            <a:chExt cx="36900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26C8443-5B56-42C7-A005-2C61EE16469B}"/>
                    </a:ext>
                  </a:extLst>
                </p14:cNvPr>
                <p14:cNvContentPartPr/>
                <p14:nvPr/>
              </p14:nvContentPartPr>
              <p14:xfrm>
                <a:off x="701301" y="3006625"/>
                <a:ext cx="168840" cy="1810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26C8443-5B56-42C7-A005-2C61EE16469B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692661" y="2997985"/>
                  <a:ext cx="186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6788A27-4553-49FB-B2E2-07AA633D3AA8}"/>
                    </a:ext>
                  </a:extLst>
                </p14:cNvPr>
                <p14:cNvContentPartPr/>
                <p14:nvPr/>
              </p14:nvContentPartPr>
              <p14:xfrm>
                <a:off x="937101" y="3054505"/>
                <a:ext cx="73800" cy="108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6788A27-4553-49FB-B2E2-07AA633D3AA8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8461" y="3045505"/>
                  <a:ext cx="91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9B88E19-F8A5-44A5-B42E-59DABF1BD4D4}"/>
                    </a:ext>
                  </a:extLst>
                </p14:cNvPr>
                <p14:cNvContentPartPr/>
                <p14:nvPr/>
              </p14:nvContentPartPr>
              <p14:xfrm>
                <a:off x="979941" y="3125785"/>
                <a:ext cx="90360" cy="46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9B88E19-F8A5-44A5-B42E-59DABF1BD4D4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70941" y="3116785"/>
                  <a:ext cx="1080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AA45D881-9805-49B1-9C89-61D6E2F06E8D}"/>
              </a:ext>
            </a:extLst>
          </p:cNvPr>
          <p:cNvGrpSpPr/>
          <p:nvPr/>
        </p:nvGrpSpPr>
        <p:grpSpPr>
          <a:xfrm>
            <a:off x="1342821" y="2819785"/>
            <a:ext cx="1386360" cy="432720"/>
            <a:chOff x="1342821" y="2819785"/>
            <a:chExt cx="1386360" cy="43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C2FD2654-3BAC-44B6-A40D-F0F8E5E2216F}"/>
                    </a:ext>
                  </a:extLst>
                </p14:cNvPr>
                <p14:cNvContentPartPr/>
                <p14:nvPr/>
              </p14:nvContentPartPr>
              <p14:xfrm>
                <a:off x="1342821" y="2895385"/>
                <a:ext cx="198720" cy="3571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C2FD2654-3BAC-44B6-A40D-F0F8E5E2216F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334181" y="2886385"/>
                  <a:ext cx="2163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193147A-B6C5-4F56-A58B-4B1255C552DA}"/>
                    </a:ext>
                  </a:extLst>
                </p14:cNvPr>
                <p14:cNvContentPartPr/>
                <p14:nvPr/>
              </p14:nvContentPartPr>
              <p14:xfrm>
                <a:off x="1594461" y="2950105"/>
                <a:ext cx="186120" cy="2253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193147A-B6C5-4F56-A58B-4B1255C552DA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585461" y="2941465"/>
                  <a:ext cx="203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F89F7AB-A298-4D90-BD93-AE3C620C1019}"/>
                    </a:ext>
                  </a:extLst>
                </p14:cNvPr>
                <p14:cNvContentPartPr/>
                <p14:nvPr/>
              </p14:nvContentPartPr>
              <p14:xfrm>
                <a:off x="1856901" y="3136225"/>
                <a:ext cx="20160" cy="820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F89F7AB-A298-4D90-BD93-AE3C620C1019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847901" y="3127225"/>
                  <a:ext cx="37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4E2E053-7136-470B-8353-88465D5B6D07}"/>
                    </a:ext>
                  </a:extLst>
                </p14:cNvPr>
                <p14:cNvContentPartPr/>
                <p14:nvPr/>
              </p14:nvContentPartPr>
              <p14:xfrm>
                <a:off x="1976421" y="2949385"/>
                <a:ext cx="195480" cy="2138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4E2E053-7136-470B-8353-88465D5B6D07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967781" y="2940745"/>
                  <a:ext cx="213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91AB5471-4BCA-4C5B-B313-00A6378976CB}"/>
                    </a:ext>
                  </a:extLst>
                </p14:cNvPr>
                <p14:cNvContentPartPr/>
                <p14:nvPr/>
              </p14:nvContentPartPr>
              <p14:xfrm>
                <a:off x="2282061" y="3117505"/>
                <a:ext cx="19800" cy="903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91AB5471-4BCA-4C5B-B313-00A6378976CB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273421" y="3108505"/>
                  <a:ext cx="37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D8AE631-6D91-4EF3-B258-A333BD68F760}"/>
                    </a:ext>
                  </a:extLst>
                </p14:cNvPr>
                <p14:cNvContentPartPr/>
                <p14:nvPr/>
              </p14:nvContentPartPr>
              <p14:xfrm>
                <a:off x="2418141" y="2938585"/>
                <a:ext cx="28440" cy="2138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D8AE631-6D91-4EF3-B258-A333BD68F760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409501" y="2929585"/>
                  <a:ext cx="46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82498B6-574E-4BDB-8085-006F03792189}"/>
                    </a:ext>
                  </a:extLst>
                </p14:cNvPr>
                <p14:cNvContentPartPr/>
                <p14:nvPr/>
              </p14:nvContentPartPr>
              <p14:xfrm>
                <a:off x="2477181" y="2828425"/>
                <a:ext cx="10440" cy="86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82498B6-574E-4BDB-8085-006F0379218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468541" y="2819425"/>
                  <a:ext cx="28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8AB90A8-14CE-4D85-8EB7-F92A0D419ADA}"/>
                    </a:ext>
                  </a:extLst>
                </p14:cNvPr>
                <p14:cNvContentPartPr/>
                <p14:nvPr/>
              </p14:nvContentPartPr>
              <p14:xfrm>
                <a:off x="2482221" y="2819785"/>
                <a:ext cx="246960" cy="3549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8AB90A8-14CE-4D85-8EB7-F92A0D419ADA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473581" y="2810785"/>
                  <a:ext cx="26460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F0A97DA-7AEB-4B7A-BCEE-3A57A072990C}"/>
              </a:ext>
            </a:extLst>
          </p:cNvPr>
          <p:cNvGrpSpPr/>
          <p:nvPr/>
        </p:nvGrpSpPr>
        <p:grpSpPr>
          <a:xfrm>
            <a:off x="1108101" y="3355105"/>
            <a:ext cx="420480" cy="314280"/>
            <a:chOff x="1108101" y="3355105"/>
            <a:chExt cx="42048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060C1D2-978C-47DE-B605-183495F2BB5C}"/>
                    </a:ext>
                  </a:extLst>
                </p14:cNvPr>
                <p14:cNvContentPartPr/>
                <p14:nvPr/>
              </p14:nvContentPartPr>
              <p14:xfrm>
                <a:off x="1108101" y="3484705"/>
                <a:ext cx="39600" cy="93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060C1D2-978C-47DE-B605-183495F2BB5C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099101" y="3476065"/>
                  <a:ext cx="57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7E0CABC8-37AD-4DC9-87F8-A60335EE3FA1}"/>
                    </a:ext>
                  </a:extLst>
                </p14:cNvPr>
                <p14:cNvContentPartPr/>
                <p14:nvPr/>
              </p14:nvContentPartPr>
              <p14:xfrm>
                <a:off x="1135461" y="3553465"/>
                <a:ext cx="77760" cy="64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7E0CABC8-37AD-4DC9-87F8-A60335EE3FA1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126821" y="3544465"/>
                  <a:ext cx="95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ECAEFCC-8E95-4EF7-A624-9D0625083F71}"/>
                    </a:ext>
                  </a:extLst>
                </p14:cNvPr>
                <p14:cNvContentPartPr/>
                <p14:nvPr/>
              </p14:nvContentPartPr>
              <p14:xfrm>
                <a:off x="1342101" y="3355105"/>
                <a:ext cx="186480" cy="3142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ECAEFCC-8E95-4EF7-A624-9D0625083F71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333461" y="3346105"/>
                  <a:ext cx="20412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9CD720C-40A8-41BB-8712-D018A03C50AD}"/>
              </a:ext>
            </a:extLst>
          </p:cNvPr>
          <p:cNvGrpSpPr/>
          <p:nvPr/>
        </p:nvGrpSpPr>
        <p:grpSpPr>
          <a:xfrm>
            <a:off x="1618581" y="3340345"/>
            <a:ext cx="400320" cy="295200"/>
            <a:chOff x="1618581" y="3340345"/>
            <a:chExt cx="40032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35A58FC7-77C6-4486-B7D5-7564295E36FD}"/>
                    </a:ext>
                  </a:extLst>
                </p14:cNvPr>
                <p14:cNvContentPartPr/>
                <p14:nvPr/>
              </p14:nvContentPartPr>
              <p14:xfrm>
                <a:off x="1618581" y="3410185"/>
                <a:ext cx="182880" cy="1792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35A58FC7-77C6-4486-B7D5-7564295E36FD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609941" y="3401185"/>
                  <a:ext cx="200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5FB2805-974C-4152-AB82-2FE99293E455}"/>
                    </a:ext>
                  </a:extLst>
                </p14:cNvPr>
                <p14:cNvContentPartPr/>
                <p14:nvPr/>
              </p14:nvContentPartPr>
              <p14:xfrm>
                <a:off x="1797501" y="3340345"/>
                <a:ext cx="221400" cy="2952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5FB2805-974C-4152-AB82-2FE99293E455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788861" y="3331705"/>
                  <a:ext cx="23904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29141F65-AD27-4C98-ABF7-BA47E4C222B2}"/>
                  </a:ext>
                </a:extLst>
              </p14:cNvPr>
              <p14:cNvContentPartPr/>
              <p14:nvPr/>
            </p14:nvContentPartPr>
            <p14:xfrm>
              <a:off x="712461" y="3387145"/>
              <a:ext cx="184320" cy="29628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29141F65-AD27-4C98-ABF7-BA47E4C222B2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703461" y="3378145"/>
                <a:ext cx="201960" cy="31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Group 432">
            <a:extLst>
              <a:ext uri="{FF2B5EF4-FFF2-40B4-BE49-F238E27FC236}">
                <a16:creationId xmlns:a16="http://schemas.microsoft.com/office/drawing/2014/main" id="{681DAE34-C3A0-4266-A9BE-9A4133A6DD32}"/>
              </a:ext>
            </a:extLst>
          </p:cNvPr>
          <p:cNvGrpSpPr/>
          <p:nvPr/>
        </p:nvGrpSpPr>
        <p:grpSpPr>
          <a:xfrm>
            <a:off x="730101" y="4032265"/>
            <a:ext cx="442440" cy="194400"/>
            <a:chOff x="730101" y="4032265"/>
            <a:chExt cx="4424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32DA796-C646-4C84-BB1E-618ECBF28DC8}"/>
                    </a:ext>
                  </a:extLst>
                </p14:cNvPr>
                <p14:cNvContentPartPr/>
                <p14:nvPr/>
              </p14:nvContentPartPr>
              <p14:xfrm>
                <a:off x="730101" y="4044865"/>
                <a:ext cx="161640" cy="1818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32DA796-C646-4C84-BB1E-618ECBF28DC8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21101" y="4035865"/>
                  <a:ext cx="17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DBC2786-0A6C-49D7-86F7-E8FA81C89B18}"/>
                    </a:ext>
                  </a:extLst>
                </p14:cNvPr>
                <p14:cNvContentPartPr/>
                <p14:nvPr/>
              </p14:nvContentPartPr>
              <p14:xfrm>
                <a:off x="1063821" y="4032265"/>
                <a:ext cx="60480" cy="190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DBC2786-0A6C-49D7-86F7-E8FA81C89B1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54821" y="4023625"/>
                  <a:ext cx="7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A074B2E9-8D6D-4E48-8D87-41D43ED64E58}"/>
                    </a:ext>
                  </a:extLst>
                </p14:cNvPr>
                <p14:cNvContentPartPr/>
                <p14:nvPr/>
              </p14:nvContentPartPr>
              <p14:xfrm>
                <a:off x="1063821" y="4122985"/>
                <a:ext cx="108720" cy="190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A074B2E9-8D6D-4E48-8D87-41D43ED64E5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54821" y="4114345"/>
                  <a:ext cx="12636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3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CBF7FEBF-8BC2-4924-825D-073ABE88DD00}"/>
                  </a:ext>
                </a:extLst>
              </p14:cNvPr>
              <p14:cNvContentPartPr/>
              <p14:nvPr/>
            </p14:nvContentPartPr>
            <p14:xfrm>
              <a:off x="1366941" y="3876745"/>
              <a:ext cx="185040" cy="38916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CBF7FEBF-8BC2-4924-825D-073ABE88DD00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1358301" y="3867745"/>
                <a:ext cx="2026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5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7269E5E0-43BB-4303-B9CD-BD8A56165A78}"/>
                  </a:ext>
                </a:extLst>
              </p14:cNvPr>
              <p14:cNvContentPartPr/>
              <p14:nvPr/>
            </p14:nvContentPartPr>
            <p14:xfrm>
              <a:off x="1815861" y="4125865"/>
              <a:ext cx="12960" cy="9072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7269E5E0-43BB-4303-B9CD-BD8A56165A78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1806861" y="4116865"/>
                <a:ext cx="306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7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74FEA870-3A33-4382-A638-8DD09F6264F4}"/>
                  </a:ext>
                </a:extLst>
              </p14:cNvPr>
              <p14:cNvContentPartPr/>
              <p14:nvPr/>
            </p14:nvContentPartPr>
            <p14:xfrm>
              <a:off x="2247501" y="4085185"/>
              <a:ext cx="13680" cy="13356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74FEA870-3A33-4382-A638-8DD09F6264F4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238501" y="4076545"/>
                <a:ext cx="31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9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0444DD87-2509-4539-9155-9F07C32212D1}"/>
                  </a:ext>
                </a:extLst>
              </p14:cNvPr>
              <p14:cNvContentPartPr/>
              <p14:nvPr/>
            </p14:nvContentPartPr>
            <p14:xfrm>
              <a:off x="2767701" y="4074385"/>
              <a:ext cx="9000" cy="15012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0444DD87-2509-4539-9155-9F07C32212D1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759061" y="4065745"/>
                <a:ext cx="266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1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C2D28B94-B299-4505-AD46-0CD4A8D332E3}"/>
                  </a:ext>
                </a:extLst>
              </p14:cNvPr>
              <p14:cNvContentPartPr/>
              <p14:nvPr/>
            </p14:nvContentPartPr>
            <p14:xfrm>
              <a:off x="3275301" y="4077625"/>
              <a:ext cx="16920" cy="12600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C2D28B94-B299-4505-AD46-0CD4A8D332E3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3266301" y="4068985"/>
                <a:ext cx="345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3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5A72E2ED-3735-467A-BF60-5BB4DCD0E317}"/>
                  </a:ext>
                </a:extLst>
              </p14:cNvPr>
              <p14:cNvContentPartPr/>
              <p14:nvPr/>
            </p14:nvContentPartPr>
            <p14:xfrm>
              <a:off x="3620901" y="3792865"/>
              <a:ext cx="174240" cy="29952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5A72E2ED-3735-467A-BF60-5BB4DCD0E317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3612261" y="3784225"/>
                <a:ext cx="19188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1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A8AEA6C-C701-456E-80DB-8F8414CE3225}"/>
              </a:ext>
            </a:extLst>
          </p:cNvPr>
          <p:cNvGrpSpPr/>
          <p:nvPr/>
        </p:nvGrpSpPr>
        <p:grpSpPr>
          <a:xfrm>
            <a:off x="349221" y="75368"/>
            <a:ext cx="2553840" cy="469080"/>
            <a:chOff x="349221" y="75368"/>
            <a:chExt cx="255384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096B6CF-F2ED-44B3-8DF8-3C494231F449}"/>
                    </a:ext>
                  </a:extLst>
                </p14:cNvPr>
                <p14:cNvContentPartPr/>
                <p14:nvPr/>
              </p14:nvContentPartPr>
              <p14:xfrm>
                <a:off x="359301" y="262568"/>
                <a:ext cx="3600" cy="3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096B6CF-F2ED-44B3-8DF8-3C494231F4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0301" y="253568"/>
                  <a:ext cx="21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BF5E49-7C83-491B-84ED-C50FC4423EFC}"/>
                    </a:ext>
                  </a:extLst>
                </p14:cNvPr>
                <p14:cNvContentPartPr/>
                <p14:nvPr/>
              </p14:nvContentPartPr>
              <p14:xfrm>
                <a:off x="367581" y="272648"/>
                <a:ext cx="39600" cy="271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BF5E49-7C83-491B-84ED-C50FC4423E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581" y="263648"/>
                  <a:ext cx="57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253344-9313-4E6E-9A99-FD3F9244185A}"/>
                    </a:ext>
                  </a:extLst>
                </p14:cNvPr>
                <p14:cNvContentPartPr/>
                <p14:nvPr/>
              </p14:nvContentPartPr>
              <p14:xfrm>
                <a:off x="521661" y="235928"/>
                <a:ext cx="42120" cy="270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253344-9313-4E6E-9A99-FD3F924418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3021" y="227288"/>
                  <a:ext cx="59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4969FA-EC3A-46E6-880E-BBCADB14113B}"/>
                    </a:ext>
                  </a:extLst>
                </p14:cNvPr>
                <p14:cNvContentPartPr/>
                <p14:nvPr/>
              </p14:nvContentPartPr>
              <p14:xfrm>
                <a:off x="349221" y="318728"/>
                <a:ext cx="530640" cy="16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4969FA-EC3A-46E6-880E-BBCADB1411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0581" y="310088"/>
                  <a:ext cx="548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FEB79D-F72E-4BB5-8C8C-0608008A7902}"/>
                    </a:ext>
                  </a:extLst>
                </p14:cNvPr>
                <p14:cNvContentPartPr/>
                <p14:nvPr/>
              </p14:nvContentPartPr>
              <p14:xfrm>
                <a:off x="1004781" y="242048"/>
                <a:ext cx="322560" cy="22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FEB79D-F72E-4BB5-8C8C-0608008A79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5781" y="233408"/>
                  <a:ext cx="340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7DA3A9-6866-41C7-8896-B7ECEDAA74A6}"/>
                    </a:ext>
                  </a:extLst>
                </p14:cNvPr>
                <p14:cNvContentPartPr/>
                <p14:nvPr/>
              </p14:nvContentPartPr>
              <p14:xfrm>
                <a:off x="1437861" y="247448"/>
                <a:ext cx="353520" cy="19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7DA3A9-6866-41C7-8896-B7ECEDAA74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29221" y="238448"/>
                  <a:ext cx="371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2FF60A-39C7-4638-A115-0AC2EE1F5B1D}"/>
                    </a:ext>
                  </a:extLst>
                </p14:cNvPr>
                <p14:cNvContentPartPr/>
                <p14:nvPr/>
              </p14:nvContentPartPr>
              <p14:xfrm>
                <a:off x="1802901" y="243128"/>
                <a:ext cx="185760" cy="177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2FF60A-39C7-4638-A115-0AC2EE1F5B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4261" y="234488"/>
                  <a:ext cx="203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5EB6A9-64C6-4D74-A581-3FABD388D671}"/>
                    </a:ext>
                  </a:extLst>
                </p14:cNvPr>
                <p14:cNvContentPartPr/>
                <p14:nvPr/>
              </p14:nvContentPartPr>
              <p14:xfrm>
                <a:off x="2004501" y="242768"/>
                <a:ext cx="310680" cy="207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5EB6A9-64C6-4D74-A581-3FABD388D6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95861" y="233768"/>
                  <a:ext cx="328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5DAF93-7C90-4BC7-8DD7-00289E7A815B}"/>
                    </a:ext>
                  </a:extLst>
                </p14:cNvPr>
                <p14:cNvContentPartPr/>
                <p14:nvPr/>
              </p14:nvContentPartPr>
              <p14:xfrm>
                <a:off x="2365221" y="240608"/>
                <a:ext cx="214200" cy="21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5DAF93-7C90-4BC7-8DD7-00289E7A81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56221" y="231968"/>
                  <a:ext cx="231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E980D5-1197-4DAF-B68D-179CFADA6E51}"/>
                    </a:ext>
                  </a:extLst>
                </p14:cNvPr>
                <p14:cNvContentPartPr/>
                <p14:nvPr/>
              </p14:nvContentPartPr>
              <p14:xfrm>
                <a:off x="2792901" y="75368"/>
                <a:ext cx="2160" cy="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E980D5-1197-4DAF-B68D-179CFADA6E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3901" y="66368"/>
                  <a:ext cx="19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7F5665-67B0-46B4-8F78-38F5E2337A53}"/>
                    </a:ext>
                  </a:extLst>
                </p14:cNvPr>
                <p14:cNvContentPartPr/>
                <p14:nvPr/>
              </p14:nvContentPartPr>
              <p14:xfrm>
                <a:off x="2796141" y="88328"/>
                <a:ext cx="106920" cy="43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7F5665-67B0-46B4-8F78-38F5E2337A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87141" y="79688"/>
                  <a:ext cx="12456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BF1192-E38B-42B1-BD50-DAC36958CEAB}"/>
              </a:ext>
            </a:extLst>
          </p:cNvPr>
          <p:cNvGrpSpPr/>
          <p:nvPr/>
        </p:nvGrpSpPr>
        <p:grpSpPr>
          <a:xfrm>
            <a:off x="3645741" y="156008"/>
            <a:ext cx="599040" cy="250200"/>
            <a:chOff x="3645741" y="156008"/>
            <a:chExt cx="59904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B97F15-7AD0-4E20-9FB3-6DBEF1A264F7}"/>
                    </a:ext>
                  </a:extLst>
                </p14:cNvPr>
                <p14:cNvContentPartPr/>
                <p14:nvPr/>
              </p14:nvContentPartPr>
              <p14:xfrm>
                <a:off x="3645741" y="199568"/>
                <a:ext cx="318960" cy="20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B97F15-7AD0-4E20-9FB3-6DBEF1A264F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37101" y="190568"/>
                  <a:ext cx="336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58C46A-3C76-4724-802D-C1A64C81991C}"/>
                    </a:ext>
                  </a:extLst>
                </p14:cNvPr>
                <p14:cNvContentPartPr/>
                <p14:nvPr/>
              </p14:nvContentPartPr>
              <p14:xfrm>
                <a:off x="4047861" y="221528"/>
                <a:ext cx="183600" cy="18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58C46A-3C76-4724-802D-C1A64C8199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8861" y="212888"/>
                  <a:ext cx="201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142680-EAF4-4D4E-8E10-E50506C118ED}"/>
                    </a:ext>
                  </a:extLst>
                </p14:cNvPr>
                <p14:cNvContentPartPr/>
                <p14:nvPr/>
              </p14:nvContentPartPr>
              <p14:xfrm>
                <a:off x="4047141" y="156008"/>
                <a:ext cx="197640" cy="19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142680-EAF4-4D4E-8E10-E50506C118E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38501" y="147008"/>
                  <a:ext cx="2152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40812C-38E1-4881-94E2-1EEB8DC7219E}"/>
              </a:ext>
            </a:extLst>
          </p:cNvPr>
          <p:cNvGrpSpPr/>
          <p:nvPr/>
        </p:nvGrpSpPr>
        <p:grpSpPr>
          <a:xfrm>
            <a:off x="4605141" y="176168"/>
            <a:ext cx="960120" cy="225000"/>
            <a:chOff x="4605141" y="176168"/>
            <a:chExt cx="96012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5D118B-14BF-4DC4-81E8-AF31610E82D0}"/>
                    </a:ext>
                  </a:extLst>
                </p14:cNvPr>
                <p14:cNvContentPartPr/>
                <p14:nvPr/>
              </p14:nvContentPartPr>
              <p14:xfrm>
                <a:off x="4605141" y="205688"/>
                <a:ext cx="238680" cy="19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5D118B-14BF-4DC4-81E8-AF31610E82D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96501" y="196688"/>
                  <a:ext cx="256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28D562-8336-41A5-AF9A-35462418C839}"/>
                    </a:ext>
                  </a:extLst>
                </p14:cNvPr>
                <p14:cNvContentPartPr/>
                <p14:nvPr/>
              </p14:nvContentPartPr>
              <p14:xfrm>
                <a:off x="4645821" y="232328"/>
                <a:ext cx="493560" cy="145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28D562-8336-41A5-AF9A-35462418C8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37181" y="223688"/>
                  <a:ext cx="511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96B6C0-921F-4059-B204-82DE6DAACC77}"/>
                    </a:ext>
                  </a:extLst>
                </p14:cNvPr>
                <p14:cNvContentPartPr/>
                <p14:nvPr/>
              </p14:nvContentPartPr>
              <p14:xfrm>
                <a:off x="5183301" y="181928"/>
                <a:ext cx="162360" cy="20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96B6C0-921F-4059-B204-82DE6DAACC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74301" y="172928"/>
                  <a:ext cx="180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FCA770-6778-44DA-8788-052FAD0F643A}"/>
                    </a:ext>
                  </a:extLst>
                </p14:cNvPr>
                <p14:cNvContentPartPr/>
                <p14:nvPr/>
              </p14:nvContentPartPr>
              <p14:xfrm>
                <a:off x="5413701" y="176168"/>
                <a:ext cx="151560" cy="19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FCA770-6778-44DA-8788-052FAD0F643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04701" y="167168"/>
                  <a:ext cx="16920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BEF2D0-04C6-493A-9A6C-F81A6F15A3DC}"/>
              </a:ext>
            </a:extLst>
          </p:cNvPr>
          <p:cNvGrpSpPr/>
          <p:nvPr/>
        </p:nvGrpSpPr>
        <p:grpSpPr>
          <a:xfrm>
            <a:off x="6147021" y="101648"/>
            <a:ext cx="1116000" cy="308880"/>
            <a:chOff x="6147021" y="101648"/>
            <a:chExt cx="111600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79456C-BB8B-4A6D-88FC-DBD8CFFAC087}"/>
                    </a:ext>
                  </a:extLst>
                </p14:cNvPr>
                <p14:cNvContentPartPr/>
                <p14:nvPr/>
              </p14:nvContentPartPr>
              <p14:xfrm>
                <a:off x="6147021" y="189488"/>
                <a:ext cx="210600" cy="221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79456C-BB8B-4A6D-88FC-DBD8CFFAC0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8381" y="180848"/>
                  <a:ext cx="228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78D3D7-B881-45ED-9A13-74559105B3A9}"/>
                    </a:ext>
                  </a:extLst>
                </p14:cNvPr>
                <p14:cNvContentPartPr/>
                <p14:nvPr/>
              </p14:nvContentPartPr>
              <p14:xfrm>
                <a:off x="6431061" y="176168"/>
                <a:ext cx="232200" cy="18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78D3D7-B881-45ED-9A13-74559105B3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22061" y="167528"/>
                  <a:ext cx="249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8D7B54-49EF-4DA8-9199-9F82E990FE1C}"/>
                    </a:ext>
                  </a:extLst>
                </p14:cNvPr>
                <p14:cNvContentPartPr/>
                <p14:nvPr/>
              </p14:nvContentPartPr>
              <p14:xfrm>
                <a:off x="6406581" y="156008"/>
                <a:ext cx="169560" cy="11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8D7B54-49EF-4DA8-9199-9F82E990FE1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97941" y="147008"/>
                  <a:ext cx="187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C3A4FA-7D0C-474E-82D9-BC12BE6462B0}"/>
                    </a:ext>
                  </a:extLst>
                </p14:cNvPr>
                <p14:cNvContentPartPr/>
                <p14:nvPr/>
              </p14:nvContentPartPr>
              <p14:xfrm>
                <a:off x="6674781" y="101648"/>
                <a:ext cx="171000" cy="23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C3A4FA-7D0C-474E-82D9-BC12BE6462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65781" y="93008"/>
                  <a:ext cx="188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1B8765-B94F-41BA-83BA-A2BC8BA5501C}"/>
                    </a:ext>
                  </a:extLst>
                </p14:cNvPr>
                <p14:cNvContentPartPr/>
                <p14:nvPr/>
              </p14:nvContentPartPr>
              <p14:xfrm>
                <a:off x="6748221" y="117848"/>
                <a:ext cx="100800" cy="1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1B8765-B94F-41BA-83BA-A2BC8BA550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39221" y="108848"/>
                  <a:ext cx="118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F40702-4D92-47C1-AA86-327ABE0089D2}"/>
                    </a:ext>
                  </a:extLst>
                </p14:cNvPr>
                <p14:cNvContentPartPr/>
                <p14:nvPr/>
              </p14:nvContentPartPr>
              <p14:xfrm>
                <a:off x="7031181" y="108848"/>
                <a:ext cx="231840" cy="22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F40702-4D92-47C1-AA86-327ABE0089D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22181" y="100208"/>
                  <a:ext cx="24948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CFE65F-017C-488C-87C0-A15E1322DF8B}"/>
              </a:ext>
            </a:extLst>
          </p:cNvPr>
          <p:cNvGrpSpPr/>
          <p:nvPr/>
        </p:nvGrpSpPr>
        <p:grpSpPr>
          <a:xfrm>
            <a:off x="7623021" y="177608"/>
            <a:ext cx="549720" cy="250560"/>
            <a:chOff x="7623021" y="177608"/>
            <a:chExt cx="54972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DAF0496-C419-4CE5-9737-0F1F73521759}"/>
                    </a:ext>
                  </a:extLst>
                </p14:cNvPr>
                <p14:cNvContentPartPr/>
                <p14:nvPr/>
              </p14:nvContentPartPr>
              <p14:xfrm>
                <a:off x="7769901" y="236288"/>
                <a:ext cx="21240" cy="19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DAF0496-C419-4CE5-9737-0F1F735217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60901" y="227288"/>
                  <a:ext cx="38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FF8A49-ABFC-4BC9-9663-0FE07B69DBBB}"/>
                    </a:ext>
                  </a:extLst>
                </p14:cNvPr>
                <p14:cNvContentPartPr/>
                <p14:nvPr/>
              </p14:nvContentPartPr>
              <p14:xfrm>
                <a:off x="7623021" y="177608"/>
                <a:ext cx="549720" cy="19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FF8A49-ABFC-4BC9-9663-0FE07B69DB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14381" y="168608"/>
                  <a:ext cx="56736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09AC77-2245-4E36-A1E1-B42ADD4D2DE8}"/>
              </a:ext>
            </a:extLst>
          </p:cNvPr>
          <p:cNvGrpSpPr/>
          <p:nvPr/>
        </p:nvGrpSpPr>
        <p:grpSpPr>
          <a:xfrm>
            <a:off x="8547501" y="85808"/>
            <a:ext cx="2194920" cy="318960"/>
            <a:chOff x="8547501" y="85808"/>
            <a:chExt cx="219492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A36D42-80A2-40A9-9FF2-5AD76D22E92A}"/>
                    </a:ext>
                  </a:extLst>
                </p14:cNvPr>
                <p14:cNvContentPartPr/>
                <p14:nvPr/>
              </p14:nvContentPartPr>
              <p14:xfrm>
                <a:off x="8547501" y="183728"/>
                <a:ext cx="183240" cy="14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A36D42-80A2-40A9-9FF2-5AD76D22E9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38501" y="174728"/>
                  <a:ext cx="200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C3451C-F8E6-4E9F-989F-6BC75D5B857D}"/>
                    </a:ext>
                  </a:extLst>
                </p14:cNvPr>
                <p14:cNvContentPartPr/>
                <p14:nvPr/>
              </p14:nvContentPartPr>
              <p14:xfrm>
                <a:off x="8691141" y="188048"/>
                <a:ext cx="202680" cy="181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C3451C-F8E6-4E9F-989F-6BC75D5B857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82501" y="179048"/>
                  <a:ext cx="220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E8E79E-AB59-4120-AC43-64FA9EAEFFA5}"/>
                    </a:ext>
                  </a:extLst>
                </p14:cNvPr>
                <p14:cNvContentPartPr/>
                <p14:nvPr/>
              </p14:nvContentPartPr>
              <p14:xfrm>
                <a:off x="8993901" y="192368"/>
                <a:ext cx="268920" cy="177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E8E79E-AB59-4120-AC43-64FA9EAEFF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84901" y="183368"/>
                  <a:ext cx="286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7E0C1F-B9EB-4F33-9CA2-A7283E0CA0D6}"/>
                    </a:ext>
                  </a:extLst>
                </p14:cNvPr>
                <p14:cNvContentPartPr/>
                <p14:nvPr/>
              </p14:nvContentPartPr>
              <p14:xfrm>
                <a:off x="9319701" y="110648"/>
                <a:ext cx="185040" cy="225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7E0C1F-B9EB-4F33-9CA2-A7283E0CA0D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11061" y="102008"/>
                  <a:ext cx="202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EDF991-5DC9-4C9A-ADED-CA13B02B3C6F}"/>
                    </a:ext>
                  </a:extLst>
                </p14:cNvPr>
                <p14:cNvContentPartPr/>
                <p14:nvPr/>
              </p14:nvContentPartPr>
              <p14:xfrm>
                <a:off x="9646221" y="95528"/>
                <a:ext cx="30240" cy="248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EDF991-5DC9-4C9A-ADED-CA13B02B3C6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37581" y="86888"/>
                  <a:ext cx="47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895E81-E0CB-4AA5-B773-0D7E7C58C301}"/>
                    </a:ext>
                  </a:extLst>
                </p14:cNvPr>
                <p14:cNvContentPartPr/>
                <p14:nvPr/>
              </p14:nvContentPartPr>
              <p14:xfrm>
                <a:off x="9825861" y="85808"/>
                <a:ext cx="245160" cy="244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895E81-E0CB-4AA5-B773-0D7E7C58C30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17221" y="76808"/>
                  <a:ext cx="262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4F64CAC-9F92-4D58-BFDC-211F6C1A46E6}"/>
                    </a:ext>
                  </a:extLst>
                </p14:cNvPr>
                <p14:cNvContentPartPr/>
                <p14:nvPr/>
              </p14:nvContentPartPr>
              <p14:xfrm>
                <a:off x="10170021" y="101648"/>
                <a:ext cx="177840" cy="259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4F64CAC-9F92-4D58-BFDC-211F6C1A46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61381" y="93008"/>
                  <a:ext cx="195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F1A20C-F614-480B-B610-10CECA17913B}"/>
                    </a:ext>
                  </a:extLst>
                </p14:cNvPr>
                <p14:cNvContentPartPr/>
                <p14:nvPr/>
              </p14:nvContentPartPr>
              <p14:xfrm>
                <a:off x="10188381" y="125048"/>
                <a:ext cx="217080" cy="13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F1A20C-F614-480B-B610-10CECA1791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79741" y="116048"/>
                  <a:ext cx="234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2E223E-45A1-4A04-A938-B1AE58829BC9}"/>
                    </a:ext>
                  </a:extLst>
                </p14:cNvPr>
                <p14:cNvContentPartPr/>
                <p14:nvPr/>
              </p14:nvContentPartPr>
              <p14:xfrm>
                <a:off x="10394301" y="111728"/>
                <a:ext cx="348120" cy="293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2E223E-45A1-4A04-A938-B1AE58829B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85301" y="103088"/>
                  <a:ext cx="365760" cy="31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7798420-630A-4610-A8FB-0847BE177C98}"/>
                  </a:ext>
                </a:extLst>
              </p14:cNvPr>
              <p14:cNvContentPartPr/>
              <p14:nvPr/>
            </p14:nvContentPartPr>
            <p14:xfrm>
              <a:off x="1068141" y="1346528"/>
              <a:ext cx="107640" cy="11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7798420-630A-4610-A8FB-0847BE177C9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59501" y="1337888"/>
                <a:ext cx="12528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2194F2A-80E6-4CB9-91FF-04057967A08B}"/>
              </a:ext>
            </a:extLst>
          </p:cNvPr>
          <p:cNvGrpSpPr/>
          <p:nvPr/>
        </p:nvGrpSpPr>
        <p:grpSpPr>
          <a:xfrm>
            <a:off x="1411581" y="1300088"/>
            <a:ext cx="1281960" cy="529560"/>
            <a:chOff x="1411581" y="1300088"/>
            <a:chExt cx="128196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D0681C-7324-4E44-B6EF-D99968E9F20D}"/>
                    </a:ext>
                  </a:extLst>
                </p14:cNvPr>
                <p14:cNvContentPartPr/>
                <p14:nvPr/>
              </p14:nvContentPartPr>
              <p14:xfrm>
                <a:off x="1411581" y="1331408"/>
                <a:ext cx="225720" cy="206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D0681C-7324-4E44-B6EF-D99968E9F20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02581" y="1322768"/>
                  <a:ext cx="243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86846F-C973-4B21-8177-614DB18B3BEA}"/>
                    </a:ext>
                  </a:extLst>
                </p14:cNvPr>
                <p14:cNvContentPartPr/>
                <p14:nvPr/>
              </p14:nvContentPartPr>
              <p14:xfrm>
                <a:off x="1715421" y="1338248"/>
                <a:ext cx="266400" cy="225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86846F-C973-4B21-8177-614DB18B3B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06421" y="1329608"/>
                  <a:ext cx="284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772262-BC51-4FF9-87A5-1E5A8EB04E15}"/>
                    </a:ext>
                  </a:extLst>
                </p14:cNvPr>
                <p14:cNvContentPartPr/>
                <p14:nvPr/>
              </p14:nvContentPartPr>
              <p14:xfrm>
                <a:off x="2007741" y="1361648"/>
                <a:ext cx="176040" cy="20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772262-BC51-4FF9-87A5-1E5A8EB04E1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998741" y="1352648"/>
                  <a:ext cx="193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FFCED5-A8D1-4468-8BE6-7C84263248CF}"/>
                    </a:ext>
                  </a:extLst>
                </p14:cNvPr>
                <p14:cNvContentPartPr/>
                <p14:nvPr/>
              </p14:nvContentPartPr>
              <p14:xfrm>
                <a:off x="2261181" y="1350488"/>
                <a:ext cx="218160" cy="199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FFCED5-A8D1-4468-8BE6-7C84263248C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52541" y="1341488"/>
                  <a:ext cx="235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7C209F-5C77-409C-9AE0-C8EA2DDDC692}"/>
                    </a:ext>
                  </a:extLst>
                </p14:cNvPr>
                <p14:cNvContentPartPr/>
                <p14:nvPr/>
              </p14:nvContentPartPr>
              <p14:xfrm>
                <a:off x="2478621" y="1300088"/>
                <a:ext cx="214920" cy="529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7C209F-5C77-409C-9AE0-C8EA2DDDC69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69981" y="1291448"/>
                  <a:ext cx="23256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A7A4364-7E54-4817-9987-199012EE563E}"/>
              </a:ext>
            </a:extLst>
          </p:cNvPr>
          <p:cNvGrpSpPr/>
          <p:nvPr/>
        </p:nvGrpSpPr>
        <p:grpSpPr>
          <a:xfrm>
            <a:off x="2811981" y="1205048"/>
            <a:ext cx="869760" cy="643680"/>
            <a:chOff x="2811981" y="1205048"/>
            <a:chExt cx="86976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B2F7FA-D3C1-4E03-8DF4-1EAE789CFEC9}"/>
                    </a:ext>
                  </a:extLst>
                </p14:cNvPr>
                <p14:cNvContentPartPr/>
                <p14:nvPr/>
              </p14:nvContentPartPr>
              <p14:xfrm>
                <a:off x="2871381" y="1324928"/>
                <a:ext cx="23400" cy="126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B2F7FA-D3C1-4E03-8DF4-1EAE789CFE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62381" y="1315928"/>
                  <a:ext cx="41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88FAAFE-A7CD-429C-BC39-9BE4622AA658}"/>
                    </a:ext>
                  </a:extLst>
                </p14:cNvPr>
                <p14:cNvContentPartPr/>
                <p14:nvPr/>
              </p14:nvContentPartPr>
              <p14:xfrm>
                <a:off x="2811981" y="1205048"/>
                <a:ext cx="6840" cy="1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88FAAFE-A7CD-429C-BC39-9BE4622AA65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03341" y="1196408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FB690A-5AB8-4426-B816-C7492CA8AB2E}"/>
                    </a:ext>
                  </a:extLst>
                </p14:cNvPr>
                <p14:cNvContentPartPr/>
                <p14:nvPr/>
              </p14:nvContentPartPr>
              <p14:xfrm>
                <a:off x="3018981" y="1294688"/>
                <a:ext cx="282960" cy="19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FB690A-5AB8-4426-B816-C7492CA8AB2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10341" y="1285688"/>
                  <a:ext cx="300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B2CB12-BC0C-4946-BE23-A7EBFC347F9A}"/>
                    </a:ext>
                  </a:extLst>
                </p14:cNvPr>
                <p14:cNvContentPartPr/>
                <p14:nvPr/>
              </p14:nvContentPartPr>
              <p14:xfrm>
                <a:off x="3345861" y="1279928"/>
                <a:ext cx="335880" cy="568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B2CB12-BC0C-4946-BE23-A7EBFC347F9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7221" y="1270928"/>
                  <a:ext cx="353520" cy="58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30E09FA-F9C6-4CCD-90A5-D3D855DA420D}"/>
              </a:ext>
            </a:extLst>
          </p:cNvPr>
          <p:cNvGrpSpPr/>
          <p:nvPr/>
        </p:nvGrpSpPr>
        <p:grpSpPr>
          <a:xfrm>
            <a:off x="4181421" y="1142048"/>
            <a:ext cx="363240" cy="379080"/>
            <a:chOff x="4181421" y="1142048"/>
            <a:chExt cx="36324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47F4E3-6EE6-43DC-BDD4-590FB176503C}"/>
                    </a:ext>
                  </a:extLst>
                </p14:cNvPr>
                <p14:cNvContentPartPr/>
                <p14:nvPr/>
              </p14:nvContentPartPr>
              <p14:xfrm>
                <a:off x="4181421" y="1142048"/>
                <a:ext cx="196560" cy="35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47F4E3-6EE6-43DC-BDD4-590FB176503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72781" y="1133408"/>
                  <a:ext cx="214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E3E413-6EA3-4B9E-9004-99D2F49D5427}"/>
                    </a:ext>
                  </a:extLst>
                </p14:cNvPr>
                <p14:cNvContentPartPr/>
                <p14:nvPr/>
              </p14:nvContentPartPr>
              <p14:xfrm>
                <a:off x="4226061" y="1406288"/>
                <a:ext cx="318600" cy="114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E3E413-6EA3-4B9E-9004-99D2F49D542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17421" y="1397648"/>
                  <a:ext cx="3362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D677707-39ED-4735-8F05-F013E0C67052}"/>
              </a:ext>
            </a:extLst>
          </p:cNvPr>
          <p:cNvGrpSpPr/>
          <p:nvPr/>
        </p:nvGrpSpPr>
        <p:grpSpPr>
          <a:xfrm>
            <a:off x="4999341" y="1260488"/>
            <a:ext cx="911880" cy="235800"/>
            <a:chOff x="4999341" y="1260488"/>
            <a:chExt cx="9118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232EBF-800B-4A46-BFD4-0F8811B14367}"/>
                    </a:ext>
                  </a:extLst>
                </p14:cNvPr>
                <p14:cNvContentPartPr/>
                <p14:nvPr/>
              </p14:nvContentPartPr>
              <p14:xfrm>
                <a:off x="4999341" y="1261928"/>
                <a:ext cx="184320" cy="234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232EBF-800B-4A46-BFD4-0F8811B1436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90341" y="1252928"/>
                  <a:ext cx="201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F68C0F-252E-4D57-9E5E-BEA2D204A886}"/>
                    </a:ext>
                  </a:extLst>
                </p14:cNvPr>
                <p14:cNvContentPartPr/>
                <p14:nvPr/>
              </p14:nvContentPartPr>
              <p14:xfrm>
                <a:off x="5280861" y="1289648"/>
                <a:ext cx="136080" cy="17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F68C0F-252E-4D57-9E5E-BEA2D204A8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71861" y="1281008"/>
                  <a:ext cx="153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AB5EE5-0A86-4A35-941D-48DA0BB4EB97}"/>
                    </a:ext>
                  </a:extLst>
                </p14:cNvPr>
                <p14:cNvContentPartPr/>
                <p14:nvPr/>
              </p14:nvContentPartPr>
              <p14:xfrm>
                <a:off x="5483181" y="1293248"/>
                <a:ext cx="219240" cy="167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AB5EE5-0A86-4A35-941D-48DA0BB4EB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74181" y="1284248"/>
                  <a:ext cx="236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9D9FFC-C7A4-43D3-81FF-1C3EFD769E4F}"/>
                    </a:ext>
                  </a:extLst>
                </p14:cNvPr>
                <p14:cNvContentPartPr/>
                <p14:nvPr/>
              </p14:nvContentPartPr>
              <p14:xfrm>
                <a:off x="5738421" y="1260488"/>
                <a:ext cx="172800" cy="162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9D9FFC-C7A4-43D3-81FF-1C3EFD769E4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29781" y="1251488"/>
                  <a:ext cx="19044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A80F9C7-7E33-4F88-A5DD-AA43EAEEB8A2}"/>
                  </a:ext>
                </a:extLst>
              </p14:cNvPr>
              <p14:cNvContentPartPr/>
              <p14:nvPr/>
            </p14:nvContentPartPr>
            <p14:xfrm>
              <a:off x="6284181" y="1061768"/>
              <a:ext cx="519840" cy="339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A80F9C7-7E33-4F88-A5DD-AA43EAEEB8A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275541" y="1052768"/>
                <a:ext cx="53748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8215042-B69C-49A1-8EBE-B8718EEFB130}"/>
              </a:ext>
            </a:extLst>
          </p:cNvPr>
          <p:cNvGrpSpPr/>
          <p:nvPr/>
        </p:nvGrpSpPr>
        <p:grpSpPr>
          <a:xfrm>
            <a:off x="7086261" y="1104608"/>
            <a:ext cx="1330920" cy="325800"/>
            <a:chOff x="7086261" y="1104608"/>
            <a:chExt cx="133092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C7E69F-F898-4468-B890-30478BD2CE17}"/>
                    </a:ext>
                  </a:extLst>
                </p14:cNvPr>
                <p14:cNvContentPartPr/>
                <p14:nvPr/>
              </p14:nvContentPartPr>
              <p14:xfrm>
                <a:off x="7086261" y="1202888"/>
                <a:ext cx="307440" cy="227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C7E69F-F898-4468-B890-30478BD2CE1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77621" y="1193888"/>
                  <a:ext cx="325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3FF513-76AB-4383-808A-0C8B2F19358C}"/>
                    </a:ext>
                  </a:extLst>
                </p14:cNvPr>
                <p14:cNvContentPartPr/>
                <p14:nvPr/>
              </p14:nvContentPartPr>
              <p14:xfrm>
                <a:off x="7377501" y="1180928"/>
                <a:ext cx="335160" cy="195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3FF513-76AB-4383-808A-0C8B2F19358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68861" y="1171928"/>
                  <a:ext cx="352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5FD12A-763D-4AC3-A492-EB51F48ECC84}"/>
                    </a:ext>
                  </a:extLst>
                </p14:cNvPr>
                <p14:cNvContentPartPr/>
                <p14:nvPr/>
              </p14:nvContentPartPr>
              <p14:xfrm>
                <a:off x="7743261" y="1149968"/>
                <a:ext cx="165960" cy="213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5FD12A-763D-4AC3-A492-EB51F48ECC8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34621" y="1141328"/>
                  <a:ext cx="183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5FB1E6-F614-49FE-B24F-41A4D781FEAE}"/>
                    </a:ext>
                  </a:extLst>
                </p14:cNvPr>
                <p14:cNvContentPartPr/>
                <p14:nvPr/>
              </p14:nvContentPartPr>
              <p14:xfrm>
                <a:off x="7734981" y="1126208"/>
                <a:ext cx="233640" cy="223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5FB1E6-F614-49FE-B24F-41A4D781FEA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26341" y="1117208"/>
                  <a:ext cx="251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68CF77-EC3B-4B37-9562-F469042142CE}"/>
                    </a:ext>
                  </a:extLst>
                </p14:cNvPr>
                <p14:cNvContentPartPr/>
                <p14:nvPr/>
              </p14:nvContentPartPr>
              <p14:xfrm>
                <a:off x="8165541" y="1113608"/>
                <a:ext cx="57960" cy="220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68CF77-EC3B-4B37-9562-F469042142C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56541" y="1104608"/>
                  <a:ext cx="75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E7FDA0-6A89-431C-8A16-8C81CB5709ED}"/>
                    </a:ext>
                  </a:extLst>
                </p14:cNvPr>
                <p14:cNvContentPartPr/>
                <p14:nvPr/>
              </p14:nvContentPartPr>
              <p14:xfrm>
                <a:off x="8052141" y="1104608"/>
                <a:ext cx="365040" cy="45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E7FDA0-6A89-431C-8A16-8C81CB5709E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43501" y="1095968"/>
                  <a:ext cx="3826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46CD40A-2209-44C7-AC3B-776E2E4E5F21}"/>
              </a:ext>
            </a:extLst>
          </p:cNvPr>
          <p:cNvGrpSpPr/>
          <p:nvPr/>
        </p:nvGrpSpPr>
        <p:grpSpPr>
          <a:xfrm>
            <a:off x="8771781" y="986528"/>
            <a:ext cx="1473120" cy="366840"/>
            <a:chOff x="8771781" y="986528"/>
            <a:chExt cx="147312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8B23F9-3583-4958-9B7A-A8AC989C65FF}"/>
                    </a:ext>
                  </a:extLst>
                </p14:cNvPr>
                <p14:cNvContentPartPr/>
                <p14:nvPr/>
              </p14:nvContentPartPr>
              <p14:xfrm>
                <a:off x="8771781" y="1097048"/>
                <a:ext cx="16560" cy="245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8B23F9-3583-4958-9B7A-A8AC989C65F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62781" y="1088048"/>
                  <a:ext cx="34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5A56CE-7EF3-4D85-8106-E0B3BB5A0778}"/>
                    </a:ext>
                  </a:extLst>
                </p14:cNvPr>
                <p14:cNvContentPartPr/>
                <p14:nvPr/>
              </p14:nvContentPartPr>
              <p14:xfrm>
                <a:off x="8917221" y="1108208"/>
                <a:ext cx="291240" cy="219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5A56CE-7EF3-4D85-8106-E0B3BB5A077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08221" y="1099568"/>
                  <a:ext cx="308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0BBA0F-6B51-4A30-A1B4-335C6417A30F}"/>
                    </a:ext>
                  </a:extLst>
                </p14:cNvPr>
                <p14:cNvContentPartPr/>
                <p14:nvPr/>
              </p14:nvContentPartPr>
              <p14:xfrm>
                <a:off x="9277221" y="1093088"/>
                <a:ext cx="277560" cy="260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0BBA0F-6B51-4A30-A1B4-335C6417A30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68581" y="1084088"/>
                  <a:ext cx="295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E50BD0-7FC2-471A-8D32-4686B166BF32}"/>
                    </a:ext>
                  </a:extLst>
                </p14:cNvPr>
                <p14:cNvContentPartPr/>
                <p14:nvPr/>
              </p14:nvContentPartPr>
              <p14:xfrm>
                <a:off x="9659901" y="1100288"/>
                <a:ext cx="251640" cy="237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E50BD0-7FC2-471A-8D32-4686B166BF3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50901" y="1091288"/>
                  <a:ext cx="269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55713D-360B-45D8-96CF-A5BAF2ABBDB9}"/>
                    </a:ext>
                  </a:extLst>
                </p14:cNvPr>
                <p14:cNvContentPartPr/>
                <p14:nvPr/>
              </p14:nvContentPartPr>
              <p14:xfrm>
                <a:off x="9682941" y="1088768"/>
                <a:ext cx="123480" cy="144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55713D-360B-45D8-96CF-A5BAF2ABBDB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73941" y="1079768"/>
                  <a:ext cx="141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68B294-9148-4FD3-9D7B-1A7884B91B32}"/>
                    </a:ext>
                  </a:extLst>
                </p14:cNvPr>
                <p14:cNvContentPartPr/>
                <p14:nvPr/>
              </p14:nvContentPartPr>
              <p14:xfrm>
                <a:off x="9972021" y="986528"/>
                <a:ext cx="272880" cy="350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68B294-9148-4FD3-9D7B-1A7884B91B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63021" y="977528"/>
                  <a:ext cx="290520" cy="36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669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E37CEF-CF34-4FBF-9738-2C94BC6409A4}"/>
                  </a:ext>
                </a:extLst>
              </p14:cNvPr>
              <p14:cNvContentPartPr/>
              <p14:nvPr/>
            </p14:nvContentPartPr>
            <p14:xfrm>
              <a:off x="3955341" y="181568"/>
              <a:ext cx="240120" cy="37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E37CEF-CF34-4FBF-9738-2C94BC640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6701" y="172928"/>
                <a:ext cx="2577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F5CE3C-3324-4136-9C8F-15734A606F7A}"/>
                  </a:ext>
                </a:extLst>
              </p14:cNvPr>
              <p14:cNvContentPartPr/>
              <p14:nvPr/>
            </p14:nvContentPartPr>
            <p14:xfrm>
              <a:off x="4303461" y="196688"/>
              <a:ext cx="284400" cy="340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F5CE3C-3324-4136-9C8F-15734A606F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4821" y="187688"/>
                <a:ext cx="3020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AD538F1-4602-469B-B4E1-28EC6547E521}"/>
                  </a:ext>
                </a:extLst>
              </p14:cNvPr>
              <p14:cNvContentPartPr/>
              <p14:nvPr/>
            </p14:nvContentPartPr>
            <p14:xfrm>
              <a:off x="5896101" y="254648"/>
              <a:ext cx="59040" cy="179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AD538F1-4602-469B-B4E1-28EC6547E5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7101" y="246008"/>
                <a:ext cx="766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1833DF-27BB-411D-B3D4-87EAC7EECE7B}"/>
                  </a:ext>
                </a:extLst>
              </p14:cNvPr>
              <p14:cNvContentPartPr/>
              <p14:nvPr/>
            </p14:nvContentPartPr>
            <p14:xfrm>
              <a:off x="5784501" y="319448"/>
              <a:ext cx="272880" cy="52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1833DF-27BB-411D-B3D4-87EAC7EECE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75501" y="310448"/>
                <a:ext cx="2905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E766E8-AFDC-42F1-9272-282B66682A90}"/>
                  </a:ext>
                </a:extLst>
              </p14:cNvPr>
              <p14:cNvContentPartPr/>
              <p14:nvPr/>
            </p14:nvContentPartPr>
            <p14:xfrm>
              <a:off x="6669741" y="182288"/>
              <a:ext cx="290880" cy="520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E766E8-AFDC-42F1-9272-282B66682A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1101" y="173648"/>
                <a:ext cx="3085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6C6877D-A33D-4E4F-8960-013DD7AD238C}"/>
                  </a:ext>
                </a:extLst>
              </p14:cNvPr>
              <p14:cNvContentPartPr/>
              <p14:nvPr/>
            </p14:nvContentPartPr>
            <p14:xfrm>
              <a:off x="496821" y="706088"/>
              <a:ext cx="7513200" cy="126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6C6877D-A33D-4E4F-8960-013DD7AD23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8181" y="697448"/>
                <a:ext cx="753084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975507C-929A-4697-AB57-AE5F3BB156B1}"/>
              </a:ext>
            </a:extLst>
          </p:cNvPr>
          <p:cNvGrpSpPr/>
          <p:nvPr/>
        </p:nvGrpSpPr>
        <p:grpSpPr>
          <a:xfrm>
            <a:off x="1644501" y="1348328"/>
            <a:ext cx="619920" cy="215280"/>
            <a:chOff x="1644501" y="1348328"/>
            <a:chExt cx="61992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26CB66-67A6-4672-A952-BE5A3BE863AB}"/>
                    </a:ext>
                  </a:extLst>
                </p14:cNvPr>
                <p14:cNvContentPartPr/>
                <p14:nvPr/>
              </p14:nvContentPartPr>
              <p14:xfrm>
                <a:off x="1644501" y="1358768"/>
                <a:ext cx="273240" cy="20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26CB66-67A6-4672-A952-BE5A3BE863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5501" y="1350128"/>
                  <a:ext cx="290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E18EF6-0C1C-4AD9-8FD1-E2A01EC02638}"/>
                    </a:ext>
                  </a:extLst>
                </p14:cNvPr>
                <p14:cNvContentPartPr/>
                <p14:nvPr/>
              </p14:nvContentPartPr>
              <p14:xfrm>
                <a:off x="2044101" y="1348328"/>
                <a:ext cx="101880" cy="1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E18EF6-0C1C-4AD9-8FD1-E2A01EC026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5101" y="1339328"/>
                  <a:ext cx="119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E0E9A3-4842-4A96-A3A2-9D842AB86BAB}"/>
                    </a:ext>
                  </a:extLst>
                </p14:cNvPr>
                <p14:cNvContentPartPr/>
                <p14:nvPr/>
              </p14:nvContentPartPr>
              <p14:xfrm>
                <a:off x="2130861" y="1410608"/>
                <a:ext cx="133560" cy="7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E0E9A3-4842-4A96-A3A2-9D842AB86B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1861" y="1401968"/>
                  <a:ext cx="15120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654B718-5376-4250-BE76-DF78D65D8D87}"/>
                  </a:ext>
                </a:extLst>
              </p14:cNvPr>
              <p14:cNvContentPartPr/>
              <p14:nvPr/>
            </p14:nvContentPartPr>
            <p14:xfrm>
              <a:off x="4719981" y="169328"/>
              <a:ext cx="220680" cy="325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654B718-5376-4250-BE76-DF78D65D8D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11341" y="160688"/>
                <a:ext cx="2383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20FCD50-9C88-4AFB-8A2B-988B5B31222E}"/>
                  </a:ext>
                </a:extLst>
              </p14:cNvPr>
              <p14:cNvContentPartPr/>
              <p14:nvPr/>
            </p14:nvContentPartPr>
            <p14:xfrm>
              <a:off x="7252221" y="125048"/>
              <a:ext cx="229680" cy="377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20FCD50-9C88-4AFB-8A2B-988B5B3122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43581" y="116408"/>
                <a:ext cx="24732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00962C6-BE3C-4FFE-A34F-097D893DDFE3}"/>
              </a:ext>
            </a:extLst>
          </p:cNvPr>
          <p:cNvGrpSpPr/>
          <p:nvPr/>
        </p:nvGrpSpPr>
        <p:grpSpPr>
          <a:xfrm>
            <a:off x="2464221" y="1116128"/>
            <a:ext cx="1419120" cy="542880"/>
            <a:chOff x="2464221" y="1116128"/>
            <a:chExt cx="141912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2CCCCC-BEA3-4D5A-80CD-0675C8F31D54}"/>
                    </a:ext>
                  </a:extLst>
                </p14:cNvPr>
                <p14:cNvContentPartPr/>
                <p14:nvPr/>
              </p14:nvContentPartPr>
              <p14:xfrm>
                <a:off x="2464221" y="1116128"/>
                <a:ext cx="321480" cy="54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2CCCCC-BEA3-4D5A-80CD-0675C8F31D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55581" y="1107128"/>
                  <a:ext cx="33912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0E941E-7B36-4DDF-952C-26323F805775}"/>
                    </a:ext>
                  </a:extLst>
                </p14:cNvPr>
                <p14:cNvContentPartPr/>
                <p14:nvPr/>
              </p14:nvContentPartPr>
              <p14:xfrm>
                <a:off x="2916021" y="1209008"/>
                <a:ext cx="230040" cy="32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0E941E-7B36-4DDF-952C-26323F8057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7381" y="1200008"/>
                  <a:ext cx="2476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AC9DA8-C7F6-48A8-870A-26CF604206A9}"/>
                    </a:ext>
                  </a:extLst>
                </p14:cNvPr>
                <p14:cNvContentPartPr/>
                <p14:nvPr/>
              </p14:nvContentPartPr>
              <p14:xfrm>
                <a:off x="3260901" y="1475408"/>
                <a:ext cx="11520" cy="149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AC9DA8-C7F6-48A8-870A-26CF604206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1901" y="1466408"/>
                  <a:ext cx="29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223768-8949-4787-B1F1-5ADB536683C6}"/>
                    </a:ext>
                  </a:extLst>
                </p14:cNvPr>
                <p14:cNvContentPartPr/>
                <p14:nvPr/>
              </p14:nvContentPartPr>
              <p14:xfrm>
                <a:off x="3466461" y="1175168"/>
                <a:ext cx="219600" cy="330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223768-8949-4787-B1F1-5ADB536683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7821" y="1166528"/>
                  <a:ext cx="2372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D087F4-7FD6-49CF-BBF8-C43352C05E8C}"/>
                    </a:ext>
                  </a:extLst>
                </p14:cNvPr>
                <p14:cNvContentPartPr/>
                <p14:nvPr/>
              </p14:nvContentPartPr>
              <p14:xfrm>
                <a:off x="3877941" y="1425728"/>
                <a:ext cx="5400" cy="149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D087F4-7FD6-49CF-BBF8-C43352C05E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9301" y="1416728"/>
                  <a:ext cx="230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B19E7E-BC8E-41BE-A5CF-C5C11E0A9AF1}"/>
              </a:ext>
            </a:extLst>
          </p:cNvPr>
          <p:cNvGrpSpPr/>
          <p:nvPr/>
        </p:nvGrpSpPr>
        <p:grpSpPr>
          <a:xfrm>
            <a:off x="4201221" y="970328"/>
            <a:ext cx="600120" cy="547560"/>
            <a:chOff x="4201221" y="970328"/>
            <a:chExt cx="60012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B97873-2819-45CF-9811-3CB573C53168}"/>
                    </a:ext>
                  </a:extLst>
                </p14:cNvPr>
                <p14:cNvContentPartPr/>
                <p14:nvPr/>
              </p14:nvContentPartPr>
              <p14:xfrm>
                <a:off x="4201221" y="1128728"/>
                <a:ext cx="243360" cy="32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B97873-2819-45CF-9811-3CB573C531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92581" y="1119728"/>
                  <a:ext cx="261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C0D4A4-948E-42DE-8655-472C498D17C2}"/>
                    </a:ext>
                  </a:extLst>
                </p14:cNvPr>
                <p14:cNvContentPartPr/>
                <p14:nvPr/>
              </p14:nvContentPartPr>
              <p14:xfrm>
                <a:off x="4461141" y="970328"/>
                <a:ext cx="340200" cy="547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C0D4A4-948E-42DE-8655-472C498D17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2141" y="961688"/>
                  <a:ext cx="35784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5A589A-1CC8-4706-8805-D491B7BE85C8}"/>
              </a:ext>
            </a:extLst>
          </p:cNvPr>
          <p:cNvGrpSpPr/>
          <p:nvPr/>
        </p:nvGrpSpPr>
        <p:grpSpPr>
          <a:xfrm>
            <a:off x="561981" y="3641716"/>
            <a:ext cx="1178640" cy="409680"/>
            <a:chOff x="661701" y="3219248"/>
            <a:chExt cx="117864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323B5A-2D06-4BCE-B044-367EB92A4476}"/>
                    </a:ext>
                  </a:extLst>
                </p14:cNvPr>
                <p14:cNvContentPartPr/>
                <p14:nvPr/>
              </p14:nvContentPartPr>
              <p14:xfrm>
                <a:off x="661701" y="3398888"/>
                <a:ext cx="185400" cy="195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323B5A-2D06-4BCE-B044-367EB92A44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3061" y="3389888"/>
                  <a:ext cx="203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3D266A7-DCBA-460F-870F-D0C40947DDAC}"/>
                    </a:ext>
                  </a:extLst>
                </p14:cNvPr>
                <p14:cNvContentPartPr/>
                <p14:nvPr/>
              </p14:nvContentPartPr>
              <p14:xfrm>
                <a:off x="978861" y="3255248"/>
                <a:ext cx="201960" cy="373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3D266A7-DCBA-460F-870F-D0C40947DD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9861" y="3246608"/>
                  <a:ext cx="219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23737E-D080-4826-8ABE-3D35D9A25A21}"/>
                    </a:ext>
                  </a:extLst>
                </p14:cNvPr>
                <p14:cNvContentPartPr/>
                <p14:nvPr/>
              </p14:nvContentPartPr>
              <p14:xfrm>
                <a:off x="1189821" y="3397808"/>
                <a:ext cx="122760" cy="142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23737E-D080-4826-8ABE-3D35D9A25A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80821" y="3389168"/>
                  <a:ext cx="140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42F4E6-FB44-4817-B087-62D53A79F235}"/>
                    </a:ext>
                  </a:extLst>
                </p14:cNvPr>
                <p14:cNvContentPartPr/>
                <p14:nvPr/>
              </p14:nvContentPartPr>
              <p14:xfrm>
                <a:off x="1269021" y="3219248"/>
                <a:ext cx="270000" cy="354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42F4E6-FB44-4817-B087-62D53A79F2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60021" y="3210608"/>
                  <a:ext cx="287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42259B-E2C1-4267-89E3-A264D6BF3D91}"/>
                    </a:ext>
                  </a:extLst>
                </p14:cNvPr>
                <p14:cNvContentPartPr/>
                <p14:nvPr/>
              </p14:nvContentPartPr>
              <p14:xfrm>
                <a:off x="1701021" y="3315368"/>
                <a:ext cx="88920" cy="25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42259B-E2C1-4267-89E3-A264D6BF3D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92021" y="3306728"/>
                  <a:ext cx="106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FB2171-E3BD-408E-B408-51534A391582}"/>
                    </a:ext>
                  </a:extLst>
                </p14:cNvPr>
                <p14:cNvContentPartPr/>
                <p14:nvPr/>
              </p14:nvContentPartPr>
              <p14:xfrm>
                <a:off x="1741701" y="3387368"/>
                <a:ext cx="98640" cy="18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FB2171-E3BD-408E-B408-51534A3915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33061" y="3378368"/>
                  <a:ext cx="1162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C88E6E-2698-4DB8-AFCC-1D9CAED5B6BB}"/>
              </a:ext>
            </a:extLst>
          </p:cNvPr>
          <p:cNvGrpSpPr/>
          <p:nvPr/>
        </p:nvGrpSpPr>
        <p:grpSpPr>
          <a:xfrm>
            <a:off x="2009541" y="3555676"/>
            <a:ext cx="1590120" cy="426600"/>
            <a:chOff x="2109261" y="3133208"/>
            <a:chExt cx="159012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E840520-7014-4839-BF1A-910674D31300}"/>
                    </a:ext>
                  </a:extLst>
                </p14:cNvPr>
                <p14:cNvContentPartPr/>
                <p14:nvPr/>
              </p14:nvContentPartPr>
              <p14:xfrm>
                <a:off x="2109261" y="3380888"/>
                <a:ext cx="227160" cy="141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E840520-7014-4839-BF1A-910674D313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00261" y="3371888"/>
                  <a:ext cx="244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431F12-8EF2-4814-86F0-8A2F92654788}"/>
                    </a:ext>
                  </a:extLst>
                </p14:cNvPr>
                <p14:cNvContentPartPr/>
                <p14:nvPr/>
              </p14:nvContentPartPr>
              <p14:xfrm>
                <a:off x="2507061" y="3133208"/>
                <a:ext cx="235440" cy="426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431F12-8EF2-4814-86F0-8A2F926547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98061" y="3124208"/>
                  <a:ext cx="253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CECAB5-2936-45C0-8884-383851132814}"/>
                    </a:ext>
                  </a:extLst>
                </p14:cNvPr>
                <p14:cNvContentPartPr/>
                <p14:nvPr/>
              </p14:nvContentPartPr>
              <p14:xfrm>
                <a:off x="2845821" y="3298088"/>
                <a:ext cx="109800" cy="154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CECAB5-2936-45C0-8884-3838511328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37181" y="3289088"/>
                  <a:ext cx="127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F4B673-5FE7-4732-89AF-BC5EA76E23EF}"/>
                    </a:ext>
                  </a:extLst>
                </p14:cNvPr>
                <p14:cNvContentPartPr/>
                <p14:nvPr/>
              </p14:nvContentPartPr>
              <p14:xfrm>
                <a:off x="3004581" y="3143288"/>
                <a:ext cx="303840" cy="404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F4B673-5FE7-4732-89AF-BC5EA76E23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95941" y="3134648"/>
                  <a:ext cx="321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3E7536-F10E-4DCF-89E4-D56FA9535FAD}"/>
                    </a:ext>
                  </a:extLst>
                </p14:cNvPr>
                <p14:cNvContentPartPr/>
                <p14:nvPr/>
              </p14:nvContentPartPr>
              <p14:xfrm>
                <a:off x="3593901" y="3245888"/>
                <a:ext cx="47880" cy="147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3E7536-F10E-4DCF-89E4-D56FA9535FA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85261" y="3236888"/>
                  <a:ext cx="65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387B5E-0323-49F1-B777-9C529FAD8051}"/>
                    </a:ext>
                  </a:extLst>
                </p14:cNvPr>
                <p14:cNvContentPartPr/>
                <p14:nvPr/>
              </p14:nvContentPartPr>
              <p14:xfrm>
                <a:off x="3504981" y="3321488"/>
                <a:ext cx="194400" cy="47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387B5E-0323-49F1-B777-9C529FAD80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96341" y="3312848"/>
                  <a:ext cx="2120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451129-3817-42EA-92E0-611A1D0A9C76}"/>
              </a:ext>
            </a:extLst>
          </p:cNvPr>
          <p:cNvGrpSpPr/>
          <p:nvPr/>
        </p:nvGrpSpPr>
        <p:grpSpPr>
          <a:xfrm>
            <a:off x="3911421" y="3462076"/>
            <a:ext cx="1161360" cy="425520"/>
            <a:chOff x="4011141" y="3039608"/>
            <a:chExt cx="116136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39B9E4-3BEB-4D37-94B1-715CA9526AA7}"/>
                    </a:ext>
                  </a:extLst>
                </p14:cNvPr>
                <p14:cNvContentPartPr/>
                <p14:nvPr/>
              </p14:nvContentPartPr>
              <p14:xfrm>
                <a:off x="4011141" y="3182888"/>
                <a:ext cx="230040" cy="236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39B9E4-3BEB-4D37-94B1-715CA9526A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02501" y="3173888"/>
                  <a:ext cx="247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47586B-F61D-4EA1-BEC7-8651DA08BA36}"/>
                    </a:ext>
                  </a:extLst>
                </p14:cNvPr>
                <p14:cNvContentPartPr/>
                <p14:nvPr/>
              </p14:nvContentPartPr>
              <p14:xfrm>
                <a:off x="4457181" y="3081368"/>
                <a:ext cx="192960" cy="369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47586B-F61D-4EA1-BEC7-8651DA08BA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8541" y="3072368"/>
                  <a:ext cx="210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832B0B-C038-4BE3-A29C-35DD3513BDE4}"/>
                    </a:ext>
                  </a:extLst>
                </p14:cNvPr>
                <p14:cNvContentPartPr/>
                <p14:nvPr/>
              </p14:nvContentPartPr>
              <p14:xfrm>
                <a:off x="4693341" y="3209528"/>
                <a:ext cx="117360" cy="149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832B0B-C038-4BE3-A29C-35DD3513BD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84701" y="3200528"/>
                  <a:ext cx="135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738BE9-5FDA-4E97-B74C-8E4148321A73}"/>
                    </a:ext>
                  </a:extLst>
                </p14:cNvPr>
                <p14:cNvContentPartPr/>
                <p14:nvPr/>
              </p14:nvContentPartPr>
              <p14:xfrm>
                <a:off x="4833381" y="3039608"/>
                <a:ext cx="339120" cy="425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738BE9-5FDA-4E97-B74C-8E4148321A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4741" y="3030968"/>
                  <a:ext cx="35676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858F680-6A64-4DC3-AE66-BED2754D5020}"/>
              </a:ext>
            </a:extLst>
          </p:cNvPr>
          <p:cNvGrpSpPr/>
          <p:nvPr/>
        </p:nvGrpSpPr>
        <p:grpSpPr>
          <a:xfrm>
            <a:off x="1972101" y="4196476"/>
            <a:ext cx="328680" cy="248400"/>
            <a:chOff x="2071821" y="3774008"/>
            <a:chExt cx="32868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B8617F-9BF5-446E-B20E-DB02DB2C27B9}"/>
                    </a:ext>
                  </a:extLst>
                </p14:cNvPr>
                <p14:cNvContentPartPr/>
                <p14:nvPr/>
              </p14:nvContentPartPr>
              <p14:xfrm>
                <a:off x="2120781" y="3885248"/>
                <a:ext cx="34200" cy="137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B8617F-9BF5-446E-B20E-DB02DB2C27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11781" y="3876248"/>
                  <a:ext cx="51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8416DE-E02B-4BB8-970B-640FAE19D33C}"/>
                    </a:ext>
                  </a:extLst>
                </p14:cNvPr>
                <p14:cNvContentPartPr/>
                <p14:nvPr/>
              </p14:nvContentPartPr>
              <p14:xfrm>
                <a:off x="2071821" y="3774008"/>
                <a:ext cx="15120" cy="36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E8416DE-E02B-4BB8-970B-640FAE19D3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62821" y="3765368"/>
                  <a:ext cx="32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A421B6-3272-4F55-97D5-3AD11A912338}"/>
                    </a:ext>
                  </a:extLst>
                </p14:cNvPr>
                <p14:cNvContentPartPr/>
                <p14:nvPr/>
              </p14:nvContentPartPr>
              <p14:xfrm>
                <a:off x="2260821" y="3782288"/>
                <a:ext cx="139680" cy="202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A421B6-3272-4F55-97D5-3AD11A9123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51821" y="3773288"/>
                  <a:ext cx="15732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889950B-3186-488C-97A6-BBA750BBCA75}"/>
                  </a:ext>
                </a:extLst>
              </p14:cNvPr>
              <p14:cNvContentPartPr/>
              <p14:nvPr/>
            </p14:nvContentPartPr>
            <p14:xfrm>
              <a:off x="4219581" y="4106836"/>
              <a:ext cx="184680" cy="278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889950B-3186-488C-97A6-BBA750BBCA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10581" y="4097836"/>
                <a:ext cx="202320" cy="2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91434F8-5885-4959-B562-3B726D118AD7}"/>
              </a:ext>
            </a:extLst>
          </p:cNvPr>
          <p:cNvGrpSpPr/>
          <p:nvPr/>
        </p:nvGrpSpPr>
        <p:grpSpPr>
          <a:xfrm>
            <a:off x="773661" y="5445676"/>
            <a:ext cx="407880" cy="282960"/>
            <a:chOff x="873381" y="5023208"/>
            <a:chExt cx="40788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35B1D5C-C232-41E3-8997-684CC54B896E}"/>
                    </a:ext>
                  </a:extLst>
                </p14:cNvPr>
                <p14:cNvContentPartPr/>
                <p14:nvPr/>
              </p14:nvContentPartPr>
              <p14:xfrm>
                <a:off x="873381" y="5174048"/>
                <a:ext cx="115200" cy="132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35B1D5C-C232-41E3-8997-684CC54B89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381" y="5165048"/>
                  <a:ext cx="132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B34E6D-BADC-45A6-AD40-2356490E330A}"/>
                    </a:ext>
                  </a:extLst>
                </p14:cNvPr>
                <p14:cNvContentPartPr/>
                <p14:nvPr/>
              </p14:nvContentPartPr>
              <p14:xfrm>
                <a:off x="1125741" y="5023208"/>
                <a:ext cx="155520" cy="254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B34E6D-BADC-45A6-AD40-2356490E33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6741" y="5014568"/>
                  <a:ext cx="17316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AAEA33-BCE6-4200-A0A6-F7AB8F6418A0}"/>
              </a:ext>
            </a:extLst>
          </p:cNvPr>
          <p:cNvGrpSpPr/>
          <p:nvPr/>
        </p:nvGrpSpPr>
        <p:grpSpPr>
          <a:xfrm>
            <a:off x="5471301" y="3560356"/>
            <a:ext cx="130320" cy="121320"/>
            <a:chOff x="5571021" y="3137888"/>
            <a:chExt cx="13032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5002A89-69BC-4A29-BBA1-2074D7775791}"/>
                    </a:ext>
                  </a:extLst>
                </p14:cNvPr>
                <p14:cNvContentPartPr/>
                <p14:nvPr/>
              </p14:nvContentPartPr>
              <p14:xfrm>
                <a:off x="5607021" y="3137888"/>
                <a:ext cx="15120" cy="121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5002A89-69BC-4A29-BBA1-2074D77757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8381" y="3129248"/>
                  <a:ext cx="32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B787189-0FFE-4417-B2D0-733FE72D950F}"/>
                    </a:ext>
                  </a:extLst>
                </p14:cNvPr>
                <p14:cNvContentPartPr/>
                <p14:nvPr/>
              </p14:nvContentPartPr>
              <p14:xfrm>
                <a:off x="5571021" y="3164168"/>
                <a:ext cx="130320" cy="11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B787189-0FFE-4417-B2D0-733FE72D95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62381" y="3155168"/>
                  <a:ext cx="1479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F7DD157-53CC-4551-9A86-C6B69DC93090}"/>
              </a:ext>
            </a:extLst>
          </p:cNvPr>
          <p:cNvGrpSpPr/>
          <p:nvPr/>
        </p:nvGrpSpPr>
        <p:grpSpPr>
          <a:xfrm>
            <a:off x="5871261" y="3468196"/>
            <a:ext cx="1089360" cy="331560"/>
            <a:chOff x="5970981" y="3045728"/>
            <a:chExt cx="108936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78106A1-C011-4F11-AA9F-5ADAA9F0303D}"/>
                    </a:ext>
                  </a:extLst>
                </p14:cNvPr>
                <p14:cNvContentPartPr/>
                <p14:nvPr/>
              </p14:nvContentPartPr>
              <p14:xfrm>
                <a:off x="5970981" y="3117728"/>
                <a:ext cx="134280" cy="143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78106A1-C011-4F11-AA9F-5ADAA9F030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62341" y="3108728"/>
                  <a:ext cx="151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52C2D4F-306C-4EA6-A757-41C4C29D7EEE}"/>
                    </a:ext>
                  </a:extLst>
                </p14:cNvPr>
                <p14:cNvContentPartPr/>
                <p14:nvPr/>
              </p14:nvContentPartPr>
              <p14:xfrm>
                <a:off x="6217221" y="3120968"/>
                <a:ext cx="163800" cy="119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52C2D4F-306C-4EA6-A757-41C4C29D7E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08581" y="3111968"/>
                  <a:ext cx="181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B70792C-3094-4731-B7E9-4B6C5525DFF2}"/>
                    </a:ext>
                  </a:extLst>
                </p14:cNvPr>
                <p14:cNvContentPartPr/>
                <p14:nvPr/>
              </p14:nvContentPartPr>
              <p14:xfrm>
                <a:off x="6449781" y="3107288"/>
                <a:ext cx="124560" cy="116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B70792C-3094-4731-B7E9-4B6C5525DF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40781" y="3098288"/>
                  <a:ext cx="142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6157838-51EC-45CA-9334-55E0F8BCFF89}"/>
                    </a:ext>
                  </a:extLst>
                </p14:cNvPr>
                <p14:cNvContentPartPr/>
                <p14:nvPr/>
              </p14:nvContentPartPr>
              <p14:xfrm>
                <a:off x="6660381" y="3079568"/>
                <a:ext cx="147240" cy="117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6157838-51EC-45CA-9334-55E0F8BCFF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51381" y="3070568"/>
                  <a:ext cx="164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8DAFF70-52C2-4EE0-9B81-ABE20D821FBC}"/>
                    </a:ext>
                  </a:extLst>
                </p14:cNvPr>
                <p14:cNvContentPartPr/>
                <p14:nvPr/>
              </p14:nvContentPartPr>
              <p14:xfrm>
                <a:off x="6892221" y="3045728"/>
                <a:ext cx="168120" cy="331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8DAFF70-52C2-4EE0-9B81-ABE20D821F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83581" y="3037088"/>
                  <a:ext cx="18576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A12EE87-AFB5-478E-8F21-18B5CA8957A4}"/>
              </a:ext>
            </a:extLst>
          </p:cNvPr>
          <p:cNvGrpSpPr/>
          <p:nvPr/>
        </p:nvGrpSpPr>
        <p:grpSpPr>
          <a:xfrm>
            <a:off x="1753581" y="1777808"/>
            <a:ext cx="2566800" cy="719640"/>
            <a:chOff x="1753581" y="1777808"/>
            <a:chExt cx="2566800" cy="71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6993E1-1D64-4544-8FA5-275EF33E230F}"/>
                    </a:ext>
                  </a:extLst>
                </p14:cNvPr>
                <p14:cNvContentPartPr/>
                <p14:nvPr/>
              </p14:nvContentPartPr>
              <p14:xfrm>
                <a:off x="1753581" y="2069408"/>
                <a:ext cx="267480" cy="348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6993E1-1D64-4544-8FA5-275EF33E23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44581" y="2060768"/>
                  <a:ext cx="2851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E275753-DB2A-476A-8E67-20745125552C}"/>
                    </a:ext>
                  </a:extLst>
                </p14:cNvPr>
                <p14:cNvContentPartPr/>
                <p14:nvPr/>
              </p14:nvContentPartPr>
              <p14:xfrm>
                <a:off x="2178381" y="2161208"/>
                <a:ext cx="143640" cy="23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E275753-DB2A-476A-8E67-2074512555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69381" y="2152208"/>
                  <a:ext cx="161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BED312-ACAA-4780-A215-717DBC6AC8CA}"/>
                    </a:ext>
                  </a:extLst>
                </p14:cNvPr>
                <p14:cNvContentPartPr/>
                <p14:nvPr/>
              </p14:nvContentPartPr>
              <p14:xfrm>
                <a:off x="2248941" y="2264888"/>
                <a:ext cx="172800" cy="36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BED312-ACAA-4780-A215-717DBC6AC8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40301" y="2256248"/>
                  <a:ext cx="190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C48DA9-D5F1-441E-911E-417C247AF6A0}"/>
                    </a:ext>
                  </a:extLst>
                </p14:cNvPr>
                <p14:cNvContentPartPr/>
                <p14:nvPr/>
              </p14:nvContentPartPr>
              <p14:xfrm>
                <a:off x="2679501" y="1912088"/>
                <a:ext cx="289440" cy="585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C48DA9-D5F1-441E-911E-417C247AF6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70501" y="1903088"/>
                  <a:ext cx="30708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DB335D-8B39-4B3B-8A0D-3782526A562D}"/>
                    </a:ext>
                  </a:extLst>
                </p14:cNvPr>
                <p14:cNvContentPartPr/>
                <p14:nvPr/>
              </p14:nvContentPartPr>
              <p14:xfrm>
                <a:off x="3111141" y="1994168"/>
                <a:ext cx="208080" cy="37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DB335D-8B39-4B3B-8A0D-3782526A56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02501" y="1985168"/>
                  <a:ext cx="2257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CAAD3A-5FFA-41BC-88D0-BBCDAD851C56}"/>
                    </a:ext>
                  </a:extLst>
                </p14:cNvPr>
                <p14:cNvContentPartPr/>
                <p14:nvPr/>
              </p14:nvContentPartPr>
              <p14:xfrm>
                <a:off x="3516501" y="2272088"/>
                <a:ext cx="13680" cy="157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CAAD3A-5FFA-41BC-88D0-BBCDAD851C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07861" y="2263448"/>
                  <a:ext cx="31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4824CE-38B8-471E-A07F-EC07837FB3A9}"/>
                    </a:ext>
                  </a:extLst>
                </p14:cNvPr>
                <p14:cNvContentPartPr/>
                <p14:nvPr/>
              </p14:nvContentPartPr>
              <p14:xfrm>
                <a:off x="3693621" y="1921448"/>
                <a:ext cx="180000" cy="371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4824CE-38B8-471E-A07F-EC07837FB3A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84621" y="1912448"/>
                  <a:ext cx="197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407DF8-E03E-4542-BF73-A13BAE551EDC}"/>
                    </a:ext>
                  </a:extLst>
                </p14:cNvPr>
                <p14:cNvContentPartPr/>
                <p14:nvPr/>
              </p14:nvContentPartPr>
              <p14:xfrm>
                <a:off x="3937341" y="1777808"/>
                <a:ext cx="383040" cy="631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407DF8-E03E-4542-BF73-A13BAE551E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28341" y="1768808"/>
                  <a:ext cx="400680" cy="64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28495A2-D13E-449D-924D-08EA52D480C9}"/>
                  </a:ext>
                </a:extLst>
              </p14:cNvPr>
              <p14:cNvContentPartPr/>
              <p14:nvPr/>
            </p14:nvContentPartPr>
            <p14:xfrm>
              <a:off x="12022581" y="2320328"/>
              <a:ext cx="172800" cy="147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28495A2-D13E-449D-924D-08EA52D480C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013581" y="2311328"/>
                <a:ext cx="1904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49D69AA-3BFE-4537-B565-9DE838CA849E}"/>
              </a:ext>
            </a:extLst>
          </p:cNvPr>
          <p:cNvGrpSpPr/>
          <p:nvPr/>
        </p:nvGrpSpPr>
        <p:grpSpPr>
          <a:xfrm>
            <a:off x="232941" y="51248"/>
            <a:ext cx="2622600" cy="513000"/>
            <a:chOff x="232941" y="51248"/>
            <a:chExt cx="2622600" cy="5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B64678-5023-4C1F-99A9-C416C3C6D664}"/>
                    </a:ext>
                  </a:extLst>
                </p14:cNvPr>
                <p14:cNvContentPartPr/>
                <p14:nvPr/>
              </p14:nvContentPartPr>
              <p14:xfrm>
                <a:off x="232941" y="170768"/>
                <a:ext cx="198720" cy="393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B64678-5023-4C1F-99A9-C416C3C6D6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3941" y="162128"/>
                  <a:ext cx="2163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2DCC06-F058-44D5-8AC3-DEE903D9344E}"/>
                    </a:ext>
                  </a:extLst>
                </p14:cNvPr>
                <p14:cNvContentPartPr/>
                <p14:nvPr/>
              </p14:nvContentPartPr>
              <p14:xfrm>
                <a:off x="516621" y="292808"/>
                <a:ext cx="194400" cy="212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2DCC06-F058-44D5-8AC3-DEE903D9344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7621" y="284168"/>
                  <a:ext cx="212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49E7A2-FAE7-4443-AD41-D37F1DEC0DBC}"/>
                    </a:ext>
                  </a:extLst>
                </p14:cNvPr>
                <p14:cNvContentPartPr/>
                <p14:nvPr/>
              </p14:nvContentPartPr>
              <p14:xfrm>
                <a:off x="520221" y="339968"/>
                <a:ext cx="146160" cy="92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49E7A2-FAE7-4443-AD41-D37F1DEC0DB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1221" y="330968"/>
                  <a:ext cx="163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CD3814-22D0-4BB3-A149-9443B169B67D}"/>
                    </a:ext>
                  </a:extLst>
                </p14:cNvPr>
                <p14:cNvContentPartPr/>
                <p14:nvPr/>
              </p14:nvContentPartPr>
              <p14:xfrm>
                <a:off x="595821" y="247448"/>
                <a:ext cx="325440" cy="231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CD3814-22D0-4BB3-A149-9443B169B6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6821" y="238808"/>
                  <a:ext cx="343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8D9BAC-6D46-4384-A62C-8162D721518F}"/>
                    </a:ext>
                  </a:extLst>
                </p14:cNvPr>
                <p14:cNvContentPartPr/>
                <p14:nvPr/>
              </p14:nvContentPartPr>
              <p14:xfrm>
                <a:off x="763221" y="238808"/>
                <a:ext cx="215280" cy="1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8D9BAC-6D46-4384-A62C-8162D72151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4221" y="229808"/>
                  <a:ext cx="232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3D1837-CF6F-4260-9307-0FEC2928AB62}"/>
                    </a:ext>
                  </a:extLst>
                </p14:cNvPr>
                <p14:cNvContentPartPr/>
                <p14:nvPr/>
              </p14:nvContentPartPr>
              <p14:xfrm>
                <a:off x="1111341" y="171848"/>
                <a:ext cx="57960" cy="106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3D1837-CF6F-4260-9307-0FEC2928AB6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2341" y="163208"/>
                  <a:ext cx="75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04051F-2515-426C-AC17-1F7E7D78DEBA}"/>
                    </a:ext>
                  </a:extLst>
                </p14:cNvPr>
                <p14:cNvContentPartPr/>
                <p14:nvPr/>
              </p14:nvContentPartPr>
              <p14:xfrm>
                <a:off x="1234461" y="229808"/>
                <a:ext cx="189000" cy="25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04051F-2515-426C-AC17-1F7E7D78DE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25821" y="220808"/>
                  <a:ext cx="206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55FD58-D42F-4843-B453-8938B25B9C48}"/>
                    </a:ext>
                  </a:extLst>
                </p14:cNvPr>
                <p14:cNvContentPartPr/>
                <p14:nvPr/>
              </p14:nvContentPartPr>
              <p14:xfrm>
                <a:off x="1818741" y="345368"/>
                <a:ext cx="290880" cy="168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55FD58-D42F-4843-B453-8938B25B9C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09741" y="336728"/>
                  <a:ext cx="308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83EFCD-93BE-450D-B9FC-D8DAFA6FA89F}"/>
                    </a:ext>
                  </a:extLst>
                </p14:cNvPr>
                <p14:cNvContentPartPr/>
                <p14:nvPr/>
              </p14:nvContentPartPr>
              <p14:xfrm>
                <a:off x="2237421" y="133328"/>
                <a:ext cx="282960" cy="332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83EFCD-93BE-450D-B9FC-D8DAFA6FA8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28421" y="124328"/>
                  <a:ext cx="3006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9FC65C-1ECE-40DF-8001-1282B1B5777A}"/>
                    </a:ext>
                  </a:extLst>
                </p14:cNvPr>
                <p14:cNvContentPartPr/>
                <p14:nvPr/>
              </p14:nvContentPartPr>
              <p14:xfrm>
                <a:off x="2592381" y="51248"/>
                <a:ext cx="263160" cy="474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9FC65C-1ECE-40DF-8001-1282B1B577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83741" y="42248"/>
                  <a:ext cx="280800" cy="49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F124C4E-3983-4DA0-B535-E6DD84244F24}"/>
              </a:ext>
            </a:extLst>
          </p:cNvPr>
          <p:cNvGrpSpPr/>
          <p:nvPr/>
        </p:nvGrpSpPr>
        <p:grpSpPr>
          <a:xfrm>
            <a:off x="556941" y="3086545"/>
            <a:ext cx="1450800" cy="378000"/>
            <a:chOff x="556941" y="3086545"/>
            <a:chExt cx="145080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584824D-C10D-4094-B8E9-92815444B40E}"/>
                    </a:ext>
                  </a:extLst>
                </p14:cNvPr>
                <p14:cNvContentPartPr/>
                <p14:nvPr/>
              </p14:nvContentPartPr>
              <p14:xfrm>
                <a:off x="556941" y="3249265"/>
                <a:ext cx="139320" cy="167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584824D-C10D-4094-B8E9-92815444B4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7941" y="3240265"/>
                  <a:ext cx="156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FA5D468-3C00-4F0B-A41B-CF71D91ABE2D}"/>
                    </a:ext>
                  </a:extLst>
                </p14:cNvPr>
                <p14:cNvContentPartPr/>
                <p14:nvPr/>
              </p14:nvContentPartPr>
              <p14:xfrm>
                <a:off x="751701" y="3247465"/>
                <a:ext cx="159480" cy="118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FA5D468-3C00-4F0B-A41B-CF71D91ABE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2701" y="3238465"/>
                  <a:ext cx="177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EC4015-3A67-44DC-A9BE-B245CC6F6762}"/>
                    </a:ext>
                  </a:extLst>
                </p14:cNvPr>
                <p14:cNvContentPartPr/>
                <p14:nvPr/>
              </p14:nvContentPartPr>
              <p14:xfrm>
                <a:off x="928821" y="3211825"/>
                <a:ext cx="115200" cy="128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EC4015-3A67-44DC-A9BE-B245CC6F676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0181" y="3203185"/>
                  <a:ext cx="132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78ED0C7-018F-4E96-8F12-081E05C1AEED}"/>
                    </a:ext>
                  </a:extLst>
                </p14:cNvPr>
                <p14:cNvContentPartPr/>
                <p14:nvPr/>
              </p14:nvContentPartPr>
              <p14:xfrm>
                <a:off x="1109541" y="3201385"/>
                <a:ext cx="126720" cy="133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78ED0C7-018F-4E96-8F12-081E05C1AE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0901" y="3192385"/>
                  <a:ext cx="144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697606-D6C0-45FC-A825-3335E341BA2F}"/>
                    </a:ext>
                  </a:extLst>
                </p14:cNvPr>
                <p14:cNvContentPartPr/>
                <p14:nvPr/>
              </p14:nvContentPartPr>
              <p14:xfrm>
                <a:off x="1280541" y="3191305"/>
                <a:ext cx="85680" cy="44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697606-D6C0-45FC-A825-3335E341BA2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71541" y="3182665"/>
                  <a:ext cx="103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D49E44C-6273-4610-BF1A-B3ADE6AD747B}"/>
                    </a:ext>
                  </a:extLst>
                </p14:cNvPr>
                <p14:cNvContentPartPr/>
                <p14:nvPr/>
              </p14:nvContentPartPr>
              <p14:xfrm>
                <a:off x="1339581" y="3175465"/>
                <a:ext cx="117000" cy="289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D49E44C-6273-4610-BF1A-B3ADE6AD74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30941" y="3166465"/>
                  <a:ext cx="1346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46F4B9D-645A-43EB-838E-0672D1DC48A6}"/>
                    </a:ext>
                  </a:extLst>
                </p14:cNvPr>
                <p14:cNvContentPartPr/>
                <p14:nvPr/>
              </p14:nvContentPartPr>
              <p14:xfrm>
                <a:off x="1582221" y="3186985"/>
                <a:ext cx="72720" cy="21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46F4B9D-645A-43EB-838E-0672D1DC48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73581" y="3177985"/>
                  <a:ext cx="90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DE0B23A-27EE-40A8-8BBC-975122734CC4}"/>
                    </a:ext>
                  </a:extLst>
                </p14:cNvPr>
                <p14:cNvContentPartPr/>
                <p14:nvPr/>
              </p14:nvContentPartPr>
              <p14:xfrm>
                <a:off x="1608501" y="3242785"/>
                <a:ext cx="79200" cy="25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DE0B23A-27EE-40A8-8BBC-975122734C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99861" y="3234145"/>
                  <a:ext cx="96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E4076BC-AC9F-490A-B8C1-65F5B1D53F3C}"/>
                    </a:ext>
                  </a:extLst>
                </p14:cNvPr>
                <p14:cNvContentPartPr/>
                <p14:nvPr/>
              </p14:nvContentPartPr>
              <p14:xfrm>
                <a:off x="1845021" y="3086545"/>
                <a:ext cx="162720" cy="237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E4076BC-AC9F-490A-B8C1-65F5B1D53F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36021" y="3077545"/>
                  <a:ext cx="1803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D80E008-88DB-4226-BFC2-73F38880516F}"/>
              </a:ext>
            </a:extLst>
          </p:cNvPr>
          <p:cNvGrpSpPr/>
          <p:nvPr/>
        </p:nvGrpSpPr>
        <p:grpSpPr>
          <a:xfrm>
            <a:off x="1299621" y="5462185"/>
            <a:ext cx="291960" cy="255960"/>
            <a:chOff x="1299621" y="5462185"/>
            <a:chExt cx="29196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2DD7839-9CCF-4230-BDC3-AA978915840E}"/>
                    </a:ext>
                  </a:extLst>
                </p14:cNvPr>
                <p14:cNvContentPartPr/>
                <p14:nvPr/>
              </p14:nvContentPartPr>
              <p14:xfrm>
                <a:off x="1299621" y="5539945"/>
                <a:ext cx="30240" cy="146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2DD7839-9CCF-4230-BDC3-AA97891584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90981" y="5531305"/>
                  <a:ext cx="4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8758386-5A32-4B55-9722-F99040FB9AD5}"/>
                    </a:ext>
                  </a:extLst>
                </p14:cNvPr>
                <p14:cNvContentPartPr/>
                <p14:nvPr/>
              </p14:nvContentPartPr>
              <p14:xfrm>
                <a:off x="1433901" y="5462185"/>
                <a:ext cx="157680" cy="255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8758386-5A32-4B55-9722-F99040FB9AD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901" y="5453545"/>
                  <a:ext cx="17532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C9D0D5F-4AC8-4469-953E-D6CE98131176}"/>
              </a:ext>
            </a:extLst>
          </p:cNvPr>
          <p:cNvGrpSpPr/>
          <p:nvPr/>
        </p:nvGrpSpPr>
        <p:grpSpPr>
          <a:xfrm>
            <a:off x="1840341" y="5574865"/>
            <a:ext cx="152640" cy="64800"/>
            <a:chOff x="1840341" y="5574865"/>
            <a:chExt cx="15264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91375B9-C367-4073-87E6-902AF8FEC88C}"/>
                    </a:ext>
                  </a:extLst>
                </p14:cNvPr>
                <p14:cNvContentPartPr/>
                <p14:nvPr/>
              </p14:nvContentPartPr>
              <p14:xfrm>
                <a:off x="1840341" y="5574865"/>
                <a:ext cx="95400" cy="6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91375B9-C367-4073-87E6-902AF8FEC8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31341" y="5565865"/>
                  <a:ext cx="11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1F68CB5-8A95-41BC-8CF6-FC6EF735AD93}"/>
                    </a:ext>
                  </a:extLst>
                </p14:cNvPr>
                <p14:cNvContentPartPr/>
                <p14:nvPr/>
              </p14:nvContentPartPr>
              <p14:xfrm>
                <a:off x="1874901" y="5621665"/>
                <a:ext cx="118080" cy="18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1F68CB5-8A95-41BC-8CF6-FC6EF735AD9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6261" y="5612665"/>
                  <a:ext cx="13572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5CC82F9-4B18-455F-B3F1-D77117936912}"/>
                  </a:ext>
                </a:extLst>
              </p14:cNvPr>
              <p14:cNvContentPartPr/>
              <p14:nvPr/>
            </p14:nvContentPartPr>
            <p14:xfrm>
              <a:off x="2259381" y="5582065"/>
              <a:ext cx="185760" cy="1170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5CC82F9-4B18-455F-B3F1-D7711793691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250741" y="5573425"/>
                <a:ext cx="20340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431DE1-D2D4-4AFC-B20B-96E8B463DEDA}"/>
              </a:ext>
            </a:extLst>
          </p:cNvPr>
          <p:cNvGrpSpPr/>
          <p:nvPr/>
        </p:nvGrpSpPr>
        <p:grpSpPr>
          <a:xfrm>
            <a:off x="2628741" y="5446345"/>
            <a:ext cx="504360" cy="277560"/>
            <a:chOff x="2628741" y="5446345"/>
            <a:chExt cx="50436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1A657AB-0C35-4D3B-9287-0556BC244278}"/>
                    </a:ext>
                  </a:extLst>
                </p14:cNvPr>
                <p14:cNvContentPartPr/>
                <p14:nvPr/>
              </p14:nvContentPartPr>
              <p14:xfrm>
                <a:off x="2628741" y="5446345"/>
                <a:ext cx="177120" cy="255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1A657AB-0C35-4D3B-9287-0556BC24427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20101" y="5437705"/>
                  <a:ext cx="194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5DA40E9-6802-4232-A31D-886398C9F180}"/>
                    </a:ext>
                  </a:extLst>
                </p14:cNvPr>
                <p14:cNvContentPartPr/>
                <p14:nvPr/>
              </p14:nvContentPartPr>
              <p14:xfrm>
                <a:off x="2865621" y="5539945"/>
                <a:ext cx="32400" cy="108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5DA40E9-6802-4232-A31D-886398C9F18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56621" y="5530945"/>
                  <a:ext cx="50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C210E9D-668A-41A0-B6F2-263F700108AA}"/>
                    </a:ext>
                  </a:extLst>
                </p14:cNvPr>
                <p14:cNvContentPartPr/>
                <p14:nvPr/>
              </p14:nvContentPartPr>
              <p14:xfrm>
                <a:off x="2950581" y="5449945"/>
                <a:ext cx="182520" cy="273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C210E9D-668A-41A0-B6F2-263F700108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41941" y="5441305"/>
                  <a:ext cx="20016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6F75B98-8265-499E-A401-D1A2533606C7}"/>
              </a:ext>
            </a:extLst>
          </p:cNvPr>
          <p:cNvGrpSpPr/>
          <p:nvPr/>
        </p:nvGrpSpPr>
        <p:grpSpPr>
          <a:xfrm>
            <a:off x="3347661" y="5523745"/>
            <a:ext cx="86040" cy="102600"/>
            <a:chOff x="3347661" y="5523745"/>
            <a:chExt cx="8604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77C59B4-EFEA-4010-90B4-20B3BD809C44}"/>
                    </a:ext>
                  </a:extLst>
                </p14:cNvPr>
                <p14:cNvContentPartPr/>
                <p14:nvPr/>
              </p14:nvContentPartPr>
              <p14:xfrm>
                <a:off x="3380781" y="5523745"/>
                <a:ext cx="29520" cy="102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77C59B4-EFEA-4010-90B4-20B3BD809C4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71781" y="5515105"/>
                  <a:ext cx="47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C57AED9-4399-450F-BC6F-7C2D0DB886A4}"/>
                    </a:ext>
                  </a:extLst>
                </p14:cNvPr>
                <p14:cNvContentPartPr/>
                <p14:nvPr/>
              </p14:nvContentPartPr>
              <p14:xfrm>
                <a:off x="3347661" y="5578105"/>
                <a:ext cx="86040" cy="4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C57AED9-4399-450F-BC6F-7C2D0DB886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38661" y="5569105"/>
                  <a:ext cx="1036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6714575-221C-47A1-B27E-B1CBE1B7BC19}"/>
              </a:ext>
            </a:extLst>
          </p:cNvPr>
          <p:cNvGrpSpPr/>
          <p:nvPr/>
        </p:nvGrpSpPr>
        <p:grpSpPr>
          <a:xfrm>
            <a:off x="3673101" y="5400625"/>
            <a:ext cx="794160" cy="272520"/>
            <a:chOff x="3673101" y="5400625"/>
            <a:chExt cx="79416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AEFAAF4-3616-46FE-A4EE-52E25A894D88}"/>
                    </a:ext>
                  </a:extLst>
                </p14:cNvPr>
                <p14:cNvContentPartPr/>
                <p14:nvPr/>
              </p14:nvContentPartPr>
              <p14:xfrm>
                <a:off x="3673101" y="5471185"/>
                <a:ext cx="191160" cy="188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AEFAAF4-3616-46FE-A4EE-52E25A894D8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64101" y="5462545"/>
                  <a:ext cx="208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C8DB00F-1160-48C7-B09F-79A91EB9AAB7}"/>
                    </a:ext>
                  </a:extLst>
                </p14:cNvPr>
                <p14:cNvContentPartPr/>
                <p14:nvPr/>
              </p14:nvContentPartPr>
              <p14:xfrm>
                <a:off x="4026981" y="5424745"/>
                <a:ext cx="147240" cy="239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C8DB00F-1160-48C7-B09F-79A91EB9AA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17981" y="5416105"/>
                  <a:ext cx="164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2C91EEC-1E2E-4624-9C90-5870922FFA3A}"/>
                    </a:ext>
                  </a:extLst>
                </p14:cNvPr>
                <p14:cNvContentPartPr/>
                <p14:nvPr/>
              </p14:nvContentPartPr>
              <p14:xfrm>
                <a:off x="4214541" y="5525545"/>
                <a:ext cx="20160" cy="83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2C91EEC-1E2E-4624-9C90-5870922FFA3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05901" y="5516545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20CC272-3BDF-472C-A41A-C7F77833A0E8}"/>
                    </a:ext>
                  </a:extLst>
                </p14:cNvPr>
                <p14:cNvContentPartPr/>
                <p14:nvPr/>
              </p14:nvContentPartPr>
              <p14:xfrm>
                <a:off x="4308501" y="5400625"/>
                <a:ext cx="158760" cy="272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20CC272-3BDF-472C-A41A-C7F77833A0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99861" y="5391985"/>
                  <a:ext cx="1764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2DA354F-CAF7-442B-9E17-582715041F79}"/>
              </a:ext>
            </a:extLst>
          </p:cNvPr>
          <p:cNvGrpSpPr/>
          <p:nvPr/>
        </p:nvGrpSpPr>
        <p:grpSpPr>
          <a:xfrm>
            <a:off x="4704141" y="5453545"/>
            <a:ext cx="164520" cy="120240"/>
            <a:chOff x="4704141" y="5453545"/>
            <a:chExt cx="16452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A59FDCD-8CA5-47AB-B3AB-C6D59058D135}"/>
                    </a:ext>
                  </a:extLst>
                </p14:cNvPr>
                <p14:cNvContentPartPr/>
                <p14:nvPr/>
              </p14:nvContentPartPr>
              <p14:xfrm>
                <a:off x="4733301" y="5453545"/>
                <a:ext cx="63000" cy="120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A59FDCD-8CA5-47AB-B3AB-C6D59058D13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24661" y="5444905"/>
                  <a:ext cx="80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6ED2DDA-6BAA-44B0-B723-960AA7E18DE6}"/>
                    </a:ext>
                  </a:extLst>
                </p14:cNvPr>
                <p14:cNvContentPartPr/>
                <p14:nvPr/>
              </p14:nvContentPartPr>
              <p14:xfrm>
                <a:off x="4704141" y="5494945"/>
                <a:ext cx="164520" cy="32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6ED2DDA-6BAA-44B0-B723-960AA7E18DE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95501" y="5486305"/>
                  <a:ext cx="1821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5A750F8-D287-4474-B6C6-68BB36CC328D}"/>
              </a:ext>
            </a:extLst>
          </p:cNvPr>
          <p:cNvGrpSpPr/>
          <p:nvPr/>
        </p:nvGrpSpPr>
        <p:grpSpPr>
          <a:xfrm>
            <a:off x="5147301" y="5357785"/>
            <a:ext cx="908280" cy="255600"/>
            <a:chOff x="5147301" y="5357785"/>
            <a:chExt cx="90828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393F393-71F3-417B-B1D9-E60F48C6E2F1}"/>
                    </a:ext>
                  </a:extLst>
                </p14:cNvPr>
                <p14:cNvContentPartPr/>
                <p14:nvPr/>
              </p14:nvContentPartPr>
              <p14:xfrm>
                <a:off x="5147301" y="5430505"/>
                <a:ext cx="130320" cy="135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393F393-71F3-417B-B1D9-E60F48C6E2F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38661" y="5421505"/>
                  <a:ext cx="147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C3FDB0D-27B7-4842-9505-D2CB889E4559}"/>
                    </a:ext>
                  </a:extLst>
                </p14:cNvPr>
                <p14:cNvContentPartPr/>
                <p14:nvPr/>
              </p14:nvContentPartPr>
              <p14:xfrm>
                <a:off x="5358261" y="5431945"/>
                <a:ext cx="155880" cy="115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C3FDB0D-27B7-4842-9505-D2CB889E455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49261" y="5422945"/>
                  <a:ext cx="173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A57D9AA-CF87-4A42-B173-10D46861B37F}"/>
                    </a:ext>
                  </a:extLst>
                </p14:cNvPr>
                <p14:cNvContentPartPr/>
                <p14:nvPr/>
              </p14:nvContentPartPr>
              <p14:xfrm>
                <a:off x="5556261" y="5413225"/>
                <a:ext cx="106920" cy="118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A57D9AA-CF87-4A42-B173-10D46861B37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47261" y="5404225"/>
                  <a:ext cx="124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491AE70-B2CB-4077-80F3-C1EFB6C71C79}"/>
                    </a:ext>
                  </a:extLst>
                </p14:cNvPr>
                <p14:cNvContentPartPr/>
                <p14:nvPr/>
              </p14:nvContentPartPr>
              <p14:xfrm>
                <a:off x="5717181" y="5393425"/>
                <a:ext cx="130320" cy="133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491AE70-B2CB-4077-80F3-C1EFB6C71C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08181" y="5384425"/>
                  <a:ext cx="147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319FF95-3A99-4563-B15A-51FEF16B31EE}"/>
                    </a:ext>
                  </a:extLst>
                </p14:cNvPr>
                <p14:cNvContentPartPr/>
                <p14:nvPr/>
              </p14:nvContentPartPr>
              <p14:xfrm>
                <a:off x="5937861" y="5357785"/>
                <a:ext cx="117720" cy="255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319FF95-3A99-4563-B15A-51FEF16B31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8861" y="5348785"/>
                  <a:ext cx="1353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4503F7D-67AE-4C44-989B-E2B182B37548}"/>
              </a:ext>
            </a:extLst>
          </p:cNvPr>
          <p:cNvGrpSpPr/>
          <p:nvPr/>
        </p:nvGrpSpPr>
        <p:grpSpPr>
          <a:xfrm>
            <a:off x="2262261" y="5830465"/>
            <a:ext cx="266040" cy="226080"/>
            <a:chOff x="2262261" y="5830465"/>
            <a:chExt cx="26604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5BFDD63-3112-47E2-BD17-A2629296B15C}"/>
                    </a:ext>
                  </a:extLst>
                </p14:cNvPr>
                <p14:cNvContentPartPr/>
                <p14:nvPr/>
              </p14:nvContentPartPr>
              <p14:xfrm>
                <a:off x="2270541" y="5946025"/>
                <a:ext cx="3600" cy="110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5BFDD63-3112-47E2-BD17-A2629296B15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61901" y="5937025"/>
                  <a:ext cx="21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1398DA2-5CC8-4E0E-A2ED-A9F39A4884CA}"/>
                    </a:ext>
                  </a:extLst>
                </p14:cNvPr>
                <p14:cNvContentPartPr/>
                <p14:nvPr/>
              </p14:nvContentPartPr>
              <p14:xfrm>
                <a:off x="2262261" y="5830465"/>
                <a:ext cx="16920" cy="23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1398DA2-5CC8-4E0E-A2ED-A9F39A4884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53621" y="5821465"/>
                  <a:ext cx="34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49DD13F-F0BE-4A47-B196-ABDEBE0506A9}"/>
                    </a:ext>
                  </a:extLst>
                </p14:cNvPr>
                <p14:cNvContentPartPr/>
                <p14:nvPr/>
              </p14:nvContentPartPr>
              <p14:xfrm>
                <a:off x="2446941" y="5882665"/>
                <a:ext cx="81360" cy="173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49DD13F-F0BE-4A47-B196-ABDEBE0506A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38301" y="5873665"/>
                  <a:ext cx="99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84A2592-70F0-4FF0-9BFB-DBBE7063EE8B}"/>
                    </a:ext>
                  </a:extLst>
                </p14:cNvPr>
                <p14:cNvContentPartPr/>
                <p14:nvPr/>
              </p14:nvContentPartPr>
              <p14:xfrm>
                <a:off x="2408061" y="6018745"/>
                <a:ext cx="115200" cy="1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84A2592-70F0-4FF0-9BFB-DBBE7063EE8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99421" y="6010105"/>
                  <a:ext cx="1328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546BB94-2DE3-4FB6-A99E-B0699FAA8780}"/>
              </a:ext>
            </a:extLst>
          </p:cNvPr>
          <p:cNvGrpSpPr/>
          <p:nvPr/>
        </p:nvGrpSpPr>
        <p:grpSpPr>
          <a:xfrm>
            <a:off x="4892421" y="6121345"/>
            <a:ext cx="489960" cy="188280"/>
            <a:chOff x="4892421" y="6121345"/>
            <a:chExt cx="48996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15F81D3-6A77-4D94-9BC0-7C9D3BC927F6}"/>
                    </a:ext>
                  </a:extLst>
                </p14:cNvPr>
                <p14:cNvContentPartPr/>
                <p14:nvPr/>
              </p14:nvContentPartPr>
              <p14:xfrm>
                <a:off x="4892421" y="6237625"/>
                <a:ext cx="97560" cy="14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15F81D3-6A77-4D94-9BC0-7C9D3BC927F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83781" y="6228985"/>
                  <a:ext cx="115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A0ED514-CE98-4EBB-9358-114AF67680C5}"/>
                    </a:ext>
                  </a:extLst>
                </p14:cNvPr>
                <p14:cNvContentPartPr/>
                <p14:nvPr/>
              </p14:nvContentPartPr>
              <p14:xfrm>
                <a:off x="5097981" y="6140065"/>
                <a:ext cx="33120" cy="169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A0ED514-CE98-4EBB-9358-114AF67680C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89341" y="6131065"/>
                  <a:ext cx="50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AD20D91-9636-43C9-B98B-85B63B06CF30}"/>
                    </a:ext>
                  </a:extLst>
                </p14:cNvPr>
                <p14:cNvContentPartPr/>
                <p14:nvPr/>
              </p14:nvContentPartPr>
              <p14:xfrm>
                <a:off x="5264301" y="6121345"/>
                <a:ext cx="118080" cy="165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AD20D91-9636-43C9-B98B-85B63B06CF3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55301" y="6112345"/>
                  <a:ext cx="1357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48E48CD-D50E-404B-8E0B-6769162AA84B}"/>
              </a:ext>
            </a:extLst>
          </p:cNvPr>
          <p:cNvGrpSpPr/>
          <p:nvPr/>
        </p:nvGrpSpPr>
        <p:grpSpPr>
          <a:xfrm>
            <a:off x="2830341" y="5854945"/>
            <a:ext cx="1875600" cy="837000"/>
            <a:chOff x="2830341" y="5854945"/>
            <a:chExt cx="187560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74C9A4A-E92A-4DD5-A90D-EFE609C1394A}"/>
                    </a:ext>
                  </a:extLst>
                </p14:cNvPr>
                <p14:cNvContentPartPr/>
                <p14:nvPr/>
              </p14:nvContentPartPr>
              <p14:xfrm>
                <a:off x="2830341" y="5969425"/>
                <a:ext cx="74160" cy="111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74C9A4A-E92A-4DD5-A90D-EFE609C1394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21701" y="5960425"/>
                  <a:ext cx="91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0869B48-9F2C-4E90-9A7E-F5C3A378D507}"/>
                    </a:ext>
                  </a:extLst>
                </p14:cNvPr>
                <p14:cNvContentPartPr/>
                <p14:nvPr/>
              </p14:nvContentPartPr>
              <p14:xfrm>
                <a:off x="3040581" y="5963305"/>
                <a:ext cx="64080" cy="79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0869B48-9F2C-4E90-9A7E-F5C3A378D50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31941" y="5954305"/>
                  <a:ext cx="81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EEFCD50-5982-4AC0-B4A7-C7993BFAC67A}"/>
                    </a:ext>
                  </a:extLst>
                </p14:cNvPr>
                <p14:cNvContentPartPr/>
                <p14:nvPr/>
              </p14:nvContentPartPr>
              <p14:xfrm>
                <a:off x="3052101" y="5854945"/>
                <a:ext cx="158040" cy="250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EEFCD50-5982-4AC0-B4A7-C7993BFAC67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43461" y="5846305"/>
                  <a:ext cx="175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57426BA-849F-4F24-B8ED-473C329AA0E3}"/>
                    </a:ext>
                  </a:extLst>
                </p14:cNvPr>
                <p14:cNvContentPartPr/>
                <p14:nvPr/>
              </p14:nvContentPartPr>
              <p14:xfrm>
                <a:off x="3262341" y="5961865"/>
                <a:ext cx="11520" cy="112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57426BA-849F-4F24-B8ED-473C329AA0E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53701" y="5953225"/>
                  <a:ext cx="29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2E2F20A-79F7-4CFB-BAC5-922E0B54860D}"/>
                    </a:ext>
                  </a:extLst>
                </p14:cNvPr>
                <p14:cNvContentPartPr/>
                <p14:nvPr/>
              </p14:nvContentPartPr>
              <p14:xfrm>
                <a:off x="3341181" y="5864305"/>
                <a:ext cx="128520" cy="225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2E2F20A-79F7-4CFB-BAC5-922E0B5486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32541" y="5855665"/>
                  <a:ext cx="146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CBEDCFA-9617-48D1-BA69-150CB571A54C}"/>
                    </a:ext>
                  </a:extLst>
                </p14:cNvPr>
                <p14:cNvContentPartPr/>
                <p14:nvPr/>
              </p14:nvContentPartPr>
              <p14:xfrm>
                <a:off x="3645021" y="5941345"/>
                <a:ext cx="121680" cy="110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CBEDCFA-9617-48D1-BA69-150CB571A5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36381" y="5932705"/>
                  <a:ext cx="139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26647EC-40D8-4BE0-BEBA-E02EA48F0537}"/>
                    </a:ext>
                  </a:extLst>
                </p14:cNvPr>
                <p14:cNvContentPartPr/>
                <p14:nvPr/>
              </p14:nvContentPartPr>
              <p14:xfrm>
                <a:off x="3997461" y="5863585"/>
                <a:ext cx="125640" cy="170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26647EC-40D8-4BE0-BEBA-E02EA48F053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88821" y="5854585"/>
                  <a:ext cx="143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FA2D0EC-48E8-4FE9-A716-5A7AB01B701A}"/>
                    </a:ext>
                  </a:extLst>
                </p14:cNvPr>
                <p14:cNvContentPartPr/>
                <p14:nvPr/>
              </p14:nvContentPartPr>
              <p14:xfrm>
                <a:off x="2854461" y="6264985"/>
                <a:ext cx="81360" cy="80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FA2D0EC-48E8-4FE9-A716-5A7AB01B70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45461" y="6256345"/>
                  <a:ext cx="99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FFCE001-BEDB-4E19-BCF9-E8BBE65CEED6}"/>
                    </a:ext>
                  </a:extLst>
                </p14:cNvPr>
                <p14:cNvContentPartPr/>
                <p14:nvPr/>
              </p14:nvContentPartPr>
              <p14:xfrm>
                <a:off x="3753021" y="6290185"/>
                <a:ext cx="42840" cy="6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FFCE001-BEDB-4E19-BCF9-E8BBE65CEED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44381" y="6281545"/>
                  <a:ext cx="60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23371AB-C43D-443B-BD62-FEB73264C9DD}"/>
                    </a:ext>
                  </a:extLst>
                </p14:cNvPr>
                <p14:cNvContentPartPr/>
                <p14:nvPr/>
              </p14:nvContentPartPr>
              <p14:xfrm>
                <a:off x="3758061" y="6322225"/>
                <a:ext cx="74520" cy="136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23371AB-C43D-443B-BD62-FEB73264C9D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49421" y="6313585"/>
                  <a:ext cx="92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FDA75EA-16B2-43F5-B933-AC3855477142}"/>
                    </a:ext>
                  </a:extLst>
                </p14:cNvPr>
                <p14:cNvContentPartPr/>
                <p14:nvPr/>
              </p14:nvContentPartPr>
              <p14:xfrm>
                <a:off x="3118341" y="6214585"/>
                <a:ext cx="117720" cy="1962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FDA75EA-16B2-43F5-B933-AC38554771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09701" y="6205585"/>
                  <a:ext cx="135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1BF6E48-8B47-448F-A88B-41F5FFD2E9C0}"/>
                    </a:ext>
                  </a:extLst>
                </p14:cNvPr>
                <p14:cNvContentPartPr/>
                <p14:nvPr/>
              </p14:nvContentPartPr>
              <p14:xfrm>
                <a:off x="3506781" y="6193705"/>
                <a:ext cx="84240" cy="195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1BF6E48-8B47-448F-A88B-41F5FFD2E9C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97781" y="6184705"/>
                  <a:ext cx="101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A830099-C4D5-4E11-892C-38709E8E77F9}"/>
                    </a:ext>
                  </a:extLst>
                </p14:cNvPr>
                <p14:cNvContentPartPr/>
                <p14:nvPr/>
              </p14:nvContentPartPr>
              <p14:xfrm>
                <a:off x="3364221" y="6239425"/>
                <a:ext cx="3600" cy="7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A830099-C4D5-4E11-892C-38709E8E77F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55221" y="6230425"/>
                  <a:ext cx="21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C083BAF-17B8-40BB-BA73-7F93371C6297}"/>
                    </a:ext>
                  </a:extLst>
                </p14:cNvPr>
                <p14:cNvContentPartPr/>
                <p14:nvPr/>
              </p14:nvContentPartPr>
              <p14:xfrm>
                <a:off x="3367461" y="6250945"/>
                <a:ext cx="28080" cy="118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C083BAF-17B8-40BB-BA73-7F93371C62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58821" y="6242305"/>
                  <a:ext cx="45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F22A626-7FBB-4E3F-AC8F-819523514DC0}"/>
                    </a:ext>
                  </a:extLst>
                </p14:cNvPr>
                <p14:cNvContentPartPr/>
                <p14:nvPr/>
              </p14:nvContentPartPr>
              <p14:xfrm>
                <a:off x="4059381" y="6243745"/>
                <a:ext cx="88200" cy="100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F22A626-7FBB-4E3F-AC8F-819523514DC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50741" y="6234745"/>
                  <a:ext cx="105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4A99227-C96A-4D69-A2CD-C66FF415D78F}"/>
                    </a:ext>
                  </a:extLst>
                </p14:cNvPr>
                <p14:cNvContentPartPr/>
                <p14:nvPr/>
              </p14:nvContentPartPr>
              <p14:xfrm>
                <a:off x="4258461" y="6150505"/>
                <a:ext cx="130320" cy="208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4A99227-C96A-4D69-A2CD-C66FF415D78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49821" y="6141865"/>
                  <a:ext cx="147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EA1F8A2-6FA9-4E2B-B283-72FCEBEEAD62}"/>
                    </a:ext>
                  </a:extLst>
                </p14:cNvPr>
                <p14:cNvContentPartPr/>
                <p14:nvPr/>
              </p14:nvContentPartPr>
              <p14:xfrm>
                <a:off x="4482021" y="6182545"/>
                <a:ext cx="6840" cy="125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EA1F8A2-6FA9-4E2B-B283-72FCEBEEAD6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73381" y="6173545"/>
                  <a:ext cx="24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D4DBA30-21D8-421D-BB72-108692FBCDFB}"/>
                    </a:ext>
                  </a:extLst>
                </p14:cNvPr>
                <p14:cNvContentPartPr/>
                <p14:nvPr/>
              </p14:nvContentPartPr>
              <p14:xfrm>
                <a:off x="4532781" y="6108385"/>
                <a:ext cx="173160" cy="240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D4DBA30-21D8-421D-BB72-108692FBCDF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24141" y="6099385"/>
                  <a:ext cx="190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B993BC9-5765-4DD6-8955-CD62F39DC700}"/>
                    </a:ext>
                  </a:extLst>
                </p14:cNvPr>
                <p14:cNvContentPartPr/>
                <p14:nvPr/>
              </p14:nvContentPartPr>
              <p14:xfrm>
                <a:off x="2889741" y="6502585"/>
                <a:ext cx="88560" cy="122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B993BC9-5765-4DD6-8955-CD62F39DC70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80741" y="6493585"/>
                  <a:ext cx="106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CB22FFE-6FFB-42C2-8A7D-CD75CB9E573A}"/>
                    </a:ext>
                  </a:extLst>
                </p14:cNvPr>
                <p14:cNvContentPartPr/>
                <p14:nvPr/>
              </p14:nvContentPartPr>
              <p14:xfrm>
                <a:off x="3112581" y="6507265"/>
                <a:ext cx="100440" cy="93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CB22FFE-6FFB-42C2-8A7D-CD75CB9E573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03941" y="6498265"/>
                  <a:ext cx="118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9DBD635-439C-49C8-BDEE-BA2C90DFC696}"/>
                    </a:ext>
                  </a:extLst>
                </p14:cNvPr>
                <p14:cNvContentPartPr/>
                <p14:nvPr/>
              </p14:nvContentPartPr>
              <p14:xfrm>
                <a:off x="3282141" y="6503305"/>
                <a:ext cx="74160" cy="860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9DBD635-439C-49C8-BDEE-BA2C90DFC69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73501" y="6494665"/>
                  <a:ext cx="91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D874889-F0D4-46FD-9FB1-FA6E08D48820}"/>
                    </a:ext>
                  </a:extLst>
                </p14:cNvPr>
                <p14:cNvContentPartPr/>
                <p14:nvPr/>
              </p14:nvContentPartPr>
              <p14:xfrm>
                <a:off x="3430461" y="6510505"/>
                <a:ext cx="91800" cy="72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D874889-F0D4-46FD-9FB1-FA6E08D4882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21461" y="6501865"/>
                  <a:ext cx="109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179100B-A125-46D4-9FC0-3F6DE8597F03}"/>
                    </a:ext>
                  </a:extLst>
                </p14:cNvPr>
                <p14:cNvContentPartPr/>
                <p14:nvPr/>
              </p14:nvContentPartPr>
              <p14:xfrm>
                <a:off x="3584181" y="6513385"/>
                <a:ext cx="75960" cy="178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179100B-A125-46D4-9FC0-3F6DE8597F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75181" y="6504385"/>
                  <a:ext cx="93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5F0CE65-DA91-4CDA-9F9C-8385CFCB0E4B}"/>
                    </a:ext>
                  </a:extLst>
                </p14:cNvPr>
                <p14:cNvContentPartPr/>
                <p14:nvPr/>
              </p14:nvContentPartPr>
              <p14:xfrm>
                <a:off x="3807381" y="6491785"/>
                <a:ext cx="61200" cy="7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5F0CE65-DA91-4CDA-9F9C-8385CFCB0E4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98381" y="6483145"/>
                  <a:ext cx="78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07C98E1-EB7F-47FF-8E62-86DAC4A9E0B2}"/>
                    </a:ext>
                  </a:extLst>
                </p14:cNvPr>
                <p14:cNvContentPartPr/>
                <p14:nvPr/>
              </p14:nvContentPartPr>
              <p14:xfrm>
                <a:off x="3837261" y="6398545"/>
                <a:ext cx="230400" cy="178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07C98E1-EB7F-47FF-8E62-86DAC4A9E0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28261" y="6389545"/>
                  <a:ext cx="24804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A869B3D-1B31-4A27-98ED-F6003E5ECCB9}"/>
              </a:ext>
            </a:extLst>
          </p:cNvPr>
          <p:cNvGrpSpPr/>
          <p:nvPr/>
        </p:nvGrpSpPr>
        <p:grpSpPr>
          <a:xfrm>
            <a:off x="2286741" y="6637585"/>
            <a:ext cx="539280" cy="208080"/>
            <a:chOff x="2286741" y="6637585"/>
            <a:chExt cx="53928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F8EC1B7-512B-4C3B-96A2-1CD06DC1F31C}"/>
                    </a:ext>
                  </a:extLst>
                </p14:cNvPr>
                <p14:cNvContentPartPr/>
                <p14:nvPr/>
              </p14:nvContentPartPr>
              <p14:xfrm>
                <a:off x="2286741" y="6709225"/>
                <a:ext cx="99000" cy="136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F8EC1B7-512B-4C3B-96A2-1CD06DC1F31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78101" y="6700225"/>
                  <a:ext cx="116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94E8FE8-CCC8-4C9B-B39B-D5FFFCD23A2C}"/>
                    </a:ext>
                  </a:extLst>
                </p14:cNvPr>
                <p14:cNvContentPartPr/>
                <p14:nvPr/>
              </p14:nvContentPartPr>
              <p14:xfrm>
                <a:off x="2487261" y="6637585"/>
                <a:ext cx="20160" cy="169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94E8FE8-CCC8-4C9B-B39B-D5FFFCD23A2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78621" y="6628945"/>
                  <a:ext cx="37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1964DCC-C7CE-4A56-ACF3-03552659951F}"/>
                    </a:ext>
                  </a:extLst>
                </p14:cNvPr>
                <p14:cNvContentPartPr/>
                <p14:nvPr/>
              </p14:nvContentPartPr>
              <p14:xfrm>
                <a:off x="2575821" y="6714265"/>
                <a:ext cx="94320" cy="118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1964DCC-C7CE-4A56-ACF3-03552659951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66821" y="6705625"/>
                  <a:ext cx="111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19D3F2-74B4-4A1B-8857-7B1BF049FC32}"/>
                    </a:ext>
                  </a:extLst>
                </p14:cNvPr>
                <p14:cNvContentPartPr/>
                <p14:nvPr/>
              </p14:nvContentPartPr>
              <p14:xfrm>
                <a:off x="2691381" y="6718585"/>
                <a:ext cx="134640" cy="1224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19D3F2-74B4-4A1B-8857-7B1BF049FC3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82381" y="6709585"/>
                  <a:ext cx="1522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36E5F9-5E00-4C4F-90ED-52F4C847E1AE}"/>
              </a:ext>
            </a:extLst>
          </p:cNvPr>
          <p:cNvGrpSpPr/>
          <p:nvPr/>
        </p:nvGrpSpPr>
        <p:grpSpPr>
          <a:xfrm>
            <a:off x="3179541" y="6692305"/>
            <a:ext cx="695520" cy="155520"/>
            <a:chOff x="3179541" y="6692305"/>
            <a:chExt cx="695520" cy="1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DAA7E5F-5035-42ED-BADE-EC840FA63E04}"/>
                    </a:ext>
                  </a:extLst>
                </p14:cNvPr>
                <p14:cNvContentPartPr/>
                <p14:nvPr/>
              </p14:nvContentPartPr>
              <p14:xfrm>
                <a:off x="3179541" y="6696985"/>
                <a:ext cx="110160" cy="115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DAA7E5F-5035-42ED-BADE-EC840FA63E0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170901" y="6688345"/>
                  <a:ext cx="127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17EF877-843D-405C-B426-425B85F39781}"/>
                    </a:ext>
                  </a:extLst>
                </p14:cNvPr>
                <p14:cNvContentPartPr/>
                <p14:nvPr/>
              </p14:nvContentPartPr>
              <p14:xfrm>
                <a:off x="3320661" y="6721825"/>
                <a:ext cx="108000" cy="946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17EF877-843D-405C-B426-425B85F3978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11661" y="6712825"/>
                  <a:ext cx="125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FD4C1FB-A1BB-4E73-9062-7D7ECF7B2595}"/>
                    </a:ext>
                  </a:extLst>
                </p14:cNvPr>
                <p14:cNvContentPartPr/>
                <p14:nvPr/>
              </p14:nvContentPartPr>
              <p14:xfrm>
                <a:off x="3523341" y="6729385"/>
                <a:ext cx="70920" cy="83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FD4C1FB-A1BB-4E73-9062-7D7ECF7B259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514341" y="6720745"/>
                  <a:ext cx="88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D5353FC-88E1-4659-A305-8FDE8A0FD22D}"/>
                    </a:ext>
                  </a:extLst>
                </p14:cNvPr>
                <p14:cNvContentPartPr/>
                <p14:nvPr/>
              </p14:nvContentPartPr>
              <p14:xfrm>
                <a:off x="3649701" y="6720385"/>
                <a:ext cx="61200" cy="763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D5353FC-88E1-4659-A305-8FDE8A0FD22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641061" y="6711745"/>
                  <a:ext cx="78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35144EF-3AC1-47EE-A798-07519C5261D6}"/>
                    </a:ext>
                  </a:extLst>
                </p14:cNvPr>
                <p14:cNvContentPartPr/>
                <p14:nvPr/>
              </p14:nvContentPartPr>
              <p14:xfrm>
                <a:off x="3787221" y="6692305"/>
                <a:ext cx="87840" cy="1555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35144EF-3AC1-47EE-A798-07519C5261D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78221" y="6683665"/>
                  <a:ext cx="1054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E27ACF1-5CDF-45A4-BF3C-1F0AEFFD9BC1}"/>
              </a:ext>
            </a:extLst>
          </p:cNvPr>
          <p:cNvGrpSpPr/>
          <p:nvPr/>
        </p:nvGrpSpPr>
        <p:grpSpPr>
          <a:xfrm>
            <a:off x="4037061" y="6697345"/>
            <a:ext cx="56160" cy="63360"/>
            <a:chOff x="4037061" y="6697345"/>
            <a:chExt cx="56160" cy="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57A57ED-9E2C-4ACC-AC0B-7AE9DDA94B71}"/>
                    </a:ext>
                  </a:extLst>
                </p14:cNvPr>
                <p14:cNvContentPartPr/>
                <p14:nvPr/>
              </p14:nvContentPartPr>
              <p14:xfrm>
                <a:off x="4037061" y="6697345"/>
                <a:ext cx="56160" cy="7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57A57ED-9E2C-4ACC-AC0B-7AE9DDA94B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028421" y="6688705"/>
                  <a:ext cx="73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2B92401-A7D2-4BAA-B495-46A01E6CDD78}"/>
                    </a:ext>
                  </a:extLst>
                </p14:cNvPr>
                <p14:cNvContentPartPr/>
                <p14:nvPr/>
              </p14:nvContentPartPr>
              <p14:xfrm>
                <a:off x="4050381" y="6752785"/>
                <a:ext cx="39600" cy="7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2B92401-A7D2-4BAA-B495-46A01E6CDD7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41741" y="6743785"/>
                  <a:ext cx="57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7C7CAF7-C885-4901-9BFD-D53FAFFAE61B}"/>
                  </a:ext>
                </a:extLst>
              </p14:cNvPr>
              <p14:cNvContentPartPr/>
              <p14:nvPr/>
            </p14:nvContentPartPr>
            <p14:xfrm>
              <a:off x="4294821" y="6619225"/>
              <a:ext cx="138240" cy="1854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7C7CAF7-C885-4901-9BFD-D53FAFFAE61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286181" y="6610225"/>
                <a:ext cx="1558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097F3CF-6671-4F7B-AE03-89F466ED60A3}"/>
                  </a:ext>
                </a:extLst>
              </p14:cNvPr>
              <p14:cNvContentPartPr/>
              <p14:nvPr/>
            </p14:nvContentPartPr>
            <p14:xfrm>
              <a:off x="3260541" y="4729585"/>
              <a:ext cx="115560" cy="309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097F3CF-6671-4F7B-AE03-89F466ED60A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251901" y="4720945"/>
                <a:ext cx="13320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EA40C69-BD6E-44D4-B6E6-A700E65682FE}"/>
              </a:ext>
            </a:extLst>
          </p:cNvPr>
          <p:cNvGrpSpPr/>
          <p:nvPr/>
        </p:nvGrpSpPr>
        <p:grpSpPr>
          <a:xfrm>
            <a:off x="2585901" y="4191796"/>
            <a:ext cx="2297160" cy="859629"/>
            <a:chOff x="2585901" y="4191796"/>
            <a:chExt cx="2297160" cy="85962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5CFA412-EBB8-4C27-A694-1C0B2C897E86}"/>
                    </a:ext>
                  </a:extLst>
                </p14:cNvPr>
                <p14:cNvContentPartPr/>
                <p14:nvPr/>
              </p14:nvContentPartPr>
              <p14:xfrm>
                <a:off x="2585901" y="4278556"/>
                <a:ext cx="110880" cy="110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5CFA412-EBB8-4C27-A694-1C0B2C897E8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76901" y="4269556"/>
                  <a:ext cx="128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D606BA-6268-42F5-A7E4-8DE28B470DC6}"/>
                    </a:ext>
                  </a:extLst>
                </p14:cNvPr>
                <p14:cNvContentPartPr/>
                <p14:nvPr/>
              </p14:nvContentPartPr>
              <p14:xfrm>
                <a:off x="2914941" y="4211956"/>
                <a:ext cx="137520" cy="238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D606BA-6268-42F5-A7E4-8DE28B470DC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906301" y="4203316"/>
                  <a:ext cx="155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88DBAD-7C21-43B0-84E1-A5C5B1FDFDDE}"/>
                    </a:ext>
                  </a:extLst>
                </p14:cNvPr>
                <p14:cNvContentPartPr/>
                <p14:nvPr/>
              </p14:nvContentPartPr>
              <p14:xfrm>
                <a:off x="3151101" y="4289356"/>
                <a:ext cx="72720" cy="118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88DBAD-7C21-43B0-84E1-A5C5B1FDFDD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42101" y="4280356"/>
                  <a:ext cx="90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61B561-D8C4-4711-B16B-BDF6F0A69618}"/>
                    </a:ext>
                  </a:extLst>
                </p14:cNvPr>
                <p14:cNvContentPartPr/>
                <p14:nvPr/>
              </p14:nvContentPartPr>
              <p14:xfrm>
                <a:off x="3257661" y="4191796"/>
                <a:ext cx="198720" cy="232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61B561-D8C4-4711-B16B-BDF6F0A6961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48661" y="4182796"/>
                  <a:ext cx="216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4D8317-24DA-4AB5-9FA5-87331E34B6C7}"/>
                    </a:ext>
                  </a:extLst>
                </p14:cNvPr>
                <p14:cNvContentPartPr/>
                <p14:nvPr/>
              </p14:nvContentPartPr>
              <p14:xfrm>
                <a:off x="3694701" y="4216636"/>
                <a:ext cx="124920" cy="143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4D8317-24DA-4AB5-9FA5-87331E34B6C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85701" y="4207996"/>
                  <a:ext cx="142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6E967FC-1FE2-4D4F-B2F8-92405E76A7C5}"/>
                    </a:ext>
                  </a:extLst>
                </p14:cNvPr>
                <p14:cNvContentPartPr/>
                <p14:nvPr/>
              </p14:nvContentPartPr>
              <p14:xfrm>
                <a:off x="2659701" y="4626625"/>
                <a:ext cx="98640" cy="105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6E967FC-1FE2-4D4F-B2F8-92405E76A7C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51061" y="4617625"/>
                  <a:ext cx="116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47AAFCD-D181-4ECC-BBFD-529720097717}"/>
                    </a:ext>
                  </a:extLst>
                </p14:cNvPr>
                <p14:cNvContentPartPr/>
                <p14:nvPr/>
              </p14:nvContentPartPr>
              <p14:xfrm>
                <a:off x="3546381" y="4572265"/>
                <a:ext cx="83880" cy="10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47AAFCD-D181-4ECC-BBFD-52972009771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537741" y="4563265"/>
                  <a:ext cx="101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531F52-64A2-4417-898C-DABAF1938B4D}"/>
                    </a:ext>
                  </a:extLst>
                </p14:cNvPr>
                <p14:cNvContentPartPr/>
                <p14:nvPr/>
              </p14:nvContentPartPr>
              <p14:xfrm>
                <a:off x="3589221" y="4630945"/>
                <a:ext cx="59400" cy="13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531F52-64A2-4417-898C-DABAF1938B4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580221" y="4621945"/>
                  <a:ext cx="77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1142347-1D06-42C8-9FF3-9412DFF9CE53}"/>
                    </a:ext>
                  </a:extLst>
                </p14:cNvPr>
                <p14:cNvContentPartPr/>
                <p14:nvPr/>
              </p14:nvContentPartPr>
              <p14:xfrm>
                <a:off x="3830421" y="4537345"/>
                <a:ext cx="102240" cy="997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1142347-1D06-42C8-9FF3-9412DFF9CE5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821781" y="4528705"/>
                  <a:ext cx="119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A71A947-28E1-409F-B093-EE7188B02FD0}"/>
                    </a:ext>
                  </a:extLst>
                </p14:cNvPr>
                <p14:cNvContentPartPr/>
                <p14:nvPr/>
              </p14:nvContentPartPr>
              <p14:xfrm>
                <a:off x="2930061" y="4554625"/>
                <a:ext cx="107640" cy="162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A71A947-28E1-409F-B093-EE7188B02FD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921061" y="4545625"/>
                  <a:ext cx="125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AB0675A-A40A-424A-B7C0-627B50B942F7}"/>
                    </a:ext>
                  </a:extLst>
                </p14:cNvPr>
                <p14:cNvContentPartPr/>
                <p14:nvPr/>
              </p14:nvContentPartPr>
              <p14:xfrm>
                <a:off x="3102861" y="4590985"/>
                <a:ext cx="84240" cy="99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AB0675A-A40A-424A-B7C0-627B50B942F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94221" y="4582345"/>
                  <a:ext cx="101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3980B74-5A0E-4651-928B-1EA480283CF5}"/>
                    </a:ext>
                  </a:extLst>
                </p14:cNvPr>
                <p14:cNvContentPartPr/>
                <p14:nvPr/>
              </p14:nvContentPartPr>
              <p14:xfrm>
                <a:off x="3259101" y="4521505"/>
                <a:ext cx="97200" cy="180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3980B74-5A0E-4651-928B-1EA480283CF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50461" y="4512505"/>
                  <a:ext cx="114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CF17ED4-243D-494B-B8B5-B5BBDF478CD3}"/>
                    </a:ext>
                  </a:extLst>
                </p14:cNvPr>
                <p14:cNvContentPartPr/>
                <p14:nvPr/>
              </p14:nvContentPartPr>
              <p14:xfrm>
                <a:off x="3225261" y="4536985"/>
                <a:ext cx="138240" cy="2242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CF17ED4-243D-494B-B8B5-B5BBDF478CD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16261" y="4528345"/>
                  <a:ext cx="155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C3B1E8F-4797-4A64-9E83-30FF416D94D9}"/>
                    </a:ext>
                  </a:extLst>
                </p14:cNvPr>
                <p14:cNvContentPartPr/>
                <p14:nvPr/>
              </p14:nvContentPartPr>
              <p14:xfrm>
                <a:off x="2928261" y="4569385"/>
                <a:ext cx="125640" cy="162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C3B1E8F-4797-4A64-9E83-30FF416D94D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19261" y="4560745"/>
                  <a:ext cx="143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37C8D83-7E32-4744-9E1E-DF0F38B27BEF}"/>
                    </a:ext>
                  </a:extLst>
                </p14:cNvPr>
                <p14:cNvContentPartPr/>
                <p14:nvPr/>
              </p14:nvContentPartPr>
              <p14:xfrm>
                <a:off x="4041741" y="4483345"/>
                <a:ext cx="96840" cy="188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37C8D83-7E32-4744-9E1E-DF0F38B27BE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32741" y="4474345"/>
                  <a:ext cx="114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6A0EE5B-24A8-410A-85F4-2535EE0B474B}"/>
                    </a:ext>
                  </a:extLst>
                </p14:cNvPr>
                <p14:cNvContentPartPr/>
                <p14:nvPr/>
              </p14:nvContentPartPr>
              <p14:xfrm>
                <a:off x="4192941" y="4563265"/>
                <a:ext cx="65520" cy="777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6A0EE5B-24A8-410A-85F4-2535EE0B474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83941" y="4554625"/>
                  <a:ext cx="83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764C763-A9FF-4CEF-A891-1588C4875BEC}"/>
                    </a:ext>
                  </a:extLst>
                </p14:cNvPr>
                <p14:cNvContentPartPr/>
                <p14:nvPr/>
              </p14:nvContentPartPr>
              <p14:xfrm>
                <a:off x="4281861" y="4492705"/>
                <a:ext cx="141840" cy="1587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764C763-A9FF-4CEF-A891-1588C4875BE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273221" y="4484065"/>
                  <a:ext cx="159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CCF8BA4-365E-4958-982C-22905A314E58}"/>
                    </a:ext>
                  </a:extLst>
                </p14:cNvPr>
                <p14:cNvContentPartPr/>
                <p14:nvPr/>
              </p14:nvContentPartPr>
              <p14:xfrm>
                <a:off x="4500021" y="4531225"/>
                <a:ext cx="101160" cy="108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CCF8BA4-365E-4958-982C-22905A314E5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91021" y="4522585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52FFDE4-6A98-4DAC-95FE-2E428F13C694}"/>
                    </a:ext>
                  </a:extLst>
                </p14:cNvPr>
                <p14:cNvContentPartPr/>
                <p14:nvPr/>
              </p14:nvContentPartPr>
              <p14:xfrm>
                <a:off x="4676061" y="4480465"/>
                <a:ext cx="25200" cy="1094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52FFDE4-6A98-4DAC-95FE-2E428F13C69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67061" y="4471825"/>
                  <a:ext cx="42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2B73EBB-47F8-4094-A840-B4AA7C49D102}"/>
                    </a:ext>
                  </a:extLst>
                </p14:cNvPr>
                <p14:cNvContentPartPr/>
                <p14:nvPr/>
              </p14:nvContentPartPr>
              <p14:xfrm>
                <a:off x="4788021" y="4455985"/>
                <a:ext cx="95040" cy="1152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2B73EBB-47F8-4094-A840-B4AA7C49D10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779021" y="4446985"/>
                  <a:ext cx="112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B129FC6-1AA4-4A4A-94A9-287C0167D7EA}"/>
                    </a:ext>
                  </a:extLst>
                </p14:cNvPr>
                <p14:cNvContentPartPr/>
                <p14:nvPr/>
              </p14:nvContentPartPr>
              <p14:xfrm>
                <a:off x="2714061" y="4888705"/>
                <a:ext cx="77760" cy="106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B129FC6-1AA4-4A4A-94A9-287C0167D7E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705061" y="4879705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D553D23-761C-43DE-ACF8-9CE655806125}"/>
                    </a:ext>
                  </a:extLst>
                </p14:cNvPr>
                <p14:cNvContentPartPr/>
                <p14:nvPr/>
              </p14:nvContentPartPr>
              <p14:xfrm>
                <a:off x="2917101" y="4900585"/>
                <a:ext cx="112320" cy="1080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D553D23-761C-43DE-ACF8-9CE65580612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908461" y="4891585"/>
                  <a:ext cx="129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4E5A660-C980-499D-B79F-EE8428BD373F}"/>
                    </a:ext>
                  </a:extLst>
                </p14:cNvPr>
                <p14:cNvContentPartPr/>
                <p14:nvPr/>
              </p14:nvContentPartPr>
              <p14:xfrm>
                <a:off x="3076941" y="4890505"/>
                <a:ext cx="87120" cy="968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4E5A660-C980-499D-B79F-EE8428BD373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67941" y="4881865"/>
                  <a:ext cx="104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94F90BB-EC15-47D3-85F8-06523548EB5A}"/>
                    </a:ext>
                  </a:extLst>
                </p14:cNvPr>
                <p14:cNvContentPartPr/>
                <p14:nvPr/>
              </p14:nvContentPartPr>
              <p14:xfrm>
                <a:off x="3243621" y="4874665"/>
                <a:ext cx="110880" cy="97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94F90BB-EC15-47D3-85F8-06523548EB5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34981" y="4865665"/>
                  <a:ext cx="128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ACBDDAF-90F3-437A-90CD-EBA68130277F}"/>
                    </a:ext>
                  </a:extLst>
                </p14:cNvPr>
                <p14:cNvContentPartPr/>
                <p14:nvPr/>
              </p14:nvContentPartPr>
              <p14:xfrm>
                <a:off x="3412821" y="4869985"/>
                <a:ext cx="120600" cy="181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ACBDDAF-90F3-437A-90CD-EBA68130277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404181" y="4861345"/>
                  <a:ext cx="138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DB7014F-417E-4861-914C-AFBEBFF6A73E}"/>
                    </a:ext>
                  </a:extLst>
                </p14:cNvPr>
                <p14:cNvContentPartPr/>
                <p14:nvPr/>
              </p14:nvContentPartPr>
              <p14:xfrm>
                <a:off x="3657981" y="4859545"/>
                <a:ext cx="52920" cy="151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DB7014F-417E-4861-914C-AFBEBFF6A73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649341" y="4850905"/>
                  <a:ext cx="70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567ED27-2832-41F3-9290-FB1CCA1518D5}"/>
                    </a:ext>
                  </a:extLst>
                </p14:cNvPr>
                <p14:cNvContentPartPr/>
                <p14:nvPr/>
              </p14:nvContentPartPr>
              <p14:xfrm>
                <a:off x="3669861" y="4909225"/>
                <a:ext cx="78840" cy="198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567ED27-2832-41F3-9290-FB1CCA1518D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660861" y="4900585"/>
                  <a:ext cx="96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A572325-6F65-49B7-B83B-8249696A8415}"/>
                    </a:ext>
                  </a:extLst>
                </p14:cNvPr>
                <p14:cNvContentPartPr/>
                <p14:nvPr/>
              </p14:nvContentPartPr>
              <p14:xfrm>
                <a:off x="3853821" y="4772065"/>
                <a:ext cx="39600" cy="1612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A572325-6F65-49B7-B83B-8249696A841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844821" y="4763425"/>
                  <a:ext cx="572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21E28D8-9AF3-4366-9570-B70C74E89A6A}"/>
              </a:ext>
            </a:extLst>
          </p:cNvPr>
          <p:cNvGrpSpPr/>
          <p:nvPr/>
        </p:nvGrpSpPr>
        <p:grpSpPr>
          <a:xfrm>
            <a:off x="2037261" y="5083465"/>
            <a:ext cx="430560" cy="195480"/>
            <a:chOff x="2037261" y="5083465"/>
            <a:chExt cx="43056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72E6282-FA6C-4243-B2EA-06D43E0FCA8D}"/>
                    </a:ext>
                  </a:extLst>
                </p14:cNvPr>
                <p14:cNvContentPartPr/>
                <p14:nvPr/>
              </p14:nvContentPartPr>
              <p14:xfrm>
                <a:off x="2037261" y="5165185"/>
                <a:ext cx="78840" cy="1137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72E6282-FA6C-4243-B2EA-06D43E0FCA8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028621" y="5156545"/>
                  <a:ext cx="9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A09FDD1-AB38-40CB-A0C3-95DAD0E57FEA}"/>
                    </a:ext>
                  </a:extLst>
                </p14:cNvPr>
                <p14:cNvContentPartPr/>
                <p14:nvPr/>
              </p14:nvContentPartPr>
              <p14:xfrm>
                <a:off x="2196021" y="5083465"/>
                <a:ext cx="35280" cy="1706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A09FDD1-AB38-40CB-A0C3-95DAD0E57FE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87021" y="5074465"/>
                  <a:ext cx="52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20CB6D2-D9F3-47D1-ACE4-858F69CD2A68}"/>
                    </a:ext>
                  </a:extLst>
                </p14:cNvPr>
                <p14:cNvContentPartPr/>
                <p14:nvPr/>
              </p14:nvContentPartPr>
              <p14:xfrm>
                <a:off x="2279901" y="5142505"/>
                <a:ext cx="187920" cy="128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20CB6D2-D9F3-47D1-ACE4-858F69CD2A6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70901" y="5133865"/>
                  <a:ext cx="20556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869DB01-8B6F-4CAA-B102-6190204F3BE9}"/>
              </a:ext>
            </a:extLst>
          </p:cNvPr>
          <p:cNvGrpSpPr/>
          <p:nvPr/>
        </p:nvGrpSpPr>
        <p:grpSpPr>
          <a:xfrm>
            <a:off x="2746101" y="5119825"/>
            <a:ext cx="1025640" cy="201600"/>
            <a:chOff x="2746101" y="5119825"/>
            <a:chExt cx="102564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BBD3B12-3142-4CAD-89D0-341A1FBF88DF}"/>
                    </a:ext>
                  </a:extLst>
                </p14:cNvPr>
                <p14:cNvContentPartPr/>
                <p14:nvPr/>
              </p14:nvContentPartPr>
              <p14:xfrm>
                <a:off x="2746101" y="5157985"/>
                <a:ext cx="78120" cy="932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BBD3B12-3142-4CAD-89D0-341A1FBF88D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737101" y="5148985"/>
                  <a:ext cx="95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4AEC4EC-02A2-4527-8E73-44442BFFBDDD}"/>
                    </a:ext>
                  </a:extLst>
                </p14:cNvPr>
                <p14:cNvContentPartPr/>
                <p14:nvPr/>
              </p14:nvContentPartPr>
              <p14:xfrm>
                <a:off x="2906661" y="5163385"/>
                <a:ext cx="113400" cy="835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4AEC4EC-02A2-4527-8E73-44442BFFBDD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897661" y="5154745"/>
                  <a:ext cx="131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E277877-A0C1-41D5-91A6-3A7F79506F42}"/>
                    </a:ext>
                  </a:extLst>
                </p14:cNvPr>
                <p14:cNvContentPartPr/>
                <p14:nvPr/>
              </p14:nvContentPartPr>
              <p14:xfrm>
                <a:off x="3093861" y="5143225"/>
                <a:ext cx="97920" cy="831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E277877-A0C1-41D5-91A6-3A7F79506F4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85221" y="5134225"/>
                  <a:ext cx="115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EFCEA0A-29EC-43DE-A81B-93671EC9219D}"/>
                    </a:ext>
                  </a:extLst>
                </p14:cNvPr>
                <p14:cNvContentPartPr/>
                <p14:nvPr/>
              </p14:nvContentPartPr>
              <p14:xfrm>
                <a:off x="3231021" y="5145385"/>
                <a:ext cx="113400" cy="96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EFCEA0A-29EC-43DE-A81B-93671EC9219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22381" y="5136745"/>
                  <a:ext cx="131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ADD30B7-67B2-4752-903D-3DF2EBAF54B6}"/>
                    </a:ext>
                  </a:extLst>
                </p14:cNvPr>
                <p14:cNvContentPartPr/>
                <p14:nvPr/>
              </p14:nvContentPartPr>
              <p14:xfrm>
                <a:off x="3375381" y="5140705"/>
                <a:ext cx="161640" cy="1807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ADD30B7-67B2-4752-903D-3DF2EBAF54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66381" y="5132065"/>
                  <a:ext cx="179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2B14AF2-F9A5-48F7-8D63-83407AE098DA}"/>
                    </a:ext>
                  </a:extLst>
                </p14:cNvPr>
                <p14:cNvContentPartPr/>
                <p14:nvPr/>
              </p14:nvContentPartPr>
              <p14:xfrm>
                <a:off x="3677421" y="5119825"/>
                <a:ext cx="94320" cy="439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2B14AF2-F9A5-48F7-8D63-83407AE098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668781" y="5111185"/>
                  <a:ext cx="11196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29489FEE-F747-46B7-BAD2-B4484AB24542}"/>
                  </a:ext>
                </a:extLst>
              </p14:cNvPr>
              <p14:cNvContentPartPr/>
              <p14:nvPr/>
            </p14:nvContentPartPr>
            <p14:xfrm>
              <a:off x="3939501" y="4974025"/>
              <a:ext cx="127800" cy="2448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29489FEE-F747-46B7-BAD2-B4484AB24542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3930501" y="4965025"/>
                <a:ext cx="14544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8606018-1092-454C-BC76-7534A3A93202}"/>
              </a:ext>
            </a:extLst>
          </p:cNvPr>
          <p:cNvGrpSpPr/>
          <p:nvPr/>
        </p:nvGrpSpPr>
        <p:grpSpPr>
          <a:xfrm>
            <a:off x="6316581" y="6250945"/>
            <a:ext cx="235080" cy="39600"/>
            <a:chOff x="6316581" y="6250945"/>
            <a:chExt cx="235080" cy="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DE2789D-9CDA-49D7-A638-1030CA26E344}"/>
                    </a:ext>
                  </a:extLst>
                </p14:cNvPr>
                <p14:cNvContentPartPr/>
                <p14:nvPr/>
              </p14:nvContentPartPr>
              <p14:xfrm>
                <a:off x="6316581" y="6275785"/>
                <a:ext cx="5400" cy="57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DE2789D-9CDA-49D7-A638-1030CA26E34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307581" y="6267145"/>
                  <a:ext cx="23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BDB1B79-07A7-422E-982C-B2F147A7DBB6}"/>
                    </a:ext>
                  </a:extLst>
                </p14:cNvPr>
                <p14:cNvContentPartPr/>
                <p14:nvPr/>
              </p14:nvContentPartPr>
              <p14:xfrm>
                <a:off x="6387141" y="6269665"/>
                <a:ext cx="41400" cy="208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BDB1B79-07A7-422E-982C-B2F147A7D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378501" y="6261025"/>
                  <a:ext cx="59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D0FF6F7-4600-4240-A77D-393F643F54A6}"/>
                    </a:ext>
                  </a:extLst>
                </p14:cNvPr>
                <p14:cNvContentPartPr/>
                <p14:nvPr/>
              </p14:nvContentPartPr>
              <p14:xfrm>
                <a:off x="6529701" y="6250945"/>
                <a:ext cx="21960" cy="165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D0FF6F7-4600-4240-A77D-393F643F54A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521061" y="6242305"/>
                  <a:ext cx="396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10A964-93E1-47A7-BD84-608485B26395}"/>
              </a:ext>
            </a:extLst>
          </p:cNvPr>
          <p:cNvGrpSpPr/>
          <p:nvPr/>
        </p:nvGrpSpPr>
        <p:grpSpPr>
          <a:xfrm>
            <a:off x="6967461" y="5885185"/>
            <a:ext cx="771480" cy="403200"/>
            <a:chOff x="6967461" y="5885185"/>
            <a:chExt cx="77148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991507E-E3B0-49D3-AAC9-0553C46D5C81}"/>
                    </a:ext>
                  </a:extLst>
                </p14:cNvPr>
                <p14:cNvContentPartPr/>
                <p14:nvPr/>
              </p14:nvContentPartPr>
              <p14:xfrm>
                <a:off x="6967461" y="6086425"/>
                <a:ext cx="234720" cy="2019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991507E-E3B0-49D3-AAC9-0553C46D5C8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58461" y="6077785"/>
                  <a:ext cx="252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0707B56-8ACB-49E1-9BDF-F35491F0E930}"/>
                    </a:ext>
                  </a:extLst>
                </p14:cNvPr>
                <p14:cNvContentPartPr/>
                <p14:nvPr/>
              </p14:nvContentPartPr>
              <p14:xfrm>
                <a:off x="7260861" y="6094705"/>
                <a:ext cx="212040" cy="1526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0707B56-8ACB-49E1-9BDF-F35491F0E93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252221" y="6085705"/>
                  <a:ext cx="229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0A79D13-D039-4EA9-B409-CC9B4135130A}"/>
                    </a:ext>
                  </a:extLst>
                </p14:cNvPr>
                <p14:cNvContentPartPr/>
                <p14:nvPr/>
              </p14:nvContentPartPr>
              <p14:xfrm>
                <a:off x="7588101" y="5885185"/>
                <a:ext cx="150840" cy="3330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0A79D13-D039-4EA9-B409-CC9B4135130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79101" y="5876185"/>
                  <a:ext cx="16848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0CC2FF8A-A28A-486E-AE33-7288AB85C8EA}"/>
              </a:ext>
            </a:extLst>
          </p:cNvPr>
          <p:cNvGrpSpPr/>
          <p:nvPr/>
        </p:nvGrpSpPr>
        <p:grpSpPr>
          <a:xfrm>
            <a:off x="8058261" y="5995705"/>
            <a:ext cx="457200" cy="225000"/>
            <a:chOff x="8058261" y="5995705"/>
            <a:chExt cx="45720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A5E4DE8-AE86-4770-BD1D-11E3D1F6722D}"/>
                    </a:ext>
                  </a:extLst>
                </p14:cNvPr>
                <p14:cNvContentPartPr/>
                <p14:nvPr/>
              </p14:nvContentPartPr>
              <p14:xfrm>
                <a:off x="8058261" y="6020905"/>
                <a:ext cx="176760" cy="1998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A5E4DE8-AE86-4770-BD1D-11E3D1F6722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49621" y="6011905"/>
                  <a:ext cx="194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41F4C9D-4FBE-4CA1-8938-83E21E1BAAA6}"/>
                    </a:ext>
                  </a:extLst>
                </p14:cNvPr>
                <p14:cNvContentPartPr/>
                <p14:nvPr/>
              </p14:nvContentPartPr>
              <p14:xfrm>
                <a:off x="8350221" y="5995705"/>
                <a:ext cx="165240" cy="2080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41F4C9D-4FBE-4CA1-8938-83E21E1BAAA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341581" y="5986705"/>
                  <a:ext cx="18288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F8C1244-38F3-48C0-91E7-5359E9074237}"/>
                  </a:ext>
                </a:extLst>
              </p14:cNvPr>
              <p14:cNvContentPartPr/>
              <p14:nvPr/>
            </p14:nvContentPartPr>
            <p14:xfrm>
              <a:off x="8944581" y="5972665"/>
              <a:ext cx="173520" cy="2156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F8C1244-38F3-48C0-91E7-5359E9074237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8935941" y="5963665"/>
                <a:ext cx="191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E284D10D-3B58-4B55-B7B4-941216CF9CBE}"/>
                  </a:ext>
                </a:extLst>
              </p14:cNvPr>
              <p14:cNvContentPartPr/>
              <p14:nvPr/>
            </p14:nvContentPartPr>
            <p14:xfrm>
              <a:off x="9339861" y="5927305"/>
              <a:ext cx="315360" cy="2581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E284D10D-3B58-4B55-B7B4-941216CF9CBE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9330861" y="5918665"/>
                <a:ext cx="333000" cy="2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18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0FBB82E-C350-46BE-8D88-57F81AA00D89}"/>
              </a:ext>
            </a:extLst>
          </p:cNvPr>
          <p:cNvGrpSpPr/>
          <p:nvPr/>
        </p:nvGrpSpPr>
        <p:grpSpPr>
          <a:xfrm>
            <a:off x="347781" y="161545"/>
            <a:ext cx="1773360" cy="321120"/>
            <a:chOff x="347781" y="161545"/>
            <a:chExt cx="177336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BEBB70E-F401-4432-A739-9F17D9809DC8}"/>
                    </a:ext>
                  </a:extLst>
                </p14:cNvPr>
                <p14:cNvContentPartPr/>
                <p14:nvPr/>
              </p14:nvContentPartPr>
              <p14:xfrm>
                <a:off x="347781" y="260185"/>
                <a:ext cx="167760" cy="212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BEBB70E-F401-4432-A739-9F17D9809D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141" y="251545"/>
                  <a:ext cx="185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5A057C-9D9F-4FBC-9C16-224C1B745E6E}"/>
                    </a:ext>
                  </a:extLst>
                </p14:cNvPr>
                <p14:cNvContentPartPr/>
                <p14:nvPr/>
              </p14:nvContentPartPr>
              <p14:xfrm>
                <a:off x="576021" y="303025"/>
                <a:ext cx="127080" cy="167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5A057C-9D9F-4FBC-9C16-224C1B745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7021" y="294385"/>
                  <a:ext cx="144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2015B9-A8D0-49C5-8127-B3A7F1848B55}"/>
                    </a:ext>
                  </a:extLst>
                </p14:cNvPr>
                <p14:cNvContentPartPr/>
                <p14:nvPr/>
              </p14:nvContentPartPr>
              <p14:xfrm>
                <a:off x="753141" y="272065"/>
                <a:ext cx="205200" cy="18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2015B9-A8D0-49C5-8127-B3A7F1848B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4501" y="263425"/>
                  <a:ext cx="222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923D9A-4490-4A80-830A-A604D2CB0A3A}"/>
                    </a:ext>
                  </a:extLst>
                </p14:cNvPr>
                <p14:cNvContentPartPr/>
                <p14:nvPr/>
              </p14:nvContentPartPr>
              <p14:xfrm>
                <a:off x="1052301" y="274945"/>
                <a:ext cx="123480" cy="170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923D9A-4490-4A80-830A-A604D2CB0A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3661" y="265945"/>
                  <a:ext cx="141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8E9698-6E38-40DE-8213-BEC8761A8445}"/>
                    </a:ext>
                  </a:extLst>
                </p14:cNvPr>
                <p14:cNvContentPartPr/>
                <p14:nvPr/>
              </p14:nvContentPartPr>
              <p14:xfrm>
                <a:off x="1239141" y="284305"/>
                <a:ext cx="36720" cy="148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8E9698-6E38-40DE-8213-BEC8761A84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0141" y="275665"/>
                  <a:ext cx="54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6DF898-FDC0-4160-86E2-96AB3D010BEE}"/>
                    </a:ext>
                  </a:extLst>
                </p14:cNvPr>
                <p14:cNvContentPartPr/>
                <p14:nvPr/>
              </p14:nvContentPartPr>
              <p14:xfrm>
                <a:off x="1209621" y="161545"/>
                <a:ext cx="13680" cy="32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6DF898-FDC0-4160-86E2-96AB3D010B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0981" y="152905"/>
                  <a:ext cx="31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1C4C80-7078-4E13-876C-A3B6BE4526A9}"/>
                    </a:ext>
                  </a:extLst>
                </p14:cNvPr>
                <p14:cNvContentPartPr/>
                <p14:nvPr/>
              </p14:nvContentPartPr>
              <p14:xfrm>
                <a:off x="1383861" y="261985"/>
                <a:ext cx="203400" cy="22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1C4C80-7078-4E13-876C-A3B6BE4526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4861" y="252985"/>
                  <a:ext cx="221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11879A-5352-47CC-8E32-5F9AD3815ADD}"/>
                    </a:ext>
                  </a:extLst>
                </p14:cNvPr>
                <p14:cNvContentPartPr/>
                <p14:nvPr/>
              </p14:nvContentPartPr>
              <p14:xfrm>
                <a:off x="1626141" y="264865"/>
                <a:ext cx="173520" cy="16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11879A-5352-47CC-8E32-5F9AD3815A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17501" y="256225"/>
                  <a:ext cx="191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C309A1-4925-4C3C-85C3-FE11F25F3C19}"/>
                    </a:ext>
                  </a:extLst>
                </p14:cNvPr>
                <p14:cNvContentPartPr/>
                <p14:nvPr/>
              </p14:nvContentPartPr>
              <p14:xfrm>
                <a:off x="1635141" y="244705"/>
                <a:ext cx="122040" cy="12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C309A1-4925-4C3C-85C3-FE11F25F3C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6501" y="235705"/>
                  <a:ext cx="139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58FD9C-2677-4947-9B20-DD12DA8551D2}"/>
                    </a:ext>
                  </a:extLst>
                </p14:cNvPr>
                <p14:cNvContentPartPr/>
                <p14:nvPr/>
              </p14:nvContentPartPr>
              <p14:xfrm>
                <a:off x="1868421" y="224905"/>
                <a:ext cx="252720" cy="204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58FD9C-2677-4947-9B20-DD12DA8551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9781" y="216265"/>
                  <a:ext cx="2703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D7BC4A-8220-428F-843D-AD6AAD29B94A}"/>
              </a:ext>
            </a:extLst>
          </p:cNvPr>
          <p:cNvGrpSpPr/>
          <p:nvPr/>
        </p:nvGrpSpPr>
        <p:grpSpPr>
          <a:xfrm>
            <a:off x="2541261" y="215185"/>
            <a:ext cx="779040" cy="226440"/>
            <a:chOff x="2541261" y="215185"/>
            <a:chExt cx="77904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03CF45-2520-4E42-B500-99C5EB13BB5F}"/>
                    </a:ext>
                  </a:extLst>
                </p14:cNvPr>
                <p14:cNvContentPartPr/>
                <p14:nvPr/>
              </p14:nvContentPartPr>
              <p14:xfrm>
                <a:off x="2541261" y="252985"/>
                <a:ext cx="194400" cy="188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03CF45-2520-4E42-B500-99C5EB13BB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2621" y="243985"/>
                  <a:ext cx="212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57963E-A811-4161-869E-AD07FC1C53AA}"/>
                    </a:ext>
                  </a:extLst>
                </p14:cNvPr>
                <p14:cNvContentPartPr/>
                <p14:nvPr/>
              </p14:nvContentPartPr>
              <p14:xfrm>
                <a:off x="2651421" y="323545"/>
                <a:ext cx="181080" cy="6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57963E-A811-4161-869E-AD07FC1C53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2421" y="314905"/>
                  <a:ext cx="198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801261-7781-4AEF-BDD9-6D8561AF6D07}"/>
                    </a:ext>
                  </a:extLst>
                </p14:cNvPr>
                <p14:cNvContentPartPr/>
                <p14:nvPr/>
              </p14:nvContentPartPr>
              <p14:xfrm>
                <a:off x="2933301" y="227425"/>
                <a:ext cx="102960" cy="16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801261-7781-4AEF-BDD9-6D8561AF6D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4661" y="218785"/>
                  <a:ext cx="120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4836B4-3926-44BF-ADD0-8AD31BE83CA1}"/>
                    </a:ext>
                  </a:extLst>
                </p14:cNvPr>
                <p14:cNvContentPartPr/>
                <p14:nvPr/>
              </p14:nvContentPartPr>
              <p14:xfrm>
                <a:off x="3141381" y="215185"/>
                <a:ext cx="178920" cy="16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4836B4-3926-44BF-ADD0-8AD31BE83C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2381" y="206545"/>
                  <a:ext cx="19656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54DF9C-9BE3-46CA-A2DB-6011D72C61E1}"/>
              </a:ext>
            </a:extLst>
          </p:cNvPr>
          <p:cNvGrpSpPr/>
          <p:nvPr/>
        </p:nvGrpSpPr>
        <p:grpSpPr>
          <a:xfrm>
            <a:off x="3733221" y="204385"/>
            <a:ext cx="805680" cy="177840"/>
            <a:chOff x="3733221" y="204385"/>
            <a:chExt cx="80568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954627-AF07-4DD3-813B-F2048F414588}"/>
                    </a:ext>
                  </a:extLst>
                </p14:cNvPr>
                <p14:cNvContentPartPr/>
                <p14:nvPr/>
              </p14:nvContentPartPr>
              <p14:xfrm>
                <a:off x="3733221" y="212665"/>
                <a:ext cx="138240" cy="149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954627-AF07-4DD3-813B-F2048F4145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4581" y="204025"/>
                  <a:ext cx="155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7E7C44-CE09-45AF-9597-3ACD334D3CA3}"/>
                    </a:ext>
                  </a:extLst>
                </p14:cNvPr>
                <p14:cNvContentPartPr/>
                <p14:nvPr/>
              </p14:nvContentPartPr>
              <p14:xfrm>
                <a:off x="3943821" y="211585"/>
                <a:ext cx="39600" cy="14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7E7C44-CE09-45AF-9597-3ACD334D3C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4821" y="202585"/>
                  <a:ext cx="57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F38B34-B467-4D7A-9769-701600905E40}"/>
                    </a:ext>
                  </a:extLst>
                </p14:cNvPr>
                <p14:cNvContentPartPr/>
                <p14:nvPr/>
              </p14:nvContentPartPr>
              <p14:xfrm>
                <a:off x="4101861" y="204385"/>
                <a:ext cx="130320" cy="177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F38B34-B467-4D7A-9769-701600905E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2861" y="195745"/>
                  <a:ext cx="147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8FEB41-8D0C-4015-8F95-FA184A520A07}"/>
                    </a:ext>
                  </a:extLst>
                </p14:cNvPr>
                <p14:cNvContentPartPr/>
                <p14:nvPr/>
              </p14:nvContentPartPr>
              <p14:xfrm>
                <a:off x="4152261" y="231745"/>
                <a:ext cx="179280" cy="13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8FEB41-8D0C-4015-8F95-FA184A520A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43621" y="222745"/>
                  <a:ext cx="196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60E59-4E66-4A39-A243-4C37829565AE}"/>
                    </a:ext>
                  </a:extLst>
                </p14:cNvPr>
                <p14:cNvContentPartPr/>
                <p14:nvPr/>
              </p14:nvContentPartPr>
              <p14:xfrm>
                <a:off x="4378701" y="208705"/>
                <a:ext cx="160200" cy="15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60E59-4E66-4A39-A243-4C37829565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9701" y="199705"/>
                  <a:ext cx="1778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00C7CF-657B-41E9-8398-0E60C5A07EB8}"/>
              </a:ext>
            </a:extLst>
          </p:cNvPr>
          <p:cNvGrpSpPr/>
          <p:nvPr/>
        </p:nvGrpSpPr>
        <p:grpSpPr>
          <a:xfrm>
            <a:off x="4985661" y="150025"/>
            <a:ext cx="1118160" cy="255600"/>
            <a:chOff x="4985661" y="150025"/>
            <a:chExt cx="111816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7D4C52-6129-4EBB-A197-EED414A50BE4}"/>
                    </a:ext>
                  </a:extLst>
                </p14:cNvPr>
                <p14:cNvContentPartPr/>
                <p14:nvPr/>
              </p14:nvContentPartPr>
              <p14:xfrm>
                <a:off x="4985661" y="239305"/>
                <a:ext cx="172080" cy="16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7D4C52-6129-4EBB-A197-EED414A50B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7021" y="230665"/>
                  <a:ext cx="189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6863A-5CB3-4023-BBC8-A22EAC51F2A4}"/>
                    </a:ext>
                  </a:extLst>
                </p14:cNvPr>
                <p14:cNvContentPartPr/>
                <p14:nvPr/>
              </p14:nvContentPartPr>
              <p14:xfrm>
                <a:off x="5225781" y="236065"/>
                <a:ext cx="202680" cy="127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6863A-5CB3-4023-BBC8-A22EAC51F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16781" y="227065"/>
                  <a:ext cx="220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D2CED7-CCBA-4510-ACB6-1D17B3FCA208}"/>
                    </a:ext>
                  </a:extLst>
                </p14:cNvPr>
                <p14:cNvContentPartPr/>
                <p14:nvPr/>
              </p14:nvContentPartPr>
              <p14:xfrm>
                <a:off x="5470581" y="188185"/>
                <a:ext cx="417600" cy="207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D2CED7-CCBA-4510-ACB6-1D17B3FCA2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1581" y="179545"/>
                  <a:ext cx="435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131C16-D812-4582-99AA-8AABF4A3D491}"/>
                    </a:ext>
                  </a:extLst>
                </p14:cNvPr>
                <p14:cNvContentPartPr/>
                <p14:nvPr/>
              </p14:nvContentPartPr>
              <p14:xfrm>
                <a:off x="5943621" y="150025"/>
                <a:ext cx="160200" cy="19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131C16-D812-4582-99AA-8AABF4A3D4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34621" y="141385"/>
                  <a:ext cx="1778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35DE5D-BEAE-4807-8FD5-E0D63489D687}"/>
                  </a:ext>
                </a:extLst>
              </p14:cNvPr>
              <p14:cNvContentPartPr/>
              <p14:nvPr/>
            </p14:nvContentPartPr>
            <p14:xfrm>
              <a:off x="1356861" y="955705"/>
              <a:ext cx="214560" cy="217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35DE5D-BEAE-4807-8FD5-E0D63489D6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48221" y="947065"/>
                <a:ext cx="23220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A253583-A5D6-427F-A451-6676095410B7}"/>
              </a:ext>
            </a:extLst>
          </p:cNvPr>
          <p:cNvGrpSpPr/>
          <p:nvPr/>
        </p:nvGrpSpPr>
        <p:grpSpPr>
          <a:xfrm>
            <a:off x="1828461" y="893425"/>
            <a:ext cx="545040" cy="224280"/>
            <a:chOff x="1828461" y="893425"/>
            <a:chExt cx="54504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87EAC4-0DB7-43B9-857C-200D378A485B}"/>
                    </a:ext>
                  </a:extLst>
                </p14:cNvPr>
                <p14:cNvContentPartPr/>
                <p14:nvPr/>
              </p14:nvContentPartPr>
              <p14:xfrm>
                <a:off x="1828461" y="944185"/>
                <a:ext cx="163440" cy="163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87EAC4-0DB7-43B9-857C-200D378A48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9821" y="935185"/>
                  <a:ext cx="181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40251E-5463-4918-B1D1-22B8E70BA947}"/>
                    </a:ext>
                  </a:extLst>
                </p14:cNvPr>
                <p14:cNvContentPartPr/>
                <p14:nvPr/>
              </p14:nvContentPartPr>
              <p14:xfrm>
                <a:off x="2140941" y="893425"/>
                <a:ext cx="232560" cy="224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40251E-5463-4918-B1D1-22B8E70BA9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32301" y="884785"/>
                  <a:ext cx="2502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1247A-B495-4F4D-9975-E19191183549}"/>
              </a:ext>
            </a:extLst>
          </p:cNvPr>
          <p:cNvGrpSpPr/>
          <p:nvPr/>
        </p:nvGrpSpPr>
        <p:grpSpPr>
          <a:xfrm>
            <a:off x="3538461" y="930145"/>
            <a:ext cx="550080" cy="176400"/>
            <a:chOff x="3538461" y="930145"/>
            <a:chExt cx="55008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81BAE5-7F5E-4C9C-A849-90852FD79118}"/>
                    </a:ext>
                  </a:extLst>
                </p14:cNvPr>
                <p14:cNvContentPartPr/>
                <p14:nvPr/>
              </p14:nvContentPartPr>
              <p14:xfrm>
                <a:off x="3538461" y="952465"/>
                <a:ext cx="255960" cy="154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81BAE5-7F5E-4C9C-A849-90852FD791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9461" y="943465"/>
                  <a:ext cx="273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071A7D-7BAD-4A64-9F55-D195D444FB4B}"/>
                    </a:ext>
                  </a:extLst>
                </p14:cNvPr>
                <p14:cNvContentPartPr/>
                <p14:nvPr/>
              </p14:nvContentPartPr>
              <p14:xfrm>
                <a:off x="3968301" y="930145"/>
                <a:ext cx="19800" cy="10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071A7D-7BAD-4A64-9F55-D195D444FB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59301" y="921145"/>
                  <a:ext cx="37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784D18-681E-4851-8937-F872CCA8DACB}"/>
                    </a:ext>
                  </a:extLst>
                </p14:cNvPr>
                <p14:cNvContentPartPr/>
                <p14:nvPr/>
              </p14:nvContentPartPr>
              <p14:xfrm>
                <a:off x="3898101" y="953905"/>
                <a:ext cx="190440" cy="3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784D18-681E-4851-8937-F872CCA8DA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89101" y="945265"/>
                  <a:ext cx="2080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57CF65-E345-41C8-B3BA-4BCAE00957B1}"/>
              </a:ext>
            </a:extLst>
          </p:cNvPr>
          <p:cNvGrpSpPr/>
          <p:nvPr/>
        </p:nvGrpSpPr>
        <p:grpSpPr>
          <a:xfrm>
            <a:off x="4600101" y="850585"/>
            <a:ext cx="514800" cy="239040"/>
            <a:chOff x="4600101" y="850585"/>
            <a:chExt cx="51480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4FD47D-F1AD-4E24-8390-08BD15187AAA}"/>
                    </a:ext>
                  </a:extLst>
                </p14:cNvPr>
                <p14:cNvContentPartPr/>
                <p14:nvPr/>
              </p14:nvContentPartPr>
              <p14:xfrm>
                <a:off x="4600101" y="850585"/>
                <a:ext cx="201960" cy="239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4FD47D-F1AD-4E24-8390-08BD15187A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91101" y="841585"/>
                  <a:ext cx="219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22D470-4DF8-4BEF-91C7-F9FA9BABB309}"/>
                    </a:ext>
                  </a:extLst>
                </p14:cNvPr>
                <p14:cNvContentPartPr/>
                <p14:nvPr/>
              </p14:nvContentPartPr>
              <p14:xfrm>
                <a:off x="4986381" y="923665"/>
                <a:ext cx="128520" cy="1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22D470-4DF8-4BEF-91C7-F9FA9BABB3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7741" y="915025"/>
                  <a:ext cx="1461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65E6A0A-FDCC-44C7-9306-7E533EADC49F}"/>
              </a:ext>
            </a:extLst>
          </p:cNvPr>
          <p:cNvGrpSpPr/>
          <p:nvPr/>
        </p:nvGrpSpPr>
        <p:grpSpPr>
          <a:xfrm>
            <a:off x="1381341" y="1338025"/>
            <a:ext cx="917280" cy="356400"/>
            <a:chOff x="1381341" y="1338025"/>
            <a:chExt cx="91728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77939B1-A67F-4137-ABDC-AEDE64DD604D}"/>
                    </a:ext>
                  </a:extLst>
                </p14:cNvPr>
                <p14:cNvContentPartPr/>
                <p14:nvPr/>
              </p14:nvContentPartPr>
              <p14:xfrm>
                <a:off x="1381341" y="1514785"/>
                <a:ext cx="216360" cy="179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77939B1-A67F-4137-ABDC-AEDE64DD60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72341" y="1505785"/>
                  <a:ext cx="234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5FAC33-BF77-43C0-A4BA-BDCDBA3B4C31}"/>
                    </a:ext>
                  </a:extLst>
                </p14:cNvPr>
                <p14:cNvContentPartPr/>
                <p14:nvPr/>
              </p14:nvContentPartPr>
              <p14:xfrm>
                <a:off x="1771941" y="1455025"/>
                <a:ext cx="178560" cy="128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5FAC33-BF77-43C0-A4BA-BDCDBA3B4C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62941" y="1446385"/>
                  <a:ext cx="196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584126-0A5D-4B80-B71E-F0CD2C95DB36}"/>
                    </a:ext>
                  </a:extLst>
                </p14:cNvPr>
                <p14:cNvContentPartPr/>
                <p14:nvPr/>
              </p14:nvContentPartPr>
              <p14:xfrm>
                <a:off x="2118621" y="1338025"/>
                <a:ext cx="180000" cy="265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584126-0A5D-4B80-B71E-F0CD2C95DB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9621" y="1329385"/>
                  <a:ext cx="19764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B96FE8-B80A-4316-A9F0-0484929DA15B}"/>
              </a:ext>
            </a:extLst>
          </p:cNvPr>
          <p:cNvGrpSpPr/>
          <p:nvPr/>
        </p:nvGrpSpPr>
        <p:grpSpPr>
          <a:xfrm>
            <a:off x="3574461" y="1451785"/>
            <a:ext cx="461520" cy="235080"/>
            <a:chOff x="3574461" y="1451785"/>
            <a:chExt cx="46152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00BA96-4D6B-402E-AD3D-41AAB356E967}"/>
                    </a:ext>
                  </a:extLst>
                </p14:cNvPr>
                <p14:cNvContentPartPr/>
                <p14:nvPr/>
              </p14:nvContentPartPr>
              <p14:xfrm>
                <a:off x="3574461" y="1512625"/>
                <a:ext cx="256320" cy="174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00BA96-4D6B-402E-AD3D-41AAB356E9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65821" y="1503625"/>
                  <a:ext cx="273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DD7DEF-C0C6-48AC-A5BC-B92CB8326E81}"/>
                    </a:ext>
                  </a:extLst>
                </p14:cNvPr>
                <p14:cNvContentPartPr/>
                <p14:nvPr/>
              </p14:nvContentPartPr>
              <p14:xfrm>
                <a:off x="3997821" y="1451785"/>
                <a:ext cx="28080" cy="108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DD7DEF-C0C6-48AC-A5BC-B92CB8326E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9181" y="1443145"/>
                  <a:ext cx="45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771C61-181F-4569-8F34-5E6893098FA5}"/>
                    </a:ext>
                  </a:extLst>
                </p14:cNvPr>
                <p14:cNvContentPartPr/>
                <p14:nvPr/>
              </p14:nvContentPartPr>
              <p14:xfrm>
                <a:off x="3978021" y="1491025"/>
                <a:ext cx="57960" cy="16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771C61-181F-4569-8F34-5E6893098F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9381" y="1482385"/>
                  <a:ext cx="756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98D62E-B47D-40D7-87EC-FD01511AF163}"/>
              </a:ext>
            </a:extLst>
          </p:cNvPr>
          <p:cNvGrpSpPr/>
          <p:nvPr/>
        </p:nvGrpSpPr>
        <p:grpSpPr>
          <a:xfrm>
            <a:off x="4530261" y="1327585"/>
            <a:ext cx="495720" cy="258840"/>
            <a:chOff x="4530261" y="1327585"/>
            <a:chExt cx="4957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942D78E-4A0C-4FCC-805E-D8D41F950210}"/>
                    </a:ext>
                  </a:extLst>
                </p14:cNvPr>
                <p14:cNvContentPartPr/>
                <p14:nvPr/>
              </p14:nvContentPartPr>
              <p14:xfrm>
                <a:off x="4530261" y="1327585"/>
                <a:ext cx="213480" cy="258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942D78E-4A0C-4FCC-805E-D8D41F9502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1261" y="1318945"/>
                  <a:ext cx="231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239DEA-7A08-4AD2-885C-F0AB30FE1410}"/>
                    </a:ext>
                  </a:extLst>
                </p14:cNvPr>
                <p14:cNvContentPartPr/>
                <p14:nvPr/>
              </p14:nvContentPartPr>
              <p14:xfrm>
                <a:off x="4914021" y="1420825"/>
                <a:ext cx="111960" cy="24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239DEA-7A08-4AD2-885C-F0AB30FE14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05381" y="1412185"/>
                  <a:ext cx="1296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6BEB42B-7A82-46F0-A6BC-67AF864A0C09}"/>
              </a:ext>
            </a:extLst>
          </p:cNvPr>
          <p:cNvGrpSpPr/>
          <p:nvPr/>
        </p:nvGrpSpPr>
        <p:grpSpPr>
          <a:xfrm>
            <a:off x="1845021" y="1826545"/>
            <a:ext cx="463680" cy="229320"/>
            <a:chOff x="1845021" y="1826545"/>
            <a:chExt cx="46368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F5EA1B-B214-42C1-AFE6-E28795FCA310}"/>
                    </a:ext>
                  </a:extLst>
                </p14:cNvPr>
                <p14:cNvContentPartPr/>
                <p14:nvPr/>
              </p14:nvContentPartPr>
              <p14:xfrm>
                <a:off x="1845021" y="1968745"/>
                <a:ext cx="54360" cy="7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F5EA1B-B214-42C1-AFE6-E28795FCA3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36381" y="1959745"/>
                  <a:ext cx="72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4B415F-EF3A-4AAF-80C8-50068EEA951D}"/>
                    </a:ext>
                  </a:extLst>
                </p14:cNvPr>
                <p14:cNvContentPartPr/>
                <p14:nvPr/>
              </p14:nvContentPartPr>
              <p14:xfrm>
                <a:off x="1874901" y="2043265"/>
                <a:ext cx="82080" cy="8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4B415F-EF3A-4AAF-80C8-50068EEA95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66261" y="2034265"/>
                  <a:ext cx="99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11504D-AF20-42BC-B158-7ACEFDC0C1F8}"/>
                    </a:ext>
                  </a:extLst>
                </p14:cNvPr>
                <p14:cNvContentPartPr/>
                <p14:nvPr/>
              </p14:nvContentPartPr>
              <p14:xfrm>
                <a:off x="2106741" y="1826545"/>
                <a:ext cx="201960" cy="229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11504D-AF20-42BC-B158-7ACEFDC0C1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97741" y="1817545"/>
                  <a:ext cx="2196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012B957-1CD5-4600-9545-6625F874FABB}"/>
              </a:ext>
            </a:extLst>
          </p:cNvPr>
          <p:cNvGrpSpPr/>
          <p:nvPr/>
        </p:nvGrpSpPr>
        <p:grpSpPr>
          <a:xfrm>
            <a:off x="3691461" y="1836985"/>
            <a:ext cx="467640" cy="191520"/>
            <a:chOff x="3691461" y="1836985"/>
            <a:chExt cx="46764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84AA02-DEC4-4C2D-83B4-15FBCBE7EA81}"/>
                    </a:ext>
                  </a:extLst>
                </p14:cNvPr>
                <p14:cNvContentPartPr/>
                <p14:nvPr/>
              </p14:nvContentPartPr>
              <p14:xfrm>
                <a:off x="3691461" y="1923745"/>
                <a:ext cx="219600" cy="10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84AA02-DEC4-4C2D-83B4-15FBCBE7EA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82821" y="1914745"/>
                  <a:ext cx="237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D53898-4798-4827-83D6-CCF5A35A7695}"/>
                    </a:ext>
                  </a:extLst>
                </p14:cNvPr>
                <p14:cNvContentPartPr/>
                <p14:nvPr/>
              </p14:nvContentPartPr>
              <p14:xfrm>
                <a:off x="4048941" y="1836985"/>
                <a:ext cx="10440" cy="10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D53898-4798-4827-83D6-CCF5A35A76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39941" y="1828345"/>
                  <a:ext cx="28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B38B48-09D8-43FF-92E6-FE0F3A839C00}"/>
                    </a:ext>
                  </a:extLst>
                </p14:cNvPr>
                <p14:cNvContentPartPr/>
                <p14:nvPr/>
              </p14:nvContentPartPr>
              <p14:xfrm>
                <a:off x="4011141" y="1889545"/>
                <a:ext cx="147960" cy="20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B38B48-09D8-43FF-92E6-FE0F3A839C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02501" y="1880905"/>
                  <a:ext cx="1656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9DFCA16-5A72-455A-B08A-5B65B4C2BE29}"/>
              </a:ext>
            </a:extLst>
          </p:cNvPr>
          <p:cNvGrpSpPr/>
          <p:nvPr/>
        </p:nvGrpSpPr>
        <p:grpSpPr>
          <a:xfrm>
            <a:off x="4636821" y="1784425"/>
            <a:ext cx="456840" cy="213480"/>
            <a:chOff x="4636821" y="1784425"/>
            <a:chExt cx="45684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D7E27D-5CF9-406B-ABCC-780C44FDE49F}"/>
                    </a:ext>
                  </a:extLst>
                </p14:cNvPr>
                <p14:cNvContentPartPr/>
                <p14:nvPr/>
              </p14:nvContentPartPr>
              <p14:xfrm>
                <a:off x="4636821" y="1784425"/>
                <a:ext cx="167760" cy="213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D7E27D-5CF9-406B-ABCC-780C44FDE4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27821" y="1775785"/>
                  <a:ext cx="185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4B31FD-9989-43AB-804D-FC3D60EDBD8A}"/>
                    </a:ext>
                  </a:extLst>
                </p14:cNvPr>
                <p14:cNvContentPartPr/>
                <p14:nvPr/>
              </p14:nvContentPartPr>
              <p14:xfrm>
                <a:off x="4950021" y="1815025"/>
                <a:ext cx="143640" cy="15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4B31FD-9989-43AB-804D-FC3D60EDBD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41381" y="1806025"/>
                  <a:ext cx="1612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502EC08-F733-43E9-982D-BB20775F0C01}"/>
              </a:ext>
            </a:extLst>
          </p:cNvPr>
          <p:cNvGrpSpPr/>
          <p:nvPr/>
        </p:nvGrpSpPr>
        <p:grpSpPr>
          <a:xfrm>
            <a:off x="5821941" y="1797385"/>
            <a:ext cx="100800" cy="102960"/>
            <a:chOff x="5821941" y="1797385"/>
            <a:chExt cx="100800" cy="1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39B842-9B16-41EB-BB42-0FFD64B9B43F}"/>
                    </a:ext>
                  </a:extLst>
                </p14:cNvPr>
                <p14:cNvContentPartPr/>
                <p14:nvPr/>
              </p14:nvContentPartPr>
              <p14:xfrm>
                <a:off x="5821941" y="1797385"/>
                <a:ext cx="100800" cy="16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39B842-9B16-41EB-BB42-0FFD64B9B4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13301" y="1788745"/>
                  <a:ext cx="118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EA02CD4-B937-4821-91B0-B189B54C2A19}"/>
                    </a:ext>
                  </a:extLst>
                </p14:cNvPr>
                <p14:cNvContentPartPr/>
                <p14:nvPr/>
              </p14:nvContentPartPr>
              <p14:xfrm>
                <a:off x="5843541" y="1889545"/>
                <a:ext cx="72720" cy="10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EA02CD4-B937-4821-91B0-B189B54C2A1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34901" y="1880905"/>
                  <a:ext cx="9036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C65A533-9BE6-44B6-8B84-F22EAE8CF521}"/>
                  </a:ext>
                </a:extLst>
              </p14:cNvPr>
              <p14:cNvContentPartPr/>
              <p14:nvPr/>
            </p14:nvContentPartPr>
            <p14:xfrm>
              <a:off x="6192381" y="1763905"/>
              <a:ext cx="212760" cy="218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C65A533-9BE6-44B6-8B84-F22EAE8CF52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83741" y="1755265"/>
                <a:ext cx="23040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BE2DD99-B9BB-4A48-8EB6-2000FDFF5E80}"/>
              </a:ext>
            </a:extLst>
          </p:cNvPr>
          <p:cNvGrpSpPr/>
          <p:nvPr/>
        </p:nvGrpSpPr>
        <p:grpSpPr>
          <a:xfrm>
            <a:off x="5986821" y="756625"/>
            <a:ext cx="893160" cy="259200"/>
            <a:chOff x="5986821" y="756625"/>
            <a:chExt cx="89316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6B2535-35FB-4645-8B39-4680A52008CD}"/>
                    </a:ext>
                  </a:extLst>
                </p14:cNvPr>
                <p14:cNvContentPartPr/>
                <p14:nvPr/>
              </p14:nvContentPartPr>
              <p14:xfrm>
                <a:off x="5986821" y="855625"/>
                <a:ext cx="213480" cy="160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6B2535-35FB-4645-8B39-4680A52008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77821" y="846625"/>
                  <a:ext cx="231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F3D686-00B6-4AA0-A9D0-C6A80C606AD9}"/>
                    </a:ext>
                  </a:extLst>
                </p14:cNvPr>
                <p14:cNvContentPartPr/>
                <p14:nvPr/>
              </p14:nvContentPartPr>
              <p14:xfrm>
                <a:off x="6329901" y="893065"/>
                <a:ext cx="132840" cy="9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F3D686-00B6-4AA0-A9D0-C6A80C606A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20901" y="884065"/>
                  <a:ext cx="150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BB799D-F370-479B-8350-07AB28620DA6}"/>
                    </a:ext>
                  </a:extLst>
                </p14:cNvPr>
                <p14:cNvContentPartPr/>
                <p14:nvPr/>
              </p14:nvContentPartPr>
              <p14:xfrm>
                <a:off x="6533301" y="756625"/>
                <a:ext cx="165960" cy="219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BB799D-F370-479B-8350-07AB28620D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24301" y="747985"/>
                  <a:ext cx="183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5D1FB3-5B8F-4C58-90EE-8964B45D27EE}"/>
                    </a:ext>
                  </a:extLst>
                </p14:cNvPr>
                <p14:cNvContentPartPr/>
                <p14:nvPr/>
              </p14:nvContentPartPr>
              <p14:xfrm>
                <a:off x="6861261" y="907105"/>
                <a:ext cx="18720" cy="106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5D1FB3-5B8F-4C58-90EE-8964B45D27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52621" y="898105"/>
                  <a:ext cx="363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F1430E-31E4-4933-9038-3072DAFEB15D}"/>
              </a:ext>
            </a:extLst>
          </p:cNvPr>
          <p:cNvGrpSpPr/>
          <p:nvPr/>
        </p:nvGrpSpPr>
        <p:grpSpPr>
          <a:xfrm>
            <a:off x="7133781" y="704425"/>
            <a:ext cx="989640" cy="258480"/>
            <a:chOff x="7133781" y="704425"/>
            <a:chExt cx="98964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E0026D-B4A2-440D-BB29-E46839022D44}"/>
                    </a:ext>
                  </a:extLst>
                </p14:cNvPr>
                <p14:cNvContentPartPr/>
                <p14:nvPr/>
              </p14:nvContentPartPr>
              <p14:xfrm>
                <a:off x="7133781" y="818185"/>
                <a:ext cx="120960" cy="122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E0026D-B4A2-440D-BB29-E46839022D4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24781" y="809185"/>
                  <a:ext cx="138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24D9336-9D0C-4899-80BA-570440A79CEA}"/>
                    </a:ext>
                  </a:extLst>
                </p14:cNvPr>
                <p14:cNvContentPartPr/>
                <p14:nvPr/>
              </p14:nvContentPartPr>
              <p14:xfrm>
                <a:off x="7265901" y="827545"/>
                <a:ext cx="147960" cy="135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24D9336-9D0C-4899-80BA-570440A79C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7261" y="818905"/>
                  <a:ext cx="165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EA6C617-D88D-4700-9595-959D2EBFB940}"/>
                    </a:ext>
                  </a:extLst>
                </p14:cNvPr>
                <p14:cNvContentPartPr/>
                <p14:nvPr/>
              </p14:nvContentPartPr>
              <p14:xfrm>
                <a:off x="7520061" y="781825"/>
                <a:ext cx="98640" cy="156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EA6C617-D88D-4700-9595-959D2EBFB9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11421" y="772825"/>
                  <a:ext cx="116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2A0A5C-74CB-4A30-861B-EBBAA9E86223}"/>
                    </a:ext>
                  </a:extLst>
                </p14:cNvPr>
                <p14:cNvContentPartPr/>
                <p14:nvPr/>
              </p14:nvContentPartPr>
              <p14:xfrm>
                <a:off x="7644621" y="826825"/>
                <a:ext cx="125280" cy="101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2A0A5C-74CB-4A30-861B-EBBAA9E862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5621" y="818185"/>
                  <a:ext cx="142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B5871C-9983-405E-AE5A-7062D96B842C}"/>
                    </a:ext>
                  </a:extLst>
                </p14:cNvPr>
                <p14:cNvContentPartPr/>
                <p14:nvPr/>
              </p14:nvContentPartPr>
              <p14:xfrm>
                <a:off x="7855941" y="704425"/>
                <a:ext cx="27360" cy="249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B5871C-9983-405E-AE5A-7062D96B84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47301" y="695425"/>
                  <a:ext cx="45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125C1A3-B569-4B39-A021-2B20E35374ED}"/>
                    </a:ext>
                  </a:extLst>
                </p14:cNvPr>
                <p14:cNvContentPartPr/>
                <p14:nvPr/>
              </p14:nvContentPartPr>
              <p14:xfrm>
                <a:off x="8013621" y="704425"/>
                <a:ext cx="27360" cy="226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125C1A3-B569-4B39-A021-2B20E35374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4621" y="695425"/>
                  <a:ext cx="45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AFA6D7-CEAE-4527-9FA7-43508CAF57A0}"/>
                    </a:ext>
                  </a:extLst>
                </p14:cNvPr>
                <p14:cNvContentPartPr/>
                <p14:nvPr/>
              </p14:nvContentPartPr>
              <p14:xfrm>
                <a:off x="7965021" y="844825"/>
                <a:ext cx="158400" cy="10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AFA6D7-CEAE-4527-9FA7-43508CAF57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56021" y="835825"/>
                  <a:ext cx="1760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DC7DDEC-D5E0-400F-99E5-411170DC7EF6}"/>
              </a:ext>
            </a:extLst>
          </p:cNvPr>
          <p:cNvGrpSpPr/>
          <p:nvPr/>
        </p:nvGrpSpPr>
        <p:grpSpPr>
          <a:xfrm>
            <a:off x="8303781" y="719185"/>
            <a:ext cx="310320" cy="245520"/>
            <a:chOff x="8303781" y="719185"/>
            <a:chExt cx="31032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A35E5EE-F1FC-448A-A0BF-9FE03E98A1DD}"/>
                    </a:ext>
                  </a:extLst>
                </p14:cNvPr>
                <p14:cNvContentPartPr/>
                <p14:nvPr/>
              </p14:nvContentPartPr>
              <p14:xfrm>
                <a:off x="8303781" y="719185"/>
                <a:ext cx="82080" cy="207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A35E5EE-F1FC-448A-A0BF-9FE03E98A1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94781" y="710545"/>
                  <a:ext cx="99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A019F52-8F51-40F4-B1EC-3780EEAD1B16}"/>
                    </a:ext>
                  </a:extLst>
                </p14:cNvPr>
                <p14:cNvContentPartPr/>
                <p14:nvPr/>
              </p14:nvContentPartPr>
              <p14:xfrm>
                <a:off x="8467581" y="789385"/>
                <a:ext cx="146520" cy="175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A019F52-8F51-40F4-B1EC-3780EEAD1B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58941" y="780745"/>
                  <a:ext cx="1641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2CBD9F5-08C6-41FC-8F1E-0C8A43EB1D5D}"/>
                  </a:ext>
                </a:extLst>
              </p14:cNvPr>
              <p14:cNvContentPartPr/>
              <p14:nvPr/>
            </p14:nvContentPartPr>
            <p14:xfrm>
              <a:off x="9004701" y="822865"/>
              <a:ext cx="115560" cy="185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2CBD9F5-08C6-41FC-8F1E-0C8A43EB1D5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996061" y="813865"/>
                <a:ext cx="13320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CEB01B9-9746-4DD1-BD0E-3DDD4917FEF7}"/>
              </a:ext>
            </a:extLst>
          </p:cNvPr>
          <p:cNvGrpSpPr/>
          <p:nvPr/>
        </p:nvGrpSpPr>
        <p:grpSpPr>
          <a:xfrm>
            <a:off x="9289461" y="737185"/>
            <a:ext cx="287280" cy="207360"/>
            <a:chOff x="9289461" y="737185"/>
            <a:chExt cx="28728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84FDF7-7937-4482-8B48-684BEE57EE7B}"/>
                    </a:ext>
                  </a:extLst>
                </p14:cNvPr>
                <p14:cNvContentPartPr/>
                <p14:nvPr/>
              </p14:nvContentPartPr>
              <p14:xfrm>
                <a:off x="9289461" y="754105"/>
                <a:ext cx="82800" cy="137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84FDF7-7937-4482-8B48-684BEE57EE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80821" y="745105"/>
                  <a:ext cx="100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B5F1A2B-9D8B-41BA-B186-67C50C49E57A}"/>
                    </a:ext>
                  </a:extLst>
                </p14:cNvPr>
                <p14:cNvContentPartPr/>
                <p14:nvPr/>
              </p14:nvContentPartPr>
              <p14:xfrm>
                <a:off x="9472341" y="737185"/>
                <a:ext cx="104400" cy="207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B5F1A2B-9D8B-41BA-B186-67C50C49E5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63341" y="728545"/>
                  <a:ext cx="12204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4C1F0CA-068D-4D96-B81F-0D03C5CC90EA}"/>
              </a:ext>
            </a:extLst>
          </p:cNvPr>
          <p:cNvGrpSpPr/>
          <p:nvPr/>
        </p:nvGrpSpPr>
        <p:grpSpPr>
          <a:xfrm>
            <a:off x="6061701" y="1294825"/>
            <a:ext cx="780840" cy="256320"/>
            <a:chOff x="6061701" y="1294825"/>
            <a:chExt cx="78084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2F62650-543A-4AEE-B4EE-342446C5B6ED}"/>
                    </a:ext>
                  </a:extLst>
                </p14:cNvPr>
                <p14:cNvContentPartPr/>
                <p14:nvPr/>
              </p14:nvContentPartPr>
              <p14:xfrm>
                <a:off x="6061701" y="1294825"/>
                <a:ext cx="194040" cy="250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2F62650-543A-4AEE-B4EE-342446C5B6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53061" y="1286185"/>
                  <a:ext cx="211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81B6296-83F4-42CD-B399-BDC494F88AD7}"/>
                    </a:ext>
                  </a:extLst>
                </p14:cNvPr>
                <p14:cNvContentPartPr/>
                <p14:nvPr/>
              </p14:nvContentPartPr>
              <p14:xfrm>
                <a:off x="6300021" y="1400665"/>
                <a:ext cx="118440" cy="24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81B6296-83F4-42CD-B399-BDC494F88A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91021" y="1391665"/>
                  <a:ext cx="136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02AD812-33FC-41CB-BA9F-BA8B084C178C}"/>
                    </a:ext>
                  </a:extLst>
                </p14:cNvPr>
                <p14:cNvContentPartPr/>
                <p14:nvPr/>
              </p14:nvContentPartPr>
              <p14:xfrm>
                <a:off x="6475341" y="1396345"/>
                <a:ext cx="217080" cy="147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02AD812-33FC-41CB-BA9F-BA8B084C17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66701" y="1387345"/>
                  <a:ext cx="234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2BFEFCA-CCAE-4407-BE59-6477F8B2BEA3}"/>
                    </a:ext>
                  </a:extLst>
                </p14:cNvPr>
                <p14:cNvContentPartPr/>
                <p14:nvPr/>
              </p14:nvContentPartPr>
              <p14:xfrm>
                <a:off x="6815541" y="1476625"/>
                <a:ext cx="27000" cy="74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2BFEFCA-CCAE-4407-BE59-6477F8B2BEA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06901" y="1467985"/>
                  <a:ext cx="4464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83EF9E4-25F6-476C-B6B1-69853A3340B5}"/>
              </a:ext>
            </a:extLst>
          </p:cNvPr>
          <p:cNvGrpSpPr/>
          <p:nvPr/>
        </p:nvGrpSpPr>
        <p:grpSpPr>
          <a:xfrm>
            <a:off x="7043781" y="1260625"/>
            <a:ext cx="1609920" cy="265320"/>
            <a:chOff x="7043781" y="1260625"/>
            <a:chExt cx="160992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8780252-7A76-4391-AE1B-13F75694A79B}"/>
                    </a:ext>
                  </a:extLst>
                </p14:cNvPr>
                <p14:cNvContentPartPr/>
                <p14:nvPr/>
              </p14:nvContentPartPr>
              <p14:xfrm>
                <a:off x="7043781" y="1363225"/>
                <a:ext cx="123480" cy="142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8780252-7A76-4391-AE1B-13F75694A79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35141" y="1354585"/>
                  <a:ext cx="141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DB21AB-7214-4A72-8876-5824FD2FF490}"/>
                    </a:ext>
                  </a:extLst>
                </p14:cNvPr>
                <p14:cNvContentPartPr/>
                <p14:nvPr/>
              </p14:nvContentPartPr>
              <p14:xfrm>
                <a:off x="7191741" y="1354585"/>
                <a:ext cx="192240" cy="171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DB21AB-7214-4A72-8876-5824FD2FF4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82741" y="1345585"/>
                  <a:ext cx="20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539867-8293-43F7-9AC4-9179B0DD22B8}"/>
                    </a:ext>
                  </a:extLst>
                </p14:cNvPr>
                <p14:cNvContentPartPr/>
                <p14:nvPr/>
              </p14:nvContentPartPr>
              <p14:xfrm>
                <a:off x="7448781" y="1345945"/>
                <a:ext cx="120600" cy="149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539867-8293-43F7-9AC4-9179B0DD22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40141" y="1336945"/>
                  <a:ext cx="138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735A26-05AA-4444-8796-6D4EDE33C38C}"/>
                    </a:ext>
                  </a:extLst>
                </p14:cNvPr>
                <p14:cNvContentPartPr/>
                <p14:nvPr/>
              </p14:nvContentPartPr>
              <p14:xfrm>
                <a:off x="7612221" y="1363945"/>
                <a:ext cx="142200" cy="135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735A26-05AA-4444-8796-6D4EDE33C38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03581" y="1355305"/>
                  <a:ext cx="159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102DFC1-C7B6-42C5-978C-1B1552EE2A0D}"/>
                    </a:ext>
                  </a:extLst>
                </p14:cNvPr>
                <p14:cNvContentPartPr/>
                <p14:nvPr/>
              </p14:nvContentPartPr>
              <p14:xfrm>
                <a:off x="7833981" y="1260625"/>
                <a:ext cx="49680" cy="203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102DFC1-C7B6-42C5-978C-1B1552EE2A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24981" y="1251985"/>
                  <a:ext cx="67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FA54364-85ED-457B-830D-5F5D78058B55}"/>
                    </a:ext>
                  </a:extLst>
                </p14:cNvPr>
                <p14:cNvContentPartPr/>
                <p14:nvPr/>
              </p14:nvContentPartPr>
              <p14:xfrm>
                <a:off x="8016141" y="1267465"/>
                <a:ext cx="31320" cy="197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FA54364-85ED-457B-830D-5F5D78058B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07141" y="1258465"/>
                  <a:ext cx="48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D99D4DE-AE95-4F4B-B26B-B3CFE248C7FF}"/>
                    </a:ext>
                  </a:extLst>
                </p14:cNvPr>
                <p14:cNvContentPartPr/>
                <p14:nvPr/>
              </p14:nvContentPartPr>
              <p14:xfrm>
                <a:off x="7958901" y="1370065"/>
                <a:ext cx="164520" cy="14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D99D4DE-AE95-4F4B-B26B-B3CFE248C7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49901" y="1361425"/>
                  <a:ext cx="182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8787563-875D-4498-9405-EB28E9E6A837}"/>
                    </a:ext>
                  </a:extLst>
                </p14:cNvPr>
                <p14:cNvContentPartPr/>
                <p14:nvPr/>
              </p14:nvContentPartPr>
              <p14:xfrm>
                <a:off x="8263821" y="1263505"/>
                <a:ext cx="108720" cy="204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8787563-875D-4498-9405-EB28E9E6A83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55181" y="1254505"/>
                  <a:ext cx="126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4BA18B-6D27-4443-A55B-DEA963DB63DD}"/>
                    </a:ext>
                  </a:extLst>
                </p14:cNvPr>
                <p14:cNvContentPartPr/>
                <p14:nvPr/>
              </p14:nvContentPartPr>
              <p14:xfrm>
                <a:off x="8513301" y="1316065"/>
                <a:ext cx="140400" cy="176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4BA18B-6D27-4443-A55B-DEA963DB63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04661" y="1307065"/>
                  <a:ext cx="15804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A2DAA95-086B-4F69-B68E-699F05451892}"/>
              </a:ext>
            </a:extLst>
          </p:cNvPr>
          <p:cNvGrpSpPr/>
          <p:nvPr/>
        </p:nvGrpSpPr>
        <p:grpSpPr>
          <a:xfrm>
            <a:off x="9091101" y="1311385"/>
            <a:ext cx="777960" cy="358560"/>
            <a:chOff x="9091101" y="1311385"/>
            <a:chExt cx="77796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B35629-95C2-48B1-BFAC-9CD259825E7F}"/>
                    </a:ext>
                  </a:extLst>
                </p14:cNvPr>
                <p14:cNvContentPartPr/>
                <p14:nvPr/>
              </p14:nvContentPartPr>
              <p14:xfrm>
                <a:off x="9091101" y="1330465"/>
                <a:ext cx="205920" cy="174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B35629-95C2-48B1-BFAC-9CD259825E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82461" y="1321825"/>
                  <a:ext cx="223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E4BD589-1993-41B1-BE8C-FC76214A5453}"/>
                    </a:ext>
                  </a:extLst>
                </p14:cNvPr>
                <p14:cNvContentPartPr/>
                <p14:nvPr/>
              </p14:nvContentPartPr>
              <p14:xfrm>
                <a:off x="9372981" y="1345585"/>
                <a:ext cx="141120" cy="158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E4BD589-1993-41B1-BE8C-FC76214A54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63981" y="1336585"/>
                  <a:ext cx="158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EC383D8-CAEA-44BD-B29D-59AB700449C7}"/>
                    </a:ext>
                  </a:extLst>
                </p14:cNvPr>
                <p14:cNvContentPartPr/>
                <p14:nvPr/>
              </p14:nvContentPartPr>
              <p14:xfrm>
                <a:off x="9623901" y="1311385"/>
                <a:ext cx="245160" cy="358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EC383D8-CAEA-44BD-B29D-59AB700449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14901" y="1302745"/>
                  <a:ext cx="262800" cy="37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A5E154-2806-4127-9EC5-DF038523178C}"/>
              </a:ext>
            </a:extLst>
          </p:cNvPr>
          <p:cNvGrpSpPr/>
          <p:nvPr/>
        </p:nvGrpSpPr>
        <p:grpSpPr>
          <a:xfrm>
            <a:off x="1440381" y="2322406"/>
            <a:ext cx="636480" cy="271440"/>
            <a:chOff x="1459461" y="2832745"/>
            <a:chExt cx="63648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EF047B5-4B0A-4520-B236-71A947A81A04}"/>
                    </a:ext>
                  </a:extLst>
                </p14:cNvPr>
                <p14:cNvContentPartPr/>
                <p14:nvPr/>
              </p14:nvContentPartPr>
              <p14:xfrm>
                <a:off x="1459461" y="2911945"/>
                <a:ext cx="182520" cy="192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EF047B5-4B0A-4520-B236-71A947A81A0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50821" y="2902945"/>
                  <a:ext cx="200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708E45-E98E-4C88-BE0C-82085A22CA60}"/>
                    </a:ext>
                  </a:extLst>
                </p14:cNvPr>
                <p14:cNvContentPartPr/>
                <p14:nvPr/>
              </p14:nvContentPartPr>
              <p14:xfrm>
                <a:off x="1679061" y="2889625"/>
                <a:ext cx="127080" cy="197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708E45-E98E-4C88-BE0C-82085A22CA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70061" y="2880985"/>
                  <a:ext cx="144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D289F6-1560-4F97-A5F8-A94E30CBFA25}"/>
                    </a:ext>
                  </a:extLst>
                </p14:cNvPr>
                <p14:cNvContentPartPr/>
                <p14:nvPr/>
              </p14:nvContentPartPr>
              <p14:xfrm>
                <a:off x="1909821" y="2832745"/>
                <a:ext cx="186120" cy="222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D289F6-1560-4F97-A5F8-A94E30CBFA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01181" y="2824105"/>
                  <a:ext cx="2037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85756DC-816A-4C1F-AE64-6C9062F1B540}"/>
              </a:ext>
            </a:extLst>
          </p:cNvPr>
          <p:cNvGrpSpPr/>
          <p:nvPr/>
        </p:nvGrpSpPr>
        <p:grpSpPr>
          <a:xfrm>
            <a:off x="3718101" y="2325286"/>
            <a:ext cx="344880" cy="136800"/>
            <a:chOff x="3737181" y="2835625"/>
            <a:chExt cx="34488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8418E39-FB6A-45AC-9CD2-14EC5B077A9A}"/>
                    </a:ext>
                  </a:extLst>
                </p14:cNvPr>
                <p14:cNvContentPartPr/>
                <p14:nvPr/>
              </p14:nvContentPartPr>
              <p14:xfrm>
                <a:off x="3858141" y="2905825"/>
                <a:ext cx="10440" cy="21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8418E39-FB6A-45AC-9CD2-14EC5B077A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9501" y="2896825"/>
                  <a:ext cx="28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FB56DD2-3AC6-4659-BB32-D1B872F7B1A5}"/>
                    </a:ext>
                  </a:extLst>
                </p14:cNvPr>
                <p14:cNvContentPartPr/>
                <p14:nvPr/>
              </p14:nvContentPartPr>
              <p14:xfrm>
                <a:off x="3737181" y="2849305"/>
                <a:ext cx="218880" cy="123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FB56DD2-3AC6-4659-BB32-D1B872F7B1A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28181" y="2840665"/>
                  <a:ext cx="236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C010FB-FC4F-440D-8EF5-02E65CAB8EC6}"/>
                    </a:ext>
                  </a:extLst>
                </p14:cNvPr>
                <p14:cNvContentPartPr/>
                <p14:nvPr/>
              </p14:nvContentPartPr>
              <p14:xfrm>
                <a:off x="3984861" y="2835625"/>
                <a:ext cx="97200" cy="37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C010FB-FC4F-440D-8EF5-02E65CAB8E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75861" y="2826625"/>
                  <a:ext cx="114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3CE1D44-CED2-4FDA-9B30-3BE7FDE83CD9}"/>
              </a:ext>
            </a:extLst>
          </p:cNvPr>
          <p:cNvGrpSpPr/>
          <p:nvPr/>
        </p:nvGrpSpPr>
        <p:grpSpPr>
          <a:xfrm>
            <a:off x="4610541" y="2174806"/>
            <a:ext cx="445680" cy="223560"/>
            <a:chOff x="4629621" y="2685145"/>
            <a:chExt cx="44568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57BD449-40F3-428C-BC23-5051C11CB509}"/>
                    </a:ext>
                  </a:extLst>
                </p14:cNvPr>
                <p14:cNvContentPartPr/>
                <p14:nvPr/>
              </p14:nvContentPartPr>
              <p14:xfrm>
                <a:off x="4629621" y="2685145"/>
                <a:ext cx="177480" cy="223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57BD449-40F3-428C-BC23-5051C11CB5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20981" y="2676505"/>
                  <a:ext cx="195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98492F5-8BD9-44E6-B777-EB310ADC1441}"/>
                    </a:ext>
                  </a:extLst>
                </p14:cNvPr>
                <p14:cNvContentPartPr/>
                <p14:nvPr/>
              </p14:nvContentPartPr>
              <p14:xfrm>
                <a:off x="4945701" y="2765425"/>
                <a:ext cx="129600" cy="9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98492F5-8BD9-44E6-B777-EB310ADC14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36701" y="2756425"/>
                  <a:ext cx="1472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251A0C5-C845-4689-9CF3-6FBC1D17231D}"/>
              </a:ext>
            </a:extLst>
          </p:cNvPr>
          <p:cNvGrpSpPr/>
          <p:nvPr/>
        </p:nvGrpSpPr>
        <p:grpSpPr>
          <a:xfrm>
            <a:off x="1402581" y="2794726"/>
            <a:ext cx="742320" cy="268920"/>
            <a:chOff x="1421661" y="3305065"/>
            <a:chExt cx="7423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07A9A4B-2734-4E89-9BD2-E118FC37741E}"/>
                    </a:ext>
                  </a:extLst>
                </p14:cNvPr>
                <p14:cNvContentPartPr/>
                <p14:nvPr/>
              </p14:nvContentPartPr>
              <p14:xfrm>
                <a:off x="1421661" y="3372745"/>
                <a:ext cx="231480" cy="201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07A9A4B-2734-4E89-9BD2-E118FC3774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12661" y="3363745"/>
                  <a:ext cx="249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537EDEA-4A60-48FC-864E-6E774F4BA5C0}"/>
                    </a:ext>
                  </a:extLst>
                </p14:cNvPr>
                <p14:cNvContentPartPr/>
                <p14:nvPr/>
              </p14:nvContentPartPr>
              <p14:xfrm>
                <a:off x="1765101" y="3354025"/>
                <a:ext cx="127800" cy="140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537EDEA-4A60-48FC-864E-6E774F4BA5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56461" y="3345025"/>
                  <a:ext cx="145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65AC6F1-45A2-40AA-A28D-1A9A3AF46443}"/>
                    </a:ext>
                  </a:extLst>
                </p14:cNvPr>
                <p14:cNvContentPartPr/>
                <p14:nvPr/>
              </p14:nvContentPartPr>
              <p14:xfrm>
                <a:off x="1963461" y="3305065"/>
                <a:ext cx="200520" cy="219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65AC6F1-45A2-40AA-A28D-1A9A3AF464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54461" y="3296425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5F01B39-DE4B-4080-8AA0-B1A85CD1EECE}"/>
              </a:ext>
            </a:extLst>
          </p:cNvPr>
          <p:cNvGrpSpPr/>
          <p:nvPr/>
        </p:nvGrpSpPr>
        <p:grpSpPr>
          <a:xfrm>
            <a:off x="3769581" y="2777806"/>
            <a:ext cx="372240" cy="157680"/>
            <a:chOff x="3788661" y="3288145"/>
            <a:chExt cx="37224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B7F2CE7-6D25-47F0-89A9-9B4F1F6AAD9E}"/>
                    </a:ext>
                  </a:extLst>
                </p14:cNvPr>
                <p14:cNvContentPartPr/>
                <p14:nvPr/>
              </p14:nvContentPartPr>
              <p14:xfrm>
                <a:off x="3788661" y="3319105"/>
                <a:ext cx="247320" cy="126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B7F2CE7-6D25-47F0-89A9-9B4F1F6AAD9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79661" y="3310105"/>
                  <a:ext cx="26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57DEE92-86B6-4532-83CB-E147B34CED48}"/>
                    </a:ext>
                  </a:extLst>
                </p14:cNvPr>
                <p14:cNvContentPartPr/>
                <p14:nvPr/>
              </p14:nvContentPartPr>
              <p14:xfrm>
                <a:off x="4088181" y="3288145"/>
                <a:ext cx="72720" cy="26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57DEE92-86B6-4532-83CB-E147B34CED4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79181" y="3279145"/>
                  <a:ext cx="903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0C4DB02-C110-4762-B031-38583968C5BB}"/>
                  </a:ext>
                </a:extLst>
              </p14:cNvPr>
              <p14:cNvContentPartPr/>
              <p14:nvPr/>
            </p14:nvContentPartPr>
            <p14:xfrm>
              <a:off x="4668861" y="2616886"/>
              <a:ext cx="174960" cy="2336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0C4DB02-C110-4762-B031-38583968C5B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660221" y="2608246"/>
                <a:ext cx="192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E395980-DF19-4B1F-A601-10F39A4B7017}"/>
                  </a:ext>
                </a:extLst>
              </p14:cNvPr>
              <p14:cNvContentPartPr/>
              <p14:nvPr/>
            </p14:nvContentPartPr>
            <p14:xfrm>
              <a:off x="5041461" y="2659366"/>
              <a:ext cx="137880" cy="118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E395980-DF19-4B1F-A601-10F39A4B701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032821" y="2650726"/>
                <a:ext cx="15552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A8B4F65-16BB-4EA4-A611-65F9A07F4935}"/>
              </a:ext>
            </a:extLst>
          </p:cNvPr>
          <p:cNvGrpSpPr/>
          <p:nvPr/>
        </p:nvGrpSpPr>
        <p:grpSpPr>
          <a:xfrm>
            <a:off x="1498701" y="3274966"/>
            <a:ext cx="678240" cy="191520"/>
            <a:chOff x="1517781" y="3785305"/>
            <a:chExt cx="67824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FD60D97-C627-4A4D-9109-4CFFFC5CADD4}"/>
                    </a:ext>
                  </a:extLst>
                </p14:cNvPr>
                <p14:cNvContentPartPr/>
                <p14:nvPr/>
              </p14:nvContentPartPr>
              <p14:xfrm>
                <a:off x="1517781" y="3802945"/>
                <a:ext cx="209520" cy="173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FD60D97-C627-4A4D-9109-4CFFFC5CADD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09141" y="3793945"/>
                  <a:ext cx="227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FCF45A9-3C35-463C-BD4B-D02C5B4873FF}"/>
                    </a:ext>
                  </a:extLst>
                </p14:cNvPr>
                <p14:cNvContentPartPr/>
                <p14:nvPr/>
              </p14:nvContentPartPr>
              <p14:xfrm>
                <a:off x="1787781" y="3850105"/>
                <a:ext cx="59400" cy="11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FCF45A9-3C35-463C-BD4B-D02C5B4873F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78781" y="3841105"/>
                  <a:ext cx="77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5D466D2-10FC-4AF8-A37B-E4A4093C7D1C}"/>
                    </a:ext>
                  </a:extLst>
                </p14:cNvPr>
                <p14:cNvContentPartPr/>
                <p14:nvPr/>
              </p14:nvContentPartPr>
              <p14:xfrm>
                <a:off x="1797501" y="3902665"/>
                <a:ext cx="59400" cy="36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5D466D2-10FC-4AF8-A37B-E4A4093C7D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88861" y="3893665"/>
                  <a:ext cx="77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33C7A68-E73C-45F1-A5A7-C55636BE5659}"/>
                    </a:ext>
                  </a:extLst>
                </p14:cNvPr>
                <p14:cNvContentPartPr/>
                <p14:nvPr/>
              </p14:nvContentPartPr>
              <p14:xfrm>
                <a:off x="1999461" y="3785305"/>
                <a:ext cx="196560" cy="146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33C7A68-E73C-45F1-A5A7-C55636BE56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90461" y="3776665"/>
                  <a:ext cx="2142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912546F-6AA3-4023-BBA5-49CCDA580D20}"/>
              </a:ext>
            </a:extLst>
          </p:cNvPr>
          <p:cNvGrpSpPr/>
          <p:nvPr/>
        </p:nvGrpSpPr>
        <p:grpSpPr>
          <a:xfrm>
            <a:off x="3813861" y="3242206"/>
            <a:ext cx="378720" cy="154080"/>
            <a:chOff x="3832941" y="3752545"/>
            <a:chExt cx="37872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CA8BD7-D2E3-4BBA-9002-B7E0655D5D94}"/>
                    </a:ext>
                  </a:extLst>
                </p14:cNvPr>
                <p14:cNvContentPartPr/>
                <p14:nvPr/>
              </p14:nvContentPartPr>
              <p14:xfrm>
                <a:off x="3832941" y="3752545"/>
                <a:ext cx="213120" cy="154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CA8BD7-D2E3-4BBA-9002-B7E0655D5D9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23941" y="3743545"/>
                  <a:ext cx="230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3753D67-0CF2-4BBF-99AF-23CCAE5E905F}"/>
                    </a:ext>
                  </a:extLst>
                </p14:cNvPr>
                <p14:cNvContentPartPr/>
                <p14:nvPr/>
              </p14:nvContentPartPr>
              <p14:xfrm>
                <a:off x="4055421" y="3759385"/>
                <a:ext cx="156240" cy="32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3753D67-0CF2-4BBF-99AF-23CCAE5E90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46781" y="3750745"/>
                  <a:ext cx="1738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262A5C-82CE-4FB8-BBFA-A24F6C877290}"/>
              </a:ext>
            </a:extLst>
          </p:cNvPr>
          <p:cNvGrpSpPr/>
          <p:nvPr/>
        </p:nvGrpSpPr>
        <p:grpSpPr>
          <a:xfrm>
            <a:off x="4596501" y="3091726"/>
            <a:ext cx="453960" cy="226080"/>
            <a:chOff x="4615581" y="3602065"/>
            <a:chExt cx="45396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72AE611-D9A7-434C-AE32-7AD4FCB2F4C9}"/>
                    </a:ext>
                  </a:extLst>
                </p14:cNvPr>
                <p14:cNvContentPartPr/>
                <p14:nvPr/>
              </p14:nvContentPartPr>
              <p14:xfrm>
                <a:off x="4615581" y="3602065"/>
                <a:ext cx="205920" cy="226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72AE611-D9A7-434C-AE32-7AD4FCB2F4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06941" y="3593065"/>
                  <a:ext cx="223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717B128-B918-49B6-B9FB-7EAD8428EBAD}"/>
                    </a:ext>
                  </a:extLst>
                </p14:cNvPr>
                <p14:cNvContentPartPr/>
                <p14:nvPr/>
              </p14:nvContentPartPr>
              <p14:xfrm>
                <a:off x="4902501" y="3679105"/>
                <a:ext cx="167040" cy="12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717B128-B918-49B6-B9FB-7EAD8428EBA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93861" y="3670105"/>
                  <a:ext cx="1846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278389-0A49-4B12-9DEA-EB8C8C993F48}"/>
              </a:ext>
            </a:extLst>
          </p:cNvPr>
          <p:cNvGrpSpPr/>
          <p:nvPr/>
        </p:nvGrpSpPr>
        <p:grpSpPr>
          <a:xfrm>
            <a:off x="1495101" y="3633166"/>
            <a:ext cx="723600" cy="325800"/>
            <a:chOff x="1514181" y="4143505"/>
            <a:chExt cx="72360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D21CF48-B42D-4396-B9A5-0FC66E2799C6}"/>
                    </a:ext>
                  </a:extLst>
                </p14:cNvPr>
                <p14:cNvContentPartPr/>
                <p14:nvPr/>
              </p14:nvContentPartPr>
              <p14:xfrm>
                <a:off x="1514181" y="4291105"/>
                <a:ext cx="218160" cy="178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D21CF48-B42D-4396-B9A5-0FC66E2799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05541" y="4282105"/>
                  <a:ext cx="235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6D40661-438D-40D2-8FC5-84841642D1E5}"/>
                    </a:ext>
                  </a:extLst>
                </p14:cNvPr>
                <p14:cNvContentPartPr/>
                <p14:nvPr/>
              </p14:nvContentPartPr>
              <p14:xfrm>
                <a:off x="1827741" y="4228825"/>
                <a:ext cx="144360" cy="173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6D40661-438D-40D2-8FC5-84841642D1E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18741" y="4220185"/>
                  <a:ext cx="162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9BA8457-A154-490D-BC26-484FAB30B2F2}"/>
                    </a:ext>
                  </a:extLst>
                </p14:cNvPr>
                <p14:cNvContentPartPr/>
                <p14:nvPr/>
              </p14:nvContentPartPr>
              <p14:xfrm>
                <a:off x="2042301" y="4143505"/>
                <a:ext cx="195480" cy="279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9BA8457-A154-490D-BC26-484FAB30B2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33661" y="4134505"/>
                  <a:ext cx="21312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F0C36F-366D-4C0D-BF4C-0EE8D99EBD13}"/>
              </a:ext>
            </a:extLst>
          </p:cNvPr>
          <p:cNvGrpSpPr/>
          <p:nvPr/>
        </p:nvGrpSpPr>
        <p:grpSpPr>
          <a:xfrm>
            <a:off x="3788301" y="3727486"/>
            <a:ext cx="335160" cy="258480"/>
            <a:chOff x="3807381" y="4237825"/>
            <a:chExt cx="33516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962BE6A-1ECE-4976-90A2-CB40F36E8285}"/>
                    </a:ext>
                  </a:extLst>
                </p14:cNvPr>
                <p14:cNvContentPartPr/>
                <p14:nvPr/>
              </p14:nvContentPartPr>
              <p14:xfrm>
                <a:off x="3807381" y="4314505"/>
                <a:ext cx="202680" cy="181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962BE6A-1ECE-4976-90A2-CB40F36E828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98381" y="4305865"/>
                  <a:ext cx="220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2ADC04D-7588-45EF-A19F-5E5A8FCC2DB0}"/>
                    </a:ext>
                  </a:extLst>
                </p14:cNvPr>
                <p14:cNvContentPartPr/>
                <p14:nvPr/>
              </p14:nvContentPartPr>
              <p14:xfrm>
                <a:off x="4058661" y="4237825"/>
                <a:ext cx="51120" cy="137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2ADC04D-7588-45EF-A19F-5E5A8FCC2D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50021" y="4229185"/>
                  <a:ext cx="68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49F6C26-0A4E-4D4B-9545-EABDA84B5E7D}"/>
                    </a:ext>
                  </a:extLst>
                </p14:cNvPr>
                <p14:cNvContentPartPr/>
                <p14:nvPr/>
              </p14:nvContentPartPr>
              <p14:xfrm>
                <a:off x="4028781" y="4286065"/>
                <a:ext cx="113760" cy="19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49F6C26-0A4E-4D4B-9545-EABDA84B5E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20141" y="4277065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6983D07-9272-4711-ACD0-F930A18E94A1}"/>
              </a:ext>
            </a:extLst>
          </p:cNvPr>
          <p:cNvGrpSpPr/>
          <p:nvPr/>
        </p:nvGrpSpPr>
        <p:grpSpPr>
          <a:xfrm>
            <a:off x="4528821" y="3609406"/>
            <a:ext cx="430560" cy="284760"/>
            <a:chOff x="4547901" y="4119745"/>
            <a:chExt cx="43056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0EF6A36-FEFD-4A49-90AA-CCFAF848C5C4}"/>
                    </a:ext>
                  </a:extLst>
                </p14:cNvPr>
                <p14:cNvContentPartPr/>
                <p14:nvPr/>
              </p14:nvContentPartPr>
              <p14:xfrm>
                <a:off x="4547901" y="4119745"/>
                <a:ext cx="186480" cy="284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0EF6A36-FEFD-4A49-90AA-CCFAF848C5C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38901" y="4110745"/>
                  <a:ext cx="204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E3E248F-60D4-452E-9AD5-47911014FDF6}"/>
                    </a:ext>
                  </a:extLst>
                </p14:cNvPr>
                <p14:cNvContentPartPr/>
                <p14:nvPr/>
              </p14:nvContentPartPr>
              <p14:xfrm>
                <a:off x="4868301" y="4151785"/>
                <a:ext cx="42840" cy="129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E3E248F-60D4-452E-9AD5-47911014FDF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59301" y="4142785"/>
                  <a:ext cx="60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C7B1D5-DDC5-48E1-A20D-A9A22EB2594E}"/>
                    </a:ext>
                  </a:extLst>
                </p14:cNvPr>
                <p14:cNvContentPartPr/>
                <p14:nvPr/>
              </p14:nvContentPartPr>
              <p14:xfrm>
                <a:off x="4782621" y="4189945"/>
                <a:ext cx="195840" cy="9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C7B1D5-DDC5-48E1-A20D-A9A22EB259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73981" y="4180945"/>
                  <a:ext cx="2134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E8288B7-9913-4DBD-89A2-DE5B7C791D39}"/>
              </a:ext>
            </a:extLst>
          </p:cNvPr>
          <p:cNvGrpSpPr/>
          <p:nvPr/>
        </p:nvGrpSpPr>
        <p:grpSpPr>
          <a:xfrm>
            <a:off x="1539741" y="4181806"/>
            <a:ext cx="744120" cy="286200"/>
            <a:chOff x="1558821" y="4692145"/>
            <a:chExt cx="74412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CA16879-3403-4A84-89CF-D153BF408700}"/>
                    </a:ext>
                  </a:extLst>
                </p14:cNvPr>
                <p14:cNvContentPartPr/>
                <p14:nvPr/>
              </p14:nvContentPartPr>
              <p14:xfrm>
                <a:off x="1558821" y="4809145"/>
                <a:ext cx="193320" cy="169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CA16879-3403-4A84-89CF-D153BF4087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550181" y="4800145"/>
                  <a:ext cx="210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16F9C5D-845F-4197-9DFD-192622A34970}"/>
                    </a:ext>
                  </a:extLst>
                </p14:cNvPr>
                <p14:cNvContentPartPr/>
                <p14:nvPr/>
              </p14:nvContentPartPr>
              <p14:xfrm>
                <a:off x="1897581" y="4748665"/>
                <a:ext cx="135360" cy="139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16F9C5D-845F-4197-9DFD-192622A3497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88581" y="4739665"/>
                  <a:ext cx="153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A1CED74-AE15-4563-ADFA-B2BF4C5DB6DB}"/>
                    </a:ext>
                  </a:extLst>
                </p14:cNvPr>
                <p14:cNvContentPartPr/>
                <p14:nvPr/>
              </p14:nvContentPartPr>
              <p14:xfrm>
                <a:off x="2048421" y="4692145"/>
                <a:ext cx="254520" cy="242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A1CED74-AE15-4563-ADFA-B2BF4C5DB6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39421" y="4683145"/>
                  <a:ext cx="2721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07E50C-69F9-4DC0-88D5-870CA22E55B1}"/>
              </a:ext>
            </a:extLst>
          </p:cNvPr>
          <p:cNvGrpSpPr/>
          <p:nvPr/>
        </p:nvGrpSpPr>
        <p:grpSpPr>
          <a:xfrm>
            <a:off x="3803781" y="4173166"/>
            <a:ext cx="341280" cy="235800"/>
            <a:chOff x="3822861" y="4683505"/>
            <a:chExt cx="3412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83D08B3-2C26-44B7-BADE-155EA94ABDCD}"/>
                    </a:ext>
                  </a:extLst>
                </p14:cNvPr>
                <p14:cNvContentPartPr/>
                <p14:nvPr/>
              </p14:nvContentPartPr>
              <p14:xfrm>
                <a:off x="3822861" y="4770625"/>
                <a:ext cx="227880" cy="148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83D08B3-2C26-44B7-BADE-155EA94ABDC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14221" y="4761625"/>
                  <a:ext cx="245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56A60D6-DFC6-4EA0-B844-CAC41417EF98}"/>
                    </a:ext>
                  </a:extLst>
                </p14:cNvPr>
                <p14:cNvContentPartPr/>
                <p14:nvPr/>
              </p14:nvContentPartPr>
              <p14:xfrm>
                <a:off x="4048941" y="4683505"/>
                <a:ext cx="115200" cy="146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56A60D6-DFC6-4EA0-B844-CAC41417EF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39941" y="4674505"/>
                  <a:ext cx="13284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7C4169C-00FC-480F-AB81-6CC0265C945E}"/>
              </a:ext>
            </a:extLst>
          </p:cNvPr>
          <p:cNvGrpSpPr/>
          <p:nvPr/>
        </p:nvGrpSpPr>
        <p:grpSpPr>
          <a:xfrm>
            <a:off x="4643661" y="4069126"/>
            <a:ext cx="508320" cy="277200"/>
            <a:chOff x="4662741" y="4579465"/>
            <a:chExt cx="50832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36F711F-1B61-43FA-9C05-52DCEACC5C22}"/>
                    </a:ext>
                  </a:extLst>
                </p14:cNvPr>
                <p14:cNvContentPartPr/>
                <p14:nvPr/>
              </p14:nvContentPartPr>
              <p14:xfrm>
                <a:off x="4662741" y="4623385"/>
                <a:ext cx="268920" cy="233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36F711F-1B61-43FA-9C05-52DCEACC5C2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53741" y="4614745"/>
                  <a:ext cx="286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E8E6E73-FC2E-4F74-AF08-FE7E6B94D24D}"/>
                    </a:ext>
                  </a:extLst>
                </p14:cNvPr>
                <p14:cNvContentPartPr/>
                <p14:nvPr/>
              </p14:nvContentPartPr>
              <p14:xfrm>
                <a:off x="5071701" y="4579465"/>
                <a:ext cx="54360" cy="145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E8E6E73-FC2E-4F74-AF08-FE7E6B94D24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62701" y="4570465"/>
                  <a:ext cx="72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24C0E95-85AE-4405-8239-8D040257B2A2}"/>
                    </a:ext>
                  </a:extLst>
                </p14:cNvPr>
                <p14:cNvContentPartPr/>
                <p14:nvPr/>
              </p14:nvContentPartPr>
              <p14:xfrm>
                <a:off x="5027421" y="4629145"/>
                <a:ext cx="143640" cy="11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24C0E95-85AE-4405-8239-8D040257B2A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18421" y="4620505"/>
                  <a:ext cx="161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6BD130C-1FCC-4B20-ABF7-D868C3F8F2EF}"/>
              </a:ext>
            </a:extLst>
          </p:cNvPr>
          <p:cNvGrpSpPr/>
          <p:nvPr/>
        </p:nvGrpSpPr>
        <p:grpSpPr>
          <a:xfrm>
            <a:off x="1543701" y="4634326"/>
            <a:ext cx="737280" cy="347400"/>
            <a:chOff x="1562781" y="5144665"/>
            <a:chExt cx="73728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86EA167-03DA-43A1-ABDC-16286E1F1101}"/>
                    </a:ext>
                  </a:extLst>
                </p14:cNvPr>
                <p14:cNvContentPartPr/>
                <p14:nvPr/>
              </p14:nvContentPartPr>
              <p14:xfrm>
                <a:off x="1562781" y="5258785"/>
                <a:ext cx="246960" cy="233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86EA167-03DA-43A1-ABDC-16286E1F110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53781" y="5249785"/>
                  <a:ext cx="264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C2D39EC-E2FB-47D1-B33A-5B290B2418C2}"/>
                    </a:ext>
                  </a:extLst>
                </p14:cNvPr>
                <p14:cNvContentPartPr/>
                <p14:nvPr/>
              </p14:nvContentPartPr>
              <p14:xfrm>
                <a:off x="1866621" y="5300545"/>
                <a:ext cx="118440" cy="15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C2D39EC-E2FB-47D1-B33A-5B290B2418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57981" y="5291545"/>
                  <a:ext cx="136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88B1B72-F436-4749-935B-686258C8FE9B}"/>
                    </a:ext>
                  </a:extLst>
                </p14:cNvPr>
                <p14:cNvContentPartPr/>
                <p14:nvPr/>
              </p14:nvContentPartPr>
              <p14:xfrm>
                <a:off x="1894341" y="5367865"/>
                <a:ext cx="64440" cy="16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88B1B72-F436-4749-935B-686258C8FE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85341" y="5359225"/>
                  <a:ext cx="82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6FF019F-1F4E-48F3-875B-AF390A7FB044}"/>
                    </a:ext>
                  </a:extLst>
                </p14:cNvPr>
                <p14:cNvContentPartPr/>
                <p14:nvPr/>
              </p14:nvContentPartPr>
              <p14:xfrm>
                <a:off x="2093421" y="5144665"/>
                <a:ext cx="206640" cy="280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6FF019F-1F4E-48F3-875B-AF390A7FB04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84421" y="5136025"/>
                  <a:ext cx="2242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116E877-D70F-41AF-A266-C98A2DE7C5AC}"/>
              </a:ext>
            </a:extLst>
          </p:cNvPr>
          <p:cNvGrpSpPr/>
          <p:nvPr/>
        </p:nvGrpSpPr>
        <p:grpSpPr>
          <a:xfrm>
            <a:off x="3808101" y="4704166"/>
            <a:ext cx="389160" cy="260280"/>
            <a:chOff x="3827181" y="5214505"/>
            <a:chExt cx="38916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C631906-56A4-437E-8EB0-4F33E662025A}"/>
                    </a:ext>
                  </a:extLst>
                </p14:cNvPr>
                <p14:cNvContentPartPr/>
                <p14:nvPr/>
              </p14:nvContentPartPr>
              <p14:xfrm>
                <a:off x="3827181" y="5338345"/>
                <a:ext cx="238320" cy="136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C631906-56A4-437E-8EB0-4F33E66202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18541" y="5329705"/>
                  <a:ext cx="255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8034BAD-BAAD-461F-A491-73CD4AFF7BDF}"/>
                    </a:ext>
                  </a:extLst>
                </p14:cNvPr>
                <p14:cNvContentPartPr/>
                <p14:nvPr/>
              </p14:nvContentPartPr>
              <p14:xfrm>
                <a:off x="4084581" y="5214505"/>
                <a:ext cx="131760" cy="155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8034BAD-BAAD-461F-A491-73CD4AFF7BD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75941" y="5205505"/>
                  <a:ext cx="1494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22C680-491C-4C59-AF89-2CDFFA1FD768}"/>
              </a:ext>
            </a:extLst>
          </p:cNvPr>
          <p:cNvGrpSpPr/>
          <p:nvPr/>
        </p:nvGrpSpPr>
        <p:grpSpPr>
          <a:xfrm>
            <a:off x="4538181" y="4616326"/>
            <a:ext cx="383400" cy="303480"/>
            <a:chOff x="4557261" y="5126665"/>
            <a:chExt cx="38340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822390F-45A0-485F-B154-C2922339DEE0}"/>
                    </a:ext>
                  </a:extLst>
                </p14:cNvPr>
                <p14:cNvContentPartPr/>
                <p14:nvPr/>
              </p14:nvContentPartPr>
              <p14:xfrm>
                <a:off x="4557261" y="5126665"/>
                <a:ext cx="231120" cy="303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822390F-45A0-485F-B154-C2922339DEE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48621" y="5118025"/>
                  <a:ext cx="248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9342925-AA7C-4E95-BF06-9E1420634D71}"/>
                    </a:ext>
                  </a:extLst>
                </p14:cNvPr>
                <p14:cNvContentPartPr/>
                <p14:nvPr/>
              </p14:nvContentPartPr>
              <p14:xfrm>
                <a:off x="4883061" y="5212705"/>
                <a:ext cx="57600" cy="102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9342925-AA7C-4E95-BF06-9E1420634D7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874421" y="5204065"/>
                  <a:ext cx="75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90318B1-3E30-403C-B22F-D4F0E05673E8}"/>
                    </a:ext>
                  </a:extLst>
                </p14:cNvPr>
                <p14:cNvContentPartPr/>
                <p14:nvPr/>
              </p14:nvContentPartPr>
              <p14:xfrm>
                <a:off x="4824021" y="5234665"/>
                <a:ext cx="101880" cy="10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90318B1-3E30-403C-B22F-D4F0E05673E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15381" y="5226025"/>
                  <a:ext cx="1195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0D13FFF-8871-49EE-9C03-EA79825820C3}"/>
              </a:ext>
            </a:extLst>
          </p:cNvPr>
          <p:cNvGrpSpPr/>
          <p:nvPr/>
        </p:nvGrpSpPr>
        <p:grpSpPr>
          <a:xfrm>
            <a:off x="1579701" y="5124646"/>
            <a:ext cx="640080" cy="272520"/>
            <a:chOff x="1598781" y="5634985"/>
            <a:chExt cx="64008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18A29E7-E609-4E07-AFF1-377E9CEF1ED5}"/>
                    </a:ext>
                  </a:extLst>
                </p14:cNvPr>
                <p14:cNvContentPartPr/>
                <p14:nvPr/>
              </p14:nvContentPartPr>
              <p14:xfrm>
                <a:off x="1598781" y="5754865"/>
                <a:ext cx="195840" cy="152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18A29E7-E609-4E07-AFF1-377E9CEF1ED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90141" y="5746225"/>
                  <a:ext cx="213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1EB52BF-6F92-4EE8-AE5B-36A730079FDC}"/>
                    </a:ext>
                  </a:extLst>
                </p14:cNvPr>
                <p14:cNvContentPartPr/>
                <p14:nvPr/>
              </p14:nvContentPartPr>
              <p14:xfrm>
                <a:off x="1837821" y="5755945"/>
                <a:ext cx="144720" cy="145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1EB52BF-6F92-4EE8-AE5B-36A730079F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28821" y="5746945"/>
                  <a:ext cx="162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3F86DA0-5739-4448-B9E8-B62CE913C33B}"/>
                    </a:ext>
                  </a:extLst>
                </p14:cNvPr>
                <p14:cNvContentPartPr/>
                <p14:nvPr/>
              </p14:nvContentPartPr>
              <p14:xfrm>
                <a:off x="2073981" y="5634985"/>
                <a:ext cx="164880" cy="225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3F86DA0-5739-4448-B9E8-B62CE913C33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65341" y="5625985"/>
                  <a:ext cx="18252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6D369FF-4F21-4D54-855E-E787606B0E06}"/>
                  </a:ext>
                </a:extLst>
              </p14:cNvPr>
              <p14:cNvContentPartPr/>
              <p14:nvPr/>
            </p14:nvContentPartPr>
            <p14:xfrm>
              <a:off x="3875421" y="5241286"/>
              <a:ext cx="172800" cy="1144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6D369FF-4F21-4D54-855E-E787606B0E0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866421" y="5232286"/>
                <a:ext cx="190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9ADC804-4982-43C8-A54A-A95038661F15}"/>
                  </a:ext>
                </a:extLst>
              </p14:cNvPr>
              <p14:cNvContentPartPr/>
              <p14:nvPr/>
            </p14:nvContentPartPr>
            <p14:xfrm>
              <a:off x="4169541" y="5217886"/>
              <a:ext cx="137880" cy="13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9ADC804-4982-43C8-A54A-A95038661F1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160541" y="5209246"/>
                <a:ext cx="1555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67E5FF9-F3CF-4C3F-94ED-113F76CC4EAA}"/>
              </a:ext>
            </a:extLst>
          </p:cNvPr>
          <p:cNvGrpSpPr/>
          <p:nvPr/>
        </p:nvGrpSpPr>
        <p:grpSpPr>
          <a:xfrm>
            <a:off x="4707741" y="5038606"/>
            <a:ext cx="396000" cy="240120"/>
            <a:chOff x="4726821" y="5548945"/>
            <a:chExt cx="39600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8E9DF84-F50C-449E-A75F-66F8F910F564}"/>
                    </a:ext>
                  </a:extLst>
                </p14:cNvPr>
                <p14:cNvContentPartPr/>
                <p14:nvPr/>
              </p14:nvContentPartPr>
              <p14:xfrm>
                <a:off x="4726821" y="5552905"/>
                <a:ext cx="203040" cy="236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8E9DF84-F50C-449E-A75F-66F8F910F56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17821" y="5544265"/>
                  <a:ext cx="220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F7B0E8D-2D04-40D9-9481-2DAB48ED9344}"/>
                    </a:ext>
                  </a:extLst>
                </p14:cNvPr>
                <p14:cNvContentPartPr/>
                <p14:nvPr/>
              </p14:nvContentPartPr>
              <p14:xfrm>
                <a:off x="5088261" y="5548945"/>
                <a:ext cx="20880" cy="156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F7B0E8D-2D04-40D9-9481-2DAB48ED93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79261" y="5540305"/>
                  <a:ext cx="38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DA490F4-FEC1-49B0-B693-1BE3E0A6DA48}"/>
                    </a:ext>
                  </a:extLst>
                </p14:cNvPr>
                <p14:cNvContentPartPr/>
                <p14:nvPr/>
              </p14:nvContentPartPr>
              <p14:xfrm>
                <a:off x="5019141" y="5584945"/>
                <a:ext cx="103680" cy="16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DA490F4-FEC1-49B0-B693-1BE3E0A6DA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010141" y="5576305"/>
                  <a:ext cx="12132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9F2ED65-919D-49C5-8125-D75EB3813DCB}"/>
              </a:ext>
            </a:extLst>
          </p:cNvPr>
          <p:cNvGrpSpPr/>
          <p:nvPr/>
        </p:nvGrpSpPr>
        <p:grpSpPr>
          <a:xfrm>
            <a:off x="1612821" y="5547286"/>
            <a:ext cx="650160" cy="248400"/>
            <a:chOff x="1631901" y="6057625"/>
            <a:chExt cx="65016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3293242-9868-4F08-87CF-B8BFA3391EA3}"/>
                    </a:ext>
                  </a:extLst>
                </p14:cNvPr>
                <p14:cNvContentPartPr/>
                <p14:nvPr/>
              </p14:nvContentPartPr>
              <p14:xfrm>
                <a:off x="1631901" y="6109825"/>
                <a:ext cx="191880" cy="196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3293242-9868-4F08-87CF-B8BFA3391EA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623261" y="6101185"/>
                  <a:ext cx="209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71FF571-4419-4ECE-9498-1A9671804887}"/>
                    </a:ext>
                  </a:extLst>
                </p14:cNvPr>
                <p14:cNvContentPartPr/>
                <p14:nvPr/>
              </p14:nvContentPartPr>
              <p14:xfrm>
                <a:off x="1932861" y="6100105"/>
                <a:ext cx="122760" cy="151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71FF571-4419-4ECE-9498-1A967180488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23861" y="6091105"/>
                  <a:ext cx="140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F76D4F8-9862-4D6F-9F6C-E4DFAA52834E}"/>
                    </a:ext>
                  </a:extLst>
                </p14:cNvPr>
                <p14:cNvContentPartPr/>
                <p14:nvPr/>
              </p14:nvContentPartPr>
              <p14:xfrm>
                <a:off x="2087301" y="6057625"/>
                <a:ext cx="194760" cy="221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F76D4F8-9862-4D6F-9F6C-E4DFAA52834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78661" y="6048985"/>
                  <a:ext cx="21240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555FB9A-291E-4001-9D9F-73F5917B80EF}"/>
                  </a:ext>
                </a:extLst>
              </p14:cNvPr>
              <p14:cNvContentPartPr/>
              <p14:nvPr/>
            </p14:nvContentPartPr>
            <p14:xfrm>
              <a:off x="3841941" y="5651686"/>
              <a:ext cx="244080" cy="1548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555FB9A-291E-4001-9D9F-73F5917B80E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832941" y="5643046"/>
                <a:ext cx="261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33F7EBE-7CC3-4E80-8415-338CE9107C3A}"/>
                  </a:ext>
                </a:extLst>
              </p14:cNvPr>
              <p14:cNvContentPartPr/>
              <p14:nvPr/>
            </p14:nvContentPartPr>
            <p14:xfrm>
              <a:off x="4709541" y="5486446"/>
              <a:ext cx="187920" cy="2588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33F7EBE-7CC3-4E80-8415-338CE9107C3A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700541" y="5477446"/>
                <a:ext cx="20556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A8B3D35-93F9-429A-979F-8BE0B6A92B10}"/>
              </a:ext>
            </a:extLst>
          </p:cNvPr>
          <p:cNvGrpSpPr/>
          <p:nvPr/>
        </p:nvGrpSpPr>
        <p:grpSpPr>
          <a:xfrm>
            <a:off x="1595181" y="5973166"/>
            <a:ext cx="746640" cy="242280"/>
            <a:chOff x="1614261" y="6483505"/>
            <a:chExt cx="74664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2F3925D-36F2-472A-AA4C-9AF2427DEA43}"/>
                    </a:ext>
                  </a:extLst>
                </p14:cNvPr>
                <p14:cNvContentPartPr/>
                <p14:nvPr/>
              </p14:nvContentPartPr>
              <p14:xfrm>
                <a:off x="1614261" y="6548665"/>
                <a:ext cx="211320" cy="1771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2F3925D-36F2-472A-AA4C-9AF2427DEA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605621" y="6540025"/>
                  <a:ext cx="228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9D25CB1-72B4-46D9-94B6-9083168BEE1B}"/>
                    </a:ext>
                  </a:extLst>
                </p14:cNvPr>
                <p14:cNvContentPartPr/>
                <p14:nvPr/>
              </p14:nvContentPartPr>
              <p14:xfrm>
                <a:off x="1855101" y="6574585"/>
                <a:ext cx="135360" cy="13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9D25CB1-72B4-46D9-94B6-9083168BEE1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46101" y="6565945"/>
                  <a:ext cx="153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1ADE0EA-4039-45E8-BB5B-DBE5F9537BD4}"/>
                    </a:ext>
                  </a:extLst>
                </p14:cNvPr>
                <p14:cNvContentPartPr/>
                <p14:nvPr/>
              </p14:nvContentPartPr>
              <p14:xfrm>
                <a:off x="1930701" y="6651985"/>
                <a:ext cx="93600" cy="25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1ADE0EA-4039-45E8-BB5B-DBE5F9537BD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22061" y="6643345"/>
                  <a:ext cx="111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9951B5F-F563-446B-9E76-BA8CC4DAB363}"/>
                    </a:ext>
                  </a:extLst>
                </p14:cNvPr>
                <p14:cNvContentPartPr/>
                <p14:nvPr/>
              </p14:nvContentPartPr>
              <p14:xfrm>
                <a:off x="2118981" y="6483505"/>
                <a:ext cx="241920" cy="218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9951B5F-F563-446B-9E76-BA8CC4DAB3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110341" y="6474505"/>
                  <a:ext cx="25956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8E4E353-DE12-4B35-BB86-6365290C8A44}"/>
              </a:ext>
            </a:extLst>
          </p:cNvPr>
          <p:cNvGrpSpPr/>
          <p:nvPr/>
        </p:nvGrpSpPr>
        <p:grpSpPr>
          <a:xfrm>
            <a:off x="4228581" y="5641246"/>
            <a:ext cx="165960" cy="11880"/>
            <a:chOff x="4247661" y="6151585"/>
            <a:chExt cx="165960" cy="1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A372F40-5D50-464D-8C19-B42D57F84328}"/>
                    </a:ext>
                  </a:extLst>
                </p14:cNvPr>
                <p14:cNvContentPartPr/>
                <p14:nvPr/>
              </p14:nvContentPartPr>
              <p14:xfrm>
                <a:off x="4247661" y="6158785"/>
                <a:ext cx="2160" cy="4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A372F40-5D50-464D-8C19-B42D57F8432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239021" y="6149785"/>
                  <a:ext cx="19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C960101-609B-4831-933D-1B56907B670C}"/>
                    </a:ext>
                  </a:extLst>
                </p14:cNvPr>
                <p14:cNvContentPartPr/>
                <p14:nvPr/>
              </p14:nvContentPartPr>
              <p14:xfrm>
                <a:off x="4257021" y="6151585"/>
                <a:ext cx="156600" cy="11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C960101-609B-4831-933D-1B56907B67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248381" y="6142585"/>
                  <a:ext cx="1742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538D585-E34D-4A25-9782-65004F474328}"/>
              </a:ext>
            </a:extLst>
          </p:cNvPr>
          <p:cNvGrpSpPr/>
          <p:nvPr/>
        </p:nvGrpSpPr>
        <p:grpSpPr>
          <a:xfrm>
            <a:off x="5052621" y="5452966"/>
            <a:ext cx="133560" cy="147960"/>
            <a:chOff x="5071701" y="5963305"/>
            <a:chExt cx="13356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C5FEE3E-9864-420F-BDDA-2E0209ACC573}"/>
                    </a:ext>
                  </a:extLst>
                </p14:cNvPr>
                <p14:cNvContentPartPr/>
                <p14:nvPr/>
              </p14:nvContentPartPr>
              <p14:xfrm>
                <a:off x="5144061" y="5963305"/>
                <a:ext cx="28440" cy="1479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C5FEE3E-9864-420F-BDDA-2E0209ACC57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35061" y="5954305"/>
                  <a:ext cx="46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399283A-DC0B-4BAB-8F3E-20D8442EEF3C}"/>
                    </a:ext>
                  </a:extLst>
                </p14:cNvPr>
                <p14:cNvContentPartPr/>
                <p14:nvPr/>
              </p14:nvContentPartPr>
              <p14:xfrm>
                <a:off x="5071701" y="6036025"/>
                <a:ext cx="133560" cy="18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399283A-DC0B-4BAB-8F3E-20D8442EEF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62701" y="6027025"/>
                  <a:ext cx="1512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C0CFF03-390A-4A52-A4CC-E081812BA162}"/>
              </a:ext>
            </a:extLst>
          </p:cNvPr>
          <p:cNvGrpSpPr/>
          <p:nvPr/>
        </p:nvGrpSpPr>
        <p:grpSpPr>
          <a:xfrm>
            <a:off x="3876141" y="5989726"/>
            <a:ext cx="482040" cy="226080"/>
            <a:chOff x="3895221" y="6500065"/>
            <a:chExt cx="48204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F0726B5-A5A7-4C1F-8379-2AF22986FBE3}"/>
                    </a:ext>
                  </a:extLst>
                </p14:cNvPr>
                <p14:cNvContentPartPr/>
                <p14:nvPr/>
              </p14:nvContentPartPr>
              <p14:xfrm>
                <a:off x="3895221" y="6563065"/>
                <a:ext cx="218160" cy="163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F0726B5-A5A7-4C1F-8379-2AF22986FBE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86581" y="6554065"/>
                  <a:ext cx="235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67AC3A6-B9CB-4B69-A2A2-3BFA655A3E80}"/>
                    </a:ext>
                  </a:extLst>
                </p14:cNvPr>
                <p14:cNvContentPartPr/>
                <p14:nvPr/>
              </p14:nvContentPartPr>
              <p14:xfrm>
                <a:off x="4216341" y="6500065"/>
                <a:ext cx="3600" cy="223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67AC3A6-B9CB-4B69-A2A2-3BFA655A3E8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07341" y="6491425"/>
                  <a:ext cx="21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157E4F4-C695-450D-A6B9-E863DE99C849}"/>
                    </a:ext>
                  </a:extLst>
                </p14:cNvPr>
                <p14:cNvContentPartPr/>
                <p14:nvPr/>
              </p14:nvContentPartPr>
              <p14:xfrm>
                <a:off x="4244061" y="6591865"/>
                <a:ext cx="133200" cy="194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157E4F4-C695-450D-A6B9-E863DE99C84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35421" y="6582865"/>
                  <a:ext cx="1508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827C9FE-F504-4C30-A5B8-9C5A067C9D40}"/>
              </a:ext>
            </a:extLst>
          </p:cNvPr>
          <p:cNvGrpSpPr/>
          <p:nvPr/>
        </p:nvGrpSpPr>
        <p:grpSpPr>
          <a:xfrm>
            <a:off x="4774341" y="5962006"/>
            <a:ext cx="333000" cy="287640"/>
            <a:chOff x="4793421" y="6472345"/>
            <a:chExt cx="33300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AB28C3B-FEC5-422E-8A56-3755F9A28188}"/>
                    </a:ext>
                  </a:extLst>
                </p14:cNvPr>
                <p14:cNvContentPartPr/>
                <p14:nvPr/>
              </p14:nvContentPartPr>
              <p14:xfrm>
                <a:off x="4793421" y="6472345"/>
                <a:ext cx="153000" cy="287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AB28C3B-FEC5-422E-8A56-3755F9A2818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84421" y="6463345"/>
                  <a:ext cx="170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C7C9CB9-1EEC-4B64-9F81-07BBD6499C3F}"/>
                    </a:ext>
                  </a:extLst>
                </p14:cNvPr>
                <p14:cNvContentPartPr/>
                <p14:nvPr/>
              </p14:nvContentPartPr>
              <p14:xfrm>
                <a:off x="5085021" y="6504385"/>
                <a:ext cx="27360" cy="1508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C7C9CB9-1EEC-4B64-9F81-07BBD6499C3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76021" y="6495745"/>
                  <a:ext cx="45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ACD8A28-DD99-448A-BF78-E512F891210B}"/>
                    </a:ext>
                  </a:extLst>
                </p14:cNvPr>
                <p14:cNvContentPartPr/>
                <p14:nvPr/>
              </p14:nvContentPartPr>
              <p14:xfrm>
                <a:off x="5012661" y="6549745"/>
                <a:ext cx="113760" cy="19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ACD8A28-DD99-448A-BF78-E512F891210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003661" y="6541105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62EB84D-AF40-4313-93EE-205409000756}"/>
              </a:ext>
            </a:extLst>
          </p:cNvPr>
          <p:cNvGrpSpPr/>
          <p:nvPr/>
        </p:nvGrpSpPr>
        <p:grpSpPr>
          <a:xfrm>
            <a:off x="6032901" y="6012046"/>
            <a:ext cx="140040" cy="65880"/>
            <a:chOff x="6051981" y="6522385"/>
            <a:chExt cx="140040" cy="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A93F045-7410-41AF-9DC3-EA110E2F41FC}"/>
                    </a:ext>
                  </a:extLst>
                </p14:cNvPr>
                <p14:cNvContentPartPr/>
                <p14:nvPr/>
              </p14:nvContentPartPr>
              <p14:xfrm>
                <a:off x="6051981" y="6522385"/>
                <a:ext cx="92160" cy="75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A93F045-7410-41AF-9DC3-EA110E2F41F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042981" y="6513385"/>
                  <a:ext cx="109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4702116-9AE9-4C3C-AB6A-62CE8DF97417}"/>
                    </a:ext>
                  </a:extLst>
                </p14:cNvPr>
                <p14:cNvContentPartPr/>
                <p14:nvPr/>
              </p14:nvContentPartPr>
              <p14:xfrm>
                <a:off x="6069981" y="6570265"/>
                <a:ext cx="122040" cy="18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4702116-9AE9-4C3C-AB6A-62CE8DF9741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61341" y="6561625"/>
                  <a:ext cx="13968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6E6CFE7-DD4B-4C9F-8500-5BB1D680B18A}"/>
                  </a:ext>
                </a:extLst>
              </p14:cNvPr>
              <p14:cNvContentPartPr/>
              <p14:nvPr/>
            </p14:nvContentPartPr>
            <p14:xfrm>
              <a:off x="6418461" y="5930326"/>
              <a:ext cx="200520" cy="2386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6E6CFE7-DD4B-4C9F-8500-5BB1D680B18A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409461" y="5921326"/>
                <a:ext cx="21816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3D00B24-0A74-4E52-AE52-B08EF0EA9623}"/>
              </a:ext>
            </a:extLst>
          </p:cNvPr>
          <p:cNvGrpSpPr/>
          <p:nvPr/>
        </p:nvGrpSpPr>
        <p:grpSpPr>
          <a:xfrm>
            <a:off x="6088341" y="2197345"/>
            <a:ext cx="637560" cy="195480"/>
            <a:chOff x="6088341" y="2197345"/>
            <a:chExt cx="63756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0B3FAF4-6E98-4130-B0DC-9BE94658E3EE}"/>
                    </a:ext>
                  </a:extLst>
                </p14:cNvPr>
                <p14:cNvContentPartPr/>
                <p14:nvPr/>
              </p14:nvContentPartPr>
              <p14:xfrm>
                <a:off x="6088341" y="2249185"/>
                <a:ext cx="184320" cy="143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0B3FAF4-6E98-4130-B0DC-9BE94658E3E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79341" y="2240185"/>
                  <a:ext cx="201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9EDECDD-76C2-4A6F-A38B-ADC8B757A0AD}"/>
                    </a:ext>
                  </a:extLst>
                </p14:cNvPr>
                <p14:cNvContentPartPr/>
                <p14:nvPr/>
              </p14:nvContentPartPr>
              <p14:xfrm>
                <a:off x="6405141" y="2200585"/>
                <a:ext cx="25200" cy="1126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9EDECDD-76C2-4A6F-A38B-ADC8B757A0A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96141" y="2191945"/>
                  <a:ext cx="42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1477501-3B04-4296-BB5B-23A32F12A6F4}"/>
                    </a:ext>
                  </a:extLst>
                </p14:cNvPr>
                <p14:cNvContentPartPr/>
                <p14:nvPr/>
              </p14:nvContentPartPr>
              <p14:xfrm>
                <a:off x="6370581" y="2250265"/>
                <a:ext cx="77760" cy="234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1477501-3B04-4296-BB5B-23A32F12A6F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61941" y="2241625"/>
                  <a:ext cx="95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4933BDD-77F5-4899-946F-9B3C7CC444B4}"/>
                    </a:ext>
                  </a:extLst>
                </p14:cNvPr>
                <p14:cNvContentPartPr/>
                <p14:nvPr/>
              </p14:nvContentPartPr>
              <p14:xfrm>
                <a:off x="6569661" y="2197345"/>
                <a:ext cx="156240" cy="1544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4933BDD-77F5-4899-946F-9B3C7CC44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60661" y="2188345"/>
                  <a:ext cx="1738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D2918C3-424D-4495-82EF-DC3D820F3F2F}"/>
                  </a:ext>
                </a:extLst>
              </p14:cNvPr>
              <p14:cNvContentPartPr/>
              <p14:nvPr/>
            </p14:nvContentPartPr>
            <p14:xfrm>
              <a:off x="6932541" y="2298505"/>
              <a:ext cx="38160" cy="1202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D2918C3-424D-4495-82EF-DC3D820F3F2F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923541" y="2289505"/>
                <a:ext cx="558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1620F97-D0F5-4B11-BE2C-0C930E8DCDEC}"/>
              </a:ext>
            </a:extLst>
          </p:cNvPr>
          <p:cNvGrpSpPr/>
          <p:nvPr/>
        </p:nvGrpSpPr>
        <p:grpSpPr>
          <a:xfrm>
            <a:off x="7135941" y="2041465"/>
            <a:ext cx="1011600" cy="273960"/>
            <a:chOff x="7135941" y="2041465"/>
            <a:chExt cx="101160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270EA9E-E021-482D-8731-FC9F6D8FCE7D}"/>
                    </a:ext>
                  </a:extLst>
                </p14:cNvPr>
                <p14:cNvContentPartPr/>
                <p14:nvPr/>
              </p14:nvContentPartPr>
              <p14:xfrm>
                <a:off x="7135941" y="2199505"/>
                <a:ext cx="103680" cy="115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270EA9E-E021-482D-8731-FC9F6D8FCE7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127301" y="2190505"/>
                  <a:ext cx="121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3A994E6-C525-4B4D-B037-B4613329E423}"/>
                    </a:ext>
                  </a:extLst>
                </p14:cNvPr>
                <p14:cNvContentPartPr/>
                <p14:nvPr/>
              </p14:nvContentPartPr>
              <p14:xfrm>
                <a:off x="7295061" y="2168905"/>
                <a:ext cx="233640" cy="1123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3A994E6-C525-4B4D-B037-B4613329E42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86421" y="2159905"/>
                  <a:ext cx="251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7A6F1F6-3F8C-4003-A8C5-D620A288F43B}"/>
                    </a:ext>
                  </a:extLst>
                </p14:cNvPr>
                <p14:cNvContentPartPr/>
                <p14:nvPr/>
              </p14:nvContentPartPr>
              <p14:xfrm>
                <a:off x="7564341" y="2152705"/>
                <a:ext cx="86040" cy="1238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7A6F1F6-3F8C-4003-A8C5-D620A288F43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55341" y="2143705"/>
                  <a:ext cx="103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EEFE48D-AC31-44F8-90AE-FA7A69D3F5A0}"/>
                    </a:ext>
                  </a:extLst>
                </p14:cNvPr>
                <p14:cNvContentPartPr/>
                <p14:nvPr/>
              </p14:nvContentPartPr>
              <p14:xfrm>
                <a:off x="7729941" y="2169625"/>
                <a:ext cx="134280" cy="1051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EEFE48D-AC31-44F8-90AE-FA7A69D3F5A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21301" y="2160985"/>
                  <a:ext cx="151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9BA55DE-DCA2-48E7-BB0E-2861CF877033}"/>
                    </a:ext>
                  </a:extLst>
                </p14:cNvPr>
                <p14:cNvContentPartPr/>
                <p14:nvPr/>
              </p14:nvContentPartPr>
              <p14:xfrm>
                <a:off x="7923261" y="2041465"/>
                <a:ext cx="79920" cy="198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9BA55DE-DCA2-48E7-BB0E-2861CF87703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4621" y="2032465"/>
                  <a:ext cx="97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75AFAEB-BD2F-4440-8BAA-E0D4234E556D}"/>
                    </a:ext>
                  </a:extLst>
                </p14:cNvPr>
                <p14:cNvContentPartPr/>
                <p14:nvPr/>
              </p14:nvContentPartPr>
              <p14:xfrm>
                <a:off x="8068701" y="2048665"/>
                <a:ext cx="59400" cy="1911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75AFAEB-BD2F-4440-8BAA-E0D4234E556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60061" y="2040025"/>
                  <a:ext cx="77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29FEFE0-AFB5-40EE-8185-50B94285E947}"/>
                    </a:ext>
                  </a:extLst>
                </p14:cNvPr>
                <p14:cNvContentPartPr/>
                <p14:nvPr/>
              </p14:nvContentPartPr>
              <p14:xfrm>
                <a:off x="8038821" y="2149105"/>
                <a:ext cx="108720" cy="19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29FEFE0-AFB5-40EE-8185-50B94285E94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030181" y="2140465"/>
                  <a:ext cx="1263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23E64A1-FC48-4432-90B0-8D5ECB5BBDBB}"/>
              </a:ext>
            </a:extLst>
          </p:cNvPr>
          <p:cNvGrpSpPr/>
          <p:nvPr/>
        </p:nvGrpSpPr>
        <p:grpSpPr>
          <a:xfrm>
            <a:off x="8433021" y="2046865"/>
            <a:ext cx="268200" cy="199080"/>
            <a:chOff x="8433021" y="2046865"/>
            <a:chExt cx="26820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E694379-8EBD-4663-AE3D-94C13A7B8384}"/>
                    </a:ext>
                  </a:extLst>
                </p14:cNvPr>
                <p14:cNvContentPartPr/>
                <p14:nvPr/>
              </p14:nvContentPartPr>
              <p14:xfrm>
                <a:off x="8433021" y="2046865"/>
                <a:ext cx="41760" cy="1990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E694379-8EBD-4663-AE3D-94C13A7B838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24021" y="2038225"/>
                  <a:ext cx="59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8ACFA41-0E88-4EFF-9636-33E8707D1BEA}"/>
                    </a:ext>
                  </a:extLst>
                </p14:cNvPr>
                <p14:cNvContentPartPr/>
                <p14:nvPr/>
              </p14:nvContentPartPr>
              <p14:xfrm>
                <a:off x="8584221" y="2100505"/>
                <a:ext cx="117000" cy="1440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8ACFA41-0E88-4EFF-9636-33E8707D1BE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75581" y="2091505"/>
                  <a:ext cx="1346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129124-D191-4126-8780-08E747A296DD}"/>
              </a:ext>
            </a:extLst>
          </p:cNvPr>
          <p:cNvGrpSpPr/>
          <p:nvPr/>
        </p:nvGrpSpPr>
        <p:grpSpPr>
          <a:xfrm>
            <a:off x="9027381" y="2077105"/>
            <a:ext cx="763920" cy="250200"/>
            <a:chOff x="9027381" y="2077105"/>
            <a:chExt cx="76392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BEE6A88-AAEC-46E4-9DFF-49ECAEA8DAE4}"/>
                    </a:ext>
                  </a:extLst>
                </p14:cNvPr>
                <p14:cNvContentPartPr/>
                <p14:nvPr/>
              </p14:nvContentPartPr>
              <p14:xfrm>
                <a:off x="9027381" y="2153785"/>
                <a:ext cx="204120" cy="1202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BEE6A88-AAEC-46E4-9DFF-49ECAEA8DAE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18741" y="2144785"/>
                  <a:ext cx="221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42A991F-B2A3-4D0C-9F9D-088757B2183F}"/>
                    </a:ext>
                  </a:extLst>
                </p14:cNvPr>
                <p14:cNvContentPartPr/>
                <p14:nvPr/>
              </p14:nvContentPartPr>
              <p14:xfrm>
                <a:off x="9267501" y="2127865"/>
                <a:ext cx="212040" cy="1238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42A991F-B2A3-4D0C-9F9D-088757B2183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58501" y="2119225"/>
                  <a:ext cx="229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5BE18A7-AF4B-4FBE-8F16-31E24101892D}"/>
                    </a:ext>
                  </a:extLst>
                </p14:cNvPr>
                <p14:cNvContentPartPr/>
                <p14:nvPr/>
              </p14:nvContentPartPr>
              <p14:xfrm>
                <a:off x="9576021" y="2077105"/>
                <a:ext cx="215280" cy="2502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5BE18A7-AF4B-4FBE-8F16-31E24101892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67381" y="2068105"/>
                  <a:ext cx="23292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96761DB7-F4A5-4EB7-ABFA-CE77918A9256}"/>
              </a:ext>
            </a:extLst>
          </p:cNvPr>
          <p:cNvGrpSpPr/>
          <p:nvPr/>
        </p:nvGrpSpPr>
        <p:grpSpPr>
          <a:xfrm>
            <a:off x="6054861" y="2592985"/>
            <a:ext cx="654120" cy="257760"/>
            <a:chOff x="6054861" y="2592985"/>
            <a:chExt cx="65412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3827BFF-1FF5-4B7C-8437-6643C8C1D0BD}"/>
                    </a:ext>
                  </a:extLst>
                </p14:cNvPr>
                <p14:cNvContentPartPr/>
                <p14:nvPr/>
              </p14:nvContentPartPr>
              <p14:xfrm>
                <a:off x="6054861" y="2718625"/>
                <a:ext cx="155520" cy="132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3827BFF-1FF5-4B7C-8437-6643C8C1D0B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046221" y="2709625"/>
                  <a:ext cx="173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1987D66-4A5D-4D04-B871-63FD928D106A}"/>
                    </a:ext>
                  </a:extLst>
                </p14:cNvPr>
                <p14:cNvContentPartPr/>
                <p14:nvPr/>
              </p14:nvContentPartPr>
              <p14:xfrm>
                <a:off x="6370581" y="2662105"/>
                <a:ext cx="13680" cy="129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1987D66-4A5D-4D04-B871-63FD928D106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361941" y="2653105"/>
                  <a:ext cx="31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2D3A842-CE9A-4780-B363-3F3FD943B9C9}"/>
                    </a:ext>
                  </a:extLst>
                </p14:cNvPr>
                <p14:cNvContentPartPr/>
                <p14:nvPr/>
              </p14:nvContentPartPr>
              <p14:xfrm>
                <a:off x="6367341" y="2677945"/>
                <a:ext cx="95400" cy="262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2D3A842-CE9A-4780-B363-3F3FD943B9C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358701" y="2669305"/>
                  <a:ext cx="113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ADA8D8C-0C47-4CB7-853F-70855A504813}"/>
                    </a:ext>
                  </a:extLst>
                </p14:cNvPr>
                <p14:cNvContentPartPr/>
                <p14:nvPr/>
              </p14:nvContentPartPr>
              <p14:xfrm>
                <a:off x="6567501" y="2592985"/>
                <a:ext cx="141480" cy="2192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ADA8D8C-0C47-4CB7-853F-70855A50481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558861" y="2583985"/>
                  <a:ext cx="15912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06B30AE-AA7A-4C53-8150-BBF29AA08A36}"/>
              </a:ext>
            </a:extLst>
          </p:cNvPr>
          <p:cNvGrpSpPr/>
          <p:nvPr/>
        </p:nvGrpSpPr>
        <p:grpSpPr>
          <a:xfrm>
            <a:off x="6917781" y="2512705"/>
            <a:ext cx="1130040" cy="334800"/>
            <a:chOff x="6917781" y="2512705"/>
            <a:chExt cx="113004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2ED7B2E-9ACA-43B8-87E7-8E8C5DFB2CB1}"/>
                    </a:ext>
                  </a:extLst>
                </p14:cNvPr>
                <p14:cNvContentPartPr/>
                <p14:nvPr/>
              </p14:nvContentPartPr>
              <p14:xfrm>
                <a:off x="6917781" y="2743105"/>
                <a:ext cx="18000" cy="1044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2ED7B2E-9ACA-43B8-87E7-8E8C5DFB2CB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08781" y="2734465"/>
                  <a:ext cx="35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5E3A426-F8BA-4654-BA83-6F3DF3E3476D}"/>
                    </a:ext>
                  </a:extLst>
                </p14:cNvPr>
                <p14:cNvContentPartPr/>
                <p14:nvPr/>
              </p14:nvContentPartPr>
              <p14:xfrm>
                <a:off x="7059261" y="2700265"/>
                <a:ext cx="92880" cy="1148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5E3A426-F8BA-4654-BA83-6F3DF3E3476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050621" y="2691265"/>
                  <a:ext cx="110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62DFD0C-7CB9-4340-8495-BA75A87E0FBB}"/>
                    </a:ext>
                  </a:extLst>
                </p14:cNvPr>
                <p14:cNvContentPartPr/>
                <p14:nvPr/>
              </p14:nvContentPartPr>
              <p14:xfrm>
                <a:off x="7209741" y="2660305"/>
                <a:ext cx="161280" cy="1000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62DFD0C-7CB9-4340-8495-BA75A87E0FB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201101" y="2651665"/>
                  <a:ext cx="178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966C136-79B9-4A6A-B9E6-DF47F0AD9A81}"/>
                    </a:ext>
                  </a:extLst>
                </p14:cNvPr>
                <p14:cNvContentPartPr/>
                <p14:nvPr/>
              </p14:nvContentPartPr>
              <p14:xfrm>
                <a:off x="7467501" y="2606305"/>
                <a:ext cx="111960" cy="1432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966C136-79B9-4A6A-B9E6-DF47F0AD9A8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458861" y="2597305"/>
                  <a:ext cx="129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341F5CF-3894-408F-A65F-225A571A024D}"/>
                    </a:ext>
                  </a:extLst>
                </p14:cNvPr>
                <p14:cNvContentPartPr/>
                <p14:nvPr/>
              </p14:nvContentPartPr>
              <p14:xfrm>
                <a:off x="7605381" y="2666065"/>
                <a:ext cx="142560" cy="108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341F5CF-3894-408F-A65F-225A571A024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596741" y="2657065"/>
                  <a:ext cx="160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EBB151D-D3A6-4F2C-9A4B-7CC4A75EE499}"/>
                    </a:ext>
                  </a:extLst>
                </p14:cNvPr>
                <p14:cNvContentPartPr/>
                <p14:nvPr/>
              </p14:nvContentPartPr>
              <p14:xfrm>
                <a:off x="7809141" y="2516665"/>
                <a:ext cx="61200" cy="2124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EBB151D-D3A6-4F2C-9A4B-7CC4A75EE49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800141" y="2508025"/>
                  <a:ext cx="78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28CBBD9-D2E5-481B-9454-399EDD72E80E}"/>
                    </a:ext>
                  </a:extLst>
                </p14:cNvPr>
                <p14:cNvContentPartPr/>
                <p14:nvPr/>
              </p14:nvContentPartPr>
              <p14:xfrm>
                <a:off x="7953861" y="2512705"/>
                <a:ext cx="57600" cy="2268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28CBBD9-D2E5-481B-9454-399EDD72E80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44861" y="2503705"/>
                  <a:ext cx="75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944305A-C138-48E1-B835-9214FC9119D6}"/>
                    </a:ext>
                  </a:extLst>
                </p14:cNvPr>
                <p14:cNvContentPartPr/>
                <p14:nvPr/>
              </p14:nvContentPartPr>
              <p14:xfrm>
                <a:off x="7934061" y="2625025"/>
                <a:ext cx="113760" cy="313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944305A-C138-48E1-B835-9214FC9119D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925061" y="2616025"/>
                  <a:ext cx="1314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1A0028F-093B-4C4E-AF06-667E77691E01}"/>
              </a:ext>
            </a:extLst>
          </p:cNvPr>
          <p:cNvGrpSpPr/>
          <p:nvPr/>
        </p:nvGrpSpPr>
        <p:grpSpPr>
          <a:xfrm>
            <a:off x="8267061" y="2510185"/>
            <a:ext cx="366120" cy="227880"/>
            <a:chOff x="8267061" y="2510185"/>
            <a:chExt cx="36612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9A7978E-6C71-4A75-B309-FAEB9B5FDEB7}"/>
                    </a:ext>
                  </a:extLst>
                </p14:cNvPr>
                <p14:cNvContentPartPr/>
                <p14:nvPr/>
              </p14:nvContentPartPr>
              <p14:xfrm>
                <a:off x="8267061" y="2510185"/>
                <a:ext cx="94320" cy="2278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9A7978E-6C71-4A75-B309-FAEB9B5FDE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58421" y="2501185"/>
                  <a:ext cx="111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358E05D-0B51-4AB4-8FD2-DC9D77610972}"/>
                    </a:ext>
                  </a:extLst>
                </p14:cNvPr>
                <p14:cNvContentPartPr/>
                <p14:nvPr/>
              </p14:nvContentPartPr>
              <p14:xfrm>
                <a:off x="8454621" y="2560585"/>
                <a:ext cx="178560" cy="1756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358E05D-0B51-4AB4-8FD2-DC9D7761097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45621" y="2551945"/>
                  <a:ext cx="1962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EF63A2A-2B38-49DF-85E7-6D520B1A93CE}"/>
              </a:ext>
            </a:extLst>
          </p:cNvPr>
          <p:cNvGrpSpPr/>
          <p:nvPr/>
        </p:nvGrpSpPr>
        <p:grpSpPr>
          <a:xfrm>
            <a:off x="8986701" y="2592625"/>
            <a:ext cx="450360" cy="181080"/>
            <a:chOff x="8986701" y="2592625"/>
            <a:chExt cx="450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65BB121-A896-459B-8263-A177F059933C}"/>
                    </a:ext>
                  </a:extLst>
                </p14:cNvPr>
                <p14:cNvContentPartPr/>
                <p14:nvPr/>
              </p14:nvContentPartPr>
              <p14:xfrm>
                <a:off x="8986701" y="2607745"/>
                <a:ext cx="210240" cy="1659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65BB121-A896-459B-8263-A177F059933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977701" y="2598745"/>
                  <a:ext cx="227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6F1C829-0788-4569-B5D4-FFAD993F01EF}"/>
                    </a:ext>
                  </a:extLst>
                </p14:cNvPr>
                <p14:cNvContentPartPr/>
                <p14:nvPr/>
              </p14:nvContentPartPr>
              <p14:xfrm>
                <a:off x="9235821" y="2592625"/>
                <a:ext cx="201240" cy="1699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6F1C829-0788-4569-B5D4-FFAD993F01E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226821" y="2583985"/>
                  <a:ext cx="2188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513225DB-57AE-4E02-AD68-0737F8C9D733}"/>
                  </a:ext>
                </a:extLst>
              </p14:cNvPr>
              <p14:cNvContentPartPr/>
              <p14:nvPr/>
            </p14:nvContentPartPr>
            <p14:xfrm>
              <a:off x="9589341" y="2555905"/>
              <a:ext cx="160560" cy="3038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513225DB-57AE-4E02-AD68-0737F8C9D733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9580701" y="2547265"/>
                <a:ext cx="17820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590601E0-B353-42BF-81F2-2BF123AD314F}"/>
              </a:ext>
            </a:extLst>
          </p:cNvPr>
          <p:cNvGrpSpPr/>
          <p:nvPr/>
        </p:nvGrpSpPr>
        <p:grpSpPr>
          <a:xfrm>
            <a:off x="6080781" y="3092665"/>
            <a:ext cx="611640" cy="201240"/>
            <a:chOff x="6080781" y="3092665"/>
            <a:chExt cx="61164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C8B643F-B8BD-47C8-A954-8CCD6A9EAC19}"/>
                    </a:ext>
                  </a:extLst>
                </p14:cNvPr>
                <p14:cNvContentPartPr/>
                <p14:nvPr/>
              </p14:nvContentPartPr>
              <p14:xfrm>
                <a:off x="6080781" y="3164665"/>
                <a:ext cx="175320" cy="1292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C8B643F-B8BD-47C8-A954-8CCD6A9EAC1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72141" y="3156025"/>
                  <a:ext cx="192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989F893-DB5A-4744-BB59-D9ECDF9B803E}"/>
                    </a:ext>
                  </a:extLst>
                </p14:cNvPr>
                <p14:cNvContentPartPr/>
                <p14:nvPr/>
              </p14:nvContentPartPr>
              <p14:xfrm>
                <a:off x="6333141" y="3122905"/>
                <a:ext cx="59400" cy="1508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989F893-DB5A-4744-BB59-D9ECDF9B803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324501" y="3113905"/>
                  <a:ext cx="77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6B35CD1-EACA-485A-B384-2BF5E7AD5399}"/>
                    </a:ext>
                  </a:extLst>
                </p14:cNvPr>
                <p14:cNvContentPartPr/>
                <p14:nvPr/>
              </p14:nvContentPartPr>
              <p14:xfrm>
                <a:off x="6342501" y="3178705"/>
                <a:ext cx="89280" cy="165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6B35CD1-EACA-485A-B384-2BF5E7AD539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333861" y="3169705"/>
                  <a:ext cx="106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8CC692C-2BE5-4FA9-93DA-D48BB3BEDFB0}"/>
                    </a:ext>
                  </a:extLst>
                </p14:cNvPr>
                <p14:cNvContentPartPr/>
                <p14:nvPr/>
              </p14:nvContentPartPr>
              <p14:xfrm>
                <a:off x="6561381" y="3092665"/>
                <a:ext cx="131040" cy="1789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8CC692C-2BE5-4FA9-93DA-D48BB3BEDFB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52381" y="3083665"/>
                  <a:ext cx="1486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E88BBF6-0C46-40B0-8DB6-4F5BF268A506}"/>
                  </a:ext>
                </a:extLst>
              </p14:cNvPr>
              <p14:cNvContentPartPr/>
              <p14:nvPr/>
            </p14:nvContentPartPr>
            <p14:xfrm>
              <a:off x="6861261" y="3211825"/>
              <a:ext cx="15120" cy="1256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E88BBF6-0C46-40B0-8DB6-4F5BF268A50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852621" y="3203185"/>
                <a:ext cx="327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28BD9F3-4689-40D3-ADC5-C0D2F27C6530}"/>
              </a:ext>
            </a:extLst>
          </p:cNvPr>
          <p:cNvGrpSpPr/>
          <p:nvPr/>
        </p:nvGrpSpPr>
        <p:grpSpPr>
          <a:xfrm>
            <a:off x="7104621" y="3000505"/>
            <a:ext cx="1481760" cy="246240"/>
            <a:chOff x="7104621" y="3000505"/>
            <a:chExt cx="148176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C1E6B20-1CF7-4D68-B4D1-769039EB90F1}"/>
                    </a:ext>
                  </a:extLst>
                </p14:cNvPr>
                <p14:cNvContentPartPr/>
                <p14:nvPr/>
              </p14:nvContentPartPr>
              <p14:xfrm>
                <a:off x="7104621" y="3120745"/>
                <a:ext cx="131760" cy="1260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C1E6B20-1CF7-4D68-B4D1-769039EB90F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095621" y="3111745"/>
                  <a:ext cx="149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2DC6D66-894D-47EF-BD44-D988EC6D13A2}"/>
                    </a:ext>
                  </a:extLst>
                </p14:cNvPr>
                <p14:cNvContentPartPr/>
                <p14:nvPr/>
              </p14:nvContentPartPr>
              <p14:xfrm>
                <a:off x="7260861" y="3125425"/>
                <a:ext cx="169560" cy="1173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2DC6D66-894D-47EF-BD44-D988EC6D13A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252221" y="3116785"/>
                  <a:ext cx="187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74E04F2-CD65-46FB-A213-100864876A46}"/>
                    </a:ext>
                  </a:extLst>
                </p14:cNvPr>
                <p14:cNvContentPartPr/>
                <p14:nvPr/>
              </p14:nvContentPartPr>
              <p14:xfrm>
                <a:off x="7557861" y="3070705"/>
                <a:ext cx="116640" cy="1371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74E04F2-CD65-46FB-A213-100864876A4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549221" y="3061705"/>
                  <a:ext cx="134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2CB3D80-4782-48C9-972F-661174F39995}"/>
                    </a:ext>
                  </a:extLst>
                </p14:cNvPr>
                <p14:cNvContentPartPr/>
                <p14:nvPr/>
              </p14:nvContentPartPr>
              <p14:xfrm>
                <a:off x="7715901" y="3102025"/>
                <a:ext cx="121320" cy="982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2CB3D80-4782-48C9-972F-661174F3999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06901" y="3093025"/>
                  <a:ext cx="138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696511A-126E-43F2-AD6D-25BAB10805E8}"/>
                    </a:ext>
                  </a:extLst>
                </p14:cNvPr>
                <p14:cNvContentPartPr/>
                <p14:nvPr/>
              </p14:nvContentPartPr>
              <p14:xfrm>
                <a:off x="7885821" y="3000505"/>
                <a:ext cx="76680" cy="2066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696511A-126E-43F2-AD6D-25BAB10805E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76821" y="2991505"/>
                  <a:ext cx="94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617588E-80C6-46B4-9B19-854209BB6E85}"/>
                    </a:ext>
                  </a:extLst>
                </p14:cNvPr>
                <p14:cNvContentPartPr/>
                <p14:nvPr/>
              </p14:nvContentPartPr>
              <p14:xfrm>
                <a:off x="8058981" y="3033985"/>
                <a:ext cx="39240" cy="1562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617588E-80C6-46B4-9B19-854209BB6E8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9981" y="3024985"/>
                  <a:ext cx="56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DE2A4CC-4306-4EC1-AAAB-F4E15FF7D620}"/>
                    </a:ext>
                  </a:extLst>
                </p14:cNvPr>
                <p14:cNvContentPartPr/>
                <p14:nvPr/>
              </p14:nvContentPartPr>
              <p14:xfrm>
                <a:off x="8019741" y="3117505"/>
                <a:ext cx="97200" cy="176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DE2A4CC-4306-4EC1-AAAB-F4E15FF7D62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010741" y="3108505"/>
                  <a:ext cx="114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DA114F2-149C-4331-B408-92B247E53B28}"/>
                    </a:ext>
                  </a:extLst>
                </p14:cNvPr>
                <p14:cNvContentPartPr/>
                <p14:nvPr/>
              </p14:nvContentPartPr>
              <p14:xfrm>
                <a:off x="8263821" y="3022465"/>
                <a:ext cx="89280" cy="1926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DA114F2-149C-4331-B408-92B247E53B2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255181" y="3013465"/>
                  <a:ext cx="106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C97291D-F316-497E-BAEE-27C63549B4DA}"/>
                    </a:ext>
                  </a:extLst>
                </p14:cNvPr>
                <p14:cNvContentPartPr/>
                <p14:nvPr/>
              </p14:nvContentPartPr>
              <p14:xfrm>
                <a:off x="8480541" y="3064945"/>
                <a:ext cx="105840" cy="1501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C97291D-F316-497E-BAEE-27C63549B4D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471541" y="3055945"/>
                  <a:ext cx="1234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6449E9D-C12C-47C5-9109-71868F2EBE83}"/>
              </a:ext>
            </a:extLst>
          </p:cNvPr>
          <p:cNvGrpSpPr/>
          <p:nvPr/>
        </p:nvGrpSpPr>
        <p:grpSpPr>
          <a:xfrm>
            <a:off x="8848461" y="3060985"/>
            <a:ext cx="336600" cy="141120"/>
            <a:chOff x="8848461" y="3060985"/>
            <a:chExt cx="33660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6A0BC62-B08C-4139-A672-9163A2355F62}"/>
                    </a:ext>
                  </a:extLst>
                </p14:cNvPr>
                <p14:cNvContentPartPr/>
                <p14:nvPr/>
              </p14:nvContentPartPr>
              <p14:xfrm>
                <a:off x="8848461" y="3068185"/>
                <a:ext cx="123480" cy="1206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6A0BC62-B08C-4139-A672-9163A2355F6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839821" y="3059545"/>
                  <a:ext cx="141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C85ED20-28FD-41A1-A4CB-9922F216B515}"/>
                    </a:ext>
                  </a:extLst>
                </p14:cNvPr>
                <p14:cNvContentPartPr/>
                <p14:nvPr/>
              </p14:nvContentPartPr>
              <p14:xfrm>
                <a:off x="8991741" y="3060985"/>
                <a:ext cx="193320" cy="1411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C85ED20-28FD-41A1-A4CB-9922F216B51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983101" y="3051985"/>
                  <a:ext cx="21096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9474A65-8ADF-4BC8-A4B8-71C4259B7DDE}"/>
                  </a:ext>
                </a:extLst>
              </p14:cNvPr>
              <p14:cNvContentPartPr/>
              <p14:nvPr/>
            </p14:nvContentPartPr>
            <p14:xfrm>
              <a:off x="9384141" y="3013825"/>
              <a:ext cx="182520" cy="2203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9474A65-8ADF-4BC8-A4B8-71C4259B7DDE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9375141" y="3005185"/>
                <a:ext cx="200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4E45BA1D-AC60-4782-B1C2-6D0468FCDFFA}"/>
                  </a:ext>
                </a:extLst>
              </p14:cNvPr>
              <p14:cNvContentPartPr/>
              <p14:nvPr/>
            </p14:nvContentPartPr>
            <p14:xfrm>
              <a:off x="469101" y="3660025"/>
              <a:ext cx="16920" cy="2700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4E45BA1D-AC60-4782-B1C2-6D0468FCDFFA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60461" y="3651025"/>
                <a:ext cx="34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368B85C-FE75-4B11-A129-D027FCDEBE5D}"/>
                  </a:ext>
                </a:extLst>
              </p14:cNvPr>
              <p14:cNvContentPartPr/>
              <p14:nvPr/>
            </p14:nvContentPartPr>
            <p14:xfrm>
              <a:off x="11932221" y="6422665"/>
              <a:ext cx="360" cy="3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368B85C-FE75-4B11-A129-D027FCDEBE5D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1923581" y="64140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02D7E6CE-B799-406E-905D-C2325E77C454}"/>
                  </a:ext>
                </a:extLst>
              </p14:cNvPr>
              <p14:cNvContentPartPr/>
              <p14:nvPr/>
            </p14:nvContentPartPr>
            <p14:xfrm>
              <a:off x="1422021" y="1949665"/>
              <a:ext cx="226080" cy="16128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02D7E6CE-B799-406E-905D-C2325E77C454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413021" y="1940665"/>
                <a:ext cx="24372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46762B6F-220C-44C1-BA1E-430F0B1CEBB8}"/>
              </a:ext>
            </a:extLst>
          </p:cNvPr>
          <p:cNvGrpSpPr/>
          <p:nvPr/>
        </p:nvGrpSpPr>
        <p:grpSpPr>
          <a:xfrm>
            <a:off x="6127941" y="3524665"/>
            <a:ext cx="724320" cy="262800"/>
            <a:chOff x="6127941" y="3524665"/>
            <a:chExt cx="72432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428187A-2CC4-4D0D-8B69-9D171D7757BB}"/>
                    </a:ext>
                  </a:extLst>
                </p14:cNvPr>
                <p14:cNvContentPartPr/>
                <p14:nvPr/>
              </p14:nvContentPartPr>
              <p14:xfrm>
                <a:off x="6127941" y="3643465"/>
                <a:ext cx="210600" cy="1440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428187A-2CC4-4D0D-8B69-9D171D7757B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118941" y="3634825"/>
                  <a:ext cx="22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EB797F0-C91A-4741-8D42-F7497F18D8A5}"/>
                    </a:ext>
                  </a:extLst>
                </p14:cNvPr>
                <p14:cNvContentPartPr/>
                <p14:nvPr/>
              </p14:nvContentPartPr>
              <p14:xfrm>
                <a:off x="6441501" y="3609265"/>
                <a:ext cx="34560" cy="1126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EB797F0-C91A-4741-8D42-F7497F18D8A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432501" y="3600265"/>
                  <a:ext cx="52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BAF5BFE-ECB0-4FBB-8A9F-C1947554403D}"/>
                    </a:ext>
                  </a:extLst>
                </p14:cNvPr>
                <p14:cNvContentPartPr/>
                <p14:nvPr/>
              </p14:nvContentPartPr>
              <p14:xfrm>
                <a:off x="6414861" y="3649945"/>
                <a:ext cx="77760" cy="252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BAF5BFE-ECB0-4FBB-8A9F-C1947554403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406221" y="3641305"/>
                  <a:ext cx="95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D691A06-FB10-4C46-83D4-B0BA85DC9BEB}"/>
                    </a:ext>
                  </a:extLst>
                </p14:cNvPr>
                <p14:cNvContentPartPr/>
                <p14:nvPr/>
              </p14:nvContentPartPr>
              <p14:xfrm>
                <a:off x="6573261" y="3524665"/>
                <a:ext cx="132840" cy="2008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D691A06-FB10-4C46-83D4-B0BA85DC9BE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64261" y="3515665"/>
                  <a:ext cx="150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75D17EA-0E0C-496C-871A-DA4736846867}"/>
                    </a:ext>
                  </a:extLst>
                </p14:cNvPr>
                <p14:cNvContentPartPr/>
                <p14:nvPr/>
              </p14:nvContentPartPr>
              <p14:xfrm>
                <a:off x="6835341" y="3642745"/>
                <a:ext cx="16920" cy="1328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75D17EA-0E0C-496C-871A-DA473684686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26701" y="3634105"/>
                  <a:ext cx="345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F7703F09-1476-4A82-99B9-AF4B19F67FF7}"/>
              </a:ext>
            </a:extLst>
          </p:cNvPr>
          <p:cNvGrpSpPr/>
          <p:nvPr/>
        </p:nvGrpSpPr>
        <p:grpSpPr>
          <a:xfrm>
            <a:off x="7190301" y="3458785"/>
            <a:ext cx="987120" cy="262440"/>
            <a:chOff x="7190301" y="3458785"/>
            <a:chExt cx="9871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18833EF-1B33-4876-A501-C12E0161D352}"/>
                    </a:ext>
                  </a:extLst>
                </p14:cNvPr>
                <p14:cNvContentPartPr/>
                <p14:nvPr/>
              </p14:nvContentPartPr>
              <p14:xfrm>
                <a:off x="7190301" y="3569305"/>
                <a:ext cx="124920" cy="1112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18833EF-1B33-4876-A501-C12E0161D35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181661" y="3560665"/>
                  <a:ext cx="142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0A1839A-E280-4BD7-997F-600B96C6DA74}"/>
                    </a:ext>
                  </a:extLst>
                </p14:cNvPr>
                <p14:cNvContentPartPr/>
                <p14:nvPr/>
              </p14:nvContentPartPr>
              <p14:xfrm>
                <a:off x="7327461" y="3571105"/>
                <a:ext cx="160560" cy="1501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0A1839A-E280-4BD7-997F-600B96C6DA7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18461" y="3562105"/>
                  <a:ext cx="178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B97C553-1BBD-4BB0-8F15-A72669178DD7}"/>
                    </a:ext>
                  </a:extLst>
                </p14:cNvPr>
                <p14:cNvContentPartPr/>
                <p14:nvPr/>
              </p14:nvContentPartPr>
              <p14:xfrm>
                <a:off x="7600701" y="3548785"/>
                <a:ext cx="73800" cy="1605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B97C553-1BBD-4BB0-8F15-A72669178DD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592061" y="3540145"/>
                  <a:ext cx="91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56A9EAF-9941-4F0A-A8A5-1549051D7148}"/>
                    </a:ext>
                  </a:extLst>
                </p14:cNvPr>
                <p14:cNvContentPartPr/>
                <p14:nvPr/>
              </p14:nvContentPartPr>
              <p14:xfrm>
                <a:off x="7742181" y="3565345"/>
                <a:ext cx="134640" cy="1047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56A9EAF-9941-4F0A-A8A5-1549051D714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733181" y="3556705"/>
                  <a:ext cx="152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D55BEBE-0C8A-4ECC-992C-9C2DEF040C47}"/>
                    </a:ext>
                  </a:extLst>
                </p14:cNvPr>
                <p14:cNvContentPartPr/>
                <p14:nvPr/>
              </p14:nvContentPartPr>
              <p14:xfrm>
                <a:off x="7953861" y="3473185"/>
                <a:ext cx="44640" cy="1771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D55BEBE-0C8A-4ECC-992C-9C2DEF040C4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944861" y="3464545"/>
                  <a:ext cx="62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F9426FF-D760-4C80-8CFA-135C4F97132E}"/>
                    </a:ext>
                  </a:extLst>
                </p14:cNvPr>
                <p14:cNvContentPartPr/>
                <p14:nvPr/>
              </p14:nvContentPartPr>
              <p14:xfrm>
                <a:off x="8048901" y="3458785"/>
                <a:ext cx="128520" cy="1792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F9426FF-D760-4C80-8CFA-135C4F97132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039901" y="3450145"/>
                  <a:ext cx="14616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07200FDB-5B7A-4858-B48C-F2E1E938155C}"/>
              </a:ext>
            </a:extLst>
          </p:cNvPr>
          <p:cNvGrpSpPr/>
          <p:nvPr/>
        </p:nvGrpSpPr>
        <p:grpSpPr>
          <a:xfrm>
            <a:off x="8344461" y="3452665"/>
            <a:ext cx="272880" cy="236520"/>
            <a:chOff x="8344461" y="3452665"/>
            <a:chExt cx="27288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B18682B-828E-4CE0-9517-B3916E487EB4}"/>
                    </a:ext>
                  </a:extLst>
                </p14:cNvPr>
                <p14:cNvContentPartPr/>
                <p14:nvPr/>
              </p14:nvContentPartPr>
              <p14:xfrm>
                <a:off x="8344461" y="3452665"/>
                <a:ext cx="31320" cy="2134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B18682B-828E-4CE0-9517-B3916E487EB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35821" y="3444025"/>
                  <a:ext cx="48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C5AAE7E-AAB3-4BB2-A4C8-238F9BAC7576}"/>
                    </a:ext>
                  </a:extLst>
                </p14:cNvPr>
                <p14:cNvContentPartPr/>
                <p14:nvPr/>
              </p14:nvContentPartPr>
              <p14:xfrm>
                <a:off x="8506821" y="3512425"/>
                <a:ext cx="110520" cy="1767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C5AAE7E-AAB3-4BB2-A4C8-238F9BAC757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498181" y="3503785"/>
                  <a:ext cx="1281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901717C2-66E9-4824-8DDA-C768B0226BE6}"/>
              </a:ext>
            </a:extLst>
          </p:cNvPr>
          <p:cNvGrpSpPr/>
          <p:nvPr/>
        </p:nvGrpSpPr>
        <p:grpSpPr>
          <a:xfrm>
            <a:off x="8932341" y="3519985"/>
            <a:ext cx="372960" cy="236160"/>
            <a:chOff x="8932341" y="3519985"/>
            <a:chExt cx="37296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81FD5C0-4C6D-4478-B50E-FD517DC583C1}"/>
                    </a:ext>
                  </a:extLst>
                </p14:cNvPr>
                <p14:cNvContentPartPr/>
                <p14:nvPr/>
              </p14:nvContentPartPr>
              <p14:xfrm>
                <a:off x="8932341" y="3549145"/>
                <a:ext cx="133200" cy="2070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81FD5C0-4C6D-4478-B50E-FD517DC583C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923341" y="3540145"/>
                  <a:ext cx="150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DDDED19-2CD6-4743-9EB3-7A4BD3938FFA}"/>
                    </a:ext>
                  </a:extLst>
                </p14:cNvPr>
                <p14:cNvContentPartPr/>
                <p14:nvPr/>
              </p14:nvContentPartPr>
              <p14:xfrm>
                <a:off x="9204861" y="3519985"/>
                <a:ext cx="100440" cy="1288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DDDED19-2CD6-4743-9EB3-7A4BD3938FF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95861" y="3511345"/>
                  <a:ext cx="11808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92149C56-D155-4427-B584-DE421DFCDFA5}"/>
                  </a:ext>
                </a:extLst>
              </p14:cNvPr>
              <p14:cNvContentPartPr/>
              <p14:nvPr/>
            </p14:nvContentPartPr>
            <p14:xfrm>
              <a:off x="9462981" y="3446545"/>
              <a:ext cx="140760" cy="18000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92149C56-D155-4427-B584-DE421DFCDFA5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9453981" y="3437905"/>
                <a:ext cx="15840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9C8E5FAD-0FE6-47CC-AFBC-AEE1766963C8}"/>
              </a:ext>
            </a:extLst>
          </p:cNvPr>
          <p:cNvGrpSpPr/>
          <p:nvPr/>
        </p:nvGrpSpPr>
        <p:grpSpPr>
          <a:xfrm>
            <a:off x="6186261" y="3967465"/>
            <a:ext cx="633240" cy="241200"/>
            <a:chOff x="6186261" y="3967465"/>
            <a:chExt cx="63324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A4C17EC-6241-4DAA-926A-F6AAB6DBA5DC}"/>
                    </a:ext>
                  </a:extLst>
                </p14:cNvPr>
                <p14:cNvContentPartPr/>
                <p14:nvPr/>
              </p14:nvContentPartPr>
              <p14:xfrm>
                <a:off x="6186261" y="4061065"/>
                <a:ext cx="234000" cy="1476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A4C17EC-6241-4DAA-926A-F6AAB6DBA5D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177621" y="4052425"/>
                  <a:ext cx="251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5E6152B-5568-4BF4-A1A0-480B19842646}"/>
                    </a:ext>
                  </a:extLst>
                </p14:cNvPr>
                <p14:cNvContentPartPr/>
                <p14:nvPr/>
              </p14:nvContentPartPr>
              <p14:xfrm>
                <a:off x="6504141" y="4019305"/>
                <a:ext cx="34200" cy="1267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5E6152B-5568-4BF4-A1A0-480B1984264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495501" y="4010305"/>
                  <a:ext cx="51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7164BFD-6697-487D-B0FD-DD9AB1279595}"/>
                    </a:ext>
                  </a:extLst>
                </p14:cNvPr>
                <p14:cNvContentPartPr/>
                <p14:nvPr/>
              </p14:nvContentPartPr>
              <p14:xfrm>
                <a:off x="6451581" y="4057105"/>
                <a:ext cx="103680" cy="129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7164BFD-6697-487D-B0FD-DD9AB127959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442581" y="4048465"/>
                  <a:ext cx="121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AF3B804-0646-42EB-9788-06A12F3A8EE1}"/>
                    </a:ext>
                  </a:extLst>
                </p14:cNvPr>
                <p14:cNvContentPartPr/>
                <p14:nvPr/>
              </p14:nvContentPartPr>
              <p14:xfrm>
                <a:off x="6617541" y="3967465"/>
                <a:ext cx="201960" cy="1987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AF3B804-0646-42EB-9788-06A12F3A8EE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901" y="3958465"/>
                  <a:ext cx="21960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4384006-5856-45FA-9D51-C57443FE1490}"/>
                  </a:ext>
                </a:extLst>
              </p14:cNvPr>
              <p14:cNvContentPartPr/>
              <p14:nvPr/>
            </p14:nvContentPartPr>
            <p14:xfrm>
              <a:off x="6987981" y="4064305"/>
              <a:ext cx="10440" cy="14004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4384006-5856-45FA-9D51-C57443FE1490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6978981" y="4055665"/>
                <a:ext cx="2808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6" name="Group 365">
            <a:extLst>
              <a:ext uri="{FF2B5EF4-FFF2-40B4-BE49-F238E27FC236}">
                <a16:creationId xmlns:a16="http://schemas.microsoft.com/office/drawing/2014/main" id="{8F816447-4148-40E8-93AF-6EAF4BA84FBF}"/>
              </a:ext>
            </a:extLst>
          </p:cNvPr>
          <p:cNvGrpSpPr/>
          <p:nvPr/>
        </p:nvGrpSpPr>
        <p:grpSpPr>
          <a:xfrm>
            <a:off x="7291101" y="3889345"/>
            <a:ext cx="927360" cy="236520"/>
            <a:chOff x="7291101" y="3889345"/>
            <a:chExt cx="92736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70CC73D-31B0-4335-84BA-41B03A27BE98}"/>
                    </a:ext>
                  </a:extLst>
                </p14:cNvPr>
                <p14:cNvContentPartPr/>
                <p14:nvPr/>
              </p14:nvContentPartPr>
              <p14:xfrm>
                <a:off x="7291101" y="3976465"/>
                <a:ext cx="106200" cy="1494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70CC73D-31B0-4335-84BA-41B03A27BE9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282461" y="3967825"/>
                  <a:ext cx="123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209E370-B78E-46F0-86CD-D4516D0843E1}"/>
                    </a:ext>
                  </a:extLst>
                </p14:cNvPr>
                <p14:cNvContentPartPr/>
                <p14:nvPr/>
              </p14:nvContentPartPr>
              <p14:xfrm>
                <a:off x="7413861" y="3987625"/>
                <a:ext cx="167400" cy="1242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209E370-B78E-46F0-86CD-D4516D0843E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404861" y="3978985"/>
                  <a:ext cx="185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B98553B-1B99-412B-8599-6EA1854EE3E3}"/>
                    </a:ext>
                  </a:extLst>
                </p14:cNvPr>
                <p14:cNvContentPartPr/>
                <p14:nvPr/>
              </p14:nvContentPartPr>
              <p14:xfrm>
                <a:off x="7655421" y="3941905"/>
                <a:ext cx="108720" cy="1465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B98553B-1B99-412B-8599-6EA1854EE3E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646421" y="3932905"/>
                  <a:ext cx="126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D4D45E9-E8F9-4516-9E2E-75DA5F66F0A7}"/>
                    </a:ext>
                  </a:extLst>
                </p14:cNvPr>
                <p14:cNvContentPartPr/>
                <p14:nvPr/>
              </p14:nvContentPartPr>
              <p14:xfrm>
                <a:off x="7825701" y="3987265"/>
                <a:ext cx="115560" cy="1267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D4D45E9-E8F9-4516-9E2E-75DA5F66F0A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816701" y="3978265"/>
                  <a:ext cx="133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4F1424D-FEB7-4610-BB67-95C8F0E2B8DB}"/>
                    </a:ext>
                  </a:extLst>
                </p14:cNvPr>
                <p14:cNvContentPartPr/>
                <p14:nvPr/>
              </p14:nvContentPartPr>
              <p14:xfrm>
                <a:off x="8006421" y="3891505"/>
                <a:ext cx="52920" cy="1771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4F1424D-FEB7-4610-BB67-95C8F0E2B8D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997421" y="3882865"/>
                  <a:ext cx="70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E29728F1-C43C-4862-BEDD-682BD2541C16}"/>
                    </a:ext>
                  </a:extLst>
                </p14:cNvPr>
                <p14:cNvContentPartPr/>
                <p14:nvPr/>
              </p14:nvContentPartPr>
              <p14:xfrm>
                <a:off x="8101461" y="3889345"/>
                <a:ext cx="117000" cy="1638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E29728F1-C43C-4862-BEDD-682BD2541C1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092461" y="3880345"/>
                  <a:ext cx="134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479F6E17-2D72-4B20-AC30-762E726BBD0E}"/>
              </a:ext>
            </a:extLst>
          </p:cNvPr>
          <p:cNvGrpSpPr/>
          <p:nvPr/>
        </p:nvGrpSpPr>
        <p:grpSpPr>
          <a:xfrm>
            <a:off x="8410341" y="3903745"/>
            <a:ext cx="271080" cy="204480"/>
            <a:chOff x="8410341" y="3903745"/>
            <a:chExt cx="27108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1B3F3FF-F633-462C-8FD0-6C875049CF98}"/>
                    </a:ext>
                  </a:extLst>
                </p14:cNvPr>
                <p14:cNvContentPartPr/>
                <p14:nvPr/>
              </p14:nvContentPartPr>
              <p14:xfrm>
                <a:off x="8447781" y="4001305"/>
                <a:ext cx="25200" cy="1069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1B3F3FF-F633-462C-8FD0-6C875049CF9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439141" y="3992665"/>
                  <a:ext cx="42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C130FA7-BCCC-4D5A-AE5A-460E025AFE7E}"/>
                    </a:ext>
                  </a:extLst>
                </p14:cNvPr>
                <p14:cNvContentPartPr/>
                <p14:nvPr/>
              </p14:nvContentPartPr>
              <p14:xfrm>
                <a:off x="8410341" y="3903745"/>
                <a:ext cx="41400" cy="165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C130FA7-BCCC-4D5A-AE5A-460E025AFE7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401341" y="3894745"/>
                  <a:ext cx="59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3F4E0BE-2259-4031-BEB2-2C80C6AD14C1}"/>
                    </a:ext>
                  </a:extLst>
                </p14:cNvPr>
                <p14:cNvContentPartPr/>
                <p14:nvPr/>
              </p14:nvContentPartPr>
              <p14:xfrm>
                <a:off x="8551101" y="3948025"/>
                <a:ext cx="130320" cy="1440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3F4E0BE-2259-4031-BEB2-2C80C6AD14C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542461" y="3939385"/>
                  <a:ext cx="1479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37F2860B-6B10-4282-8C28-EEF71855B413}"/>
              </a:ext>
            </a:extLst>
          </p:cNvPr>
          <p:cNvGrpSpPr/>
          <p:nvPr/>
        </p:nvGrpSpPr>
        <p:grpSpPr>
          <a:xfrm>
            <a:off x="9015861" y="3847585"/>
            <a:ext cx="626400" cy="353880"/>
            <a:chOff x="9015861" y="3847585"/>
            <a:chExt cx="6264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2C15970-EEB4-4410-99AB-3E7B3D8763B2}"/>
                    </a:ext>
                  </a:extLst>
                </p14:cNvPr>
                <p14:cNvContentPartPr/>
                <p14:nvPr/>
              </p14:nvContentPartPr>
              <p14:xfrm>
                <a:off x="9015861" y="3996625"/>
                <a:ext cx="145800" cy="2048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2C15970-EEB4-4410-99AB-3E7B3D8763B2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007221" y="3987625"/>
                  <a:ext cx="163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CC5C115-F616-480B-9190-40E4266A6CFB}"/>
                    </a:ext>
                  </a:extLst>
                </p14:cNvPr>
                <p14:cNvContentPartPr/>
                <p14:nvPr/>
              </p14:nvContentPartPr>
              <p14:xfrm>
                <a:off x="9259221" y="3949105"/>
                <a:ext cx="134280" cy="1278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CC5C115-F616-480B-9190-40E4266A6CF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250221" y="3940105"/>
                  <a:ext cx="15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CF4E7E8-3AE1-4264-A90F-3F0AA1D0D8E3}"/>
                    </a:ext>
                  </a:extLst>
                </p14:cNvPr>
                <p14:cNvContentPartPr/>
                <p14:nvPr/>
              </p14:nvContentPartPr>
              <p14:xfrm>
                <a:off x="9438141" y="3847585"/>
                <a:ext cx="204120" cy="1684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CF4E7E8-3AE1-4264-A90F-3F0AA1D0D8E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429141" y="3838945"/>
                  <a:ext cx="2217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754E235-4406-4C49-8201-A12F904DC749}"/>
              </a:ext>
            </a:extLst>
          </p:cNvPr>
          <p:cNvGrpSpPr/>
          <p:nvPr/>
        </p:nvGrpSpPr>
        <p:grpSpPr>
          <a:xfrm>
            <a:off x="6167901" y="4462825"/>
            <a:ext cx="597240" cy="250560"/>
            <a:chOff x="6167901" y="4462825"/>
            <a:chExt cx="5972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01DD06A-0D32-431D-BBDB-D771BFA8CA83}"/>
                    </a:ext>
                  </a:extLst>
                </p14:cNvPr>
                <p14:cNvContentPartPr/>
                <p14:nvPr/>
              </p14:nvContentPartPr>
              <p14:xfrm>
                <a:off x="6167901" y="4563625"/>
                <a:ext cx="211680" cy="1497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01DD06A-0D32-431D-BBDB-D771BFA8CA8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158901" y="4554985"/>
                  <a:ext cx="229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BCD2273-7A76-4BBB-9D4B-3393680DAA51}"/>
                    </a:ext>
                  </a:extLst>
                </p14:cNvPr>
                <p14:cNvContentPartPr/>
                <p14:nvPr/>
              </p14:nvContentPartPr>
              <p14:xfrm>
                <a:off x="6465621" y="4497745"/>
                <a:ext cx="72720" cy="1540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BCD2273-7A76-4BBB-9D4B-3393680DAA5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456981" y="4488745"/>
                  <a:ext cx="90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181E1E4-A123-4393-A2EE-F720289E8B88}"/>
                    </a:ext>
                  </a:extLst>
                </p14:cNvPr>
                <p14:cNvContentPartPr/>
                <p14:nvPr/>
              </p14:nvContentPartPr>
              <p14:xfrm>
                <a:off x="6629421" y="4462825"/>
                <a:ext cx="135720" cy="1868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181E1E4-A123-4393-A2EE-F720289E8B8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620421" y="4454185"/>
                  <a:ext cx="15336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0D288FD8-4430-41D5-BD7C-BCF430C0F9AF}"/>
                  </a:ext>
                </a:extLst>
              </p14:cNvPr>
              <p14:cNvContentPartPr/>
              <p14:nvPr/>
            </p14:nvContentPartPr>
            <p14:xfrm>
              <a:off x="6945501" y="4595305"/>
              <a:ext cx="21960" cy="9720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0D288FD8-4430-41D5-BD7C-BCF430C0F9AF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6936501" y="4586665"/>
                <a:ext cx="396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8D9AF65-3BDB-42C6-8C6E-3E37F504226C}"/>
              </a:ext>
            </a:extLst>
          </p:cNvPr>
          <p:cNvGrpSpPr/>
          <p:nvPr/>
        </p:nvGrpSpPr>
        <p:grpSpPr>
          <a:xfrm>
            <a:off x="7286781" y="4335745"/>
            <a:ext cx="982440" cy="285120"/>
            <a:chOff x="7286781" y="4335745"/>
            <a:chExt cx="9824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CA97A69-E100-45DF-8B00-78F91F64DAC1}"/>
                    </a:ext>
                  </a:extLst>
                </p14:cNvPr>
                <p14:cNvContentPartPr/>
                <p14:nvPr/>
              </p14:nvContentPartPr>
              <p14:xfrm>
                <a:off x="7286781" y="4497745"/>
                <a:ext cx="98640" cy="1231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CA97A69-E100-45DF-8B00-78F91F64DAC1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278141" y="4488745"/>
                  <a:ext cx="116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DA827FB-4776-4243-A472-16C2C79AFA97}"/>
                    </a:ext>
                  </a:extLst>
                </p14:cNvPr>
                <p14:cNvContentPartPr/>
                <p14:nvPr/>
              </p14:nvContentPartPr>
              <p14:xfrm>
                <a:off x="7387581" y="4472185"/>
                <a:ext cx="191880" cy="1407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DA827FB-4776-4243-A472-16C2C79AFA9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378941" y="4463185"/>
                  <a:ext cx="209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8EF457C-F40C-4746-93EC-569B94ACCAD9}"/>
                    </a:ext>
                  </a:extLst>
                </p14:cNvPr>
                <p14:cNvContentPartPr/>
                <p14:nvPr/>
              </p14:nvContentPartPr>
              <p14:xfrm>
                <a:off x="7655781" y="4453465"/>
                <a:ext cx="119160" cy="1314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8EF457C-F40C-4746-93EC-569B94ACCAD9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646781" y="4444825"/>
                  <a:ext cx="136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CC315DF-EFCE-4A5F-9259-0788F054EC3A}"/>
                    </a:ext>
                  </a:extLst>
                </p14:cNvPr>
                <p14:cNvContentPartPr/>
                <p14:nvPr/>
              </p14:nvContentPartPr>
              <p14:xfrm>
                <a:off x="7828941" y="4464625"/>
                <a:ext cx="146880" cy="1414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CC315DF-EFCE-4A5F-9259-0788F054EC3A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19941" y="4455625"/>
                  <a:ext cx="164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357166F-7CCB-4A6D-8152-13ED34D37646}"/>
                    </a:ext>
                  </a:extLst>
                </p14:cNvPr>
                <p14:cNvContentPartPr/>
                <p14:nvPr/>
              </p14:nvContentPartPr>
              <p14:xfrm>
                <a:off x="8029821" y="4350145"/>
                <a:ext cx="68400" cy="2304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357166F-7CCB-4A6D-8152-13ED34D3764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021181" y="4341505"/>
                  <a:ext cx="86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7F987F4-FFF3-4424-B221-F980E9EF4721}"/>
                    </a:ext>
                  </a:extLst>
                </p14:cNvPr>
                <p14:cNvContentPartPr/>
                <p14:nvPr/>
              </p14:nvContentPartPr>
              <p14:xfrm>
                <a:off x="8160501" y="4335745"/>
                <a:ext cx="108720" cy="2030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7F987F4-FFF3-4424-B221-F980E9EF472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151861" y="4327105"/>
                  <a:ext cx="1263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568BB51-4207-4450-BF8D-BE8BBCEA3E2D}"/>
              </a:ext>
            </a:extLst>
          </p:cNvPr>
          <p:cNvGrpSpPr/>
          <p:nvPr/>
        </p:nvGrpSpPr>
        <p:grpSpPr>
          <a:xfrm>
            <a:off x="8467581" y="4330345"/>
            <a:ext cx="258120" cy="223560"/>
            <a:chOff x="8467581" y="4330345"/>
            <a:chExt cx="25812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E5B9F0A-9233-4EA1-B8B3-AFC9792E0198}"/>
                    </a:ext>
                  </a:extLst>
                </p14:cNvPr>
                <p14:cNvContentPartPr/>
                <p14:nvPr/>
              </p14:nvContentPartPr>
              <p14:xfrm>
                <a:off x="8467581" y="4330345"/>
                <a:ext cx="47880" cy="2235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E5B9F0A-9233-4EA1-B8B3-AFC9792E019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458941" y="4321345"/>
                  <a:ext cx="65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9D5762B9-DED2-4D42-AC77-B8829915D0F4}"/>
                    </a:ext>
                  </a:extLst>
                </p14:cNvPr>
                <p14:cNvContentPartPr/>
                <p14:nvPr/>
              </p14:nvContentPartPr>
              <p14:xfrm>
                <a:off x="8611581" y="4387225"/>
                <a:ext cx="114120" cy="1515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9D5762B9-DED2-4D42-AC77-B8829915D0F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602581" y="4378225"/>
                  <a:ext cx="1317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C34A1B10-24BC-4F41-B167-311B52E6BDF4}"/>
              </a:ext>
            </a:extLst>
          </p:cNvPr>
          <p:cNvGrpSpPr/>
          <p:nvPr/>
        </p:nvGrpSpPr>
        <p:grpSpPr>
          <a:xfrm>
            <a:off x="9116661" y="4259425"/>
            <a:ext cx="715680" cy="392400"/>
            <a:chOff x="9116661" y="4259425"/>
            <a:chExt cx="71568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1B7CEAE-AA81-4376-B3E2-533FFADD1471}"/>
                    </a:ext>
                  </a:extLst>
                </p14:cNvPr>
                <p14:cNvContentPartPr/>
                <p14:nvPr/>
              </p14:nvContentPartPr>
              <p14:xfrm>
                <a:off x="9116661" y="4433305"/>
                <a:ext cx="202320" cy="2185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1B7CEAE-AA81-4376-B3E2-533FFADD1471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108021" y="4424305"/>
                  <a:ext cx="219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25E728C-C9AD-47BF-B560-6E9D034B396B}"/>
                    </a:ext>
                  </a:extLst>
                </p14:cNvPr>
                <p14:cNvContentPartPr/>
                <p14:nvPr/>
              </p14:nvContentPartPr>
              <p14:xfrm>
                <a:off x="9401781" y="4396945"/>
                <a:ext cx="155160" cy="1234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25E728C-C9AD-47BF-B560-6E9D034B396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392781" y="4388305"/>
                  <a:ext cx="172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C782AB2-C2F5-4BB6-8B08-5F9438214259}"/>
                    </a:ext>
                  </a:extLst>
                </p14:cNvPr>
                <p14:cNvContentPartPr/>
                <p14:nvPr/>
              </p14:nvContentPartPr>
              <p14:xfrm>
                <a:off x="9608781" y="4259425"/>
                <a:ext cx="223560" cy="2235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C782AB2-C2F5-4BB6-8B08-5F9438214259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600141" y="4250785"/>
                  <a:ext cx="2412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F45F282C-72C5-4E52-8820-E0850538B3BA}"/>
              </a:ext>
            </a:extLst>
          </p:cNvPr>
          <p:cNvGrpSpPr/>
          <p:nvPr/>
        </p:nvGrpSpPr>
        <p:grpSpPr>
          <a:xfrm>
            <a:off x="6192741" y="4919665"/>
            <a:ext cx="567000" cy="227520"/>
            <a:chOff x="6192741" y="4919665"/>
            <a:chExt cx="56700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39F567F-B6B3-4DB5-86F2-DE0817C4CBE8}"/>
                    </a:ext>
                  </a:extLst>
                </p14:cNvPr>
                <p14:cNvContentPartPr/>
                <p14:nvPr/>
              </p14:nvContentPartPr>
              <p14:xfrm>
                <a:off x="6192741" y="4981585"/>
                <a:ext cx="161640" cy="1656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39F567F-B6B3-4DB5-86F2-DE0817C4CBE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184101" y="4972945"/>
                  <a:ext cx="179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68ED8BBC-9A9A-4AFF-B8BF-63881284E4F9}"/>
                    </a:ext>
                  </a:extLst>
                </p14:cNvPr>
                <p14:cNvContentPartPr/>
                <p14:nvPr/>
              </p14:nvContentPartPr>
              <p14:xfrm>
                <a:off x="6447981" y="5036305"/>
                <a:ext cx="88920" cy="64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68ED8BBC-9A9A-4AFF-B8BF-63881284E4F9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439341" y="5027665"/>
                  <a:ext cx="106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25430EE-9DFD-4188-A1AC-E86BDD6528C9}"/>
                    </a:ext>
                  </a:extLst>
                </p14:cNvPr>
                <p14:cNvContentPartPr/>
                <p14:nvPr/>
              </p14:nvContentPartPr>
              <p14:xfrm>
                <a:off x="6602421" y="4919665"/>
                <a:ext cx="157320" cy="1760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25430EE-9DFD-4188-A1AC-E86BDD6528C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593421" y="4911025"/>
                  <a:ext cx="1749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DACFFEF1-919C-4B21-A060-AE8DBB1269A5}"/>
                  </a:ext>
                </a:extLst>
              </p14:cNvPr>
              <p14:cNvContentPartPr/>
              <p14:nvPr/>
            </p14:nvContentPartPr>
            <p14:xfrm>
              <a:off x="6919581" y="5065825"/>
              <a:ext cx="4680" cy="10692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DACFFEF1-919C-4B21-A060-AE8DBB1269A5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6910581" y="5056825"/>
                <a:ext cx="2232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8EF5964-6FCA-4329-8442-B8F19F5FAF28}"/>
              </a:ext>
            </a:extLst>
          </p:cNvPr>
          <p:cNvGrpSpPr/>
          <p:nvPr/>
        </p:nvGrpSpPr>
        <p:grpSpPr>
          <a:xfrm>
            <a:off x="7198221" y="4823185"/>
            <a:ext cx="1029960" cy="308160"/>
            <a:chOff x="7198221" y="4823185"/>
            <a:chExt cx="102996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E2B6B40-B661-4F16-90F4-3E19F396F4DF}"/>
                    </a:ext>
                  </a:extLst>
                </p14:cNvPr>
                <p14:cNvContentPartPr/>
                <p14:nvPr/>
              </p14:nvContentPartPr>
              <p14:xfrm>
                <a:off x="7198221" y="4990225"/>
                <a:ext cx="164520" cy="1249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E2B6B40-B661-4F16-90F4-3E19F396F4DF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189581" y="4981585"/>
                  <a:ext cx="182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80FF53A-B9AA-452B-BB86-70B9359B395C}"/>
                    </a:ext>
                  </a:extLst>
                </p14:cNvPr>
                <p14:cNvContentPartPr/>
                <p14:nvPr/>
              </p14:nvContentPartPr>
              <p14:xfrm>
                <a:off x="7396221" y="4978705"/>
                <a:ext cx="149040" cy="1526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80FF53A-B9AA-452B-BB86-70B9359B395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387581" y="4970065"/>
                  <a:ext cx="166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33B82CB-B2A5-4A69-B3AF-30AE79AF5CE6}"/>
                    </a:ext>
                  </a:extLst>
                </p14:cNvPr>
                <p14:cNvContentPartPr/>
                <p14:nvPr/>
              </p14:nvContentPartPr>
              <p14:xfrm>
                <a:off x="7620141" y="4977265"/>
                <a:ext cx="120240" cy="1350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33B82CB-B2A5-4A69-B3AF-30AE79AF5CE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611141" y="4968625"/>
                  <a:ext cx="137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105CB0B-0173-4DF6-86E6-5C894B95F398}"/>
                    </a:ext>
                  </a:extLst>
                </p14:cNvPr>
                <p14:cNvContentPartPr/>
                <p14:nvPr/>
              </p14:nvContentPartPr>
              <p14:xfrm>
                <a:off x="7765941" y="5010385"/>
                <a:ext cx="159840" cy="10512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105CB0B-0173-4DF6-86E6-5C894B95F398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756941" y="5001745"/>
                  <a:ext cx="177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6B026A0-C8D6-4972-8C90-C418D5DBE528}"/>
                    </a:ext>
                  </a:extLst>
                </p14:cNvPr>
                <p14:cNvContentPartPr/>
                <p14:nvPr/>
              </p14:nvContentPartPr>
              <p14:xfrm>
                <a:off x="8010021" y="4833625"/>
                <a:ext cx="39240" cy="2188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6B026A0-C8D6-4972-8C90-C418D5DBE52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001381" y="4824625"/>
                  <a:ext cx="56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0234848-E5AE-4764-A196-F35CAEE3927A}"/>
                    </a:ext>
                  </a:extLst>
                </p14:cNvPr>
                <p14:cNvContentPartPr/>
                <p14:nvPr/>
              </p14:nvContentPartPr>
              <p14:xfrm>
                <a:off x="8101461" y="4823185"/>
                <a:ext cx="126720" cy="23148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0234848-E5AE-4764-A196-F35CAEE3927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092461" y="4814185"/>
                  <a:ext cx="1443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94AADF8-EC6E-439D-84C1-133E772C3E42}"/>
              </a:ext>
            </a:extLst>
          </p:cNvPr>
          <p:cNvGrpSpPr/>
          <p:nvPr/>
        </p:nvGrpSpPr>
        <p:grpSpPr>
          <a:xfrm>
            <a:off x="8521941" y="4843705"/>
            <a:ext cx="49320" cy="193680"/>
            <a:chOff x="8521941" y="4843705"/>
            <a:chExt cx="4932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77DF9A9-D9E0-4B06-900D-C9BB198E4713}"/>
                    </a:ext>
                  </a:extLst>
                </p14:cNvPr>
                <p14:cNvContentPartPr/>
                <p14:nvPr/>
              </p14:nvContentPartPr>
              <p14:xfrm>
                <a:off x="8544981" y="4922185"/>
                <a:ext cx="26280" cy="1152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77DF9A9-D9E0-4B06-900D-C9BB198E471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536341" y="4913185"/>
                  <a:ext cx="43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98B92BDE-B48B-45C5-A0F5-CDA50134C5C3}"/>
                    </a:ext>
                  </a:extLst>
                </p14:cNvPr>
                <p14:cNvContentPartPr/>
                <p14:nvPr/>
              </p14:nvContentPartPr>
              <p14:xfrm>
                <a:off x="8521941" y="4843705"/>
                <a:ext cx="13680" cy="79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98B92BDE-B48B-45C5-A0F5-CDA50134C5C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512941" y="4834705"/>
                  <a:ext cx="313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3EE1B1AB-33EC-4A9B-BCB9-59F0BC06FB4D}"/>
                  </a:ext>
                </a:extLst>
              </p14:cNvPr>
              <p14:cNvContentPartPr/>
              <p14:nvPr/>
            </p14:nvContentPartPr>
            <p14:xfrm>
              <a:off x="8727861" y="4859545"/>
              <a:ext cx="112680" cy="17244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3EE1B1AB-33EC-4A9B-BCB9-59F0BC06FB4D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8718861" y="4850545"/>
                <a:ext cx="13032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17F26B14-4885-450D-9AD1-496E542FDA15}"/>
              </a:ext>
            </a:extLst>
          </p:cNvPr>
          <p:cNvGrpSpPr/>
          <p:nvPr/>
        </p:nvGrpSpPr>
        <p:grpSpPr>
          <a:xfrm>
            <a:off x="9160941" y="4842625"/>
            <a:ext cx="674280" cy="345600"/>
            <a:chOff x="9160941" y="4842625"/>
            <a:chExt cx="67428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0DD4499-A8C7-44A7-9623-8EF5A31B0E2F}"/>
                    </a:ext>
                  </a:extLst>
                </p14:cNvPr>
                <p14:cNvContentPartPr/>
                <p14:nvPr/>
              </p14:nvContentPartPr>
              <p14:xfrm>
                <a:off x="9160941" y="4871785"/>
                <a:ext cx="139320" cy="1504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0DD4499-A8C7-44A7-9623-8EF5A31B0E2F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151941" y="4862785"/>
                  <a:ext cx="156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8D6B79C-A80D-42A3-A1EE-871B068055C6}"/>
                    </a:ext>
                  </a:extLst>
                </p14:cNvPr>
                <p14:cNvContentPartPr/>
                <p14:nvPr/>
              </p14:nvContentPartPr>
              <p14:xfrm>
                <a:off x="9342381" y="4876105"/>
                <a:ext cx="221040" cy="1130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8D6B79C-A80D-42A3-A1EE-871B068055C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333381" y="4867105"/>
                  <a:ext cx="238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34860C4-B3CE-44C3-8F54-F1F2FD9151BA}"/>
                    </a:ext>
                  </a:extLst>
                </p14:cNvPr>
                <p14:cNvContentPartPr/>
                <p14:nvPr/>
              </p14:nvContentPartPr>
              <p14:xfrm>
                <a:off x="9661701" y="4842625"/>
                <a:ext cx="173520" cy="3456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34860C4-B3CE-44C3-8F54-F1F2FD9151BA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653061" y="4833625"/>
                  <a:ext cx="19116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9934A113-BCEB-4217-87C0-C2B737E91E9E}"/>
              </a:ext>
            </a:extLst>
          </p:cNvPr>
          <p:cNvGrpSpPr/>
          <p:nvPr/>
        </p:nvGrpSpPr>
        <p:grpSpPr>
          <a:xfrm>
            <a:off x="6248901" y="5369305"/>
            <a:ext cx="779040" cy="239760"/>
            <a:chOff x="6248901" y="5369305"/>
            <a:chExt cx="77904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81BBA9D-03B8-48C2-AB30-03D593EA5235}"/>
                    </a:ext>
                  </a:extLst>
                </p14:cNvPr>
                <p14:cNvContentPartPr/>
                <p14:nvPr/>
              </p14:nvContentPartPr>
              <p14:xfrm>
                <a:off x="6248901" y="5369305"/>
                <a:ext cx="154080" cy="2088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81BBA9D-03B8-48C2-AB30-03D593EA523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240261" y="5360305"/>
                  <a:ext cx="171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7A5895E-3BF9-449D-BF73-7A5A549E2398}"/>
                    </a:ext>
                  </a:extLst>
                </p14:cNvPr>
                <p14:cNvContentPartPr/>
                <p14:nvPr/>
              </p14:nvContentPartPr>
              <p14:xfrm>
                <a:off x="6490101" y="5448145"/>
                <a:ext cx="102600" cy="165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7A5895E-3BF9-449D-BF73-7A5A549E239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481461" y="5439145"/>
                  <a:ext cx="120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CDFD57E-BBF3-4680-943A-07832316B6BB}"/>
                    </a:ext>
                  </a:extLst>
                </p14:cNvPr>
                <p14:cNvContentPartPr/>
                <p14:nvPr/>
              </p14:nvContentPartPr>
              <p14:xfrm>
                <a:off x="6716541" y="5433745"/>
                <a:ext cx="160200" cy="1472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CDFD57E-BBF3-4680-943A-07832316B6BB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707901" y="5425105"/>
                  <a:ext cx="177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4042595-9625-4196-9270-1D1E8E725ACE}"/>
                    </a:ext>
                  </a:extLst>
                </p14:cNvPr>
                <p14:cNvContentPartPr/>
                <p14:nvPr/>
              </p14:nvContentPartPr>
              <p14:xfrm>
                <a:off x="7007781" y="5502145"/>
                <a:ext cx="20160" cy="1069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4042595-9625-4196-9270-1D1E8E725AC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999141" y="5493505"/>
                  <a:ext cx="378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85D57475-2DB7-4848-8C43-040C451954F8}"/>
              </a:ext>
            </a:extLst>
          </p:cNvPr>
          <p:cNvGrpSpPr/>
          <p:nvPr/>
        </p:nvGrpSpPr>
        <p:grpSpPr>
          <a:xfrm>
            <a:off x="7214061" y="5260585"/>
            <a:ext cx="1680840" cy="285480"/>
            <a:chOff x="7214061" y="5260585"/>
            <a:chExt cx="16808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2D226C3-7337-487D-B532-1B66A8421641}"/>
                    </a:ext>
                  </a:extLst>
                </p14:cNvPr>
                <p14:cNvContentPartPr/>
                <p14:nvPr/>
              </p14:nvContentPartPr>
              <p14:xfrm>
                <a:off x="7214061" y="5409985"/>
                <a:ext cx="155520" cy="1360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2D226C3-7337-487D-B532-1B66A842164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205061" y="5400985"/>
                  <a:ext cx="173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904062F-D95D-45B2-88F5-77020FB03D38}"/>
                    </a:ext>
                  </a:extLst>
                </p14:cNvPr>
                <p14:cNvContentPartPr/>
                <p14:nvPr/>
              </p14:nvContentPartPr>
              <p14:xfrm>
                <a:off x="7382901" y="5384065"/>
                <a:ext cx="228240" cy="1411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904062F-D95D-45B2-88F5-77020FB03D3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374261" y="5375425"/>
                  <a:ext cx="245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804327C-2430-493B-B1F1-F58AA01C35FE}"/>
                    </a:ext>
                  </a:extLst>
                </p14:cNvPr>
                <p14:cNvContentPartPr/>
                <p14:nvPr/>
              </p14:nvContentPartPr>
              <p14:xfrm>
                <a:off x="7745421" y="5344465"/>
                <a:ext cx="106560" cy="1303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804327C-2430-493B-B1F1-F58AA01C35FE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736781" y="5335825"/>
                  <a:ext cx="124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3239A51-4EC0-4210-9EDF-7F90467AE3DC}"/>
                    </a:ext>
                  </a:extLst>
                </p14:cNvPr>
                <p14:cNvContentPartPr/>
                <p14:nvPr/>
              </p14:nvContentPartPr>
              <p14:xfrm>
                <a:off x="7929741" y="5367865"/>
                <a:ext cx="167760" cy="1098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3239A51-4EC0-4210-9EDF-7F90467AE3DC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7920741" y="5359225"/>
                  <a:ext cx="185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A77F244-58A8-4283-B01E-EA0A01E5440D}"/>
                    </a:ext>
                  </a:extLst>
                </p14:cNvPr>
                <p14:cNvContentPartPr/>
                <p14:nvPr/>
              </p14:nvContentPartPr>
              <p14:xfrm>
                <a:off x="8163741" y="5260585"/>
                <a:ext cx="66240" cy="21708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A77F244-58A8-4283-B01E-EA0A01E5440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155101" y="5251945"/>
                  <a:ext cx="83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55B56C2-3F22-42A4-A2ED-FB02C35ABB8D}"/>
                    </a:ext>
                  </a:extLst>
                </p14:cNvPr>
                <p14:cNvContentPartPr/>
                <p14:nvPr/>
              </p14:nvContentPartPr>
              <p14:xfrm>
                <a:off x="8293701" y="5272825"/>
                <a:ext cx="66600" cy="1915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55B56C2-3F22-42A4-A2ED-FB02C35ABB8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284701" y="5264185"/>
                  <a:ext cx="84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85DD579-36EE-41CF-B806-2083AEEF9C00}"/>
                    </a:ext>
                  </a:extLst>
                </p14:cNvPr>
                <p14:cNvContentPartPr/>
                <p14:nvPr/>
              </p14:nvContentPartPr>
              <p14:xfrm>
                <a:off x="8280381" y="5380825"/>
                <a:ext cx="381240" cy="1314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85DD579-36EE-41CF-B806-2083AEEF9C0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271741" y="5371825"/>
                  <a:ext cx="398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6E6A9632-BBCD-4A0B-92A0-EED17AEA1182}"/>
                    </a:ext>
                  </a:extLst>
                </p14:cNvPr>
                <p14:cNvContentPartPr/>
                <p14:nvPr/>
              </p14:nvContentPartPr>
              <p14:xfrm>
                <a:off x="8571261" y="5272825"/>
                <a:ext cx="46080" cy="32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6E6A9632-BBCD-4A0B-92A0-EED17AEA118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562261" y="5264185"/>
                  <a:ext cx="63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86656FF2-EE91-408C-9EE0-40996A489419}"/>
                    </a:ext>
                  </a:extLst>
                </p14:cNvPr>
                <p14:cNvContentPartPr/>
                <p14:nvPr/>
              </p14:nvContentPartPr>
              <p14:xfrm>
                <a:off x="8725341" y="5334385"/>
                <a:ext cx="169560" cy="17172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86656FF2-EE91-408C-9EE0-40996A489419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716341" y="5325745"/>
                  <a:ext cx="1872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25136AE-29E6-48B9-A6FD-C971DF8E4CE1}"/>
              </a:ext>
            </a:extLst>
          </p:cNvPr>
          <p:cNvGrpSpPr/>
          <p:nvPr/>
        </p:nvGrpSpPr>
        <p:grpSpPr>
          <a:xfrm>
            <a:off x="9154101" y="5264185"/>
            <a:ext cx="732240" cy="374760"/>
            <a:chOff x="9154101" y="5264185"/>
            <a:chExt cx="73224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A7CCE68-84AD-4B39-9C49-31F0B859572D}"/>
                    </a:ext>
                  </a:extLst>
                </p14:cNvPr>
                <p14:cNvContentPartPr/>
                <p14:nvPr/>
              </p14:nvContentPartPr>
              <p14:xfrm>
                <a:off x="9154101" y="5352385"/>
                <a:ext cx="202680" cy="2865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A7CCE68-84AD-4B39-9C49-31F0B859572D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145461" y="5343385"/>
                  <a:ext cx="220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DAF9C31-E99D-407F-B134-035D166AE70E}"/>
                    </a:ext>
                  </a:extLst>
                </p14:cNvPr>
                <p14:cNvContentPartPr/>
                <p14:nvPr/>
              </p14:nvContentPartPr>
              <p14:xfrm>
                <a:off x="9453981" y="5359225"/>
                <a:ext cx="158760" cy="990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DAF9C31-E99D-407F-B134-035D166AE70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444981" y="5350225"/>
                  <a:ext cx="176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EB18606-87E5-42BF-BE62-01546F8DDB45}"/>
                    </a:ext>
                  </a:extLst>
                </p14:cNvPr>
                <p14:cNvContentPartPr/>
                <p14:nvPr/>
              </p14:nvContentPartPr>
              <p14:xfrm>
                <a:off x="9712101" y="5264185"/>
                <a:ext cx="174240" cy="2304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EB18606-87E5-42BF-BE62-01546F8DDB4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703461" y="5255185"/>
                  <a:ext cx="191880" cy="2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2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FEABA63-EC23-4DA1-B4EB-31E84B08C00C}"/>
                  </a:ext>
                </a:extLst>
              </p14:cNvPr>
              <p14:cNvContentPartPr/>
              <p14:nvPr/>
            </p14:nvContentPartPr>
            <p14:xfrm>
              <a:off x="322581" y="529105"/>
              <a:ext cx="6743520" cy="12744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FEABA63-EC23-4DA1-B4EB-31E84B08C00C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313941" y="520465"/>
                <a:ext cx="676116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4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06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91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3B2A72-5940-4126-B81A-A0F38C20F65C}"/>
              </a:ext>
            </a:extLst>
          </p:cNvPr>
          <p:cNvGrpSpPr/>
          <p:nvPr/>
        </p:nvGrpSpPr>
        <p:grpSpPr>
          <a:xfrm>
            <a:off x="260301" y="158528"/>
            <a:ext cx="943200" cy="371520"/>
            <a:chOff x="260301" y="158528"/>
            <a:chExt cx="94320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B35024E-333A-470F-9389-C116FD68DF7E}"/>
                    </a:ext>
                  </a:extLst>
                </p14:cNvPr>
                <p14:cNvContentPartPr/>
                <p14:nvPr/>
              </p14:nvContentPartPr>
              <p14:xfrm>
                <a:off x="381981" y="243128"/>
                <a:ext cx="52200" cy="273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B35024E-333A-470F-9389-C116FD68DF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981" y="234488"/>
                  <a:ext cx="69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0129B8-69BE-4C38-AF49-C48AC4D83E86}"/>
                    </a:ext>
                  </a:extLst>
                </p14:cNvPr>
                <p14:cNvContentPartPr/>
                <p14:nvPr/>
              </p14:nvContentPartPr>
              <p14:xfrm>
                <a:off x="260301" y="202808"/>
                <a:ext cx="368640" cy="327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0129B8-69BE-4C38-AF49-C48AC4D83E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01" y="194168"/>
                  <a:ext cx="386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741A08-DB3C-4C3D-BE11-F10A71894D71}"/>
                    </a:ext>
                  </a:extLst>
                </p14:cNvPr>
                <p14:cNvContentPartPr/>
                <p14:nvPr/>
              </p14:nvContentPartPr>
              <p14:xfrm>
                <a:off x="720021" y="158528"/>
                <a:ext cx="77760" cy="347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741A08-DB3C-4C3D-BE11-F10A71894D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1381" y="149888"/>
                  <a:ext cx="95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5665A0-5415-4B03-BBDD-BF97F32EE7D5}"/>
                    </a:ext>
                  </a:extLst>
                </p14:cNvPr>
                <p14:cNvContentPartPr/>
                <p14:nvPr/>
              </p14:nvContentPartPr>
              <p14:xfrm>
                <a:off x="613461" y="225128"/>
                <a:ext cx="590040" cy="257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5665A0-5415-4B03-BBDD-BF97F32EE7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4461" y="216128"/>
                  <a:ext cx="607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B3CE94-A9B0-46B5-8888-A13002EE6DAD}"/>
                    </a:ext>
                  </a:extLst>
                </p14:cNvPr>
                <p14:cNvContentPartPr/>
                <p14:nvPr/>
              </p14:nvContentPartPr>
              <p14:xfrm>
                <a:off x="992901" y="217208"/>
                <a:ext cx="142920" cy="160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B3CE94-A9B0-46B5-8888-A13002EE6D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4261" y="208568"/>
                  <a:ext cx="1605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C802B5-CDBC-4420-9287-4CEC6F279DB4}"/>
              </a:ext>
            </a:extLst>
          </p:cNvPr>
          <p:cNvGrpSpPr/>
          <p:nvPr/>
        </p:nvGrpSpPr>
        <p:grpSpPr>
          <a:xfrm>
            <a:off x="1926381" y="184088"/>
            <a:ext cx="553320" cy="302760"/>
            <a:chOff x="1926381" y="184088"/>
            <a:chExt cx="55332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0D8BD3-E604-4194-A243-8CCFC8896B34}"/>
                    </a:ext>
                  </a:extLst>
                </p14:cNvPr>
                <p14:cNvContentPartPr/>
                <p14:nvPr/>
              </p14:nvContentPartPr>
              <p14:xfrm>
                <a:off x="1926381" y="184088"/>
                <a:ext cx="208800" cy="302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0D8BD3-E604-4194-A243-8CCFC8896B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7741" y="175448"/>
                  <a:ext cx="226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15B779-0023-452C-A06C-1867B0F963D2}"/>
                    </a:ext>
                  </a:extLst>
                </p14:cNvPr>
                <p14:cNvContentPartPr/>
                <p14:nvPr/>
              </p14:nvContentPartPr>
              <p14:xfrm>
                <a:off x="2160741" y="224408"/>
                <a:ext cx="318960" cy="26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15B779-0023-452C-A06C-1867B0F963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1741" y="215408"/>
                  <a:ext cx="33660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CAC131-DA2B-4559-A061-AE733B1F7309}"/>
              </a:ext>
            </a:extLst>
          </p:cNvPr>
          <p:cNvGrpSpPr/>
          <p:nvPr/>
        </p:nvGrpSpPr>
        <p:grpSpPr>
          <a:xfrm>
            <a:off x="2650701" y="138368"/>
            <a:ext cx="1634760" cy="366480"/>
            <a:chOff x="2650701" y="138368"/>
            <a:chExt cx="163476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42D11A-9A1F-4804-A9E0-BEC48C295612}"/>
                    </a:ext>
                  </a:extLst>
                </p14:cNvPr>
                <p14:cNvContentPartPr/>
                <p14:nvPr/>
              </p14:nvContentPartPr>
              <p14:xfrm>
                <a:off x="2650701" y="212528"/>
                <a:ext cx="326520" cy="29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42D11A-9A1F-4804-A9E0-BEC48C2956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2061" y="203888"/>
                  <a:ext cx="34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6D9C8D-4FA5-46F2-AD28-0B601DE63364}"/>
                    </a:ext>
                  </a:extLst>
                </p14:cNvPr>
                <p14:cNvContentPartPr/>
                <p14:nvPr/>
              </p14:nvContentPartPr>
              <p14:xfrm>
                <a:off x="3050661" y="192368"/>
                <a:ext cx="182160" cy="27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6D9C8D-4FA5-46F2-AD28-0B601DE633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41661" y="183728"/>
                  <a:ext cx="199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8B4D31-7E73-42CC-A884-B8B43FAB8CAD}"/>
                    </a:ext>
                  </a:extLst>
                </p14:cNvPr>
                <p14:cNvContentPartPr/>
                <p14:nvPr/>
              </p14:nvContentPartPr>
              <p14:xfrm>
                <a:off x="3398781" y="208928"/>
                <a:ext cx="197280" cy="25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8B4D31-7E73-42CC-A884-B8B43FAB8C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0141" y="200288"/>
                  <a:ext cx="214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A94A89-82FA-448B-9752-832C97E6D2C6}"/>
                    </a:ext>
                  </a:extLst>
                </p14:cNvPr>
                <p14:cNvContentPartPr/>
                <p14:nvPr/>
              </p14:nvContentPartPr>
              <p14:xfrm>
                <a:off x="3701901" y="154568"/>
                <a:ext cx="181440" cy="33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A94A89-82FA-448B-9752-832C97E6D2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2901" y="145928"/>
                  <a:ext cx="199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D557FA-7DD8-40A2-BD26-E2C4E13BE639}"/>
                    </a:ext>
                  </a:extLst>
                </p14:cNvPr>
                <p14:cNvContentPartPr/>
                <p14:nvPr/>
              </p14:nvContentPartPr>
              <p14:xfrm>
                <a:off x="4037061" y="186608"/>
                <a:ext cx="248400" cy="27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D557FA-7DD8-40A2-BD26-E2C4E13BE6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8421" y="177968"/>
                  <a:ext cx="266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016057-F98A-418E-91F5-4BCE69FEB4A4}"/>
                    </a:ext>
                  </a:extLst>
                </p14:cNvPr>
                <p14:cNvContentPartPr/>
                <p14:nvPr/>
              </p14:nvContentPartPr>
              <p14:xfrm>
                <a:off x="4043901" y="316208"/>
                <a:ext cx="161280" cy="60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016057-F98A-418E-91F5-4BCE69FEB4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4901" y="307208"/>
                  <a:ext cx="178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9B6527-B8F2-4717-9B1C-01AFB18BD24D}"/>
                    </a:ext>
                  </a:extLst>
                </p14:cNvPr>
                <p14:cNvContentPartPr/>
                <p14:nvPr/>
              </p14:nvContentPartPr>
              <p14:xfrm>
                <a:off x="4050381" y="138368"/>
                <a:ext cx="169560" cy="25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9B6527-B8F2-4717-9B1C-01AFB18BD2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41741" y="129368"/>
                  <a:ext cx="1872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622432-9043-4DD2-8E36-D97DB954DE4F}"/>
              </a:ext>
            </a:extLst>
          </p:cNvPr>
          <p:cNvGrpSpPr/>
          <p:nvPr/>
        </p:nvGrpSpPr>
        <p:grpSpPr>
          <a:xfrm>
            <a:off x="5005101" y="196688"/>
            <a:ext cx="581400" cy="283680"/>
            <a:chOff x="5005101" y="196688"/>
            <a:chExt cx="58140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360B3E-FA54-4F2B-869B-FB37639D4DAE}"/>
                    </a:ext>
                  </a:extLst>
                </p14:cNvPr>
                <p14:cNvContentPartPr/>
                <p14:nvPr/>
              </p14:nvContentPartPr>
              <p14:xfrm>
                <a:off x="5005101" y="253568"/>
                <a:ext cx="201240" cy="217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360B3E-FA54-4F2B-869B-FB37639D4D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96461" y="244928"/>
                  <a:ext cx="218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2036B9-CAC0-4CD0-A9A8-4BD016B4B1B3}"/>
                    </a:ext>
                  </a:extLst>
                </p14:cNvPr>
                <p14:cNvContentPartPr/>
                <p14:nvPr/>
              </p14:nvContentPartPr>
              <p14:xfrm>
                <a:off x="5351781" y="196688"/>
                <a:ext cx="211320" cy="28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2036B9-CAC0-4CD0-A9A8-4BD016B4B1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3141" y="188048"/>
                  <a:ext cx="228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8013B4-AC11-4B7B-AFD1-A0DEF84EDFE5}"/>
                    </a:ext>
                  </a:extLst>
                </p14:cNvPr>
                <p14:cNvContentPartPr/>
                <p14:nvPr/>
              </p14:nvContentPartPr>
              <p14:xfrm>
                <a:off x="5405421" y="345368"/>
                <a:ext cx="181080" cy="25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8013B4-AC11-4B7B-AFD1-A0DEF84EDF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6421" y="336728"/>
                  <a:ext cx="1987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3222C9-6C50-47DE-84F0-F78B54ACB4C7}"/>
              </a:ext>
            </a:extLst>
          </p:cNvPr>
          <p:cNvGrpSpPr/>
          <p:nvPr/>
        </p:nvGrpSpPr>
        <p:grpSpPr>
          <a:xfrm>
            <a:off x="6060621" y="176888"/>
            <a:ext cx="1446480" cy="298440"/>
            <a:chOff x="6060621" y="176888"/>
            <a:chExt cx="144648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68A8DD-F537-4046-B13E-2986A3D58724}"/>
                    </a:ext>
                  </a:extLst>
                </p14:cNvPr>
                <p14:cNvContentPartPr/>
                <p14:nvPr/>
              </p14:nvContentPartPr>
              <p14:xfrm>
                <a:off x="6149541" y="245288"/>
                <a:ext cx="101880" cy="230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68A8DD-F537-4046-B13E-2986A3D587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0541" y="236648"/>
                  <a:ext cx="119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8187F9-8526-4250-AF20-AB74E913A993}"/>
                    </a:ext>
                  </a:extLst>
                </p14:cNvPr>
                <p14:cNvContentPartPr/>
                <p14:nvPr/>
              </p14:nvContentPartPr>
              <p14:xfrm>
                <a:off x="6060621" y="196688"/>
                <a:ext cx="376200" cy="27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8187F9-8526-4250-AF20-AB74E913A9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51621" y="188048"/>
                  <a:ext cx="393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E35D5B-0777-43DD-BC66-2EECB8057D36}"/>
                    </a:ext>
                  </a:extLst>
                </p14:cNvPr>
                <p14:cNvContentPartPr/>
                <p14:nvPr/>
              </p14:nvContentPartPr>
              <p14:xfrm>
                <a:off x="6579021" y="202448"/>
                <a:ext cx="300960" cy="267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E35D5B-0777-43DD-BC66-2EECB8057D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70381" y="193808"/>
                  <a:ext cx="318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C5CBBF-8FDF-4141-BE0D-DF8DC5803A7D}"/>
                    </a:ext>
                  </a:extLst>
                </p14:cNvPr>
                <p14:cNvContentPartPr/>
                <p14:nvPr/>
              </p14:nvContentPartPr>
              <p14:xfrm>
                <a:off x="6950901" y="189488"/>
                <a:ext cx="163800" cy="24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C5CBBF-8FDF-4141-BE0D-DF8DC5803A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41901" y="180488"/>
                  <a:ext cx="181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541F8-C72F-4B40-9647-A9CA741EE099}"/>
                    </a:ext>
                  </a:extLst>
                </p14:cNvPr>
                <p14:cNvContentPartPr/>
                <p14:nvPr/>
              </p14:nvContentPartPr>
              <p14:xfrm>
                <a:off x="7300821" y="176888"/>
                <a:ext cx="206280" cy="27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541F8-C72F-4B40-9647-A9CA741EE0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92181" y="168248"/>
                  <a:ext cx="22392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D254AA-361E-4636-A8CE-E35FDE07B1C3}"/>
              </a:ext>
            </a:extLst>
          </p:cNvPr>
          <p:cNvGrpSpPr/>
          <p:nvPr/>
        </p:nvGrpSpPr>
        <p:grpSpPr>
          <a:xfrm>
            <a:off x="7720581" y="108848"/>
            <a:ext cx="834120" cy="345960"/>
            <a:chOff x="7720581" y="108848"/>
            <a:chExt cx="83412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E7732F-061F-4826-8279-AA4DFC04CA3B}"/>
                    </a:ext>
                  </a:extLst>
                </p14:cNvPr>
                <p14:cNvContentPartPr/>
                <p14:nvPr/>
              </p14:nvContentPartPr>
              <p14:xfrm>
                <a:off x="7720581" y="206768"/>
                <a:ext cx="68760" cy="231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E7732F-061F-4826-8279-AA4DFC04CA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11941" y="197768"/>
                  <a:ext cx="86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945F3B-3136-410D-8A0D-0721946F1860}"/>
                    </a:ext>
                  </a:extLst>
                </p14:cNvPr>
                <p14:cNvContentPartPr/>
                <p14:nvPr/>
              </p14:nvContentPartPr>
              <p14:xfrm>
                <a:off x="7854861" y="172568"/>
                <a:ext cx="345240" cy="28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945F3B-3136-410D-8A0D-0721946F18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6221" y="163568"/>
                  <a:ext cx="362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2E5537-8A3C-4FCB-8B39-DB6C7989EDE9}"/>
                    </a:ext>
                  </a:extLst>
                </p14:cNvPr>
                <p14:cNvContentPartPr/>
                <p14:nvPr/>
              </p14:nvContentPartPr>
              <p14:xfrm>
                <a:off x="8434461" y="108848"/>
                <a:ext cx="43560" cy="320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2E5537-8A3C-4FCB-8B39-DB6C7989ED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25821" y="99848"/>
                  <a:ext cx="61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97B131-42C1-4D56-A956-9A2991AE284B}"/>
                    </a:ext>
                  </a:extLst>
                </p14:cNvPr>
                <p14:cNvContentPartPr/>
                <p14:nvPr/>
              </p14:nvContentPartPr>
              <p14:xfrm>
                <a:off x="8370381" y="139808"/>
                <a:ext cx="184320" cy="6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97B131-42C1-4D56-A956-9A2991AE28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61741" y="131168"/>
                  <a:ext cx="20196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C76B34-B9F4-4A10-975F-54CC2531C494}"/>
              </a:ext>
            </a:extLst>
          </p:cNvPr>
          <p:cNvGrpSpPr/>
          <p:nvPr/>
        </p:nvGrpSpPr>
        <p:grpSpPr>
          <a:xfrm>
            <a:off x="9237261" y="208208"/>
            <a:ext cx="444240" cy="266040"/>
            <a:chOff x="9237261" y="208208"/>
            <a:chExt cx="44424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B9D397-FAC1-4482-A55E-2B518EDD0E5A}"/>
                    </a:ext>
                  </a:extLst>
                </p14:cNvPr>
                <p14:cNvContentPartPr/>
                <p14:nvPr/>
              </p14:nvContentPartPr>
              <p14:xfrm>
                <a:off x="9237261" y="231248"/>
                <a:ext cx="25560" cy="21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B9D397-FAC1-4482-A55E-2B518EDD0E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28261" y="222608"/>
                  <a:ext cx="43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09FB48-750B-4DB6-8446-09959E6489B4}"/>
                    </a:ext>
                  </a:extLst>
                </p14:cNvPr>
                <p14:cNvContentPartPr/>
                <p14:nvPr/>
              </p14:nvContentPartPr>
              <p14:xfrm>
                <a:off x="9452181" y="208208"/>
                <a:ext cx="229320" cy="26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09FB48-750B-4DB6-8446-09959E6489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43541" y="199568"/>
                  <a:ext cx="24696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5898C2-C04C-4623-A4CC-959ADC29C750}"/>
              </a:ext>
            </a:extLst>
          </p:cNvPr>
          <p:cNvGrpSpPr/>
          <p:nvPr/>
        </p:nvGrpSpPr>
        <p:grpSpPr>
          <a:xfrm>
            <a:off x="10216821" y="168968"/>
            <a:ext cx="529200" cy="303840"/>
            <a:chOff x="10216821" y="168968"/>
            <a:chExt cx="52920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8FC938-CB82-4EBF-9CD6-ADA827C4D4C8}"/>
                    </a:ext>
                  </a:extLst>
                </p14:cNvPr>
                <p14:cNvContentPartPr/>
                <p14:nvPr/>
              </p14:nvContentPartPr>
              <p14:xfrm>
                <a:off x="10326621" y="218288"/>
                <a:ext cx="51120" cy="25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8FC938-CB82-4EBF-9CD6-ADA827C4D4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17621" y="209648"/>
                  <a:ext cx="68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7B5B86-FA94-4CC8-B71A-6C3ACE6C0F2C}"/>
                    </a:ext>
                  </a:extLst>
                </p14:cNvPr>
                <p14:cNvContentPartPr/>
                <p14:nvPr/>
              </p14:nvContentPartPr>
              <p14:xfrm>
                <a:off x="10216821" y="228728"/>
                <a:ext cx="376200" cy="3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7B5B86-FA94-4CC8-B71A-6C3ACE6C0F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07821" y="220088"/>
                  <a:ext cx="393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EBC24F-4EAB-47CF-B432-01B04F45EA93}"/>
                    </a:ext>
                  </a:extLst>
                </p14:cNvPr>
                <p14:cNvContentPartPr/>
                <p14:nvPr/>
              </p14:nvContentPartPr>
              <p14:xfrm>
                <a:off x="10543701" y="168968"/>
                <a:ext cx="202320" cy="271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EBC24F-4EAB-47CF-B432-01B04F45EA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35061" y="160328"/>
                  <a:ext cx="21996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E29AEE-3143-46B3-A898-E33FD52D6D09}"/>
              </a:ext>
            </a:extLst>
          </p:cNvPr>
          <p:cNvGrpSpPr/>
          <p:nvPr/>
        </p:nvGrpSpPr>
        <p:grpSpPr>
          <a:xfrm>
            <a:off x="376941" y="1023968"/>
            <a:ext cx="667440" cy="391320"/>
            <a:chOff x="376941" y="1023968"/>
            <a:chExt cx="66744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431331-278D-47E8-8C4B-E1FDDAE9ED39}"/>
                    </a:ext>
                  </a:extLst>
                </p14:cNvPr>
                <p14:cNvContentPartPr/>
                <p14:nvPr/>
              </p14:nvContentPartPr>
              <p14:xfrm>
                <a:off x="376941" y="1023968"/>
                <a:ext cx="270360" cy="34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431331-278D-47E8-8C4B-E1FDDAE9ED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941" y="1014968"/>
                  <a:ext cx="288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3DCFCB-C50A-40EC-BAD2-78F4B60C4EB9}"/>
                    </a:ext>
                  </a:extLst>
                </p14:cNvPr>
                <p14:cNvContentPartPr/>
                <p14:nvPr/>
              </p14:nvContentPartPr>
              <p14:xfrm>
                <a:off x="862941" y="1079768"/>
                <a:ext cx="181440" cy="335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3DCFCB-C50A-40EC-BAD2-78F4B60C4E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3941" y="1071128"/>
                  <a:ext cx="199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0440A3-C5BD-43B4-BA7A-3C5E16D98594}"/>
                    </a:ext>
                  </a:extLst>
                </p14:cNvPr>
                <p14:cNvContentPartPr/>
                <p14:nvPr/>
              </p14:nvContentPartPr>
              <p14:xfrm>
                <a:off x="869781" y="1152848"/>
                <a:ext cx="157680" cy="83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0440A3-C5BD-43B4-BA7A-3C5E16D985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1141" y="1143848"/>
                  <a:ext cx="175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065AA22-52CB-47EC-9B24-D32775D36681}"/>
                    </a:ext>
                  </a:extLst>
                </p14:cNvPr>
                <p14:cNvContentPartPr/>
                <p14:nvPr/>
              </p14:nvContentPartPr>
              <p14:xfrm>
                <a:off x="844941" y="1134848"/>
                <a:ext cx="179280" cy="38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065AA22-52CB-47EC-9B24-D32775D366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301" y="1126208"/>
                  <a:ext cx="19692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DCC258-F359-48DC-A921-092674FCD05B}"/>
              </a:ext>
            </a:extLst>
          </p:cNvPr>
          <p:cNvGrpSpPr/>
          <p:nvPr/>
        </p:nvGrpSpPr>
        <p:grpSpPr>
          <a:xfrm>
            <a:off x="1595901" y="1005248"/>
            <a:ext cx="1322280" cy="347040"/>
            <a:chOff x="1595901" y="1005248"/>
            <a:chExt cx="132228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2E011E-750A-4AB3-BE9A-E2DD1711C7BA}"/>
                    </a:ext>
                  </a:extLst>
                </p14:cNvPr>
                <p14:cNvContentPartPr/>
                <p14:nvPr/>
              </p14:nvContentPartPr>
              <p14:xfrm>
                <a:off x="1595901" y="1083368"/>
                <a:ext cx="247680" cy="251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2E011E-750A-4AB3-BE9A-E2DD1711C7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86901" y="1074368"/>
                  <a:ext cx="2653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5D7974-52E6-42D4-9FE2-98EDD4EC55FE}"/>
                    </a:ext>
                  </a:extLst>
                </p14:cNvPr>
                <p14:cNvContentPartPr/>
                <p14:nvPr/>
              </p14:nvContentPartPr>
              <p14:xfrm>
                <a:off x="1636941" y="1134848"/>
                <a:ext cx="330120" cy="67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5D7974-52E6-42D4-9FE2-98EDD4EC55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27941" y="1126208"/>
                  <a:ext cx="347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DA976F-D0D0-48F9-875B-8DC8493BC7D2}"/>
                    </a:ext>
                  </a:extLst>
                </p14:cNvPr>
                <p14:cNvContentPartPr/>
                <p14:nvPr/>
              </p14:nvContentPartPr>
              <p14:xfrm>
                <a:off x="1986861" y="1049888"/>
                <a:ext cx="258840" cy="302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DA976F-D0D0-48F9-875B-8DC8493BC7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78221" y="1040888"/>
                  <a:ext cx="276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A1E8046-B2FC-430F-AA52-1BAC0E6EDA5F}"/>
                    </a:ext>
                  </a:extLst>
                </p14:cNvPr>
                <p14:cNvContentPartPr/>
                <p14:nvPr/>
              </p14:nvContentPartPr>
              <p14:xfrm>
                <a:off x="2397981" y="1015328"/>
                <a:ext cx="155520" cy="280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A1E8046-B2FC-430F-AA52-1BAC0E6EDA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8981" y="1006688"/>
                  <a:ext cx="173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9245E4-4D04-4598-95EE-A775C1DFBB19}"/>
                    </a:ext>
                  </a:extLst>
                </p14:cNvPr>
                <p14:cNvContentPartPr/>
                <p14:nvPr/>
              </p14:nvContentPartPr>
              <p14:xfrm>
                <a:off x="2700741" y="1005248"/>
                <a:ext cx="217440" cy="303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9245E4-4D04-4598-95EE-A775C1DFBB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91741" y="996248"/>
                  <a:ext cx="235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5A84AE-4188-4A26-9915-8E8A0E8EA30D}"/>
                    </a:ext>
                  </a:extLst>
                </p14:cNvPr>
                <p14:cNvContentPartPr/>
                <p14:nvPr/>
              </p14:nvContentPartPr>
              <p14:xfrm>
                <a:off x="2718741" y="1018568"/>
                <a:ext cx="176040" cy="180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5A84AE-4188-4A26-9915-8E8A0E8EA3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10101" y="1009568"/>
                  <a:ext cx="1936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A20967-074E-41FF-865E-5144036BC95B}"/>
              </a:ext>
            </a:extLst>
          </p:cNvPr>
          <p:cNvGrpSpPr/>
          <p:nvPr/>
        </p:nvGrpSpPr>
        <p:grpSpPr>
          <a:xfrm>
            <a:off x="3356301" y="1016048"/>
            <a:ext cx="577440" cy="284400"/>
            <a:chOff x="3356301" y="1016048"/>
            <a:chExt cx="57744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86E0F4-C604-4E41-80B3-03EF63665ED8}"/>
                    </a:ext>
                  </a:extLst>
                </p14:cNvPr>
                <p14:cNvContentPartPr/>
                <p14:nvPr/>
              </p14:nvContentPartPr>
              <p14:xfrm>
                <a:off x="3457821" y="1046288"/>
                <a:ext cx="92160" cy="254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86E0F4-C604-4E41-80B3-03EF63665E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48821" y="1037648"/>
                  <a:ext cx="109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801D0A-ACA9-4A13-9045-B936652BF17D}"/>
                    </a:ext>
                  </a:extLst>
                </p14:cNvPr>
                <p14:cNvContentPartPr/>
                <p14:nvPr/>
              </p14:nvContentPartPr>
              <p14:xfrm>
                <a:off x="3356301" y="1016048"/>
                <a:ext cx="577440" cy="250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801D0A-ACA9-4A13-9045-B936652BF1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47661" y="1007048"/>
                  <a:ext cx="59508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7FFF904-90BE-4981-AB38-DB10A36F5644}"/>
              </a:ext>
            </a:extLst>
          </p:cNvPr>
          <p:cNvGrpSpPr/>
          <p:nvPr/>
        </p:nvGrpSpPr>
        <p:grpSpPr>
          <a:xfrm>
            <a:off x="4460781" y="981848"/>
            <a:ext cx="514080" cy="294480"/>
            <a:chOff x="4460781" y="981848"/>
            <a:chExt cx="51408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F68663-8899-452E-9FA5-294286340D70}"/>
                    </a:ext>
                  </a:extLst>
                </p14:cNvPr>
                <p14:cNvContentPartPr/>
                <p14:nvPr/>
              </p14:nvContentPartPr>
              <p14:xfrm>
                <a:off x="4460781" y="981848"/>
                <a:ext cx="246960" cy="294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F68663-8899-452E-9FA5-294286340D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51781" y="973208"/>
                  <a:ext cx="264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5DA076-B8ED-49E6-B01A-D0BA6AEFA7AC}"/>
                    </a:ext>
                  </a:extLst>
                </p14:cNvPr>
                <p14:cNvContentPartPr/>
                <p14:nvPr/>
              </p14:nvContentPartPr>
              <p14:xfrm>
                <a:off x="4809981" y="1003808"/>
                <a:ext cx="164880" cy="219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5DA076-B8ED-49E6-B01A-D0BA6AEFA7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00981" y="995168"/>
                  <a:ext cx="18252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A34526-385B-4795-8ECC-44A20A109931}"/>
              </a:ext>
            </a:extLst>
          </p:cNvPr>
          <p:cNvGrpSpPr/>
          <p:nvPr/>
        </p:nvGrpSpPr>
        <p:grpSpPr>
          <a:xfrm>
            <a:off x="5385981" y="871688"/>
            <a:ext cx="1567080" cy="328320"/>
            <a:chOff x="5385981" y="871688"/>
            <a:chExt cx="156708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0B905A-BC46-4228-8ABF-D69268404632}"/>
                    </a:ext>
                  </a:extLst>
                </p14:cNvPr>
                <p14:cNvContentPartPr/>
                <p14:nvPr/>
              </p14:nvContentPartPr>
              <p14:xfrm>
                <a:off x="5385981" y="937208"/>
                <a:ext cx="579240" cy="25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0B905A-BC46-4228-8ABF-D692684046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77341" y="928568"/>
                  <a:ext cx="596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04FF6A-70F5-4B99-92F4-F5E84F243B44}"/>
                    </a:ext>
                  </a:extLst>
                </p14:cNvPr>
                <p14:cNvContentPartPr/>
                <p14:nvPr/>
              </p14:nvContentPartPr>
              <p14:xfrm>
                <a:off x="6051981" y="905888"/>
                <a:ext cx="276840" cy="265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04FF6A-70F5-4B99-92F4-F5E84F243B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42981" y="896888"/>
                  <a:ext cx="294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939AFF9-28FB-4420-BB46-ADC2C339917E}"/>
                    </a:ext>
                  </a:extLst>
                </p14:cNvPr>
                <p14:cNvContentPartPr/>
                <p14:nvPr/>
              </p14:nvContentPartPr>
              <p14:xfrm>
                <a:off x="6119301" y="1041608"/>
                <a:ext cx="315720" cy="42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939AFF9-28FB-4420-BB46-ADC2C33991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10661" y="1032968"/>
                  <a:ext cx="333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907F19-C9E4-4470-AC5D-35D67713304D}"/>
                    </a:ext>
                  </a:extLst>
                </p14:cNvPr>
                <p14:cNvContentPartPr/>
                <p14:nvPr/>
              </p14:nvContentPartPr>
              <p14:xfrm>
                <a:off x="6503781" y="946208"/>
                <a:ext cx="41400" cy="213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907F19-C9E4-4470-AC5D-35D6771330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95141" y="937208"/>
                  <a:ext cx="59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9EC46F4-4823-4D4E-A37C-D852AEBF3028}"/>
                    </a:ext>
                  </a:extLst>
                </p14:cNvPr>
                <p14:cNvContentPartPr/>
                <p14:nvPr/>
              </p14:nvContentPartPr>
              <p14:xfrm>
                <a:off x="6361581" y="871688"/>
                <a:ext cx="591480" cy="328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EC46F4-4823-4D4E-A37C-D852AEBF30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52941" y="862688"/>
                  <a:ext cx="609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39C894-CBD8-42C9-BFF6-E9CCD920D91B}"/>
                    </a:ext>
                  </a:extLst>
                </p14:cNvPr>
                <p14:cNvContentPartPr/>
                <p14:nvPr/>
              </p14:nvContentPartPr>
              <p14:xfrm>
                <a:off x="6714021" y="1011368"/>
                <a:ext cx="194400" cy="3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39C894-CBD8-42C9-BFF6-E9CCD920D9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05021" y="1002368"/>
                  <a:ext cx="2120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70BE23-0521-4ECF-9EC9-00D242D5A5A3}"/>
              </a:ext>
            </a:extLst>
          </p:cNvPr>
          <p:cNvGrpSpPr/>
          <p:nvPr/>
        </p:nvGrpSpPr>
        <p:grpSpPr>
          <a:xfrm>
            <a:off x="7643181" y="767648"/>
            <a:ext cx="3193560" cy="371520"/>
            <a:chOff x="7643181" y="767648"/>
            <a:chExt cx="319356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3C5824-05DF-4DC7-8239-3197156093B2}"/>
                    </a:ext>
                  </a:extLst>
                </p14:cNvPr>
                <p14:cNvContentPartPr/>
                <p14:nvPr/>
              </p14:nvContentPartPr>
              <p14:xfrm>
                <a:off x="7643181" y="878168"/>
                <a:ext cx="214920" cy="234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3C5824-05DF-4DC7-8239-3197156093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34181" y="869168"/>
                  <a:ext cx="232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945B488-3A5D-4CFD-B3E0-F938C2B82CCA}"/>
                    </a:ext>
                  </a:extLst>
                </p14:cNvPr>
                <p14:cNvContentPartPr/>
                <p14:nvPr/>
              </p14:nvContentPartPr>
              <p14:xfrm>
                <a:off x="7968261" y="821288"/>
                <a:ext cx="164520" cy="31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945B488-3A5D-4CFD-B3E0-F938C2B82C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59261" y="812288"/>
                  <a:ext cx="182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E13258-8A74-4113-8AA1-F7B87CF22340}"/>
                    </a:ext>
                  </a:extLst>
                </p14:cNvPr>
                <p14:cNvContentPartPr/>
                <p14:nvPr/>
              </p14:nvContentPartPr>
              <p14:xfrm>
                <a:off x="8231781" y="866648"/>
                <a:ext cx="209880" cy="268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E13258-8A74-4113-8AA1-F7B87CF2234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23141" y="857648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DCC934A-4ADD-46E2-8422-F66C04DDDAF4}"/>
                    </a:ext>
                  </a:extLst>
                </p14:cNvPr>
                <p14:cNvContentPartPr/>
                <p14:nvPr/>
              </p14:nvContentPartPr>
              <p14:xfrm>
                <a:off x="8204781" y="881408"/>
                <a:ext cx="192600" cy="117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DCC934A-4ADD-46E2-8422-F66C04DDDA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95781" y="872408"/>
                  <a:ext cx="210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03419C5-8A2A-4AEE-9708-EA984F7F9DFE}"/>
                    </a:ext>
                  </a:extLst>
                </p14:cNvPr>
                <p14:cNvContentPartPr/>
                <p14:nvPr/>
              </p14:nvContentPartPr>
              <p14:xfrm>
                <a:off x="8541741" y="850448"/>
                <a:ext cx="241560" cy="276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03419C5-8A2A-4AEE-9708-EA984F7F9D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32741" y="841808"/>
                  <a:ext cx="259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5441202-BAA2-45EB-A8D6-BD025CBC3762}"/>
                    </a:ext>
                  </a:extLst>
                </p14:cNvPr>
                <p14:cNvContentPartPr/>
                <p14:nvPr/>
              </p14:nvContentPartPr>
              <p14:xfrm>
                <a:off x="8922261" y="846128"/>
                <a:ext cx="304560" cy="258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5441202-BAA2-45EB-A8D6-BD025CBC37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13621" y="837128"/>
                  <a:ext cx="322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0B1BF2-6581-4F2E-BF3A-9763B6D1D8CB}"/>
                    </a:ext>
                  </a:extLst>
                </p14:cNvPr>
                <p14:cNvContentPartPr/>
                <p14:nvPr/>
              </p14:nvContentPartPr>
              <p14:xfrm>
                <a:off x="9014421" y="942248"/>
                <a:ext cx="223560" cy="28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0B1BF2-6581-4F2E-BF3A-9763B6D1D8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05421" y="933248"/>
                  <a:ext cx="241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6613C47-EE37-4A94-A2E1-D06B413C0577}"/>
                    </a:ext>
                  </a:extLst>
                </p14:cNvPr>
                <p14:cNvContentPartPr/>
                <p14:nvPr/>
              </p14:nvContentPartPr>
              <p14:xfrm>
                <a:off x="9400341" y="885368"/>
                <a:ext cx="42840" cy="203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6613C47-EE37-4A94-A2E1-D06B413C057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91701" y="876368"/>
                  <a:ext cx="60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87CABE-6E4D-4062-8CDE-1BDB778DA06E}"/>
                    </a:ext>
                  </a:extLst>
                </p14:cNvPr>
                <p14:cNvContentPartPr/>
                <p14:nvPr/>
              </p14:nvContentPartPr>
              <p14:xfrm>
                <a:off x="9291621" y="852248"/>
                <a:ext cx="403200" cy="237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87CABE-6E4D-4062-8CDE-1BDB778DA0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82981" y="843248"/>
                  <a:ext cx="420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E6D542D-DECA-47E0-AB90-F77CA41547D2}"/>
                    </a:ext>
                  </a:extLst>
                </p14:cNvPr>
                <p14:cNvContentPartPr/>
                <p14:nvPr/>
              </p14:nvContentPartPr>
              <p14:xfrm>
                <a:off x="9850701" y="846128"/>
                <a:ext cx="144000" cy="247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E6D542D-DECA-47E0-AB90-F77CA41547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41701" y="837128"/>
                  <a:ext cx="161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5CA900-3C52-41ED-AD67-249E8487F9D9}"/>
                    </a:ext>
                  </a:extLst>
                </p14:cNvPr>
                <p14:cNvContentPartPr/>
                <p14:nvPr/>
              </p14:nvContentPartPr>
              <p14:xfrm>
                <a:off x="10105581" y="861968"/>
                <a:ext cx="258840" cy="255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5CA900-3C52-41ED-AD67-249E8487F9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96941" y="853328"/>
                  <a:ext cx="276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9563BEC-CC66-42B3-A0B6-90AF63BD999D}"/>
                    </a:ext>
                  </a:extLst>
                </p14:cNvPr>
                <p14:cNvContentPartPr/>
                <p14:nvPr/>
              </p14:nvContentPartPr>
              <p14:xfrm>
                <a:off x="10512381" y="767648"/>
                <a:ext cx="324360" cy="268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9563BEC-CC66-42B3-A0B6-90AF63BD999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03381" y="758648"/>
                  <a:ext cx="34200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CAECC2-169E-4472-9951-431F5216B5B7}"/>
              </a:ext>
            </a:extLst>
          </p:cNvPr>
          <p:cNvGrpSpPr/>
          <p:nvPr/>
        </p:nvGrpSpPr>
        <p:grpSpPr>
          <a:xfrm>
            <a:off x="379821" y="1889768"/>
            <a:ext cx="636120" cy="268920"/>
            <a:chOff x="379821" y="1889768"/>
            <a:chExt cx="6361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F0583CC-2529-433A-BFB4-80233C8D4020}"/>
                    </a:ext>
                  </a:extLst>
                </p14:cNvPr>
                <p14:cNvContentPartPr/>
                <p14:nvPr/>
              </p14:nvContentPartPr>
              <p14:xfrm>
                <a:off x="379821" y="1889768"/>
                <a:ext cx="201600" cy="253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F0583CC-2529-433A-BFB4-80233C8D40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0821" y="1880768"/>
                  <a:ext cx="219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8BE22D-72D3-4B29-92E8-FCA2BBFE7132}"/>
                    </a:ext>
                  </a:extLst>
                </p14:cNvPr>
                <p14:cNvContentPartPr/>
                <p14:nvPr/>
              </p14:nvContentPartPr>
              <p14:xfrm>
                <a:off x="723261" y="1901288"/>
                <a:ext cx="292680" cy="257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8BE22D-72D3-4B29-92E8-FCA2BBFE71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4621" y="1892648"/>
                  <a:ext cx="31032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12918A7-6537-47EA-8DDC-C050B761FCD5}"/>
              </a:ext>
            </a:extLst>
          </p:cNvPr>
          <p:cNvGrpSpPr/>
          <p:nvPr/>
        </p:nvGrpSpPr>
        <p:grpSpPr>
          <a:xfrm>
            <a:off x="1451181" y="1834688"/>
            <a:ext cx="1323720" cy="556200"/>
            <a:chOff x="1451181" y="1834688"/>
            <a:chExt cx="132372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482F60-9350-4006-B306-D63BC6B18648}"/>
                    </a:ext>
                  </a:extLst>
                </p14:cNvPr>
                <p14:cNvContentPartPr/>
                <p14:nvPr/>
              </p14:nvContentPartPr>
              <p14:xfrm>
                <a:off x="1451181" y="1847648"/>
                <a:ext cx="277920" cy="249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482F60-9350-4006-B306-D63BC6B1864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42181" y="1838648"/>
                  <a:ext cx="295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D5F0E7C-669C-489F-8533-8039F5F95ADB}"/>
                    </a:ext>
                  </a:extLst>
                </p14:cNvPr>
                <p14:cNvContentPartPr/>
                <p14:nvPr/>
              </p14:nvContentPartPr>
              <p14:xfrm>
                <a:off x="1841781" y="1863128"/>
                <a:ext cx="301680" cy="25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D5F0E7C-669C-489F-8533-8039F5F95A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3141" y="1854128"/>
                  <a:ext cx="319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386A0A-A6B9-4BBB-8429-71B3CBD5307A}"/>
                    </a:ext>
                  </a:extLst>
                </p14:cNvPr>
                <p14:cNvContentPartPr/>
                <p14:nvPr/>
              </p14:nvContentPartPr>
              <p14:xfrm>
                <a:off x="1846821" y="1882568"/>
                <a:ext cx="213480" cy="151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386A0A-A6B9-4BBB-8429-71B3CBD530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37821" y="1873928"/>
                  <a:ext cx="231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31EA33E-0C9C-4B1A-806E-B94314EFDAF2}"/>
                    </a:ext>
                  </a:extLst>
                </p14:cNvPr>
                <p14:cNvContentPartPr/>
                <p14:nvPr/>
              </p14:nvContentPartPr>
              <p14:xfrm>
                <a:off x="2225901" y="1834688"/>
                <a:ext cx="324000" cy="259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31EA33E-0C9C-4B1A-806E-B94314EFDAF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16901" y="1825688"/>
                  <a:ext cx="341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9299E6-AF32-4648-A995-016503011557}"/>
                    </a:ext>
                  </a:extLst>
                </p14:cNvPr>
                <p14:cNvContentPartPr/>
                <p14:nvPr/>
              </p14:nvContentPartPr>
              <p14:xfrm>
                <a:off x="2583741" y="1865288"/>
                <a:ext cx="191160" cy="302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9299E6-AF32-4648-A995-0165030115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74741" y="1856288"/>
                  <a:ext cx="208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23E5F4-DEAC-434F-8089-F40E66CB1113}"/>
                    </a:ext>
                  </a:extLst>
                </p14:cNvPr>
                <p14:cNvContentPartPr/>
                <p14:nvPr/>
              </p14:nvContentPartPr>
              <p14:xfrm>
                <a:off x="1875261" y="2203688"/>
                <a:ext cx="809280" cy="187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23E5F4-DEAC-434F-8089-F40E66CB11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66621" y="2194688"/>
                  <a:ext cx="8269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D9B8AD-18C3-42CF-9A1B-AED5E1CCE547}"/>
              </a:ext>
            </a:extLst>
          </p:cNvPr>
          <p:cNvGrpSpPr/>
          <p:nvPr/>
        </p:nvGrpSpPr>
        <p:grpSpPr>
          <a:xfrm>
            <a:off x="3375021" y="1835408"/>
            <a:ext cx="1764360" cy="291240"/>
            <a:chOff x="3375021" y="1835408"/>
            <a:chExt cx="176436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AB058EB-2345-4741-9440-91D4865F0BFB}"/>
                    </a:ext>
                  </a:extLst>
                </p14:cNvPr>
                <p14:cNvContentPartPr/>
                <p14:nvPr/>
              </p14:nvContentPartPr>
              <p14:xfrm>
                <a:off x="3375021" y="1916408"/>
                <a:ext cx="243360" cy="208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AB058EB-2345-4741-9440-91D4865F0B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66381" y="1907768"/>
                  <a:ext cx="261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553752-60CF-49E3-8F1E-4ED733A2CCE7}"/>
                    </a:ext>
                  </a:extLst>
                </p14:cNvPr>
                <p14:cNvContentPartPr/>
                <p14:nvPr/>
              </p14:nvContentPartPr>
              <p14:xfrm>
                <a:off x="3673101" y="1872488"/>
                <a:ext cx="316800" cy="254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553752-60CF-49E3-8F1E-4ED733A2CCE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64101" y="1863488"/>
                  <a:ext cx="334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BE593C-681D-4D2B-961E-FB3C7F4C1B52}"/>
                    </a:ext>
                  </a:extLst>
                </p14:cNvPr>
                <p14:cNvContentPartPr/>
                <p14:nvPr/>
              </p14:nvContentPartPr>
              <p14:xfrm>
                <a:off x="3766341" y="1955648"/>
                <a:ext cx="311040" cy="39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BE593C-681D-4D2B-961E-FB3C7F4C1B5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57701" y="1946648"/>
                  <a:ext cx="328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FABFF7-A826-4321-8640-F1BC2196AB08}"/>
                    </a:ext>
                  </a:extLst>
                </p14:cNvPr>
                <p14:cNvContentPartPr/>
                <p14:nvPr/>
              </p14:nvContentPartPr>
              <p14:xfrm>
                <a:off x="4140021" y="1837568"/>
                <a:ext cx="265680" cy="224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FABFF7-A826-4321-8640-F1BC2196AB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31381" y="1828568"/>
                  <a:ext cx="283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D5C4482-C1FD-4C6B-A748-C4D914800DEB}"/>
                    </a:ext>
                  </a:extLst>
                </p14:cNvPr>
                <p14:cNvContentPartPr/>
                <p14:nvPr/>
              </p14:nvContentPartPr>
              <p14:xfrm>
                <a:off x="4515501" y="1835408"/>
                <a:ext cx="167400" cy="221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D5C4482-C1FD-4C6B-A748-C4D914800D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06861" y="1826768"/>
                  <a:ext cx="185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1292BB-E9E9-485B-B6A1-C433BDE9AD07}"/>
                    </a:ext>
                  </a:extLst>
                </p14:cNvPr>
                <p14:cNvContentPartPr/>
                <p14:nvPr/>
              </p14:nvContentPartPr>
              <p14:xfrm>
                <a:off x="4568061" y="1910648"/>
                <a:ext cx="251640" cy="19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1292BB-E9E9-485B-B6A1-C433BDE9AD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59061" y="1901648"/>
                  <a:ext cx="269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CDFD7D-DB1C-41E7-B3F6-B3B129C14043}"/>
                    </a:ext>
                  </a:extLst>
                </p14:cNvPr>
                <p14:cNvContentPartPr/>
                <p14:nvPr/>
              </p14:nvContentPartPr>
              <p14:xfrm>
                <a:off x="4939941" y="1840088"/>
                <a:ext cx="199440" cy="231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CDFD7D-DB1C-41E7-B3F6-B3B129C140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30941" y="1831448"/>
                  <a:ext cx="217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FB8CCE2-8496-4BC4-A557-AB537C83AD40}"/>
                    </a:ext>
                  </a:extLst>
                </p14:cNvPr>
                <p14:cNvContentPartPr/>
                <p14:nvPr/>
              </p14:nvContentPartPr>
              <p14:xfrm>
                <a:off x="4963341" y="1842968"/>
                <a:ext cx="167760" cy="129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FB8CCE2-8496-4BC4-A557-AB537C83AD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54341" y="1833968"/>
                  <a:ext cx="1854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3E506B9-936C-42EC-BD03-AFAF647799DC}"/>
              </a:ext>
            </a:extLst>
          </p:cNvPr>
          <p:cNvGrpSpPr/>
          <p:nvPr/>
        </p:nvGrpSpPr>
        <p:grpSpPr>
          <a:xfrm>
            <a:off x="5705661" y="1758368"/>
            <a:ext cx="2854080" cy="385200"/>
            <a:chOff x="5705661" y="1758368"/>
            <a:chExt cx="285408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698087-77F5-4913-A604-72A822C47FD4}"/>
                    </a:ext>
                  </a:extLst>
                </p14:cNvPr>
                <p14:cNvContentPartPr/>
                <p14:nvPr/>
              </p14:nvContentPartPr>
              <p14:xfrm>
                <a:off x="5705661" y="1835408"/>
                <a:ext cx="256680" cy="275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698087-77F5-4913-A604-72A822C47F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96661" y="1826408"/>
                  <a:ext cx="274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DD8F41-0D97-4278-BD39-16E100176CC3}"/>
                    </a:ext>
                  </a:extLst>
                </p14:cNvPr>
                <p14:cNvContentPartPr/>
                <p14:nvPr/>
              </p14:nvContentPartPr>
              <p14:xfrm>
                <a:off x="5991141" y="1837928"/>
                <a:ext cx="251640" cy="233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DD8F41-0D97-4278-BD39-16E100176CC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82501" y="1829288"/>
                  <a:ext cx="269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14A30E-5A83-4BBE-BDB9-690830859AB5}"/>
                    </a:ext>
                  </a:extLst>
                </p14:cNvPr>
                <p14:cNvContentPartPr/>
                <p14:nvPr/>
              </p14:nvContentPartPr>
              <p14:xfrm>
                <a:off x="6392181" y="1800488"/>
                <a:ext cx="533880" cy="234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14A30E-5A83-4BBE-BDB9-690830859A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83181" y="1791848"/>
                  <a:ext cx="551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725518D-8A2B-483E-A345-D7DC043E59DF}"/>
                    </a:ext>
                  </a:extLst>
                </p14:cNvPr>
                <p14:cNvContentPartPr/>
                <p14:nvPr/>
              </p14:nvContentPartPr>
              <p14:xfrm>
                <a:off x="7151061" y="1863488"/>
                <a:ext cx="41400" cy="263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725518D-8A2B-483E-A345-D7DC043E59D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42421" y="1854488"/>
                  <a:ext cx="59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49ECE9-9498-4A4C-98DB-AA7B6CABE072}"/>
                    </a:ext>
                  </a:extLst>
                </p14:cNvPr>
                <p14:cNvContentPartPr/>
                <p14:nvPr/>
              </p14:nvContentPartPr>
              <p14:xfrm>
                <a:off x="6958821" y="1766288"/>
                <a:ext cx="461520" cy="335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49ECE9-9498-4A4C-98DB-AA7B6CABE0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50181" y="1757288"/>
                  <a:ext cx="479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0C7B12-2286-4B37-921B-A2984C31043A}"/>
                    </a:ext>
                  </a:extLst>
                </p14:cNvPr>
                <p14:cNvContentPartPr/>
                <p14:nvPr/>
              </p14:nvContentPartPr>
              <p14:xfrm>
                <a:off x="7438341" y="1817048"/>
                <a:ext cx="200160" cy="326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0C7B12-2286-4B37-921B-A2984C3104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29701" y="1808048"/>
                  <a:ext cx="217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03629A1-8CFB-4D04-824C-2B3CCBF1E428}"/>
                    </a:ext>
                  </a:extLst>
                </p14:cNvPr>
                <p14:cNvContentPartPr/>
                <p14:nvPr/>
              </p14:nvContentPartPr>
              <p14:xfrm>
                <a:off x="7425021" y="1831088"/>
                <a:ext cx="215280" cy="149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03629A1-8CFB-4D04-824C-2B3CCBF1E42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16381" y="1822448"/>
                  <a:ext cx="232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230E01-3811-4BF3-88B7-4F7C0B5B10E9}"/>
                    </a:ext>
                  </a:extLst>
                </p14:cNvPr>
                <p14:cNvContentPartPr/>
                <p14:nvPr/>
              </p14:nvContentPartPr>
              <p14:xfrm>
                <a:off x="7796181" y="1810928"/>
                <a:ext cx="365040" cy="272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230E01-3811-4BF3-88B7-4F7C0B5B10E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87181" y="1801928"/>
                  <a:ext cx="382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870394C-FCCF-4E9F-8A9F-60D936FCDDBE}"/>
                    </a:ext>
                  </a:extLst>
                </p14:cNvPr>
                <p14:cNvContentPartPr/>
                <p14:nvPr/>
              </p14:nvContentPartPr>
              <p14:xfrm>
                <a:off x="8183901" y="1758368"/>
                <a:ext cx="205200" cy="310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870394C-FCCF-4E9F-8A9F-60D936FCDD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74901" y="1749368"/>
                  <a:ext cx="222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1635B6C-37F1-466B-BCE1-20F20A091E08}"/>
                    </a:ext>
                  </a:extLst>
                </p14:cNvPr>
                <p14:cNvContentPartPr/>
                <p14:nvPr/>
              </p14:nvContentPartPr>
              <p14:xfrm>
                <a:off x="8536701" y="2044568"/>
                <a:ext cx="23040" cy="29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1635B6C-37F1-466B-BCE1-20F20A091E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28061" y="2035568"/>
                  <a:ext cx="40680" cy="4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099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76CF39A-25C8-41EF-A72F-C46EC1DB94F3}"/>
              </a:ext>
            </a:extLst>
          </p:cNvPr>
          <p:cNvGrpSpPr/>
          <p:nvPr/>
        </p:nvGrpSpPr>
        <p:grpSpPr>
          <a:xfrm>
            <a:off x="309981" y="-96712"/>
            <a:ext cx="2455200" cy="743400"/>
            <a:chOff x="309981" y="-96712"/>
            <a:chExt cx="2455200" cy="74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4ADE5F2-B17A-4A46-B6B8-C4AA3BE948DC}"/>
                    </a:ext>
                  </a:extLst>
                </p14:cNvPr>
                <p14:cNvContentPartPr/>
                <p14:nvPr/>
              </p14:nvContentPartPr>
              <p14:xfrm>
                <a:off x="333741" y="206768"/>
                <a:ext cx="48600" cy="439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4ADE5F2-B17A-4A46-B6B8-C4AA3BE948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101" y="197768"/>
                  <a:ext cx="662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9556D2D-F2D1-4A10-B225-59F6734B7FD3}"/>
                    </a:ext>
                  </a:extLst>
                </p14:cNvPr>
                <p14:cNvContentPartPr/>
                <p14:nvPr/>
              </p14:nvContentPartPr>
              <p14:xfrm>
                <a:off x="529941" y="161408"/>
                <a:ext cx="76680" cy="412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9556D2D-F2D1-4A10-B225-59F6734B7F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1301" y="152408"/>
                  <a:ext cx="943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1FEF97-0ABB-4741-99AB-567F1661791D}"/>
                    </a:ext>
                  </a:extLst>
                </p14:cNvPr>
                <p14:cNvContentPartPr/>
                <p14:nvPr/>
              </p14:nvContentPartPr>
              <p14:xfrm>
                <a:off x="309981" y="378128"/>
                <a:ext cx="565560" cy="169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1FEF97-0ABB-4741-99AB-567F166179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981" y="369128"/>
                  <a:ext cx="583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C2264D-5CBB-4877-9F1B-E460DAB217F1}"/>
                    </a:ext>
                  </a:extLst>
                </p14:cNvPr>
                <p14:cNvContentPartPr/>
                <p14:nvPr/>
              </p14:nvContentPartPr>
              <p14:xfrm>
                <a:off x="925581" y="306128"/>
                <a:ext cx="314640" cy="25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C2264D-5CBB-4877-9F1B-E460DAB217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941" y="297488"/>
                  <a:ext cx="332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5FC4EA-C428-4B2A-848A-DD14721947F2}"/>
                    </a:ext>
                  </a:extLst>
                </p14:cNvPr>
                <p14:cNvContentPartPr/>
                <p14:nvPr/>
              </p14:nvContentPartPr>
              <p14:xfrm>
                <a:off x="1292061" y="286688"/>
                <a:ext cx="499320" cy="27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5FC4EA-C428-4B2A-848A-DD14721947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3061" y="278048"/>
                  <a:ext cx="516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F873AD-43FE-48D5-A4AC-D57207122E1F}"/>
                    </a:ext>
                  </a:extLst>
                </p14:cNvPr>
                <p14:cNvContentPartPr/>
                <p14:nvPr/>
              </p14:nvContentPartPr>
              <p14:xfrm>
                <a:off x="1903701" y="319808"/>
                <a:ext cx="355680" cy="224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F873AD-43FE-48D5-A4AC-D57207122E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4701" y="310808"/>
                  <a:ext cx="373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AC60F4-6013-429D-AC4E-746F1DE9AD9B}"/>
                    </a:ext>
                  </a:extLst>
                </p14:cNvPr>
                <p14:cNvContentPartPr/>
                <p14:nvPr/>
              </p14:nvContentPartPr>
              <p14:xfrm>
                <a:off x="2296461" y="269768"/>
                <a:ext cx="214200" cy="231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AC60F4-6013-429D-AC4E-746F1DE9AD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7821" y="260768"/>
                  <a:ext cx="231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E37134-678A-4D2D-9644-591A874715EF}"/>
                    </a:ext>
                  </a:extLst>
                </p14:cNvPr>
                <p14:cNvContentPartPr/>
                <p14:nvPr/>
              </p14:nvContentPartPr>
              <p14:xfrm>
                <a:off x="2684541" y="-96712"/>
                <a:ext cx="36360" cy="34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E37134-678A-4D2D-9644-591A874715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5541" y="-105352"/>
                  <a:ext cx="540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66F87A-3078-4C62-91C5-D731CF3AE0AE}"/>
                    </a:ext>
                  </a:extLst>
                </p14:cNvPr>
                <p14:cNvContentPartPr/>
                <p14:nvPr/>
              </p14:nvContentPartPr>
              <p14:xfrm>
                <a:off x="2746461" y="485768"/>
                <a:ext cx="18720" cy="2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66F87A-3078-4C62-91C5-D731CF3AE0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461" y="476768"/>
                  <a:ext cx="363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E6A411-13AC-46CB-AE2A-97F0A295B9C1}"/>
              </a:ext>
            </a:extLst>
          </p:cNvPr>
          <p:cNvGrpSpPr/>
          <p:nvPr/>
        </p:nvGrpSpPr>
        <p:grpSpPr>
          <a:xfrm>
            <a:off x="3352701" y="199568"/>
            <a:ext cx="699840" cy="331200"/>
            <a:chOff x="3352701" y="199568"/>
            <a:chExt cx="69984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768D6B-6C92-4240-AA77-7BC3D76E0EBC}"/>
                    </a:ext>
                  </a:extLst>
                </p14:cNvPr>
                <p14:cNvContentPartPr/>
                <p14:nvPr/>
              </p14:nvContentPartPr>
              <p14:xfrm>
                <a:off x="3362421" y="276968"/>
                <a:ext cx="49680" cy="38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768D6B-6C92-4240-AA77-7BC3D76E0E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53781" y="267968"/>
                  <a:ext cx="67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2C9954-D1C6-416C-8316-97A3292B72A7}"/>
                    </a:ext>
                  </a:extLst>
                </p14:cNvPr>
                <p14:cNvContentPartPr/>
                <p14:nvPr/>
              </p14:nvContentPartPr>
              <p14:xfrm>
                <a:off x="3352701" y="199568"/>
                <a:ext cx="309240" cy="32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2C9954-D1C6-416C-8316-97A3292B72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43701" y="190568"/>
                  <a:ext cx="3268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E0AC55-4EB1-44C4-9E24-AB8AD47FF1D2}"/>
                    </a:ext>
                  </a:extLst>
                </p14:cNvPr>
                <p14:cNvContentPartPr/>
                <p14:nvPr/>
              </p14:nvContentPartPr>
              <p14:xfrm>
                <a:off x="3765621" y="316208"/>
                <a:ext cx="286920" cy="21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E0AC55-4EB1-44C4-9E24-AB8AD47FF1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56981" y="307208"/>
                  <a:ext cx="30456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2ECABF-5BC7-42B5-9264-EFC783110BF6}"/>
              </a:ext>
            </a:extLst>
          </p:cNvPr>
          <p:cNvGrpSpPr/>
          <p:nvPr/>
        </p:nvGrpSpPr>
        <p:grpSpPr>
          <a:xfrm>
            <a:off x="4437021" y="198488"/>
            <a:ext cx="1122840" cy="344160"/>
            <a:chOff x="4437021" y="198488"/>
            <a:chExt cx="112284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0BA567-A8A3-42A2-992C-77648895C8CE}"/>
                    </a:ext>
                  </a:extLst>
                </p14:cNvPr>
                <p14:cNvContentPartPr/>
                <p14:nvPr/>
              </p14:nvContentPartPr>
              <p14:xfrm>
                <a:off x="4457541" y="265808"/>
                <a:ext cx="106920" cy="21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0BA567-A8A3-42A2-992C-77648895C8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8901" y="257168"/>
                  <a:ext cx="124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D65C6E-3CC1-4DDD-85B3-ED48EE82B228}"/>
                    </a:ext>
                  </a:extLst>
                </p14:cNvPr>
                <p14:cNvContentPartPr/>
                <p14:nvPr/>
              </p14:nvContentPartPr>
              <p14:xfrm>
                <a:off x="4437021" y="229808"/>
                <a:ext cx="276840" cy="31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D65C6E-3CC1-4DDD-85B3-ED48EE82B2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28021" y="221168"/>
                  <a:ext cx="294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DFA7A0-DEE2-4CED-B7D7-080C94BCC0B7}"/>
                    </a:ext>
                  </a:extLst>
                </p14:cNvPr>
                <p14:cNvContentPartPr/>
                <p14:nvPr/>
              </p14:nvContentPartPr>
              <p14:xfrm>
                <a:off x="4503981" y="324128"/>
                <a:ext cx="504000" cy="155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DFA7A0-DEE2-4CED-B7D7-080C94BCC0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4981" y="315488"/>
                  <a:ext cx="521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5C265E-3AA8-4453-A2C9-CC9931D0D2B8}"/>
                    </a:ext>
                  </a:extLst>
                </p14:cNvPr>
                <p14:cNvContentPartPr/>
                <p14:nvPr/>
              </p14:nvContentPartPr>
              <p14:xfrm>
                <a:off x="5079981" y="198488"/>
                <a:ext cx="214920" cy="28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5C265E-3AA8-4453-A2C9-CC9931D0D2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71341" y="189848"/>
                  <a:ext cx="232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5BC524-C469-4AAB-8410-0BFEB0B7EE4F}"/>
                    </a:ext>
                  </a:extLst>
                </p14:cNvPr>
                <p14:cNvContentPartPr/>
                <p14:nvPr/>
              </p14:nvContentPartPr>
              <p14:xfrm>
                <a:off x="5413701" y="228728"/>
                <a:ext cx="146160" cy="20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5BC524-C469-4AAB-8410-0BFEB0B7EE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04701" y="220088"/>
                  <a:ext cx="1638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563B35-96FD-4CC1-9FFF-222059777D48}"/>
              </a:ext>
            </a:extLst>
          </p:cNvPr>
          <p:cNvGrpSpPr/>
          <p:nvPr/>
        </p:nvGrpSpPr>
        <p:grpSpPr>
          <a:xfrm>
            <a:off x="6247461" y="221528"/>
            <a:ext cx="1069920" cy="271080"/>
            <a:chOff x="6247461" y="221528"/>
            <a:chExt cx="106992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C8C2BF-DA9E-4819-B524-2782EB508A25}"/>
                    </a:ext>
                  </a:extLst>
                </p14:cNvPr>
                <p14:cNvContentPartPr/>
                <p14:nvPr/>
              </p14:nvContentPartPr>
              <p14:xfrm>
                <a:off x="6247461" y="250328"/>
                <a:ext cx="266040" cy="23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C8C2BF-DA9E-4819-B524-2782EB508A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8821" y="241688"/>
                  <a:ext cx="283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E5C974-D3F6-475B-BC4A-CEA786B3DE11}"/>
                    </a:ext>
                  </a:extLst>
                </p14:cNvPr>
                <p14:cNvContentPartPr/>
                <p14:nvPr/>
              </p14:nvContentPartPr>
              <p14:xfrm>
                <a:off x="6560301" y="260768"/>
                <a:ext cx="292320" cy="216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E5C974-D3F6-475B-BC4A-CEA786B3DE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1301" y="252128"/>
                  <a:ext cx="309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B2C30B-3DEA-4639-87CC-F2F7372F66F5}"/>
                    </a:ext>
                  </a:extLst>
                </p14:cNvPr>
                <p14:cNvContentPartPr/>
                <p14:nvPr/>
              </p14:nvContentPartPr>
              <p14:xfrm>
                <a:off x="6613941" y="262568"/>
                <a:ext cx="147960" cy="13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B2C30B-3DEA-4639-87CC-F2F7372F66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4941" y="253568"/>
                  <a:ext cx="165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0AE0D4-40CC-44ED-B0B6-7A41015F7F52}"/>
                    </a:ext>
                  </a:extLst>
                </p14:cNvPr>
                <p14:cNvContentPartPr/>
                <p14:nvPr/>
              </p14:nvContentPartPr>
              <p14:xfrm>
                <a:off x="6858741" y="221528"/>
                <a:ext cx="180360" cy="271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0AE0D4-40CC-44ED-B0B6-7A41015F7F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49741" y="212888"/>
                  <a:ext cx="19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BAD3D7-8AC5-4895-A828-BF82BCD25649}"/>
                    </a:ext>
                  </a:extLst>
                </p14:cNvPr>
                <p14:cNvContentPartPr/>
                <p14:nvPr/>
              </p14:nvContentPartPr>
              <p14:xfrm>
                <a:off x="6867021" y="239168"/>
                <a:ext cx="450360" cy="246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BAD3D7-8AC5-4895-A828-BF82BCD256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58021" y="230528"/>
                  <a:ext cx="46800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45E025-2F7F-439C-9285-89AE3B7991B5}"/>
              </a:ext>
            </a:extLst>
          </p:cNvPr>
          <p:cNvGrpSpPr/>
          <p:nvPr/>
        </p:nvGrpSpPr>
        <p:grpSpPr>
          <a:xfrm>
            <a:off x="7802661" y="235928"/>
            <a:ext cx="523080" cy="211320"/>
            <a:chOff x="7802661" y="235928"/>
            <a:chExt cx="5230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8B198B-DE76-4D76-935F-A4F8255CD5C7}"/>
                    </a:ext>
                  </a:extLst>
                </p14:cNvPr>
                <p14:cNvContentPartPr/>
                <p14:nvPr/>
              </p14:nvContentPartPr>
              <p14:xfrm>
                <a:off x="7883301" y="235928"/>
                <a:ext cx="29160" cy="211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8B198B-DE76-4D76-935F-A4F8255CD5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74661" y="227288"/>
                  <a:ext cx="46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10560F-8166-41BE-B1C0-366D4C16F1B9}"/>
                    </a:ext>
                  </a:extLst>
                </p14:cNvPr>
                <p14:cNvContentPartPr/>
                <p14:nvPr/>
              </p14:nvContentPartPr>
              <p14:xfrm>
                <a:off x="7802661" y="245648"/>
                <a:ext cx="523080" cy="190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10560F-8166-41BE-B1C0-366D4C16F1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94021" y="237008"/>
                  <a:ext cx="5407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AD41DF-DA5D-4FBA-B233-C97285D99DE4}"/>
              </a:ext>
            </a:extLst>
          </p:cNvPr>
          <p:cNvGrpSpPr/>
          <p:nvPr/>
        </p:nvGrpSpPr>
        <p:grpSpPr>
          <a:xfrm>
            <a:off x="8805261" y="183368"/>
            <a:ext cx="2332800" cy="335520"/>
            <a:chOff x="8805261" y="183368"/>
            <a:chExt cx="233280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E9E71E-C850-45EF-9FBF-25B3D4577B3E}"/>
                    </a:ext>
                  </a:extLst>
                </p14:cNvPr>
                <p14:cNvContentPartPr/>
                <p14:nvPr/>
              </p14:nvContentPartPr>
              <p14:xfrm>
                <a:off x="8805261" y="183368"/>
                <a:ext cx="223920" cy="262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E9E71E-C850-45EF-9FBF-25B3D4577B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96621" y="174728"/>
                  <a:ext cx="241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4A128A-3519-474D-8DAF-A24097D2AF0F}"/>
                    </a:ext>
                  </a:extLst>
                </p14:cNvPr>
                <p14:cNvContentPartPr/>
                <p14:nvPr/>
              </p14:nvContentPartPr>
              <p14:xfrm>
                <a:off x="9025221" y="266888"/>
                <a:ext cx="267480" cy="19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4A128A-3519-474D-8DAF-A24097D2AF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16221" y="258248"/>
                  <a:ext cx="285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69A759-FEFF-4338-A47E-7237085F10AB}"/>
                    </a:ext>
                  </a:extLst>
                </p14:cNvPr>
                <p14:cNvContentPartPr/>
                <p14:nvPr/>
              </p14:nvContentPartPr>
              <p14:xfrm>
                <a:off x="9376941" y="239168"/>
                <a:ext cx="268200" cy="231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69A759-FEFF-4338-A47E-7237085F10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67941" y="230168"/>
                  <a:ext cx="285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966BCF-B7B5-44A1-8017-E969ED069F03}"/>
                    </a:ext>
                  </a:extLst>
                </p14:cNvPr>
                <p14:cNvContentPartPr/>
                <p14:nvPr/>
              </p14:nvContentPartPr>
              <p14:xfrm>
                <a:off x="9691221" y="197768"/>
                <a:ext cx="215280" cy="279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966BCF-B7B5-44A1-8017-E969ED069F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82221" y="189128"/>
                  <a:ext cx="232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C1DA70-18C8-4462-B9ED-475F1C7ADFC8}"/>
                    </a:ext>
                  </a:extLst>
                </p14:cNvPr>
                <p14:cNvContentPartPr/>
                <p14:nvPr/>
              </p14:nvContentPartPr>
              <p14:xfrm>
                <a:off x="10024221" y="246368"/>
                <a:ext cx="26280" cy="24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C1DA70-18C8-4462-B9ED-475F1C7ADF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15581" y="237728"/>
                  <a:ext cx="43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A36BCA-2B5D-4840-8797-634D7B259291}"/>
                    </a:ext>
                  </a:extLst>
                </p14:cNvPr>
                <p14:cNvContentPartPr/>
                <p14:nvPr/>
              </p14:nvContentPartPr>
              <p14:xfrm>
                <a:off x="10235901" y="231608"/>
                <a:ext cx="212400" cy="259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A36BCA-2B5D-4840-8797-634D7B2592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27261" y="222608"/>
                  <a:ext cx="230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5D6910-E9DA-4CEE-8B75-A9A4A80402B9}"/>
                    </a:ext>
                  </a:extLst>
                </p14:cNvPr>
                <p14:cNvContentPartPr/>
                <p14:nvPr/>
              </p14:nvContentPartPr>
              <p14:xfrm>
                <a:off x="10527501" y="235928"/>
                <a:ext cx="203400" cy="264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5D6910-E9DA-4CEE-8B75-A9A4A80402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18501" y="227288"/>
                  <a:ext cx="221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3AD85C-442D-4F8B-AE60-F9A4968D7A2D}"/>
                    </a:ext>
                  </a:extLst>
                </p14:cNvPr>
                <p14:cNvContentPartPr/>
                <p14:nvPr/>
              </p14:nvContentPartPr>
              <p14:xfrm>
                <a:off x="10536861" y="213248"/>
                <a:ext cx="601200" cy="305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3AD85C-442D-4F8B-AE60-F9A4968D7A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27861" y="204608"/>
                  <a:ext cx="618840" cy="32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80B9E5-E9CD-418E-B6F2-EE3DF5463667}"/>
                  </a:ext>
                </a:extLst>
              </p14:cNvPr>
              <p14:cNvContentPartPr/>
              <p14:nvPr/>
            </p14:nvContentPartPr>
            <p14:xfrm>
              <a:off x="1273701" y="1316288"/>
              <a:ext cx="174600" cy="23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880B9E5-E9CD-418E-B6F2-EE3DF54636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65061" y="1307288"/>
                <a:ext cx="19224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F4FEACE-1F60-4D9E-9DA0-DDA77383AB23}"/>
              </a:ext>
            </a:extLst>
          </p:cNvPr>
          <p:cNvGrpSpPr/>
          <p:nvPr/>
        </p:nvGrpSpPr>
        <p:grpSpPr>
          <a:xfrm>
            <a:off x="1746741" y="1034408"/>
            <a:ext cx="2394000" cy="479520"/>
            <a:chOff x="1746741" y="1034408"/>
            <a:chExt cx="239400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682F82-C9A0-4AC8-81C9-6DBF30711795}"/>
                    </a:ext>
                  </a:extLst>
                </p14:cNvPr>
                <p14:cNvContentPartPr/>
                <p14:nvPr/>
              </p14:nvContentPartPr>
              <p14:xfrm>
                <a:off x="1746741" y="1179848"/>
                <a:ext cx="279000" cy="334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682F82-C9A0-4AC8-81C9-6DBF307117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38101" y="1170848"/>
                  <a:ext cx="2966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BC8141-0FF2-49EF-B477-AD33D7132146}"/>
                    </a:ext>
                  </a:extLst>
                </p14:cNvPr>
                <p14:cNvContentPartPr/>
                <p14:nvPr/>
              </p14:nvContentPartPr>
              <p14:xfrm>
                <a:off x="1808661" y="1171208"/>
                <a:ext cx="650160" cy="23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BC8141-0FF2-49EF-B477-AD33D71321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00021" y="1162208"/>
                  <a:ext cx="667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1D85B9-F389-4E44-9478-C08BA05458D9}"/>
                    </a:ext>
                  </a:extLst>
                </p14:cNvPr>
                <p14:cNvContentPartPr/>
                <p14:nvPr/>
              </p14:nvContentPartPr>
              <p14:xfrm>
                <a:off x="2662941" y="1137728"/>
                <a:ext cx="232920" cy="26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1D85B9-F389-4E44-9478-C08BA05458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54301" y="1129088"/>
                  <a:ext cx="250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E85D90-B615-4DBE-95E1-E561212E20E2}"/>
                    </a:ext>
                  </a:extLst>
                </p14:cNvPr>
                <p14:cNvContentPartPr/>
                <p14:nvPr/>
              </p14:nvContentPartPr>
              <p14:xfrm>
                <a:off x="3126981" y="1136648"/>
                <a:ext cx="30240" cy="236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E85D90-B615-4DBE-95E1-E561212E20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8341" y="1128008"/>
                  <a:ext cx="47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21810A8-A377-49C5-A1DB-EEFF5D2F0CF2}"/>
                    </a:ext>
                  </a:extLst>
                </p14:cNvPr>
                <p14:cNvContentPartPr/>
                <p14:nvPr/>
              </p14:nvContentPartPr>
              <p14:xfrm>
                <a:off x="3329301" y="1088768"/>
                <a:ext cx="312480" cy="274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21810A8-A377-49C5-A1DB-EEFF5D2F0C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20661" y="1079768"/>
                  <a:ext cx="330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16F1E3-9C0C-481B-8FDE-A609D7AD4CAE}"/>
                    </a:ext>
                  </a:extLst>
                </p14:cNvPr>
                <p14:cNvContentPartPr/>
                <p14:nvPr/>
              </p14:nvContentPartPr>
              <p14:xfrm>
                <a:off x="3731781" y="1034408"/>
                <a:ext cx="408960" cy="372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16F1E3-9C0C-481B-8FDE-A609D7AD4C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23141" y="1025408"/>
                  <a:ext cx="42660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4579E74-5064-44C7-A02C-71C312566895}"/>
              </a:ext>
            </a:extLst>
          </p:cNvPr>
          <p:cNvGrpSpPr/>
          <p:nvPr/>
        </p:nvGrpSpPr>
        <p:grpSpPr>
          <a:xfrm>
            <a:off x="4621701" y="986528"/>
            <a:ext cx="2580480" cy="390960"/>
            <a:chOff x="4621701" y="986528"/>
            <a:chExt cx="258048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3DCBBC-CB5B-45A3-A525-4166A1755BCB}"/>
                    </a:ext>
                  </a:extLst>
                </p14:cNvPr>
                <p14:cNvContentPartPr/>
                <p14:nvPr/>
              </p14:nvContentPartPr>
              <p14:xfrm>
                <a:off x="4621701" y="1047728"/>
                <a:ext cx="330120" cy="329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3DCBBC-CB5B-45A3-A525-4166A1755B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13061" y="1038728"/>
                  <a:ext cx="347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FE29C9-D9CE-4647-AD6D-D55AC1AB4CCB}"/>
                    </a:ext>
                  </a:extLst>
                </p14:cNvPr>
                <p14:cNvContentPartPr/>
                <p14:nvPr/>
              </p14:nvContentPartPr>
              <p14:xfrm>
                <a:off x="5092581" y="1048808"/>
                <a:ext cx="234000" cy="288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FE29C9-D9CE-4647-AD6D-D55AC1AB4C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83581" y="1040168"/>
                  <a:ext cx="251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F2ADDF-6514-4D9C-B7AE-06B214595BEA}"/>
                    </a:ext>
                  </a:extLst>
                </p14:cNvPr>
                <p14:cNvContentPartPr/>
                <p14:nvPr/>
              </p14:nvContentPartPr>
              <p14:xfrm>
                <a:off x="5388861" y="1057808"/>
                <a:ext cx="476640" cy="264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F2ADDF-6514-4D9C-B7AE-06B214595B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80221" y="1048808"/>
                  <a:ext cx="494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79BB43-9A2F-4804-A531-815A3BB2E6F7}"/>
                    </a:ext>
                  </a:extLst>
                </p14:cNvPr>
                <p14:cNvContentPartPr/>
                <p14:nvPr/>
              </p14:nvContentPartPr>
              <p14:xfrm>
                <a:off x="5947221" y="986528"/>
                <a:ext cx="249120" cy="353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79BB43-9A2F-4804-A531-815A3BB2E6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38581" y="977528"/>
                  <a:ext cx="2667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5EA0DC-9656-4894-A6F7-C8F6064E4031}"/>
                    </a:ext>
                  </a:extLst>
                </p14:cNvPr>
                <p14:cNvContentPartPr/>
                <p14:nvPr/>
              </p14:nvContentPartPr>
              <p14:xfrm>
                <a:off x="6275901" y="1034408"/>
                <a:ext cx="236520" cy="288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5EA0DC-9656-4894-A6F7-C8F6064E40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67261" y="1025768"/>
                  <a:ext cx="254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6095F7-1704-4F06-8796-66ADC1898B6B}"/>
                    </a:ext>
                  </a:extLst>
                </p14:cNvPr>
                <p14:cNvContentPartPr/>
                <p14:nvPr/>
              </p14:nvContentPartPr>
              <p14:xfrm>
                <a:off x="6269061" y="1184888"/>
                <a:ext cx="144720" cy="51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6095F7-1704-4F06-8796-66ADC1898B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60061" y="1175888"/>
                  <a:ext cx="162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036909-ED1E-4323-9CC7-23B916C02D26}"/>
                    </a:ext>
                  </a:extLst>
                </p14:cNvPr>
                <p14:cNvContentPartPr/>
                <p14:nvPr/>
              </p14:nvContentPartPr>
              <p14:xfrm>
                <a:off x="6376341" y="1021448"/>
                <a:ext cx="585720" cy="275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036909-ED1E-4323-9CC7-23B916C02D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67701" y="1012448"/>
                  <a:ext cx="603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DF5579-39AF-4018-A386-0D66D0515A18}"/>
                    </a:ext>
                  </a:extLst>
                </p14:cNvPr>
                <p14:cNvContentPartPr/>
                <p14:nvPr/>
              </p14:nvContentPartPr>
              <p14:xfrm>
                <a:off x="6842181" y="998768"/>
                <a:ext cx="360000" cy="304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DF5579-39AF-4018-A386-0D66D0515A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33181" y="989768"/>
                  <a:ext cx="37764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0B5EF64-C2AA-484F-B046-75FA40CD42A3}"/>
              </a:ext>
            </a:extLst>
          </p:cNvPr>
          <p:cNvGrpSpPr/>
          <p:nvPr/>
        </p:nvGrpSpPr>
        <p:grpSpPr>
          <a:xfrm>
            <a:off x="7683501" y="895808"/>
            <a:ext cx="1449000" cy="360720"/>
            <a:chOff x="7683501" y="895808"/>
            <a:chExt cx="144900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917ACA-6D45-41F9-9222-F6CF772F30C3}"/>
                    </a:ext>
                  </a:extLst>
                </p14:cNvPr>
                <p14:cNvContentPartPr/>
                <p14:nvPr/>
              </p14:nvContentPartPr>
              <p14:xfrm>
                <a:off x="7683501" y="996248"/>
                <a:ext cx="527400" cy="260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917ACA-6D45-41F9-9222-F6CF772F30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74501" y="987608"/>
                  <a:ext cx="545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DD300C-1B86-4CA2-BFF5-D2C8F217B721}"/>
                    </a:ext>
                  </a:extLst>
                </p14:cNvPr>
                <p14:cNvContentPartPr/>
                <p14:nvPr/>
              </p14:nvContentPartPr>
              <p14:xfrm>
                <a:off x="8381541" y="1011368"/>
                <a:ext cx="24840" cy="182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DD300C-1B86-4CA2-BFF5-D2C8F217B7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72541" y="1002368"/>
                  <a:ext cx="42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52A90B-6280-48B3-8CF9-361BFB2EC66B}"/>
                    </a:ext>
                  </a:extLst>
                </p14:cNvPr>
                <p14:cNvContentPartPr/>
                <p14:nvPr/>
              </p14:nvContentPartPr>
              <p14:xfrm>
                <a:off x="8640021" y="957008"/>
                <a:ext cx="47880" cy="29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52A90B-6280-48B3-8CF9-361BFB2EC6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31381" y="948368"/>
                  <a:ext cx="65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A300F9-7697-4C77-AFB3-5E97DB0D476C}"/>
                    </a:ext>
                  </a:extLst>
                </p14:cNvPr>
                <p14:cNvContentPartPr/>
                <p14:nvPr/>
              </p14:nvContentPartPr>
              <p14:xfrm>
                <a:off x="8541021" y="973568"/>
                <a:ext cx="401760" cy="258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A300F9-7697-4C77-AFB3-5E97DB0D47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32021" y="964928"/>
                  <a:ext cx="419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E64300-E253-411E-983B-671072CF5D2A}"/>
                    </a:ext>
                  </a:extLst>
                </p14:cNvPr>
                <p14:cNvContentPartPr/>
                <p14:nvPr/>
              </p14:nvContentPartPr>
              <p14:xfrm>
                <a:off x="9052221" y="895808"/>
                <a:ext cx="80280" cy="336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E64300-E253-411E-983B-671072CF5D2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43581" y="886808"/>
                  <a:ext cx="979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071478-EFAD-47AD-A419-BD52790367D3}"/>
                    </a:ext>
                  </a:extLst>
                </p14:cNvPr>
                <p14:cNvContentPartPr/>
                <p14:nvPr/>
              </p14:nvContentPartPr>
              <p14:xfrm>
                <a:off x="8853501" y="1056728"/>
                <a:ext cx="246960" cy="40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071478-EFAD-47AD-A419-BD52790367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44501" y="1047728"/>
                  <a:ext cx="2646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974255-D96E-4D2E-89AA-8BD9C274EC6E}"/>
              </a:ext>
            </a:extLst>
          </p:cNvPr>
          <p:cNvGrpSpPr/>
          <p:nvPr/>
        </p:nvGrpSpPr>
        <p:grpSpPr>
          <a:xfrm>
            <a:off x="9686181" y="926048"/>
            <a:ext cx="1215720" cy="316440"/>
            <a:chOff x="9686181" y="926048"/>
            <a:chExt cx="121572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BE78E0-E6C3-4C15-8A81-476F2DB64B2A}"/>
                    </a:ext>
                  </a:extLst>
                </p14:cNvPr>
                <p14:cNvContentPartPr/>
                <p14:nvPr/>
              </p14:nvContentPartPr>
              <p14:xfrm>
                <a:off x="9686181" y="954488"/>
                <a:ext cx="257400" cy="284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BE78E0-E6C3-4C15-8A81-476F2DB64B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77181" y="945848"/>
                  <a:ext cx="275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6DF38A-399B-40AA-956E-CCB8EC67D043}"/>
                    </a:ext>
                  </a:extLst>
                </p14:cNvPr>
                <p14:cNvContentPartPr/>
                <p14:nvPr/>
              </p14:nvContentPartPr>
              <p14:xfrm>
                <a:off x="10119261" y="980408"/>
                <a:ext cx="28440" cy="262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6DF38A-399B-40AA-956E-CCB8EC67D0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10621" y="971408"/>
                  <a:ext cx="46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DEE86B-92A1-4857-BF43-D2529FDEE78E}"/>
                    </a:ext>
                  </a:extLst>
                </p14:cNvPr>
                <p14:cNvContentPartPr/>
                <p14:nvPr/>
              </p14:nvContentPartPr>
              <p14:xfrm>
                <a:off x="10296741" y="926048"/>
                <a:ext cx="55800" cy="287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DEE86B-92A1-4857-BF43-D2529FDEE7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88101" y="917408"/>
                  <a:ext cx="734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B483A3-158B-4284-8A73-36FD83F86359}"/>
                    </a:ext>
                  </a:extLst>
                </p14:cNvPr>
                <p14:cNvContentPartPr/>
                <p14:nvPr/>
              </p14:nvContentPartPr>
              <p14:xfrm>
                <a:off x="10239141" y="936488"/>
                <a:ext cx="231840" cy="23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B483A3-158B-4284-8A73-36FD83F863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30501" y="927848"/>
                  <a:ext cx="249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E93F14-135B-404F-9C5A-587AD2AB2412}"/>
                    </a:ext>
                  </a:extLst>
                </p14:cNvPr>
                <p14:cNvContentPartPr/>
                <p14:nvPr/>
              </p14:nvContentPartPr>
              <p14:xfrm>
                <a:off x="10270821" y="930728"/>
                <a:ext cx="455040" cy="286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E93F14-135B-404F-9C5A-587AD2AB241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61821" y="921728"/>
                  <a:ext cx="472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2EED5C-3335-447C-B9FC-A92BA5D5E272}"/>
                    </a:ext>
                  </a:extLst>
                </p14:cNvPr>
                <p14:cNvContentPartPr/>
                <p14:nvPr/>
              </p14:nvContentPartPr>
              <p14:xfrm>
                <a:off x="10599141" y="926048"/>
                <a:ext cx="302760" cy="191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2EED5C-3335-447C-B9FC-A92BA5D5E2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90141" y="917408"/>
                  <a:ext cx="32040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B22C739-72D8-482B-87F3-01B51F4A4A2F}"/>
              </a:ext>
            </a:extLst>
          </p:cNvPr>
          <p:cNvGrpSpPr/>
          <p:nvPr/>
        </p:nvGrpSpPr>
        <p:grpSpPr>
          <a:xfrm>
            <a:off x="1757901" y="1628408"/>
            <a:ext cx="1581480" cy="478440"/>
            <a:chOff x="1757901" y="1628408"/>
            <a:chExt cx="158148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722687-BACE-44C6-8D31-57CC798680E0}"/>
                    </a:ext>
                  </a:extLst>
                </p14:cNvPr>
                <p14:cNvContentPartPr/>
                <p14:nvPr/>
              </p14:nvContentPartPr>
              <p14:xfrm>
                <a:off x="1757901" y="1788248"/>
                <a:ext cx="271800" cy="305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722687-BACE-44C6-8D31-57CC798680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48901" y="1779608"/>
                  <a:ext cx="2894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1B0E07-C61F-4B45-A8DF-BF1BCA11481B}"/>
                    </a:ext>
                  </a:extLst>
                </p14:cNvPr>
                <p14:cNvContentPartPr/>
                <p14:nvPr/>
              </p14:nvContentPartPr>
              <p14:xfrm>
                <a:off x="2081541" y="1810928"/>
                <a:ext cx="103680" cy="279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1B0E07-C61F-4B45-A8DF-BF1BCA1148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72901" y="1802288"/>
                  <a:ext cx="121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2E7912F-2EED-4ABD-A136-199BACCA0E36}"/>
                    </a:ext>
                  </a:extLst>
                </p14:cNvPr>
                <p14:cNvContentPartPr/>
                <p14:nvPr/>
              </p14:nvContentPartPr>
              <p14:xfrm>
                <a:off x="2104941" y="1628408"/>
                <a:ext cx="16560" cy="38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2E7912F-2EED-4ABD-A136-199BACCA0E3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95941" y="1619768"/>
                  <a:ext cx="34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5DC8543-1B73-420C-8B74-BEEF1CD416D4}"/>
                    </a:ext>
                  </a:extLst>
                </p14:cNvPr>
                <p14:cNvContentPartPr/>
                <p14:nvPr/>
              </p14:nvContentPartPr>
              <p14:xfrm>
                <a:off x="2291061" y="1824248"/>
                <a:ext cx="218160" cy="237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5DC8543-1B73-420C-8B74-BEEF1CD416D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82061" y="1815608"/>
                  <a:ext cx="235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F7A0546-DF84-4DC4-82F5-18F9B85160BF}"/>
                    </a:ext>
                  </a:extLst>
                </p14:cNvPr>
                <p14:cNvContentPartPr/>
                <p14:nvPr/>
              </p14:nvContentPartPr>
              <p14:xfrm>
                <a:off x="2400141" y="1853408"/>
                <a:ext cx="324000" cy="247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F7A0546-DF84-4DC4-82F5-18F9B85160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91501" y="1844408"/>
                  <a:ext cx="341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A9A8F0-228E-4409-8217-16C936D0C56E}"/>
                    </a:ext>
                  </a:extLst>
                </p14:cNvPr>
                <p14:cNvContentPartPr/>
                <p14:nvPr/>
              </p14:nvContentPartPr>
              <p14:xfrm>
                <a:off x="2735301" y="1807328"/>
                <a:ext cx="326880" cy="27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A9A8F0-228E-4409-8217-16C936D0C5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26661" y="1798688"/>
                  <a:ext cx="344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2663863-C5F8-4A2E-AD4D-E0B56E0409A5}"/>
                    </a:ext>
                  </a:extLst>
                </p14:cNvPr>
                <p14:cNvContentPartPr/>
                <p14:nvPr/>
              </p14:nvContentPartPr>
              <p14:xfrm>
                <a:off x="3130941" y="1682768"/>
                <a:ext cx="208440" cy="424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2663863-C5F8-4A2E-AD4D-E0B56E0409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22301" y="1673768"/>
                  <a:ext cx="226080" cy="44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785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2342D1E-5904-4AD1-8AEE-D4955944F15F}"/>
              </a:ext>
            </a:extLst>
          </p:cNvPr>
          <p:cNvGrpSpPr/>
          <p:nvPr/>
        </p:nvGrpSpPr>
        <p:grpSpPr>
          <a:xfrm>
            <a:off x="2689221" y="2577368"/>
            <a:ext cx="6573600" cy="849240"/>
            <a:chOff x="2689221" y="2577368"/>
            <a:chExt cx="6573600" cy="84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DED976B-50D8-4C3F-A518-386D241FA1B1}"/>
                    </a:ext>
                  </a:extLst>
                </p14:cNvPr>
                <p14:cNvContentPartPr/>
                <p14:nvPr/>
              </p14:nvContentPartPr>
              <p14:xfrm>
                <a:off x="2689221" y="2577368"/>
                <a:ext cx="856800" cy="849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DED976B-50D8-4C3F-A518-386D241FA1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0221" y="2568728"/>
                  <a:ext cx="87444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57830F-B2AC-465B-ADEA-72F4FBC55887}"/>
                    </a:ext>
                  </a:extLst>
                </p14:cNvPr>
                <p14:cNvContentPartPr/>
                <p14:nvPr/>
              </p14:nvContentPartPr>
              <p14:xfrm>
                <a:off x="3825021" y="2968328"/>
                <a:ext cx="430920" cy="318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57830F-B2AC-465B-ADEA-72F4FBC558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16381" y="2959688"/>
                  <a:ext cx="4485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5DB8CAE-6B43-485C-B2E8-D57C34539B74}"/>
                    </a:ext>
                  </a:extLst>
                </p14:cNvPr>
                <p14:cNvContentPartPr/>
                <p14:nvPr/>
              </p14:nvContentPartPr>
              <p14:xfrm>
                <a:off x="4501461" y="2835848"/>
                <a:ext cx="506520" cy="500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5DB8CAE-6B43-485C-B2E8-D57C34539B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92461" y="2826848"/>
                  <a:ext cx="5241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DF58093-17D3-4F7C-8C57-467C637499B2}"/>
                    </a:ext>
                  </a:extLst>
                </p14:cNvPr>
                <p14:cNvContentPartPr/>
                <p14:nvPr/>
              </p14:nvContentPartPr>
              <p14:xfrm>
                <a:off x="5029221" y="2829008"/>
                <a:ext cx="1231920" cy="449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DF58093-17D3-4F7C-8C57-467C637499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0221" y="2820368"/>
                  <a:ext cx="12495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857F71-7668-446A-8624-0F4E6F34850B}"/>
                    </a:ext>
                  </a:extLst>
                </p14:cNvPr>
                <p14:cNvContentPartPr/>
                <p14:nvPr/>
              </p14:nvContentPartPr>
              <p14:xfrm>
                <a:off x="6341061" y="2844848"/>
                <a:ext cx="422640" cy="40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857F71-7668-446A-8624-0F4E6F3485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32061" y="2835848"/>
                  <a:ext cx="440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679018-5A2C-46A3-A8E1-040AA0111266}"/>
                    </a:ext>
                  </a:extLst>
                </p14:cNvPr>
                <p14:cNvContentPartPr/>
                <p14:nvPr/>
              </p14:nvContentPartPr>
              <p14:xfrm>
                <a:off x="6343941" y="2969408"/>
                <a:ext cx="655920" cy="151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679018-5A2C-46A3-A8E1-040AA01112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35301" y="2960768"/>
                  <a:ext cx="673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F9FFE6-EE14-4CF2-8148-D3320C036B93}"/>
                    </a:ext>
                  </a:extLst>
                </p14:cNvPr>
                <p14:cNvContentPartPr/>
                <p14:nvPr/>
              </p14:nvContentPartPr>
              <p14:xfrm>
                <a:off x="6971061" y="2822888"/>
                <a:ext cx="304560" cy="353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F9FFE6-EE14-4CF2-8148-D3320C036B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62421" y="2813888"/>
                  <a:ext cx="3222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CDD588-DCF1-4C46-BE19-3006BB43664E}"/>
                    </a:ext>
                  </a:extLst>
                </p14:cNvPr>
                <p14:cNvContentPartPr/>
                <p14:nvPr/>
              </p14:nvContentPartPr>
              <p14:xfrm>
                <a:off x="7508901" y="2740808"/>
                <a:ext cx="82800" cy="426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CDD588-DCF1-4C46-BE19-3006BB4366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99901" y="2731808"/>
                  <a:ext cx="1004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BFFF63-BC2F-4B99-9635-D74509BD9502}"/>
                    </a:ext>
                  </a:extLst>
                </p14:cNvPr>
                <p14:cNvContentPartPr/>
                <p14:nvPr/>
              </p14:nvContentPartPr>
              <p14:xfrm>
                <a:off x="7330701" y="2791208"/>
                <a:ext cx="641160" cy="39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BFFF63-BC2F-4B99-9635-D74509BD95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22061" y="2782208"/>
                  <a:ext cx="6588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2F5622-FDF9-43A9-A29A-92C77FE5605B}"/>
                    </a:ext>
                  </a:extLst>
                </p14:cNvPr>
                <p14:cNvContentPartPr/>
                <p14:nvPr/>
              </p14:nvContentPartPr>
              <p14:xfrm>
                <a:off x="8132781" y="2729288"/>
                <a:ext cx="261000" cy="43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2F5622-FDF9-43A9-A29A-92C77FE560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24141" y="2720288"/>
                  <a:ext cx="2786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B3CE85-84D2-4534-BEB2-79E5AAD8DA46}"/>
                    </a:ext>
                  </a:extLst>
                </p14:cNvPr>
                <p14:cNvContentPartPr/>
                <p14:nvPr/>
              </p14:nvContentPartPr>
              <p14:xfrm>
                <a:off x="8652981" y="2677448"/>
                <a:ext cx="609840" cy="46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B3CE85-84D2-4534-BEB2-79E5AAD8DA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43981" y="2668448"/>
                  <a:ext cx="627480" cy="48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005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04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07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42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52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863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54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2DAF42-5D3A-4E52-8B95-06C267256D82}"/>
                  </a:ext>
                </a:extLst>
              </p14:cNvPr>
              <p14:cNvContentPartPr/>
              <p14:nvPr/>
            </p14:nvContentPartPr>
            <p14:xfrm>
              <a:off x="1891461" y="1639568"/>
              <a:ext cx="149760" cy="1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2DAF42-5D3A-4E52-8B95-06C267256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461" y="1630928"/>
                <a:ext cx="1674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77F73AB-7625-43C3-83C3-8212A7F4BD3F}"/>
              </a:ext>
            </a:extLst>
          </p:cNvPr>
          <p:cNvGrpSpPr/>
          <p:nvPr/>
        </p:nvGrpSpPr>
        <p:grpSpPr>
          <a:xfrm>
            <a:off x="2211501" y="1536248"/>
            <a:ext cx="318600" cy="252720"/>
            <a:chOff x="2211501" y="1536248"/>
            <a:chExt cx="31860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17C2EC-21CC-4E76-AE39-55CE27D42127}"/>
                    </a:ext>
                  </a:extLst>
                </p14:cNvPr>
                <p14:cNvContentPartPr/>
                <p14:nvPr/>
              </p14:nvContentPartPr>
              <p14:xfrm>
                <a:off x="2211501" y="1536248"/>
                <a:ext cx="174600" cy="229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17C2EC-21CC-4E76-AE39-55CE27D421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02501" y="1527248"/>
                  <a:ext cx="192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4F9744-4D0C-4A7A-A6B2-5FDC2B61EDFB}"/>
                    </a:ext>
                  </a:extLst>
                </p14:cNvPr>
                <p14:cNvContentPartPr/>
                <p14:nvPr/>
              </p14:nvContentPartPr>
              <p14:xfrm>
                <a:off x="2527941" y="1663328"/>
                <a:ext cx="2160" cy="125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4F9744-4D0C-4A7A-A6B2-5FDC2B61ED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8941" y="1654328"/>
                  <a:ext cx="198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B671C5-BAA8-4B12-B19F-C406A085F66D}"/>
              </a:ext>
            </a:extLst>
          </p:cNvPr>
          <p:cNvGrpSpPr/>
          <p:nvPr/>
        </p:nvGrpSpPr>
        <p:grpSpPr>
          <a:xfrm>
            <a:off x="2741781" y="1439048"/>
            <a:ext cx="550440" cy="293400"/>
            <a:chOff x="2741781" y="1439048"/>
            <a:chExt cx="55044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0DEE7F-463B-46AE-867E-A65C2C27653C}"/>
                    </a:ext>
                  </a:extLst>
                </p14:cNvPr>
                <p14:cNvContentPartPr/>
                <p14:nvPr/>
              </p14:nvContentPartPr>
              <p14:xfrm>
                <a:off x="2741781" y="1477928"/>
                <a:ext cx="20160" cy="25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0DEE7F-463B-46AE-867E-A65C2C2765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2781" y="1468928"/>
                  <a:ext cx="37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FB3346-6EB6-4E0C-B892-A8E82CDC92CB}"/>
                    </a:ext>
                  </a:extLst>
                </p14:cNvPr>
                <p14:cNvContentPartPr/>
                <p14:nvPr/>
              </p14:nvContentPartPr>
              <p14:xfrm>
                <a:off x="2858421" y="1466408"/>
                <a:ext cx="123120" cy="15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FB3346-6EB6-4E0C-B892-A8E82CDC92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9781" y="1457768"/>
                  <a:ext cx="140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AFD4B1-546B-4AC8-80CB-2F332AC62F8C}"/>
                    </a:ext>
                  </a:extLst>
                </p14:cNvPr>
                <p14:cNvContentPartPr/>
                <p14:nvPr/>
              </p14:nvContentPartPr>
              <p14:xfrm>
                <a:off x="3002781" y="1478288"/>
                <a:ext cx="49680" cy="253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AFD4B1-546B-4AC8-80CB-2F332AC62F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4141" y="1469288"/>
                  <a:ext cx="67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A927AD-5C7D-4F0B-B48D-E4AC657E1247}"/>
                    </a:ext>
                  </a:extLst>
                </p14:cNvPr>
                <p14:cNvContentPartPr/>
                <p14:nvPr/>
              </p14:nvContentPartPr>
              <p14:xfrm>
                <a:off x="3086661" y="1439048"/>
                <a:ext cx="144360" cy="284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A927AD-5C7D-4F0B-B48D-E4AC657E12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8021" y="1430408"/>
                  <a:ext cx="162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2D64F9-F51D-491B-9B03-40AFF3DED448}"/>
                    </a:ext>
                  </a:extLst>
                </p14:cNvPr>
                <p14:cNvContentPartPr/>
                <p14:nvPr/>
              </p14:nvContentPartPr>
              <p14:xfrm>
                <a:off x="3180261" y="1585928"/>
                <a:ext cx="111960" cy="1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2D64F9-F51D-491B-9B03-40AFF3DED4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1261" y="1576928"/>
                  <a:ext cx="1296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F984C2-6F57-4D68-A199-1EFBF97BC300}"/>
              </a:ext>
            </a:extLst>
          </p:cNvPr>
          <p:cNvGrpSpPr/>
          <p:nvPr/>
        </p:nvGrpSpPr>
        <p:grpSpPr>
          <a:xfrm>
            <a:off x="3434781" y="1439048"/>
            <a:ext cx="908280" cy="356400"/>
            <a:chOff x="3434781" y="1439048"/>
            <a:chExt cx="90828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9606A9-51B6-4ABB-8ECC-FAD5D2D005BF}"/>
                    </a:ext>
                  </a:extLst>
                </p14:cNvPr>
                <p14:cNvContentPartPr/>
                <p14:nvPr/>
              </p14:nvContentPartPr>
              <p14:xfrm>
                <a:off x="3434781" y="1689968"/>
                <a:ext cx="14760" cy="10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9606A9-51B6-4ABB-8ECC-FAD5D2D005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26141" y="1680968"/>
                  <a:ext cx="32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013BD7-13CD-4B52-B282-5EDDC0E2ABA6}"/>
                    </a:ext>
                  </a:extLst>
                </p14:cNvPr>
                <p14:cNvContentPartPr/>
                <p14:nvPr/>
              </p14:nvContentPartPr>
              <p14:xfrm>
                <a:off x="3537381" y="1517528"/>
                <a:ext cx="106200" cy="14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013BD7-13CD-4B52-B282-5EDDC0E2AB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28741" y="1508528"/>
                  <a:ext cx="123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043924-A8B9-4C66-8172-335AFDA785F5}"/>
                    </a:ext>
                  </a:extLst>
                </p14:cNvPr>
                <p14:cNvContentPartPr/>
                <p14:nvPr/>
              </p14:nvContentPartPr>
              <p14:xfrm>
                <a:off x="3648621" y="1480808"/>
                <a:ext cx="52200" cy="234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043924-A8B9-4C66-8172-335AFDA785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9981" y="1472168"/>
                  <a:ext cx="69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BC2C53-7DF5-4EDC-8D9E-0B2B72FFD902}"/>
                    </a:ext>
                  </a:extLst>
                </p14:cNvPr>
                <p14:cNvContentPartPr/>
                <p14:nvPr/>
              </p14:nvContentPartPr>
              <p14:xfrm>
                <a:off x="3796221" y="1479728"/>
                <a:ext cx="138240" cy="18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BC2C53-7DF5-4EDC-8D9E-0B2B72FFD9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7221" y="1470728"/>
                  <a:ext cx="155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CA4503-6361-4C63-81FC-74C947680766}"/>
                    </a:ext>
                  </a:extLst>
                </p14:cNvPr>
                <p14:cNvContentPartPr/>
                <p14:nvPr/>
              </p14:nvContentPartPr>
              <p14:xfrm>
                <a:off x="3990621" y="1439048"/>
                <a:ext cx="204120" cy="260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CA4503-6361-4C63-81FC-74C9476807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81981" y="1430408"/>
                  <a:ext cx="221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640ECB-5532-4B75-BEEB-8EDAAEC9F354}"/>
                    </a:ext>
                  </a:extLst>
                </p14:cNvPr>
                <p14:cNvContentPartPr/>
                <p14:nvPr/>
              </p14:nvContentPartPr>
              <p14:xfrm>
                <a:off x="4311381" y="1603568"/>
                <a:ext cx="31680" cy="12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640ECB-5532-4B75-BEEB-8EDAAEC9F3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02381" y="1594928"/>
                  <a:ext cx="4932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9618D1-46CE-4987-8686-2A5F0B382569}"/>
              </a:ext>
            </a:extLst>
          </p:cNvPr>
          <p:cNvGrpSpPr/>
          <p:nvPr/>
        </p:nvGrpSpPr>
        <p:grpSpPr>
          <a:xfrm>
            <a:off x="4542501" y="1396568"/>
            <a:ext cx="405000" cy="261360"/>
            <a:chOff x="4542501" y="1396568"/>
            <a:chExt cx="40500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6D580A-4303-4BD4-82E9-74A180931A23}"/>
                    </a:ext>
                  </a:extLst>
                </p14:cNvPr>
                <p14:cNvContentPartPr/>
                <p14:nvPr/>
              </p14:nvContentPartPr>
              <p14:xfrm>
                <a:off x="4542501" y="1400528"/>
                <a:ext cx="124560" cy="25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6D580A-4303-4BD4-82E9-74A180931A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33501" y="1391888"/>
                  <a:ext cx="142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BB705A-8C0B-4F8A-89CE-66C2C15E431C}"/>
                    </a:ext>
                  </a:extLst>
                </p14:cNvPr>
                <p14:cNvContentPartPr/>
                <p14:nvPr/>
              </p14:nvContentPartPr>
              <p14:xfrm>
                <a:off x="4758141" y="1396568"/>
                <a:ext cx="92160" cy="143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BB705A-8C0B-4F8A-89CE-66C2C15E43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49141" y="1387568"/>
                  <a:ext cx="109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F44D8C-1AFE-4D20-AD98-64A3B87985C6}"/>
                    </a:ext>
                  </a:extLst>
                </p14:cNvPr>
                <p14:cNvContentPartPr/>
                <p14:nvPr/>
              </p14:nvContentPartPr>
              <p14:xfrm>
                <a:off x="4913661" y="1398008"/>
                <a:ext cx="33840" cy="236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F44D8C-1AFE-4D20-AD98-64A3B87985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04661" y="1389368"/>
                  <a:ext cx="5148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6390BCC-2FB5-43F4-A623-DDFB9ADDA31A}"/>
                  </a:ext>
                </a:extLst>
              </p14:cNvPr>
              <p14:cNvContentPartPr/>
              <p14:nvPr/>
            </p14:nvContentPartPr>
            <p14:xfrm>
              <a:off x="5094741" y="1387568"/>
              <a:ext cx="147960" cy="232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390BCC-2FB5-43F4-A623-DDFB9ADDA3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86101" y="1378568"/>
                <a:ext cx="16560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D77C18B-A250-4F72-B2C3-0D11F71D18B8}"/>
              </a:ext>
            </a:extLst>
          </p:cNvPr>
          <p:cNvGrpSpPr/>
          <p:nvPr/>
        </p:nvGrpSpPr>
        <p:grpSpPr>
          <a:xfrm>
            <a:off x="5746701" y="1405208"/>
            <a:ext cx="318600" cy="244800"/>
            <a:chOff x="5746701" y="1405208"/>
            <a:chExt cx="31860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736E3F-DB6F-40BD-9BF2-D68126F00C35}"/>
                    </a:ext>
                  </a:extLst>
                </p14:cNvPr>
                <p14:cNvContentPartPr/>
                <p14:nvPr/>
              </p14:nvContentPartPr>
              <p14:xfrm>
                <a:off x="5792781" y="1405208"/>
                <a:ext cx="95400" cy="244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736E3F-DB6F-40BD-9BF2-D68126F00C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83781" y="1396568"/>
                  <a:ext cx="113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E996A0-67C0-41FE-A5BA-379656842062}"/>
                    </a:ext>
                  </a:extLst>
                </p14:cNvPr>
                <p14:cNvContentPartPr/>
                <p14:nvPr/>
              </p14:nvContentPartPr>
              <p14:xfrm>
                <a:off x="5746701" y="1537688"/>
                <a:ext cx="117000" cy="1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E996A0-67C0-41FE-A5BA-3796568420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38061" y="1529048"/>
                  <a:ext cx="134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480B28-9812-48EA-B9F1-A30D4353ECD1}"/>
                    </a:ext>
                  </a:extLst>
                </p14:cNvPr>
                <p14:cNvContentPartPr/>
                <p14:nvPr/>
              </p14:nvContentPartPr>
              <p14:xfrm>
                <a:off x="5953701" y="1491608"/>
                <a:ext cx="111600" cy="132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480B28-9812-48EA-B9F1-A30D4353EC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44701" y="1482608"/>
                  <a:ext cx="1292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662DAD-F422-48A8-BB9B-BFBCEBD8215E}"/>
              </a:ext>
            </a:extLst>
          </p:cNvPr>
          <p:cNvGrpSpPr/>
          <p:nvPr/>
        </p:nvGrpSpPr>
        <p:grpSpPr>
          <a:xfrm>
            <a:off x="221781" y="2925848"/>
            <a:ext cx="1037520" cy="284400"/>
            <a:chOff x="221781" y="2925848"/>
            <a:chExt cx="103752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738868-7078-4413-B743-2B4F736AC514}"/>
                    </a:ext>
                  </a:extLst>
                </p14:cNvPr>
                <p14:cNvContentPartPr/>
                <p14:nvPr/>
              </p14:nvContentPartPr>
              <p14:xfrm>
                <a:off x="221781" y="2925848"/>
                <a:ext cx="121320" cy="284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738868-7078-4413-B743-2B4F736AC5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2781" y="2917208"/>
                  <a:ext cx="138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393CA6-6406-4770-A949-5D5BCECF57E5}"/>
                    </a:ext>
                  </a:extLst>
                </p14:cNvPr>
                <p14:cNvContentPartPr/>
                <p14:nvPr/>
              </p14:nvContentPartPr>
              <p14:xfrm>
                <a:off x="430941" y="2989928"/>
                <a:ext cx="108720" cy="199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393CA6-6406-4770-A949-5D5BCECF57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2301" y="2981288"/>
                  <a:ext cx="126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8BFCE5-F888-46C0-A527-7498AAF4672C}"/>
                    </a:ext>
                  </a:extLst>
                </p14:cNvPr>
                <p14:cNvContentPartPr/>
                <p14:nvPr/>
              </p14:nvContentPartPr>
              <p14:xfrm>
                <a:off x="616701" y="2969408"/>
                <a:ext cx="186120" cy="213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8BFCE5-F888-46C0-A527-7498AAF467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8061" y="2960768"/>
                  <a:ext cx="203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29697B-3379-4D65-83D8-B3DE2EEF6107}"/>
                    </a:ext>
                  </a:extLst>
                </p14:cNvPr>
                <p14:cNvContentPartPr/>
                <p14:nvPr/>
              </p14:nvContentPartPr>
              <p14:xfrm>
                <a:off x="943581" y="2926208"/>
                <a:ext cx="315720" cy="261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29697B-3379-4D65-83D8-B3DE2EEF61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4941" y="2917208"/>
                  <a:ext cx="33336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DCF097-E670-40BC-A8E7-44F3B0881F37}"/>
                  </a:ext>
                </a:extLst>
              </p14:cNvPr>
              <p14:cNvContentPartPr/>
              <p14:nvPr/>
            </p14:nvContentPartPr>
            <p14:xfrm>
              <a:off x="2049141" y="3121328"/>
              <a:ext cx="182160" cy="20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DCF097-E670-40BC-A8E7-44F3B0881F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40141" y="3112688"/>
                <a:ext cx="199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E27A8F0-D526-477A-ABB3-60E18C27E916}"/>
                  </a:ext>
                </a:extLst>
              </p14:cNvPr>
              <p14:cNvContentPartPr/>
              <p14:nvPr/>
            </p14:nvContentPartPr>
            <p14:xfrm>
              <a:off x="2469981" y="2968688"/>
              <a:ext cx="204840" cy="298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E27A8F0-D526-477A-ABB3-60E18C27E9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60981" y="2960048"/>
                <a:ext cx="22248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0ABA82C-D7B8-4EA3-B750-9544DC44BF33}"/>
              </a:ext>
            </a:extLst>
          </p:cNvPr>
          <p:cNvGrpSpPr/>
          <p:nvPr/>
        </p:nvGrpSpPr>
        <p:grpSpPr>
          <a:xfrm>
            <a:off x="2853741" y="2997848"/>
            <a:ext cx="961200" cy="372240"/>
            <a:chOff x="2853741" y="2997848"/>
            <a:chExt cx="96120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7C785E-D934-4E77-8D45-CE21BBDA8F17}"/>
                    </a:ext>
                  </a:extLst>
                </p14:cNvPr>
                <p14:cNvContentPartPr/>
                <p14:nvPr/>
              </p14:nvContentPartPr>
              <p14:xfrm>
                <a:off x="2853741" y="3246968"/>
                <a:ext cx="12960" cy="123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7C785E-D934-4E77-8D45-CE21BBDA8F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44741" y="3237968"/>
                  <a:ext cx="30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4FED2-F7CF-4CCE-8794-6DAD78EAB032}"/>
                    </a:ext>
                  </a:extLst>
                </p14:cNvPr>
                <p14:cNvContentPartPr/>
                <p14:nvPr/>
              </p14:nvContentPartPr>
              <p14:xfrm>
                <a:off x="2945181" y="3065528"/>
                <a:ext cx="258480" cy="200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4FED2-F7CF-4CCE-8794-6DAD78EAB0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36541" y="3056528"/>
                  <a:ext cx="276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9E7B75-F144-450D-A03A-516535A4F81C}"/>
                    </a:ext>
                  </a:extLst>
                </p14:cNvPr>
                <p14:cNvContentPartPr/>
                <p14:nvPr/>
              </p14:nvContentPartPr>
              <p14:xfrm>
                <a:off x="3231741" y="3016208"/>
                <a:ext cx="331200" cy="220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9E7B75-F144-450D-A03A-516535A4F8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23101" y="3007568"/>
                  <a:ext cx="348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0FE84D6-A5E9-4FF8-9FB7-58432059E7F8}"/>
                    </a:ext>
                  </a:extLst>
                </p14:cNvPr>
                <p14:cNvContentPartPr/>
                <p14:nvPr/>
              </p14:nvContentPartPr>
              <p14:xfrm>
                <a:off x="3636741" y="2997848"/>
                <a:ext cx="178200" cy="267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0FE84D6-A5E9-4FF8-9FB7-58432059E7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28101" y="2988848"/>
                  <a:ext cx="19584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D89EFE-BA2D-4116-B074-5719FC9433C0}"/>
              </a:ext>
            </a:extLst>
          </p:cNvPr>
          <p:cNvGrpSpPr/>
          <p:nvPr/>
        </p:nvGrpSpPr>
        <p:grpSpPr>
          <a:xfrm>
            <a:off x="4070181" y="2995688"/>
            <a:ext cx="298800" cy="338040"/>
            <a:chOff x="4070181" y="2995688"/>
            <a:chExt cx="29880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1BFD24-F943-4A31-9F74-C32FB44B2372}"/>
                    </a:ext>
                  </a:extLst>
                </p14:cNvPr>
                <p14:cNvContentPartPr/>
                <p14:nvPr/>
              </p14:nvContentPartPr>
              <p14:xfrm>
                <a:off x="4070181" y="3210608"/>
                <a:ext cx="9720" cy="123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1BFD24-F943-4A31-9F74-C32FB44B23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61541" y="3201608"/>
                  <a:ext cx="27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24CDDC-17E3-4987-8CCA-99E8D84F4F96}"/>
                    </a:ext>
                  </a:extLst>
                </p14:cNvPr>
                <p14:cNvContentPartPr/>
                <p14:nvPr/>
              </p14:nvContentPartPr>
              <p14:xfrm>
                <a:off x="4151901" y="2995688"/>
                <a:ext cx="217080" cy="221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24CDDC-17E3-4987-8CCA-99E8D84F4F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42901" y="2986688"/>
                  <a:ext cx="2347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E169562-EC32-480C-9C79-A2C018D36F0E}"/>
              </a:ext>
            </a:extLst>
          </p:cNvPr>
          <p:cNvGrpSpPr/>
          <p:nvPr/>
        </p:nvGrpSpPr>
        <p:grpSpPr>
          <a:xfrm>
            <a:off x="4520181" y="2981288"/>
            <a:ext cx="210600" cy="249840"/>
            <a:chOff x="4520181" y="2981288"/>
            <a:chExt cx="2106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949618-A99E-45BD-9062-1C4AE8736142}"/>
                    </a:ext>
                  </a:extLst>
                </p14:cNvPr>
                <p14:cNvContentPartPr/>
                <p14:nvPr/>
              </p14:nvContentPartPr>
              <p14:xfrm>
                <a:off x="4520181" y="2981288"/>
                <a:ext cx="159480" cy="249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949618-A99E-45BD-9062-1C4AE87361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11181" y="2972288"/>
                  <a:ext cx="177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6D2B88-60D3-4E79-AF67-DAF29BFE0842}"/>
                    </a:ext>
                  </a:extLst>
                </p14:cNvPr>
                <p14:cNvContentPartPr/>
                <p14:nvPr/>
              </p14:nvContentPartPr>
              <p14:xfrm>
                <a:off x="4586061" y="3144728"/>
                <a:ext cx="144720" cy="15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6D2B88-60D3-4E79-AF67-DAF29BFE08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7061" y="3135728"/>
                  <a:ext cx="16236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5781DE-920E-4BB5-9668-A436EEC52F5C}"/>
              </a:ext>
            </a:extLst>
          </p:cNvPr>
          <p:cNvGrpSpPr/>
          <p:nvPr/>
        </p:nvGrpSpPr>
        <p:grpSpPr>
          <a:xfrm>
            <a:off x="4937421" y="2988848"/>
            <a:ext cx="305640" cy="283320"/>
            <a:chOff x="4937421" y="2988848"/>
            <a:chExt cx="30564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DC94DB-655F-4CB9-9A49-2DC2568FAB15}"/>
                    </a:ext>
                  </a:extLst>
                </p14:cNvPr>
                <p14:cNvContentPartPr/>
                <p14:nvPr/>
              </p14:nvContentPartPr>
              <p14:xfrm>
                <a:off x="4937421" y="2988848"/>
                <a:ext cx="181080" cy="239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DC94DB-655F-4CB9-9A49-2DC2568FAB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28421" y="2980208"/>
                  <a:ext cx="198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F5DCB26-B403-464B-8CCF-42A3E6C2AADA}"/>
                    </a:ext>
                  </a:extLst>
                </p14:cNvPr>
                <p14:cNvContentPartPr/>
                <p14:nvPr/>
              </p14:nvContentPartPr>
              <p14:xfrm>
                <a:off x="5226501" y="3185768"/>
                <a:ext cx="16560" cy="86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F5DCB26-B403-464B-8CCF-42A3E6C2AA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17501" y="3176768"/>
                  <a:ext cx="342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C06169-53A9-4C4D-8D76-A159573870DC}"/>
              </a:ext>
            </a:extLst>
          </p:cNvPr>
          <p:cNvGrpSpPr/>
          <p:nvPr/>
        </p:nvGrpSpPr>
        <p:grpSpPr>
          <a:xfrm>
            <a:off x="5444661" y="2946728"/>
            <a:ext cx="814320" cy="323640"/>
            <a:chOff x="5444661" y="2946728"/>
            <a:chExt cx="81432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1C329C-66E9-42D6-92E2-0707F3E64530}"/>
                    </a:ext>
                  </a:extLst>
                </p14:cNvPr>
                <p14:cNvContentPartPr/>
                <p14:nvPr/>
              </p14:nvContentPartPr>
              <p14:xfrm>
                <a:off x="5444661" y="2970488"/>
                <a:ext cx="163080" cy="236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1C329C-66E9-42D6-92E2-0707F3E645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36021" y="2961488"/>
                  <a:ext cx="180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F0ED04-C5AD-4E5B-8271-781B93C556B9}"/>
                    </a:ext>
                  </a:extLst>
                </p14:cNvPr>
                <p14:cNvContentPartPr/>
                <p14:nvPr/>
              </p14:nvContentPartPr>
              <p14:xfrm>
                <a:off x="5748141" y="2959688"/>
                <a:ext cx="204840" cy="254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F0ED04-C5AD-4E5B-8271-781B93C556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39501" y="2950688"/>
                  <a:ext cx="222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DCDC567-CFAD-47BA-AB7F-FDC749B3159E}"/>
                    </a:ext>
                  </a:extLst>
                </p14:cNvPr>
                <p14:cNvContentPartPr/>
                <p14:nvPr/>
              </p14:nvContentPartPr>
              <p14:xfrm>
                <a:off x="6087621" y="2946728"/>
                <a:ext cx="171360" cy="323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DCDC567-CFAD-47BA-AB7F-FDC749B315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78981" y="2937728"/>
                  <a:ext cx="18900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354609-FDDA-441D-A5E4-CBA6D33D742A}"/>
                  </a:ext>
                </a:extLst>
              </p14:cNvPr>
              <p14:cNvContentPartPr/>
              <p14:nvPr/>
            </p14:nvContentPartPr>
            <p14:xfrm>
              <a:off x="6492261" y="3175688"/>
              <a:ext cx="5400" cy="93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354609-FDDA-441D-A5E4-CBA6D33D742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83621" y="3166688"/>
                <a:ext cx="23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E790AB8-F5D8-4E7F-957F-BA10A1A80BA6}"/>
                  </a:ext>
                </a:extLst>
              </p14:cNvPr>
              <p14:cNvContentPartPr/>
              <p14:nvPr/>
            </p14:nvContentPartPr>
            <p14:xfrm>
              <a:off x="6808341" y="2939888"/>
              <a:ext cx="193320" cy="239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E790AB8-F5D8-4E7F-957F-BA10A1A80BA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99341" y="2931248"/>
                <a:ext cx="2109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438AFEA-4C15-426D-88E0-065AF7994200}"/>
                  </a:ext>
                </a:extLst>
              </p14:cNvPr>
              <p14:cNvContentPartPr/>
              <p14:nvPr/>
            </p14:nvContentPartPr>
            <p14:xfrm>
              <a:off x="7153581" y="2928728"/>
              <a:ext cx="155160" cy="258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438AFEA-4C15-426D-88E0-065AF799420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44941" y="2920088"/>
                <a:ext cx="17280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81CFACFF-87D9-4679-8EDF-8AD4BAE298E4}"/>
              </a:ext>
            </a:extLst>
          </p:cNvPr>
          <p:cNvGrpSpPr/>
          <p:nvPr/>
        </p:nvGrpSpPr>
        <p:grpSpPr>
          <a:xfrm>
            <a:off x="7461741" y="2862128"/>
            <a:ext cx="185400" cy="334440"/>
            <a:chOff x="7461741" y="2862128"/>
            <a:chExt cx="18540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29A87D-1074-4FA4-9FFC-A3A1DCAAB1FC}"/>
                    </a:ext>
                  </a:extLst>
                </p14:cNvPr>
                <p14:cNvContentPartPr/>
                <p14:nvPr/>
              </p14:nvContentPartPr>
              <p14:xfrm>
                <a:off x="7461741" y="2925848"/>
                <a:ext cx="113040" cy="164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29A87D-1074-4FA4-9FFC-A3A1DCAAB1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52741" y="2917208"/>
                  <a:ext cx="130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FFD819B-D89C-4468-A2F3-33758A9EB257}"/>
                    </a:ext>
                  </a:extLst>
                </p14:cNvPr>
                <p14:cNvContentPartPr/>
                <p14:nvPr/>
              </p14:nvContentPartPr>
              <p14:xfrm>
                <a:off x="7614021" y="2862128"/>
                <a:ext cx="33120" cy="334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FFD819B-D89C-4468-A2F3-33758A9EB2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05021" y="2853128"/>
                  <a:ext cx="5076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22E0AED-EA96-4467-B22E-AD37645DDCAC}"/>
              </a:ext>
            </a:extLst>
          </p:cNvPr>
          <p:cNvGrpSpPr/>
          <p:nvPr/>
        </p:nvGrpSpPr>
        <p:grpSpPr>
          <a:xfrm>
            <a:off x="7823901" y="2926568"/>
            <a:ext cx="669960" cy="360360"/>
            <a:chOff x="7823901" y="2926568"/>
            <a:chExt cx="66996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662E50-F439-4D0A-9B61-F2F64D4C767D}"/>
                    </a:ext>
                  </a:extLst>
                </p14:cNvPr>
                <p14:cNvContentPartPr/>
                <p14:nvPr/>
              </p14:nvContentPartPr>
              <p14:xfrm>
                <a:off x="7823901" y="3173888"/>
                <a:ext cx="16920" cy="113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662E50-F439-4D0A-9B61-F2F64D4C76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15261" y="3165248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66029C-AC3A-4F7A-899E-2506A66AE34B}"/>
                    </a:ext>
                  </a:extLst>
                </p14:cNvPr>
                <p14:cNvContentPartPr/>
                <p14:nvPr/>
              </p14:nvContentPartPr>
              <p14:xfrm>
                <a:off x="7948821" y="2938088"/>
                <a:ext cx="245160" cy="22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66029C-AC3A-4F7A-899E-2506A66AE3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40181" y="2929448"/>
                  <a:ext cx="262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70254F-F4EC-45AC-817E-BD5EB33CA33F}"/>
                    </a:ext>
                  </a:extLst>
                </p14:cNvPr>
                <p14:cNvContentPartPr/>
                <p14:nvPr/>
              </p14:nvContentPartPr>
              <p14:xfrm>
                <a:off x="8068701" y="3060128"/>
                <a:ext cx="169560" cy="52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70254F-F4EC-45AC-817E-BD5EB33CA3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60061" y="3051488"/>
                  <a:ext cx="187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032215-DD48-4E0D-B944-6C4AA2F3516C}"/>
                    </a:ext>
                  </a:extLst>
                </p14:cNvPr>
                <p14:cNvContentPartPr/>
                <p14:nvPr/>
              </p14:nvContentPartPr>
              <p14:xfrm>
                <a:off x="8326101" y="2926568"/>
                <a:ext cx="156600" cy="243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032215-DD48-4E0D-B944-6C4AA2F351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17101" y="2917568"/>
                  <a:ext cx="174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51042C4-C229-45A9-BBC7-1F53546D7359}"/>
                    </a:ext>
                  </a:extLst>
                </p14:cNvPr>
                <p14:cNvContentPartPr/>
                <p14:nvPr/>
              </p14:nvContentPartPr>
              <p14:xfrm>
                <a:off x="8347701" y="3083528"/>
                <a:ext cx="146160" cy="18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51042C4-C229-45A9-BBC7-1F53546D73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39061" y="3074528"/>
                  <a:ext cx="1638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9EB546B-33A6-4D88-AD90-3A39AFCEFA22}"/>
              </a:ext>
            </a:extLst>
          </p:cNvPr>
          <p:cNvGrpSpPr/>
          <p:nvPr/>
        </p:nvGrpSpPr>
        <p:grpSpPr>
          <a:xfrm>
            <a:off x="8661981" y="2903168"/>
            <a:ext cx="298440" cy="321120"/>
            <a:chOff x="8661981" y="2903168"/>
            <a:chExt cx="29844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CC39371-B03C-453C-8034-B974F4C97352}"/>
                    </a:ext>
                  </a:extLst>
                </p14:cNvPr>
                <p14:cNvContentPartPr/>
                <p14:nvPr/>
              </p14:nvContentPartPr>
              <p14:xfrm>
                <a:off x="8661981" y="2903168"/>
                <a:ext cx="156960" cy="246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CC39371-B03C-453C-8034-B974F4C973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52981" y="2894168"/>
                  <a:ext cx="174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BD78EBF-CB58-47A4-B447-E28A58ADB447}"/>
                    </a:ext>
                  </a:extLst>
                </p14:cNvPr>
                <p14:cNvContentPartPr/>
                <p14:nvPr/>
              </p14:nvContentPartPr>
              <p14:xfrm>
                <a:off x="8955021" y="3126008"/>
                <a:ext cx="5400" cy="98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BD78EBF-CB58-47A4-B447-E28A58ADB4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46381" y="3117008"/>
                  <a:ext cx="230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63BBD91-A0C0-4B62-BC66-FCE766DA73B9}"/>
              </a:ext>
            </a:extLst>
          </p:cNvPr>
          <p:cNvGrpSpPr/>
          <p:nvPr/>
        </p:nvGrpSpPr>
        <p:grpSpPr>
          <a:xfrm>
            <a:off x="9117381" y="2889128"/>
            <a:ext cx="696960" cy="260280"/>
            <a:chOff x="9117381" y="2889128"/>
            <a:chExt cx="69696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3CDEE74-30BE-49F6-A9AA-65AFDD33591C}"/>
                    </a:ext>
                  </a:extLst>
                </p14:cNvPr>
                <p14:cNvContentPartPr/>
                <p14:nvPr/>
              </p14:nvContentPartPr>
              <p14:xfrm>
                <a:off x="9117381" y="2926568"/>
                <a:ext cx="175320" cy="222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3CDEE74-30BE-49F6-A9AA-65AFDD3359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08381" y="2917928"/>
                  <a:ext cx="192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E7AE1DF-7E5D-4F3F-ACF2-9ECF37DA35CE}"/>
                    </a:ext>
                  </a:extLst>
                </p14:cNvPr>
                <p14:cNvContentPartPr/>
                <p14:nvPr/>
              </p14:nvContentPartPr>
              <p14:xfrm>
                <a:off x="9342021" y="2925848"/>
                <a:ext cx="186480" cy="217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E7AE1DF-7E5D-4F3F-ACF2-9ECF37DA35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33021" y="2917208"/>
                  <a:ext cx="204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0BBA504-F675-44B1-9D5C-F45D906EB61C}"/>
                    </a:ext>
                  </a:extLst>
                </p14:cNvPr>
                <p14:cNvContentPartPr/>
                <p14:nvPr/>
              </p14:nvContentPartPr>
              <p14:xfrm>
                <a:off x="9624261" y="2889128"/>
                <a:ext cx="190080" cy="250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0BBA504-F675-44B1-9D5C-F45D906EB6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15621" y="2880128"/>
                  <a:ext cx="207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D679E6F-0A2E-42BB-B560-AF27EA9C0242}"/>
                    </a:ext>
                  </a:extLst>
                </p14:cNvPr>
                <p14:cNvContentPartPr/>
                <p14:nvPr/>
              </p14:nvContentPartPr>
              <p14:xfrm>
                <a:off x="9649821" y="3009368"/>
                <a:ext cx="140040" cy="17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D679E6F-0A2E-42BB-B560-AF27EA9C024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40821" y="3000368"/>
                  <a:ext cx="1576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EDFC9F8-113F-4565-8B29-EFD7EA80C88D}"/>
                  </a:ext>
                </a:extLst>
              </p14:cNvPr>
              <p14:cNvContentPartPr/>
              <p14:nvPr/>
            </p14:nvContentPartPr>
            <p14:xfrm>
              <a:off x="10349301" y="2912528"/>
              <a:ext cx="5400" cy="9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EDFC9F8-113F-4565-8B29-EFD7EA80C88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40301" y="2903888"/>
                <a:ext cx="2304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ACC5258-4E0A-4143-A666-4AB79B91EDBA}"/>
              </a:ext>
            </a:extLst>
          </p:cNvPr>
          <p:cNvGrpSpPr/>
          <p:nvPr/>
        </p:nvGrpSpPr>
        <p:grpSpPr>
          <a:xfrm>
            <a:off x="10293501" y="2925848"/>
            <a:ext cx="548280" cy="189000"/>
            <a:chOff x="10293501" y="2925848"/>
            <a:chExt cx="54828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8B9F3C6-8E36-48BD-9A79-093E1272196B}"/>
                    </a:ext>
                  </a:extLst>
                </p14:cNvPr>
                <p14:cNvContentPartPr/>
                <p14:nvPr/>
              </p14:nvContentPartPr>
              <p14:xfrm>
                <a:off x="10448301" y="2931968"/>
                <a:ext cx="5400" cy="17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8B9F3C6-8E36-48BD-9A79-093E1272196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39301" y="2923328"/>
                  <a:ext cx="23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A4798B-C93C-4084-9835-CFBBFBBD5F19}"/>
                    </a:ext>
                  </a:extLst>
                </p14:cNvPr>
                <p14:cNvContentPartPr/>
                <p14:nvPr/>
              </p14:nvContentPartPr>
              <p14:xfrm>
                <a:off x="10368021" y="2925848"/>
                <a:ext cx="193680" cy="189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A4798B-C93C-4084-9835-CFBBFBBD5F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59021" y="2917208"/>
                  <a:ext cx="211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8A8898B-35C3-4DB9-8E14-1772A17B2CE0}"/>
                    </a:ext>
                  </a:extLst>
                </p14:cNvPr>
                <p14:cNvContentPartPr/>
                <p14:nvPr/>
              </p14:nvContentPartPr>
              <p14:xfrm>
                <a:off x="10293501" y="2997848"/>
                <a:ext cx="271800" cy="10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8A8898B-35C3-4DB9-8E14-1772A17B2C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84501" y="2988848"/>
                  <a:ext cx="289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7EBF3C6-21A6-4289-A9C4-B4EA2876C7C0}"/>
                    </a:ext>
                  </a:extLst>
                </p14:cNvPr>
                <p14:cNvContentPartPr/>
                <p14:nvPr/>
              </p14:nvContentPartPr>
              <p14:xfrm>
                <a:off x="10715421" y="2959688"/>
                <a:ext cx="126360" cy="141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7EBF3C6-21A6-4289-A9C4-B4EA2876C7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06421" y="2951048"/>
                  <a:ext cx="14400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FE1F8BB-2763-4D4D-A2C9-28602B146E19}"/>
                  </a:ext>
                </a:extLst>
              </p14:cNvPr>
              <p14:cNvContentPartPr/>
              <p14:nvPr/>
            </p14:nvContentPartPr>
            <p14:xfrm>
              <a:off x="2489061" y="3567008"/>
              <a:ext cx="200160" cy="379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FE1F8BB-2763-4D4D-A2C9-28602B146E1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80421" y="3558008"/>
                <a:ext cx="217800" cy="39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15FDB33-C0E9-4644-8CD8-325B1648E43F}"/>
              </a:ext>
            </a:extLst>
          </p:cNvPr>
          <p:cNvGrpSpPr/>
          <p:nvPr/>
        </p:nvGrpSpPr>
        <p:grpSpPr>
          <a:xfrm>
            <a:off x="2990541" y="3571328"/>
            <a:ext cx="821880" cy="306360"/>
            <a:chOff x="2990541" y="3571328"/>
            <a:chExt cx="8218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4622515-1192-4355-AE10-89CB4984217A}"/>
                    </a:ext>
                  </a:extLst>
                </p14:cNvPr>
                <p14:cNvContentPartPr/>
                <p14:nvPr/>
              </p14:nvContentPartPr>
              <p14:xfrm>
                <a:off x="2990541" y="3744128"/>
                <a:ext cx="22320" cy="133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4622515-1192-4355-AE10-89CB4984217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81901" y="3735488"/>
                  <a:ext cx="39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56F2837-2F60-4F48-BB70-CFAAA080FE6F}"/>
                    </a:ext>
                  </a:extLst>
                </p14:cNvPr>
                <p14:cNvContentPartPr/>
                <p14:nvPr/>
              </p14:nvContentPartPr>
              <p14:xfrm>
                <a:off x="3094581" y="3614528"/>
                <a:ext cx="192600" cy="201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56F2837-2F60-4F48-BB70-CFAAA080FE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85581" y="3605528"/>
                  <a:ext cx="210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2AAC5F9-F986-4261-9FB0-C56CD597E1D0}"/>
                    </a:ext>
                  </a:extLst>
                </p14:cNvPr>
                <p14:cNvContentPartPr/>
                <p14:nvPr/>
              </p14:nvContentPartPr>
              <p14:xfrm>
                <a:off x="3335421" y="3571328"/>
                <a:ext cx="239040" cy="190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2AAC5F9-F986-4261-9FB0-C56CD597E1D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26421" y="3562688"/>
                  <a:ext cx="256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8F8111C-C6B6-421C-9897-05808AD92852}"/>
                    </a:ext>
                  </a:extLst>
                </p14:cNvPr>
                <p14:cNvContentPartPr/>
                <p14:nvPr/>
              </p14:nvContentPartPr>
              <p14:xfrm>
                <a:off x="3616581" y="3573128"/>
                <a:ext cx="195840" cy="220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8F8111C-C6B6-421C-9897-05808AD928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07941" y="3564488"/>
                  <a:ext cx="21348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27605DB-5AD7-4729-9247-55D5849AE394}"/>
                  </a:ext>
                </a:extLst>
              </p14:cNvPr>
              <p14:cNvContentPartPr/>
              <p14:nvPr/>
            </p14:nvContentPartPr>
            <p14:xfrm>
              <a:off x="3989541" y="3755288"/>
              <a:ext cx="13680" cy="130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27605DB-5AD7-4729-9247-55D5849AE39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80901" y="3746648"/>
                <a:ext cx="3132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FF5AA1F-66F2-49FC-8102-9026F63776E6}"/>
              </a:ext>
            </a:extLst>
          </p:cNvPr>
          <p:cNvGrpSpPr/>
          <p:nvPr/>
        </p:nvGrpSpPr>
        <p:grpSpPr>
          <a:xfrm>
            <a:off x="4236141" y="3558368"/>
            <a:ext cx="1034640" cy="267120"/>
            <a:chOff x="4236141" y="3558368"/>
            <a:chExt cx="10346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1947333-98B1-4A7F-AE9D-C185479B2B3F}"/>
                    </a:ext>
                  </a:extLst>
                </p14:cNvPr>
                <p14:cNvContentPartPr/>
                <p14:nvPr/>
              </p14:nvContentPartPr>
              <p14:xfrm>
                <a:off x="4236141" y="3573848"/>
                <a:ext cx="191880" cy="226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1947333-98B1-4A7F-AE9D-C185479B2B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27141" y="3564848"/>
                  <a:ext cx="209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D39917-C8AD-4235-8E4C-21F73C2C15D7}"/>
                    </a:ext>
                  </a:extLst>
                </p14:cNvPr>
                <p14:cNvContentPartPr/>
                <p14:nvPr/>
              </p14:nvContentPartPr>
              <p14:xfrm>
                <a:off x="4518381" y="3558368"/>
                <a:ext cx="172800" cy="183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D39917-C8AD-4235-8E4C-21F73C2C15D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09741" y="3549368"/>
                  <a:ext cx="190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B2ABD34-B404-4B22-87E3-61E978CE7BC8}"/>
                    </a:ext>
                  </a:extLst>
                </p14:cNvPr>
                <p14:cNvContentPartPr/>
                <p14:nvPr/>
              </p14:nvContentPartPr>
              <p14:xfrm>
                <a:off x="4605141" y="3673568"/>
                <a:ext cx="156600" cy="29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B2ABD34-B404-4B22-87E3-61E978CE7B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96501" y="3664568"/>
                  <a:ext cx="174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D9AD5E0-8102-4BBB-8FD7-48151DA8A29A}"/>
                    </a:ext>
                  </a:extLst>
                </p14:cNvPr>
                <p14:cNvContentPartPr/>
                <p14:nvPr/>
              </p14:nvContentPartPr>
              <p14:xfrm>
                <a:off x="4874781" y="3572768"/>
                <a:ext cx="246960" cy="218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D9AD5E0-8102-4BBB-8FD7-48151DA8A2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65781" y="3564128"/>
                  <a:ext cx="264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C419B93-4727-4DB6-A86A-CC8ADCED6DE3}"/>
                    </a:ext>
                  </a:extLst>
                </p14:cNvPr>
                <p14:cNvContentPartPr/>
                <p14:nvPr/>
              </p14:nvContentPartPr>
              <p14:xfrm>
                <a:off x="5267181" y="3695168"/>
                <a:ext cx="3600" cy="130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C419B93-4727-4DB6-A86A-CC8ADCED6D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58541" y="3686168"/>
                  <a:ext cx="212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9401853-9FDC-4FBE-AD4E-9B9706135200}"/>
              </a:ext>
            </a:extLst>
          </p:cNvPr>
          <p:cNvGrpSpPr/>
          <p:nvPr/>
        </p:nvGrpSpPr>
        <p:grpSpPr>
          <a:xfrm>
            <a:off x="5464101" y="3557648"/>
            <a:ext cx="363600" cy="218160"/>
            <a:chOff x="5464101" y="3557648"/>
            <a:chExt cx="36360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30D8A42-5C25-4FC0-8AB5-C919874B0E5B}"/>
                    </a:ext>
                  </a:extLst>
                </p14:cNvPr>
                <p14:cNvContentPartPr/>
                <p14:nvPr/>
              </p14:nvContentPartPr>
              <p14:xfrm>
                <a:off x="5464101" y="3588248"/>
                <a:ext cx="116640" cy="169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30D8A42-5C25-4FC0-8AB5-C919874B0E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55461" y="3579608"/>
                  <a:ext cx="134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7F755B5-96CA-4A4A-9ADD-968F63B50D8B}"/>
                    </a:ext>
                  </a:extLst>
                </p14:cNvPr>
                <p14:cNvContentPartPr/>
                <p14:nvPr/>
              </p14:nvContentPartPr>
              <p14:xfrm>
                <a:off x="5662821" y="3557648"/>
                <a:ext cx="164880" cy="218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7F755B5-96CA-4A4A-9ADD-968F63B50D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54181" y="3549008"/>
                  <a:ext cx="18252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98D15D8-2519-4B3E-92C4-014DC33F21FE}"/>
                  </a:ext>
                </a:extLst>
              </p14:cNvPr>
              <p14:cNvContentPartPr/>
              <p14:nvPr/>
            </p14:nvContentPartPr>
            <p14:xfrm>
              <a:off x="6002661" y="3533888"/>
              <a:ext cx="161640" cy="213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98D15D8-2519-4B3E-92C4-014DC33F21F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94021" y="3524888"/>
                <a:ext cx="1792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95883EB-FCF6-4BEF-86F1-E66CE4D49F7D}"/>
                  </a:ext>
                </a:extLst>
              </p14:cNvPr>
              <p14:cNvContentPartPr/>
              <p14:nvPr/>
            </p14:nvContentPartPr>
            <p14:xfrm>
              <a:off x="6334941" y="3722528"/>
              <a:ext cx="7920" cy="104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95883EB-FCF6-4BEF-86F1-E66CE4D49F7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25941" y="3713888"/>
                <a:ext cx="255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EBBA48-5837-475B-8A1F-497CF84E9E48}"/>
                  </a:ext>
                </a:extLst>
              </p14:cNvPr>
              <p14:cNvContentPartPr/>
              <p14:nvPr/>
            </p14:nvContentPartPr>
            <p14:xfrm>
              <a:off x="6667941" y="3577088"/>
              <a:ext cx="215640" cy="202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EBBA48-5837-475B-8A1F-497CF84E9E4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58941" y="3568088"/>
                <a:ext cx="2332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C73680D-5679-4291-A708-DCD2E8A2A4A9}"/>
                  </a:ext>
                </a:extLst>
              </p14:cNvPr>
              <p14:cNvContentPartPr/>
              <p14:nvPr/>
            </p14:nvContentPartPr>
            <p14:xfrm>
              <a:off x="7109661" y="3521648"/>
              <a:ext cx="146880" cy="207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C73680D-5679-4291-A708-DCD2E8A2A4A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100661" y="3512648"/>
                <a:ext cx="16452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F98004B-F974-439E-A445-76F64430BB9D}"/>
              </a:ext>
            </a:extLst>
          </p:cNvPr>
          <p:cNvGrpSpPr/>
          <p:nvPr/>
        </p:nvGrpSpPr>
        <p:grpSpPr>
          <a:xfrm>
            <a:off x="7418541" y="3482408"/>
            <a:ext cx="374400" cy="321480"/>
            <a:chOff x="7418541" y="3482408"/>
            <a:chExt cx="37440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3951BCE-DB92-4136-98C6-493EA2887019}"/>
                    </a:ext>
                  </a:extLst>
                </p14:cNvPr>
                <p14:cNvContentPartPr/>
                <p14:nvPr/>
              </p14:nvContentPartPr>
              <p14:xfrm>
                <a:off x="7418541" y="3488168"/>
                <a:ext cx="118440" cy="144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3951BCE-DB92-4136-98C6-493EA28870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09901" y="3479528"/>
                  <a:ext cx="13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C37D9FE-7372-4333-8878-8E3F8A21C99F}"/>
                    </a:ext>
                  </a:extLst>
                </p14:cNvPr>
                <p14:cNvContentPartPr/>
                <p14:nvPr/>
              </p14:nvContentPartPr>
              <p14:xfrm>
                <a:off x="7582701" y="3482408"/>
                <a:ext cx="47880" cy="268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C37D9FE-7372-4333-8878-8E3F8A21C9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73701" y="3473408"/>
                  <a:ext cx="65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39D0045-5C0E-48B8-842D-86C16F58EFAB}"/>
                    </a:ext>
                  </a:extLst>
                </p14:cNvPr>
                <p14:cNvContentPartPr/>
                <p14:nvPr/>
              </p14:nvContentPartPr>
              <p14:xfrm>
                <a:off x="7781421" y="3674648"/>
                <a:ext cx="11520" cy="129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39D0045-5C0E-48B8-842D-86C16F58EFA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72781" y="3665648"/>
                  <a:ext cx="291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A40DE37-7521-46AA-8EEC-F4C1907DCA7D}"/>
              </a:ext>
            </a:extLst>
          </p:cNvPr>
          <p:cNvGrpSpPr/>
          <p:nvPr/>
        </p:nvGrpSpPr>
        <p:grpSpPr>
          <a:xfrm>
            <a:off x="8028381" y="3432368"/>
            <a:ext cx="752760" cy="279000"/>
            <a:chOff x="8028381" y="3432368"/>
            <a:chExt cx="75276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E44737D-A88D-44E4-B77F-FCFBAFD25EC5}"/>
                    </a:ext>
                  </a:extLst>
                </p14:cNvPr>
                <p14:cNvContentPartPr/>
                <p14:nvPr/>
              </p14:nvContentPartPr>
              <p14:xfrm>
                <a:off x="8028381" y="3445688"/>
                <a:ext cx="144000" cy="235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E44737D-A88D-44E4-B77F-FCFBAFD25EC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19381" y="3436688"/>
                  <a:ext cx="161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6E30B48-665E-413D-8765-FA928683B719}"/>
                    </a:ext>
                  </a:extLst>
                </p14:cNvPr>
                <p14:cNvContentPartPr/>
                <p14:nvPr/>
              </p14:nvContentPartPr>
              <p14:xfrm>
                <a:off x="8058981" y="3614888"/>
                <a:ext cx="179280" cy="4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6E30B48-665E-413D-8765-FA928683B7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49981" y="3606248"/>
                  <a:ext cx="196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027DA02-361C-49E2-A3C9-5A4157DF8CB7}"/>
                    </a:ext>
                  </a:extLst>
                </p14:cNvPr>
                <p14:cNvContentPartPr/>
                <p14:nvPr/>
              </p14:nvContentPartPr>
              <p14:xfrm>
                <a:off x="8303421" y="3442448"/>
                <a:ext cx="197280" cy="230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027DA02-361C-49E2-A3C9-5A4157DF8CB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94781" y="3433448"/>
                  <a:ext cx="214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BBCB82C-E1A4-4FAE-84EB-FD178A738EB3}"/>
                    </a:ext>
                  </a:extLst>
                </p14:cNvPr>
                <p14:cNvContentPartPr/>
                <p14:nvPr/>
              </p14:nvContentPartPr>
              <p14:xfrm>
                <a:off x="8415381" y="3610568"/>
                <a:ext cx="103680" cy="18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BBCB82C-E1A4-4FAE-84EB-FD178A738E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06381" y="3601568"/>
                  <a:ext cx="121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9080DE-E42C-4E38-B147-FF5D3C54E85D}"/>
                    </a:ext>
                  </a:extLst>
                </p14:cNvPr>
                <p14:cNvContentPartPr/>
                <p14:nvPr/>
              </p14:nvContentPartPr>
              <p14:xfrm>
                <a:off x="8654781" y="3432368"/>
                <a:ext cx="126360" cy="279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9080DE-E42C-4E38-B147-FF5D3C54E85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45781" y="3423728"/>
                  <a:ext cx="14400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D7EDF7A-CADB-4DF0-9DB5-F2AA82E0841F}"/>
                  </a:ext>
                </a:extLst>
              </p14:cNvPr>
              <p14:cNvContentPartPr/>
              <p14:nvPr/>
            </p14:nvContentPartPr>
            <p14:xfrm>
              <a:off x="8973381" y="3617768"/>
              <a:ext cx="13680" cy="1141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D7EDF7A-CADB-4DF0-9DB5-F2AA82E0841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964381" y="3608768"/>
                <a:ext cx="31320" cy="13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80EFB0F-3A62-4BE5-B1C3-1E25EFB6A29B}"/>
              </a:ext>
            </a:extLst>
          </p:cNvPr>
          <p:cNvGrpSpPr/>
          <p:nvPr/>
        </p:nvGrpSpPr>
        <p:grpSpPr>
          <a:xfrm>
            <a:off x="9210261" y="3439208"/>
            <a:ext cx="362160" cy="215640"/>
            <a:chOff x="9210261" y="3439208"/>
            <a:chExt cx="36216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3007302-747D-4815-98CF-70876B8765ED}"/>
                    </a:ext>
                  </a:extLst>
                </p14:cNvPr>
                <p14:cNvContentPartPr/>
                <p14:nvPr/>
              </p14:nvContentPartPr>
              <p14:xfrm>
                <a:off x="9210261" y="3439208"/>
                <a:ext cx="167400" cy="210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3007302-747D-4815-98CF-70876B8765E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01621" y="3430568"/>
                  <a:ext cx="185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ED36076-3AFD-4499-8348-FDF474C14948}"/>
                    </a:ext>
                  </a:extLst>
                </p14:cNvPr>
                <p14:cNvContentPartPr/>
                <p14:nvPr/>
              </p14:nvContentPartPr>
              <p14:xfrm>
                <a:off x="9426261" y="3452528"/>
                <a:ext cx="146160" cy="202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ED36076-3AFD-4499-8348-FDF474C1494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17261" y="3443528"/>
                  <a:ext cx="16380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3E7F217-2B3C-499E-A9CA-49DE6572373C}"/>
                  </a:ext>
                </a:extLst>
              </p14:cNvPr>
              <p14:cNvContentPartPr/>
              <p14:nvPr/>
            </p14:nvContentPartPr>
            <p14:xfrm>
              <a:off x="9748461" y="3380168"/>
              <a:ext cx="261360" cy="2998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3E7F217-2B3C-499E-A9CA-49DE6572373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739821" y="3371528"/>
                <a:ext cx="27900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DBE9E07-70F1-410C-84D4-165D4C7F3748}"/>
              </a:ext>
            </a:extLst>
          </p:cNvPr>
          <p:cNvGrpSpPr/>
          <p:nvPr/>
        </p:nvGrpSpPr>
        <p:grpSpPr>
          <a:xfrm>
            <a:off x="124581" y="3530288"/>
            <a:ext cx="417600" cy="334800"/>
            <a:chOff x="124581" y="3530288"/>
            <a:chExt cx="41760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91A8A73-287C-41E5-975F-5EEE3C82315D}"/>
                    </a:ext>
                  </a:extLst>
                </p14:cNvPr>
                <p14:cNvContentPartPr/>
                <p14:nvPr/>
              </p14:nvContentPartPr>
              <p14:xfrm>
                <a:off x="124581" y="3530288"/>
                <a:ext cx="156600" cy="334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91A8A73-287C-41E5-975F-5EEE3C82315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5941" y="3521648"/>
                  <a:ext cx="174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D54A813-EC72-4514-BFD9-D453B2F2076B}"/>
                    </a:ext>
                  </a:extLst>
                </p14:cNvPr>
                <p14:cNvContentPartPr/>
                <p14:nvPr/>
              </p14:nvContentPartPr>
              <p14:xfrm>
                <a:off x="379101" y="3594368"/>
                <a:ext cx="141120" cy="135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D54A813-EC72-4514-BFD9-D453B2F2076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461" y="3585728"/>
                  <a:ext cx="158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018AE82-7D6B-4E5E-9DF2-C78F1FD6CF33}"/>
                    </a:ext>
                  </a:extLst>
                </p14:cNvPr>
                <p14:cNvContentPartPr/>
                <p14:nvPr/>
              </p14:nvContentPartPr>
              <p14:xfrm>
                <a:off x="520221" y="3585728"/>
                <a:ext cx="21960" cy="273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018AE82-7D6B-4E5E-9DF2-C78F1FD6C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1221" y="3576728"/>
                  <a:ext cx="396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25FE01-4659-4A06-B975-A815935D7278}"/>
              </a:ext>
            </a:extLst>
          </p:cNvPr>
          <p:cNvGrpSpPr/>
          <p:nvPr/>
        </p:nvGrpSpPr>
        <p:grpSpPr>
          <a:xfrm>
            <a:off x="707061" y="3534968"/>
            <a:ext cx="364680" cy="322560"/>
            <a:chOff x="707061" y="3534968"/>
            <a:chExt cx="36468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AEFB428-BC7F-47DB-8BEC-37A9EAAF058A}"/>
                    </a:ext>
                  </a:extLst>
                </p14:cNvPr>
                <p14:cNvContentPartPr/>
                <p14:nvPr/>
              </p14:nvContentPartPr>
              <p14:xfrm>
                <a:off x="707061" y="3551888"/>
                <a:ext cx="99720" cy="289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AEFB428-BC7F-47DB-8BEC-37A9EAAF05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8421" y="3543248"/>
                  <a:ext cx="117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D3B420F-0F33-40C4-AA9B-5D5850A47A25}"/>
                    </a:ext>
                  </a:extLst>
                </p14:cNvPr>
                <p14:cNvContentPartPr/>
                <p14:nvPr/>
              </p14:nvContentPartPr>
              <p14:xfrm>
                <a:off x="864741" y="3702368"/>
                <a:ext cx="31320" cy="155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D3B420F-0F33-40C4-AA9B-5D5850A47A2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6101" y="3693368"/>
                  <a:ext cx="48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3B4313F-838C-40C8-945F-23ABCF63AA28}"/>
                    </a:ext>
                  </a:extLst>
                </p14:cNvPr>
                <p14:cNvContentPartPr/>
                <p14:nvPr/>
              </p14:nvContentPartPr>
              <p14:xfrm>
                <a:off x="860061" y="3534968"/>
                <a:ext cx="172800" cy="241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3B4313F-838C-40C8-945F-23ABCF63AA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1061" y="3525968"/>
                  <a:ext cx="190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71EB9E9-F9C0-4874-B15A-C46BE1843648}"/>
                    </a:ext>
                  </a:extLst>
                </p14:cNvPr>
                <p14:cNvContentPartPr/>
                <p14:nvPr/>
              </p14:nvContentPartPr>
              <p14:xfrm>
                <a:off x="945381" y="3663128"/>
                <a:ext cx="126360" cy="50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71EB9E9-F9C0-4874-B15A-C46BE184364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6741" y="3654128"/>
                  <a:ext cx="1440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5E38E26-9CAE-4040-8E31-EC814606C97A}"/>
              </a:ext>
            </a:extLst>
          </p:cNvPr>
          <p:cNvGrpSpPr/>
          <p:nvPr/>
        </p:nvGrpSpPr>
        <p:grpSpPr>
          <a:xfrm>
            <a:off x="159501" y="1530488"/>
            <a:ext cx="878040" cy="692280"/>
            <a:chOff x="159501" y="1530488"/>
            <a:chExt cx="878040" cy="69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ADBCA3-D0C6-40BE-9139-1AF54BD435AD}"/>
                    </a:ext>
                  </a:extLst>
                </p14:cNvPr>
                <p14:cNvContentPartPr/>
                <p14:nvPr/>
              </p14:nvContentPartPr>
              <p14:xfrm>
                <a:off x="291981" y="1530488"/>
                <a:ext cx="23040" cy="315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ADBCA3-D0C6-40BE-9139-1AF54BD435A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2981" y="1521848"/>
                  <a:ext cx="406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D32346-E381-4649-BAB3-B650F1CD957B}"/>
                    </a:ext>
                  </a:extLst>
                </p14:cNvPr>
                <p14:cNvContentPartPr/>
                <p14:nvPr/>
              </p14:nvContentPartPr>
              <p14:xfrm>
                <a:off x="444261" y="1588808"/>
                <a:ext cx="200880" cy="227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D32346-E381-4649-BAB3-B650F1CD95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5621" y="1580168"/>
                  <a:ext cx="218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A658BB-83EE-4EE2-9B96-0705D888E7E0}"/>
                    </a:ext>
                  </a:extLst>
                </p14:cNvPr>
                <p14:cNvContentPartPr/>
                <p14:nvPr/>
              </p14:nvContentPartPr>
              <p14:xfrm>
                <a:off x="785901" y="1544888"/>
                <a:ext cx="43560" cy="235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A658BB-83EE-4EE2-9B96-0705D888E7E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6901" y="1536248"/>
                  <a:ext cx="61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26B02E-97D8-4B7F-BC98-61D26241028C}"/>
                    </a:ext>
                  </a:extLst>
                </p14:cNvPr>
                <p14:cNvContentPartPr/>
                <p14:nvPr/>
              </p14:nvContentPartPr>
              <p14:xfrm>
                <a:off x="689061" y="1530488"/>
                <a:ext cx="164520" cy="43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26B02E-97D8-4B7F-BC98-61D2624102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0421" y="1521848"/>
                  <a:ext cx="182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83867EA-86D7-4C0A-B666-3BD327DA2219}"/>
                    </a:ext>
                  </a:extLst>
                </p14:cNvPr>
                <p14:cNvContentPartPr/>
                <p14:nvPr/>
              </p14:nvContentPartPr>
              <p14:xfrm>
                <a:off x="159501" y="1926488"/>
                <a:ext cx="206280" cy="296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83867EA-86D7-4C0A-B666-3BD327DA221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0501" y="1917488"/>
                  <a:ext cx="223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FC54CB3-438B-4F3F-9DFB-1FD2417F50B3}"/>
                    </a:ext>
                  </a:extLst>
                </p14:cNvPr>
                <p14:cNvContentPartPr/>
                <p14:nvPr/>
              </p14:nvContentPartPr>
              <p14:xfrm>
                <a:off x="418341" y="1926488"/>
                <a:ext cx="167760" cy="279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FC54CB3-438B-4F3F-9DFB-1FD2417F50B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9701" y="1917488"/>
                  <a:ext cx="185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CEEB90-CE6B-4896-B320-FC5564E03DDD}"/>
                    </a:ext>
                  </a:extLst>
                </p14:cNvPr>
                <p14:cNvContentPartPr/>
                <p14:nvPr/>
              </p14:nvContentPartPr>
              <p14:xfrm>
                <a:off x="704901" y="1914608"/>
                <a:ext cx="137520" cy="227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CEEB90-CE6B-4896-B320-FC5564E03DD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5901" y="1905968"/>
                  <a:ext cx="155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FE6D334-C6CE-4529-935C-1E9FCC874AE7}"/>
                    </a:ext>
                  </a:extLst>
                </p14:cNvPr>
                <p14:cNvContentPartPr/>
                <p14:nvPr/>
              </p14:nvContentPartPr>
              <p14:xfrm>
                <a:off x="891381" y="1904168"/>
                <a:ext cx="34560" cy="209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FE6D334-C6CE-4529-935C-1E9FCC874AE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2741" y="1895528"/>
                  <a:ext cx="52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DEE3644-FC7F-48FA-A1F3-C81846471D5E}"/>
                    </a:ext>
                  </a:extLst>
                </p14:cNvPr>
                <p14:cNvContentPartPr/>
                <p14:nvPr/>
              </p14:nvContentPartPr>
              <p14:xfrm>
                <a:off x="927381" y="1832168"/>
                <a:ext cx="110160" cy="226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DEE3644-FC7F-48FA-A1F3-C81846471D5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8381" y="1823528"/>
                  <a:ext cx="1278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9192C12-04D8-4749-9B6E-F58EE9B80255}"/>
              </a:ext>
            </a:extLst>
          </p:cNvPr>
          <p:cNvGrpSpPr/>
          <p:nvPr/>
        </p:nvGrpSpPr>
        <p:grpSpPr>
          <a:xfrm>
            <a:off x="2226981" y="1985888"/>
            <a:ext cx="301320" cy="193320"/>
            <a:chOff x="2226981" y="1985888"/>
            <a:chExt cx="30132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8D9B2D-DF2F-4F6B-A405-19DEFEB70B86}"/>
                    </a:ext>
                  </a:extLst>
                </p14:cNvPr>
                <p14:cNvContentPartPr/>
                <p14:nvPr/>
              </p14:nvContentPartPr>
              <p14:xfrm>
                <a:off x="2226981" y="1985888"/>
                <a:ext cx="206640" cy="149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8D9B2D-DF2F-4F6B-A405-19DEFEB70B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17981" y="1976888"/>
                  <a:ext cx="224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A6CD191-C74C-451F-8D89-94CC6D580FE9}"/>
                    </a:ext>
                  </a:extLst>
                </p14:cNvPr>
                <p14:cNvContentPartPr/>
                <p14:nvPr/>
              </p14:nvContentPartPr>
              <p14:xfrm>
                <a:off x="2502021" y="2063288"/>
                <a:ext cx="26280" cy="115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A6CD191-C74C-451F-8D89-94CC6D580FE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93381" y="2054288"/>
                  <a:ext cx="4392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11D99D5-CB4C-4C2C-9D45-7F34140EF1BF}"/>
              </a:ext>
            </a:extLst>
          </p:cNvPr>
          <p:cNvGrpSpPr/>
          <p:nvPr/>
        </p:nvGrpSpPr>
        <p:grpSpPr>
          <a:xfrm>
            <a:off x="2759061" y="1911368"/>
            <a:ext cx="636480" cy="277560"/>
            <a:chOff x="2759061" y="1911368"/>
            <a:chExt cx="63648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F6F9C9D-7754-4E8A-8FF0-D654C604D2ED}"/>
                    </a:ext>
                  </a:extLst>
                </p14:cNvPr>
                <p14:cNvContentPartPr/>
                <p14:nvPr/>
              </p14:nvContentPartPr>
              <p14:xfrm>
                <a:off x="2759061" y="1980488"/>
                <a:ext cx="35640" cy="180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F6F9C9D-7754-4E8A-8FF0-D654C604D2E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50421" y="1971488"/>
                  <a:ext cx="53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85D51CA-412C-4591-899B-E1A2347AE989}"/>
                    </a:ext>
                  </a:extLst>
                </p14:cNvPr>
                <p14:cNvContentPartPr/>
                <p14:nvPr/>
              </p14:nvContentPartPr>
              <p14:xfrm>
                <a:off x="2889741" y="1949528"/>
                <a:ext cx="101880" cy="112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85D51CA-412C-4591-899B-E1A2347AE98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81101" y="1940528"/>
                  <a:ext cx="119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7DE8AF-2B7F-46E7-99D7-81C51BB9C1AD}"/>
                    </a:ext>
                  </a:extLst>
                </p14:cNvPr>
                <p14:cNvContentPartPr/>
                <p14:nvPr/>
              </p14:nvContentPartPr>
              <p14:xfrm>
                <a:off x="3016101" y="1926128"/>
                <a:ext cx="23040" cy="198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7DE8AF-2B7F-46E7-99D7-81C51BB9C1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07101" y="1917488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4FA4A6-AE1E-4DEC-9F0D-C7F214466F91}"/>
                    </a:ext>
                  </a:extLst>
                </p14:cNvPr>
                <p14:cNvContentPartPr/>
                <p14:nvPr/>
              </p14:nvContentPartPr>
              <p14:xfrm>
                <a:off x="3121581" y="1911368"/>
                <a:ext cx="149760" cy="201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4FA4A6-AE1E-4DEC-9F0D-C7F214466F9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12581" y="1902728"/>
                  <a:ext cx="167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9CA9F7-746A-40B8-8BF2-67844A57F5E2}"/>
                    </a:ext>
                  </a:extLst>
                </p14:cNvPr>
                <p14:cNvContentPartPr/>
                <p14:nvPr/>
              </p14:nvContentPartPr>
              <p14:xfrm>
                <a:off x="3165141" y="2048888"/>
                <a:ext cx="230400" cy="140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9CA9F7-746A-40B8-8BF2-67844A57F5E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56501" y="2040248"/>
                  <a:ext cx="2480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456167A-7AE6-4012-A1E0-17110080E7B8}"/>
              </a:ext>
            </a:extLst>
          </p:cNvPr>
          <p:cNvGrpSpPr/>
          <p:nvPr/>
        </p:nvGrpSpPr>
        <p:grpSpPr>
          <a:xfrm>
            <a:off x="3575181" y="1871408"/>
            <a:ext cx="713520" cy="284400"/>
            <a:chOff x="3575181" y="1871408"/>
            <a:chExt cx="71352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868D005-6C89-4663-9752-5A293B425A0D}"/>
                    </a:ext>
                  </a:extLst>
                </p14:cNvPr>
                <p14:cNvContentPartPr/>
                <p14:nvPr/>
              </p14:nvContentPartPr>
              <p14:xfrm>
                <a:off x="3575181" y="1935128"/>
                <a:ext cx="152280" cy="132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868D005-6C89-4663-9752-5A293B425A0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66541" y="1926128"/>
                  <a:ext cx="169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0E343E3-1187-4BEB-8E8A-DF1DE807892B}"/>
                    </a:ext>
                  </a:extLst>
                </p14:cNvPr>
                <p14:cNvContentPartPr/>
                <p14:nvPr/>
              </p14:nvContentPartPr>
              <p14:xfrm>
                <a:off x="3728901" y="1914248"/>
                <a:ext cx="28080" cy="241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0E343E3-1187-4BEB-8E8A-DF1DE807892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19901" y="1905608"/>
                  <a:ext cx="45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2785EA-3C11-4A55-8693-12C0B023EA34}"/>
                    </a:ext>
                  </a:extLst>
                </p14:cNvPr>
                <p14:cNvContentPartPr/>
                <p14:nvPr/>
              </p14:nvContentPartPr>
              <p14:xfrm>
                <a:off x="3875061" y="1920008"/>
                <a:ext cx="129960" cy="192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2785EA-3C11-4A55-8693-12C0B023EA3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66061" y="1911008"/>
                  <a:ext cx="147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D04AF45-AB76-46D7-A586-5DDF7AA8FD07}"/>
                    </a:ext>
                  </a:extLst>
                </p14:cNvPr>
                <p14:cNvContentPartPr/>
                <p14:nvPr/>
              </p14:nvContentPartPr>
              <p14:xfrm>
                <a:off x="4113021" y="1871408"/>
                <a:ext cx="175680" cy="210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D04AF45-AB76-46D7-A586-5DDF7AA8FD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04021" y="1862408"/>
                  <a:ext cx="19332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765A596-A0E1-424C-A698-E1F8DBF5F05B}"/>
                  </a:ext>
                </a:extLst>
              </p14:cNvPr>
              <p14:cNvContentPartPr/>
              <p14:nvPr/>
            </p14:nvContentPartPr>
            <p14:xfrm>
              <a:off x="4436301" y="2070488"/>
              <a:ext cx="3600" cy="676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765A596-A0E1-424C-A698-E1F8DBF5F05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427301" y="2061848"/>
                <a:ext cx="2124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91D2820-4F40-412C-B1A3-9AFF782189B9}"/>
              </a:ext>
            </a:extLst>
          </p:cNvPr>
          <p:cNvGrpSpPr/>
          <p:nvPr/>
        </p:nvGrpSpPr>
        <p:grpSpPr>
          <a:xfrm>
            <a:off x="4615941" y="1848368"/>
            <a:ext cx="732600" cy="255960"/>
            <a:chOff x="4615941" y="1848368"/>
            <a:chExt cx="73260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E01FCF-3A3C-4A1D-AA6C-4CA57F5D52F5}"/>
                    </a:ext>
                  </a:extLst>
                </p14:cNvPr>
                <p14:cNvContentPartPr/>
                <p14:nvPr/>
              </p14:nvContentPartPr>
              <p14:xfrm>
                <a:off x="4615941" y="1868888"/>
                <a:ext cx="154800" cy="219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E01FCF-3A3C-4A1D-AA6C-4CA57F5D52F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07301" y="1859888"/>
                  <a:ext cx="172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CB20AA1-2A4B-4CBB-B887-1673FB3FF752}"/>
                    </a:ext>
                  </a:extLst>
                </p14:cNvPr>
                <p14:cNvContentPartPr/>
                <p14:nvPr/>
              </p14:nvContentPartPr>
              <p14:xfrm>
                <a:off x="4892421" y="1869248"/>
                <a:ext cx="132120" cy="118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CB20AA1-2A4B-4CBB-B887-1673FB3FF75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83421" y="1860608"/>
                  <a:ext cx="149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35CA850-7B30-4291-9707-3367A13553EA}"/>
                    </a:ext>
                  </a:extLst>
                </p14:cNvPr>
                <p14:cNvContentPartPr/>
                <p14:nvPr/>
              </p14:nvContentPartPr>
              <p14:xfrm>
                <a:off x="5022381" y="1851608"/>
                <a:ext cx="33480" cy="252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35CA850-7B30-4291-9707-3367A13553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13741" y="1842968"/>
                  <a:ext cx="51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FB66699-7D57-438D-A0CF-1E4D198BC25F}"/>
                    </a:ext>
                  </a:extLst>
                </p14:cNvPr>
                <p14:cNvContentPartPr/>
                <p14:nvPr/>
              </p14:nvContentPartPr>
              <p14:xfrm>
                <a:off x="5114541" y="1848368"/>
                <a:ext cx="187200" cy="223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FB66699-7D57-438D-A0CF-1E4D198BC25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05901" y="1839728"/>
                  <a:ext cx="204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A1B2D4-10A7-4877-B85D-B75278D2D56E}"/>
                    </a:ext>
                  </a:extLst>
                </p14:cNvPr>
                <p14:cNvContentPartPr/>
                <p14:nvPr/>
              </p14:nvContentPartPr>
              <p14:xfrm>
                <a:off x="5209941" y="1981568"/>
                <a:ext cx="138600" cy="41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A1B2D4-10A7-4877-B85D-B75278D2D56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00941" y="1972568"/>
                  <a:ext cx="1562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FA7462E-8119-48A7-814E-D5B1AC899317}"/>
              </a:ext>
            </a:extLst>
          </p:cNvPr>
          <p:cNvGrpSpPr/>
          <p:nvPr/>
        </p:nvGrpSpPr>
        <p:grpSpPr>
          <a:xfrm>
            <a:off x="133941" y="161408"/>
            <a:ext cx="896760" cy="409320"/>
            <a:chOff x="133941" y="161408"/>
            <a:chExt cx="89676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3F965EF-4500-4E5C-BBAA-C5BD276926E0}"/>
                    </a:ext>
                  </a:extLst>
                </p14:cNvPr>
                <p14:cNvContentPartPr/>
                <p14:nvPr/>
              </p14:nvContentPartPr>
              <p14:xfrm>
                <a:off x="133941" y="161408"/>
                <a:ext cx="67680" cy="409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3F965EF-4500-4E5C-BBAA-C5BD276926E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5301" y="152408"/>
                  <a:ext cx="853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D3F5F41-49A1-4FBA-ACDA-8C25021C9C1C}"/>
                    </a:ext>
                  </a:extLst>
                </p14:cNvPr>
                <p14:cNvContentPartPr/>
                <p14:nvPr/>
              </p14:nvContentPartPr>
              <p14:xfrm>
                <a:off x="344181" y="240608"/>
                <a:ext cx="343440" cy="249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D3F5F41-49A1-4FBA-ACDA-8C25021C9C1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5541" y="231968"/>
                  <a:ext cx="361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6E907B1-A10B-4418-8F0F-2561CE60AB8C}"/>
                    </a:ext>
                  </a:extLst>
                </p14:cNvPr>
                <p14:cNvContentPartPr/>
                <p14:nvPr/>
              </p14:nvContentPartPr>
              <p14:xfrm>
                <a:off x="855021" y="163208"/>
                <a:ext cx="65520" cy="312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6E907B1-A10B-4418-8F0F-2561CE60AB8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6021" y="154208"/>
                  <a:ext cx="83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D932051-DD1C-4CEA-8361-5D2394809F4D}"/>
                    </a:ext>
                  </a:extLst>
                </p14:cNvPr>
                <p14:cNvContentPartPr/>
                <p14:nvPr/>
              </p14:nvContentPartPr>
              <p14:xfrm>
                <a:off x="769701" y="179048"/>
                <a:ext cx="261000" cy="13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D932051-DD1C-4CEA-8361-5D2394809F4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1061" y="170408"/>
                  <a:ext cx="2786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0A01B25-AAD9-436C-AA14-0D9F6969AB9A}"/>
              </a:ext>
            </a:extLst>
          </p:cNvPr>
          <p:cNvGrpSpPr/>
          <p:nvPr/>
        </p:nvGrpSpPr>
        <p:grpSpPr>
          <a:xfrm>
            <a:off x="1511301" y="206048"/>
            <a:ext cx="743040" cy="204840"/>
            <a:chOff x="1511301" y="206048"/>
            <a:chExt cx="74304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AE6375E-2C15-4535-B3DE-035D090A2156}"/>
                    </a:ext>
                  </a:extLst>
                </p14:cNvPr>
                <p14:cNvContentPartPr/>
                <p14:nvPr/>
              </p14:nvContentPartPr>
              <p14:xfrm>
                <a:off x="1511301" y="247448"/>
                <a:ext cx="143280" cy="163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AE6375E-2C15-4535-B3DE-035D090A215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502661" y="238808"/>
                  <a:ext cx="160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FD6649D-BA7B-4EAE-A60A-69B028572291}"/>
                    </a:ext>
                  </a:extLst>
                </p14:cNvPr>
                <p14:cNvContentPartPr/>
                <p14:nvPr/>
              </p14:nvContentPartPr>
              <p14:xfrm>
                <a:off x="1558821" y="252488"/>
                <a:ext cx="398520" cy="97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FD6649D-BA7B-4EAE-A60A-69B02857229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49821" y="243848"/>
                  <a:ext cx="416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03A64C8-7879-4829-B810-D418EBD51E4B}"/>
                    </a:ext>
                  </a:extLst>
                </p14:cNvPr>
                <p14:cNvContentPartPr/>
                <p14:nvPr/>
              </p14:nvContentPartPr>
              <p14:xfrm>
                <a:off x="2037261" y="206048"/>
                <a:ext cx="217080" cy="191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03A64C8-7879-4829-B810-D418EBD51E4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28621" y="197048"/>
                  <a:ext cx="23472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5DDEFE0-BB9F-4023-96C9-CC20094B4B11}"/>
              </a:ext>
            </a:extLst>
          </p:cNvPr>
          <p:cNvGrpSpPr/>
          <p:nvPr/>
        </p:nvGrpSpPr>
        <p:grpSpPr>
          <a:xfrm>
            <a:off x="2723781" y="102368"/>
            <a:ext cx="1310400" cy="356040"/>
            <a:chOff x="2723781" y="102368"/>
            <a:chExt cx="131040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7FE48DB-CEF5-46E7-9ED1-4D5F43037E21}"/>
                    </a:ext>
                  </a:extLst>
                </p14:cNvPr>
                <p14:cNvContentPartPr/>
                <p14:nvPr/>
              </p14:nvContentPartPr>
              <p14:xfrm>
                <a:off x="2723781" y="102368"/>
                <a:ext cx="315000" cy="330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7FE48DB-CEF5-46E7-9ED1-4D5F43037E2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15141" y="93728"/>
                  <a:ext cx="3326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5835441-5CB5-4395-8090-771E147BAE92}"/>
                    </a:ext>
                  </a:extLst>
                </p14:cNvPr>
                <p14:cNvContentPartPr/>
                <p14:nvPr/>
              </p14:nvContentPartPr>
              <p14:xfrm>
                <a:off x="3085581" y="147368"/>
                <a:ext cx="153720" cy="238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5835441-5CB5-4395-8090-771E147BAE9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76941" y="138368"/>
                  <a:ext cx="171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3AF17C0-56B5-41D5-AB3B-53857F1D754F}"/>
                    </a:ext>
                  </a:extLst>
                </p14:cNvPr>
                <p14:cNvContentPartPr/>
                <p14:nvPr/>
              </p14:nvContentPartPr>
              <p14:xfrm>
                <a:off x="3303381" y="152408"/>
                <a:ext cx="271080" cy="244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3AF17C0-56B5-41D5-AB3B-53857F1D75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94741" y="143768"/>
                  <a:ext cx="288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1563FD1-1E3C-4486-A326-838EB5E2B97E}"/>
                    </a:ext>
                  </a:extLst>
                </p14:cNvPr>
                <p14:cNvContentPartPr/>
                <p14:nvPr/>
              </p14:nvContentPartPr>
              <p14:xfrm>
                <a:off x="3655461" y="172208"/>
                <a:ext cx="378720" cy="286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1563FD1-1E3C-4486-A326-838EB5E2B97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46461" y="163568"/>
                  <a:ext cx="3963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36A2DC4-AB5C-4289-A2B0-BF8C5BC9F2DD}"/>
              </a:ext>
            </a:extLst>
          </p:cNvPr>
          <p:cNvGrpSpPr/>
          <p:nvPr/>
        </p:nvGrpSpPr>
        <p:grpSpPr>
          <a:xfrm>
            <a:off x="4422981" y="125768"/>
            <a:ext cx="1150200" cy="307440"/>
            <a:chOff x="4422981" y="125768"/>
            <a:chExt cx="115020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AE15904-736F-444B-A704-0FB70B68187A}"/>
                    </a:ext>
                  </a:extLst>
                </p14:cNvPr>
                <p14:cNvContentPartPr/>
                <p14:nvPr/>
              </p14:nvContentPartPr>
              <p14:xfrm>
                <a:off x="4538541" y="160328"/>
                <a:ext cx="19800" cy="194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AE15904-736F-444B-A704-0FB70B68187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529541" y="151328"/>
                  <a:ext cx="37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E100CE7-D376-4D88-A948-B3D1219B8981}"/>
                    </a:ext>
                  </a:extLst>
                </p14:cNvPr>
                <p14:cNvContentPartPr/>
                <p14:nvPr/>
              </p14:nvContentPartPr>
              <p14:xfrm>
                <a:off x="4422981" y="162128"/>
                <a:ext cx="256680" cy="43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E100CE7-D376-4D88-A948-B3D1219B898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13981" y="153128"/>
                  <a:ext cx="274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550FF5F-6519-4CC8-A22B-DB7A42E4D7DF}"/>
                    </a:ext>
                  </a:extLst>
                </p14:cNvPr>
                <p14:cNvContentPartPr/>
                <p14:nvPr/>
              </p14:nvContentPartPr>
              <p14:xfrm>
                <a:off x="4731141" y="185168"/>
                <a:ext cx="183240" cy="248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550FF5F-6519-4CC8-A22B-DB7A42E4D7D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22501" y="176168"/>
                  <a:ext cx="200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7310190-C846-428D-BD5D-B54112B48046}"/>
                    </a:ext>
                  </a:extLst>
                </p14:cNvPr>
                <p14:cNvContentPartPr/>
                <p14:nvPr/>
              </p14:nvContentPartPr>
              <p14:xfrm>
                <a:off x="5017341" y="138368"/>
                <a:ext cx="121680" cy="259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7310190-C846-428D-BD5D-B54112B4804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08701" y="129368"/>
                  <a:ext cx="139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90AA1B8-7448-42B0-9E70-927091B44137}"/>
                    </a:ext>
                  </a:extLst>
                </p14:cNvPr>
                <p14:cNvContentPartPr/>
                <p14:nvPr/>
              </p14:nvContentPartPr>
              <p14:xfrm>
                <a:off x="5259621" y="145208"/>
                <a:ext cx="127800" cy="190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90AA1B8-7448-42B0-9E70-927091B441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250981" y="136568"/>
                  <a:ext cx="145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916D24F-0159-45AC-BC5F-D8D8FCD4B5A8}"/>
                    </a:ext>
                  </a:extLst>
                </p14:cNvPr>
                <p14:cNvContentPartPr/>
                <p14:nvPr/>
              </p14:nvContentPartPr>
              <p14:xfrm>
                <a:off x="5298141" y="139808"/>
                <a:ext cx="86040" cy="112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916D24F-0159-45AC-BC5F-D8D8FCD4B5A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89501" y="131168"/>
                  <a:ext cx="103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6541C25-98D8-4F1B-83A6-8100F3C8E099}"/>
                    </a:ext>
                  </a:extLst>
                </p14:cNvPr>
                <p14:cNvContentPartPr/>
                <p14:nvPr/>
              </p14:nvContentPartPr>
              <p14:xfrm>
                <a:off x="5484261" y="125768"/>
                <a:ext cx="88920" cy="202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6541C25-98D8-4F1B-83A6-8100F3C8E09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75261" y="116768"/>
                  <a:ext cx="10656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62934FB-D08D-470B-BD0D-F34658A2317A}"/>
              </a:ext>
            </a:extLst>
          </p:cNvPr>
          <p:cNvGrpSpPr/>
          <p:nvPr/>
        </p:nvGrpSpPr>
        <p:grpSpPr>
          <a:xfrm>
            <a:off x="6050181" y="33248"/>
            <a:ext cx="979560" cy="286560"/>
            <a:chOff x="6050181" y="33248"/>
            <a:chExt cx="97956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C5EAF3B-B522-47DB-B16D-8CEC94D7CF1F}"/>
                    </a:ext>
                  </a:extLst>
                </p14:cNvPr>
                <p14:cNvContentPartPr/>
                <p14:nvPr/>
              </p14:nvContentPartPr>
              <p14:xfrm>
                <a:off x="6050181" y="44768"/>
                <a:ext cx="15120" cy="275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C5EAF3B-B522-47DB-B16D-8CEC94D7CF1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041541" y="36128"/>
                  <a:ext cx="32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3309F8-1B87-4D0B-9FDE-7661F1949B29}"/>
                    </a:ext>
                  </a:extLst>
                </p14:cNvPr>
                <p14:cNvContentPartPr/>
                <p14:nvPr/>
              </p14:nvContentPartPr>
              <p14:xfrm>
                <a:off x="6240981" y="33248"/>
                <a:ext cx="35280" cy="280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3309F8-1B87-4D0B-9FDE-7661F1949B2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231981" y="24248"/>
                  <a:ext cx="52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0A506A-83FD-4882-B834-F3FC52D1703E}"/>
                    </a:ext>
                  </a:extLst>
                </p14:cNvPr>
                <p14:cNvContentPartPr/>
                <p14:nvPr/>
              </p14:nvContentPartPr>
              <p14:xfrm>
                <a:off x="6062061" y="136928"/>
                <a:ext cx="481320" cy="176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0A506A-83FD-4882-B834-F3FC52D1703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53061" y="128288"/>
                  <a:ext cx="498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9B150FB-2AE6-4395-8FBE-AB147D950039}"/>
                    </a:ext>
                  </a:extLst>
                </p14:cNvPr>
                <p14:cNvContentPartPr/>
                <p14:nvPr/>
              </p14:nvContentPartPr>
              <p14:xfrm>
                <a:off x="6393621" y="135488"/>
                <a:ext cx="428760" cy="169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9B150FB-2AE6-4395-8FBE-AB147D95003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84981" y="126488"/>
                  <a:ext cx="446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AB68871-7896-422B-9488-CB5FC4D405CC}"/>
                    </a:ext>
                  </a:extLst>
                </p14:cNvPr>
                <p14:cNvContentPartPr/>
                <p14:nvPr/>
              </p14:nvContentPartPr>
              <p14:xfrm>
                <a:off x="6891861" y="107768"/>
                <a:ext cx="137880" cy="179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AB68871-7896-422B-9488-CB5FC4D405C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82861" y="99128"/>
                  <a:ext cx="155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03CB290-8952-4675-9FDF-9DA24B917234}"/>
                    </a:ext>
                  </a:extLst>
                </p14:cNvPr>
                <p14:cNvContentPartPr/>
                <p14:nvPr/>
              </p14:nvContentPartPr>
              <p14:xfrm>
                <a:off x="6923901" y="67088"/>
                <a:ext cx="70920" cy="173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03CB290-8952-4675-9FDF-9DA24B91723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914901" y="58088"/>
                  <a:ext cx="885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3C98A1F-CDDF-48AE-95F6-233AE784FBDA}"/>
              </a:ext>
            </a:extLst>
          </p:cNvPr>
          <p:cNvGrpSpPr/>
          <p:nvPr/>
        </p:nvGrpSpPr>
        <p:grpSpPr>
          <a:xfrm>
            <a:off x="7477941" y="114608"/>
            <a:ext cx="1425240" cy="255960"/>
            <a:chOff x="7477941" y="114608"/>
            <a:chExt cx="142524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F9AD6F8-B1EC-43DE-9000-27F4E2FE9F45}"/>
                    </a:ext>
                  </a:extLst>
                </p14:cNvPr>
                <p14:cNvContentPartPr/>
                <p14:nvPr/>
              </p14:nvContentPartPr>
              <p14:xfrm>
                <a:off x="7477941" y="125768"/>
                <a:ext cx="157320" cy="2318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F9AD6F8-B1EC-43DE-9000-27F4E2FE9F4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469301" y="116768"/>
                  <a:ext cx="174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3D7A26B-C4D8-45D3-ADA4-6D3806BA994B}"/>
                    </a:ext>
                  </a:extLst>
                </p14:cNvPr>
                <p14:cNvContentPartPr/>
                <p14:nvPr/>
              </p14:nvContentPartPr>
              <p14:xfrm>
                <a:off x="7727421" y="164648"/>
                <a:ext cx="39600" cy="157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3D7A26B-C4D8-45D3-ADA4-6D3806BA99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718421" y="156008"/>
                  <a:ext cx="57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1CD91A2-7527-4615-A835-7E0C4A803FBC}"/>
                    </a:ext>
                  </a:extLst>
                </p14:cNvPr>
                <p14:cNvContentPartPr/>
                <p14:nvPr/>
              </p14:nvContentPartPr>
              <p14:xfrm>
                <a:off x="7844061" y="157088"/>
                <a:ext cx="361080" cy="2134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1CD91A2-7527-4615-A835-7E0C4A803FB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35061" y="148088"/>
                  <a:ext cx="378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5085AEA-1C12-4D4E-BA51-DFE59C0B1340}"/>
                    </a:ext>
                  </a:extLst>
                </p14:cNvPr>
                <p14:cNvContentPartPr/>
                <p14:nvPr/>
              </p14:nvContentPartPr>
              <p14:xfrm>
                <a:off x="8351301" y="167528"/>
                <a:ext cx="31320" cy="124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5085AEA-1C12-4D4E-BA51-DFE59C0B134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42301" y="158528"/>
                  <a:ext cx="48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D37A172-3A1C-470B-9AD0-7A0AD31298F8}"/>
                    </a:ext>
                  </a:extLst>
                </p14:cNvPr>
                <p14:cNvContentPartPr/>
                <p14:nvPr/>
              </p14:nvContentPartPr>
              <p14:xfrm>
                <a:off x="8591061" y="160328"/>
                <a:ext cx="9720" cy="164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D37A172-3A1C-470B-9AD0-7A0AD31298F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582061" y="151328"/>
                  <a:ext cx="27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E8D1D62-3041-4FC9-B4F0-B56139972E75}"/>
                    </a:ext>
                  </a:extLst>
                </p14:cNvPr>
                <p14:cNvContentPartPr/>
                <p14:nvPr/>
              </p14:nvContentPartPr>
              <p14:xfrm>
                <a:off x="8502141" y="114608"/>
                <a:ext cx="401040" cy="250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E8D1D62-3041-4FC9-B4F0-B56139972E7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93141" y="105608"/>
                  <a:ext cx="418680" cy="26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934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17BFB7C-1C4D-4C99-8A6A-08A3E66B0647}"/>
              </a:ext>
            </a:extLst>
          </p:cNvPr>
          <p:cNvGrpSpPr/>
          <p:nvPr/>
        </p:nvGrpSpPr>
        <p:grpSpPr>
          <a:xfrm>
            <a:off x="352821" y="438968"/>
            <a:ext cx="506880" cy="306360"/>
            <a:chOff x="352821" y="438968"/>
            <a:chExt cx="5068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55BDFF-35C7-40BA-A106-BD36779D3829}"/>
                    </a:ext>
                  </a:extLst>
                </p14:cNvPr>
                <p14:cNvContentPartPr/>
                <p14:nvPr/>
              </p14:nvContentPartPr>
              <p14:xfrm>
                <a:off x="352821" y="438968"/>
                <a:ext cx="251280" cy="306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55BDFF-35C7-40BA-A106-BD36779D38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821" y="430328"/>
                  <a:ext cx="2689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7615E6-0DFF-49D8-B4A2-8D947B56F132}"/>
                    </a:ext>
                  </a:extLst>
                </p14:cNvPr>
                <p14:cNvContentPartPr/>
                <p14:nvPr/>
              </p14:nvContentPartPr>
              <p14:xfrm>
                <a:off x="704181" y="546248"/>
                <a:ext cx="155520" cy="169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7615E6-0DFF-49D8-B4A2-8D947B56F1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181" y="537248"/>
                  <a:ext cx="1731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3AC9BC8-B0D5-454B-8E69-E4E5185EA135}"/>
              </a:ext>
            </a:extLst>
          </p:cNvPr>
          <p:cNvGrpSpPr/>
          <p:nvPr/>
        </p:nvGrpSpPr>
        <p:grpSpPr>
          <a:xfrm>
            <a:off x="1465941" y="466688"/>
            <a:ext cx="704520" cy="240840"/>
            <a:chOff x="1465941" y="466688"/>
            <a:chExt cx="70452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1D12FE-A45F-45B1-895A-0733E1114E8A}"/>
                    </a:ext>
                  </a:extLst>
                </p14:cNvPr>
                <p14:cNvContentPartPr/>
                <p14:nvPr/>
              </p14:nvContentPartPr>
              <p14:xfrm>
                <a:off x="1465941" y="466688"/>
                <a:ext cx="156240" cy="240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1D12FE-A45F-45B1-895A-0733E1114E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7301" y="458048"/>
                  <a:ext cx="173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38A547-B40A-44E9-95AE-DD5E9576B892}"/>
                    </a:ext>
                  </a:extLst>
                </p14:cNvPr>
                <p14:cNvContentPartPr/>
                <p14:nvPr/>
              </p14:nvContentPartPr>
              <p14:xfrm>
                <a:off x="1789221" y="481448"/>
                <a:ext cx="95400" cy="203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38A547-B40A-44E9-95AE-DD5E9576B8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0221" y="472448"/>
                  <a:ext cx="113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1AC472-2113-4B93-B515-BF9453579EED}"/>
                    </a:ext>
                  </a:extLst>
                </p14:cNvPr>
                <p14:cNvContentPartPr/>
                <p14:nvPr/>
              </p14:nvContentPartPr>
              <p14:xfrm>
                <a:off x="2010621" y="483968"/>
                <a:ext cx="159840" cy="150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1AC472-2113-4B93-B515-BF9453579E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1981" y="475328"/>
                  <a:ext cx="1774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81B4A0C-3499-462F-9120-57EF2C0EFAE6}"/>
              </a:ext>
            </a:extLst>
          </p:cNvPr>
          <p:cNvGrpSpPr/>
          <p:nvPr/>
        </p:nvGrpSpPr>
        <p:grpSpPr>
          <a:xfrm>
            <a:off x="2888301" y="469568"/>
            <a:ext cx="875160" cy="230400"/>
            <a:chOff x="2888301" y="469568"/>
            <a:chExt cx="87516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7AE837-68B0-4AAD-B323-50B30D3C3186}"/>
                    </a:ext>
                  </a:extLst>
                </p14:cNvPr>
                <p14:cNvContentPartPr/>
                <p14:nvPr/>
              </p14:nvContentPartPr>
              <p14:xfrm>
                <a:off x="2888301" y="469568"/>
                <a:ext cx="165960" cy="230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7AE837-68B0-4AAD-B323-50B30D3C31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9301" y="460568"/>
                  <a:ext cx="183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4EE81C-F96A-4BF1-9E5C-60AC65118B25}"/>
                    </a:ext>
                  </a:extLst>
                </p14:cNvPr>
                <p14:cNvContentPartPr/>
                <p14:nvPr/>
              </p14:nvContentPartPr>
              <p14:xfrm>
                <a:off x="3151821" y="483968"/>
                <a:ext cx="232200" cy="211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4EE81C-F96A-4BF1-9E5C-60AC65118B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2821" y="475328"/>
                  <a:ext cx="249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42A22A-AF91-4923-BA92-8C92851D209F}"/>
                    </a:ext>
                  </a:extLst>
                </p14:cNvPr>
                <p14:cNvContentPartPr/>
                <p14:nvPr/>
              </p14:nvContentPartPr>
              <p14:xfrm>
                <a:off x="3245781" y="498368"/>
                <a:ext cx="517680" cy="14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42A22A-AF91-4923-BA92-8C92851D20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37141" y="489368"/>
                  <a:ext cx="5353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E2CDDBA-6316-4CB7-B368-09B7BE23C909}"/>
              </a:ext>
            </a:extLst>
          </p:cNvPr>
          <p:cNvGrpSpPr/>
          <p:nvPr/>
        </p:nvGrpSpPr>
        <p:grpSpPr>
          <a:xfrm>
            <a:off x="4253781" y="383528"/>
            <a:ext cx="725040" cy="285120"/>
            <a:chOff x="4253781" y="383528"/>
            <a:chExt cx="7250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FA82CF-6AA6-48B7-97BE-FD851A028565}"/>
                    </a:ext>
                  </a:extLst>
                </p14:cNvPr>
                <p14:cNvContentPartPr/>
                <p14:nvPr/>
              </p14:nvContentPartPr>
              <p14:xfrm>
                <a:off x="4253781" y="485768"/>
                <a:ext cx="190440" cy="182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FA82CF-6AA6-48B7-97BE-FD851A0285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5141" y="476768"/>
                  <a:ext cx="208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6AFB49-DEB7-41D9-B51B-BD29E5E1D384}"/>
                    </a:ext>
                  </a:extLst>
                </p14:cNvPr>
                <p14:cNvContentPartPr/>
                <p14:nvPr/>
              </p14:nvContentPartPr>
              <p14:xfrm>
                <a:off x="4560861" y="451928"/>
                <a:ext cx="115560" cy="21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6AFB49-DEB7-41D9-B51B-BD29E5E1D3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51861" y="443288"/>
                  <a:ext cx="133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8783A5-D069-4A26-8308-83FE09ED984F}"/>
                    </a:ext>
                  </a:extLst>
                </p14:cNvPr>
                <p14:cNvContentPartPr/>
                <p14:nvPr/>
              </p14:nvContentPartPr>
              <p14:xfrm>
                <a:off x="4793061" y="468128"/>
                <a:ext cx="158760" cy="18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8783A5-D069-4A26-8308-83FE09ED98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4421" y="459128"/>
                  <a:ext cx="176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CAF2136-C231-4990-936E-E36D60667912}"/>
                    </a:ext>
                  </a:extLst>
                </p14:cNvPr>
                <p14:cNvContentPartPr/>
                <p14:nvPr/>
              </p14:nvContentPartPr>
              <p14:xfrm>
                <a:off x="4787661" y="383528"/>
                <a:ext cx="191160" cy="164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CAF2136-C231-4990-936E-E36D606679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8661" y="374888"/>
                  <a:ext cx="2088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483D386-A255-481C-BD2B-839533ADBF4C}"/>
              </a:ext>
            </a:extLst>
          </p:cNvPr>
          <p:cNvGrpSpPr/>
          <p:nvPr/>
        </p:nvGrpSpPr>
        <p:grpSpPr>
          <a:xfrm>
            <a:off x="5580741" y="359408"/>
            <a:ext cx="1973160" cy="318960"/>
            <a:chOff x="5580741" y="359408"/>
            <a:chExt cx="197316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E9136B-7584-45C5-A1BE-C0E27114A434}"/>
                    </a:ext>
                  </a:extLst>
                </p14:cNvPr>
                <p14:cNvContentPartPr/>
                <p14:nvPr/>
              </p14:nvContentPartPr>
              <p14:xfrm>
                <a:off x="5580741" y="424928"/>
                <a:ext cx="337320" cy="25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E9136B-7584-45C5-A1BE-C0E27114A4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72101" y="415928"/>
                  <a:ext cx="354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89F961-3139-4687-BE76-4A9894B6C013}"/>
                    </a:ext>
                  </a:extLst>
                </p14:cNvPr>
                <p14:cNvContentPartPr/>
                <p14:nvPr/>
              </p14:nvContentPartPr>
              <p14:xfrm>
                <a:off x="6040821" y="388568"/>
                <a:ext cx="409320" cy="28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89F961-3139-4687-BE76-4A9894B6C0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32181" y="379568"/>
                  <a:ext cx="426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CC140DB-0FA7-41C5-AAFA-81E0C12E6279}"/>
                    </a:ext>
                  </a:extLst>
                </p14:cNvPr>
                <p14:cNvContentPartPr/>
                <p14:nvPr/>
              </p14:nvContentPartPr>
              <p14:xfrm>
                <a:off x="6544461" y="409088"/>
                <a:ext cx="190800" cy="228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CC140DB-0FA7-41C5-AAFA-81E0C12E62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5821" y="400088"/>
                  <a:ext cx="208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9DC11F6-5D21-42BA-B41C-BFBD45A7800A}"/>
                    </a:ext>
                  </a:extLst>
                </p14:cNvPr>
                <p14:cNvContentPartPr/>
                <p14:nvPr/>
              </p14:nvContentPartPr>
              <p14:xfrm>
                <a:off x="6848661" y="411248"/>
                <a:ext cx="34560" cy="187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9DC11F6-5D21-42BA-B41C-BFBD45A780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40021" y="402248"/>
                  <a:ext cx="52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0046E86-3A9D-45E9-A0B1-2E4E176C450A}"/>
                    </a:ext>
                  </a:extLst>
                </p14:cNvPr>
                <p14:cNvContentPartPr/>
                <p14:nvPr/>
              </p14:nvContentPartPr>
              <p14:xfrm>
                <a:off x="6953781" y="390728"/>
                <a:ext cx="340200" cy="268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0046E86-3A9D-45E9-A0B1-2E4E176C45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44781" y="381728"/>
                  <a:ext cx="357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ACD16D-839B-48E5-9F75-33601787FD44}"/>
                    </a:ext>
                  </a:extLst>
                </p14:cNvPr>
                <p14:cNvContentPartPr/>
                <p14:nvPr/>
              </p14:nvContentPartPr>
              <p14:xfrm>
                <a:off x="7386501" y="359408"/>
                <a:ext cx="167400" cy="244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ACD16D-839B-48E5-9F75-33601787FD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77501" y="350408"/>
                  <a:ext cx="18504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D2AD9F6-9C3A-47AE-818B-9539F1FDCBBB}"/>
              </a:ext>
            </a:extLst>
          </p:cNvPr>
          <p:cNvGrpSpPr/>
          <p:nvPr/>
        </p:nvGrpSpPr>
        <p:grpSpPr>
          <a:xfrm>
            <a:off x="8130621" y="387848"/>
            <a:ext cx="462240" cy="259560"/>
            <a:chOff x="8130621" y="387848"/>
            <a:chExt cx="46224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2E75088-8CBB-4F59-960D-1E699256F00A}"/>
                    </a:ext>
                  </a:extLst>
                </p14:cNvPr>
                <p14:cNvContentPartPr/>
                <p14:nvPr/>
              </p14:nvContentPartPr>
              <p14:xfrm>
                <a:off x="8257341" y="428888"/>
                <a:ext cx="27000" cy="210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2E75088-8CBB-4F59-960D-1E699256F0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8341" y="419888"/>
                  <a:ext cx="44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26DC12-E918-4AE4-BB35-1DD41A506CF4}"/>
                    </a:ext>
                  </a:extLst>
                </p14:cNvPr>
                <p14:cNvContentPartPr/>
                <p14:nvPr/>
              </p14:nvContentPartPr>
              <p14:xfrm>
                <a:off x="8130621" y="387848"/>
                <a:ext cx="462240" cy="259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26DC12-E918-4AE4-BB35-1DD41A506C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21981" y="378848"/>
                  <a:ext cx="47988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9D08476-EE3A-467A-8D13-4B791ACA325A}"/>
              </a:ext>
            </a:extLst>
          </p:cNvPr>
          <p:cNvGrpSpPr/>
          <p:nvPr/>
        </p:nvGrpSpPr>
        <p:grpSpPr>
          <a:xfrm>
            <a:off x="9232941" y="318728"/>
            <a:ext cx="607680" cy="255600"/>
            <a:chOff x="9232941" y="318728"/>
            <a:chExt cx="60768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250A47-F927-4823-951C-F4BC830FB82B}"/>
                    </a:ext>
                  </a:extLst>
                </p14:cNvPr>
                <p14:cNvContentPartPr/>
                <p14:nvPr/>
              </p14:nvContentPartPr>
              <p14:xfrm>
                <a:off x="9232941" y="376328"/>
                <a:ext cx="307800" cy="19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250A47-F927-4823-951C-F4BC830FB8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24301" y="367688"/>
                  <a:ext cx="325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C10D03-04FD-419E-BCFD-671258D5A4F1}"/>
                    </a:ext>
                  </a:extLst>
                </p14:cNvPr>
                <p14:cNvContentPartPr/>
                <p14:nvPr/>
              </p14:nvContentPartPr>
              <p14:xfrm>
                <a:off x="9693741" y="318728"/>
                <a:ext cx="146880" cy="207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C10D03-04FD-419E-BCFD-671258D5A4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84741" y="309728"/>
                  <a:ext cx="16452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C2B3B21-78A3-4A5F-B55E-48316AAE62E5}"/>
              </a:ext>
            </a:extLst>
          </p:cNvPr>
          <p:cNvGrpSpPr/>
          <p:nvPr/>
        </p:nvGrpSpPr>
        <p:grpSpPr>
          <a:xfrm>
            <a:off x="273621" y="1164728"/>
            <a:ext cx="3998880" cy="297000"/>
            <a:chOff x="273621" y="1164728"/>
            <a:chExt cx="399888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7437341-16BE-4C8E-A0DF-0176015E2475}"/>
                    </a:ext>
                  </a:extLst>
                </p14:cNvPr>
                <p14:cNvContentPartPr/>
                <p14:nvPr/>
              </p14:nvContentPartPr>
              <p14:xfrm>
                <a:off x="273621" y="1224488"/>
                <a:ext cx="484920" cy="217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7437341-16BE-4C8E-A0DF-0176015E24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4621" y="1215488"/>
                  <a:ext cx="502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6FF80CC-850A-4DD9-893B-E74C3A1834EE}"/>
                    </a:ext>
                  </a:extLst>
                </p14:cNvPr>
                <p14:cNvContentPartPr/>
                <p14:nvPr/>
              </p14:nvContentPartPr>
              <p14:xfrm>
                <a:off x="808941" y="1186328"/>
                <a:ext cx="300600" cy="2754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6FF80CC-850A-4DD9-893B-E74C3A1834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0301" y="1177688"/>
                  <a:ext cx="318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50854D2-2ABA-4F53-9EF0-3EE69ABED7BC}"/>
                    </a:ext>
                  </a:extLst>
                </p14:cNvPr>
                <p14:cNvContentPartPr/>
                <p14:nvPr/>
              </p14:nvContentPartPr>
              <p14:xfrm>
                <a:off x="833781" y="1252568"/>
                <a:ext cx="459000" cy="182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50854D2-2ABA-4F53-9EF0-3EE69ABED7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5141" y="1243928"/>
                  <a:ext cx="476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E4AE998-DAB8-40A6-9ACE-F80AA71EDDF9}"/>
                    </a:ext>
                  </a:extLst>
                </p14:cNvPr>
                <p14:cNvContentPartPr/>
                <p14:nvPr/>
              </p14:nvContentPartPr>
              <p14:xfrm>
                <a:off x="1116021" y="1224128"/>
                <a:ext cx="343800" cy="2062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E4AE998-DAB8-40A6-9ACE-F80AA71EDD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7021" y="1215488"/>
                  <a:ext cx="361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3ACFA77-E007-4722-A1F8-C4606EF22AB2}"/>
                    </a:ext>
                  </a:extLst>
                </p14:cNvPr>
                <p14:cNvContentPartPr/>
                <p14:nvPr/>
              </p14:nvContentPartPr>
              <p14:xfrm>
                <a:off x="1554501" y="1192088"/>
                <a:ext cx="89640" cy="245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3ACFA77-E007-4722-A1F8-C4606EF22A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45501" y="1183088"/>
                  <a:ext cx="107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F312AFA-56E4-4DC2-9565-7DE28E489834}"/>
                    </a:ext>
                  </a:extLst>
                </p14:cNvPr>
                <p14:cNvContentPartPr/>
                <p14:nvPr/>
              </p14:nvContentPartPr>
              <p14:xfrm>
                <a:off x="1373781" y="1330688"/>
                <a:ext cx="263520" cy="50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F312AFA-56E4-4DC2-9565-7DE28E4898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65141" y="1321688"/>
                  <a:ext cx="281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28742D6-1E9B-4A04-890E-3C8640254D6C}"/>
                    </a:ext>
                  </a:extLst>
                </p14:cNvPr>
                <p14:cNvContentPartPr/>
                <p14:nvPr/>
              </p14:nvContentPartPr>
              <p14:xfrm>
                <a:off x="1815861" y="1240328"/>
                <a:ext cx="161280" cy="2120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28742D6-1E9B-4A04-890E-3C8640254D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06861" y="1231688"/>
                  <a:ext cx="178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303A569-2AF1-4686-884B-99551F321506}"/>
                    </a:ext>
                  </a:extLst>
                </p14:cNvPr>
                <p14:cNvContentPartPr/>
                <p14:nvPr/>
              </p14:nvContentPartPr>
              <p14:xfrm>
                <a:off x="1853301" y="1253288"/>
                <a:ext cx="130320" cy="143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303A569-2AF1-4686-884B-99551F3215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44661" y="1244288"/>
                  <a:ext cx="147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CF3D89E-37DA-404D-BE4C-1AF51BAE5913}"/>
                    </a:ext>
                  </a:extLst>
                </p14:cNvPr>
                <p14:cNvContentPartPr/>
                <p14:nvPr/>
              </p14:nvContentPartPr>
              <p14:xfrm>
                <a:off x="2147061" y="1191008"/>
                <a:ext cx="447120" cy="2350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CF3D89E-37DA-404D-BE4C-1AF51BAE59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38061" y="1182368"/>
                  <a:ext cx="464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C89CBD6-3CE9-4C2D-B3F9-01B445AF1AB9}"/>
                    </a:ext>
                  </a:extLst>
                </p14:cNvPr>
                <p14:cNvContentPartPr/>
                <p14:nvPr/>
              </p14:nvContentPartPr>
              <p14:xfrm>
                <a:off x="2682741" y="1164728"/>
                <a:ext cx="281160" cy="236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C89CBD6-3CE9-4C2D-B3F9-01B445AF1A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4101" y="1155728"/>
                  <a:ext cx="298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C53F9C8-18A4-4302-9D45-0C88901C14A3}"/>
                    </a:ext>
                  </a:extLst>
                </p14:cNvPr>
                <p14:cNvContentPartPr/>
                <p14:nvPr/>
              </p14:nvContentPartPr>
              <p14:xfrm>
                <a:off x="2753661" y="1236728"/>
                <a:ext cx="407160" cy="169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C53F9C8-18A4-4302-9D45-0C88901C14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45021" y="1227728"/>
                  <a:ext cx="424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A32BC20-DAD4-48FE-8AE0-252A1B17D321}"/>
                    </a:ext>
                  </a:extLst>
                </p14:cNvPr>
                <p14:cNvContentPartPr/>
                <p14:nvPr/>
              </p14:nvContentPartPr>
              <p14:xfrm>
                <a:off x="2942301" y="1194608"/>
                <a:ext cx="444600" cy="197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A32BC20-DAD4-48FE-8AE0-252A1B17D3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33661" y="1185968"/>
                  <a:ext cx="462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65C075E-EE94-4C22-B5C4-D4F25CA9BC09}"/>
                    </a:ext>
                  </a:extLst>
                </p14:cNvPr>
                <p14:cNvContentPartPr/>
                <p14:nvPr/>
              </p14:nvContentPartPr>
              <p14:xfrm>
                <a:off x="3588141" y="1204328"/>
                <a:ext cx="183960" cy="219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65C075E-EE94-4C22-B5C4-D4F25CA9BC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9141" y="1195688"/>
                  <a:ext cx="201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567C5B7-5D13-4172-8099-E2316C0F653E}"/>
                    </a:ext>
                  </a:extLst>
                </p14:cNvPr>
                <p14:cNvContentPartPr/>
                <p14:nvPr/>
              </p14:nvContentPartPr>
              <p14:xfrm>
                <a:off x="3835101" y="1210088"/>
                <a:ext cx="232560" cy="200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567C5B7-5D13-4172-8099-E2316C0F65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26101" y="1201088"/>
                  <a:ext cx="250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D3E9F17-B85F-4107-9DD5-52FB891E6A23}"/>
                    </a:ext>
                  </a:extLst>
                </p14:cNvPr>
                <p14:cNvContentPartPr/>
                <p14:nvPr/>
              </p14:nvContentPartPr>
              <p14:xfrm>
                <a:off x="3880821" y="1231688"/>
                <a:ext cx="391680" cy="153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D3E9F17-B85F-4107-9DD5-52FB891E6A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71821" y="1222688"/>
                  <a:ext cx="4093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D909B06-F5E5-41D5-B775-34E7F0146636}"/>
              </a:ext>
            </a:extLst>
          </p:cNvPr>
          <p:cNvGrpSpPr/>
          <p:nvPr/>
        </p:nvGrpSpPr>
        <p:grpSpPr>
          <a:xfrm>
            <a:off x="4888101" y="1064648"/>
            <a:ext cx="2660400" cy="349560"/>
            <a:chOff x="4888101" y="1064648"/>
            <a:chExt cx="266040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0CCF5E-AC81-41B3-AD7A-5678F2EC120E}"/>
                    </a:ext>
                  </a:extLst>
                </p14:cNvPr>
                <p14:cNvContentPartPr/>
                <p14:nvPr/>
              </p14:nvContentPartPr>
              <p14:xfrm>
                <a:off x="4888101" y="1180568"/>
                <a:ext cx="207000" cy="222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0CCF5E-AC81-41B3-AD7A-5678F2EC120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79461" y="1171928"/>
                  <a:ext cx="224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1EEE61D-EC21-422A-A284-3B0746789F0E}"/>
                    </a:ext>
                  </a:extLst>
                </p14:cNvPr>
                <p14:cNvContentPartPr/>
                <p14:nvPr/>
              </p14:nvContentPartPr>
              <p14:xfrm>
                <a:off x="4969461" y="1173728"/>
                <a:ext cx="161280" cy="225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1EEE61D-EC21-422A-A284-3B0746789F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60461" y="1165088"/>
                  <a:ext cx="178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3AD9D88-AB20-4FBC-BC27-951D882BD177}"/>
                    </a:ext>
                  </a:extLst>
                </p14:cNvPr>
                <p14:cNvContentPartPr/>
                <p14:nvPr/>
              </p14:nvContentPartPr>
              <p14:xfrm>
                <a:off x="5269341" y="1168688"/>
                <a:ext cx="144000" cy="245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3AD9D88-AB20-4FBC-BC27-951D882BD1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60341" y="1160048"/>
                  <a:ext cx="161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2E35FD-B2E8-4B3D-919C-1051AE81A88C}"/>
                    </a:ext>
                  </a:extLst>
                </p14:cNvPr>
                <p14:cNvContentPartPr/>
                <p14:nvPr/>
              </p14:nvContentPartPr>
              <p14:xfrm>
                <a:off x="5549061" y="1134848"/>
                <a:ext cx="152280" cy="221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2E35FD-B2E8-4B3D-919C-1051AE81A8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40061" y="1126208"/>
                  <a:ext cx="169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1D5F12E-0C07-405F-AFA5-1979BC9168D1}"/>
                    </a:ext>
                  </a:extLst>
                </p14:cNvPr>
                <p14:cNvContentPartPr/>
                <p14:nvPr/>
              </p14:nvContentPartPr>
              <p14:xfrm>
                <a:off x="5541141" y="1166168"/>
                <a:ext cx="118800" cy="95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1D5F12E-0C07-405F-AFA5-1979BC9168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32501" y="1157528"/>
                  <a:ext cx="136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B18C378-6B19-48B7-8968-1E1E99EA1C0F}"/>
                    </a:ext>
                  </a:extLst>
                </p14:cNvPr>
                <p14:cNvContentPartPr/>
                <p14:nvPr/>
              </p14:nvContentPartPr>
              <p14:xfrm>
                <a:off x="5798181" y="1115048"/>
                <a:ext cx="194760" cy="2664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B18C378-6B19-48B7-8968-1E1E99EA1C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89541" y="1106048"/>
                  <a:ext cx="2124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1958EB9-948E-4B81-86F2-545C597F6C48}"/>
                    </a:ext>
                  </a:extLst>
                </p14:cNvPr>
                <p14:cNvContentPartPr/>
                <p14:nvPr/>
              </p14:nvContentPartPr>
              <p14:xfrm>
                <a:off x="6051981" y="1137368"/>
                <a:ext cx="273240" cy="216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1958EB9-948E-4B81-86F2-545C597F6C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43341" y="1128368"/>
                  <a:ext cx="290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AC99898-47C8-4738-B6F1-242245EB5A45}"/>
                    </a:ext>
                  </a:extLst>
                </p14:cNvPr>
                <p14:cNvContentPartPr/>
                <p14:nvPr/>
              </p14:nvContentPartPr>
              <p14:xfrm>
                <a:off x="6083661" y="1131968"/>
                <a:ext cx="687960" cy="2098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AC99898-47C8-4738-B6F1-242245EB5A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74661" y="1123328"/>
                  <a:ext cx="705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65943AA-8320-45E9-AA09-6557FCAF79FA}"/>
                    </a:ext>
                  </a:extLst>
                </p14:cNvPr>
                <p14:cNvContentPartPr/>
                <p14:nvPr/>
              </p14:nvContentPartPr>
              <p14:xfrm>
                <a:off x="6834981" y="1120448"/>
                <a:ext cx="142200" cy="2296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65943AA-8320-45E9-AA09-6557FCAF79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25981" y="1111808"/>
                  <a:ext cx="159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B69CABA-C2BD-4F75-94CB-464509DC8977}"/>
                    </a:ext>
                  </a:extLst>
                </p14:cNvPr>
                <p14:cNvContentPartPr/>
                <p14:nvPr/>
              </p14:nvContentPartPr>
              <p14:xfrm>
                <a:off x="7048821" y="1126208"/>
                <a:ext cx="281160" cy="232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B69CABA-C2BD-4F75-94CB-464509DC89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39821" y="1117208"/>
                  <a:ext cx="298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1D3EAFC-E25A-4674-AEDB-E4D360C3D2CD}"/>
                    </a:ext>
                  </a:extLst>
                </p14:cNvPr>
                <p14:cNvContentPartPr/>
                <p14:nvPr/>
              </p14:nvContentPartPr>
              <p14:xfrm>
                <a:off x="7321701" y="1064648"/>
                <a:ext cx="226800" cy="284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1D3EAFC-E25A-4674-AEDB-E4D360C3D2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13061" y="1055648"/>
                  <a:ext cx="2444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142AAC6-4262-41C1-8C64-7A71315A05B6}"/>
              </a:ext>
            </a:extLst>
          </p:cNvPr>
          <p:cNvGrpSpPr/>
          <p:nvPr/>
        </p:nvGrpSpPr>
        <p:grpSpPr>
          <a:xfrm>
            <a:off x="8027661" y="1105328"/>
            <a:ext cx="481320" cy="174600"/>
            <a:chOff x="8027661" y="1105328"/>
            <a:chExt cx="48132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27D5E97-004B-454A-8D21-FCAB0D504927}"/>
                    </a:ext>
                  </a:extLst>
                </p14:cNvPr>
                <p14:cNvContentPartPr/>
                <p14:nvPr/>
              </p14:nvContentPartPr>
              <p14:xfrm>
                <a:off x="8027661" y="1105328"/>
                <a:ext cx="169200" cy="1648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27D5E97-004B-454A-8D21-FCAB0D50492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19021" y="1096328"/>
                  <a:ext cx="186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70C0962-3647-4E7B-A5B4-AADF75FFE6F3}"/>
                    </a:ext>
                  </a:extLst>
                </p14:cNvPr>
                <p14:cNvContentPartPr/>
                <p14:nvPr/>
              </p14:nvContentPartPr>
              <p14:xfrm>
                <a:off x="8252301" y="1117208"/>
                <a:ext cx="256680" cy="1627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70C0962-3647-4E7B-A5B4-AADF75FFE6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43301" y="1108568"/>
                  <a:ext cx="27432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55398BF-D204-49B2-9370-727B27886757}"/>
              </a:ext>
            </a:extLst>
          </p:cNvPr>
          <p:cNvGrpSpPr/>
          <p:nvPr/>
        </p:nvGrpSpPr>
        <p:grpSpPr>
          <a:xfrm>
            <a:off x="9030981" y="950888"/>
            <a:ext cx="2248200" cy="317160"/>
            <a:chOff x="9030981" y="950888"/>
            <a:chExt cx="224820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C8A59B6-F616-4B81-9488-A506D95820BC}"/>
                    </a:ext>
                  </a:extLst>
                </p14:cNvPr>
                <p14:cNvContentPartPr/>
                <p14:nvPr/>
              </p14:nvContentPartPr>
              <p14:xfrm>
                <a:off x="9030981" y="1071128"/>
                <a:ext cx="204120" cy="196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C8A59B6-F616-4B81-9488-A506D95820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21981" y="1062128"/>
                  <a:ext cx="221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FBEF339-06D4-48BE-9986-63C75E121644}"/>
                    </a:ext>
                  </a:extLst>
                </p14:cNvPr>
                <p14:cNvContentPartPr/>
                <p14:nvPr/>
              </p14:nvContentPartPr>
              <p14:xfrm>
                <a:off x="9280461" y="1057808"/>
                <a:ext cx="199440" cy="1785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FBEF339-06D4-48BE-9986-63C75E1216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71821" y="1048808"/>
                  <a:ext cx="217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79C8E60-286C-473A-881A-B485301FA638}"/>
                    </a:ext>
                  </a:extLst>
                </p14:cNvPr>
                <p14:cNvContentPartPr/>
                <p14:nvPr/>
              </p14:nvContentPartPr>
              <p14:xfrm>
                <a:off x="9663501" y="1041248"/>
                <a:ext cx="334440" cy="201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79C8E60-286C-473A-881A-B485301FA6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54861" y="1032248"/>
                  <a:ext cx="352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7F2BA64-B2F2-4F02-8D07-C6F2AA64EF47}"/>
                    </a:ext>
                  </a:extLst>
                </p14:cNvPr>
                <p14:cNvContentPartPr/>
                <p14:nvPr/>
              </p14:nvContentPartPr>
              <p14:xfrm>
                <a:off x="10097661" y="1001648"/>
                <a:ext cx="171720" cy="2354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7F2BA64-B2F2-4F02-8D07-C6F2AA64EF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89021" y="992648"/>
                  <a:ext cx="189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9167900-2B47-4826-B08C-6D305773DD4A}"/>
                    </a:ext>
                  </a:extLst>
                </p14:cNvPr>
                <p14:cNvContentPartPr/>
                <p14:nvPr/>
              </p14:nvContentPartPr>
              <p14:xfrm>
                <a:off x="10141581" y="1094528"/>
                <a:ext cx="231480" cy="130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9167900-2B47-4826-B08C-6D305773DD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32581" y="1085888"/>
                  <a:ext cx="249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CF8638B-F47C-4156-ACD2-5851834A2EF1}"/>
                    </a:ext>
                  </a:extLst>
                </p14:cNvPr>
                <p14:cNvContentPartPr/>
                <p14:nvPr/>
              </p14:nvContentPartPr>
              <p14:xfrm>
                <a:off x="10473141" y="1025768"/>
                <a:ext cx="106200" cy="2052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CF8638B-F47C-4156-ACD2-5851834A2E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64501" y="1016768"/>
                  <a:ext cx="123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3F89C10-9561-4379-ABEE-E43CE60A0F6D}"/>
                    </a:ext>
                  </a:extLst>
                </p14:cNvPr>
                <p14:cNvContentPartPr/>
                <p14:nvPr/>
              </p14:nvContentPartPr>
              <p14:xfrm>
                <a:off x="10440021" y="1034408"/>
                <a:ext cx="193680" cy="109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3F89C10-9561-4379-ABEE-E43CE60A0F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31021" y="1025768"/>
                  <a:ext cx="211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4169E03-867D-4263-8798-761B515BC033}"/>
                    </a:ext>
                  </a:extLst>
                </p14:cNvPr>
                <p14:cNvContentPartPr/>
                <p14:nvPr/>
              </p14:nvContentPartPr>
              <p14:xfrm>
                <a:off x="10719381" y="990488"/>
                <a:ext cx="203400" cy="228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4169E03-867D-4263-8798-761B515BC0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10381" y="981488"/>
                  <a:ext cx="221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293941F-34DC-4DBF-B9E7-95C9AB0DDF6C}"/>
                    </a:ext>
                  </a:extLst>
                </p14:cNvPr>
                <p14:cNvContentPartPr/>
                <p14:nvPr/>
              </p14:nvContentPartPr>
              <p14:xfrm>
                <a:off x="11063901" y="950888"/>
                <a:ext cx="31680" cy="247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293941F-34DC-4DBF-B9E7-95C9AB0DDF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54901" y="942248"/>
                  <a:ext cx="49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3F1A4A3-D3DA-4C17-81BB-19DD0C30AB8D}"/>
                    </a:ext>
                  </a:extLst>
                </p14:cNvPr>
                <p14:cNvContentPartPr/>
                <p14:nvPr/>
              </p14:nvContentPartPr>
              <p14:xfrm>
                <a:off x="10994781" y="977528"/>
                <a:ext cx="248400" cy="180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3F1A4A3-D3DA-4C17-81BB-19DD0C30AB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85781" y="968888"/>
                  <a:ext cx="266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D47E960-0851-446E-BE05-B20273A0108B}"/>
                    </a:ext>
                  </a:extLst>
                </p14:cNvPr>
                <p14:cNvContentPartPr/>
                <p14:nvPr/>
              </p14:nvContentPartPr>
              <p14:xfrm>
                <a:off x="10978221" y="980408"/>
                <a:ext cx="300960" cy="256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D47E960-0851-446E-BE05-B20273A0108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69221" y="971408"/>
                  <a:ext cx="31860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058215C-5C4B-4502-803E-02E2DD27B8FE}"/>
              </a:ext>
            </a:extLst>
          </p:cNvPr>
          <p:cNvGrpSpPr/>
          <p:nvPr/>
        </p:nvGrpSpPr>
        <p:grpSpPr>
          <a:xfrm>
            <a:off x="239421" y="1778888"/>
            <a:ext cx="1373040" cy="339840"/>
            <a:chOff x="239421" y="1778888"/>
            <a:chExt cx="137304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806BCE7-E24F-44F9-B52B-186703FDE587}"/>
                    </a:ext>
                  </a:extLst>
                </p14:cNvPr>
                <p14:cNvContentPartPr/>
                <p14:nvPr/>
              </p14:nvContentPartPr>
              <p14:xfrm>
                <a:off x="358581" y="1846208"/>
                <a:ext cx="28800" cy="272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806BCE7-E24F-44F9-B52B-186703FDE5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9581" y="1837568"/>
                  <a:ext cx="46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142A6DB-0C93-4A13-A65D-6310D0B25D3C}"/>
                    </a:ext>
                  </a:extLst>
                </p14:cNvPr>
                <p14:cNvContentPartPr/>
                <p14:nvPr/>
              </p14:nvContentPartPr>
              <p14:xfrm>
                <a:off x="239421" y="1839368"/>
                <a:ext cx="399240" cy="2271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142A6DB-0C93-4A13-A65D-6310D0B25D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0421" y="1830368"/>
                  <a:ext cx="416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1FEC640-28DA-48FE-AE9E-46FC246CFE94}"/>
                    </a:ext>
                  </a:extLst>
                </p14:cNvPr>
                <p14:cNvContentPartPr/>
                <p14:nvPr/>
              </p14:nvContentPartPr>
              <p14:xfrm>
                <a:off x="720021" y="1778888"/>
                <a:ext cx="51840" cy="2469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1FEC640-28DA-48FE-AE9E-46FC246CFE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1381" y="1769888"/>
                  <a:ext cx="69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30019B3-8130-4A2D-B032-401C8044CA60}"/>
                    </a:ext>
                  </a:extLst>
                </p14:cNvPr>
                <p14:cNvContentPartPr/>
                <p14:nvPr/>
              </p14:nvContentPartPr>
              <p14:xfrm>
                <a:off x="641901" y="1836488"/>
                <a:ext cx="412560" cy="1702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30019B3-8130-4A2D-B032-401C8044CA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2901" y="1827488"/>
                  <a:ext cx="430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3F598E3-8789-4D66-A1FA-F4F295CA20FF}"/>
                    </a:ext>
                  </a:extLst>
                </p14:cNvPr>
                <p14:cNvContentPartPr/>
                <p14:nvPr/>
              </p14:nvContentPartPr>
              <p14:xfrm>
                <a:off x="932421" y="1911368"/>
                <a:ext cx="132840" cy="284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3F598E3-8789-4D66-A1FA-F4F295CA20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3421" y="1902728"/>
                  <a:ext cx="150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AA7F260-9F62-4DAF-8409-DD5A1AD8864F}"/>
                    </a:ext>
                  </a:extLst>
                </p14:cNvPr>
                <p14:cNvContentPartPr/>
                <p14:nvPr/>
              </p14:nvContentPartPr>
              <p14:xfrm>
                <a:off x="1411941" y="1847288"/>
                <a:ext cx="26280" cy="1684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AA7F260-9F62-4DAF-8409-DD5A1AD8864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02941" y="1838288"/>
                  <a:ext cx="43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39CA050-501F-4EBA-901D-A3145E15B236}"/>
                    </a:ext>
                  </a:extLst>
                </p14:cNvPr>
                <p14:cNvContentPartPr/>
                <p14:nvPr/>
              </p14:nvContentPartPr>
              <p14:xfrm>
                <a:off x="1295301" y="1815248"/>
                <a:ext cx="317160" cy="41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39CA050-501F-4EBA-901D-A3145E15B2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86661" y="1806248"/>
                  <a:ext cx="3348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5C7D42A4-2646-428C-ACF3-38F8D888B79D}"/>
              </a:ext>
            </a:extLst>
          </p:cNvPr>
          <p:cNvGrpSpPr/>
          <p:nvPr/>
        </p:nvGrpSpPr>
        <p:grpSpPr>
          <a:xfrm>
            <a:off x="2099541" y="1724528"/>
            <a:ext cx="1559160" cy="299160"/>
            <a:chOff x="2099541" y="1724528"/>
            <a:chExt cx="155916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544ECFC-86EF-41F7-BCF6-B31A1030280B}"/>
                    </a:ext>
                  </a:extLst>
                </p14:cNvPr>
                <p14:cNvContentPartPr/>
                <p14:nvPr/>
              </p14:nvContentPartPr>
              <p14:xfrm>
                <a:off x="2099541" y="1793288"/>
                <a:ext cx="146520" cy="1958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544ECFC-86EF-41F7-BCF6-B31A1030280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90901" y="1784288"/>
                  <a:ext cx="164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E0105CD-71CC-4705-98E0-EA23909B80F0}"/>
                    </a:ext>
                  </a:extLst>
                </p14:cNvPr>
                <p14:cNvContentPartPr/>
                <p14:nvPr/>
              </p14:nvContentPartPr>
              <p14:xfrm>
                <a:off x="2266221" y="1818128"/>
                <a:ext cx="160920" cy="2026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E0105CD-71CC-4705-98E0-EA23909B80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57581" y="1809488"/>
                  <a:ext cx="178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3ACECF8-A3C1-468A-AD78-ED6EE083DA10}"/>
                    </a:ext>
                  </a:extLst>
                </p14:cNvPr>
                <p14:cNvContentPartPr/>
                <p14:nvPr/>
              </p14:nvContentPartPr>
              <p14:xfrm>
                <a:off x="2482221" y="1818128"/>
                <a:ext cx="228600" cy="205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3ACECF8-A3C1-468A-AD78-ED6EE083DA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73581" y="1809128"/>
                  <a:ext cx="246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2AA30C5-1276-4304-B13B-EEB25C43DC2A}"/>
                    </a:ext>
                  </a:extLst>
                </p14:cNvPr>
                <p14:cNvContentPartPr/>
                <p14:nvPr/>
              </p14:nvContentPartPr>
              <p14:xfrm>
                <a:off x="2784621" y="1724528"/>
                <a:ext cx="38520" cy="2163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2AA30C5-1276-4304-B13B-EEB25C43DC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75981" y="1715888"/>
                  <a:ext cx="56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17F4731-01DB-4C59-BD23-D6230F966148}"/>
                    </a:ext>
                  </a:extLst>
                </p14:cNvPr>
                <p14:cNvContentPartPr/>
                <p14:nvPr/>
              </p14:nvContentPartPr>
              <p14:xfrm>
                <a:off x="2703981" y="1747208"/>
                <a:ext cx="478800" cy="2016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17F4731-01DB-4C59-BD23-D6230F9661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94981" y="1738568"/>
                  <a:ext cx="496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BF47BF6-6315-4726-9040-82C1A541E16C}"/>
                    </a:ext>
                  </a:extLst>
                </p14:cNvPr>
                <p14:cNvContentPartPr/>
                <p14:nvPr/>
              </p14:nvContentPartPr>
              <p14:xfrm>
                <a:off x="3062181" y="1807328"/>
                <a:ext cx="287640" cy="1353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BF47BF6-6315-4726-9040-82C1A541E16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53181" y="1798688"/>
                  <a:ext cx="305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9685AF2-7103-426D-A75C-56F9764AEFF7}"/>
                    </a:ext>
                  </a:extLst>
                </p14:cNvPr>
                <p14:cNvContentPartPr/>
                <p14:nvPr/>
              </p14:nvContentPartPr>
              <p14:xfrm>
                <a:off x="3442701" y="1781408"/>
                <a:ext cx="216000" cy="1566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9685AF2-7103-426D-A75C-56F9764AEFF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33701" y="1772768"/>
                  <a:ext cx="2336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4F1BEBC-793D-4329-BDC9-32C5C0F96BBA}"/>
              </a:ext>
            </a:extLst>
          </p:cNvPr>
          <p:cNvGrpSpPr/>
          <p:nvPr/>
        </p:nvGrpSpPr>
        <p:grpSpPr>
          <a:xfrm>
            <a:off x="4410021" y="1715888"/>
            <a:ext cx="553680" cy="236880"/>
            <a:chOff x="4410021" y="1715888"/>
            <a:chExt cx="55368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749C463-0404-43BF-9F1A-0B7AF1AE85DF}"/>
                    </a:ext>
                  </a:extLst>
                </p14:cNvPr>
                <p14:cNvContentPartPr/>
                <p14:nvPr/>
              </p14:nvContentPartPr>
              <p14:xfrm>
                <a:off x="4410021" y="1751168"/>
                <a:ext cx="46080" cy="2016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749C463-0404-43BF-9F1A-0B7AF1AE85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01381" y="1742168"/>
                  <a:ext cx="63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3C64A07-BE16-412A-8D42-428E82C9F0F7}"/>
                    </a:ext>
                  </a:extLst>
                </p14:cNvPr>
                <p14:cNvContentPartPr/>
                <p14:nvPr/>
              </p14:nvContentPartPr>
              <p14:xfrm>
                <a:off x="4566261" y="1715888"/>
                <a:ext cx="132480" cy="2120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3C64A07-BE16-412A-8D42-428E82C9F0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57261" y="1706888"/>
                  <a:ext cx="150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9A6F51F-AAC1-459B-BC2B-73B27CBEBD08}"/>
                    </a:ext>
                  </a:extLst>
                </p14:cNvPr>
                <p14:cNvContentPartPr/>
                <p14:nvPr/>
              </p14:nvContentPartPr>
              <p14:xfrm>
                <a:off x="4789821" y="1720568"/>
                <a:ext cx="173880" cy="2095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9A6F51F-AAC1-459B-BC2B-73B27CBEBD0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80821" y="1711568"/>
                  <a:ext cx="19152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3E72C55-5928-4988-8BC7-19EE1ED22800}"/>
              </a:ext>
            </a:extLst>
          </p:cNvPr>
          <p:cNvGrpSpPr/>
          <p:nvPr/>
        </p:nvGrpSpPr>
        <p:grpSpPr>
          <a:xfrm>
            <a:off x="5437101" y="1653608"/>
            <a:ext cx="1316160" cy="315000"/>
            <a:chOff x="5437101" y="1653608"/>
            <a:chExt cx="131616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0871AB3-0383-4CC2-9E8F-E4ECF6B07225}"/>
                    </a:ext>
                  </a:extLst>
                </p14:cNvPr>
                <p14:cNvContentPartPr/>
                <p14:nvPr/>
              </p14:nvContentPartPr>
              <p14:xfrm>
                <a:off x="5437101" y="1723088"/>
                <a:ext cx="187200" cy="2134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0871AB3-0383-4CC2-9E8F-E4ECF6B072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28101" y="1714448"/>
                  <a:ext cx="204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2D61813-A27E-4A6E-BA1B-64F9488ADDB8}"/>
                    </a:ext>
                  </a:extLst>
                </p14:cNvPr>
                <p14:cNvContentPartPr/>
                <p14:nvPr/>
              </p14:nvContentPartPr>
              <p14:xfrm>
                <a:off x="5712141" y="1723448"/>
                <a:ext cx="40320" cy="1756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2D61813-A27E-4A6E-BA1B-64F9488ADD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03141" y="1714808"/>
                  <a:ext cx="57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7F0C77F-66C2-421D-B7F7-307A5C0DFE1C}"/>
                    </a:ext>
                  </a:extLst>
                </p14:cNvPr>
                <p14:cNvContentPartPr/>
                <p14:nvPr/>
              </p14:nvContentPartPr>
              <p14:xfrm>
                <a:off x="5845701" y="1707608"/>
                <a:ext cx="268920" cy="2361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7F0C77F-66C2-421D-B7F7-307A5C0DFE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36701" y="1698968"/>
                  <a:ext cx="286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82DE576-0BD3-44DE-A35B-D4CD3DF5828B}"/>
                    </a:ext>
                  </a:extLst>
                </p14:cNvPr>
                <p14:cNvContentPartPr/>
                <p14:nvPr/>
              </p14:nvContentPartPr>
              <p14:xfrm>
                <a:off x="6203181" y="1708688"/>
                <a:ext cx="29520" cy="1742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82DE576-0BD3-44DE-A35B-D4CD3DF5828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94541" y="1699688"/>
                  <a:ext cx="47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9D7E67B-5DDA-456E-84C1-476D9F1F8FA7}"/>
                    </a:ext>
                  </a:extLst>
                </p14:cNvPr>
                <p14:cNvContentPartPr/>
                <p14:nvPr/>
              </p14:nvContentPartPr>
              <p14:xfrm>
                <a:off x="6352581" y="1715888"/>
                <a:ext cx="28440" cy="2268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9D7E67B-5DDA-456E-84C1-476D9F1F8F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43581" y="1706888"/>
                  <a:ext cx="46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D5834F3-3249-4FFB-939D-A1910E1E2852}"/>
                    </a:ext>
                  </a:extLst>
                </p14:cNvPr>
                <p14:cNvContentPartPr/>
                <p14:nvPr/>
              </p14:nvContentPartPr>
              <p14:xfrm>
                <a:off x="6260781" y="1719128"/>
                <a:ext cx="159480" cy="190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D5834F3-3249-4FFB-939D-A1910E1E285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51781" y="1710128"/>
                  <a:ext cx="177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AF34135-64EB-4EC4-A0B9-E030EB0258CD}"/>
                    </a:ext>
                  </a:extLst>
                </p14:cNvPr>
                <p14:cNvContentPartPr/>
                <p14:nvPr/>
              </p14:nvContentPartPr>
              <p14:xfrm>
                <a:off x="6545901" y="1653608"/>
                <a:ext cx="207360" cy="3150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AF34135-64EB-4EC4-A0B9-E030EB0258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37261" y="1644968"/>
                  <a:ext cx="2250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781A0835-53BE-4101-99B3-6F9FF9E6D8DE}"/>
              </a:ext>
            </a:extLst>
          </p:cNvPr>
          <p:cNvGrpSpPr/>
          <p:nvPr/>
        </p:nvGrpSpPr>
        <p:grpSpPr>
          <a:xfrm>
            <a:off x="7313061" y="1668368"/>
            <a:ext cx="466920" cy="218880"/>
            <a:chOff x="7313061" y="1668368"/>
            <a:chExt cx="46692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847094C-2DF6-4463-98E1-183E3812CF0A}"/>
                    </a:ext>
                  </a:extLst>
                </p14:cNvPr>
                <p14:cNvContentPartPr/>
                <p14:nvPr/>
              </p14:nvContentPartPr>
              <p14:xfrm>
                <a:off x="7313061" y="1710488"/>
                <a:ext cx="127080" cy="1767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847094C-2DF6-4463-98E1-183E3812CF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04421" y="1701488"/>
                  <a:ext cx="144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DFD1CF3-D74D-40C3-B14F-FE47C88FA911}"/>
                    </a:ext>
                  </a:extLst>
                </p14:cNvPr>
                <p14:cNvContentPartPr/>
                <p14:nvPr/>
              </p14:nvContentPartPr>
              <p14:xfrm>
                <a:off x="7624101" y="1668368"/>
                <a:ext cx="155880" cy="208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DFD1CF3-D74D-40C3-B14F-FE47C88FA9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15461" y="1659368"/>
                  <a:ext cx="1735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6F8C032-A410-4D9E-8658-C9680F676234}"/>
              </a:ext>
            </a:extLst>
          </p:cNvPr>
          <p:cNvGrpSpPr/>
          <p:nvPr/>
        </p:nvGrpSpPr>
        <p:grpSpPr>
          <a:xfrm>
            <a:off x="8533101" y="1632728"/>
            <a:ext cx="1953720" cy="333000"/>
            <a:chOff x="8533101" y="1632728"/>
            <a:chExt cx="195372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F3894F3-0145-4E1C-8F2B-5064EB8F5212}"/>
                    </a:ext>
                  </a:extLst>
                </p14:cNvPr>
                <p14:cNvContentPartPr/>
                <p14:nvPr/>
              </p14:nvContentPartPr>
              <p14:xfrm>
                <a:off x="8533101" y="1653248"/>
                <a:ext cx="72720" cy="2527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F3894F3-0145-4E1C-8F2B-5064EB8F52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24101" y="1644608"/>
                  <a:ext cx="90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A96C0B5-9413-4B1C-A52C-8F4FC62A7A06}"/>
                    </a:ext>
                  </a:extLst>
                </p14:cNvPr>
                <p14:cNvContentPartPr/>
                <p14:nvPr/>
              </p14:nvContentPartPr>
              <p14:xfrm>
                <a:off x="8734341" y="1656128"/>
                <a:ext cx="154800" cy="2358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A96C0B5-9413-4B1C-A52C-8F4FC62A7A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25701" y="1647128"/>
                  <a:ext cx="172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7B821EC-EB94-4120-B411-6CA01A5C9178}"/>
                    </a:ext>
                  </a:extLst>
                </p14:cNvPr>
                <p14:cNvContentPartPr/>
                <p14:nvPr/>
              </p14:nvContentPartPr>
              <p14:xfrm>
                <a:off x="8953581" y="1684568"/>
                <a:ext cx="195120" cy="2131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7B821EC-EB94-4120-B411-6CA01A5C91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44581" y="1675928"/>
                  <a:ext cx="212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9351B7C-6F4F-4065-9E6A-23081A6B4BDE}"/>
                    </a:ext>
                  </a:extLst>
                </p14:cNvPr>
                <p14:cNvContentPartPr/>
                <p14:nvPr/>
              </p14:nvContentPartPr>
              <p14:xfrm>
                <a:off x="9251661" y="1632728"/>
                <a:ext cx="200880" cy="2329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9351B7C-6F4F-4065-9E6A-23081A6B4B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43021" y="1624088"/>
                  <a:ext cx="218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C51CAA8-3699-499E-A73A-B9457108F041}"/>
                    </a:ext>
                  </a:extLst>
                </p14:cNvPr>
                <p14:cNvContentPartPr/>
                <p14:nvPr/>
              </p14:nvContentPartPr>
              <p14:xfrm>
                <a:off x="9627861" y="1668008"/>
                <a:ext cx="199080" cy="2289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C51CAA8-3699-499E-A73A-B9457108F04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19221" y="1659008"/>
                  <a:ext cx="216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97B0A73-D688-455E-B486-F5AC950B3E9E}"/>
                    </a:ext>
                  </a:extLst>
                </p14:cNvPr>
                <p14:cNvContentPartPr/>
                <p14:nvPr/>
              </p14:nvContentPartPr>
              <p14:xfrm>
                <a:off x="9926661" y="1665128"/>
                <a:ext cx="235440" cy="2203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97B0A73-D688-455E-B486-F5AC950B3E9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18021" y="1656128"/>
                  <a:ext cx="253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F2FE0FD-388B-4CE2-8FEC-421E88EF99D0}"/>
                    </a:ext>
                  </a:extLst>
                </p14:cNvPr>
                <p14:cNvContentPartPr/>
                <p14:nvPr/>
              </p14:nvContentPartPr>
              <p14:xfrm>
                <a:off x="10282701" y="1633088"/>
                <a:ext cx="204120" cy="213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F2FE0FD-388B-4CE2-8FEC-421E88EF99D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74061" y="1624448"/>
                  <a:ext cx="221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24F7249-0496-42AC-BBD7-61F51173DB55}"/>
                    </a:ext>
                  </a:extLst>
                </p14:cNvPr>
                <p14:cNvContentPartPr/>
                <p14:nvPr/>
              </p14:nvContentPartPr>
              <p14:xfrm>
                <a:off x="8627061" y="1889768"/>
                <a:ext cx="54360" cy="759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24F7249-0496-42AC-BBD7-61F51173DB5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18061" y="1881128"/>
                  <a:ext cx="72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9BDCF24-6366-4171-9879-1AFFBB125F36}"/>
                    </a:ext>
                  </a:extLst>
                </p14:cNvPr>
                <p14:cNvContentPartPr/>
                <p14:nvPr/>
              </p14:nvContentPartPr>
              <p14:xfrm>
                <a:off x="9497181" y="1842968"/>
                <a:ext cx="5400" cy="1087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9BDCF24-6366-4171-9879-1AFFBB125F3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88541" y="1833968"/>
                  <a:ext cx="230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18A43DA3-D71D-4C9A-8AD1-496BBDCB8686}"/>
              </a:ext>
            </a:extLst>
          </p:cNvPr>
          <p:cNvGrpSpPr/>
          <p:nvPr/>
        </p:nvGrpSpPr>
        <p:grpSpPr>
          <a:xfrm>
            <a:off x="270381" y="2363168"/>
            <a:ext cx="1404360" cy="369720"/>
            <a:chOff x="270381" y="2363168"/>
            <a:chExt cx="140436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E7E861E-BCCC-4CB7-AFBE-1714435714F6}"/>
                    </a:ext>
                  </a:extLst>
                </p14:cNvPr>
                <p14:cNvContentPartPr/>
                <p14:nvPr/>
              </p14:nvContentPartPr>
              <p14:xfrm>
                <a:off x="299901" y="2509688"/>
                <a:ext cx="26280" cy="2232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E7E861E-BCCC-4CB7-AFBE-1714435714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0901" y="2501048"/>
                  <a:ext cx="43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EFCF9A8-FF57-440F-AEF9-4CD28F176205}"/>
                    </a:ext>
                  </a:extLst>
                </p14:cNvPr>
                <p14:cNvContentPartPr/>
                <p14:nvPr/>
              </p14:nvContentPartPr>
              <p14:xfrm>
                <a:off x="270381" y="2494568"/>
                <a:ext cx="236880" cy="2001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EFCF9A8-FF57-440F-AEF9-4CD28F1762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1381" y="2485928"/>
                  <a:ext cx="254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0338190-E8BC-48E3-99E6-5AFA783BA097}"/>
                    </a:ext>
                  </a:extLst>
                </p14:cNvPr>
                <p14:cNvContentPartPr/>
                <p14:nvPr/>
              </p14:nvContentPartPr>
              <p14:xfrm>
                <a:off x="601941" y="2498168"/>
                <a:ext cx="38520" cy="1594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0338190-E8BC-48E3-99E6-5AFA783BA09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2941" y="2489528"/>
                  <a:ext cx="56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D6603B7-D550-41AE-824D-09A4797608B6}"/>
                    </a:ext>
                  </a:extLst>
                </p14:cNvPr>
                <p14:cNvContentPartPr/>
                <p14:nvPr/>
              </p14:nvContentPartPr>
              <p14:xfrm>
                <a:off x="717501" y="2451728"/>
                <a:ext cx="289080" cy="1954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D6603B7-D550-41AE-824D-09A4797608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8501" y="2443088"/>
                  <a:ext cx="306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801FC40-8664-45E0-9675-019EE1F6ADA2}"/>
                    </a:ext>
                  </a:extLst>
                </p14:cNvPr>
                <p14:cNvContentPartPr/>
                <p14:nvPr/>
              </p14:nvContentPartPr>
              <p14:xfrm>
                <a:off x="1058781" y="2450288"/>
                <a:ext cx="59400" cy="1576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801FC40-8664-45E0-9675-019EE1F6ADA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0141" y="2441288"/>
                  <a:ext cx="77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8F56C7C-91BD-4CBE-BDE5-312FFB827945}"/>
                    </a:ext>
                  </a:extLst>
                </p14:cNvPr>
                <p14:cNvContentPartPr/>
                <p14:nvPr/>
              </p14:nvContentPartPr>
              <p14:xfrm>
                <a:off x="1163901" y="2412128"/>
                <a:ext cx="101880" cy="1814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8F56C7C-91BD-4CBE-BDE5-312FFB8279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4901" y="2403128"/>
                  <a:ext cx="119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1F12653-E537-4CBE-AEE9-A51142862F46}"/>
                    </a:ext>
                  </a:extLst>
                </p14:cNvPr>
                <p14:cNvContentPartPr/>
                <p14:nvPr/>
              </p14:nvContentPartPr>
              <p14:xfrm>
                <a:off x="1397541" y="2363168"/>
                <a:ext cx="121680" cy="2480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1F12653-E537-4CBE-AEE9-A51142862F4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88901" y="2354528"/>
                  <a:ext cx="139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C31869A-1888-46FB-8F2D-B017407480B5}"/>
                    </a:ext>
                  </a:extLst>
                </p14:cNvPr>
                <p14:cNvContentPartPr/>
                <p14:nvPr/>
              </p14:nvContentPartPr>
              <p14:xfrm>
                <a:off x="1666101" y="2543528"/>
                <a:ext cx="8640" cy="208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C31869A-1888-46FB-8F2D-B017407480B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57461" y="2534528"/>
                  <a:ext cx="262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9325EBEC-8DF7-4FA7-9EC9-71294742EECA}"/>
              </a:ext>
            </a:extLst>
          </p:cNvPr>
          <p:cNvGrpSpPr/>
          <p:nvPr/>
        </p:nvGrpSpPr>
        <p:grpSpPr>
          <a:xfrm>
            <a:off x="249141" y="3295208"/>
            <a:ext cx="1607760" cy="446400"/>
            <a:chOff x="249141" y="3295208"/>
            <a:chExt cx="160776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6E29B22-0AA0-49E5-901A-21B01CBAC693}"/>
                    </a:ext>
                  </a:extLst>
                </p14:cNvPr>
                <p14:cNvContentPartPr/>
                <p14:nvPr/>
              </p14:nvContentPartPr>
              <p14:xfrm>
                <a:off x="292341" y="3451448"/>
                <a:ext cx="22320" cy="2901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6E29B22-0AA0-49E5-901A-21B01CBAC69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3701" y="3442448"/>
                  <a:ext cx="399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5C97BA8-A7A4-4663-94F7-D2125E8AB955}"/>
                    </a:ext>
                  </a:extLst>
                </p14:cNvPr>
                <p14:cNvContentPartPr/>
                <p14:nvPr/>
              </p14:nvContentPartPr>
              <p14:xfrm>
                <a:off x="249141" y="3382328"/>
                <a:ext cx="220680" cy="2923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5C97BA8-A7A4-4663-94F7-D2125E8AB9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0501" y="3373688"/>
                  <a:ext cx="238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09855F1-6472-4808-8973-523502892B16}"/>
                    </a:ext>
                  </a:extLst>
                </p14:cNvPr>
                <p14:cNvContentPartPr/>
                <p14:nvPr/>
              </p14:nvContentPartPr>
              <p14:xfrm>
                <a:off x="565941" y="3418688"/>
                <a:ext cx="182880" cy="2120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09855F1-6472-4808-8973-523502892B1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6941" y="3410048"/>
                  <a:ext cx="200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96CB740-38E5-437A-A939-E08A55A70BB0}"/>
                    </a:ext>
                  </a:extLst>
                </p14:cNvPr>
                <p14:cNvContentPartPr/>
                <p14:nvPr/>
              </p14:nvContentPartPr>
              <p14:xfrm>
                <a:off x="810021" y="3430928"/>
                <a:ext cx="127080" cy="1548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96CB740-38E5-437A-A939-E08A55A70BB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1021" y="3422288"/>
                  <a:ext cx="144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2C7F96F-8001-4E82-ADD3-2CD09B46E2CC}"/>
                    </a:ext>
                  </a:extLst>
                </p14:cNvPr>
                <p14:cNvContentPartPr/>
                <p14:nvPr/>
              </p14:nvContentPartPr>
              <p14:xfrm>
                <a:off x="1032141" y="3344888"/>
                <a:ext cx="185760" cy="2336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2C7F96F-8001-4E82-ADD3-2CD09B46E2C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3501" y="3335888"/>
                  <a:ext cx="203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FB0F956-D1BB-4B49-BC44-7A4E7B6E7A9B}"/>
                    </a:ext>
                  </a:extLst>
                </p14:cNvPr>
                <p14:cNvContentPartPr/>
                <p14:nvPr/>
              </p14:nvContentPartPr>
              <p14:xfrm>
                <a:off x="1271541" y="3392768"/>
                <a:ext cx="45000" cy="2091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FB0F956-D1BB-4B49-BC44-7A4E7B6E7A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262541" y="3384128"/>
                  <a:ext cx="62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47EA421-E325-4DA5-95FC-EA2890A66B57}"/>
                    </a:ext>
                  </a:extLst>
                </p14:cNvPr>
                <p14:cNvContentPartPr/>
                <p14:nvPr/>
              </p14:nvContentPartPr>
              <p14:xfrm>
                <a:off x="1419501" y="3324368"/>
                <a:ext cx="275040" cy="2451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47EA421-E325-4DA5-95FC-EA2890A66B5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410861" y="3315368"/>
                  <a:ext cx="292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AD7CEA2-F5BB-43F0-BFDA-82C146C1D5EA}"/>
                    </a:ext>
                  </a:extLst>
                </p14:cNvPr>
                <p14:cNvContentPartPr/>
                <p14:nvPr/>
              </p14:nvContentPartPr>
              <p14:xfrm>
                <a:off x="1682661" y="3295208"/>
                <a:ext cx="174240" cy="2538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AD7CEA2-F5BB-43F0-BFDA-82C146C1D5E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74021" y="3286208"/>
                  <a:ext cx="19188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FC6367FC-70B3-4B44-BB41-1B376B320A8A}"/>
              </a:ext>
            </a:extLst>
          </p:cNvPr>
          <p:cNvGrpSpPr/>
          <p:nvPr/>
        </p:nvGrpSpPr>
        <p:grpSpPr>
          <a:xfrm>
            <a:off x="2377821" y="3240128"/>
            <a:ext cx="1454400" cy="334080"/>
            <a:chOff x="2377821" y="3240128"/>
            <a:chExt cx="145440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3BFA36D-5028-46C5-950A-FA0AB4E4362C}"/>
                    </a:ext>
                  </a:extLst>
                </p14:cNvPr>
                <p14:cNvContentPartPr/>
                <p14:nvPr/>
              </p14:nvContentPartPr>
              <p14:xfrm>
                <a:off x="2377821" y="3342368"/>
                <a:ext cx="213120" cy="2318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3BFA36D-5028-46C5-950A-FA0AB4E4362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68821" y="3333728"/>
                  <a:ext cx="230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E92A2A7-700D-4AD9-8C8E-57C9715CE7EE}"/>
                    </a:ext>
                  </a:extLst>
                </p14:cNvPr>
                <p14:cNvContentPartPr/>
                <p14:nvPr/>
              </p14:nvContentPartPr>
              <p14:xfrm>
                <a:off x="2630181" y="3315008"/>
                <a:ext cx="196920" cy="2322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E92A2A7-700D-4AD9-8C8E-57C9715CE7E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21541" y="3306008"/>
                  <a:ext cx="214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C72E0F5-6F8D-41F4-A9A0-996A90F770C5}"/>
                    </a:ext>
                  </a:extLst>
                </p14:cNvPr>
                <p14:cNvContentPartPr/>
                <p14:nvPr/>
              </p14:nvContentPartPr>
              <p14:xfrm>
                <a:off x="2663661" y="3339128"/>
                <a:ext cx="412200" cy="1357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C72E0F5-6F8D-41F4-A9A0-996A90F770C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655021" y="3330488"/>
                  <a:ext cx="429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299C938-531C-4288-BE81-DB6ED7899CA8}"/>
                    </a:ext>
                  </a:extLst>
                </p14:cNvPr>
                <p14:cNvContentPartPr/>
                <p14:nvPr/>
              </p14:nvContentPartPr>
              <p14:xfrm>
                <a:off x="3130581" y="3309968"/>
                <a:ext cx="194400" cy="1443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299C938-531C-4288-BE81-DB6ED7899CA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21581" y="3300968"/>
                  <a:ext cx="212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055C379-0CDB-4151-A83C-93EC26D3F082}"/>
                    </a:ext>
                  </a:extLst>
                </p14:cNvPr>
                <p14:cNvContentPartPr/>
                <p14:nvPr/>
              </p14:nvContentPartPr>
              <p14:xfrm>
                <a:off x="3390141" y="3270728"/>
                <a:ext cx="226800" cy="1713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055C379-0CDB-4151-A83C-93EC26D3F08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81141" y="3262088"/>
                  <a:ext cx="244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0AB3A16-40B7-49E1-94B1-4A4C2088A5AE}"/>
                    </a:ext>
                  </a:extLst>
                </p14:cNvPr>
                <p14:cNvContentPartPr/>
                <p14:nvPr/>
              </p14:nvContentPartPr>
              <p14:xfrm>
                <a:off x="3641421" y="3240128"/>
                <a:ext cx="190800" cy="1900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0AB3A16-40B7-49E1-94B1-4A4C2088A5A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32781" y="3231488"/>
                  <a:ext cx="20844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CC0178EE-C497-4B78-949F-30A2D8453F69}"/>
              </a:ext>
            </a:extLst>
          </p:cNvPr>
          <p:cNvGrpSpPr/>
          <p:nvPr/>
        </p:nvGrpSpPr>
        <p:grpSpPr>
          <a:xfrm>
            <a:off x="4244061" y="3174608"/>
            <a:ext cx="948960" cy="279000"/>
            <a:chOff x="4244061" y="3174608"/>
            <a:chExt cx="94896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F46FBD3-8E85-443D-A6FB-98B5C3B509C7}"/>
                    </a:ext>
                  </a:extLst>
                </p14:cNvPr>
                <p14:cNvContentPartPr/>
                <p14:nvPr/>
              </p14:nvContentPartPr>
              <p14:xfrm>
                <a:off x="4244061" y="3237608"/>
                <a:ext cx="240480" cy="2160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F46FBD3-8E85-443D-A6FB-98B5C3B509C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35061" y="3228608"/>
                  <a:ext cx="258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E98CE6E-A2C3-47EA-AE52-61320C33D31D}"/>
                    </a:ext>
                  </a:extLst>
                </p14:cNvPr>
                <p14:cNvContentPartPr/>
                <p14:nvPr/>
              </p14:nvContentPartPr>
              <p14:xfrm>
                <a:off x="4251621" y="3277928"/>
                <a:ext cx="475560" cy="1263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E98CE6E-A2C3-47EA-AE52-61320C33D31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42981" y="3268928"/>
                  <a:ext cx="493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7A33A18-068E-434E-A045-AC26968129BE}"/>
                    </a:ext>
                  </a:extLst>
                </p14:cNvPr>
                <p14:cNvContentPartPr/>
                <p14:nvPr/>
              </p14:nvContentPartPr>
              <p14:xfrm>
                <a:off x="4848501" y="3174608"/>
                <a:ext cx="121680" cy="2113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7A33A18-068E-434E-A045-AC26968129B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39861" y="3165608"/>
                  <a:ext cx="139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C062D0F-E307-45F9-9EB2-53D6AB063253}"/>
                    </a:ext>
                  </a:extLst>
                </p14:cNvPr>
                <p14:cNvContentPartPr/>
                <p14:nvPr/>
              </p14:nvContentPartPr>
              <p14:xfrm>
                <a:off x="5047221" y="3207008"/>
                <a:ext cx="145800" cy="1735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C062D0F-E307-45F9-9EB2-53D6AB06325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38581" y="3198008"/>
                  <a:ext cx="1634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874C28B2-6644-4103-B876-3BE71D5769C9}"/>
              </a:ext>
            </a:extLst>
          </p:cNvPr>
          <p:cNvGrpSpPr/>
          <p:nvPr/>
        </p:nvGrpSpPr>
        <p:grpSpPr>
          <a:xfrm>
            <a:off x="5536461" y="3066248"/>
            <a:ext cx="1285920" cy="317160"/>
            <a:chOff x="5536461" y="3066248"/>
            <a:chExt cx="128592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2BED385-60B7-4345-A1D3-164C30F653FF}"/>
                    </a:ext>
                  </a:extLst>
                </p14:cNvPr>
                <p14:cNvContentPartPr/>
                <p14:nvPr/>
              </p14:nvContentPartPr>
              <p14:xfrm>
                <a:off x="5536461" y="3152648"/>
                <a:ext cx="331200" cy="2307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2BED385-60B7-4345-A1D3-164C30F653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27821" y="3143648"/>
                  <a:ext cx="348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6F43708-0B7E-43F0-B33D-CC75786A8689}"/>
                    </a:ext>
                  </a:extLst>
                </p14:cNvPr>
                <p14:cNvContentPartPr/>
                <p14:nvPr/>
              </p14:nvContentPartPr>
              <p14:xfrm>
                <a:off x="6016341" y="3134648"/>
                <a:ext cx="111960" cy="1800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6F43708-0B7E-43F0-B33D-CC75786A86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07701" y="3126008"/>
                  <a:ext cx="129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0DA60C7-AA1E-4538-B56C-16ED41586C7E}"/>
                    </a:ext>
                  </a:extLst>
                </p14:cNvPr>
                <p14:cNvContentPartPr/>
                <p14:nvPr/>
              </p14:nvContentPartPr>
              <p14:xfrm>
                <a:off x="6256461" y="3156968"/>
                <a:ext cx="109440" cy="1821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0DA60C7-AA1E-4538-B56C-16ED41586C7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47821" y="3148328"/>
                  <a:ext cx="127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DD2F76E-88D2-4DB3-8A0C-B316F2B70A71}"/>
                    </a:ext>
                  </a:extLst>
                </p14:cNvPr>
                <p14:cNvContentPartPr/>
                <p14:nvPr/>
              </p14:nvContentPartPr>
              <p14:xfrm>
                <a:off x="6520701" y="3107288"/>
                <a:ext cx="77040" cy="2156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DD2F76E-88D2-4DB3-8A0C-B316F2B70A7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11701" y="3098648"/>
                  <a:ext cx="94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EA2553C-7806-4654-8972-99219CE46B3F}"/>
                    </a:ext>
                  </a:extLst>
                </p14:cNvPr>
                <p14:cNvContentPartPr/>
                <p14:nvPr/>
              </p14:nvContentPartPr>
              <p14:xfrm>
                <a:off x="6509181" y="3082088"/>
                <a:ext cx="15840" cy="2646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EA2553C-7806-4654-8972-99219CE46B3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00541" y="3073448"/>
                  <a:ext cx="33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E999607-DA36-4061-948C-CE012D5D993B}"/>
                    </a:ext>
                  </a:extLst>
                </p14:cNvPr>
                <p14:cNvContentPartPr/>
                <p14:nvPr/>
              </p14:nvContentPartPr>
              <p14:xfrm>
                <a:off x="6621861" y="3066248"/>
                <a:ext cx="100800" cy="2253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E999607-DA36-4061-948C-CE012D5D993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12861" y="3057248"/>
                  <a:ext cx="118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71F1125-633F-4261-9EDC-12381BE1A369}"/>
                    </a:ext>
                  </a:extLst>
                </p14:cNvPr>
                <p14:cNvContentPartPr/>
                <p14:nvPr/>
              </p14:nvContentPartPr>
              <p14:xfrm>
                <a:off x="6572181" y="3116288"/>
                <a:ext cx="250200" cy="1663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71F1125-633F-4261-9EDC-12381BE1A36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63541" y="3107288"/>
                  <a:ext cx="26784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C0D7A716-51FA-4A86-8212-7303728E99E9}"/>
              </a:ext>
            </a:extLst>
          </p:cNvPr>
          <p:cNvGrpSpPr/>
          <p:nvPr/>
        </p:nvGrpSpPr>
        <p:grpSpPr>
          <a:xfrm>
            <a:off x="7380741" y="3083168"/>
            <a:ext cx="394200" cy="193320"/>
            <a:chOff x="7380741" y="3083168"/>
            <a:chExt cx="39420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5CA714E-D8E9-43DB-8264-4DDEAA147E0E}"/>
                    </a:ext>
                  </a:extLst>
                </p14:cNvPr>
                <p14:cNvContentPartPr/>
                <p14:nvPr/>
              </p14:nvContentPartPr>
              <p14:xfrm>
                <a:off x="7487661" y="3180008"/>
                <a:ext cx="59400" cy="572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5CA714E-D8E9-43DB-8264-4DDEAA147E0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78661" y="3171368"/>
                  <a:ext cx="77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E8BB734-1C55-4628-B920-6FA820692A2A}"/>
                    </a:ext>
                  </a:extLst>
                </p14:cNvPr>
                <p14:cNvContentPartPr/>
                <p14:nvPr/>
              </p14:nvContentPartPr>
              <p14:xfrm>
                <a:off x="7380741" y="3083168"/>
                <a:ext cx="149760" cy="1710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E8BB734-1C55-4628-B920-6FA820692A2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71741" y="3074528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B507B60-9FAD-4DBD-9192-4A2F63AE639E}"/>
                    </a:ext>
                  </a:extLst>
                </p14:cNvPr>
                <p14:cNvContentPartPr/>
                <p14:nvPr/>
              </p14:nvContentPartPr>
              <p14:xfrm>
                <a:off x="7603581" y="3103688"/>
                <a:ext cx="171360" cy="1728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B507B60-9FAD-4DBD-9192-4A2F63AE639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94941" y="3095048"/>
                  <a:ext cx="1890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CED945D7-3B2D-423A-98BE-8A9808604AB5}"/>
              </a:ext>
            </a:extLst>
          </p:cNvPr>
          <p:cNvGrpSpPr/>
          <p:nvPr/>
        </p:nvGrpSpPr>
        <p:grpSpPr>
          <a:xfrm>
            <a:off x="8316381" y="2932328"/>
            <a:ext cx="2204280" cy="354240"/>
            <a:chOff x="8316381" y="2932328"/>
            <a:chExt cx="220428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1980B42-C469-4A0D-BA67-CC85570FA7C1}"/>
                    </a:ext>
                  </a:extLst>
                </p14:cNvPr>
                <p14:cNvContentPartPr/>
                <p14:nvPr/>
              </p14:nvContentPartPr>
              <p14:xfrm>
                <a:off x="8316381" y="3050048"/>
                <a:ext cx="199440" cy="2365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1980B42-C469-4A0D-BA67-CC85570FA7C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07381" y="3041408"/>
                  <a:ext cx="217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BC7F6B5-F8AA-4A8D-9A3B-43D2D233D1D2}"/>
                    </a:ext>
                  </a:extLst>
                </p14:cNvPr>
                <p14:cNvContentPartPr/>
                <p14:nvPr/>
              </p14:nvContentPartPr>
              <p14:xfrm>
                <a:off x="8571261" y="3063368"/>
                <a:ext cx="163080" cy="1832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BC7F6B5-F8AA-4A8D-9A3B-43D2D233D1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562261" y="3054728"/>
                  <a:ext cx="180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CC49A0C-B5E0-4D03-9871-7E03AF6837A2}"/>
                    </a:ext>
                  </a:extLst>
                </p14:cNvPr>
                <p14:cNvContentPartPr/>
                <p14:nvPr/>
              </p14:nvContentPartPr>
              <p14:xfrm>
                <a:off x="8823981" y="3063368"/>
                <a:ext cx="425520" cy="1926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CC49A0C-B5E0-4D03-9871-7E03AF6837A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15341" y="3054728"/>
                  <a:ext cx="443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99176BA-E1CF-4F66-8D45-E041C604CD3A}"/>
                    </a:ext>
                  </a:extLst>
                </p14:cNvPr>
                <p14:cNvContentPartPr/>
                <p14:nvPr/>
              </p14:nvContentPartPr>
              <p14:xfrm>
                <a:off x="9319701" y="3014768"/>
                <a:ext cx="225360" cy="2278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99176BA-E1CF-4F66-8D45-E041C604CD3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11061" y="3006128"/>
                  <a:ext cx="243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95E69B3-E94E-4F49-BC30-5F32D46D89CF}"/>
                    </a:ext>
                  </a:extLst>
                </p14:cNvPr>
                <p14:cNvContentPartPr/>
                <p14:nvPr/>
              </p14:nvContentPartPr>
              <p14:xfrm>
                <a:off x="9689421" y="2993168"/>
                <a:ext cx="127800" cy="2214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95E69B3-E94E-4F49-BC30-5F32D46D89C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680781" y="2984528"/>
                  <a:ext cx="145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0400786-7909-467B-AF85-2D9A8D1C77D6}"/>
                    </a:ext>
                  </a:extLst>
                </p14:cNvPr>
                <p14:cNvContentPartPr/>
                <p14:nvPr/>
              </p14:nvContentPartPr>
              <p14:xfrm>
                <a:off x="9644781" y="3029888"/>
                <a:ext cx="163440" cy="910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0400786-7909-467B-AF85-2D9A8D1C77D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35781" y="3020888"/>
                  <a:ext cx="181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F59BBF8-7DC4-4A7A-9E91-F8DC87C3E6CE}"/>
                    </a:ext>
                  </a:extLst>
                </p14:cNvPr>
                <p14:cNvContentPartPr/>
                <p14:nvPr/>
              </p14:nvContentPartPr>
              <p14:xfrm>
                <a:off x="9946101" y="3019448"/>
                <a:ext cx="335160" cy="2059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F59BBF8-7DC4-4A7A-9E91-F8DC87C3E6C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937101" y="3010448"/>
                  <a:ext cx="352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E3C18F66-0C4F-4AA0-9C2C-A6D4BFF1A229}"/>
                    </a:ext>
                  </a:extLst>
                </p14:cNvPr>
                <p14:cNvContentPartPr/>
                <p14:nvPr/>
              </p14:nvContentPartPr>
              <p14:xfrm>
                <a:off x="10384221" y="2932328"/>
                <a:ext cx="136440" cy="2001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E3C18F66-0C4F-4AA0-9C2C-A6D4BFF1A22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75221" y="2923328"/>
                  <a:ext cx="15408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FA93621-6B55-4E05-B199-E3A7EBE00EAF}"/>
              </a:ext>
            </a:extLst>
          </p:cNvPr>
          <p:cNvGrpSpPr/>
          <p:nvPr/>
        </p:nvGrpSpPr>
        <p:grpSpPr>
          <a:xfrm>
            <a:off x="348861" y="4118168"/>
            <a:ext cx="913680" cy="303840"/>
            <a:chOff x="348861" y="4118168"/>
            <a:chExt cx="91368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6145F031-A421-4F7F-856C-465EF4C21840}"/>
                    </a:ext>
                  </a:extLst>
                </p14:cNvPr>
                <p14:cNvContentPartPr/>
                <p14:nvPr/>
              </p14:nvContentPartPr>
              <p14:xfrm>
                <a:off x="348861" y="4194488"/>
                <a:ext cx="156600" cy="2275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6145F031-A421-4F7F-856C-465EF4C2184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0221" y="4185848"/>
                  <a:ext cx="174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B29E7E0-337C-492C-8FB0-DD05C85BEF64}"/>
                    </a:ext>
                  </a:extLst>
                </p14:cNvPr>
                <p14:cNvContentPartPr/>
                <p14:nvPr/>
              </p14:nvContentPartPr>
              <p14:xfrm>
                <a:off x="577821" y="4222208"/>
                <a:ext cx="46080" cy="1843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B29E7E0-337C-492C-8FB0-DD05C85BEF6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8821" y="4213568"/>
                  <a:ext cx="63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067633B-3F08-468B-A1A1-DE9AF59E46CA}"/>
                    </a:ext>
                  </a:extLst>
                </p14:cNvPr>
                <p14:cNvContentPartPr/>
                <p14:nvPr/>
              </p14:nvContentPartPr>
              <p14:xfrm>
                <a:off x="738381" y="4176848"/>
                <a:ext cx="33480" cy="1933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067633B-3F08-468B-A1A1-DE9AF59E46C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9381" y="4168208"/>
                  <a:ext cx="51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7FD4FEC-E37B-40B7-9AFD-1623D845F5F1}"/>
                    </a:ext>
                  </a:extLst>
                </p14:cNvPr>
                <p14:cNvContentPartPr/>
                <p14:nvPr/>
              </p14:nvContentPartPr>
              <p14:xfrm>
                <a:off x="809301" y="4156328"/>
                <a:ext cx="128520" cy="1911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7FD4FEC-E37B-40B7-9AFD-1623D845F5F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0301" y="4147688"/>
                  <a:ext cx="146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DA89C5A-144C-444E-86DE-00AECC0CF665}"/>
                    </a:ext>
                  </a:extLst>
                </p14:cNvPr>
                <p14:cNvContentPartPr/>
                <p14:nvPr/>
              </p14:nvContentPartPr>
              <p14:xfrm>
                <a:off x="1074981" y="4147688"/>
                <a:ext cx="187560" cy="1980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DA89C5A-144C-444E-86DE-00AECC0CF66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65981" y="4138688"/>
                  <a:ext cx="205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E1009794-BCE9-455E-B850-C78175799710}"/>
                    </a:ext>
                  </a:extLst>
                </p14:cNvPr>
                <p14:cNvContentPartPr/>
                <p14:nvPr/>
              </p14:nvContentPartPr>
              <p14:xfrm>
                <a:off x="1092981" y="4118168"/>
                <a:ext cx="118440" cy="1551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E1009794-BCE9-455E-B850-C7817579971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84341" y="4109528"/>
                  <a:ext cx="13608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B41F4035-90F0-4977-B067-7A8777EC126B}"/>
                  </a:ext>
                </a:extLst>
              </p14:cNvPr>
              <p14:cNvContentPartPr/>
              <p14:nvPr/>
            </p14:nvContentPartPr>
            <p14:xfrm>
              <a:off x="2102781" y="4035008"/>
              <a:ext cx="484920" cy="34092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B41F4035-90F0-4977-B067-7A8777EC12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094141" y="4026368"/>
                <a:ext cx="50256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C537FBF-4298-4536-8184-41AA782A3451}"/>
              </a:ext>
            </a:extLst>
          </p:cNvPr>
          <p:cNvGrpSpPr/>
          <p:nvPr/>
        </p:nvGrpSpPr>
        <p:grpSpPr>
          <a:xfrm>
            <a:off x="3337221" y="4004048"/>
            <a:ext cx="841320" cy="235800"/>
            <a:chOff x="3337221" y="4004048"/>
            <a:chExt cx="84132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8BB3E0F-ABB5-4AB4-8888-AE5C03911F50}"/>
                    </a:ext>
                  </a:extLst>
                </p14:cNvPr>
                <p14:cNvContentPartPr/>
                <p14:nvPr/>
              </p14:nvContentPartPr>
              <p14:xfrm>
                <a:off x="3337221" y="4061288"/>
                <a:ext cx="219600" cy="1785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8BB3E0F-ABB5-4AB4-8888-AE5C03911F5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28581" y="4052648"/>
                  <a:ext cx="237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1987DB4-B074-4E27-8658-6B3468621B37}"/>
                    </a:ext>
                  </a:extLst>
                </p14:cNvPr>
                <p14:cNvContentPartPr/>
                <p14:nvPr/>
              </p14:nvContentPartPr>
              <p14:xfrm>
                <a:off x="3355941" y="4143368"/>
                <a:ext cx="100440" cy="234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1987DB4-B074-4E27-8658-6B3468621B3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46941" y="4134368"/>
                  <a:ext cx="118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A667E57E-2F83-426C-BB6B-C422BA90A192}"/>
                    </a:ext>
                  </a:extLst>
                </p14:cNvPr>
                <p14:cNvContentPartPr/>
                <p14:nvPr/>
              </p14:nvContentPartPr>
              <p14:xfrm>
                <a:off x="3628461" y="4045448"/>
                <a:ext cx="217440" cy="1926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A667E57E-2F83-426C-BB6B-C422BA90A19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619821" y="4036448"/>
                  <a:ext cx="235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CB18F1A-5646-4FAA-B72E-3B588C182938}"/>
                    </a:ext>
                  </a:extLst>
                </p14:cNvPr>
                <p14:cNvContentPartPr/>
                <p14:nvPr/>
              </p14:nvContentPartPr>
              <p14:xfrm>
                <a:off x="3966501" y="4004048"/>
                <a:ext cx="212040" cy="1908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CB18F1A-5646-4FAA-B72E-3B588C18293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957501" y="3995048"/>
                  <a:ext cx="2296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73DBE9BD-ED1B-41A2-90B1-A9791F36CDBD}"/>
              </a:ext>
            </a:extLst>
          </p:cNvPr>
          <p:cNvGrpSpPr/>
          <p:nvPr/>
        </p:nvGrpSpPr>
        <p:grpSpPr>
          <a:xfrm>
            <a:off x="4811781" y="3755288"/>
            <a:ext cx="1157040" cy="351720"/>
            <a:chOff x="4811781" y="3755288"/>
            <a:chExt cx="115704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75BB777-64C2-4B0A-B555-8033A98792EF}"/>
                    </a:ext>
                  </a:extLst>
                </p14:cNvPr>
                <p14:cNvContentPartPr/>
                <p14:nvPr/>
              </p14:nvContentPartPr>
              <p14:xfrm>
                <a:off x="4811781" y="3834128"/>
                <a:ext cx="262080" cy="2685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75BB777-64C2-4B0A-B555-8033A98792E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02781" y="3825488"/>
                  <a:ext cx="279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654CCA6-3C12-493F-A0E2-9C80C5A9EBA9}"/>
                    </a:ext>
                  </a:extLst>
                </p14:cNvPr>
                <p14:cNvContentPartPr/>
                <p14:nvPr/>
              </p14:nvContentPartPr>
              <p14:xfrm>
                <a:off x="5222181" y="3793448"/>
                <a:ext cx="201240" cy="3135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654CCA6-3C12-493F-A0E2-9C80C5A9EBA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213541" y="3784448"/>
                  <a:ext cx="218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3DAA3D5-D22E-4CD2-AE1C-A36114468249}"/>
                    </a:ext>
                  </a:extLst>
                </p14:cNvPr>
                <p14:cNvContentPartPr/>
                <p14:nvPr/>
              </p14:nvContentPartPr>
              <p14:xfrm>
                <a:off x="5605221" y="3755288"/>
                <a:ext cx="187920" cy="3445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3DAA3D5-D22E-4CD2-AE1C-A3611446824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96221" y="3746288"/>
                  <a:ext cx="2055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819E21C-74CE-4FF4-AA73-43D2DB6FB9A8}"/>
                    </a:ext>
                  </a:extLst>
                </p14:cNvPr>
                <p14:cNvContentPartPr/>
                <p14:nvPr/>
              </p14:nvContentPartPr>
              <p14:xfrm>
                <a:off x="5960181" y="4058768"/>
                <a:ext cx="8640" cy="32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819E21C-74CE-4FF4-AA73-43D2DB6FB9A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51181" y="4049768"/>
                  <a:ext cx="262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B2B520D-0A46-432B-92CC-9486151ECA77}"/>
              </a:ext>
            </a:extLst>
          </p:cNvPr>
          <p:cNvGrpSpPr/>
          <p:nvPr/>
        </p:nvGrpSpPr>
        <p:grpSpPr>
          <a:xfrm>
            <a:off x="187581" y="5005568"/>
            <a:ext cx="1869480" cy="427320"/>
            <a:chOff x="187581" y="5005568"/>
            <a:chExt cx="186948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238D4E2-E69D-44F4-AFD4-A09BFAF4DB74}"/>
                    </a:ext>
                  </a:extLst>
                </p14:cNvPr>
                <p14:cNvContentPartPr/>
                <p14:nvPr/>
              </p14:nvContentPartPr>
              <p14:xfrm>
                <a:off x="268581" y="5205368"/>
                <a:ext cx="39600" cy="2275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238D4E2-E69D-44F4-AFD4-A09BFAF4DB7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59581" y="5196368"/>
                  <a:ext cx="57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D3F4D640-CE14-4EAA-955C-EDC71795A105}"/>
                    </a:ext>
                  </a:extLst>
                </p14:cNvPr>
                <p14:cNvContentPartPr/>
                <p14:nvPr/>
              </p14:nvContentPartPr>
              <p14:xfrm>
                <a:off x="187581" y="5141648"/>
                <a:ext cx="343800" cy="2912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D3F4D640-CE14-4EAA-955C-EDC71795A10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8941" y="5133008"/>
                  <a:ext cx="361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C68D992-BB0E-4FC9-9C0B-A103BC822F2A}"/>
                    </a:ext>
                  </a:extLst>
                </p14:cNvPr>
                <p14:cNvContentPartPr/>
                <p14:nvPr/>
              </p14:nvContentPartPr>
              <p14:xfrm>
                <a:off x="632541" y="5139488"/>
                <a:ext cx="122760" cy="1990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C68D992-BB0E-4FC9-9C0B-A103BC822F2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3901" y="5130488"/>
                  <a:ext cx="140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5974977-457D-4E3C-A053-6654D80C7269}"/>
                    </a:ext>
                  </a:extLst>
                </p14:cNvPr>
                <p14:cNvContentPartPr/>
                <p14:nvPr/>
              </p14:nvContentPartPr>
              <p14:xfrm>
                <a:off x="861141" y="5107808"/>
                <a:ext cx="129240" cy="1922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5974977-457D-4E3C-A053-6654D80C726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2501" y="5099168"/>
                  <a:ext cx="146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3D1EC567-860D-4B63-933E-90CD496D02BA}"/>
                    </a:ext>
                  </a:extLst>
                </p14:cNvPr>
                <p14:cNvContentPartPr/>
                <p14:nvPr/>
              </p14:nvContentPartPr>
              <p14:xfrm>
                <a:off x="1076061" y="5045528"/>
                <a:ext cx="151200" cy="2732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3D1EC567-860D-4B63-933E-90CD496D02B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67061" y="5036528"/>
                  <a:ext cx="168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5D17B81-963F-4932-AB08-EFFFD398667A}"/>
                    </a:ext>
                  </a:extLst>
                </p14:cNvPr>
                <p14:cNvContentPartPr/>
                <p14:nvPr/>
              </p14:nvContentPartPr>
              <p14:xfrm>
                <a:off x="1362261" y="5073968"/>
                <a:ext cx="15120" cy="2156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5D17B81-963F-4932-AB08-EFFFD398667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353261" y="5064968"/>
                  <a:ext cx="32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1DA5E7D-5719-458B-A9B9-EDE8AA1FBF8E}"/>
                    </a:ext>
                  </a:extLst>
                </p14:cNvPr>
                <p14:cNvContentPartPr/>
                <p14:nvPr/>
              </p14:nvContentPartPr>
              <p14:xfrm>
                <a:off x="1452981" y="5078648"/>
                <a:ext cx="252720" cy="2091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1DA5E7D-5719-458B-A9B9-EDE8AA1FBF8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443981" y="5070008"/>
                  <a:ext cx="270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89E179EE-92B7-4E7A-973B-89376C9AAA9F}"/>
                    </a:ext>
                  </a:extLst>
                </p14:cNvPr>
                <p14:cNvContentPartPr/>
                <p14:nvPr/>
              </p14:nvContentPartPr>
              <p14:xfrm>
                <a:off x="1872381" y="5027168"/>
                <a:ext cx="48960" cy="1908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89E179EE-92B7-4E7A-973B-89376C9AAA9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63741" y="5018168"/>
                  <a:ext cx="6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87C7A03-54CA-4CED-ACBB-A57A18CD960C}"/>
                    </a:ext>
                  </a:extLst>
                </p14:cNvPr>
                <p14:cNvContentPartPr/>
                <p14:nvPr/>
              </p14:nvContentPartPr>
              <p14:xfrm>
                <a:off x="1814061" y="5005568"/>
                <a:ext cx="243000" cy="385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87C7A03-54CA-4CED-ACBB-A57A18CD960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805421" y="4996928"/>
                  <a:ext cx="2606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735C3A3A-CAC8-4BED-AF2F-57EB7234F890}"/>
              </a:ext>
            </a:extLst>
          </p:cNvPr>
          <p:cNvGrpSpPr/>
          <p:nvPr/>
        </p:nvGrpSpPr>
        <p:grpSpPr>
          <a:xfrm>
            <a:off x="2480781" y="4979648"/>
            <a:ext cx="845640" cy="233640"/>
            <a:chOff x="2480781" y="4979648"/>
            <a:chExt cx="84564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8D690D2-1A84-4975-8602-B45AEB508EA1}"/>
                    </a:ext>
                  </a:extLst>
                </p14:cNvPr>
                <p14:cNvContentPartPr/>
                <p14:nvPr/>
              </p14:nvContentPartPr>
              <p14:xfrm>
                <a:off x="2480781" y="5021048"/>
                <a:ext cx="216720" cy="1922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8D690D2-1A84-4975-8602-B45AEB508EA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472141" y="5012408"/>
                  <a:ext cx="234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087E654-267E-434A-8000-3A0C63170D04}"/>
                    </a:ext>
                  </a:extLst>
                </p14:cNvPr>
                <p14:cNvContentPartPr/>
                <p14:nvPr/>
              </p14:nvContentPartPr>
              <p14:xfrm>
                <a:off x="2729181" y="4987928"/>
                <a:ext cx="216360" cy="2250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087E654-267E-434A-8000-3A0C63170D0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720541" y="4978928"/>
                  <a:ext cx="234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F683F9F-FE1A-4DA4-A06E-76BF93F5AD3C}"/>
                    </a:ext>
                  </a:extLst>
                </p14:cNvPr>
                <p14:cNvContentPartPr/>
                <p14:nvPr/>
              </p14:nvContentPartPr>
              <p14:xfrm>
                <a:off x="2765181" y="4979648"/>
                <a:ext cx="561240" cy="2005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F683F9F-FE1A-4DA4-A06E-76BF93F5AD3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756541" y="4970648"/>
                  <a:ext cx="57888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6C9914BE-6862-4080-B8CE-2AF4126E07D7}"/>
              </a:ext>
            </a:extLst>
          </p:cNvPr>
          <p:cNvGrpSpPr/>
          <p:nvPr/>
        </p:nvGrpSpPr>
        <p:grpSpPr>
          <a:xfrm>
            <a:off x="3737541" y="4930688"/>
            <a:ext cx="651600" cy="259200"/>
            <a:chOff x="3737541" y="4930688"/>
            <a:chExt cx="65160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5930E35-80AC-4DF9-A21C-F7ED44E9CFE9}"/>
                    </a:ext>
                  </a:extLst>
                </p14:cNvPr>
                <p14:cNvContentPartPr/>
                <p14:nvPr/>
              </p14:nvContentPartPr>
              <p14:xfrm>
                <a:off x="3837261" y="4962368"/>
                <a:ext cx="49680" cy="2109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5930E35-80AC-4DF9-A21C-F7ED44E9CFE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28261" y="4953728"/>
                  <a:ext cx="67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0C18F3C0-5A19-46F9-B012-AB2CADFF299F}"/>
                    </a:ext>
                  </a:extLst>
                </p14:cNvPr>
                <p14:cNvContentPartPr/>
                <p14:nvPr/>
              </p14:nvContentPartPr>
              <p14:xfrm>
                <a:off x="3737541" y="4930688"/>
                <a:ext cx="335160" cy="25920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0C18F3C0-5A19-46F9-B012-AB2CADFF29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728541" y="4921688"/>
                  <a:ext cx="352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EF2F44A-252E-45CD-93DC-3ED970447432}"/>
                    </a:ext>
                  </a:extLst>
                </p14:cNvPr>
                <p14:cNvContentPartPr/>
                <p14:nvPr/>
              </p14:nvContentPartPr>
              <p14:xfrm>
                <a:off x="4179261" y="4971008"/>
                <a:ext cx="209880" cy="1854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EF2F44A-252E-45CD-93DC-3ED97044743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70261" y="4962008"/>
                  <a:ext cx="227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EC83DEA-D57B-472F-9C12-2B6A08F05BF8}"/>
                    </a:ext>
                  </a:extLst>
                </p14:cNvPr>
                <p14:cNvContentPartPr/>
                <p14:nvPr/>
              </p14:nvContentPartPr>
              <p14:xfrm>
                <a:off x="4178541" y="5016368"/>
                <a:ext cx="130320" cy="324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EC83DEA-D57B-472F-9C12-2B6A08F05BF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169901" y="5007368"/>
                  <a:ext cx="14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0B97A02-0861-4696-BA65-9E8E21D6CD55}"/>
                    </a:ext>
                  </a:extLst>
                </p14:cNvPr>
                <p14:cNvContentPartPr/>
                <p14:nvPr/>
              </p14:nvContentPartPr>
              <p14:xfrm>
                <a:off x="4241181" y="4937168"/>
                <a:ext cx="117000" cy="165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0B97A02-0861-4696-BA65-9E8E21D6CD5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232181" y="4928528"/>
                  <a:ext cx="1346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74682F61-6153-490C-897A-02B8DDC8EACB}"/>
              </a:ext>
            </a:extLst>
          </p:cNvPr>
          <p:cNvGrpSpPr/>
          <p:nvPr/>
        </p:nvGrpSpPr>
        <p:grpSpPr>
          <a:xfrm>
            <a:off x="4766781" y="4912328"/>
            <a:ext cx="266040" cy="212040"/>
            <a:chOff x="4766781" y="4912328"/>
            <a:chExt cx="26604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F4BB130-7B8D-4E18-8F5E-5F357BEB0CFD}"/>
                    </a:ext>
                  </a:extLst>
                </p14:cNvPr>
                <p14:cNvContentPartPr/>
                <p14:nvPr/>
              </p14:nvContentPartPr>
              <p14:xfrm>
                <a:off x="4766781" y="4912328"/>
                <a:ext cx="251280" cy="2120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F4BB130-7B8D-4E18-8F5E-5F357BEB0CF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757781" y="4903328"/>
                  <a:ext cx="268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C0534A4-5233-466B-AE66-869E50CCC6CA}"/>
                    </a:ext>
                  </a:extLst>
                </p14:cNvPr>
                <p14:cNvContentPartPr/>
                <p14:nvPr/>
              </p14:nvContentPartPr>
              <p14:xfrm>
                <a:off x="4802421" y="4992608"/>
                <a:ext cx="230400" cy="1692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C0534A4-5233-466B-AE66-869E50CCC6C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793781" y="4983608"/>
                  <a:ext cx="24804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E3BDDAA2-CF2F-4926-B1BF-89954C2F6746}"/>
                  </a:ext>
                </a:extLst>
              </p14:cNvPr>
              <p14:cNvContentPartPr/>
              <p14:nvPr/>
            </p14:nvContentPartPr>
            <p14:xfrm>
              <a:off x="8162301" y="4653848"/>
              <a:ext cx="373680" cy="33552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E3BDDAA2-CF2F-4926-B1BF-89954C2F6746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153661" y="4644848"/>
                <a:ext cx="3913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EA568BD2-1552-4E8D-863F-8A964C122C96}"/>
                  </a:ext>
                </a:extLst>
              </p14:cNvPr>
              <p14:cNvContentPartPr/>
              <p14:nvPr/>
            </p14:nvContentPartPr>
            <p14:xfrm>
              <a:off x="8756301" y="4630088"/>
              <a:ext cx="465480" cy="32472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EA568BD2-1552-4E8D-863F-8A964C122C96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747301" y="4621088"/>
                <a:ext cx="48312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1FE7EA8-041A-490E-8FBA-7A4F39647155}"/>
              </a:ext>
            </a:extLst>
          </p:cNvPr>
          <p:cNvGrpSpPr/>
          <p:nvPr/>
        </p:nvGrpSpPr>
        <p:grpSpPr>
          <a:xfrm>
            <a:off x="9451461" y="4737368"/>
            <a:ext cx="2202120" cy="237960"/>
            <a:chOff x="9451461" y="4737368"/>
            <a:chExt cx="220212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55333A9-D211-4F1A-BE58-87594B8392BA}"/>
                    </a:ext>
                  </a:extLst>
                </p14:cNvPr>
                <p14:cNvContentPartPr/>
                <p14:nvPr/>
              </p14:nvContentPartPr>
              <p14:xfrm>
                <a:off x="9451461" y="4747088"/>
                <a:ext cx="210240" cy="2282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55333A9-D211-4F1A-BE58-87594B8392B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42461" y="4738088"/>
                  <a:ext cx="227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D3619FE4-B53C-43F3-9EBE-8D99A8658B11}"/>
                    </a:ext>
                  </a:extLst>
                </p14:cNvPr>
                <p14:cNvContentPartPr/>
                <p14:nvPr/>
              </p14:nvContentPartPr>
              <p14:xfrm>
                <a:off x="9782301" y="4813328"/>
                <a:ext cx="165240" cy="1389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D3619FE4-B53C-43F3-9EBE-8D99A8658B1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773301" y="4804688"/>
                  <a:ext cx="182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4C3AB2A-2D7D-4B79-83CE-A35A81400E9F}"/>
                    </a:ext>
                  </a:extLst>
                </p14:cNvPr>
                <p14:cNvContentPartPr/>
                <p14:nvPr/>
              </p14:nvContentPartPr>
              <p14:xfrm>
                <a:off x="9838821" y="4782368"/>
                <a:ext cx="33480" cy="882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4C3AB2A-2D7D-4B79-83CE-A35A81400E9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29821" y="4773728"/>
                  <a:ext cx="51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E511004-030A-47A4-8702-82BA2817E3E9}"/>
                    </a:ext>
                  </a:extLst>
                </p14:cNvPr>
                <p14:cNvContentPartPr/>
                <p14:nvPr/>
              </p14:nvContentPartPr>
              <p14:xfrm>
                <a:off x="10058421" y="4744928"/>
                <a:ext cx="118800" cy="21744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E511004-030A-47A4-8702-82BA2817E3E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49421" y="4736288"/>
                  <a:ext cx="136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091536F-71AF-4191-9F65-6A874FA9C04A}"/>
                    </a:ext>
                  </a:extLst>
                </p14:cNvPr>
                <p14:cNvContentPartPr/>
                <p14:nvPr/>
              </p14:nvContentPartPr>
              <p14:xfrm>
                <a:off x="10113141" y="4830608"/>
                <a:ext cx="256320" cy="1317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091536F-71AF-4191-9F65-6A874FA9C04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04501" y="4821968"/>
                  <a:ext cx="273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1B008F1-08E1-4F99-B6D2-CFEB9BAA04CD}"/>
                    </a:ext>
                  </a:extLst>
                </p14:cNvPr>
                <p14:cNvContentPartPr/>
                <p14:nvPr/>
              </p14:nvContentPartPr>
              <p14:xfrm>
                <a:off x="10484661" y="4756448"/>
                <a:ext cx="228240" cy="1969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1B008F1-08E1-4F99-B6D2-CFEB9BAA04C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475661" y="4747808"/>
                  <a:ext cx="245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A087EB7-EE96-4A89-A665-C1D1E4DCAEF7}"/>
                    </a:ext>
                  </a:extLst>
                </p14:cNvPr>
                <p14:cNvContentPartPr/>
                <p14:nvPr/>
              </p14:nvContentPartPr>
              <p14:xfrm>
                <a:off x="10528221" y="4858328"/>
                <a:ext cx="161280" cy="180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A087EB7-EE96-4A89-A665-C1D1E4DCAEF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19581" y="4849328"/>
                  <a:ext cx="178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B222FCD4-7457-4491-A046-50E8E8A8D6B6}"/>
                    </a:ext>
                  </a:extLst>
                </p14:cNvPr>
                <p14:cNvContentPartPr/>
                <p14:nvPr/>
              </p14:nvContentPartPr>
              <p14:xfrm>
                <a:off x="10810821" y="4748528"/>
                <a:ext cx="380880" cy="22356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B222FCD4-7457-4491-A046-50E8E8A8D6B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801821" y="4739888"/>
                  <a:ext cx="398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1F911F4-6BE6-49AF-A4A5-CA77DD7E5836}"/>
                    </a:ext>
                  </a:extLst>
                </p14:cNvPr>
                <p14:cNvContentPartPr/>
                <p14:nvPr/>
              </p14:nvContentPartPr>
              <p14:xfrm>
                <a:off x="11293941" y="4737368"/>
                <a:ext cx="160920" cy="2206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1F911F4-6BE6-49AF-A4A5-CA77DD7E583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85301" y="4728368"/>
                  <a:ext cx="178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7B392BD-F642-4CAE-85D2-EAEAC040B6C6}"/>
                    </a:ext>
                  </a:extLst>
                </p14:cNvPr>
                <p14:cNvContentPartPr/>
                <p14:nvPr/>
              </p14:nvContentPartPr>
              <p14:xfrm>
                <a:off x="11571501" y="4762208"/>
                <a:ext cx="36360" cy="1828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7B392BD-F642-4CAE-85D2-EAEAC040B6C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562861" y="4753208"/>
                  <a:ext cx="54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569C307F-A2DC-4F08-BB47-0578097A9D96}"/>
                    </a:ext>
                  </a:extLst>
                </p14:cNvPr>
                <p14:cNvContentPartPr/>
                <p14:nvPr/>
              </p14:nvContentPartPr>
              <p14:xfrm>
                <a:off x="11559261" y="4738808"/>
                <a:ext cx="91080" cy="165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569C307F-A2DC-4F08-BB47-0578097A9D9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550621" y="4730168"/>
                  <a:ext cx="108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199D149-2F12-4F41-BA70-39A05D714AAE}"/>
                    </a:ext>
                  </a:extLst>
                </p14:cNvPr>
                <p14:cNvContentPartPr/>
                <p14:nvPr/>
              </p14:nvContentPartPr>
              <p14:xfrm>
                <a:off x="11530101" y="4837808"/>
                <a:ext cx="123480" cy="169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199D149-2F12-4F41-BA70-39A05D714AA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21461" y="4828808"/>
                  <a:ext cx="141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914F771F-DFA9-4087-B73F-4C112DA982A4}"/>
                    </a:ext>
                  </a:extLst>
                </p14:cNvPr>
                <p14:cNvContentPartPr/>
                <p14:nvPr/>
              </p14:nvContentPartPr>
              <p14:xfrm>
                <a:off x="11536581" y="4944368"/>
                <a:ext cx="37800" cy="208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914F771F-DFA9-4087-B73F-4C112DA982A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527941" y="4935728"/>
                  <a:ext cx="5544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4EBF061F-5259-439F-AD98-89F6FDC71751}"/>
                  </a:ext>
                </a:extLst>
              </p14:cNvPr>
              <p14:cNvContentPartPr/>
              <p14:nvPr/>
            </p14:nvContentPartPr>
            <p14:xfrm>
              <a:off x="9703821" y="5184128"/>
              <a:ext cx="754200" cy="5544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4EBF061F-5259-439F-AD98-89F6FDC71751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695181" y="5175488"/>
                <a:ext cx="77184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9" name="Group 428">
            <a:extLst>
              <a:ext uri="{FF2B5EF4-FFF2-40B4-BE49-F238E27FC236}">
                <a16:creationId xmlns:a16="http://schemas.microsoft.com/office/drawing/2014/main" id="{053CFC84-E732-45B8-B775-96A98EE0744D}"/>
              </a:ext>
            </a:extLst>
          </p:cNvPr>
          <p:cNvGrpSpPr/>
          <p:nvPr/>
        </p:nvGrpSpPr>
        <p:grpSpPr>
          <a:xfrm>
            <a:off x="5523141" y="4731608"/>
            <a:ext cx="2058120" cy="525960"/>
            <a:chOff x="5523141" y="4731608"/>
            <a:chExt cx="205812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8FEA7F5-FF54-4B0D-A308-5FE41F165A58}"/>
                    </a:ext>
                  </a:extLst>
                </p14:cNvPr>
                <p14:cNvContentPartPr/>
                <p14:nvPr/>
              </p14:nvContentPartPr>
              <p14:xfrm>
                <a:off x="5523141" y="4843928"/>
                <a:ext cx="343440" cy="2487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8FEA7F5-FF54-4B0D-A308-5FE41F165A5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514141" y="4834928"/>
                  <a:ext cx="361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599E852-B742-4FB4-A720-4815DA029BD7}"/>
                    </a:ext>
                  </a:extLst>
                </p14:cNvPr>
                <p14:cNvContentPartPr/>
                <p14:nvPr/>
              </p14:nvContentPartPr>
              <p14:xfrm>
                <a:off x="5913381" y="4820528"/>
                <a:ext cx="173520" cy="2156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599E852-B742-4FB4-A720-4815DA029BD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04381" y="4811888"/>
                  <a:ext cx="191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6E47E6E-EBF2-430C-A5C8-B3C9BFA4E30F}"/>
                    </a:ext>
                  </a:extLst>
                </p14:cNvPr>
                <p14:cNvContentPartPr/>
                <p14:nvPr/>
              </p14:nvContentPartPr>
              <p14:xfrm>
                <a:off x="6170061" y="4798928"/>
                <a:ext cx="214200" cy="1987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6E47E6E-EBF2-430C-A5C8-B3C9BFA4E30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161421" y="4789928"/>
                  <a:ext cx="231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FA63F8B6-13D2-4C2A-B981-0AC586299143}"/>
                    </a:ext>
                  </a:extLst>
                </p14:cNvPr>
                <p14:cNvContentPartPr/>
                <p14:nvPr/>
              </p14:nvContentPartPr>
              <p14:xfrm>
                <a:off x="6485781" y="4827728"/>
                <a:ext cx="23400" cy="1843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FA63F8B6-13D2-4C2A-B981-0AC58629914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476781" y="4819088"/>
                  <a:ext cx="41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E09DD33-02C0-4AA9-8465-A54147A91AD8}"/>
                    </a:ext>
                  </a:extLst>
                </p14:cNvPr>
                <p14:cNvContentPartPr/>
                <p14:nvPr/>
              </p14:nvContentPartPr>
              <p14:xfrm>
                <a:off x="6628701" y="4769408"/>
                <a:ext cx="60480" cy="2196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E09DD33-02C0-4AA9-8465-A54147A91AD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620061" y="4760408"/>
                  <a:ext cx="78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A8BB0EB6-5960-42F9-9769-2F2D022CF335}"/>
                    </a:ext>
                  </a:extLst>
                </p14:cNvPr>
                <p14:cNvContentPartPr/>
                <p14:nvPr/>
              </p14:nvContentPartPr>
              <p14:xfrm>
                <a:off x="6553821" y="4800368"/>
                <a:ext cx="400320" cy="1620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A8BB0EB6-5960-42F9-9769-2F2D022CF33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545181" y="4791728"/>
                  <a:ext cx="417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F3BEE8FC-F0EC-444C-AF6E-38BC3D4B209C}"/>
                    </a:ext>
                  </a:extLst>
                </p14:cNvPr>
                <p14:cNvContentPartPr/>
                <p14:nvPr/>
              </p14:nvContentPartPr>
              <p14:xfrm>
                <a:off x="7033341" y="4772648"/>
                <a:ext cx="224640" cy="2332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F3BEE8FC-F0EC-444C-AF6E-38BC3D4B209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024341" y="4763648"/>
                  <a:ext cx="242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975B305-6AD5-47C2-8A9B-3C1AA88281D8}"/>
                    </a:ext>
                  </a:extLst>
                </p14:cNvPr>
                <p14:cNvContentPartPr/>
                <p14:nvPr/>
              </p14:nvContentPartPr>
              <p14:xfrm>
                <a:off x="7386141" y="4773368"/>
                <a:ext cx="195120" cy="2084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975B305-6AD5-47C2-8A9B-3C1AA88281D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377501" y="4764368"/>
                  <a:ext cx="212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C35309A3-9983-4FB9-959F-69BCDA491078}"/>
                    </a:ext>
                  </a:extLst>
                </p14:cNvPr>
                <p14:cNvContentPartPr/>
                <p14:nvPr/>
              </p14:nvContentPartPr>
              <p14:xfrm>
                <a:off x="7479021" y="4731608"/>
                <a:ext cx="54360" cy="75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C35309A3-9983-4FB9-959F-69BCDA49107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470381" y="4722968"/>
                  <a:ext cx="72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A1D857D-0BF3-48F7-8DE2-660962CE0802}"/>
                    </a:ext>
                  </a:extLst>
                </p14:cNvPr>
                <p14:cNvContentPartPr/>
                <p14:nvPr/>
              </p14:nvContentPartPr>
              <p14:xfrm>
                <a:off x="6558141" y="5160368"/>
                <a:ext cx="924840" cy="972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A1D857D-0BF3-48F7-8DE2-660962CE080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549141" y="5151728"/>
                  <a:ext cx="9424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0BAE415D-F017-4777-BF94-2E04AC778966}"/>
              </a:ext>
            </a:extLst>
          </p:cNvPr>
          <p:cNvGrpSpPr/>
          <p:nvPr/>
        </p:nvGrpSpPr>
        <p:grpSpPr>
          <a:xfrm>
            <a:off x="687261" y="5540888"/>
            <a:ext cx="1827000" cy="405000"/>
            <a:chOff x="687261" y="5540888"/>
            <a:chExt cx="182700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7912538-A0B3-465D-A059-2412B7A09AAB}"/>
                    </a:ext>
                  </a:extLst>
                </p14:cNvPr>
                <p14:cNvContentPartPr/>
                <p14:nvPr/>
              </p14:nvContentPartPr>
              <p14:xfrm>
                <a:off x="687261" y="5738888"/>
                <a:ext cx="176400" cy="20700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7912538-A0B3-465D-A059-2412B7A09AA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78261" y="5729888"/>
                  <a:ext cx="194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74AFE256-9A0D-46C4-AA9E-D4E0ED171D21}"/>
                    </a:ext>
                  </a:extLst>
                </p14:cNvPr>
                <p14:cNvContentPartPr/>
                <p14:nvPr/>
              </p14:nvContentPartPr>
              <p14:xfrm>
                <a:off x="925581" y="5713688"/>
                <a:ext cx="192960" cy="17532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74AFE256-9A0D-46C4-AA9E-D4E0ED171D2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16941" y="5704688"/>
                  <a:ext cx="210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8173D5F-CFA6-4B10-8BF6-00543FB9AB40}"/>
                    </a:ext>
                  </a:extLst>
                </p14:cNvPr>
                <p14:cNvContentPartPr/>
                <p14:nvPr/>
              </p14:nvContentPartPr>
              <p14:xfrm>
                <a:off x="1209981" y="5685968"/>
                <a:ext cx="351720" cy="1893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8173D5F-CFA6-4B10-8BF6-00543FB9AB4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200981" y="5676968"/>
                  <a:ext cx="369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E2DA4A2A-BDC3-4326-9C6B-642C58011036}"/>
                    </a:ext>
                  </a:extLst>
                </p14:cNvPr>
                <p14:cNvContentPartPr/>
                <p14:nvPr/>
              </p14:nvContentPartPr>
              <p14:xfrm>
                <a:off x="1591941" y="5634488"/>
                <a:ext cx="210600" cy="2109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E2DA4A2A-BDC3-4326-9C6B-642C5801103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582941" y="5625848"/>
                  <a:ext cx="228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3F7F6700-6340-4020-9ECB-9EE62A6E86AF}"/>
                    </a:ext>
                  </a:extLst>
                </p14:cNvPr>
                <p14:cNvContentPartPr/>
                <p14:nvPr/>
              </p14:nvContentPartPr>
              <p14:xfrm>
                <a:off x="1911981" y="5621888"/>
                <a:ext cx="181800" cy="1832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3F7F6700-6340-4020-9ECB-9EE62A6E86A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902981" y="5613248"/>
                  <a:ext cx="199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116C79C-B06A-4469-971E-9AA8D2EB88FB}"/>
                    </a:ext>
                  </a:extLst>
                </p14:cNvPr>
                <p14:cNvContentPartPr/>
                <p14:nvPr/>
              </p14:nvContentPartPr>
              <p14:xfrm>
                <a:off x="1891101" y="5610368"/>
                <a:ext cx="136800" cy="12852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116C79C-B06A-4469-971E-9AA8D2EB88F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882101" y="5601368"/>
                  <a:ext cx="154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1C58C8B-755F-406E-92E9-255271A6BC04}"/>
                    </a:ext>
                  </a:extLst>
                </p14:cNvPr>
                <p14:cNvContentPartPr/>
                <p14:nvPr/>
              </p14:nvContentPartPr>
              <p14:xfrm>
                <a:off x="2247501" y="5540888"/>
                <a:ext cx="266760" cy="2185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1C58C8B-755F-406E-92E9-255271A6BC0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238501" y="5532248"/>
                  <a:ext cx="284400" cy="23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364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878E57B-0703-4A6B-9735-6D19202E1339}"/>
              </a:ext>
            </a:extLst>
          </p:cNvPr>
          <p:cNvGrpSpPr/>
          <p:nvPr/>
        </p:nvGrpSpPr>
        <p:grpSpPr>
          <a:xfrm>
            <a:off x="444981" y="723368"/>
            <a:ext cx="2140920" cy="552240"/>
            <a:chOff x="444981" y="723368"/>
            <a:chExt cx="214092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85B85C3-9491-426C-B4D2-ED7275597A11}"/>
                    </a:ext>
                  </a:extLst>
                </p14:cNvPr>
                <p14:cNvContentPartPr/>
                <p14:nvPr/>
              </p14:nvContentPartPr>
              <p14:xfrm>
                <a:off x="444981" y="780968"/>
                <a:ext cx="375120" cy="494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85B85C3-9491-426C-B4D2-ED7275597A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981" y="771968"/>
                  <a:ext cx="392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BF2C8A-BDD0-4F74-AE1C-91FCE582C03E}"/>
                    </a:ext>
                  </a:extLst>
                </p14:cNvPr>
                <p14:cNvContentPartPr/>
                <p14:nvPr/>
              </p14:nvContentPartPr>
              <p14:xfrm>
                <a:off x="846741" y="1011728"/>
                <a:ext cx="299160" cy="233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BF2C8A-BDD0-4F74-AE1C-91FCE582C0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7741" y="1003088"/>
                  <a:ext cx="316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B17AE3-9D24-461E-A960-28B03E1BA988}"/>
                    </a:ext>
                  </a:extLst>
                </p14:cNvPr>
                <p14:cNvContentPartPr/>
                <p14:nvPr/>
              </p14:nvContentPartPr>
              <p14:xfrm>
                <a:off x="1199181" y="1014608"/>
                <a:ext cx="140400" cy="188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B17AE3-9D24-461E-A960-28B03E1BA9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0181" y="1005968"/>
                  <a:ext cx="158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B0621B-FB6C-4290-87A3-111397C55F3F}"/>
                    </a:ext>
                  </a:extLst>
                </p14:cNvPr>
                <p14:cNvContentPartPr/>
                <p14:nvPr/>
              </p14:nvContentPartPr>
              <p14:xfrm>
                <a:off x="1461261" y="952688"/>
                <a:ext cx="253440" cy="240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B0621B-FB6C-4290-87A3-111397C55F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52261" y="944048"/>
                  <a:ext cx="271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418FF4-3DA3-45C1-A2DB-16400CE38CEF}"/>
                    </a:ext>
                  </a:extLst>
                </p14:cNvPr>
                <p14:cNvContentPartPr/>
                <p14:nvPr/>
              </p14:nvContentPartPr>
              <p14:xfrm>
                <a:off x="1878501" y="723368"/>
                <a:ext cx="61920" cy="39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418FF4-3DA3-45C1-A2DB-16400CE38C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9501" y="714368"/>
                  <a:ext cx="79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23AD00-F55D-4CD0-8078-7B95080C1F84}"/>
                    </a:ext>
                  </a:extLst>
                </p14:cNvPr>
                <p14:cNvContentPartPr/>
                <p14:nvPr/>
              </p14:nvContentPartPr>
              <p14:xfrm>
                <a:off x="2081541" y="972488"/>
                <a:ext cx="223560" cy="20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23AD00-F55D-4CD0-8078-7B95080C1F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2901" y="963848"/>
                  <a:ext cx="241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8DE7AA-8FDD-48C5-A2B8-0821A17A1908}"/>
                    </a:ext>
                  </a:extLst>
                </p14:cNvPr>
                <p14:cNvContentPartPr/>
                <p14:nvPr/>
              </p14:nvContentPartPr>
              <p14:xfrm>
                <a:off x="2478981" y="952688"/>
                <a:ext cx="39600" cy="20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8DE7AA-8FDD-48C5-A2B8-0821A17A19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69981" y="943688"/>
                  <a:ext cx="57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6ABBB7-E7C3-4859-B3D5-C5DAAB2C5DDA}"/>
                    </a:ext>
                  </a:extLst>
                </p14:cNvPr>
                <p14:cNvContentPartPr/>
                <p14:nvPr/>
              </p14:nvContentPartPr>
              <p14:xfrm>
                <a:off x="2373861" y="974648"/>
                <a:ext cx="212040" cy="1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6ABBB7-E7C3-4859-B3D5-C5DAAB2C5D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65221" y="966008"/>
                  <a:ext cx="2296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09CE80-7548-42A6-BC8F-A85D52BEC282}"/>
              </a:ext>
            </a:extLst>
          </p:cNvPr>
          <p:cNvGrpSpPr/>
          <p:nvPr/>
        </p:nvGrpSpPr>
        <p:grpSpPr>
          <a:xfrm>
            <a:off x="3276741" y="778448"/>
            <a:ext cx="1832400" cy="332280"/>
            <a:chOff x="3276741" y="778448"/>
            <a:chExt cx="183240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17E4BD-4366-478B-A1D9-6922A0036215}"/>
                    </a:ext>
                  </a:extLst>
                </p14:cNvPr>
                <p14:cNvContentPartPr/>
                <p14:nvPr/>
              </p14:nvContentPartPr>
              <p14:xfrm>
                <a:off x="3276741" y="873848"/>
                <a:ext cx="276480" cy="22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17E4BD-4366-478B-A1D9-6922A00362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8101" y="865208"/>
                  <a:ext cx="294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7D1558-EDB3-4B5F-B81F-5375C72F2342}"/>
                    </a:ext>
                  </a:extLst>
                </p14:cNvPr>
                <p14:cNvContentPartPr/>
                <p14:nvPr/>
              </p14:nvContentPartPr>
              <p14:xfrm>
                <a:off x="3657981" y="853328"/>
                <a:ext cx="54360" cy="25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7D1558-EDB3-4B5F-B81F-5375C72F23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49341" y="844328"/>
                  <a:ext cx="72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9F889D-6A69-4600-BB2B-7EDF31BC8AAC}"/>
                    </a:ext>
                  </a:extLst>
                </p14:cNvPr>
                <p14:cNvContentPartPr/>
                <p14:nvPr/>
              </p14:nvContentPartPr>
              <p14:xfrm>
                <a:off x="3771381" y="853328"/>
                <a:ext cx="93600" cy="257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9F889D-6A69-4600-BB2B-7EDF31BC8A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2741" y="844328"/>
                  <a:ext cx="111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55CB8B-A954-44F8-AF00-2E63C7757B57}"/>
                    </a:ext>
                  </a:extLst>
                </p14:cNvPr>
                <p14:cNvContentPartPr/>
                <p14:nvPr/>
              </p14:nvContentPartPr>
              <p14:xfrm>
                <a:off x="3658341" y="905168"/>
                <a:ext cx="494280" cy="176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55CB8B-A954-44F8-AF00-2E63C7757B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9701" y="896168"/>
                  <a:ext cx="511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B60915-4B28-483A-90BC-4E6A2200210E}"/>
                    </a:ext>
                  </a:extLst>
                </p14:cNvPr>
                <p14:cNvContentPartPr/>
                <p14:nvPr/>
              </p14:nvContentPartPr>
              <p14:xfrm>
                <a:off x="4236501" y="882488"/>
                <a:ext cx="237600" cy="180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B60915-4B28-483A-90BC-4E6A220021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27501" y="873848"/>
                  <a:ext cx="255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84E341-1C70-4655-AFFF-AC0EE20FE747}"/>
                    </a:ext>
                  </a:extLst>
                </p14:cNvPr>
                <p14:cNvContentPartPr/>
                <p14:nvPr/>
              </p14:nvContentPartPr>
              <p14:xfrm>
                <a:off x="4568781" y="860888"/>
                <a:ext cx="210600" cy="18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84E341-1C70-4655-AFFF-AC0EE20FE7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60141" y="852248"/>
                  <a:ext cx="228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C4009A-1804-48BA-909A-0EF528B23D85}"/>
                    </a:ext>
                  </a:extLst>
                </p14:cNvPr>
                <p14:cNvContentPartPr/>
                <p14:nvPr/>
              </p14:nvContentPartPr>
              <p14:xfrm>
                <a:off x="4818981" y="778448"/>
                <a:ext cx="290160" cy="281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C4009A-1804-48BA-909A-0EF528B23D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10341" y="769448"/>
                  <a:ext cx="30780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3D3666-36EC-4BCE-9670-E6A3B8A0CCBA}"/>
              </a:ext>
            </a:extLst>
          </p:cNvPr>
          <p:cNvGrpSpPr/>
          <p:nvPr/>
        </p:nvGrpSpPr>
        <p:grpSpPr>
          <a:xfrm>
            <a:off x="5599461" y="774848"/>
            <a:ext cx="2863800" cy="304920"/>
            <a:chOff x="5599461" y="774848"/>
            <a:chExt cx="286380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373E54-C28D-48E2-9C00-CBCEBF7C4352}"/>
                    </a:ext>
                  </a:extLst>
                </p14:cNvPr>
                <p14:cNvContentPartPr/>
                <p14:nvPr/>
              </p14:nvContentPartPr>
              <p14:xfrm>
                <a:off x="5599461" y="774848"/>
                <a:ext cx="389160" cy="304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373E54-C28D-48E2-9C00-CBCEBF7C43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90821" y="765848"/>
                  <a:ext cx="406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D91B9C-F6D1-4F3E-BB0A-35929951B42F}"/>
                    </a:ext>
                  </a:extLst>
                </p14:cNvPr>
                <p14:cNvContentPartPr/>
                <p14:nvPr/>
              </p14:nvContentPartPr>
              <p14:xfrm>
                <a:off x="6076461" y="812288"/>
                <a:ext cx="210600" cy="22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D91B9C-F6D1-4F3E-BB0A-35929951B4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7821" y="803648"/>
                  <a:ext cx="228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A2057E-09F1-43A4-98A2-7F7694FAAA1A}"/>
                    </a:ext>
                  </a:extLst>
                </p14:cNvPr>
                <p14:cNvContentPartPr/>
                <p14:nvPr/>
              </p14:nvContentPartPr>
              <p14:xfrm>
                <a:off x="6055221" y="821288"/>
                <a:ext cx="270000" cy="155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A2057E-09F1-43A4-98A2-7F7694FAAA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46221" y="812288"/>
                  <a:ext cx="287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A10E86-A833-4E2C-8AC9-D78C44FD280B}"/>
                    </a:ext>
                  </a:extLst>
                </p14:cNvPr>
                <p14:cNvContentPartPr/>
                <p14:nvPr/>
              </p14:nvContentPartPr>
              <p14:xfrm>
                <a:off x="6411981" y="807968"/>
                <a:ext cx="154440" cy="224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A10E86-A833-4E2C-8AC9-D78C44FD28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03341" y="798968"/>
                  <a:ext cx="172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9ED516-63C2-49B4-B7E5-9D8EA8FBA557}"/>
                    </a:ext>
                  </a:extLst>
                </p14:cNvPr>
                <p14:cNvContentPartPr/>
                <p14:nvPr/>
              </p14:nvContentPartPr>
              <p14:xfrm>
                <a:off x="6720141" y="792488"/>
                <a:ext cx="332280" cy="27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9ED516-63C2-49B4-B7E5-9D8EA8FBA5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11141" y="783848"/>
                  <a:ext cx="349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4EBB00-95E3-4FB2-8579-53ACC235F73F}"/>
                    </a:ext>
                  </a:extLst>
                </p14:cNvPr>
                <p14:cNvContentPartPr/>
                <p14:nvPr/>
              </p14:nvContentPartPr>
              <p14:xfrm>
                <a:off x="7115421" y="786368"/>
                <a:ext cx="212400" cy="230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4EBB00-95E3-4FB2-8579-53ACC235F7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6781" y="777368"/>
                  <a:ext cx="230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4CBA53-57FD-4B03-9B99-01633DE22903}"/>
                    </a:ext>
                  </a:extLst>
                </p14:cNvPr>
                <p14:cNvContentPartPr/>
                <p14:nvPr/>
              </p14:nvContentPartPr>
              <p14:xfrm>
                <a:off x="7135941" y="922448"/>
                <a:ext cx="134640" cy="2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4CBA53-57FD-4B03-9B99-01633DE229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27301" y="913448"/>
                  <a:ext cx="152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BAE91B-FB53-4175-8A7F-0374B755ECD8}"/>
                    </a:ext>
                  </a:extLst>
                </p14:cNvPr>
                <p14:cNvContentPartPr/>
                <p14:nvPr/>
              </p14:nvContentPartPr>
              <p14:xfrm>
                <a:off x="7230621" y="804008"/>
                <a:ext cx="551160" cy="233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BAE91B-FB53-4175-8A7F-0374B755EC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21981" y="795368"/>
                  <a:ext cx="5688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343445-496C-4477-B8FF-D62B7CFC0416}"/>
                    </a:ext>
                  </a:extLst>
                </p14:cNvPr>
                <p14:cNvContentPartPr/>
                <p14:nvPr/>
              </p14:nvContentPartPr>
              <p14:xfrm>
                <a:off x="7572621" y="904448"/>
                <a:ext cx="251640" cy="29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343445-496C-4477-B8FF-D62B7CFC04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63621" y="895808"/>
                  <a:ext cx="269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BDF9F4-49BA-4614-AE70-618279C19D2F}"/>
                    </a:ext>
                  </a:extLst>
                </p14:cNvPr>
                <p14:cNvContentPartPr/>
                <p14:nvPr/>
              </p14:nvContentPartPr>
              <p14:xfrm>
                <a:off x="7897701" y="812648"/>
                <a:ext cx="565560" cy="255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BDF9F4-49BA-4614-AE70-618279C19D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88701" y="803648"/>
                  <a:ext cx="583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720BCB-93B9-4DCB-B393-7CBEDA40383E}"/>
                    </a:ext>
                  </a:extLst>
                </p14:cNvPr>
                <p14:cNvContentPartPr/>
                <p14:nvPr/>
              </p14:nvContentPartPr>
              <p14:xfrm>
                <a:off x="8188581" y="799688"/>
                <a:ext cx="251280" cy="151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720BCB-93B9-4DCB-B393-7CBEDA4038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79941" y="790688"/>
                  <a:ext cx="2689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0C1DCF-1B9B-49A0-8DAF-FBC244247133}"/>
              </a:ext>
            </a:extLst>
          </p:cNvPr>
          <p:cNvGrpSpPr/>
          <p:nvPr/>
        </p:nvGrpSpPr>
        <p:grpSpPr>
          <a:xfrm>
            <a:off x="8992101" y="734168"/>
            <a:ext cx="1861920" cy="339120"/>
            <a:chOff x="8992101" y="734168"/>
            <a:chExt cx="186192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C475FF-9692-4585-AD9A-62A5E58AFEE1}"/>
                    </a:ext>
                  </a:extLst>
                </p14:cNvPr>
                <p14:cNvContentPartPr/>
                <p14:nvPr/>
              </p14:nvContentPartPr>
              <p14:xfrm>
                <a:off x="8992101" y="838928"/>
                <a:ext cx="496440" cy="234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C475FF-9692-4585-AD9A-62A5E58AFE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83101" y="829928"/>
                  <a:ext cx="514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6351EE-87C8-47D5-B8E1-27C2C93B313A}"/>
                    </a:ext>
                  </a:extLst>
                </p14:cNvPr>
                <p14:cNvContentPartPr/>
                <p14:nvPr/>
              </p14:nvContentPartPr>
              <p14:xfrm>
                <a:off x="9640461" y="782048"/>
                <a:ext cx="51120" cy="264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6351EE-87C8-47D5-B8E1-27C2C93B31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31461" y="773048"/>
                  <a:ext cx="68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A85477-210C-40C3-AEB9-36378E15FEC2}"/>
                    </a:ext>
                  </a:extLst>
                </p14:cNvPr>
                <p14:cNvContentPartPr/>
                <p14:nvPr/>
              </p14:nvContentPartPr>
              <p14:xfrm>
                <a:off x="9635421" y="734168"/>
                <a:ext cx="350280" cy="272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A85477-210C-40C3-AEB9-36378E15FE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26421" y="725168"/>
                  <a:ext cx="367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4516B9-EA7D-449C-9A42-BCA731B645C2}"/>
                    </a:ext>
                  </a:extLst>
                </p14:cNvPr>
                <p14:cNvContentPartPr/>
                <p14:nvPr/>
              </p14:nvContentPartPr>
              <p14:xfrm>
                <a:off x="10086861" y="783128"/>
                <a:ext cx="293760" cy="25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4516B9-EA7D-449C-9A42-BCA731B645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77861" y="774128"/>
                  <a:ext cx="311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5A6406-FFFD-40DD-8A8A-2FBB2B95CCCD}"/>
                    </a:ext>
                  </a:extLst>
                </p14:cNvPr>
                <p14:cNvContentPartPr/>
                <p14:nvPr/>
              </p14:nvContentPartPr>
              <p14:xfrm>
                <a:off x="10165341" y="767648"/>
                <a:ext cx="537480" cy="258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5A6406-FFFD-40DD-8A8A-2FBB2B95CC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56341" y="758648"/>
                  <a:ext cx="555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8864CD-BD8E-4C27-BE6D-68F4754F94F3}"/>
                    </a:ext>
                  </a:extLst>
                </p14:cNvPr>
                <p14:cNvContentPartPr/>
                <p14:nvPr/>
              </p14:nvContentPartPr>
              <p14:xfrm>
                <a:off x="10605621" y="751088"/>
                <a:ext cx="248400" cy="41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8864CD-BD8E-4C27-BE6D-68F4754F94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96981" y="742088"/>
                  <a:ext cx="2660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E1D8919-6452-4A15-9AEB-1D3014E29F44}"/>
              </a:ext>
            </a:extLst>
          </p:cNvPr>
          <p:cNvGrpSpPr/>
          <p:nvPr/>
        </p:nvGrpSpPr>
        <p:grpSpPr>
          <a:xfrm>
            <a:off x="544341" y="1942328"/>
            <a:ext cx="7688880" cy="535320"/>
            <a:chOff x="544341" y="1942328"/>
            <a:chExt cx="7688880" cy="53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D7F123-937F-4F6D-AC50-B50F2F686DBC}"/>
                    </a:ext>
                  </a:extLst>
                </p14:cNvPr>
                <p14:cNvContentPartPr/>
                <p14:nvPr/>
              </p14:nvContentPartPr>
              <p14:xfrm>
                <a:off x="628221" y="2086328"/>
                <a:ext cx="195120" cy="391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D7F123-937F-4F6D-AC50-B50F2F686D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581" y="2077688"/>
                  <a:ext cx="2127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C1A104-AC68-4123-B575-9DAD2F2DDA92}"/>
                    </a:ext>
                  </a:extLst>
                </p14:cNvPr>
                <p14:cNvContentPartPr/>
                <p14:nvPr/>
              </p14:nvContentPartPr>
              <p14:xfrm>
                <a:off x="544341" y="1952408"/>
                <a:ext cx="27000" cy="20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C1A104-AC68-4123-B575-9DAD2F2DDA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5701" y="1943408"/>
                  <a:ext cx="44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166194-4221-47B1-B677-9B5AEAB5943F}"/>
                    </a:ext>
                  </a:extLst>
                </p14:cNvPr>
                <p14:cNvContentPartPr/>
                <p14:nvPr/>
              </p14:nvContentPartPr>
              <p14:xfrm>
                <a:off x="992901" y="2046368"/>
                <a:ext cx="242280" cy="258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166194-4221-47B1-B677-9B5AEAB594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4261" y="2037368"/>
                  <a:ext cx="259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4A6B5B-67E7-4614-882A-1EED187397DF}"/>
                    </a:ext>
                  </a:extLst>
                </p14:cNvPr>
                <p14:cNvContentPartPr/>
                <p14:nvPr/>
              </p14:nvContentPartPr>
              <p14:xfrm>
                <a:off x="1027461" y="2054648"/>
                <a:ext cx="603000" cy="199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4A6B5B-67E7-4614-882A-1EED187397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8461" y="2045648"/>
                  <a:ext cx="620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3CBB47-83C1-49AA-8E7D-A412C5912B99}"/>
                    </a:ext>
                  </a:extLst>
                </p14:cNvPr>
                <p14:cNvContentPartPr/>
                <p14:nvPr/>
              </p14:nvContentPartPr>
              <p14:xfrm>
                <a:off x="1765461" y="2010728"/>
                <a:ext cx="260640" cy="243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3CBB47-83C1-49AA-8E7D-A412C5912B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56821" y="2001728"/>
                  <a:ext cx="278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4A99BFD-4E97-4CE5-8C67-E073C5E36C0C}"/>
                    </a:ext>
                  </a:extLst>
                </p14:cNvPr>
                <p14:cNvContentPartPr/>
                <p14:nvPr/>
              </p14:nvContentPartPr>
              <p14:xfrm>
                <a:off x="1815861" y="2095328"/>
                <a:ext cx="492840" cy="147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4A99BFD-4E97-4CE5-8C67-E073C5E36C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06861" y="2086688"/>
                  <a:ext cx="510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9FD6B4-E280-495C-A4AD-D81B5E229297}"/>
                    </a:ext>
                  </a:extLst>
                </p14:cNvPr>
                <p14:cNvContentPartPr/>
                <p14:nvPr/>
              </p14:nvContentPartPr>
              <p14:xfrm>
                <a:off x="2450901" y="2006408"/>
                <a:ext cx="497880" cy="269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9FD6B4-E280-495C-A4AD-D81B5E2292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42261" y="1997768"/>
                  <a:ext cx="515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BFA447-9216-4BBC-91ED-9B893A1F080C}"/>
                    </a:ext>
                  </a:extLst>
                </p14:cNvPr>
                <p14:cNvContentPartPr/>
                <p14:nvPr/>
              </p14:nvContentPartPr>
              <p14:xfrm>
                <a:off x="3035901" y="1996688"/>
                <a:ext cx="302040" cy="24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BFA447-9216-4BBC-91ED-9B893A1F08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27261" y="1988048"/>
                  <a:ext cx="319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A842CA-41BA-4201-BCD4-B1DBE544DC66}"/>
                    </a:ext>
                  </a:extLst>
                </p14:cNvPr>
                <p14:cNvContentPartPr/>
                <p14:nvPr/>
              </p14:nvContentPartPr>
              <p14:xfrm>
                <a:off x="3149661" y="2049608"/>
                <a:ext cx="498960" cy="20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A842CA-41BA-4201-BCD4-B1DBE544DC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41021" y="2040968"/>
                  <a:ext cx="516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9626EC-B3EB-41A4-BBF3-DE495CE61E53}"/>
                    </a:ext>
                  </a:extLst>
                </p14:cNvPr>
                <p14:cNvContentPartPr/>
                <p14:nvPr/>
              </p14:nvContentPartPr>
              <p14:xfrm>
                <a:off x="3453141" y="1989128"/>
                <a:ext cx="437040" cy="27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69626EC-B3EB-41A4-BBF3-DE495CE61E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44141" y="1980128"/>
                  <a:ext cx="454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4BE568-F560-40C3-AFDE-21105FFD3050}"/>
                    </a:ext>
                  </a:extLst>
                </p14:cNvPr>
                <p14:cNvContentPartPr/>
                <p14:nvPr/>
              </p14:nvContentPartPr>
              <p14:xfrm>
                <a:off x="3843741" y="1955288"/>
                <a:ext cx="230760" cy="28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4BE568-F560-40C3-AFDE-21105FFD30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35101" y="1946288"/>
                  <a:ext cx="248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661482-4EA5-4B55-AEAC-07A0961CEFAE}"/>
                    </a:ext>
                  </a:extLst>
                </p14:cNvPr>
                <p14:cNvContentPartPr/>
                <p14:nvPr/>
              </p14:nvContentPartPr>
              <p14:xfrm>
                <a:off x="4310301" y="2209088"/>
                <a:ext cx="44640" cy="24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661482-4EA5-4B55-AEAC-07A0961CEF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01301" y="2200448"/>
                  <a:ext cx="62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3F6E2D-4E7A-419C-B72F-A22CAFD44F81}"/>
                    </a:ext>
                  </a:extLst>
                </p14:cNvPr>
                <p14:cNvContentPartPr/>
                <p14:nvPr/>
              </p14:nvContentPartPr>
              <p14:xfrm>
                <a:off x="4725021" y="2038448"/>
                <a:ext cx="75960" cy="221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3F6E2D-4E7A-419C-B72F-A22CAFD44F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16381" y="2029808"/>
                  <a:ext cx="93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905613-74CB-4663-828E-4652A3FDF222}"/>
                    </a:ext>
                  </a:extLst>
                </p14:cNvPr>
                <p14:cNvContentPartPr/>
                <p14:nvPr/>
              </p14:nvContentPartPr>
              <p14:xfrm>
                <a:off x="4572021" y="1968248"/>
                <a:ext cx="486720" cy="311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905613-74CB-4663-828E-4652A3FDF2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63381" y="1959248"/>
                  <a:ext cx="504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554F95-D85E-4E33-9B76-3D80781ACCCA}"/>
                    </a:ext>
                  </a:extLst>
                </p14:cNvPr>
                <p14:cNvContentPartPr/>
                <p14:nvPr/>
              </p14:nvContentPartPr>
              <p14:xfrm>
                <a:off x="5183301" y="2012528"/>
                <a:ext cx="53280" cy="21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554F95-D85E-4E33-9B76-3D80781ACC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74301" y="2003528"/>
                  <a:ext cx="70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C9FBD1-85F1-4FAA-B4C0-DC6530CAC076}"/>
                    </a:ext>
                  </a:extLst>
                </p14:cNvPr>
                <p14:cNvContentPartPr/>
                <p14:nvPr/>
              </p14:nvContentPartPr>
              <p14:xfrm>
                <a:off x="5361501" y="1970408"/>
                <a:ext cx="410040" cy="231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C9FBD1-85F1-4FAA-B4C0-DC6530CAC0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52501" y="1961408"/>
                  <a:ext cx="427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54BE42C-C726-4108-8391-DFC1CE124C9C}"/>
                    </a:ext>
                  </a:extLst>
                </p14:cNvPr>
                <p14:cNvContentPartPr/>
                <p14:nvPr/>
              </p14:nvContentPartPr>
              <p14:xfrm>
                <a:off x="6017061" y="1945208"/>
                <a:ext cx="14400" cy="265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54BE42C-C726-4108-8391-DFC1CE124C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08061" y="1936208"/>
                  <a:ext cx="32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19F8252-8AAA-43E4-8301-64BBA1EB8594}"/>
                    </a:ext>
                  </a:extLst>
                </p14:cNvPr>
                <p14:cNvContentPartPr/>
                <p14:nvPr/>
              </p14:nvContentPartPr>
              <p14:xfrm>
                <a:off x="6130821" y="1942328"/>
                <a:ext cx="282600" cy="254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19F8252-8AAA-43E4-8301-64BBA1EB85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22181" y="1933328"/>
                  <a:ext cx="300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AB63BCA-3D91-4CC6-A277-CC6DA996A1CF}"/>
                    </a:ext>
                  </a:extLst>
                </p14:cNvPr>
                <p14:cNvContentPartPr/>
                <p14:nvPr/>
              </p14:nvContentPartPr>
              <p14:xfrm>
                <a:off x="6508101" y="1943768"/>
                <a:ext cx="452520" cy="270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AB63BCA-3D91-4CC6-A277-CC6DA996A1C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99101" y="1934768"/>
                  <a:ext cx="470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46B202-CBCE-4809-ACDB-39643B28B921}"/>
                    </a:ext>
                  </a:extLst>
                </p14:cNvPr>
                <p14:cNvContentPartPr/>
                <p14:nvPr/>
              </p14:nvContentPartPr>
              <p14:xfrm>
                <a:off x="6782781" y="1993088"/>
                <a:ext cx="286200" cy="123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46B202-CBCE-4809-ACDB-39643B28B9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74141" y="1984448"/>
                  <a:ext cx="303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3D73F9-ABBD-471B-89FC-64AA9000A472}"/>
                    </a:ext>
                  </a:extLst>
                </p14:cNvPr>
                <p14:cNvContentPartPr/>
                <p14:nvPr/>
              </p14:nvContentPartPr>
              <p14:xfrm>
                <a:off x="7087701" y="1949528"/>
                <a:ext cx="198000" cy="265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3D73F9-ABBD-471B-89FC-64AA9000A4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78701" y="1940528"/>
                  <a:ext cx="215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A0DA95-9960-406E-AA09-300E758EB641}"/>
                    </a:ext>
                  </a:extLst>
                </p14:cNvPr>
                <p14:cNvContentPartPr/>
                <p14:nvPr/>
              </p14:nvContentPartPr>
              <p14:xfrm>
                <a:off x="7151061" y="2036648"/>
                <a:ext cx="303480" cy="164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A0DA95-9960-406E-AA09-300E758EB6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42421" y="2027648"/>
                  <a:ext cx="321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EFC169-4D9F-4B0D-9801-8A55B9BF953D}"/>
                    </a:ext>
                  </a:extLst>
                </p14:cNvPr>
                <p14:cNvContentPartPr/>
                <p14:nvPr/>
              </p14:nvContentPartPr>
              <p14:xfrm>
                <a:off x="7620501" y="1969688"/>
                <a:ext cx="200520" cy="265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EFC169-4D9F-4B0D-9801-8A55B9BF95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11861" y="1960688"/>
                  <a:ext cx="218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0D381D-4F3F-4DED-A537-D6480E824C88}"/>
                    </a:ext>
                  </a:extLst>
                </p14:cNvPr>
                <p14:cNvContentPartPr/>
                <p14:nvPr/>
              </p14:nvContentPartPr>
              <p14:xfrm>
                <a:off x="7692501" y="2002088"/>
                <a:ext cx="172800" cy="91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0D381D-4F3F-4DED-A537-D6480E824C8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83501" y="1993088"/>
                  <a:ext cx="190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ED1777E-3B66-4C80-8654-BB89044E0815}"/>
                    </a:ext>
                  </a:extLst>
                </p14:cNvPr>
                <p14:cNvContentPartPr/>
                <p14:nvPr/>
              </p14:nvContentPartPr>
              <p14:xfrm>
                <a:off x="7958181" y="1960328"/>
                <a:ext cx="275040" cy="270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ED1777E-3B66-4C80-8654-BB89044E08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49541" y="1951688"/>
                  <a:ext cx="29268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999B0B1-40B5-44E1-B9F7-21BCA5400387}"/>
              </a:ext>
            </a:extLst>
          </p:cNvPr>
          <p:cNvGrpSpPr/>
          <p:nvPr/>
        </p:nvGrpSpPr>
        <p:grpSpPr>
          <a:xfrm>
            <a:off x="8759901" y="1950968"/>
            <a:ext cx="1182240" cy="259560"/>
            <a:chOff x="8759901" y="1950968"/>
            <a:chExt cx="118224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57DD412-D3BB-44D0-8226-0C66419FDCEA}"/>
                    </a:ext>
                  </a:extLst>
                </p14:cNvPr>
                <p14:cNvContentPartPr/>
                <p14:nvPr/>
              </p14:nvContentPartPr>
              <p14:xfrm>
                <a:off x="8759901" y="1950968"/>
                <a:ext cx="688680" cy="259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57DD412-D3BB-44D0-8226-0C66419FDC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50901" y="1941968"/>
                  <a:ext cx="706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B230E1-F016-4193-9165-8B8DD09D5B3C}"/>
                    </a:ext>
                  </a:extLst>
                </p14:cNvPr>
                <p14:cNvContentPartPr/>
                <p14:nvPr/>
              </p14:nvContentPartPr>
              <p14:xfrm>
                <a:off x="9191541" y="2091008"/>
                <a:ext cx="289440" cy="41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B230E1-F016-4193-9165-8B8DD09D5B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82901" y="2082008"/>
                  <a:ext cx="307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5D186B-34CE-4821-AC04-EDF00338EBE9}"/>
                    </a:ext>
                  </a:extLst>
                </p14:cNvPr>
                <p14:cNvContentPartPr/>
                <p14:nvPr/>
              </p14:nvContentPartPr>
              <p14:xfrm>
                <a:off x="9633621" y="1967528"/>
                <a:ext cx="308520" cy="235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5D186B-34CE-4821-AC04-EDF00338EB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24981" y="1958888"/>
                  <a:ext cx="32616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E528ACA-1485-4A3B-B4B0-E56C6C0485E2}"/>
              </a:ext>
            </a:extLst>
          </p:cNvPr>
          <p:cNvGrpSpPr/>
          <p:nvPr/>
        </p:nvGrpSpPr>
        <p:grpSpPr>
          <a:xfrm>
            <a:off x="10437501" y="1921808"/>
            <a:ext cx="572400" cy="285840"/>
            <a:chOff x="10437501" y="1921808"/>
            <a:chExt cx="57240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0D095C-A33B-445F-A211-AF722C5842D7}"/>
                    </a:ext>
                  </a:extLst>
                </p14:cNvPr>
                <p14:cNvContentPartPr/>
                <p14:nvPr/>
              </p14:nvContentPartPr>
              <p14:xfrm>
                <a:off x="10437501" y="1943048"/>
                <a:ext cx="302400" cy="264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0D095C-A33B-445F-A211-AF722C5842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28861" y="1934048"/>
                  <a:ext cx="320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072330D-8CC0-40EF-826B-F45C3B9931BB}"/>
                    </a:ext>
                  </a:extLst>
                </p14:cNvPr>
                <p14:cNvContentPartPr/>
                <p14:nvPr/>
              </p14:nvContentPartPr>
              <p14:xfrm>
                <a:off x="10875261" y="1921808"/>
                <a:ext cx="134640" cy="267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072330D-8CC0-40EF-826B-F45C3B9931B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66261" y="1913168"/>
                  <a:ext cx="15228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E8731A3-2CCA-49C0-84B5-C860DD8DB362}"/>
              </a:ext>
            </a:extLst>
          </p:cNvPr>
          <p:cNvGrpSpPr/>
          <p:nvPr/>
        </p:nvGrpSpPr>
        <p:grpSpPr>
          <a:xfrm>
            <a:off x="1081461" y="4278368"/>
            <a:ext cx="2130120" cy="713160"/>
            <a:chOff x="1081461" y="4278368"/>
            <a:chExt cx="2130120" cy="7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562B04-7C04-4CFB-A810-C2F9580D0F84}"/>
                    </a:ext>
                  </a:extLst>
                </p14:cNvPr>
                <p14:cNvContentPartPr/>
                <p14:nvPr/>
              </p14:nvContentPartPr>
              <p14:xfrm>
                <a:off x="1081461" y="4278368"/>
                <a:ext cx="554040" cy="713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562B04-7C04-4CFB-A810-C2F9580D0F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2821" y="4269368"/>
                  <a:ext cx="57168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0300CD-E1F1-45A8-BB8D-4268511828DD}"/>
                    </a:ext>
                  </a:extLst>
                </p14:cNvPr>
                <p14:cNvContentPartPr/>
                <p14:nvPr/>
              </p14:nvContentPartPr>
              <p14:xfrm>
                <a:off x="1217901" y="4528928"/>
                <a:ext cx="348480" cy="147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0300CD-E1F1-45A8-BB8D-4268511828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9261" y="4519928"/>
                  <a:ext cx="366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4CBE443-A908-4E60-A3BD-742221A05DF3}"/>
                    </a:ext>
                  </a:extLst>
                </p14:cNvPr>
                <p14:cNvContentPartPr/>
                <p14:nvPr/>
              </p14:nvContentPartPr>
              <p14:xfrm>
                <a:off x="1623621" y="4504808"/>
                <a:ext cx="478440" cy="405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4CBE443-A908-4E60-A3BD-742221A05D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14621" y="4496168"/>
                  <a:ext cx="4960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2A59E3-FF24-4FD1-BA31-1CDAE172E375}"/>
                    </a:ext>
                  </a:extLst>
                </p14:cNvPr>
                <p14:cNvContentPartPr/>
                <p14:nvPr/>
              </p14:nvContentPartPr>
              <p14:xfrm>
                <a:off x="2212221" y="4522448"/>
                <a:ext cx="222480" cy="333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2A59E3-FF24-4FD1-BA31-1CDAE172E3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03581" y="4513808"/>
                  <a:ext cx="240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90AF76F-E5EF-46FD-B719-5FFE89DD01D9}"/>
                    </a:ext>
                  </a:extLst>
                </p14:cNvPr>
                <p14:cNvContentPartPr/>
                <p14:nvPr/>
              </p14:nvContentPartPr>
              <p14:xfrm>
                <a:off x="2529741" y="4471328"/>
                <a:ext cx="681840" cy="359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90AF76F-E5EF-46FD-B719-5FFE89DD01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21101" y="4462328"/>
                  <a:ext cx="69948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0F3A0A5-9857-4A47-B00A-5B179B59AC28}"/>
              </a:ext>
            </a:extLst>
          </p:cNvPr>
          <p:cNvGrpSpPr/>
          <p:nvPr/>
        </p:nvGrpSpPr>
        <p:grpSpPr>
          <a:xfrm>
            <a:off x="3785061" y="4144088"/>
            <a:ext cx="3353760" cy="1053000"/>
            <a:chOff x="3785061" y="4144088"/>
            <a:chExt cx="3353760" cy="10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50FE71B-661F-4417-AE3D-83A32AD07350}"/>
                    </a:ext>
                  </a:extLst>
                </p14:cNvPr>
                <p14:cNvContentPartPr/>
                <p14:nvPr/>
              </p14:nvContentPartPr>
              <p14:xfrm>
                <a:off x="3785061" y="4300328"/>
                <a:ext cx="339840" cy="361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50FE71B-661F-4417-AE3D-83A32AD073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76421" y="4291328"/>
                  <a:ext cx="357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7744D9-7164-4D6E-8E80-8A9C7C772971}"/>
                    </a:ext>
                  </a:extLst>
                </p14:cNvPr>
                <p14:cNvContentPartPr/>
                <p14:nvPr/>
              </p14:nvContentPartPr>
              <p14:xfrm>
                <a:off x="4244061" y="4265768"/>
                <a:ext cx="736200" cy="437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7744D9-7164-4D6E-8E80-8A9C7C7729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35421" y="4257128"/>
                  <a:ext cx="7538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41E96E-FA60-4A44-91BB-79EE9ED7EFAD}"/>
                    </a:ext>
                  </a:extLst>
                </p14:cNvPr>
                <p14:cNvContentPartPr/>
                <p14:nvPr/>
              </p14:nvContentPartPr>
              <p14:xfrm>
                <a:off x="5081421" y="4266128"/>
                <a:ext cx="412920" cy="370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41E96E-FA60-4A44-91BB-79EE9ED7EF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72421" y="4257128"/>
                  <a:ext cx="430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C38527-1E97-4A88-A139-01366B41F077}"/>
                    </a:ext>
                  </a:extLst>
                </p14:cNvPr>
                <p14:cNvContentPartPr/>
                <p14:nvPr/>
              </p14:nvContentPartPr>
              <p14:xfrm>
                <a:off x="5171781" y="4242728"/>
                <a:ext cx="1128600" cy="366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C38527-1E97-4A88-A139-01366B41F0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62781" y="4233728"/>
                  <a:ext cx="1146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2D5CBD2-7B34-4475-A5AF-4EDACAE54091}"/>
                    </a:ext>
                  </a:extLst>
                </p14:cNvPr>
                <p14:cNvContentPartPr/>
                <p14:nvPr/>
              </p14:nvContentPartPr>
              <p14:xfrm>
                <a:off x="6536541" y="4149488"/>
                <a:ext cx="77760" cy="424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2D5CBD2-7B34-4475-A5AF-4EDACAE5409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27901" y="4140488"/>
                  <a:ext cx="954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3F2FBBE-4166-4309-AC62-E20ECA750ED8}"/>
                    </a:ext>
                  </a:extLst>
                </p14:cNvPr>
                <p14:cNvContentPartPr/>
                <p14:nvPr/>
              </p14:nvContentPartPr>
              <p14:xfrm>
                <a:off x="6651381" y="4144088"/>
                <a:ext cx="399240" cy="382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3F2FBBE-4166-4309-AC62-E20ECA750E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42741" y="4135088"/>
                  <a:ext cx="4168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69D6833-82DC-44F2-B27A-1665C8616587}"/>
                    </a:ext>
                  </a:extLst>
                </p14:cNvPr>
                <p14:cNvContentPartPr/>
                <p14:nvPr/>
              </p14:nvContentPartPr>
              <p14:xfrm>
                <a:off x="3864981" y="4775168"/>
                <a:ext cx="3273840" cy="421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69D6833-82DC-44F2-B27A-1665C86165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55981" y="4766528"/>
                  <a:ext cx="329148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6688082-379B-4C4D-8B1D-5BBA1ED73072}"/>
              </a:ext>
            </a:extLst>
          </p:cNvPr>
          <p:cNvGrpSpPr/>
          <p:nvPr/>
        </p:nvGrpSpPr>
        <p:grpSpPr>
          <a:xfrm>
            <a:off x="332301" y="6043448"/>
            <a:ext cx="1734840" cy="388080"/>
            <a:chOff x="332301" y="6043448"/>
            <a:chExt cx="173484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7A0E3E-8885-4200-93F5-AA8DA967DBE4}"/>
                    </a:ext>
                  </a:extLst>
                </p14:cNvPr>
                <p14:cNvContentPartPr/>
                <p14:nvPr/>
              </p14:nvContentPartPr>
              <p14:xfrm>
                <a:off x="332301" y="6193208"/>
                <a:ext cx="150480" cy="238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7A0E3E-8885-4200-93F5-AA8DA967DB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3301" y="6184568"/>
                  <a:ext cx="168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D2F7176-A243-4E5F-A5E3-579DDF32065E}"/>
                    </a:ext>
                  </a:extLst>
                </p14:cNvPr>
                <p14:cNvContentPartPr/>
                <p14:nvPr/>
              </p14:nvContentPartPr>
              <p14:xfrm>
                <a:off x="579261" y="6160448"/>
                <a:ext cx="59400" cy="225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D2F7176-A243-4E5F-A5E3-579DDF32065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0261" y="6151808"/>
                  <a:ext cx="77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3D94A3-06E1-49DE-9E1A-8EF8A1D28EE3}"/>
                    </a:ext>
                  </a:extLst>
                </p14:cNvPr>
                <p14:cNvContentPartPr/>
                <p14:nvPr/>
              </p14:nvContentPartPr>
              <p14:xfrm>
                <a:off x="660981" y="6166208"/>
                <a:ext cx="59400" cy="24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3D94A3-06E1-49DE-9E1A-8EF8A1D28E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1981" y="6157208"/>
                  <a:ext cx="77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45E57FA-DEA4-4D68-A5BC-F6902611C305}"/>
                    </a:ext>
                  </a:extLst>
                </p14:cNvPr>
                <p14:cNvContentPartPr/>
                <p14:nvPr/>
              </p14:nvContentPartPr>
              <p14:xfrm>
                <a:off x="599061" y="6176648"/>
                <a:ext cx="366120" cy="171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45E57FA-DEA4-4D68-A5BC-F6902611C3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0421" y="6167648"/>
                  <a:ext cx="383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DEE3F6D-ECB8-4CC5-A12B-DA0E27B456EB}"/>
                    </a:ext>
                  </a:extLst>
                </p14:cNvPr>
                <p14:cNvContentPartPr/>
                <p14:nvPr/>
              </p14:nvContentPartPr>
              <p14:xfrm>
                <a:off x="878061" y="6174848"/>
                <a:ext cx="82080" cy="99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DEE3F6D-ECB8-4CC5-A12B-DA0E27B456E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9421" y="6166208"/>
                  <a:ext cx="99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FD5CE63-F3AA-47F6-AAD4-6A27845314DA}"/>
                    </a:ext>
                  </a:extLst>
                </p14:cNvPr>
                <p14:cNvContentPartPr/>
                <p14:nvPr/>
              </p14:nvContentPartPr>
              <p14:xfrm>
                <a:off x="1059861" y="6146768"/>
                <a:ext cx="95760" cy="185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FD5CE63-F3AA-47F6-AAD4-6A27845314D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1221" y="6137768"/>
                  <a:ext cx="113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C4FC22-93F8-4F0D-8E69-A658B044287F}"/>
                    </a:ext>
                  </a:extLst>
                </p14:cNvPr>
                <p14:cNvContentPartPr/>
                <p14:nvPr/>
              </p14:nvContentPartPr>
              <p14:xfrm>
                <a:off x="1250661" y="6117968"/>
                <a:ext cx="167760" cy="209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C4FC22-93F8-4F0D-8E69-A658B04428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41661" y="6109328"/>
                  <a:ext cx="185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DE4A3D-16C0-4C94-96B0-0D055E20A400}"/>
                    </a:ext>
                  </a:extLst>
                </p14:cNvPr>
                <p14:cNvContentPartPr/>
                <p14:nvPr/>
              </p14:nvContentPartPr>
              <p14:xfrm>
                <a:off x="1538661" y="6132368"/>
                <a:ext cx="106560" cy="187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DE4A3D-16C0-4C94-96B0-0D055E20A4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29661" y="6123728"/>
                  <a:ext cx="124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063BF9-D87C-4C38-8765-11D5D8B0B255}"/>
                    </a:ext>
                  </a:extLst>
                </p14:cNvPr>
                <p14:cNvContentPartPr/>
                <p14:nvPr/>
              </p14:nvContentPartPr>
              <p14:xfrm>
                <a:off x="1743861" y="6120848"/>
                <a:ext cx="172080" cy="165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063BF9-D87C-4C38-8765-11D5D8B0B25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34861" y="6111848"/>
                  <a:ext cx="189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BB168C-64AF-4897-B1AD-45D2EE6FD856}"/>
                    </a:ext>
                  </a:extLst>
                </p14:cNvPr>
                <p14:cNvContentPartPr/>
                <p14:nvPr/>
              </p14:nvContentPartPr>
              <p14:xfrm>
                <a:off x="2010981" y="6074408"/>
                <a:ext cx="56160" cy="197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2BB168C-64AF-4897-B1AD-45D2EE6FD8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01981" y="6065408"/>
                  <a:ext cx="73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426E3D9-6E80-4DBB-AB92-1B38C6FC7DB4}"/>
                    </a:ext>
                  </a:extLst>
                </p14:cNvPr>
                <p14:cNvContentPartPr/>
                <p14:nvPr/>
              </p14:nvContentPartPr>
              <p14:xfrm>
                <a:off x="1907661" y="6043448"/>
                <a:ext cx="159480" cy="40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426E3D9-6E80-4DBB-AB92-1B38C6FC7D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98661" y="6034808"/>
                  <a:ext cx="1771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C08E32-8197-4B12-85B2-DDEC2E8346AF}"/>
              </a:ext>
            </a:extLst>
          </p:cNvPr>
          <p:cNvGrpSpPr/>
          <p:nvPr/>
        </p:nvGrpSpPr>
        <p:grpSpPr>
          <a:xfrm>
            <a:off x="2831061" y="5986928"/>
            <a:ext cx="4070520" cy="308160"/>
            <a:chOff x="2831061" y="5986928"/>
            <a:chExt cx="407052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71E49B0-DE72-4E0E-AFE8-F82318DE9FD1}"/>
                    </a:ext>
                  </a:extLst>
                </p14:cNvPr>
                <p14:cNvContentPartPr/>
                <p14:nvPr/>
              </p14:nvContentPartPr>
              <p14:xfrm>
                <a:off x="2919261" y="6081608"/>
                <a:ext cx="14760" cy="192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71E49B0-DE72-4E0E-AFE8-F82318DE9FD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10621" y="6072608"/>
                  <a:ext cx="32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5C838E-D880-4031-8364-8E3CF96B9FCB}"/>
                    </a:ext>
                  </a:extLst>
                </p14:cNvPr>
                <p14:cNvContentPartPr/>
                <p14:nvPr/>
              </p14:nvContentPartPr>
              <p14:xfrm>
                <a:off x="2831061" y="5994128"/>
                <a:ext cx="297360" cy="284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5C838E-D880-4031-8364-8E3CF96B9F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22421" y="5985488"/>
                  <a:ext cx="315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ECE2C6-FE9A-40E1-AA61-137B73B5CDCF}"/>
                    </a:ext>
                  </a:extLst>
                </p14:cNvPr>
                <p14:cNvContentPartPr/>
                <p14:nvPr/>
              </p14:nvContentPartPr>
              <p14:xfrm>
                <a:off x="3181701" y="6041648"/>
                <a:ext cx="205200" cy="222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ECE2C6-FE9A-40E1-AA61-137B73B5CD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73061" y="6032648"/>
                  <a:ext cx="222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11BEEF-68DA-4666-991B-65AAEFA6055C}"/>
                    </a:ext>
                  </a:extLst>
                </p14:cNvPr>
                <p14:cNvContentPartPr/>
                <p14:nvPr/>
              </p14:nvContentPartPr>
              <p14:xfrm>
                <a:off x="3431541" y="6042368"/>
                <a:ext cx="118800" cy="195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11BEEF-68DA-4666-991B-65AAEFA605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22901" y="6033728"/>
                  <a:ext cx="136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36F01B-43D6-4443-989A-286E07A36460}"/>
                    </a:ext>
                  </a:extLst>
                </p14:cNvPr>
                <p14:cNvContentPartPr/>
                <p14:nvPr/>
              </p14:nvContentPartPr>
              <p14:xfrm>
                <a:off x="3612261" y="6022928"/>
                <a:ext cx="176400" cy="245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36F01B-43D6-4443-989A-286E07A3646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03621" y="6014288"/>
                  <a:ext cx="194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ED2B60-9228-4848-97E5-E0DB4C9FECF0}"/>
                    </a:ext>
                  </a:extLst>
                </p14:cNvPr>
                <p14:cNvContentPartPr/>
                <p14:nvPr/>
              </p14:nvContentPartPr>
              <p14:xfrm>
                <a:off x="3885861" y="6029408"/>
                <a:ext cx="200880" cy="207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ED2B60-9228-4848-97E5-E0DB4C9FECF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76861" y="6020408"/>
                  <a:ext cx="218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ED24344-5458-44D9-B15A-94E579C79BE4}"/>
                    </a:ext>
                  </a:extLst>
                </p14:cNvPr>
                <p14:cNvContentPartPr/>
                <p14:nvPr/>
              </p14:nvContentPartPr>
              <p14:xfrm>
                <a:off x="4199781" y="6033368"/>
                <a:ext cx="64440" cy="216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ED24344-5458-44D9-B15A-94E579C79BE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90781" y="6024728"/>
                  <a:ext cx="82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172C24-AFA4-4C4A-80A2-AEF8E32C888F}"/>
                    </a:ext>
                  </a:extLst>
                </p14:cNvPr>
                <p14:cNvContentPartPr/>
                <p14:nvPr/>
              </p14:nvContentPartPr>
              <p14:xfrm>
                <a:off x="4354581" y="6030848"/>
                <a:ext cx="238320" cy="264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172C24-AFA4-4C4A-80A2-AEF8E32C88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45941" y="6022208"/>
                  <a:ext cx="255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73C123A-804D-4F7D-8254-831689849FDE}"/>
                    </a:ext>
                  </a:extLst>
                </p14:cNvPr>
                <p14:cNvContentPartPr/>
                <p14:nvPr/>
              </p14:nvContentPartPr>
              <p14:xfrm>
                <a:off x="4716381" y="6051368"/>
                <a:ext cx="50400" cy="204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73C123A-804D-4F7D-8254-831689849F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07741" y="6042368"/>
                  <a:ext cx="68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729736B-A916-4799-9F74-140F33CE7770}"/>
                    </a:ext>
                  </a:extLst>
                </p14:cNvPr>
                <p14:cNvContentPartPr/>
                <p14:nvPr/>
              </p14:nvContentPartPr>
              <p14:xfrm>
                <a:off x="4824381" y="6026888"/>
                <a:ext cx="284040" cy="214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729736B-A916-4799-9F74-140F33CE77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15741" y="6017888"/>
                  <a:ext cx="301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F588FAC-CE49-486A-A479-EED972B9DE20}"/>
                    </a:ext>
                  </a:extLst>
                </p14:cNvPr>
                <p14:cNvContentPartPr/>
                <p14:nvPr/>
              </p14:nvContentPartPr>
              <p14:xfrm>
                <a:off x="5216421" y="6038048"/>
                <a:ext cx="57960" cy="164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F588FAC-CE49-486A-A479-EED972B9DE2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07421" y="6029048"/>
                  <a:ext cx="75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F1672B0-B1FD-45F8-9A77-2FD11657F05D}"/>
                    </a:ext>
                  </a:extLst>
                </p14:cNvPr>
                <p14:cNvContentPartPr/>
                <p14:nvPr/>
              </p14:nvContentPartPr>
              <p14:xfrm>
                <a:off x="5135781" y="6008528"/>
                <a:ext cx="320760" cy="187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F1672B0-B1FD-45F8-9A77-2FD11657F05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26781" y="5999888"/>
                  <a:ext cx="338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E362DF2-F2E9-43C5-A040-323244FB2A1A}"/>
                    </a:ext>
                  </a:extLst>
                </p14:cNvPr>
                <p14:cNvContentPartPr/>
                <p14:nvPr/>
              </p14:nvContentPartPr>
              <p14:xfrm>
                <a:off x="5690901" y="5986928"/>
                <a:ext cx="113400" cy="235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E362DF2-F2E9-43C5-A040-323244FB2A1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2261" y="5978288"/>
                  <a:ext cx="131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B0C8E1-9D1E-46A6-BE79-AACC9FC69870}"/>
                    </a:ext>
                  </a:extLst>
                </p14:cNvPr>
                <p14:cNvContentPartPr/>
                <p14:nvPr/>
              </p14:nvContentPartPr>
              <p14:xfrm>
                <a:off x="5576421" y="5992688"/>
                <a:ext cx="668880" cy="234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5B0C8E1-9D1E-46A6-BE79-AACC9FC6987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67421" y="5984048"/>
                  <a:ext cx="686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A90EDE9-8AAC-49DB-A017-9A9F3309B9D3}"/>
                    </a:ext>
                  </a:extLst>
                </p14:cNvPr>
                <p14:cNvContentPartPr/>
                <p14:nvPr/>
              </p14:nvContentPartPr>
              <p14:xfrm>
                <a:off x="6056661" y="6029048"/>
                <a:ext cx="445680" cy="152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A90EDE9-8AAC-49DB-A017-9A9F3309B9D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48021" y="6020408"/>
                  <a:ext cx="463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B2DE69-31DA-430D-927E-E80436797043}"/>
                    </a:ext>
                  </a:extLst>
                </p14:cNvPr>
                <p14:cNvContentPartPr/>
                <p14:nvPr/>
              </p14:nvContentPartPr>
              <p14:xfrm>
                <a:off x="6575781" y="6007448"/>
                <a:ext cx="272880" cy="185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B2DE69-31DA-430D-927E-E8043679704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66781" y="5998808"/>
                  <a:ext cx="290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38D8CFC-02F2-4269-A055-A49A7A940B9B}"/>
                    </a:ext>
                  </a:extLst>
                </p14:cNvPr>
                <p14:cNvContentPartPr/>
                <p14:nvPr/>
              </p14:nvContentPartPr>
              <p14:xfrm>
                <a:off x="6613941" y="6084488"/>
                <a:ext cx="287640" cy="31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38D8CFC-02F2-4269-A055-A49A7A940B9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04941" y="6075488"/>
                  <a:ext cx="3052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45BE3E1-5E44-41B9-A347-4E0656DA4843}"/>
              </a:ext>
            </a:extLst>
          </p:cNvPr>
          <p:cNvGrpSpPr/>
          <p:nvPr/>
        </p:nvGrpSpPr>
        <p:grpSpPr>
          <a:xfrm>
            <a:off x="7381461" y="5946248"/>
            <a:ext cx="1559880" cy="287640"/>
            <a:chOff x="7381461" y="5946248"/>
            <a:chExt cx="155988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3CAE691-CC74-454C-BC22-0FB8E1089153}"/>
                    </a:ext>
                  </a:extLst>
                </p14:cNvPr>
                <p14:cNvContentPartPr/>
                <p14:nvPr/>
              </p14:nvContentPartPr>
              <p14:xfrm>
                <a:off x="7381461" y="5984768"/>
                <a:ext cx="181800" cy="202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3CAE691-CC74-454C-BC22-0FB8E108915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72821" y="5976128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ADF1A74-BE6B-4E57-A229-D4103AF82AE5}"/>
                    </a:ext>
                  </a:extLst>
                </p14:cNvPr>
                <p14:cNvContentPartPr/>
                <p14:nvPr/>
              </p14:nvContentPartPr>
              <p14:xfrm>
                <a:off x="7709421" y="6014288"/>
                <a:ext cx="279000" cy="182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ADF1A74-BE6B-4E57-A229-D4103AF82A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00421" y="6005288"/>
                  <a:ext cx="296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3550BD6-A3CF-4224-965F-D656E8427821}"/>
                    </a:ext>
                  </a:extLst>
                </p14:cNvPr>
                <p14:cNvContentPartPr/>
                <p14:nvPr/>
              </p14:nvContentPartPr>
              <p14:xfrm>
                <a:off x="8208021" y="6003488"/>
                <a:ext cx="441000" cy="185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3550BD6-A3CF-4224-965F-D656E842782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99021" y="5994488"/>
                  <a:ext cx="458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06FA33D-955E-4350-A4C8-981415A18867}"/>
                    </a:ext>
                  </a:extLst>
                </p14:cNvPr>
                <p14:cNvContentPartPr/>
                <p14:nvPr/>
              </p14:nvContentPartPr>
              <p14:xfrm>
                <a:off x="8707701" y="5946248"/>
                <a:ext cx="233640" cy="287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06FA33D-955E-4350-A4C8-981415A1886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98701" y="5937248"/>
                  <a:ext cx="25128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DF1020D-63F0-42FF-9529-1A36A64F5531}"/>
              </a:ext>
            </a:extLst>
          </p:cNvPr>
          <p:cNvGrpSpPr/>
          <p:nvPr/>
        </p:nvGrpSpPr>
        <p:grpSpPr>
          <a:xfrm>
            <a:off x="9397461" y="5950568"/>
            <a:ext cx="1654560" cy="276120"/>
            <a:chOff x="9397461" y="5950568"/>
            <a:chExt cx="16545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70C92D3-8AE3-4116-8088-FDB76DCBF271}"/>
                    </a:ext>
                  </a:extLst>
                </p14:cNvPr>
                <p14:cNvContentPartPr/>
                <p14:nvPr/>
              </p14:nvContentPartPr>
              <p14:xfrm>
                <a:off x="9397461" y="5950568"/>
                <a:ext cx="210240" cy="264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70C92D3-8AE3-4116-8088-FDB76DCBF2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88461" y="5941928"/>
                  <a:ext cx="227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6DC8454-9BB1-434F-8E25-51E6105EEBCF}"/>
                    </a:ext>
                  </a:extLst>
                </p14:cNvPr>
                <p14:cNvContentPartPr/>
                <p14:nvPr/>
              </p14:nvContentPartPr>
              <p14:xfrm>
                <a:off x="9511941" y="6077288"/>
                <a:ext cx="225360" cy="127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6DC8454-9BB1-434F-8E25-51E6105EEBC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03301" y="6068648"/>
                  <a:ext cx="243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19928E5-1636-4771-9DAF-29D275DA53D5}"/>
                    </a:ext>
                  </a:extLst>
                </p14:cNvPr>
                <p14:cNvContentPartPr/>
                <p14:nvPr/>
              </p14:nvContentPartPr>
              <p14:xfrm>
                <a:off x="9878061" y="6011408"/>
                <a:ext cx="21960" cy="190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19928E5-1636-4771-9DAF-29D275DA53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69061" y="6002768"/>
                  <a:ext cx="39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3260894-A10D-49F8-9C22-4F5929D353C6}"/>
                    </a:ext>
                  </a:extLst>
                </p14:cNvPr>
                <p14:cNvContentPartPr/>
                <p14:nvPr/>
              </p14:nvContentPartPr>
              <p14:xfrm>
                <a:off x="10045821" y="5986568"/>
                <a:ext cx="29520" cy="209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3260894-A10D-49F8-9C22-4F5929D353C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37181" y="5977568"/>
                  <a:ext cx="47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50478D-A220-40E6-9890-1199D4E920FB}"/>
                    </a:ext>
                  </a:extLst>
                </p14:cNvPr>
                <p14:cNvContentPartPr/>
                <p14:nvPr/>
              </p14:nvContentPartPr>
              <p14:xfrm>
                <a:off x="9960861" y="5967848"/>
                <a:ext cx="474840" cy="252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50478D-A220-40E6-9890-1199D4E920F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52221" y="5958848"/>
                  <a:ext cx="492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8EFFAF1-D475-40C8-8004-FBD5C5790835}"/>
                    </a:ext>
                  </a:extLst>
                </p14:cNvPr>
                <p14:cNvContentPartPr/>
                <p14:nvPr/>
              </p14:nvContentPartPr>
              <p14:xfrm>
                <a:off x="10218261" y="6115448"/>
                <a:ext cx="180360" cy="16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8EFFAF1-D475-40C8-8004-FBD5C57908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09621" y="6106448"/>
                  <a:ext cx="19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7DE1C0-95EC-485D-979D-13869FFB195B}"/>
                    </a:ext>
                  </a:extLst>
                </p14:cNvPr>
                <p14:cNvContentPartPr/>
                <p14:nvPr/>
              </p14:nvContentPartPr>
              <p14:xfrm>
                <a:off x="10534701" y="5994128"/>
                <a:ext cx="199440" cy="232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7DE1C0-95EC-485D-979D-13869FFB19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26061" y="5985488"/>
                  <a:ext cx="217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0DED182-2809-40B3-901B-D5324944F5F8}"/>
                    </a:ext>
                  </a:extLst>
                </p14:cNvPr>
                <p14:cNvContentPartPr/>
                <p14:nvPr/>
              </p14:nvContentPartPr>
              <p14:xfrm>
                <a:off x="10855101" y="5986928"/>
                <a:ext cx="196920" cy="221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0DED182-2809-40B3-901B-D5324944F5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46101" y="5977928"/>
                  <a:ext cx="2145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7E02C21-349C-4ED8-A0F0-6E9887D9EA48}"/>
              </a:ext>
            </a:extLst>
          </p:cNvPr>
          <p:cNvGrpSpPr/>
          <p:nvPr/>
        </p:nvGrpSpPr>
        <p:grpSpPr>
          <a:xfrm>
            <a:off x="429501" y="6525128"/>
            <a:ext cx="765720" cy="251640"/>
            <a:chOff x="429501" y="6525128"/>
            <a:chExt cx="76572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696BB3-5930-48BA-B155-C1B8F583BA53}"/>
                    </a:ext>
                  </a:extLst>
                </p14:cNvPr>
                <p14:cNvContentPartPr/>
                <p14:nvPr/>
              </p14:nvContentPartPr>
              <p14:xfrm>
                <a:off x="508341" y="6607208"/>
                <a:ext cx="20520" cy="169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696BB3-5930-48BA-B155-C1B8F583BA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9701" y="6598568"/>
                  <a:ext cx="38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C8C6501-3227-46B4-BD8E-068BEE7F7965}"/>
                    </a:ext>
                  </a:extLst>
                </p14:cNvPr>
                <p14:cNvContentPartPr/>
                <p14:nvPr/>
              </p14:nvContentPartPr>
              <p14:xfrm>
                <a:off x="429501" y="6566168"/>
                <a:ext cx="235080" cy="30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C8C6501-3227-46B4-BD8E-068BEE7F796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0501" y="6557528"/>
                  <a:ext cx="252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BBAFA76-A7B3-4382-99DB-85EB6BFA1B5E}"/>
                    </a:ext>
                  </a:extLst>
                </p14:cNvPr>
                <p14:cNvContentPartPr/>
                <p14:nvPr/>
              </p14:nvContentPartPr>
              <p14:xfrm>
                <a:off x="518421" y="6577688"/>
                <a:ext cx="367560" cy="180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BBAFA76-A7B3-4382-99DB-85EB6BFA1B5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9421" y="6569048"/>
                  <a:ext cx="385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0749B2-153E-4F96-94EF-53F670DDE66C}"/>
                    </a:ext>
                  </a:extLst>
                </p14:cNvPr>
                <p14:cNvContentPartPr/>
                <p14:nvPr/>
              </p14:nvContentPartPr>
              <p14:xfrm>
                <a:off x="947181" y="6525128"/>
                <a:ext cx="248040" cy="234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0749B2-153E-4F96-94EF-53F670DDE66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8541" y="6516488"/>
                  <a:ext cx="2656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EBF5D58-D152-4A28-947C-61F8053C991A}"/>
              </a:ext>
            </a:extLst>
          </p:cNvPr>
          <p:cNvGrpSpPr/>
          <p:nvPr/>
        </p:nvGrpSpPr>
        <p:grpSpPr>
          <a:xfrm>
            <a:off x="1726221" y="6493088"/>
            <a:ext cx="795600" cy="278280"/>
            <a:chOff x="1726221" y="6493088"/>
            <a:chExt cx="79560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46B03A8-512C-47A3-A132-4A269853ECBE}"/>
                    </a:ext>
                  </a:extLst>
                </p14:cNvPr>
                <p14:cNvContentPartPr/>
                <p14:nvPr/>
              </p14:nvContentPartPr>
              <p14:xfrm>
                <a:off x="1726221" y="6513608"/>
                <a:ext cx="53640" cy="257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46B03A8-512C-47A3-A132-4A269853ECB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17221" y="6504968"/>
                  <a:ext cx="71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7B7C4CA-CC0B-4BD6-9601-57ECFECB4F21}"/>
                    </a:ext>
                  </a:extLst>
                </p14:cNvPr>
                <p14:cNvContentPartPr/>
                <p14:nvPr/>
              </p14:nvContentPartPr>
              <p14:xfrm>
                <a:off x="1848621" y="6493088"/>
                <a:ext cx="81000" cy="242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7B7C4CA-CC0B-4BD6-9601-57ECFECB4F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39621" y="6484448"/>
                  <a:ext cx="98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E887DC2-6AB7-4C4D-87F5-8FAC872014E4}"/>
                    </a:ext>
                  </a:extLst>
                </p14:cNvPr>
                <p14:cNvContentPartPr/>
                <p14:nvPr/>
              </p14:nvContentPartPr>
              <p14:xfrm>
                <a:off x="1739181" y="6541688"/>
                <a:ext cx="446400" cy="167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E887DC2-6AB7-4C4D-87F5-8FAC872014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30181" y="6533048"/>
                  <a:ext cx="464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99922BB-0EF0-4C5F-928A-4AE0AE2711D4}"/>
                    </a:ext>
                  </a:extLst>
                </p14:cNvPr>
                <p14:cNvContentPartPr/>
                <p14:nvPr/>
              </p14:nvContentPartPr>
              <p14:xfrm>
                <a:off x="2270541" y="6537008"/>
                <a:ext cx="251280" cy="199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99922BB-0EF0-4C5F-928A-4AE0AE2711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61541" y="6528008"/>
                  <a:ext cx="26892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6EF7163-E379-463E-BFEE-8F5E185AB119}"/>
              </a:ext>
            </a:extLst>
          </p:cNvPr>
          <p:cNvGrpSpPr/>
          <p:nvPr/>
        </p:nvGrpSpPr>
        <p:grpSpPr>
          <a:xfrm>
            <a:off x="2856981" y="6475448"/>
            <a:ext cx="475200" cy="259200"/>
            <a:chOff x="2856981" y="6475448"/>
            <a:chExt cx="47520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6FAB3DD-1BFA-4CA5-A5EA-3050022BB198}"/>
                    </a:ext>
                  </a:extLst>
                </p14:cNvPr>
                <p14:cNvContentPartPr/>
                <p14:nvPr/>
              </p14:nvContentPartPr>
              <p14:xfrm>
                <a:off x="3017541" y="6495608"/>
                <a:ext cx="51120" cy="239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6FAB3DD-1BFA-4CA5-A5EA-3050022BB19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08901" y="6486968"/>
                  <a:ext cx="68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91BAABB-8C05-43EB-AB30-458FB1BC03C3}"/>
                    </a:ext>
                  </a:extLst>
                </p14:cNvPr>
                <p14:cNvContentPartPr/>
                <p14:nvPr/>
              </p14:nvContentPartPr>
              <p14:xfrm>
                <a:off x="2856981" y="6475448"/>
                <a:ext cx="475200" cy="212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91BAABB-8C05-43EB-AB30-458FB1BC03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47981" y="6466808"/>
                  <a:ext cx="49284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6A8EC67-4D17-464F-8084-48373B9E236A}"/>
              </a:ext>
            </a:extLst>
          </p:cNvPr>
          <p:cNvGrpSpPr/>
          <p:nvPr/>
        </p:nvGrpSpPr>
        <p:grpSpPr>
          <a:xfrm>
            <a:off x="3786501" y="6429008"/>
            <a:ext cx="749160" cy="279720"/>
            <a:chOff x="3786501" y="6429008"/>
            <a:chExt cx="74916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316EF26-08CA-43DF-A6EC-EB79A95AAFB0}"/>
                    </a:ext>
                  </a:extLst>
                </p14:cNvPr>
                <p14:cNvContentPartPr/>
                <p14:nvPr/>
              </p14:nvContentPartPr>
              <p14:xfrm>
                <a:off x="3786501" y="6521888"/>
                <a:ext cx="203040" cy="181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316EF26-08CA-43DF-A6EC-EB79A95AAF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77861" y="6513248"/>
                  <a:ext cx="220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2891D1-9D90-4F02-9F66-75AFE588E694}"/>
                    </a:ext>
                  </a:extLst>
                </p14:cNvPr>
                <p14:cNvContentPartPr/>
                <p14:nvPr/>
              </p14:nvContentPartPr>
              <p14:xfrm>
                <a:off x="4116261" y="6429008"/>
                <a:ext cx="124920" cy="248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2891D1-9D90-4F02-9F66-75AFE588E69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07261" y="6420008"/>
                  <a:ext cx="142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482826-C657-4032-9D8A-DE3E03960C0D}"/>
                    </a:ext>
                  </a:extLst>
                </p14:cNvPr>
                <p14:cNvContentPartPr/>
                <p14:nvPr/>
              </p14:nvContentPartPr>
              <p14:xfrm>
                <a:off x="4327221" y="6494888"/>
                <a:ext cx="208440" cy="213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482826-C657-4032-9D8A-DE3E03960C0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18221" y="6486248"/>
                  <a:ext cx="226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FA6E564-8AA1-48BE-80F1-A54C0D77ED70}"/>
                    </a:ext>
                  </a:extLst>
                </p14:cNvPr>
                <p14:cNvContentPartPr/>
                <p14:nvPr/>
              </p14:nvContentPartPr>
              <p14:xfrm>
                <a:off x="4298421" y="6497768"/>
                <a:ext cx="149400" cy="119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FA6E564-8AA1-48BE-80F1-A54C0D77ED7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89781" y="6488768"/>
                  <a:ext cx="1670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53CB43-CA79-428A-B313-83B29E4C7CF5}"/>
              </a:ext>
            </a:extLst>
          </p:cNvPr>
          <p:cNvGrpSpPr/>
          <p:nvPr/>
        </p:nvGrpSpPr>
        <p:grpSpPr>
          <a:xfrm>
            <a:off x="4968381" y="6483368"/>
            <a:ext cx="3051720" cy="281160"/>
            <a:chOff x="4968381" y="6483368"/>
            <a:chExt cx="305172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B6B958B-DDA0-4E86-A5A6-76248BB4D355}"/>
                    </a:ext>
                  </a:extLst>
                </p14:cNvPr>
                <p14:cNvContentPartPr/>
                <p14:nvPr/>
              </p14:nvContentPartPr>
              <p14:xfrm>
                <a:off x="5078181" y="6537008"/>
                <a:ext cx="59400" cy="206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B6B958B-DDA0-4E86-A5A6-76248BB4D35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69541" y="6528008"/>
                  <a:ext cx="77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9198CC-750B-45DC-ABD7-484340D83D82}"/>
                    </a:ext>
                  </a:extLst>
                </p14:cNvPr>
                <p14:cNvContentPartPr/>
                <p14:nvPr/>
              </p14:nvContentPartPr>
              <p14:xfrm>
                <a:off x="4968381" y="6492008"/>
                <a:ext cx="329400" cy="260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9198CC-750B-45DC-ABD7-484340D83D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59741" y="6483368"/>
                  <a:ext cx="347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A770AB-6CE3-489F-A845-D11A376C9883}"/>
                    </a:ext>
                  </a:extLst>
                </p14:cNvPr>
                <p14:cNvContentPartPr/>
                <p14:nvPr/>
              </p14:nvContentPartPr>
              <p14:xfrm>
                <a:off x="5456181" y="6486248"/>
                <a:ext cx="78840" cy="237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A770AB-6CE3-489F-A845-D11A376C988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47541" y="6477248"/>
                  <a:ext cx="96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D82624F-DA02-4056-AD41-8957B9076624}"/>
                    </a:ext>
                  </a:extLst>
                </p14:cNvPr>
                <p14:cNvContentPartPr/>
                <p14:nvPr/>
              </p14:nvContentPartPr>
              <p14:xfrm>
                <a:off x="5642661" y="6523328"/>
                <a:ext cx="299520" cy="216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D82624F-DA02-4056-AD41-8957B907662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33661" y="6514688"/>
                  <a:ext cx="317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261A5C4-3DE6-4BDC-9ECF-6E6350FF5959}"/>
                    </a:ext>
                  </a:extLst>
                </p14:cNvPr>
                <p14:cNvContentPartPr/>
                <p14:nvPr/>
              </p14:nvContentPartPr>
              <p14:xfrm>
                <a:off x="6053421" y="6550328"/>
                <a:ext cx="51840" cy="205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261A5C4-3DE6-4BDC-9ECF-6E6350FF59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44781" y="6541688"/>
                  <a:ext cx="69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766FFB0-5396-4EA6-BF41-FF8E1A7BD12B}"/>
                    </a:ext>
                  </a:extLst>
                </p14:cNvPr>
                <p14:cNvContentPartPr/>
                <p14:nvPr/>
              </p14:nvContentPartPr>
              <p14:xfrm>
                <a:off x="6201741" y="6556448"/>
                <a:ext cx="254520" cy="208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766FFB0-5396-4EA6-BF41-FF8E1A7BD12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92741" y="6547448"/>
                  <a:ext cx="272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5E37F2-60AB-49AF-A5BB-CEDA0B0530DB}"/>
                    </a:ext>
                  </a:extLst>
                </p14:cNvPr>
                <p14:cNvContentPartPr/>
                <p14:nvPr/>
              </p14:nvContentPartPr>
              <p14:xfrm>
                <a:off x="6458781" y="6513608"/>
                <a:ext cx="429480" cy="218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5E37F2-60AB-49AF-A5BB-CEDA0B0530D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49781" y="6504968"/>
                  <a:ext cx="447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FA0720B-DE91-4ABC-9575-76F22AE66146}"/>
                    </a:ext>
                  </a:extLst>
                </p14:cNvPr>
                <p14:cNvContentPartPr/>
                <p14:nvPr/>
              </p14:nvContentPartPr>
              <p14:xfrm>
                <a:off x="6707181" y="6516488"/>
                <a:ext cx="133560" cy="143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FA0720B-DE91-4ABC-9575-76F22AE6614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98541" y="6507488"/>
                  <a:ext cx="151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E8A987B-704A-4801-887A-8669B2208257}"/>
                    </a:ext>
                  </a:extLst>
                </p14:cNvPr>
                <p14:cNvContentPartPr/>
                <p14:nvPr/>
              </p14:nvContentPartPr>
              <p14:xfrm>
                <a:off x="7023621" y="6499568"/>
                <a:ext cx="160200" cy="237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E8A987B-704A-4801-887A-8669B220825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14981" y="6490928"/>
                  <a:ext cx="177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92BEA6D-9AC9-48BF-9289-9BB8A2B137F3}"/>
                    </a:ext>
                  </a:extLst>
                </p14:cNvPr>
                <p14:cNvContentPartPr/>
                <p14:nvPr/>
              </p14:nvContentPartPr>
              <p14:xfrm>
                <a:off x="7044501" y="6588488"/>
                <a:ext cx="267480" cy="154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92BEA6D-9AC9-48BF-9289-9BB8A2B137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035861" y="6579488"/>
                  <a:ext cx="28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ABB0080-4BD6-4567-A218-13330B93C506}"/>
                    </a:ext>
                  </a:extLst>
                </p14:cNvPr>
                <p14:cNvContentPartPr/>
                <p14:nvPr/>
              </p14:nvContentPartPr>
              <p14:xfrm>
                <a:off x="7400901" y="6522248"/>
                <a:ext cx="170280" cy="205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ABB0080-4BD6-4567-A218-13330B93C50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92261" y="6513608"/>
                  <a:ext cx="187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682B2A5-2438-409B-8EB9-37BC77D40DAC}"/>
                    </a:ext>
                  </a:extLst>
                </p14:cNvPr>
                <p14:cNvContentPartPr/>
                <p14:nvPr/>
              </p14:nvContentPartPr>
              <p14:xfrm>
                <a:off x="7396941" y="6526928"/>
                <a:ext cx="130320" cy="109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682B2A5-2438-409B-8EB9-37BC77D40DA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87941" y="6518288"/>
                  <a:ext cx="147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FDC29C5-FEFF-40B5-B406-A31B4883969C}"/>
                    </a:ext>
                  </a:extLst>
                </p14:cNvPr>
                <p14:cNvContentPartPr/>
                <p14:nvPr/>
              </p14:nvContentPartPr>
              <p14:xfrm>
                <a:off x="7639221" y="6483368"/>
                <a:ext cx="380880" cy="214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FDC29C5-FEFF-40B5-B406-A31B4883969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630221" y="6474728"/>
                  <a:ext cx="39852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6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C6082C-ADBF-4245-9F2D-4F77CB3D084A}"/>
              </a:ext>
            </a:extLst>
          </p:cNvPr>
          <p:cNvGrpSpPr/>
          <p:nvPr/>
        </p:nvGrpSpPr>
        <p:grpSpPr>
          <a:xfrm>
            <a:off x="792381" y="1039808"/>
            <a:ext cx="1844640" cy="816480"/>
            <a:chOff x="792381" y="1039808"/>
            <a:chExt cx="1844640" cy="81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9C794C0-E286-4B0A-B47F-5EC357AC8408}"/>
                    </a:ext>
                  </a:extLst>
                </p14:cNvPr>
                <p14:cNvContentPartPr/>
                <p14:nvPr/>
              </p14:nvContentPartPr>
              <p14:xfrm>
                <a:off x="792381" y="1070768"/>
                <a:ext cx="148320" cy="785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9C794C0-E286-4B0A-B47F-5EC357AC84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3741" y="1062128"/>
                  <a:ext cx="16596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C9588C-D9A6-4EC5-9D78-973B61654B3E}"/>
                    </a:ext>
                  </a:extLst>
                </p14:cNvPr>
                <p14:cNvContentPartPr/>
                <p14:nvPr/>
              </p14:nvContentPartPr>
              <p14:xfrm>
                <a:off x="1151661" y="1039808"/>
                <a:ext cx="108360" cy="693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C9588C-D9A6-4EC5-9D78-973B61654B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3021" y="1031168"/>
                  <a:ext cx="12600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4AACAA-9E2B-4694-952B-A181DC1CF4FA}"/>
                    </a:ext>
                  </a:extLst>
                </p14:cNvPr>
                <p14:cNvContentPartPr/>
                <p14:nvPr/>
              </p14:nvContentPartPr>
              <p14:xfrm>
                <a:off x="904341" y="1362368"/>
                <a:ext cx="879840" cy="380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4AACAA-9E2B-4694-952B-A181DC1CF4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5341" y="1353728"/>
                  <a:ext cx="8974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0E9464-B79F-40CA-B5E5-2C697EE87D71}"/>
                    </a:ext>
                  </a:extLst>
                </p14:cNvPr>
                <p14:cNvContentPartPr/>
                <p14:nvPr/>
              </p14:nvContentPartPr>
              <p14:xfrm>
                <a:off x="1981821" y="1390448"/>
                <a:ext cx="655200" cy="397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0E9464-B79F-40CA-B5E5-2C697EE87D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2821" y="1381808"/>
                  <a:ext cx="67284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C46311-E40E-46DA-864F-D44FEA60342D}"/>
                  </a:ext>
                </a:extLst>
              </p14:cNvPr>
              <p14:cNvContentPartPr/>
              <p14:nvPr/>
            </p14:nvContentPartPr>
            <p14:xfrm>
              <a:off x="3443781" y="1282448"/>
              <a:ext cx="869400" cy="417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C46311-E40E-46DA-864F-D44FEA6034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5141" y="1273808"/>
                <a:ext cx="887040" cy="43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DFDF169-0C6C-4CAB-BD45-A69A4AB00452}"/>
              </a:ext>
            </a:extLst>
          </p:cNvPr>
          <p:cNvGrpSpPr/>
          <p:nvPr/>
        </p:nvGrpSpPr>
        <p:grpSpPr>
          <a:xfrm>
            <a:off x="5260701" y="1292528"/>
            <a:ext cx="2500920" cy="424800"/>
            <a:chOff x="5260701" y="1292528"/>
            <a:chExt cx="250092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69202D-6D3F-433F-96FD-538618CAF851}"/>
                    </a:ext>
                  </a:extLst>
                </p14:cNvPr>
                <p14:cNvContentPartPr/>
                <p14:nvPr/>
              </p14:nvContentPartPr>
              <p14:xfrm>
                <a:off x="5260701" y="1314128"/>
                <a:ext cx="441720" cy="352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69202D-6D3F-433F-96FD-538618CAF8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1701" y="1305128"/>
                  <a:ext cx="459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B48CF4-1589-42B5-A2EF-2D9951A4474E}"/>
                    </a:ext>
                  </a:extLst>
                </p14:cNvPr>
                <p14:cNvContentPartPr/>
                <p14:nvPr/>
              </p14:nvContentPartPr>
              <p14:xfrm>
                <a:off x="5924181" y="1292528"/>
                <a:ext cx="88920" cy="340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B48CF4-1589-42B5-A2EF-2D9951A447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5541" y="1283528"/>
                  <a:ext cx="106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B4C48D-1EB9-4FEA-AAE2-719571C42D89}"/>
                    </a:ext>
                  </a:extLst>
                </p14:cNvPr>
                <p14:cNvContentPartPr/>
                <p14:nvPr/>
              </p14:nvContentPartPr>
              <p14:xfrm>
                <a:off x="5692701" y="1334288"/>
                <a:ext cx="754920" cy="32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B4C48D-1EB9-4FEA-AAE2-719571C42D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84061" y="1325288"/>
                  <a:ext cx="772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AF99DE-6F4C-407B-B5A8-AF4382BED920}"/>
                    </a:ext>
                  </a:extLst>
                </p14:cNvPr>
                <p14:cNvContentPartPr/>
                <p14:nvPr/>
              </p14:nvContentPartPr>
              <p14:xfrm>
                <a:off x="6687381" y="1323128"/>
                <a:ext cx="574200" cy="39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AF99DE-6F4C-407B-B5A8-AF4382BED9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78381" y="1314488"/>
                  <a:ext cx="5918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764210-222A-40F0-992A-F6C946729E9B}"/>
                    </a:ext>
                  </a:extLst>
                </p14:cNvPr>
                <p14:cNvContentPartPr/>
                <p14:nvPr/>
              </p14:nvContentPartPr>
              <p14:xfrm>
                <a:off x="7399461" y="1384688"/>
                <a:ext cx="362160" cy="32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764210-222A-40F0-992A-F6C946729E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90821" y="1376048"/>
                  <a:ext cx="379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616EF9-2899-4547-96EC-2F2662CC555A}"/>
                    </a:ext>
                  </a:extLst>
                </p14:cNvPr>
                <p14:cNvContentPartPr/>
                <p14:nvPr/>
              </p14:nvContentPartPr>
              <p14:xfrm>
                <a:off x="7449501" y="1361648"/>
                <a:ext cx="261720" cy="185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616EF9-2899-4547-96EC-2F2662CC55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40501" y="1352648"/>
                  <a:ext cx="2793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A0E4D-013F-4579-9772-6F24570DD756}"/>
              </a:ext>
            </a:extLst>
          </p:cNvPr>
          <p:cNvGrpSpPr/>
          <p:nvPr/>
        </p:nvGrpSpPr>
        <p:grpSpPr>
          <a:xfrm>
            <a:off x="8888061" y="1264088"/>
            <a:ext cx="469800" cy="418680"/>
            <a:chOff x="8888061" y="1264088"/>
            <a:chExt cx="46980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BFC13C-0DED-4DF6-A3BE-E9FEE6A496E3}"/>
                    </a:ext>
                  </a:extLst>
                </p14:cNvPr>
                <p14:cNvContentPartPr/>
                <p14:nvPr/>
              </p14:nvContentPartPr>
              <p14:xfrm>
                <a:off x="8888061" y="1264088"/>
                <a:ext cx="390240" cy="418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BFC13C-0DED-4DF6-A3BE-E9FEE6A496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79061" y="1255448"/>
                  <a:ext cx="4078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EB178E-091F-4378-8F58-41B2F70BBF80}"/>
                    </a:ext>
                  </a:extLst>
                </p14:cNvPr>
                <p14:cNvContentPartPr/>
                <p14:nvPr/>
              </p14:nvContentPartPr>
              <p14:xfrm>
                <a:off x="8986701" y="1451648"/>
                <a:ext cx="371160" cy="3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EB178E-091F-4378-8F58-41B2F70BBF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7701" y="1442648"/>
                  <a:ext cx="3888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F99105-F579-4BC3-A8BB-D17D80C4036D}"/>
              </a:ext>
            </a:extLst>
          </p:cNvPr>
          <p:cNvGrpSpPr/>
          <p:nvPr/>
        </p:nvGrpSpPr>
        <p:grpSpPr>
          <a:xfrm>
            <a:off x="2055261" y="2866088"/>
            <a:ext cx="2544480" cy="686520"/>
            <a:chOff x="2055261" y="2866088"/>
            <a:chExt cx="2544480" cy="6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2C6D7A-7772-45A2-BB76-9AE813E9F421}"/>
                    </a:ext>
                  </a:extLst>
                </p14:cNvPr>
                <p14:cNvContentPartPr/>
                <p14:nvPr/>
              </p14:nvContentPartPr>
              <p14:xfrm>
                <a:off x="2275581" y="2866088"/>
                <a:ext cx="242280" cy="686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2C6D7A-7772-45A2-BB76-9AE813E9F4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66941" y="2857448"/>
                  <a:ext cx="25992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B04444-3F79-4B46-8E10-739895122B8E}"/>
                    </a:ext>
                  </a:extLst>
                </p14:cNvPr>
                <p14:cNvContentPartPr/>
                <p14:nvPr/>
              </p14:nvContentPartPr>
              <p14:xfrm>
                <a:off x="2055261" y="2880488"/>
                <a:ext cx="923400" cy="64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B04444-3F79-4B46-8E10-739895122B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46261" y="2871848"/>
                  <a:ext cx="94104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9E47A6F-AAA0-4AE8-8F82-80FEDAF1DABF}"/>
                    </a:ext>
                  </a:extLst>
                </p14:cNvPr>
                <p14:cNvContentPartPr/>
                <p14:nvPr/>
              </p14:nvContentPartPr>
              <p14:xfrm>
                <a:off x="3052101" y="3024128"/>
                <a:ext cx="647280" cy="43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E47A6F-AAA0-4AE8-8F82-80FEDAF1DA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3101" y="3015128"/>
                  <a:ext cx="6649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00BBA7-3855-4D05-97F1-A9264EAC228C}"/>
                    </a:ext>
                  </a:extLst>
                </p14:cNvPr>
                <p14:cNvContentPartPr/>
                <p14:nvPr/>
              </p14:nvContentPartPr>
              <p14:xfrm>
                <a:off x="3709101" y="3018728"/>
                <a:ext cx="248760" cy="37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00BBA7-3855-4D05-97F1-A9264EAC22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00101" y="3009728"/>
                  <a:ext cx="266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E73B06-26D0-471F-BDED-B0CA6D4A7B3E}"/>
                    </a:ext>
                  </a:extLst>
                </p14:cNvPr>
                <p14:cNvContentPartPr/>
                <p14:nvPr/>
              </p14:nvContentPartPr>
              <p14:xfrm>
                <a:off x="4062981" y="2980568"/>
                <a:ext cx="536760" cy="40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E73B06-26D0-471F-BDED-B0CA6D4A7B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53981" y="2971568"/>
                  <a:ext cx="554400" cy="42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7B4595-EA1F-4147-81CE-866C9E089628}"/>
                  </a:ext>
                </a:extLst>
              </p14:cNvPr>
              <p14:cNvContentPartPr/>
              <p14:nvPr/>
            </p14:nvContentPartPr>
            <p14:xfrm>
              <a:off x="4723221" y="2713448"/>
              <a:ext cx="232200" cy="759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7B4595-EA1F-4147-81CE-866C9E0896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14221" y="2704448"/>
                <a:ext cx="24984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AD17B72-EEC1-4AF1-9168-C934DF202077}"/>
                  </a:ext>
                </a:extLst>
              </p14:cNvPr>
              <p14:cNvContentPartPr/>
              <p14:nvPr/>
            </p14:nvContentPartPr>
            <p14:xfrm>
              <a:off x="5080701" y="2997848"/>
              <a:ext cx="530280" cy="458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AD17B72-EEC1-4AF1-9168-C934DF2020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71701" y="2988848"/>
                <a:ext cx="5479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445386-8371-418D-BF03-55CECD20D503}"/>
                  </a:ext>
                </a:extLst>
              </p14:cNvPr>
              <p14:cNvContentPartPr/>
              <p14:nvPr/>
            </p14:nvContentPartPr>
            <p14:xfrm>
              <a:off x="5760021" y="2987048"/>
              <a:ext cx="111960" cy="400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445386-8371-418D-BF03-55CECD20D5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51381" y="2978408"/>
                <a:ext cx="1296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BCE1744-996A-404D-86E4-3C8A4EA9665B}"/>
                  </a:ext>
                </a:extLst>
              </p14:cNvPr>
              <p14:cNvContentPartPr/>
              <p14:nvPr/>
            </p14:nvContentPartPr>
            <p14:xfrm>
              <a:off x="5595501" y="2940968"/>
              <a:ext cx="522720" cy="48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BCE1744-996A-404D-86E4-3C8A4EA9665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86501" y="2931968"/>
                <a:ext cx="540360" cy="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96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8B303AD-83A3-4759-B9AB-C6FDC9FD5157}"/>
              </a:ext>
            </a:extLst>
          </p:cNvPr>
          <p:cNvGrpSpPr/>
          <p:nvPr/>
        </p:nvGrpSpPr>
        <p:grpSpPr>
          <a:xfrm>
            <a:off x="1138341" y="1288568"/>
            <a:ext cx="1761480" cy="385560"/>
            <a:chOff x="1138341" y="1288568"/>
            <a:chExt cx="176148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DD784B-8761-4B3F-AAC0-88C8994FF37B}"/>
                    </a:ext>
                  </a:extLst>
                </p14:cNvPr>
                <p14:cNvContentPartPr/>
                <p14:nvPr/>
              </p14:nvContentPartPr>
              <p14:xfrm>
                <a:off x="1229781" y="1431128"/>
                <a:ext cx="43200" cy="236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DD784B-8761-4B3F-AAC0-88C8994FF3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1141" y="1422128"/>
                  <a:ext cx="60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BC6D115-C0D4-4112-AC0B-93F128E7DCF2}"/>
                    </a:ext>
                  </a:extLst>
                </p14:cNvPr>
                <p14:cNvContentPartPr/>
                <p14:nvPr/>
              </p14:nvContentPartPr>
              <p14:xfrm>
                <a:off x="1138341" y="1375328"/>
                <a:ext cx="338040" cy="29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BC6D115-C0D4-4112-AC0B-93F128E7DC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9701" y="1366328"/>
                  <a:ext cx="355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E88B77-3588-4292-AADA-DA76B2F237D4}"/>
                    </a:ext>
                  </a:extLst>
                </p14:cNvPr>
                <p14:cNvContentPartPr/>
                <p14:nvPr/>
              </p14:nvContentPartPr>
              <p14:xfrm>
                <a:off x="1566021" y="1479728"/>
                <a:ext cx="186120" cy="1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E88B77-3588-4292-AADA-DA76B2F237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7381" y="1470728"/>
                  <a:ext cx="203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00A3D3-9A62-47BF-BB6E-9D2BE3B3AF58}"/>
                    </a:ext>
                  </a:extLst>
                </p14:cNvPr>
                <p14:cNvContentPartPr/>
                <p14:nvPr/>
              </p14:nvContentPartPr>
              <p14:xfrm>
                <a:off x="1780941" y="1500608"/>
                <a:ext cx="129600" cy="123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00A3D3-9A62-47BF-BB6E-9D2BE3B3AF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1941" y="1491968"/>
                  <a:ext cx="147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FC7369-18F5-4A81-8B54-24E0ABE1AFCF}"/>
                    </a:ext>
                  </a:extLst>
                </p14:cNvPr>
                <p14:cNvContentPartPr/>
                <p14:nvPr/>
              </p14:nvContentPartPr>
              <p14:xfrm>
                <a:off x="1969941" y="1444448"/>
                <a:ext cx="202320" cy="18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FC7369-18F5-4A81-8B54-24E0ABE1AF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1301" y="1435448"/>
                  <a:ext cx="219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4F62B5-C897-456E-B70C-45F0F9247A73}"/>
                    </a:ext>
                  </a:extLst>
                </p14:cNvPr>
                <p14:cNvContentPartPr/>
                <p14:nvPr/>
              </p14:nvContentPartPr>
              <p14:xfrm>
                <a:off x="2238861" y="1288568"/>
                <a:ext cx="87840" cy="320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4F62B5-C897-456E-B70C-45F0F9247A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9861" y="1279928"/>
                  <a:ext cx="1054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7EF4F8-0DA5-4873-B54C-35F24EA2555E}"/>
                    </a:ext>
                  </a:extLst>
                </p14:cNvPr>
                <p14:cNvContentPartPr/>
                <p14:nvPr/>
              </p14:nvContentPartPr>
              <p14:xfrm>
                <a:off x="2406621" y="1425368"/>
                <a:ext cx="194400" cy="17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7EF4F8-0DA5-4873-B54C-35F24EA255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7621" y="1416368"/>
                  <a:ext cx="212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0E4171-A3B6-4581-8BE6-91B2671F508F}"/>
                    </a:ext>
                  </a:extLst>
                </p14:cNvPr>
                <p14:cNvContentPartPr/>
                <p14:nvPr/>
              </p14:nvContentPartPr>
              <p14:xfrm>
                <a:off x="2735661" y="1441568"/>
                <a:ext cx="81720" cy="18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0E4171-A3B6-4581-8BE6-91B2671F50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7021" y="1432928"/>
                  <a:ext cx="99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D4A3A3-6F5B-4DFB-A8B3-3CEE4C432C56}"/>
                    </a:ext>
                  </a:extLst>
                </p14:cNvPr>
                <p14:cNvContentPartPr/>
                <p14:nvPr/>
              </p14:nvContentPartPr>
              <p14:xfrm>
                <a:off x="2692101" y="1415288"/>
                <a:ext cx="207720" cy="27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D4A3A3-6F5B-4DFB-A8B3-3CEE4C432C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83461" y="1406288"/>
                  <a:ext cx="2253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6D06D2-BCD4-44E1-A422-C27B2D96034D}"/>
              </a:ext>
            </a:extLst>
          </p:cNvPr>
          <p:cNvGrpSpPr/>
          <p:nvPr/>
        </p:nvGrpSpPr>
        <p:grpSpPr>
          <a:xfrm>
            <a:off x="3256941" y="1123328"/>
            <a:ext cx="417600" cy="534960"/>
            <a:chOff x="3256941" y="1123328"/>
            <a:chExt cx="41760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C9821C-9420-4E23-A14D-4D9163119793}"/>
                    </a:ext>
                  </a:extLst>
                </p14:cNvPr>
                <p14:cNvContentPartPr/>
                <p14:nvPr/>
              </p14:nvContentPartPr>
              <p14:xfrm>
                <a:off x="3256941" y="1123328"/>
                <a:ext cx="322560" cy="534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C9821C-9420-4E23-A14D-4D91631197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7941" y="1114328"/>
                  <a:ext cx="3402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4D8C7F-5ACC-49EF-B6DF-8D17E424DB67}"/>
                    </a:ext>
                  </a:extLst>
                </p14:cNvPr>
                <p14:cNvContentPartPr/>
                <p14:nvPr/>
              </p14:nvContentPartPr>
              <p14:xfrm>
                <a:off x="3580941" y="1273808"/>
                <a:ext cx="35280" cy="141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4D8C7F-5ACC-49EF-B6DF-8D17E424DB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71941" y="1264808"/>
                  <a:ext cx="52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4C11B5-9DEC-4DD3-9920-CDFD3E2CBCA9}"/>
                    </a:ext>
                  </a:extLst>
                </p14:cNvPr>
                <p14:cNvContentPartPr/>
                <p14:nvPr/>
              </p14:nvContentPartPr>
              <p14:xfrm>
                <a:off x="3649701" y="1282448"/>
                <a:ext cx="24840" cy="75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4C11B5-9DEC-4DD3-9920-CDFD3E2CBC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1061" y="1273808"/>
                  <a:ext cx="424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3C279F-64DA-4E2D-9465-7A26654E33D0}"/>
              </a:ext>
            </a:extLst>
          </p:cNvPr>
          <p:cNvGrpSpPr/>
          <p:nvPr/>
        </p:nvGrpSpPr>
        <p:grpSpPr>
          <a:xfrm>
            <a:off x="3966861" y="1219448"/>
            <a:ext cx="2292480" cy="354600"/>
            <a:chOff x="3966861" y="1219448"/>
            <a:chExt cx="229248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D0FA32-6D5A-47A6-A92A-878D39B95B37}"/>
                    </a:ext>
                  </a:extLst>
                </p14:cNvPr>
                <p14:cNvContentPartPr/>
                <p14:nvPr/>
              </p14:nvContentPartPr>
              <p14:xfrm>
                <a:off x="3966861" y="1316288"/>
                <a:ext cx="48240" cy="251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D0FA32-6D5A-47A6-A92A-878D39B95B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57861" y="1307288"/>
                  <a:ext cx="65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709763-A09C-4CFF-809E-5EFE548E02AB}"/>
                    </a:ext>
                  </a:extLst>
                </p14:cNvPr>
                <p14:cNvContentPartPr/>
                <p14:nvPr/>
              </p14:nvContentPartPr>
              <p14:xfrm>
                <a:off x="4071981" y="1310168"/>
                <a:ext cx="208800" cy="218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709763-A09C-4CFF-809E-5EFE548E02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3341" y="1301168"/>
                  <a:ext cx="226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24544A5-61B2-4DA9-B09C-2CFFBF8F1EF0}"/>
                    </a:ext>
                  </a:extLst>
                </p14:cNvPr>
                <p14:cNvContentPartPr/>
                <p14:nvPr/>
              </p14:nvContentPartPr>
              <p14:xfrm>
                <a:off x="4364301" y="1293968"/>
                <a:ext cx="189000" cy="263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24544A5-61B2-4DA9-B09C-2CFFBF8F1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55661" y="1285328"/>
                  <a:ext cx="206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421097-F5E2-4D54-9229-A14C4C63C37C}"/>
                    </a:ext>
                  </a:extLst>
                </p14:cNvPr>
                <p14:cNvContentPartPr/>
                <p14:nvPr/>
              </p14:nvContentPartPr>
              <p14:xfrm>
                <a:off x="4684341" y="1311608"/>
                <a:ext cx="125280" cy="10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421097-F5E2-4D54-9229-A14C4C63C3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5341" y="1302608"/>
                  <a:ext cx="142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3323B3-3D63-466D-88BB-5BDF854169A4}"/>
                    </a:ext>
                  </a:extLst>
                </p14:cNvPr>
                <p14:cNvContentPartPr/>
                <p14:nvPr/>
              </p14:nvContentPartPr>
              <p14:xfrm>
                <a:off x="4812501" y="1275248"/>
                <a:ext cx="54360" cy="16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3323B3-3D63-466D-88BB-5BDF854169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3501" y="1266608"/>
                  <a:ext cx="72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71B218-039E-4D93-8229-66E0F2A9DF59}"/>
                    </a:ext>
                  </a:extLst>
                </p14:cNvPr>
                <p14:cNvContentPartPr/>
                <p14:nvPr/>
              </p14:nvContentPartPr>
              <p14:xfrm>
                <a:off x="4851741" y="1368128"/>
                <a:ext cx="69480" cy="205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71B218-039E-4D93-8229-66E0F2A9DF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42741" y="1359488"/>
                  <a:ext cx="87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C86EC8-997D-498D-AAAF-DBEA48F48518}"/>
                    </a:ext>
                  </a:extLst>
                </p14:cNvPr>
                <p14:cNvContentPartPr/>
                <p14:nvPr/>
              </p14:nvContentPartPr>
              <p14:xfrm>
                <a:off x="4987101" y="1255448"/>
                <a:ext cx="197280" cy="257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C86EC8-997D-498D-AAAF-DBEA48F485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8101" y="1246448"/>
                  <a:ext cx="214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138B47-0F15-4132-90B8-043D3880261B}"/>
                    </a:ext>
                  </a:extLst>
                </p14:cNvPr>
                <p14:cNvContentPartPr/>
                <p14:nvPr/>
              </p14:nvContentPartPr>
              <p14:xfrm>
                <a:off x="5251701" y="1238528"/>
                <a:ext cx="112680" cy="236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138B47-0F15-4132-90B8-043D388026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2701" y="1229888"/>
                  <a:ext cx="130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8B2D7C-D070-4CBE-B258-8CCAD65E2F23}"/>
                    </a:ext>
                  </a:extLst>
                </p14:cNvPr>
                <p14:cNvContentPartPr/>
                <p14:nvPr/>
              </p14:nvContentPartPr>
              <p14:xfrm>
                <a:off x="5469501" y="1243568"/>
                <a:ext cx="185760" cy="194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8B2D7C-D070-4CBE-B258-8CCAD65E2F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60501" y="1234568"/>
                  <a:ext cx="203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BE164B-AC20-40F7-9532-4A8850B66810}"/>
                    </a:ext>
                  </a:extLst>
                </p14:cNvPr>
                <p14:cNvContentPartPr/>
                <p14:nvPr/>
              </p14:nvContentPartPr>
              <p14:xfrm>
                <a:off x="5561301" y="1367048"/>
                <a:ext cx="117000" cy="23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BE164B-AC20-40F7-9532-4A8850B668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52301" y="1358408"/>
                  <a:ext cx="134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CC6265-0283-441D-8067-7D5D68E0F17C}"/>
                    </a:ext>
                  </a:extLst>
                </p14:cNvPr>
                <p14:cNvContentPartPr/>
                <p14:nvPr/>
              </p14:nvContentPartPr>
              <p14:xfrm>
                <a:off x="5798541" y="1234928"/>
                <a:ext cx="150480" cy="20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CC6265-0283-441D-8067-7D5D68E0F1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89541" y="1226288"/>
                  <a:ext cx="168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D53722-33D7-4729-9C86-C49F2AF7C2C1}"/>
                    </a:ext>
                  </a:extLst>
                </p14:cNvPr>
                <p14:cNvContentPartPr/>
                <p14:nvPr/>
              </p14:nvContentPartPr>
              <p14:xfrm>
                <a:off x="6054141" y="1219448"/>
                <a:ext cx="205200" cy="22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D53722-33D7-4729-9C86-C49F2AF7C2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45141" y="1210448"/>
                  <a:ext cx="222840" cy="24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5121643-2CDE-43B0-9588-85A486E39147}"/>
                  </a:ext>
                </a:extLst>
              </p14:cNvPr>
              <p14:cNvContentPartPr/>
              <p14:nvPr/>
            </p14:nvContentPartPr>
            <p14:xfrm>
              <a:off x="6424941" y="1250408"/>
              <a:ext cx="36360" cy="208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5121643-2CDE-43B0-9588-85A486E391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15941" y="1241768"/>
                <a:ext cx="540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83965D5-138B-4ABA-B299-5A0B105DFC7B}"/>
                  </a:ext>
                </a:extLst>
              </p14:cNvPr>
              <p14:cNvContentPartPr/>
              <p14:nvPr/>
            </p14:nvContentPartPr>
            <p14:xfrm>
              <a:off x="6677301" y="1259768"/>
              <a:ext cx="232560" cy="208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83965D5-138B-4ABA-B299-5A0B105DFC7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68301" y="1250768"/>
                <a:ext cx="250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95438B1-4894-4005-AF7B-B6E613EE438F}"/>
                  </a:ext>
                </a:extLst>
              </p14:cNvPr>
              <p14:cNvContentPartPr/>
              <p14:nvPr/>
            </p14:nvContentPartPr>
            <p14:xfrm>
              <a:off x="7014261" y="1216568"/>
              <a:ext cx="203760" cy="228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95438B1-4894-4005-AF7B-B6E613EE43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5261" y="1207928"/>
                <a:ext cx="22140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B615EB6E-E1C8-48CA-91DF-47B0D48A14FE}"/>
              </a:ext>
            </a:extLst>
          </p:cNvPr>
          <p:cNvGrpSpPr/>
          <p:nvPr/>
        </p:nvGrpSpPr>
        <p:grpSpPr>
          <a:xfrm>
            <a:off x="7382181" y="935048"/>
            <a:ext cx="1989720" cy="508680"/>
            <a:chOff x="7382181" y="935048"/>
            <a:chExt cx="198972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7FE6F6-2A6B-4415-8666-4E19F46498D4}"/>
                    </a:ext>
                  </a:extLst>
                </p14:cNvPr>
                <p14:cNvContentPartPr/>
                <p14:nvPr/>
              </p14:nvContentPartPr>
              <p14:xfrm>
                <a:off x="7382181" y="1218368"/>
                <a:ext cx="100800" cy="128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7FE6F6-2A6B-4415-8666-4E19F46498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73181" y="1209728"/>
                  <a:ext cx="118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2D9AD6-0A78-446F-9930-16061F79E42B}"/>
                    </a:ext>
                  </a:extLst>
                </p14:cNvPr>
                <p14:cNvContentPartPr/>
                <p14:nvPr/>
              </p14:nvContentPartPr>
              <p14:xfrm>
                <a:off x="7515021" y="1203608"/>
                <a:ext cx="40320" cy="194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2D9AD6-0A78-446F-9930-16061F79E4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06381" y="1194608"/>
                  <a:ext cx="57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A51ED4-6368-40C7-89EC-5C21C3F409D1}"/>
                    </a:ext>
                  </a:extLst>
                </p14:cNvPr>
                <p14:cNvContentPartPr/>
                <p14:nvPr/>
              </p14:nvContentPartPr>
              <p14:xfrm>
                <a:off x="7651821" y="1197488"/>
                <a:ext cx="190440" cy="223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A51ED4-6368-40C7-89EC-5C21C3F409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43181" y="1188848"/>
                  <a:ext cx="208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B20872-3643-4935-80B6-E32D46ECDC74}"/>
                    </a:ext>
                  </a:extLst>
                </p14:cNvPr>
                <p14:cNvContentPartPr/>
                <p14:nvPr/>
              </p14:nvContentPartPr>
              <p14:xfrm>
                <a:off x="7973301" y="1176248"/>
                <a:ext cx="186120" cy="242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B20872-3643-4935-80B6-E32D46ECDC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64301" y="1167248"/>
                  <a:ext cx="203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97F542-1BE2-42C1-BA3B-BEDB85AB87FC}"/>
                    </a:ext>
                  </a:extLst>
                </p14:cNvPr>
                <p14:cNvContentPartPr/>
                <p14:nvPr/>
              </p14:nvContentPartPr>
              <p14:xfrm>
                <a:off x="8020821" y="1295768"/>
                <a:ext cx="186120" cy="30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97F542-1BE2-42C1-BA3B-BEDB85AB87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1821" y="1287128"/>
                  <a:ext cx="203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851429-F36F-4890-A25C-ADCD4217166A}"/>
                    </a:ext>
                  </a:extLst>
                </p14:cNvPr>
                <p14:cNvContentPartPr/>
                <p14:nvPr/>
              </p14:nvContentPartPr>
              <p14:xfrm>
                <a:off x="8312421" y="1182728"/>
                <a:ext cx="198360" cy="238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851429-F36F-4890-A25C-ADCD421716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03781" y="1173728"/>
                  <a:ext cx="216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7DBBC3-1CCB-44D0-BACE-639F7C5121A4}"/>
                    </a:ext>
                  </a:extLst>
                </p14:cNvPr>
                <p14:cNvContentPartPr/>
                <p14:nvPr/>
              </p14:nvContentPartPr>
              <p14:xfrm>
                <a:off x="8574861" y="1170848"/>
                <a:ext cx="246240" cy="272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7DBBC3-1CCB-44D0-BACE-639F7C5121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6221" y="1161848"/>
                  <a:ext cx="263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896484-EB7E-48A5-9517-293BEAD4AF20}"/>
                    </a:ext>
                  </a:extLst>
                </p14:cNvPr>
                <p14:cNvContentPartPr/>
                <p14:nvPr/>
              </p14:nvContentPartPr>
              <p14:xfrm>
                <a:off x="8925861" y="1105688"/>
                <a:ext cx="15120" cy="76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896484-EB7E-48A5-9517-293BEAD4AF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6861" y="1097048"/>
                  <a:ext cx="32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B1898E-9406-46E7-B99B-B2D7497E8CA6}"/>
                    </a:ext>
                  </a:extLst>
                </p14:cNvPr>
                <p14:cNvContentPartPr/>
                <p14:nvPr/>
              </p14:nvContentPartPr>
              <p14:xfrm>
                <a:off x="9027381" y="1094168"/>
                <a:ext cx="28440" cy="10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B1898E-9406-46E7-B99B-B2D7497E8C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18741" y="1085168"/>
                  <a:ext cx="46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C5C7A22-E7C9-4537-8713-D209B47AE341}"/>
                    </a:ext>
                  </a:extLst>
                </p14:cNvPr>
                <p14:cNvContentPartPr/>
                <p14:nvPr/>
              </p14:nvContentPartPr>
              <p14:xfrm>
                <a:off x="9054021" y="935048"/>
                <a:ext cx="317880" cy="482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C5C7A22-E7C9-4537-8713-D209B47AE3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45381" y="926048"/>
                  <a:ext cx="335520" cy="49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333B3AE-0749-4E5A-BBF1-B51A2F7A8626}"/>
                  </a:ext>
                </a:extLst>
              </p14:cNvPr>
              <p14:cNvContentPartPr/>
              <p14:nvPr/>
            </p14:nvContentPartPr>
            <p14:xfrm>
              <a:off x="9602301" y="1074728"/>
              <a:ext cx="49320" cy="71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333B3AE-0749-4E5A-BBF1-B51A2F7A86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93661" y="1065728"/>
                <a:ext cx="669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A42F20A-5360-4D27-B2C8-44CC20A64BCA}"/>
                  </a:ext>
                </a:extLst>
              </p14:cNvPr>
              <p14:cNvContentPartPr/>
              <p14:nvPr/>
            </p14:nvContentPartPr>
            <p14:xfrm>
              <a:off x="9658101" y="1278128"/>
              <a:ext cx="38520" cy="143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A42F20A-5360-4D27-B2C8-44CC20A64BC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49101" y="1269488"/>
                <a:ext cx="5616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1C3CA4-A95D-4F15-A152-BA91EA4C6CF2}"/>
              </a:ext>
            </a:extLst>
          </p:cNvPr>
          <p:cNvGrpSpPr/>
          <p:nvPr/>
        </p:nvGrpSpPr>
        <p:grpSpPr>
          <a:xfrm>
            <a:off x="2116821" y="1860608"/>
            <a:ext cx="2791080" cy="907560"/>
            <a:chOff x="2116821" y="1860608"/>
            <a:chExt cx="2791080" cy="90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C62C11A-C74D-4499-A0AB-CE0D3F91BF01}"/>
                    </a:ext>
                  </a:extLst>
                </p14:cNvPr>
                <p14:cNvContentPartPr/>
                <p14:nvPr/>
              </p14:nvContentPartPr>
              <p14:xfrm>
                <a:off x="2933661" y="2008208"/>
                <a:ext cx="654120" cy="360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C62C11A-C74D-4499-A0AB-CE0D3F91BF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25021" y="1999208"/>
                  <a:ext cx="671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DAB1751-C8CE-48D5-BC71-1E3C51E8DCC0}"/>
                    </a:ext>
                  </a:extLst>
                </p14:cNvPr>
                <p14:cNvContentPartPr/>
                <p14:nvPr/>
              </p14:nvContentPartPr>
              <p14:xfrm>
                <a:off x="3512181" y="1860608"/>
                <a:ext cx="337320" cy="157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DAB1751-C8CE-48D5-BC71-1E3C51E8DC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03541" y="1851608"/>
                  <a:ext cx="354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957111-831C-4962-A833-DF93B996F119}"/>
                    </a:ext>
                  </a:extLst>
                </p14:cNvPr>
                <p14:cNvContentPartPr/>
                <p14:nvPr/>
              </p14:nvContentPartPr>
              <p14:xfrm>
                <a:off x="2116821" y="2575928"/>
                <a:ext cx="157680" cy="192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957111-831C-4962-A833-DF93B996F1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07821" y="2567288"/>
                  <a:ext cx="175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EBFDD3A-3E80-48F7-96A3-0569D56EB885}"/>
                    </a:ext>
                  </a:extLst>
                </p14:cNvPr>
                <p14:cNvContentPartPr/>
                <p14:nvPr/>
              </p14:nvContentPartPr>
              <p14:xfrm>
                <a:off x="2376381" y="2568368"/>
                <a:ext cx="159840" cy="155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EBFDD3A-3E80-48F7-96A3-0569D56EB8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67381" y="2559728"/>
                  <a:ext cx="177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28AF820-78F0-4564-8043-506902D12580}"/>
                    </a:ext>
                  </a:extLst>
                </p14:cNvPr>
                <p14:cNvContentPartPr/>
                <p14:nvPr/>
              </p14:nvContentPartPr>
              <p14:xfrm>
                <a:off x="2634861" y="2546408"/>
                <a:ext cx="248400" cy="160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28AF820-78F0-4564-8043-506902D125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25861" y="2537408"/>
                  <a:ext cx="266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00C3F0-E536-4886-AC72-AD97E9302DE3}"/>
                    </a:ext>
                  </a:extLst>
                </p14:cNvPr>
                <p14:cNvContentPartPr/>
                <p14:nvPr/>
              </p14:nvContentPartPr>
              <p14:xfrm>
                <a:off x="2945901" y="2514368"/>
                <a:ext cx="108000" cy="178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00C3F0-E536-4886-AC72-AD97E9302D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36901" y="2505728"/>
                  <a:ext cx="12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BB7898-EAE2-4DD3-A7DD-92C4DDF52198}"/>
                    </a:ext>
                  </a:extLst>
                </p14:cNvPr>
                <p14:cNvContentPartPr/>
                <p14:nvPr/>
              </p14:nvContentPartPr>
              <p14:xfrm>
                <a:off x="3177021" y="2518688"/>
                <a:ext cx="69480" cy="175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BB7898-EAE2-4DD3-A7DD-92C4DDF521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68021" y="2509688"/>
                  <a:ext cx="87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E5ED9A-95E7-4A67-AD01-E86D2DBE09DB}"/>
                    </a:ext>
                  </a:extLst>
                </p14:cNvPr>
                <p14:cNvContentPartPr/>
                <p14:nvPr/>
              </p14:nvContentPartPr>
              <p14:xfrm>
                <a:off x="3060741" y="2483048"/>
                <a:ext cx="541800" cy="199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E5ED9A-95E7-4A67-AD01-E86D2DBE09D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52101" y="2474408"/>
                  <a:ext cx="559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9B228C9-72AF-45D3-A23A-17D9705E98FA}"/>
                    </a:ext>
                  </a:extLst>
                </p14:cNvPr>
                <p14:cNvContentPartPr/>
                <p14:nvPr/>
              </p14:nvContentPartPr>
              <p14:xfrm>
                <a:off x="3688581" y="2490968"/>
                <a:ext cx="168120" cy="151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9B228C9-72AF-45D3-A23A-17D9705E98F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79581" y="2482328"/>
                  <a:ext cx="185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ACED8B9-9EF6-4555-8A2F-83786D5A8F0C}"/>
                    </a:ext>
                  </a:extLst>
                </p14:cNvPr>
                <p14:cNvContentPartPr/>
                <p14:nvPr/>
              </p14:nvContentPartPr>
              <p14:xfrm>
                <a:off x="3952821" y="2460008"/>
                <a:ext cx="164880" cy="168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ACED8B9-9EF6-4555-8A2F-83786D5A8F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43821" y="2451008"/>
                  <a:ext cx="182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7F3FC05-8973-4C75-8A83-DD3622054807}"/>
                    </a:ext>
                  </a:extLst>
                </p14:cNvPr>
                <p14:cNvContentPartPr/>
                <p14:nvPr/>
              </p14:nvContentPartPr>
              <p14:xfrm>
                <a:off x="4208061" y="2425088"/>
                <a:ext cx="103680" cy="207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7F3FC05-8973-4C75-8A83-DD36220548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9061" y="2416448"/>
                  <a:ext cx="121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0D17D8-D764-4D51-9F2D-3E6B2F3AEBEB}"/>
                    </a:ext>
                  </a:extLst>
                </p14:cNvPr>
                <p14:cNvContentPartPr/>
                <p14:nvPr/>
              </p14:nvContentPartPr>
              <p14:xfrm>
                <a:off x="4208061" y="2418608"/>
                <a:ext cx="409680" cy="188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0D17D8-D764-4D51-9F2D-3E6B2F3AEBE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99061" y="2409968"/>
                  <a:ext cx="427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0140918-CF87-4993-941F-C78009797E19}"/>
                    </a:ext>
                  </a:extLst>
                </p14:cNvPr>
                <p14:cNvContentPartPr/>
                <p14:nvPr/>
              </p14:nvContentPartPr>
              <p14:xfrm>
                <a:off x="4737621" y="2388728"/>
                <a:ext cx="118080" cy="190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0140918-CF87-4993-941F-C78009797E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28981" y="2379728"/>
                  <a:ext cx="135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97E588-A37E-4A8D-AA7C-AD1018195008}"/>
                    </a:ext>
                  </a:extLst>
                </p14:cNvPr>
                <p14:cNvContentPartPr/>
                <p14:nvPr/>
              </p14:nvContentPartPr>
              <p14:xfrm>
                <a:off x="4756701" y="2501768"/>
                <a:ext cx="151200" cy="37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97E588-A37E-4A8D-AA7C-AD10181950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47701" y="2493128"/>
                  <a:ext cx="168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892833B-14B1-4AB6-AB9F-28D8A0024E13}"/>
              </a:ext>
            </a:extLst>
          </p:cNvPr>
          <p:cNvGrpSpPr/>
          <p:nvPr/>
        </p:nvGrpSpPr>
        <p:grpSpPr>
          <a:xfrm>
            <a:off x="5445741" y="2393048"/>
            <a:ext cx="831960" cy="258120"/>
            <a:chOff x="5445741" y="2393048"/>
            <a:chExt cx="83196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D4B179F-FFD0-4D62-9628-BA9E188A15CC}"/>
                    </a:ext>
                  </a:extLst>
                </p14:cNvPr>
                <p14:cNvContentPartPr/>
                <p14:nvPr/>
              </p14:nvContentPartPr>
              <p14:xfrm>
                <a:off x="5445741" y="2424368"/>
                <a:ext cx="211680" cy="158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D4B179F-FFD0-4D62-9628-BA9E188A15C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36741" y="2415368"/>
                  <a:ext cx="229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E8159A-1691-4347-B126-AF603D9D1288}"/>
                    </a:ext>
                  </a:extLst>
                </p14:cNvPr>
                <p14:cNvContentPartPr/>
                <p14:nvPr/>
              </p14:nvContentPartPr>
              <p14:xfrm>
                <a:off x="5694141" y="2393048"/>
                <a:ext cx="243000" cy="258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E8159A-1691-4347-B126-AF603D9D12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85501" y="2384408"/>
                  <a:ext cx="260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514A55E-EE15-4440-AEC2-F4FAE2472BF5}"/>
                    </a:ext>
                  </a:extLst>
                </p14:cNvPr>
                <p14:cNvContentPartPr/>
                <p14:nvPr/>
              </p14:nvContentPartPr>
              <p14:xfrm>
                <a:off x="5787741" y="2540648"/>
                <a:ext cx="115200" cy="30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514A55E-EE15-4440-AEC2-F4FAE2472B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79101" y="2532008"/>
                  <a:ext cx="132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D23A3E-C934-4F08-94AE-49EC74DB7E7D}"/>
                    </a:ext>
                  </a:extLst>
                </p14:cNvPr>
                <p14:cNvContentPartPr/>
                <p14:nvPr/>
              </p14:nvContentPartPr>
              <p14:xfrm>
                <a:off x="6051981" y="2478008"/>
                <a:ext cx="225720" cy="155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D23A3E-C934-4F08-94AE-49EC74DB7E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42981" y="2469008"/>
                  <a:ext cx="24336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28B7701-BE02-45F0-8105-14736566E57B}"/>
              </a:ext>
            </a:extLst>
          </p:cNvPr>
          <p:cNvGrpSpPr/>
          <p:nvPr/>
        </p:nvGrpSpPr>
        <p:grpSpPr>
          <a:xfrm>
            <a:off x="6600261" y="2411048"/>
            <a:ext cx="1164960" cy="252720"/>
            <a:chOff x="6600261" y="2411048"/>
            <a:chExt cx="116496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80BAB06-338F-441F-A978-B7951B5601EF}"/>
                    </a:ext>
                  </a:extLst>
                </p14:cNvPr>
                <p14:cNvContentPartPr/>
                <p14:nvPr/>
              </p14:nvContentPartPr>
              <p14:xfrm>
                <a:off x="6741021" y="2505728"/>
                <a:ext cx="30600" cy="158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80BAB06-338F-441F-A978-B7951B560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32021" y="2496728"/>
                  <a:ext cx="48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7DA2FB-93DC-4CB3-AC19-15AA4FB2F454}"/>
                    </a:ext>
                  </a:extLst>
                </p14:cNvPr>
                <p14:cNvContentPartPr/>
                <p14:nvPr/>
              </p14:nvContentPartPr>
              <p14:xfrm>
                <a:off x="6600261" y="2423288"/>
                <a:ext cx="547200" cy="215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7DA2FB-93DC-4CB3-AC19-15AA4FB2F4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91621" y="2414288"/>
                  <a:ext cx="564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BD23F2-51F7-4E86-8D49-58AA5D35BADB}"/>
                    </a:ext>
                  </a:extLst>
                </p14:cNvPr>
                <p14:cNvContentPartPr/>
                <p14:nvPr/>
              </p14:nvContentPartPr>
              <p14:xfrm>
                <a:off x="6957021" y="2502488"/>
                <a:ext cx="217080" cy="60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BD23F2-51F7-4E86-8D49-58AA5D35BAD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8021" y="2493848"/>
                  <a:ext cx="234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A236505-C558-4B1E-9FCE-42B9E2C09FC6}"/>
                    </a:ext>
                  </a:extLst>
                </p14:cNvPr>
                <p14:cNvContentPartPr/>
                <p14:nvPr/>
              </p14:nvContentPartPr>
              <p14:xfrm>
                <a:off x="7339341" y="2414288"/>
                <a:ext cx="189360" cy="204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A236505-C558-4B1E-9FCE-42B9E2C09F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30701" y="2405288"/>
                  <a:ext cx="207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81A2B8-051A-4071-B516-F53C75BBC63B}"/>
                    </a:ext>
                  </a:extLst>
                </p14:cNvPr>
                <p14:cNvContentPartPr/>
                <p14:nvPr/>
              </p14:nvContentPartPr>
              <p14:xfrm>
                <a:off x="7637421" y="2411048"/>
                <a:ext cx="127800" cy="164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181A2B8-051A-4071-B516-F53C75BBC6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28781" y="2402048"/>
                  <a:ext cx="145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7F0D2B-97EA-4D23-AE7D-7C8074540C79}"/>
                    </a:ext>
                  </a:extLst>
                </p14:cNvPr>
                <p14:cNvContentPartPr/>
                <p14:nvPr/>
              </p14:nvContentPartPr>
              <p14:xfrm>
                <a:off x="7585941" y="2413568"/>
                <a:ext cx="88920" cy="118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7F0D2B-97EA-4D23-AE7D-7C8074540C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76941" y="2404928"/>
                  <a:ext cx="1065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2BF28CD-2700-4BE5-B0AB-A42F1272EA54}"/>
              </a:ext>
            </a:extLst>
          </p:cNvPr>
          <p:cNvGrpSpPr/>
          <p:nvPr/>
        </p:nvGrpSpPr>
        <p:grpSpPr>
          <a:xfrm>
            <a:off x="8354541" y="2434088"/>
            <a:ext cx="438480" cy="172080"/>
            <a:chOff x="8354541" y="2434088"/>
            <a:chExt cx="43848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D71A3C-A7AD-4E8C-A5E6-694863ADD0C0}"/>
                    </a:ext>
                  </a:extLst>
                </p14:cNvPr>
                <p14:cNvContentPartPr/>
                <p14:nvPr/>
              </p14:nvContentPartPr>
              <p14:xfrm>
                <a:off x="8354541" y="2448848"/>
                <a:ext cx="28080" cy="157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D71A3C-A7AD-4E8C-A5E6-694863ADD0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45541" y="2440208"/>
                  <a:ext cx="45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BEF19A-9CE7-4C52-8F7E-4ED817657479}"/>
                    </a:ext>
                  </a:extLst>
                </p14:cNvPr>
                <p14:cNvContentPartPr/>
                <p14:nvPr/>
              </p14:nvContentPartPr>
              <p14:xfrm>
                <a:off x="8545701" y="2434088"/>
                <a:ext cx="247320" cy="171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BEF19A-9CE7-4C52-8F7E-4ED8176574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36701" y="2425448"/>
                  <a:ext cx="26496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8ED4E72-78AC-4CCC-B46D-09AEC96B9452}"/>
              </a:ext>
            </a:extLst>
          </p:cNvPr>
          <p:cNvGrpSpPr/>
          <p:nvPr/>
        </p:nvGrpSpPr>
        <p:grpSpPr>
          <a:xfrm>
            <a:off x="9070221" y="2374328"/>
            <a:ext cx="335520" cy="225000"/>
            <a:chOff x="9070221" y="2374328"/>
            <a:chExt cx="33552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1E1CFC-7829-4927-9D92-07176185923C}"/>
                    </a:ext>
                  </a:extLst>
                </p14:cNvPr>
                <p14:cNvContentPartPr/>
                <p14:nvPr/>
              </p14:nvContentPartPr>
              <p14:xfrm>
                <a:off x="9070221" y="2374328"/>
                <a:ext cx="335520" cy="225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1E1CFC-7829-4927-9D92-07176185923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61221" y="2365688"/>
                  <a:ext cx="353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44282E9-63B8-4CE9-881B-93D8437C5537}"/>
                    </a:ext>
                  </a:extLst>
                </p14:cNvPr>
                <p14:cNvContentPartPr/>
                <p14:nvPr/>
              </p14:nvContentPartPr>
              <p14:xfrm>
                <a:off x="9228261" y="2463248"/>
                <a:ext cx="106920" cy="13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44282E9-63B8-4CE9-881B-93D8437C55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19261" y="2454608"/>
                  <a:ext cx="12456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0E92A7-E81B-4786-BABC-45CD8C336E13}"/>
              </a:ext>
            </a:extLst>
          </p:cNvPr>
          <p:cNvGrpSpPr/>
          <p:nvPr/>
        </p:nvGrpSpPr>
        <p:grpSpPr>
          <a:xfrm>
            <a:off x="9783741" y="2336888"/>
            <a:ext cx="728280" cy="222840"/>
            <a:chOff x="9783741" y="2336888"/>
            <a:chExt cx="72828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EFA9EA-69C0-4FA7-A1D4-0D6135ED0986}"/>
                    </a:ext>
                  </a:extLst>
                </p14:cNvPr>
                <p14:cNvContentPartPr/>
                <p14:nvPr/>
              </p14:nvContentPartPr>
              <p14:xfrm>
                <a:off x="9783741" y="2374688"/>
                <a:ext cx="221040" cy="185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EEFA9EA-69C0-4FA7-A1D4-0D6135ED09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74741" y="2366048"/>
                  <a:ext cx="238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27F10DE-046D-407D-B9A1-2E9A1204FC7B}"/>
                    </a:ext>
                  </a:extLst>
                </p14:cNvPr>
                <p14:cNvContentPartPr/>
                <p14:nvPr/>
              </p14:nvContentPartPr>
              <p14:xfrm>
                <a:off x="10149141" y="2353808"/>
                <a:ext cx="97200" cy="160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27F10DE-046D-407D-B9A1-2E9A1204FC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40501" y="2345168"/>
                  <a:ext cx="114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B7E639-D813-4282-80C9-267D7756E48F}"/>
                    </a:ext>
                  </a:extLst>
                </p14:cNvPr>
                <p14:cNvContentPartPr/>
                <p14:nvPr/>
              </p14:nvContentPartPr>
              <p14:xfrm>
                <a:off x="10059141" y="2336888"/>
                <a:ext cx="452880" cy="136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B7E639-D813-4282-80C9-267D7756E4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50501" y="2328248"/>
                  <a:ext cx="4705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2453A01-D87E-46B4-BA84-C201DD0DB02E}"/>
              </a:ext>
            </a:extLst>
          </p:cNvPr>
          <p:cNvGrpSpPr/>
          <p:nvPr/>
        </p:nvGrpSpPr>
        <p:grpSpPr>
          <a:xfrm>
            <a:off x="10724061" y="2314208"/>
            <a:ext cx="740880" cy="256320"/>
            <a:chOff x="10724061" y="2314208"/>
            <a:chExt cx="74088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85F8180-C485-4990-A9E4-1AC09B496394}"/>
                    </a:ext>
                  </a:extLst>
                </p14:cNvPr>
                <p14:cNvContentPartPr/>
                <p14:nvPr/>
              </p14:nvContentPartPr>
              <p14:xfrm>
                <a:off x="10724061" y="2350568"/>
                <a:ext cx="36360" cy="123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85F8180-C485-4990-A9E4-1AC09B49639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15061" y="2341928"/>
                  <a:ext cx="54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958523E-1268-4F75-B3A9-B415DC8AFBD9}"/>
                    </a:ext>
                  </a:extLst>
                </p14:cNvPr>
                <p14:cNvContentPartPr/>
                <p14:nvPr/>
              </p14:nvContentPartPr>
              <p14:xfrm>
                <a:off x="10810821" y="2330048"/>
                <a:ext cx="268200" cy="199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958523E-1268-4F75-B3A9-B415DC8AFB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01821" y="2321408"/>
                  <a:ext cx="285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2B3E338-2C1A-41F1-9C79-3A57CF3195E6}"/>
                    </a:ext>
                  </a:extLst>
                </p14:cNvPr>
                <p14:cNvContentPartPr/>
                <p14:nvPr/>
              </p14:nvContentPartPr>
              <p14:xfrm>
                <a:off x="11165781" y="2314208"/>
                <a:ext cx="299160" cy="256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2B3E338-2C1A-41F1-9C79-3A57CF3195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56781" y="2305208"/>
                  <a:ext cx="316800" cy="27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45831A6-A0C5-4D86-80FB-4E91BE81EC80}"/>
                  </a:ext>
                </a:extLst>
              </p14:cNvPr>
              <p14:cNvContentPartPr/>
              <p14:nvPr/>
            </p14:nvContentPartPr>
            <p14:xfrm>
              <a:off x="7646421" y="2380088"/>
              <a:ext cx="127800" cy="29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45831A6-A0C5-4D86-80FB-4E91BE81EC8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37781" y="2371448"/>
                <a:ext cx="145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AE06F06-CC67-4CA1-9563-1A91D610CAF1}"/>
                  </a:ext>
                </a:extLst>
              </p14:cNvPr>
              <p14:cNvContentPartPr/>
              <p14:nvPr/>
            </p14:nvContentPartPr>
            <p14:xfrm>
              <a:off x="7631661" y="2507168"/>
              <a:ext cx="108720" cy="176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AE06F06-CC67-4CA1-9563-1A91D610CAF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623021" y="2498168"/>
                <a:ext cx="12636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C67855C-F4DF-4291-9349-D09FD7DE80A9}"/>
              </a:ext>
            </a:extLst>
          </p:cNvPr>
          <p:cNvGrpSpPr/>
          <p:nvPr/>
        </p:nvGrpSpPr>
        <p:grpSpPr>
          <a:xfrm>
            <a:off x="150501" y="68168"/>
            <a:ext cx="5661000" cy="647640"/>
            <a:chOff x="150501" y="68168"/>
            <a:chExt cx="5661000" cy="64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6DF3A97-89F2-465E-ADF2-831216933BBB}"/>
                    </a:ext>
                  </a:extLst>
                </p14:cNvPr>
                <p14:cNvContentPartPr/>
                <p14:nvPr/>
              </p14:nvContentPartPr>
              <p14:xfrm>
                <a:off x="307821" y="217208"/>
                <a:ext cx="240120" cy="309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6DF3A97-89F2-465E-ADF2-831216933B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9181" y="208208"/>
                  <a:ext cx="257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9B0ACD6-5F79-4EB8-9100-4A257B4469EC}"/>
                    </a:ext>
                  </a:extLst>
                </p14:cNvPr>
                <p14:cNvContentPartPr/>
                <p14:nvPr/>
              </p14:nvContentPartPr>
              <p14:xfrm>
                <a:off x="367581" y="297848"/>
                <a:ext cx="574920" cy="173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9B0ACD6-5F79-4EB8-9100-4A257B4469E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8941" y="288848"/>
                  <a:ext cx="592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791F61-508B-48E7-A7DB-634D22AD9A38}"/>
                    </a:ext>
                  </a:extLst>
                </p14:cNvPr>
                <p14:cNvContentPartPr/>
                <p14:nvPr/>
              </p14:nvContentPartPr>
              <p14:xfrm>
                <a:off x="1436061" y="213968"/>
                <a:ext cx="184320" cy="24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791F61-508B-48E7-A7DB-634D22AD9A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27421" y="204968"/>
                  <a:ext cx="201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5A7BC1-FCBC-4EC1-BF9E-3DB2B6EB7D25}"/>
                    </a:ext>
                  </a:extLst>
                </p14:cNvPr>
                <p14:cNvContentPartPr/>
                <p14:nvPr/>
              </p14:nvContentPartPr>
              <p14:xfrm>
                <a:off x="1442181" y="261488"/>
                <a:ext cx="508320" cy="17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5A7BC1-FCBC-4EC1-BF9E-3DB2B6EB7D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33541" y="252488"/>
                  <a:ext cx="52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B4ABFB-D2A9-4118-ACF7-A31CEB491890}"/>
                    </a:ext>
                  </a:extLst>
                </p14:cNvPr>
                <p14:cNvContentPartPr/>
                <p14:nvPr/>
              </p14:nvContentPartPr>
              <p14:xfrm>
                <a:off x="1787781" y="260408"/>
                <a:ext cx="243360" cy="213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B4ABFB-D2A9-4118-ACF7-A31CEB49189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78781" y="251768"/>
                  <a:ext cx="261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26E42C-6999-473A-AFEB-B971A74926D0}"/>
                    </a:ext>
                  </a:extLst>
                </p14:cNvPr>
                <p14:cNvContentPartPr/>
                <p14:nvPr/>
              </p14:nvContentPartPr>
              <p14:xfrm>
                <a:off x="2056701" y="224768"/>
                <a:ext cx="726480" cy="261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26E42C-6999-473A-AFEB-B971A74926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48061" y="215768"/>
                  <a:ext cx="744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845B6A-0F5B-4E6C-9110-5956C7D8BC3A}"/>
                    </a:ext>
                  </a:extLst>
                </p14:cNvPr>
                <p14:cNvContentPartPr/>
                <p14:nvPr/>
              </p14:nvContentPartPr>
              <p14:xfrm>
                <a:off x="3343701" y="253208"/>
                <a:ext cx="146520" cy="222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845B6A-0F5B-4E6C-9110-5956C7D8BC3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35061" y="244568"/>
                  <a:ext cx="164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06C39E-6D31-411F-BA36-AD8AC453997C}"/>
                    </a:ext>
                  </a:extLst>
                </p14:cNvPr>
                <p14:cNvContentPartPr/>
                <p14:nvPr/>
              </p14:nvContentPartPr>
              <p14:xfrm>
                <a:off x="3600741" y="244928"/>
                <a:ext cx="42840" cy="188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06C39E-6D31-411F-BA36-AD8AC45399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91741" y="235928"/>
                  <a:ext cx="60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0ED795-B195-4B1F-BB2E-91CE3B838C66}"/>
                    </a:ext>
                  </a:extLst>
                </p14:cNvPr>
                <p14:cNvContentPartPr/>
                <p14:nvPr/>
              </p14:nvContentPartPr>
              <p14:xfrm>
                <a:off x="3579141" y="233408"/>
                <a:ext cx="231840" cy="11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0ED795-B195-4B1F-BB2E-91CE3B838C6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70141" y="224408"/>
                  <a:ext cx="249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551F4E-9247-4DF8-8DF2-449092A104FA}"/>
                    </a:ext>
                  </a:extLst>
                </p14:cNvPr>
                <p14:cNvContentPartPr/>
                <p14:nvPr/>
              </p14:nvContentPartPr>
              <p14:xfrm>
                <a:off x="4307781" y="170408"/>
                <a:ext cx="294840" cy="258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551F4E-9247-4DF8-8DF2-449092A104F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98781" y="161408"/>
                  <a:ext cx="312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1DFDB2-9137-475D-BA4C-AEADD0B6ED81}"/>
                    </a:ext>
                  </a:extLst>
                </p14:cNvPr>
                <p14:cNvContentPartPr/>
                <p14:nvPr/>
              </p14:nvContentPartPr>
              <p14:xfrm>
                <a:off x="4736901" y="222608"/>
                <a:ext cx="6840" cy="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1DFDB2-9137-475D-BA4C-AEADD0B6ED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27901" y="213968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693462-0D94-4B38-8E17-F9409F4725E3}"/>
                    </a:ext>
                  </a:extLst>
                </p14:cNvPr>
                <p14:cNvContentPartPr/>
                <p14:nvPr/>
              </p14:nvContentPartPr>
              <p14:xfrm>
                <a:off x="4732581" y="222248"/>
                <a:ext cx="155880" cy="33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693462-0D94-4B38-8E17-F9409F4725E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23941" y="213608"/>
                  <a:ext cx="173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25C5F1-371D-4EAE-B0F2-B25E130E8480}"/>
                    </a:ext>
                  </a:extLst>
                </p14:cNvPr>
                <p14:cNvContentPartPr/>
                <p14:nvPr/>
              </p14:nvContentPartPr>
              <p14:xfrm>
                <a:off x="4973421" y="206768"/>
                <a:ext cx="33120" cy="252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25C5F1-371D-4EAE-B0F2-B25E130E84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64781" y="197768"/>
                  <a:ext cx="50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877A1E3-567E-4DD7-98BF-C45F642A4543}"/>
                    </a:ext>
                  </a:extLst>
                </p14:cNvPr>
                <p14:cNvContentPartPr/>
                <p14:nvPr/>
              </p14:nvContentPartPr>
              <p14:xfrm>
                <a:off x="4942461" y="187688"/>
                <a:ext cx="328680" cy="22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877A1E3-567E-4DD7-98BF-C45F642A45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33461" y="178688"/>
                  <a:ext cx="346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0F0E1C-9850-4E40-8412-201A06DCFF1D}"/>
                    </a:ext>
                  </a:extLst>
                </p14:cNvPr>
                <p14:cNvContentPartPr/>
                <p14:nvPr/>
              </p14:nvContentPartPr>
              <p14:xfrm>
                <a:off x="5147301" y="290288"/>
                <a:ext cx="101880" cy="3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0F0E1C-9850-4E40-8412-201A06DCFF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38661" y="281288"/>
                  <a:ext cx="119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38B4C4-7B1B-43EF-A59A-D62E951F7AB6}"/>
                    </a:ext>
                  </a:extLst>
                </p14:cNvPr>
                <p14:cNvContentPartPr/>
                <p14:nvPr/>
              </p14:nvContentPartPr>
              <p14:xfrm>
                <a:off x="5178981" y="181928"/>
                <a:ext cx="90360" cy="3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38B4C4-7B1B-43EF-A59A-D62E951F7A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69981" y="172928"/>
                  <a:ext cx="108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013E8A-CC68-4C81-909A-50F86E530C4F}"/>
                    </a:ext>
                  </a:extLst>
                </p14:cNvPr>
                <p14:cNvContentPartPr/>
                <p14:nvPr/>
              </p14:nvContentPartPr>
              <p14:xfrm>
                <a:off x="5257461" y="174728"/>
                <a:ext cx="225360" cy="24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013E8A-CC68-4C81-909A-50F86E530C4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48461" y="165728"/>
                  <a:ext cx="243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4AB040-2E63-4404-BA54-F7930C01832C}"/>
                    </a:ext>
                  </a:extLst>
                </p14:cNvPr>
                <p14:cNvContentPartPr/>
                <p14:nvPr/>
              </p14:nvContentPartPr>
              <p14:xfrm>
                <a:off x="5692701" y="68168"/>
                <a:ext cx="16560" cy="17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4AB040-2E63-4404-BA54-F7930C0183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84061" y="59168"/>
                  <a:ext cx="34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90CE29-218C-4223-A4AA-02DFCEA2DF76}"/>
                    </a:ext>
                  </a:extLst>
                </p14:cNvPr>
                <p14:cNvContentPartPr/>
                <p14:nvPr/>
              </p14:nvContentPartPr>
              <p14:xfrm>
                <a:off x="5781261" y="401168"/>
                <a:ext cx="3600" cy="1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90CE29-218C-4223-A4AA-02DFCEA2DF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72261" y="392528"/>
                  <a:ext cx="21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F1E477-A9F6-402F-A7D9-D3EFA6FAAEC8}"/>
                    </a:ext>
                  </a:extLst>
                </p14:cNvPr>
                <p14:cNvContentPartPr/>
                <p14:nvPr/>
              </p14:nvContentPartPr>
              <p14:xfrm>
                <a:off x="150501" y="532568"/>
                <a:ext cx="5661000" cy="183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F1E477-A9F6-402F-A7D9-D3EFA6FAAEC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1501" y="523568"/>
                  <a:ext cx="567864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072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240BC38-4406-4BA8-950E-65F3A744F597}"/>
              </a:ext>
            </a:extLst>
          </p:cNvPr>
          <p:cNvGrpSpPr/>
          <p:nvPr/>
        </p:nvGrpSpPr>
        <p:grpSpPr>
          <a:xfrm>
            <a:off x="222861" y="120368"/>
            <a:ext cx="2810880" cy="527760"/>
            <a:chOff x="222861" y="120368"/>
            <a:chExt cx="281088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BD519C8-8A0B-4F64-8133-DA27C095EA82}"/>
                    </a:ext>
                  </a:extLst>
                </p14:cNvPr>
                <p14:cNvContentPartPr/>
                <p14:nvPr/>
              </p14:nvContentPartPr>
              <p14:xfrm>
                <a:off x="222861" y="203888"/>
                <a:ext cx="157680" cy="280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BD519C8-8A0B-4F64-8133-DA27C095EA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221" y="194888"/>
                  <a:ext cx="175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2E686F-DEEA-4413-B6CC-BBFB633977D8}"/>
                    </a:ext>
                  </a:extLst>
                </p14:cNvPr>
                <p14:cNvContentPartPr/>
                <p14:nvPr/>
              </p14:nvContentPartPr>
              <p14:xfrm>
                <a:off x="474861" y="250328"/>
                <a:ext cx="152280" cy="179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2E686F-DEEA-4413-B6CC-BBFB633977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6221" y="241688"/>
                  <a:ext cx="169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BB7C0C-186E-46D0-9B49-1CCF7E9F4E8E}"/>
                    </a:ext>
                  </a:extLst>
                </p14:cNvPr>
                <p14:cNvContentPartPr/>
                <p14:nvPr/>
              </p14:nvContentPartPr>
              <p14:xfrm>
                <a:off x="613461" y="195248"/>
                <a:ext cx="287640" cy="226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BB7C0C-186E-46D0-9B49-1CCF7E9F4E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461" y="186248"/>
                  <a:ext cx="305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A359F6-DCA3-4F14-9A54-A5549BB241B5}"/>
                    </a:ext>
                  </a:extLst>
                </p14:cNvPr>
                <p14:cNvContentPartPr/>
                <p14:nvPr/>
              </p14:nvContentPartPr>
              <p14:xfrm>
                <a:off x="933501" y="217208"/>
                <a:ext cx="155520" cy="218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A359F6-DCA3-4F14-9A54-A5549BB241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4501" y="208208"/>
                  <a:ext cx="173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48F12A-8167-413F-88A9-8616CED46E86}"/>
                    </a:ext>
                  </a:extLst>
                </p14:cNvPr>
                <p14:cNvContentPartPr/>
                <p14:nvPr/>
              </p14:nvContentPartPr>
              <p14:xfrm>
                <a:off x="1175421" y="195248"/>
                <a:ext cx="70200" cy="186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48F12A-8167-413F-88A9-8616CED46E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6421" y="186248"/>
                  <a:ext cx="87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777857-4FA3-49F4-A1FE-258E01F86F20}"/>
                    </a:ext>
                  </a:extLst>
                </p14:cNvPr>
                <p14:cNvContentPartPr/>
                <p14:nvPr/>
              </p14:nvContentPartPr>
              <p14:xfrm>
                <a:off x="1085061" y="176888"/>
                <a:ext cx="525600" cy="24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777857-4FA3-49F4-A1FE-258E01F86F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6421" y="168248"/>
                  <a:ext cx="543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5F56A0-D500-471E-8FCB-6E0CDC16EC5F}"/>
                    </a:ext>
                  </a:extLst>
                </p14:cNvPr>
                <p14:cNvContentPartPr/>
                <p14:nvPr/>
              </p14:nvContentPartPr>
              <p14:xfrm>
                <a:off x="1668981" y="202448"/>
                <a:ext cx="175680" cy="16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5F56A0-D500-471E-8FCB-6E0CDC16EC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60341" y="193448"/>
                  <a:ext cx="193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4CDA4C-365E-488C-89D2-C552732F2A31}"/>
                    </a:ext>
                  </a:extLst>
                </p14:cNvPr>
                <p14:cNvContentPartPr/>
                <p14:nvPr/>
              </p14:nvContentPartPr>
              <p14:xfrm>
                <a:off x="1956981" y="147368"/>
                <a:ext cx="155880" cy="200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4CDA4C-365E-488C-89D2-C552732F2A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7981" y="138368"/>
                  <a:ext cx="173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80E861-3101-4558-AFFC-C21041372A8A}"/>
                    </a:ext>
                  </a:extLst>
                </p14:cNvPr>
                <p14:cNvContentPartPr/>
                <p14:nvPr/>
              </p14:nvContentPartPr>
              <p14:xfrm>
                <a:off x="2129061" y="120368"/>
                <a:ext cx="474840" cy="24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80E861-3101-4558-AFFC-C21041372A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0421" y="111728"/>
                  <a:ext cx="492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A54793-97B3-4E4B-910E-3084E4FC53DD}"/>
                    </a:ext>
                  </a:extLst>
                </p14:cNvPr>
                <p14:cNvContentPartPr/>
                <p14:nvPr/>
              </p14:nvContentPartPr>
              <p14:xfrm>
                <a:off x="2720541" y="139448"/>
                <a:ext cx="313200" cy="19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A54793-97B3-4E4B-910E-3084E4FC53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1541" y="130448"/>
                  <a:ext cx="330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CE521E-8A69-49B3-9D84-B3050F0D1C88}"/>
                    </a:ext>
                  </a:extLst>
                </p14:cNvPr>
                <p14:cNvContentPartPr/>
                <p14:nvPr/>
              </p14:nvContentPartPr>
              <p14:xfrm>
                <a:off x="477381" y="401168"/>
                <a:ext cx="2270880" cy="246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CE521E-8A69-49B3-9D84-B3050F0D1C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8741" y="392528"/>
                  <a:ext cx="22885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1176D9-5A26-4FFE-BA60-FBC99DB65BD8}"/>
              </a:ext>
            </a:extLst>
          </p:cNvPr>
          <p:cNvGrpSpPr/>
          <p:nvPr/>
        </p:nvGrpSpPr>
        <p:grpSpPr>
          <a:xfrm>
            <a:off x="183621" y="1088768"/>
            <a:ext cx="1216800" cy="428400"/>
            <a:chOff x="183621" y="1088768"/>
            <a:chExt cx="121680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D95B61-EE34-47ED-B0F3-02244C41BFEA}"/>
                    </a:ext>
                  </a:extLst>
                </p14:cNvPr>
                <p14:cNvContentPartPr/>
                <p14:nvPr/>
              </p14:nvContentPartPr>
              <p14:xfrm>
                <a:off x="183621" y="1238168"/>
                <a:ext cx="122040" cy="27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D95B61-EE34-47ED-B0F3-02244C41B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4981" y="1229528"/>
                  <a:ext cx="139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9B108E-6055-4D52-A03F-12EB0CDEF1BD}"/>
                    </a:ext>
                  </a:extLst>
                </p14:cNvPr>
                <p14:cNvContentPartPr/>
                <p14:nvPr/>
              </p14:nvContentPartPr>
              <p14:xfrm>
                <a:off x="407901" y="1237088"/>
                <a:ext cx="158400" cy="13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9B108E-6055-4D52-A03F-12EB0CDEF1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8901" y="1228448"/>
                  <a:ext cx="176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B15B4D-41B4-49D6-A8B7-536474ABB11A}"/>
                    </a:ext>
                  </a:extLst>
                </p14:cNvPr>
                <p14:cNvContentPartPr/>
                <p14:nvPr/>
              </p14:nvContentPartPr>
              <p14:xfrm>
                <a:off x="694101" y="1143848"/>
                <a:ext cx="170280" cy="20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B15B4D-41B4-49D6-A8B7-536474ABB1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5461" y="1135208"/>
                  <a:ext cx="187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EB011-0C35-4996-BA7D-C778EDCF1D52}"/>
                    </a:ext>
                  </a:extLst>
                </p14:cNvPr>
                <p14:cNvContentPartPr/>
                <p14:nvPr/>
              </p14:nvContentPartPr>
              <p14:xfrm>
                <a:off x="991461" y="1088768"/>
                <a:ext cx="31320" cy="217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EB011-0C35-4996-BA7D-C778EDCF1D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2461" y="1079768"/>
                  <a:ext cx="48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9C2380-52D2-49DB-90AC-B2DBF8D6C874}"/>
                    </a:ext>
                  </a:extLst>
                </p14:cNvPr>
                <p14:cNvContentPartPr/>
                <p14:nvPr/>
              </p14:nvContentPartPr>
              <p14:xfrm>
                <a:off x="1128981" y="1110008"/>
                <a:ext cx="43560" cy="206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9C2380-52D2-49DB-90AC-B2DBF8D6C8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0341" y="1101368"/>
                  <a:ext cx="61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4F0984-1D37-45D0-81FF-A1229F81FCEE}"/>
                    </a:ext>
                  </a:extLst>
                </p14:cNvPr>
                <p14:cNvContentPartPr/>
                <p14:nvPr/>
              </p14:nvContentPartPr>
              <p14:xfrm>
                <a:off x="1277301" y="1164368"/>
                <a:ext cx="123120" cy="175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4F0984-1D37-45D0-81FF-A1229F81FC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68661" y="1155368"/>
                  <a:ext cx="1407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A102776-300B-4D14-B80B-219A648BBCF8}"/>
              </a:ext>
            </a:extLst>
          </p:cNvPr>
          <p:cNvGrpSpPr/>
          <p:nvPr/>
        </p:nvGrpSpPr>
        <p:grpSpPr>
          <a:xfrm>
            <a:off x="1927461" y="971408"/>
            <a:ext cx="1542240" cy="360720"/>
            <a:chOff x="1927461" y="971408"/>
            <a:chExt cx="154224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97D977-CC46-4B2B-BD99-1020352B5393}"/>
                    </a:ext>
                  </a:extLst>
                </p14:cNvPr>
                <p14:cNvContentPartPr/>
                <p14:nvPr/>
              </p14:nvContentPartPr>
              <p14:xfrm>
                <a:off x="2039061" y="1136648"/>
                <a:ext cx="42840" cy="17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97D977-CC46-4B2B-BD99-1020352B53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30421" y="1128008"/>
                  <a:ext cx="60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E4D8FA-D625-47FB-8A63-CEAB33938495}"/>
                    </a:ext>
                  </a:extLst>
                </p14:cNvPr>
                <p14:cNvContentPartPr/>
                <p14:nvPr/>
              </p14:nvContentPartPr>
              <p14:xfrm>
                <a:off x="1929261" y="1080848"/>
                <a:ext cx="41400" cy="3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E4D8FA-D625-47FB-8A63-CEAB339384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20261" y="1072208"/>
                  <a:ext cx="59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8E8CD0-CEAF-4F51-B85B-D810FD18BFD0}"/>
                    </a:ext>
                  </a:extLst>
                </p14:cNvPr>
                <p14:cNvContentPartPr/>
                <p14:nvPr/>
              </p14:nvContentPartPr>
              <p14:xfrm>
                <a:off x="1927461" y="1034768"/>
                <a:ext cx="309960" cy="29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8E8CD0-CEAF-4F51-B85B-D810FD18BF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18821" y="1026128"/>
                  <a:ext cx="327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C52EAD-6723-404D-967E-03A295C6B740}"/>
                    </a:ext>
                  </a:extLst>
                </p14:cNvPr>
                <p14:cNvContentPartPr/>
                <p14:nvPr/>
              </p14:nvContentPartPr>
              <p14:xfrm>
                <a:off x="2324901" y="1134848"/>
                <a:ext cx="182880" cy="167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C52EAD-6723-404D-967E-03A295C6B7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15901" y="1126208"/>
                  <a:ext cx="200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103C9E-5055-4EED-9064-711086710BEE}"/>
                    </a:ext>
                  </a:extLst>
                </p14:cNvPr>
                <p14:cNvContentPartPr/>
                <p14:nvPr/>
              </p14:nvContentPartPr>
              <p14:xfrm>
                <a:off x="2543781" y="1150328"/>
                <a:ext cx="100800" cy="134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103C9E-5055-4EED-9064-711086710B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34781" y="1141688"/>
                  <a:ext cx="118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A829B0-A9AD-4889-A34A-7EEFDD7A80A8}"/>
                    </a:ext>
                  </a:extLst>
                </p14:cNvPr>
                <p14:cNvContentPartPr/>
                <p14:nvPr/>
              </p14:nvContentPartPr>
              <p14:xfrm>
                <a:off x="2693901" y="1113608"/>
                <a:ext cx="178920" cy="19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A829B0-A9AD-4889-A34A-7EEFDD7A80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84901" y="1104608"/>
                  <a:ext cx="196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C016AE-4AD1-4AFC-8883-A25252CD1E65}"/>
                    </a:ext>
                  </a:extLst>
                </p14:cNvPr>
                <p14:cNvContentPartPr/>
                <p14:nvPr/>
              </p14:nvContentPartPr>
              <p14:xfrm>
                <a:off x="2962461" y="971408"/>
                <a:ext cx="25560" cy="30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C016AE-4AD1-4AFC-8883-A25252CD1E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53821" y="962768"/>
                  <a:ext cx="43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851CBB-D94F-43F3-B724-A573B523833B}"/>
                    </a:ext>
                  </a:extLst>
                </p14:cNvPr>
                <p14:cNvContentPartPr/>
                <p14:nvPr/>
              </p14:nvContentPartPr>
              <p14:xfrm>
                <a:off x="3063621" y="1130528"/>
                <a:ext cx="210240" cy="178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851CBB-D94F-43F3-B724-A573B52383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54621" y="1121888"/>
                  <a:ext cx="227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B598EF-CF50-454C-A0F7-93472EC4B906}"/>
                    </a:ext>
                  </a:extLst>
                </p14:cNvPr>
                <p14:cNvContentPartPr/>
                <p14:nvPr/>
              </p14:nvContentPartPr>
              <p14:xfrm>
                <a:off x="3377541" y="1079768"/>
                <a:ext cx="42120" cy="185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B598EF-CF50-454C-A0F7-93472EC4B9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68541" y="1071128"/>
                  <a:ext cx="59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F2ED1C-209D-46F2-9E1D-DF8D2D6889D7}"/>
                    </a:ext>
                  </a:extLst>
                </p14:cNvPr>
                <p14:cNvContentPartPr/>
                <p14:nvPr/>
              </p14:nvContentPartPr>
              <p14:xfrm>
                <a:off x="3327861" y="1088768"/>
                <a:ext cx="141840" cy="3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F2ED1C-209D-46F2-9E1D-DF8D2D6889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18861" y="1079768"/>
                  <a:ext cx="1594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794D8A-B898-4DE3-9E7C-77A4D0DB4A0B}"/>
              </a:ext>
            </a:extLst>
          </p:cNvPr>
          <p:cNvGrpSpPr/>
          <p:nvPr/>
        </p:nvGrpSpPr>
        <p:grpSpPr>
          <a:xfrm>
            <a:off x="3826101" y="876728"/>
            <a:ext cx="1359360" cy="493560"/>
            <a:chOff x="3826101" y="876728"/>
            <a:chExt cx="135936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927462-7B84-480B-83FB-8F9DBFCB0407}"/>
                    </a:ext>
                  </a:extLst>
                </p14:cNvPr>
                <p14:cNvContentPartPr/>
                <p14:nvPr/>
              </p14:nvContentPartPr>
              <p14:xfrm>
                <a:off x="3826101" y="876728"/>
                <a:ext cx="272160" cy="493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927462-7B84-480B-83FB-8F9DBFCB04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17461" y="868088"/>
                  <a:ext cx="2898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A9B1C84-7C77-4632-BAC5-438EA476C0D2}"/>
                    </a:ext>
                  </a:extLst>
                </p14:cNvPr>
                <p14:cNvContentPartPr/>
                <p14:nvPr/>
              </p14:nvContentPartPr>
              <p14:xfrm>
                <a:off x="4022301" y="1010288"/>
                <a:ext cx="205920" cy="24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A9B1C84-7C77-4632-BAC5-438EA476C0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13301" y="1001288"/>
                  <a:ext cx="223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8F8D1A-7B97-474E-8984-89B0DBF3E72F}"/>
                    </a:ext>
                  </a:extLst>
                </p14:cNvPr>
                <p14:cNvContentPartPr/>
                <p14:nvPr/>
              </p14:nvContentPartPr>
              <p14:xfrm>
                <a:off x="4263861" y="1105688"/>
                <a:ext cx="43560" cy="12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8F8D1A-7B97-474E-8984-89B0DBF3E7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54861" y="1097048"/>
                  <a:ext cx="61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0552AE-5915-4FF7-9598-4E458E808866}"/>
                    </a:ext>
                  </a:extLst>
                </p14:cNvPr>
                <p14:cNvContentPartPr/>
                <p14:nvPr/>
              </p14:nvContentPartPr>
              <p14:xfrm>
                <a:off x="4220661" y="1116488"/>
                <a:ext cx="363960" cy="135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0552AE-5915-4FF7-9598-4E458E8088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12021" y="1107488"/>
                  <a:ext cx="381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75DF9C-DB41-4B9F-9B87-E17C9C0C7BD2}"/>
                    </a:ext>
                  </a:extLst>
                </p14:cNvPr>
                <p14:cNvContentPartPr/>
                <p14:nvPr/>
              </p14:nvContentPartPr>
              <p14:xfrm>
                <a:off x="4669941" y="1105688"/>
                <a:ext cx="37800" cy="124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75DF9C-DB41-4B9F-9B87-E17C9C0C7B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61301" y="1097048"/>
                  <a:ext cx="55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C70A6A-5338-48C4-A703-C7F2A137F6E5}"/>
                    </a:ext>
                  </a:extLst>
                </p14:cNvPr>
                <p14:cNvContentPartPr/>
                <p14:nvPr/>
              </p14:nvContentPartPr>
              <p14:xfrm>
                <a:off x="4775781" y="1105688"/>
                <a:ext cx="138960" cy="13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C70A6A-5338-48C4-A703-C7F2A137F6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66781" y="1097048"/>
                  <a:ext cx="156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E2AFEAF-2750-44C9-9048-62416287DB91}"/>
                    </a:ext>
                  </a:extLst>
                </p14:cNvPr>
                <p14:cNvContentPartPr/>
                <p14:nvPr/>
              </p14:nvContentPartPr>
              <p14:xfrm>
                <a:off x="4974501" y="1102088"/>
                <a:ext cx="83880" cy="133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E2AFEAF-2750-44C9-9048-62416287DB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65861" y="1093088"/>
                  <a:ext cx="101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031788-3BBF-4F29-B8CF-4FD70887A396}"/>
                    </a:ext>
                  </a:extLst>
                </p14:cNvPr>
                <p14:cNvContentPartPr/>
                <p14:nvPr/>
              </p14:nvContentPartPr>
              <p14:xfrm>
                <a:off x="5045781" y="1163288"/>
                <a:ext cx="139680" cy="71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031788-3BBF-4F29-B8CF-4FD70887A3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36781" y="1154648"/>
                  <a:ext cx="15732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01A76E-3986-4782-A088-03A7530F6FD7}"/>
              </a:ext>
            </a:extLst>
          </p:cNvPr>
          <p:cNvGrpSpPr/>
          <p:nvPr/>
        </p:nvGrpSpPr>
        <p:grpSpPr>
          <a:xfrm>
            <a:off x="5608821" y="805088"/>
            <a:ext cx="1519200" cy="468000"/>
            <a:chOff x="5608821" y="805088"/>
            <a:chExt cx="151920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C2AD07-C3D4-49EB-873C-D1DFDC694393}"/>
                    </a:ext>
                  </a:extLst>
                </p14:cNvPr>
                <p14:cNvContentPartPr/>
                <p14:nvPr/>
              </p14:nvContentPartPr>
              <p14:xfrm>
                <a:off x="5608821" y="1089848"/>
                <a:ext cx="153000" cy="162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C2AD07-C3D4-49EB-873C-D1DFDC6943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99821" y="1080848"/>
                  <a:ext cx="170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142459-849C-4E7A-8E61-9CA8CD04C60C}"/>
                    </a:ext>
                  </a:extLst>
                </p14:cNvPr>
                <p14:cNvContentPartPr/>
                <p14:nvPr/>
              </p14:nvContentPartPr>
              <p14:xfrm>
                <a:off x="5830221" y="1079768"/>
                <a:ext cx="476640" cy="14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142459-849C-4E7A-8E61-9CA8CD04C6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21581" y="1071128"/>
                  <a:ext cx="494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C9619A-64AB-4D6C-B1F9-FC69F7F69F21}"/>
                    </a:ext>
                  </a:extLst>
                </p14:cNvPr>
                <p14:cNvContentPartPr/>
                <p14:nvPr/>
              </p14:nvContentPartPr>
              <p14:xfrm>
                <a:off x="6345021" y="1065008"/>
                <a:ext cx="134280" cy="133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C9619A-64AB-4D6C-B1F9-FC69F7F69F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36381" y="1056008"/>
                  <a:ext cx="151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C9D7B2-9581-438E-AE4A-2CDC1ABF2A74}"/>
                    </a:ext>
                  </a:extLst>
                </p14:cNvPr>
                <p14:cNvContentPartPr/>
                <p14:nvPr/>
              </p14:nvContentPartPr>
              <p14:xfrm>
                <a:off x="6603861" y="1034408"/>
                <a:ext cx="142920" cy="147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C9D7B2-9581-438E-AE4A-2CDC1ABF2A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95221" y="1025768"/>
                  <a:ext cx="160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3AB287F-3A6A-4BE4-8FCD-738FB7BB73A5}"/>
                    </a:ext>
                  </a:extLst>
                </p14:cNvPr>
                <p14:cNvContentPartPr/>
                <p14:nvPr/>
              </p14:nvContentPartPr>
              <p14:xfrm>
                <a:off x="6594141" y="1025768"/>
                <a:ext cx="93600" cy="95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3AB287F-3A6A-4BE4-8FCD-738FB7BB73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85141" y="1016768"/>
                  <a:ext cx="111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42B388-C256-4203-BA7F-C08A72488D94}"/>
                    </a:ext>
                  </a:extLst>
                </p14:cNvPr>
                <p14:cNvContentPartPr/>
                <p14:nvPr/>
              </p14:nvContentPartPr>
              <p14:xfrm>
                <a:off x="6637341" y="805088"/>
                <a:ext cx="490680" cy="468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42B388-C256-4203-BA7F-C08A72488D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28341" y="796448"/>
                  <a:ext cx="508320" cy="48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15EE2BE-B10A-40DE-B4F3-E654990116FC}"/>
                  </a:ext>
                </a:extLst>
              </p14:cNvPr>
              <p14:cNvContentPartPr/>
              <p14:nvPr/>
            </p14:nvContentPartPr>
            <p14:xfrm>
              <a:off x="7435101" y="791048"/>
              <a:ext cx="162720" cy="411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15EE2BE-B10A-40DE-B4F3-E654990116F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26101" y="782408"/>
                <a:ext cx="1803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5F9BC8-C9DD-4C9F-ADAB-0EF9C169B287}"/>
                  </a:ext>
                </a:extLst>
              </p14:cNvPr>
              <p14:cNvContentPartPr/>
              <p14:nvPr/>
            </p14:nvContentPartPr>
            <p14:xfrm>
              <a:off x="195141" y="6472928"/>
              <a:ext cx="9720" cy="4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5F9BC8-C9DD-4C9F-ADAB-0EF9C169B28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6501" y="6463928"/>
                <a:ext cx="2736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739B05A-DC47-44FA-978F-F4A3E2E18D84}"/>
              </a:ext>
            </a:extLst>
          </p:cNvPr>
          <p:cNvGrpSpPr/>
          <p:nvPr/>
        </p:nvGrpSpPr>
        <p:grpSpPr>
          <a:xfrm>
            <a:off x="1550181" y="1624088"/>
            <a:ext cx="753480" cy="248040"/>
            <a:chOff x="1550181" y="1624088"/>
            <a:chExt cx="75348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7E0D88-70E7-4DFB-9BE0-611B5C804455}"/>
                    </a:ext>
                  </a:extLst>
                </p14:cNvPr>
                <p14:cNvContentPartPr/>
                <p14:nvPr/>
              </p14:nvContentPartPr>
              <p14:xfrm>
                <a:off x="1550181" y="1723448"/>
                <a:ext cx="122760" cy="9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7E0D88-70E7-4DFB-9BE0-611B5C8044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41541" y="1714808"/>
                  <a:ext cx="140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CB56D2-454E-45A2-A073-01F6AB1F5329}"/>
                    </a:ext>
                  </a:extLst>
                </p14:cNvPr>
                <p14:cNvContentPartPr/>
                <p14:nvPr/>
              </p14:nvContentPartPr>
              <p14:xfrm>
                <a:off x="1855101" y="1687808"/>
                <a:ext cx="111960" cy="184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CB56D2-454E-45A2-A073-01F6AB1F53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46101" y="1679168"/>
                  <a:ext cx="129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4E306B-2B18-4196-9BD0-170DF0BDB1CD}"/>
                    </a:ext>
                  </a:extLst>
                </p14:cNvPr>
                <p14:cNvContentPartPr/>
                <p14:nvPr/>
              </p14:nvContentPartPr>
              <p14:xfrm>
                <a:off x="2020701" y="1704008"/>
                <a:ext cx="169560" cy="144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4E306B-2B18-4196-9BD0-170DF0BDB1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11701" y="1695008"/>
                  <a:ext cx="187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9F2296D-9FB4-45A2-BE38-F99CC547F80A}"/>
                    </a:ext>
                  </a:extLst>
                </p14:cNvPr>
                <p14:cNvContentPartPr/>
                <p14:nvPr/>
              </p14:nvContentPartPr>
              <p14:xfrm>
                <a:off x="2229141" y="1624088"/>
                <a:ext cx="39960" cy="194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9F2296D-9FB4-45A2-BE38-F99CC547F8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20501" y="1615088"/>
                  <a:ext cx="57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1AC041-677F-43D7-9C8A-EE9430DCDF96}"/>
                    </a:ext>
                  </a:extLst>
                </p14:cNvPr>
                <p14:cNvContentPartPr/>
                <p14:nvPr/>
              </p14:nvContentPartPr>
              <p14:xfrm>
                <a:off x="2175141" y="1702928"/>
                <a:ext cx="128520" cy="29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1AC041-677F-43D7-9C8A-EE9430DCDF9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66141" y="1694288"/>
                  <a:ext cx="1461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3FEEC11-1628-4BE4-8D15-31B76640AD9F}"/>
              </a:ext>
            </a:extLst>
          </p:cNvPr>
          <p:cNvGrpSpPr/>
          <p:nvPr/>
        </p:nvGrpSpPr>
        <p:grpSpPr>
          <a:xfrm>
            <a:off x="2625501" y="1689968"/>
            <a:ext cx="303480" cy="154440"/>
            <a:chOff x="2625501" y="1689968"/>
            <a:chExt cx="30348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BF931B-3449-4ADC-B4A3-B8577D9B693F}"/>
                    </a:ext>
                  </a:extLst>
                </p14:cNvPr>
                <p14:cNvContentPartPr/>
                <p14:nvPr/>
              </p14:nvContentPartPr>
              <p14:xfrm>
                <a:off x="2625501" y="1714448"/>
                <a:ext cx="134280" cy="129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BF931B-3449-4ADC-B4A3-B8577D9B69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16861" y="1705808"/>
                  <a:ext cx="151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4600EE-DC34-4422-85AA-4DAC79EC271E}"/>
                    </a:ext>
                  </a:extLst>
                </p14:cNvPr>
                <p14:cNvContentPartPr/>
                <p14:nvPr/>
              </p14:nvContentPartPr>
              <p14:xfrm>
                <a:off x="2782821" y="1689968"/>
                <a:ext cx="146160" cy="140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4600EE-DC34-4422-85AA-4DAC79EC27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74181" y="1680968"/>
                  <a:ext cx="1638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81CDA9-49E3-4419-9884-538F22E68565}"/>
              </a:ext>
            </a:extLst>
          </p:cNvPr>
          <p:cNvGrpSpPr/>
          <p:nvPr/>
        </p:nvGrpSpPr>
        <p:grpSpPr>
          <a:xfrm>
            <a:off x="3225981" y="1512848"/>
            <a:ext cx="1250280" cy="283320"/>
            <a:chOff x="3225981" y="1512848"/>
            <a:chExt cx="12502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D458B1-EED3-4E95-896E-3B255F5212B6}"/>
                    </a:ext>
                  </a:extLst>
                </p14:cNvPr>
                <p14:cNvContentPartPr/>
                <p14:nvPr/>
              </p14:nvContentPartPr>
              <p14:xfrm>
                <a:off x="3232461" y="1685288"/>
                <a:ext cx="15480" cy="110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D458B1-EED3-4E95-896E-3B255F5212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23821" y="1676648"/>
                  <a:ext cx="33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B3749D-014F-4106-8DC0-543209CEFDBF}"/>
                    </a:ext>
                  </a:extLst>
                </p14:cNvPr>
                <p14:cNvContentPartPr/>
                <p14:nvPr/>
              </p14:nvContentPartPr>
              <p14:xfrm>
                <a:off x="3225981" y="1612568"/>
                <a:ext cx="6840" cy="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B3749D-014F-4106-8DC0-543209CEFD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7341" y="1603568"/>
                  <a:ext cx="24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9CE0EE-79E1-43E4-B4F8-28E7C6D4D8EE}"/>
                    </a:ext>
                  </a:extLst>
                </p14:cNvPr>
                <p14:cNvContentPartPr/>
                <p14:nvPr/>
              </p14:nvContentPartPr>
              <p14:xfrm>
                <a:off x="3354861" y="1680968"/>
                <a:ext cx="145440" cy="103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9CE0EE-79E1-43E4-B4F8-28E7C6D4D8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46221" y="1671968"/>
                  <a:ext cx="163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947EB4-0B21-49FD-A6E4-2D1B08E78072}"/>
                    </a:ext>
                  </a:extLst>
                </p14:cNvPr>
                <p14:cNvContentPartPr/>
                <p14:nvPr/>
              </p14:nvContentPartPr>
              <p14:xfrm>
                <a:off x="3553221" y="1591328"/>
                <a:ext cx="38160" cy="177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947EB4-0B21-49FD-A6E4-2D1B08E7807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44221" y="1582688"/>
                  <a:ext cx="55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BAD733A-E057-49CE-956D-4151B0213399}"/>
                    </a:ext>
                  </a:extLst>
                </p14:cNvPr>
                <p14:cNvContentPartPr/>
                <p14:nvPr/>
              </p14:nvContentPartPr>
              <p14:xfrm>
                <a:off x="3529821" y="1669448"/>
                <a:ext cx="86040" cy="16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BAD733A-E057-49CE-956D-4151B021339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21181" y="1660448"/>
                  <a:ext cx="103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44D47F-19E5-46F4-B992-21D6C14BAC42}"/>
                    </a:ext>
                  </a:extLst>
                </p14:cNvPr>
                <p14:cNvContentPartPr/>
                <p14:nvPr/>
              </p14:nvContentPartPr>
              <p14:xfrm>
                <a:off x="3635301" y="1630928"/>
                <a:ext cx="155520" cy="133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44D47F-19E5-46F4-B992-21D6C14BAC4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26661" y="1621928"/>
                  <a:ext cx="173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57461B-C2A8-45BC-8434-796A002C7B5C}"/>
                    </a:ext>
                  </a:extLst>
                </p14:cNvPr>
                <p14:cNvContentPartPr/>
                <p14:nvPr/>
              </p14:nvContentPartPr>
              <p14:xfrm>
                <a:off x="3808821" y="1651448"/>
                <a:ext cx="141840" cy="124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57461B-C2A8-45BC-8434-796A002C7B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00181" y="1642808"/>
                  <a:ext cx="159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2DC29DC-97EC-4D3D-AF40-AC78ABCACCDA}"/>
                    </a:ext>
                  </a:extLst>
                </p14:cNvPr>
                <p14:cNvContentPartPr/>
                <p14:nvPr/>
              </p14:nvContentPartPr>
              <p14:xfrm>
                <a:off x="3964701" y="1644608"/>
                <a:ext cx="201240" cy="135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2DC29DC-97EC-4D3D-AF40-AC78ABCACCD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55701" y="1635608"/>
                  <a:ext cx="218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3E66BA9-B4E2-4DCD-9BE8-5709B2B84DC0}"/>
                    </a:ext>
                  </a:extLst>
                </p14:cNvPr>
                <p14:cNvContentPartPr/>
                <p14:nvPr/>
              </p14:nvContentPartPr>
              <p14:xfrm>
                <a:off x="4238301" y="1625528"/>
                <a:ext cx="135720" cy="140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3E66BA9-B4E2-4DCD-9BE8-5709B2B84DC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229301" y="1616888"/>
                  <a:ext cx="153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15BEA21-26AD-4004-B67A-327DE3EC6C18}"/>
                    </a:ext>
                  </a:extLst>
                </p14:cNvPr>
                <p14:cNvContentPartPr/>
                <p14:nvPr/>
              </p14:nvContentPartPr>
              <p14:xfrm>
                <a:off x="4385181" y="1512848"/>
                <a:ext cx="91080" cy="245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15BEA21-26AD-4004-B67A-327DE3EC6C1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76541" y="1504208"/>
                  <a:ext cx="10872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486603-FF88-4603-B7C6-6C712CB03241}"/>
              </a:ext>
            </a:extLst>
          </p:cNvPr>
          <p:cNvGrpSpPr/>
          <p:nvPr/>
        </p:nvGrpSpPr>
        <p:grpSpPr>
          <a:xfrm>
            <a:off x="4704141" y="1499528"/>
            <a:ext cx="735840" cy="249480"/>
            <a:chOff x="4704141" y="1499528"/>
            <a:chExt cx="73584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810DF0-B4BE-40BF-8D40-EBCA82F32FB2}"/>
                    </a:ext>
                  </a:extLst>
                </p14:cNvPr>
                <p14:cNvContentPartPr/>
                <p14:nvPr/>
              </p14:nvContentPartPr>
              <p14:xfrm>
                <a:off x="4704141" y="1638848"/>
                <a:ext cx="95400" cy="110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810DF0-B4BE-40BF-8D40-EBCA82F32FB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95501" y="1629848"/>
                  <a:ext cx="113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D58B2C-11F6-489D-8C89-777AD164FB21}"/>
                    </a:ext>
                  </a:extLst>
                </p14:cNvPr>
                <p14:cNvContentPartPr/>
                <p14:nvPr/>
              </p14:nvContentPartPr>
              <p14:xfrm>
                <a:off x="4874781" y="1603928"/>
                <a:ext cx="136440" cy="136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D58B2C-11F6-489D-8C89-777AD164FB2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65781" y="1595288"/>
                  <a:ext cx="154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F05025-EAE0-414F-A4C8-7DBE7B5FDB39}"/>
                    </a:ext>
                  </a:extLst>
                </p14:cNvPr>
                <p14:cNvContentPartPr/>
                <p14:nvPr/>
              </p14:nvContentPartPr>
              <p14:xfrm>
                <a:off x="5038941" y="1499528"/>
                <a:ext cx="59400" cy="186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F05025-EAE0-414F-A4C8-7DBE7B5FDB3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30301" y="1490528"/>
                  <a:ext cx="77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92DD8C7-6160-4D61-AB1E-546D710129E3}"/>
                    </a:ext>
                  </a:extLst>
                </p14:cNvPr>
                <p14:cNvContentPartPr/>
                <p14:nvPr/>
              </p14:nvContentPartPr>
              <p14:xfrm>
                <a:off x="5135421" y="1585928"/>
                <a:ext cx="114120" cy="136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92DD8C7-6160-4D61-AB1E-546D710129E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126781" y="1576928"/>
                  <a:ext cx="131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6BB5E79-D4A9-43C2-B80A-35CEB1CA3BB0}"/>
                    </a:ext>
                  </a:extLst>
                </p14:cNvPr>
                <p14:cNvContentPartPr/>
                <p14:nvPr/>
              </p14:nvContentPartPr>
              <p14:xfrm>
                <a:off x="5303181" y="1570448"/>
                <a:ext cx="136800" cy="148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6BB5E79-D4A9-43C2-B80A-35CEB1CA3B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94181" y="1561448"/>
                  <a:ext cx="1544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F118A31-19E0-4357-80EE-3FBF00AC5E9D}"/>
              </a:ext>
            </a:extLst>
          </p:cNvPr>
          <p:cNvGrpSpPr/>
          <p:nvPr/>
        </p:nvGrpSpPr>
        <p:grpSpPr>
          <a:xfrm>
            <a:off x="5873781" y="1437248"/>
            <a:ext cx="824040" cy="389880"/>
            <a:chOff x="5873781" y="1437248"/>
            <a:chExt cx="82404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863921-8D96-4E55-A3C9-1D5CB0D433C7}"/>
                    </a:ext>
                  </a:extLst>
                </p14:cNvPr>
                <p14:cNvContentPartPr/>
                <p14:nvPr/>
              </p14:nvContentPartPr>
              <p14:xfrm>
                <a:off x="5873781" y="1589528"/>
                <a:ext cx="147240" cy="126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863921-8D96-4E55-A3C9-1D5CB0D433C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65141" y="1580528"/>
                  <a:ext cx="164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D1B0A8-14F4-4DCB-8A66-051C219ECE2D}"/>
                    </a:ext>
                  </a:extLst>
                </p14:cNvPr>
                <p14:cNvContentPartPr/>
                <p14:nvPr/>
              </p14:nvContentPartPr>
              <p14:xfrm>
                <a:off x="6100581" y="1558568"/>
                <a:ext cx="165600" cy="268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D1B0A8-14F4-4DCB-8A66-051C219ECE2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91581" y="1549928"/>
                  <a:ext cx="18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8934A0-F3E6-462A-8569-49ED69D58827}"/>
                    </a:ext>
                  </a:extLst>
                </p14:cNvPr>
                <p14:cNvContentPartPr/>
                <p14:nvPr/>
              </p14:nvContentPartPr>
              <p14:xfrm>
                <a:off x="6275541" y="1587008"/>
                <a:ext cx="112320" cy="100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8934A0-F3E6-462A-8569-49ED69D5882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66901" y="1578368"/>
                  <a:ext cx="129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401781C-16D6-4898-A7DF-2AD42D8B4B9A}"/>
                    </a:ext>
                  </a:extLst>
                </p14:cNvPr>
                <p14:cNvContentPartPr/>
                <p14:nvPr/>
              </p14:nvContentPartPr>
              <p14:xfrm>
                <a:off x="6450141" y="1570808"/>
                <a:ext cx="157320" cy="104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401781C-16D6-4898-A7DF-2AD42D8B4B9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41501" y="1562168"/>
                  <a:ext cx="174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CD88FC-FBE9-4D23-84B4-2FC1376DF28D}"/>
                    </a:ext>
                  </a:extLst>
                </p14:cNvPr>
                <p14:cNvContentPartPr/>
                <p14:nvPr/>
              </p14:nvContentPartPr>
              <p14:xfrm>
                <a:off x="6617181" y="1437248"/>
                <a:ext cx="80640" cy="220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CD88FC-FBE9-4D23-84B4-2FC1376DF28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08181" y="1428608"/>
                  <a:ext cx="982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CE16E75-F0DE-40C5-A80F-A3B9EB00CD49}"/>
              </a:ext>
            </a:extLst>
          </p:cNvPr>
          <p:cNvGrpSpPr/>
          <p:nvPr/>
        </p:nvGrpSpPr>
        <p:grpSpPr>
          <a:xfrm>
            <a:off x="6945501" y="1437248"/>
            <a:ext cx="320400" cy="188280"/>
            <a:chOff x="6945501" y="1437248"/>
            <a:chExt cx="32040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0BA909-F1A4-4891-9552-D8C930C7A560}"/>
                    </a:ext>
                  </a:extLst>
                </p14:cNvPr>
                <p14:cNvContentPartPr/>
                <p14:nvPr/>
              </p14:nvContentPartPr>
              <p14:xfrm>
                <a:off x="6981501" y="1437248"/>
                <a:ext cx="39600" cy="188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0BA909-F1A4-4891-9552-D8C930C7A56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72501" y="1428608"/>
                  <a:ext cx="57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CF0B08-96FC-429D-81E4-BBF8705EE3C9}"/>
                    </a:ext>
                  </a:extLst>
                </p14:cNvPr>
                <p14:cNvContentPartPr/>
                <p14:nvPr/>
              </p14:nvContentPartPr>
              <p14:xfrm>
                <a:off x="6945501" y="1510328"/>
                <a:ext cx="131760" cy="22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CF0B08-96FC-429D-81E4-BBF8705EE3C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36501" y="1501328"/>
                  <a:ext cx="149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712A14-8704-48AD-8B98-6530039F7364}"/>
                    </a:ext>
                  </a:extLst>
                </p14:cNvPr>
                <p14:cNvContentPartPr/>
                <p14:nvPr/>
              </p14:nvContentPartPr>
              <p14:xfrm>
                <a:off x="7163661" y="1459208"/>
                <a:ext cx="102240" cy="152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712A14-8704-48AD-8B98-6530039F736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54661" y="1450568"/>
                  <a:ext cx="11988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4A4F7E0-1D5D-4018-9F3A-8783D8E752D9}"/>
              </a:ext>
            </a:extLst>
          </p:cNvPr>
          <p:cNvGrpSpPr/>
          <p:nvPr/>
        </p:nvGrpSpPr>
        <p:grpSpPr>
          <a:xfrm>
            <a:off x="7599261" y="1282448"/>
            <a:ext cx="1553760" cy="478080"/>
            <a:chOff x="7599261" y="1282448"/>
            <a:chExt cx="1553760" cy="4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3A4494-7579-41E3-AF90-7163C089E9B6}"/>
                    </a:ext>
                  </a:extLst>
                </p14:cNvPr>
                <p14:cNvContentPartPr/>
                <p14:nvPr/>
              </p14:nvContentPartPr>
              <p14:xfrm>
                <a:off x="7599261" y="1482608"/>
                <a:ext cx="125280" cy="111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3A4494-7579-41E3-AF90-7163C089E9B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90261" y="1473608"/>
                  <a:ext cx="142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4E7198E-631F-41E8-8D74-CD197CA07F31}"/>
                    </a:ext>
                  </a:extLst>
                </p14:cNvPr>
                <p14:cNvContentPartPr/>
                <p14:nvPr/>
              </p14:nvContentPartPr>
              <p14:xfrm>
                <a:off x="7780701" y="1455608"/>
                <a:ext cx="161640" cy="126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4E7198E-631F-41E8-8D74-CD197CA07F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72061" y="1446608"/>
                  <a:ext cx="179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983E05-84B4-47BA-842B-115C40674765}"/>
                    </a:ext>
                  </a:extLst>
                </p14:cNvPr>
                <p14:cNvContentPartPr/>
                <p14:nvPr/>
              </p14:nvContentPartPr>
              <p14:xfrm>
                <a:off x="7976541" y="1376048"/>
                <a:ext cx="47880" cy="191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983E05-84B4-47BA-842B-115C4067476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67541" y="1367048"/>
                  <a:ext cx="65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423FC15-EC57-43CA-9649-6BCEF24CBFFB}"/>
                    </a:ext>
                  </a:extLst>
                </p14:cNvPr>
                <p14:cNvContentPartPr/>
                <p14:nvPr/>
              </p14:nvContentPartPr>
              <p14:xfrm>
                <a:off x="8048901" y="1459208"/>
                <a:ext cx="107640" cy="113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423FC15-EC57-43CA-9649-6BCEF24CBFF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39901" y="1450568"/>
                  <a:ext cx="125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AA8D8C-14ED-4FBE-83E3-E036129FBE42}"/>
                    </a:ext>
                  </a:extLst>
                </p14:cNvPr>
                <p14:cNvContentPartPr/>
                <p14:nvPr/>
              </p14:nvContentPartPr>
              <p14:xfrm>
                <a:off x="8188581" y="1462808"/>
                <a:ext cx="137880" cy="123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AA8D8C-14ED-4FBE-83E3-E036129FBE4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79941" y="1454168"/>
                  <a:ext cx="155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6142E5F-2426-4BF7-9728-21644E0467ED}"/>
                    </a:ext>
                  </a:extLst>
                </p14:cNvPr>
                <p14:cNvContentPartPr/>
                <p14:nvPr/>
              </p14:nvContentPartPr>
              <p14:xfrm>
                <a:off x="8407821" y="1314488"/>
                <a:ext cx="99360" cy="330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6142E5F-2426-4BF7-9728-21644E0467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399181" y="1305848"/>
                  <a:ext cx="1170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44D41E-95C6-4554-9B76-A48C41495E0A}"/>
                    </a:ext>
                  </a:extLst>
                </p14:cNvPr>
                <p14:cNvContentPartPr/>
                <p14:nvPr/>
              </p14:nvContentPartPr>
              <p14:xfrm>
                <a:off x="8562621" y="1500248"/>
                <a:ext cx="148680" cy="90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44D41E-95C6-4554-9B76-A48C41495E0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53981" y="1491248"/>
                  <a:ext cx="166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ADDBBD-6C14-4999-B2C3-DEF2C9A6F686}"/>
                    </a:ext>
                  </a:extLst>
                </p14:cNvPr>
                <p14:cNvContentPartPr/>
                <p14:nvPr/>
              </p14:nvContentPartPr>
              <p14:xfrm>
                <a:off x="8743341" y="1469288"/>
                <a:ext cx="92160" cy="97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ADDBBD-6C14-4999-B2C3-DEF2C9A6F68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734701" y="1460648"/>
                  <a:ext cx="109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BB8DD10-BED3-4FC6-B4DC-63FCF2005A81}"/>
                    </a:ext>
                  </a:extLst>
                </p14:cNvPr>
                <p14:cNvContentPartPr/>
                <p14:nvPr/>
              </p14:nvContentPartPr>
              <p14:xfrm>
                <a:off x="8820741" y="1456328"/>
                <a:ext cx="182160" cy="304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BB8DD10-BED3-4FC6-B4DC-63FCF2005A8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12101" y="1447688"/>
                  <a:ext cx="199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D7FF4C7-352F-4DD3-A9FF-299C6D66BE24}"/>
                    </a:ext>
                  </a:extLst>
                </p14:cNvPr>
                <p14:cNvContentPartPr/>
                <p14:nvPr/>
              </p14:nvContentPartPr>
              <p14:xfrm>
                <a:off x="8943141" y="1282448"/>
                <a:ext cx="209880" cy="317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D7FF4C7-352F-4DD3-A9FF-299C6D66BE2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934501" y="1273448"/>
                  <a:ext cx="22752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C6789A7-7037-4F48-83FF-35E60BB6D5DD}"/>
              </a:ext>
            </a:extLst>
          </p:cNvPr>
          <p:cNvGrpSpPr/>
          <p:nvPr/>
        </p:nvGrpSpPr>
        <p:grpSpPr>
          <a:xfrm>
            <a:off x="9381261" y="1368848"/>
            <a:ext cx="293760" cy="205920"/>
            <a:chOff x="9381261" y="1368848"/>
            <a:chExt cx="29376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41CE87-3DAF-4923-A9D2-39865EBB7CA6}"/>
                    </a:ext>
                  </a:extLst>
                </p14:cNvPr>
                <p14:cNvContentPartPr/>
                <p14:nvPr/>
              </p14:nvContentPartPr>
              <p14:xfrm>
                <a:off x="9408621" y="1437248"/>
                <a:ext cx="39600" cy="120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41CE87-3DAF-4923-A9D2-39865EBB7CA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399981" y="1428608"/>
                  <a:ext cx="57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4839C42-40FE-4BED-BE5B-4BD3E43A63AA}"/>
                    </a:ext>
                  </a:extLst>
                </p14:cNvPr>
                <p14:cNvContentPartPr/>
                <p14:nvPr/>
              </p14:nvContentPartPr>
              <p14:xfrm>
                <a:off x="9381261" y="1368848"/>
                <a:ext cx="52200" cy="205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4839C42-40FE-4BED-BE5B-4BD3E43A63A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372261" y="1359848"/>
                  <a:ext cx="69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795782-C01B-4BBA-B260-2EC8FFDF8E35}"/>
                    </a:ext>
                  </a:extLst>
                </p14:cNvPr>
                <p14:cNvContentPartPr/>
                <p14:nvPr/>
              </p14:nvContentPartPr>
              <p14:xfrm>
                <a:off x="9382341" y="1436888"/>
                <a:ext cx="292680" cy="121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795782-C01B-4BBA-B260-2EC8FFDF8E3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373341" y="1427888"/>
                  <a:ext cx="3103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791DE3-7098-4A7F-97AF-12E9E8BEA078}"/>
              </a:ext>
            </a:extLst>
          </p:cNvPr>
          <p:cNvGrpSpPr/>
          <p:nvPr/>
        </p:nvGrpSpPr>
        <p:grpSpPr>
          <a:xfrm>
            <a:off x="9925941" y="1300088"/>
            <a:ext cx="794880" cy="265680"/>
            <a:chOff x="9925941" y="1300088"/>
            <a:chExt cx="7948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D250E49-BD3D-456C-9D97-4BC8B5973B1B}"/>
                    </a:ext>
                  </a:extLst>
                </p14:cNvPr>
                <p14:cNvContentPartPr/>
                <p14:nvPr/>
              </p14:nvContentPartPr>
              <p14:xfrm>
                <a:off x="9925941" y="1404488"/>
                <a:ext cx="99720" cy="161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D250E49-BD3D-456C-9D97-4BC8B5973B1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17301" y="1395488"/>
                  <a:ext cx="117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1701E6C-2A98-4152-A59F-2DBA2ABDA0C6}"/>
                    </a:ext>
                  </a:extLst>
                </p14:cNvPr>
                <p14:cNvContentPartPr/>
                <p14:nvPr/>
              </p14:nvContentPartPr>
              <p14:xfrm>
                <a:off x="10096581" y="1300088"/>
                <a:ext cx="44640" cy="223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1701E6C-2A98-4152-A59F-2DBA2ABDA0C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087941" y="1291448"/>
                  <a:ext cx="62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53135B9-6477-4486-8919-B8BCD44A5EF9}"/>
                    </a:ext>
                  </a:extLst>
                </p14:cNvPr>
                <p14:cNvContentPartPr/>
                <p14:nvPr/>
              </p14:nvContentPartPr>
              <p14:xfrm>
                <a:off x="10063461" y="1398008"/>
                <a:ext cx="241920" cy="126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53135B9-6477-4486-8919-B8BCD44A5EF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54821" y="1389008"/>
                  <a:ext cx="259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9FAC6E4-7A3A-4B66-95FA-2108C7C39497}"/>
                    </a:ext>
                  </a:extLst>
                </p14:cNvPr>
                <p14:cNvContentPartPr/>
                <p14:nvPr/>
              </p14:nvContentPartPr>
              <p14:xfrm>
                <a:off x="10392501" y="1391888"/>
                <a:ext cx="111960" cy="149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9FAC6E4-7A3A-4B66-95FA-2108C7C3949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83501" y="1382888"/>
                  <a:ext cx="129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F63CF90-EDA1-4520-9A44-86F5F60D688C}"/>
                    </a:ext>
                  </a:extLst>
                </p14:cNvPr>
                <p14:cNvContentPartPr/>
                <p14:nvPr/>
              </p14:nvContentPartPr>
              <p14:xfrm>
                <a:off x="10491501" y="1390808"/>
                <a:ext cx="229320" cy="125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F63CF90-EDA1-4520-9A44-86F5F60D688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82861" y="1381808"/>
                  <a:ext cx="24696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5953E57-2AAB-4E74-B846-986452FA9996}"/>
              </a:ext>
            </a:extLst>
          </p:cNvPr>
          <p:cNvGrpSpPr/>
          <p:nvPr/>
        </p:nvGrpSpPr>
        <p:grpSpPr>
          <a:xfrm>
            <a:off x="10942221" y="1205048"/>
            <a:ext cx="330120" cy="331920"/>
            <a:chOff x="10942221" y="1205048"/>
            <a:chExt cx="33012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8BF704F-07C4-4F1E-90A4-199CA3295656}"/>
                    </a:ext>
                  </a:extLst>
                </p14:cNvPr>
                <p14:cNvContentPartPr/>
                <p14:nvPr/>
              </p14:nvContentPartPr>
              <p14:xfrm>
                <a:off x="10942221" y="1399088"/>
                <a:ext cx="34920" cy="137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8BF704F-07C4-4F1E-90A4-199CA329565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33221" y="1390448"/>
                  <a:ext cx="52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D5949FE-7F3A-4C7A-A06C-E73D20DA2398}"/>
                    </a:ext>
                  </a:extLst>
                </p14:cNvPr>
                <p14:cNvContentPartPr/>
                <p14:nvPr/>
              </p14:nvContentPartPr>
              <p14:xfrm>
                <a:off x="10956981" y="1215128"/>
                <a:ext cx="34560" cy="9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D5949FE-7F3A-4C7A-A06C-E73D20DA239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48341" y="1206488"/>
                  <a:ext cx="52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4D16986-04FB-4D0D-9398-1671501580D8}"/>
                    </a:ext>
                  </a:extLst>
                </p14:cNvPr>
                <p14:cNvContentPartPr/>
                <p14:nvPr/>
              </p14:nvContentPartPr>
              <p14:xfrm>
                <a:off x="11129421" y="1205048"/>
                <a:ext cx="142920" cy="290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4D16986-04FB-4D0D-9398-1671501580D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120781" y="1196408"/>
                  <a:ext cx="160560" cy="30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928C996-7F0E-4BD0-9F85-33DCEA82B21C}"/>
                  </a:ext>
                </a:extLst>
              </p14:cNvPr>
              <p14:cNvContentPartPr/>
              <p14:nvPr/>
            </p14:nvContentPartPr>
            <p14:xfrm>
              <a:off x="1530741" y="2224208"/>
              <a:ext cx="123840" cy="42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928C996-7F0E-4BD0-9F85-33DCEA82B21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522101" y="2215208"/>
                <a:ext cx="1414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E916461-EFF3-452C-B69F-AD54D09F7AB2}"/>
                  </a:ext>
                </a:extLst>
              </p14:cNvPr>
              <p14:cNvContentPartPr/>
              <p14:nvPr/>
            </p14:nvContentPartPr>
            <p14:xfrm>
              <a:off x="4645101" y="1971488"/>
              <a:ext cx="29520" cy="378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E916461-EFF3-452C-B69F-AD54D09F7AB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636101" y="1962848"/>
                <a:ext cx="4716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2876BCC-CA48-4044-8602-0C5233D3282A}"/>
              </a:ext>
            </a:extLst>
          </p:cNvPr>
          <p:cNvGrpSpPr/>
          <p:nvPr/>
        </p:nvGrpSpPr>
        <p:grpSpPr>
          <a:xfrm>
            <a:off x="2575821" y="2434088"/>
            <a:ext cx="1526040" cy="257040"/>
            <a:chOff x="2575821" y="2434088"/>
            <a:chExt cx="152604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1352D32-6C9D-4E25-9BFE-BCF94F9D6F0B}"/>
                    </a:ext>
                  </a:extLst>
                </p14:cNvPr>
                <p14:cNvContentPartPr/>
                <p14:nvPr/>
              </p14:nvContentPartPr>
              <p14:xfrm>
                <a:off x="2575821" y="2546408"/>
                <a:ext cx="150120" cy="144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1352D32-6C9D-4E25-9BFE-BCF94F9D6F0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66821" y="2537768"/>
                  <a:ext cx="167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73E127B-6554-475F-A4E5-55D59C45B36C}"/>
                    </a:ext>
                  </a:extLst>
                </p14:cNvPr>
                <p14:cNvContentPartPr/>
                <p14:nvPr/>
              </p14:nvContentPartPr>
              <p14:xfrm>
                <a:off x="2742861" y="2542448"/>
                <a:ext cx="148680" cy="129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73E127B-6554-475F-A4E5-55D59C45B36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734221" y="2533448"/>
                  <a:ext cx="16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4CFA383-83B9-4B27-8ECB-8A5BE75280A2}"/>
                    </a:ext>
                  </a:extLst>
                </p14:cNvPr>
                <p14:cNvContentPartPr/>
                <p14:nvPr/>
              </p14:nvContentPartPr>
              <p14:xfrm>
                <a:off x="2891181" y="2547848"/>
                <a:ext cx="105480" cy="100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4CFA383-83B9-4B27-8ECB-8A5BE75280A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82181" y="2539208"/>
                  <a:ext cx="123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AE9E43F-08C5-4359-9C8D-193085E733B6}"/>
                    </a:ext>
                  </a:extLst>
                </p14:cNvPr>
                <p14:cNvContentPartPr/>
                <p14:nvPr/>
              </p14:nvContentPartPr>
              <p14:xfrm>
                <a:off x="3060021" y="2520488"/>
                <a:ext cx="141840" cy="110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AE9E43F-08C5-4359-9C8D-193085E733B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51381" y="2511488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35F766C-1260-42A5-AC62-73950AE15B2F}"/>
                    </a:ext>
                  </a:extLst>
                </p14:cNvPr>
                <p14:cNvContentPartPr/>
                <p14:nvPr/>
              </p14:nvContentPartPr>
              <p14:xfrm>
                <a:off x="3254061" y="2520488"/>
                <a:ext cx="118440" cy="124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35F766C-1260-42A5-AC62-73950AE15B2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45421" y="2511488"/>
                  <a:ext cx="136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BDEEEF9-1232-43F5-B4DE-2E8CC8457CCC}"/>
                    </a:ext>
                  </a:extLst>
                </p14:cNvPr>
                <p14:cNvContentPartPr/>
                <p14:nvPr/>
              </p14:nvContentPartPr>
              <p14:xfrm>
                <a:off x="3422181" y="2496368"/>
                <a:ext cx="121320" cy="129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BDEEEF9-1232-43F5-B4DE-2E8CC8457CC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413181" y="2487728"/>
                  <a:ext cx="138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6549BC0-39EF-4A0D-9E6A-D8BD0FB2D2D9}"/>
                    </a:ext>
                  </a:extLst>
                </p14:cNvPr>
                <p14:cNvContentPartPr/>
                <p14:nvPr/>
              </p14:nvContentPartPr>
              <p14:xfrm>
                <a:off x="3570861" y="2502848"/>
                <a:ext cx="141840" cy="102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6549BC0-39EF-4A0D-9E6A-D8BD0FB2D2D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61861" y="2494208"/>
                  <a:ext cx="159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74B7F80-CCE0-4218-9A79-57EFDE276E97}"/>
                    </a:ext>
                  </a:extLst>
                </p14:cNvPr>
                <p14:cNvContentPartPr/>
                <p14:nvPr/>
              </p14:nvContentPartPr>
              <p14:xfrm>
                <a:off x="3778221" y="2434088"/>
                <a:ext cx="124920" cy="169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74B7F80-CCE0-4218-9A79-57EFDE276E9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69581" y="2425448"/>
                  <a:ext cx="142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72D7A7A-4B89-4983-B14F-412AF060FF41}"/>
                    </a:ext>
                  </a:extLst>
                </p14:cNvPr>
                <p14:cNvContentPartPr/>
                <p14:nvPr/>
              </p14:nvContentPartPr>
              <p14:xfrm>
                <a:off x="4017981" y="2457488"/>
                <a:ext cx="70560" cy="11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72D7A7A-4B89-4983-B14F-412AF060FF4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08981" y="2448488"/>
                  <a:ext cx="88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EF111C6-5B5B-4017-BC25-645CA41FBAEA}"/>
                    </a:ext>
                  </a:extLst>
                </p14:cNvPr>
                <p14:cNvContentPartPr/>
                <p14:nvPr/>
              </p14:nvContentPartPr>
              <p14:xfrm>
                <a:off x="4009701" y="2523008"/>
                <a:ext cx="92160" cy="10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EF111C6-5B5B-4017-BC25-645CA41FBAE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000701" y="2514368"/>
                  <a:ext cx="1098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BFA547D-0D1E-465D-8C3F-FD11E88C991B}"/>
              </a:ext>
            </a:extLst>
          </p:cNvPr>
          <p:cNvGrpSpPr/>
          <p:nvPr/>
        </p:nvGrpSpPr>
        <p:grpSpPr>
          <a:xfrm>
            <a:off x="1840701" y="2101448"/>
            <a:ext cx="731880" cy="237600"/>
            <a:chOff x="1840701" y="2101448"/>
            <a:chExt cx="73188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9251A27-F0B1-47ED-A812-8591AD981AC2}"/>
                    </a:ext>
                  </a:extLst>
                </p14:cNvPr>
                <p14:cNvContentPartPr/>
                <p14:nvPr/>
              </p14:nvContentPartPr>
              <p14:xfrm>
                <a:off x="1840701" y="2195768"/>
                <a:ext cx="119520" cy="143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9251A27-F0B1-47ED-A812-8591AD981AC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831701" y="2187128"/>
                  <a:ext cx="137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C731A2-55B6-4151-9344-850994C1D232}"/>
                    </a:ext>
                  </a:extLst>
                </p14:cNvPr>
                <p14:cNvContentPartPr/>
                <p14:nvPr/>
              </p14:nvContentPartPr>
              <p14:xfrm>
                <a:off x="2019261" y="2101448"/>
                <a:ext cx="37800" cy="183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C731A2-55B6-4151-9344-850994C1D23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010261" y="2092808"/>
                  <a:ext cx="55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3C0E975-F808-4784-AE63-9F55EB77E15F}"/>
                    </a:ext>
                  </a:extLst>
                </p14:cNvPr>
                <p14:cNvContentPartPr/>
                <p14:nvPr/>
              </p14:nvContentPartPr>
              <p14:xfrm>
                <a:off x="1950141" y="2155808"/>
                <a:ext cx="274680" cy="148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3C0E975-F808-4784-AE63-9F55EB77E15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41141" y="2147168"/>
                  <a:ext cx="292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04BE76-77C7-4372-B767-50C7D769D6E6}"/>
                    </a:ext>
                  </a:extLst>
                </p14:cNvPr>
                <p14:cNvContentPartPr/>
                <p14:nvPr/>
              </p14:nvContentPartPr>
              <p14:xfrm>
                <a:off x="2259021" y="2177048"/>
                <a:ext cx="118440" cy="117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04BE76-77C7-4372-B767-50C7D769D6E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50381" y="2168408"/>
                  <a:ext cx="136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6869AF3-D3DD-4DD6-8C38-5FD41E5153BA}"/>
                    </a:ext>
                  </a:extLst>
                </p14:cNvPr>
                <p14:cNvContentPartPr/>
                <p14:nvPr/>
              </p14:nvContentPartPr>
              <p14:xfrm>
                <a:off x="2354781" y="2176328"/>
                <a:ext cx="217800" cy="115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6869AF3-D3DD-4DD6-8C38-5FD41E5153B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46141" y="2167328"/>
                  <a:ext cx="23544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F649B21-7B98-4E7E-8C10-CFF851E0EF53}"/>
              </a:ext>
            </a:extLst>
          </p:cNvPr>
          <p:cNvGrpSpPr/>
          <p:nvPr/>
        </p:nvGrpSpPr>
        <p:grpSpPr>
          <a:xfrm>
            <a:off x="2770581" y="1990928"/>
            <a:ext cx="1301760" cy="273600"/>
            <a:chOff x="2770581" y="1990928"/>
            <a:chExt cx="130176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8CF9569-A353-413C-9C91-B0E2BEBA1D51}"/>
                    </a:ext>
                  </a:extLst>
                </p14:cNvPr>
                <p14:cNvContentPartPr/>
                <p14:nvPr/>
              </p14:nvContentPartPr>
              <p14:xfrm>
                <a:off x="2770581" y="2122328"/>
                <a:ext cx="134280" cy="142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8CF9569-A353-413C-9C91-B0E2BEBA1D5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761941" y="2113328"/>
                  <a:ext cx="151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3F4233B-59DA-4954-BBE8-0469BC942E9D}"/>
                    </a:ext>
                  </a:extLst>
                </p14:cNvPr>
                <p14:cNvContentPartPr/>
                <p14:nvPr/>
              </p14:nvContentPartPr>
              <p14:xfrm>
                <a:off x="2890101" y="2105408"/>
                <a:ext cx="278640" cy="124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3F4233B-59DA-4954-BBE8-0469BC942E9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881461" y="2096408"/>
                  <a:ext cx="29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C2AEBF6-19A1-47A3-9E03-9A72163D01DB}"/>
                    </a:ext>
                  </a:extLst>
                </p14:cNvPr>
                <p14:cNvContentPartPr/>
                <p14:nvPr/>
              </p14:nvContentPartPr>
              <p14:xfrm>
                <a:off x="3193941" y="2082368"/>
                <a:ext cx="177120" cy="119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C2AEBF6-19A1-47A3-9E03-9A72163D01D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185301" y="2073368"/>
                  <a:ext cx="194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ABD59E7-8A24-4C10-BF07-3B83BCE2C79A}"/>
                    </a:ext>
                  </a:extLst>
                </p14:cNvPr>
                <p14:cNvContentPartPr/>
                <p14:nvPr/>
              </p14:nvContentPartPr>
              <p14:xfrm>
                <a:off x="3385101" y="2080928"/>
                <a:ext cx="155160" cy="135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ABD59E7-8A24-4C10-BF07-3B83BCE2C79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76461" y="2072288"/>
                  <a:ext cx="172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1FF56EE-1662-4961-B0A0-C4CFABF6B50B}"/>
                    </a:ext>
                  </a:extLst>
                </p14:cNvPr>
                <p14:cNvContentPartPr/>
                <p14:nvPr/>
              </p14:nvContentPartPr>
              <p14:xfrm>
                <a:off x="3552861" y="2047088"/>
                <a:ext cx="133200" cy="161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1FF56EE-1662-4961-B0A0-C4CFABF6B50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544221" y="2038448"/>
                  <a:ext cx="150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D218DD7-9759-4734-881D-DDFFBABD1A23}"/>
                    </a:ext>
                  </a:extLst>
                </p14:cNvPr>
                <p14:cNvContentPartPr/>
                <p14:nvPr/>
              </p14:nvContentPartPr>
              <p14:xfrm>
                <a:off x="3692541" y="2078048"/>
                <a:ext cx="159480" cy="160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D218DD7-9759-4734-881D-DDFFBABD1A2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83541" y="2069048"/>
                  <a:ext cx="177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0AFB47-C3EE-4D14-9859-DF0BC5CA7318}"/>
                    </a:ext>
                  </a:extLst>
                </p14:cNvPr>
                <p14:cNvContentPartPr/>
                <p14:nvPr/>
              </p14:nvContentPartPr>
              <p14:xfrm>
                <a:off x="3948861" y="1990928"/>
                <a:ext cx="123480" cy="234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0AFB47-C3EE-4D14-9859-DF0BC5CA731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939861" y="1982288"/>
                  <a:ext cx="1411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B0965DF-51D4-4DE6-A5FC-5F95BFBA3249}"/>
              </a:ext>
            </a:extLst>
          </p:cNvPr>
          <p:cNvGrpSpPr/>
          <p:nvPr/>
        </p:nvGrpSpPr>
        <p:grpSpPr>
          <a:xfrm>
            <a:off x="4482381" y="1869248"/>
            <a:ext cx="2164680" cy="435960"/>
            <a:chOff x="4482381" y="1869248"/>
            <a:chExt cx="216468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E879C1-779F-4F03-A9B0-C72D454D60D6}"/>
                    </a:ext>
                  </a:extLst>
                </p14:cNvPr>
                <p14:cNvContentPartPr/>
                <p14:nvPr/>
              </p14:nvContentPartPr>
              <p14:xfrm>
                <a:off x="4482381" y="2053208"/>
                <a:ext cx="127080" cy="142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E879C1-779F-4F03-A9B0-C72D454D60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73741" y="2044208"/>
                  <a:ext cx="144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92F254B-A253-4FF2-BE13-0040C8EAD8C8}"/>
                    </a:ext>
                  </a:extLst>
                </p14:cNvPr>
                <p14:cNvContentPartPr/>
                <p14:nvPr/>
              </p14:nvContentPartPr>
              <p14:xfrm>
                <a:off x="4694061" y="1992008"/>
                <a:ext cx="45000" cy="168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92F254B-A253-4FF2-BE13-0040C8EAD8C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685421" y="1983368"/>
                  <a:ext cx="62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5E80C10-ED8B-4ABA-B1D2-6BC0D45EAB83}"/>
                    </a:ext>
                  </a:extLst>
                </p14:cNvPr>
                <p14:cNvContentPartPr/>
                <p14:nvPr/>
              </p14:nvContentPartPr>
              <p14:xfrm>
                <a:off x="4595421" y="2045648"/>
                <a:ext cx="368280" cy="132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5E80C10-ED8B-4ABA-B1D2-6BC0D45EAB8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586421" y="2037008"/>
                  <a:ext cx="385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D98B90F-67D8-45B0-B9F9-A85BBBED21E3}"/>
                    </a:ext>
                  </a:extLst>
                </p14:cNvPr>
                <p14:cNvContentPartPr/>
                <p14:nvPr/>
              </p14:nvContentPartPr>
              <p14:xfrm>
                <a:off x="5057301" y="2047448"/>
                <a:ext cx="39240" cy="112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98B90F-67D8-45B0-B9F9-A85BBBED21E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048301" y="2038448"/>
                  <a:ext cx="56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FC3B85A-FF50-4F01-B997-70B77EF93D11}"/>
                    </a:ext>
                  </a:extLst>
                </p14:cNvPr>
                <p14:cNvContentPartPr/>
                <p14:nvPr/>
              </p14:nvContentPartPr>
              <p14:xfrm>
                <a:off x="5027421" y="1967168"/>
                <a:ext cx="21960" cy="16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FC3B85A-FF50-4F01-B997-70B77EF93D1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018421" y="1958528"/>
                  <a:ext cx="39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5CB9C86-F8A6-472C-AED9-EBC1DD1C739A}"/>
                    </a:ext>
                  </a:extLst>
                </p14:cNvPr>
                <p14:cNvContentPartPr/>
                <p14:nvPr/>
              </p14:nvContentPartPr>
              <p14:xfrm>
                <a:off x="5151261" y="2004608"/>
                <a:ext cx="246240" cy="140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5CB9C86-F8A6-472C-AED9-EBC1DD1C739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142621" y="1995968"/>
                  <a:ext cx="263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9753259-1411-440D-8EB4-ED05126CC8D4}"/>
                    </a:ext>
                  </a:extLst>
                </p14:cNvPr>
                <p14:cNvContentPartPr/>
                <p14:nvPr/>
              </p14:nvContentPartPr>
              <p14:xfrm>
                <a:off x="5344581" y="1989488"/>
                <a:ext cx="218520" cy="315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9753259-1411-440D-8EB4-ED05126CC8D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335941" y="1980848"/>
                  <a:ext cx="2361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9636D21-D0D5-4CD5-90D9-F18732D8A501}"/>
                    </a:ext>
                  </a:extLst>
                </p14:cNvPr>
                <p14:cNvContentPartPr/>
                <p14:nvPr/>
              </p14:nvContentPartPr>
              <p14:xfrm>
                <a:off x="5710341" y="2019008"/>
                <a:ext cx="122040" cy="99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9636D21-D0D5-4CD5-90D9-F18732D8A50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01341" y="2010008"/>
                  <a:ext cx="139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0D53506-60CB-4C1C-98C8-2F3AB37B37CA}"/>
                    </a:ext>
                  </a:extLst>
                </p14:cNvPr>
                <p14:cNvContentPartPr/>
                <p14:nvPr/>
              </p14:nvContentPartPr>
              <p14:xfrm>
                <a:off x="5916981" y="2024408"/>
                <a:ext cx="171720" cy="81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0D53506-60CB-4C1C-98C8-2F3AB37B37C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908341" y="2015768"/>
                  <a:ext cx="189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7A071DD-5493-4D12-816E-0E2399579A64}"/>
                    </a:ext>
                  </a:extLst>
                </p14:cNvPr>
                <p14:cNvContentPartPr/>
                <p14:nvPr/>
              </p14:nvContentPartPr>
              <p14:xfrm>
                <a:off x="6066741" y="1869248"/>
                <a:ext cx="100440" cy="204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7A071DD-5493-4D12-816E-0E2399579A6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58101" y="1860608"/>
                  <a:ext cx="118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9EC2484-CF46-46E5-B362-5CA50F5ADEB2}"/>
                    </a:ext>
                  </a:extLst>
                </p14:cNvPr>
                <p14:cNvContentPartPr/>
                <p14:nvPr/>
              </p14:nvContentPartPr>
              <p14:xfrm>
                <a:off x="6196701" y="1917488"/>
                <a:ext cx="177480" cy="154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9EC2484-CF46-46E5-B362-5CA50F5ADEB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87701" y="1908488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7CE67DF-2B4B-492A-95E4-9FD5A31CAF8C}"/>
                    </a:ext>
                  </a:extLst>
                </p14:cNvPr>
                <p14:cNvContentPartPr/>
                <p14:nvPr/>
              </p14:nvContentPartPr>
              <p14:xfrm>
                <a:off x="6416661" y="1885088"/>
                <a:ext cx="230400" cy="158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7CE67DF-2B4B-492A-95E4-9FD5A31CAF8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07661" y="1876448"/>
                  <a:ext cx="2480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892BE9D-1C7B-42A7-90A0-CFEEEB0070F5}"/>
              </a:ext>
            </a:extLst>
          </p:cNvPr>
          <p:cNvGrpSpPr/>
          <p:nvPr/>
        </p:nvGrpSpPr>
        <p:grpSpPr>
          <a:xfrm>
            <a:off x="4287261" y="2451728"/>
            <a:ext cx="573480" cy="137880"/>
            <a:chOff x="4287261" y="2451728"/>
            <a:chExt cx="57348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B433978-9367-404B-9D9E-1C08677D0DFB}"/>
                    </a:ext>
                  </a:extLst>
                </p14:cNvPr>
                <p14:cNvContentPartPr/>
                <p14:nvPr/>
              </p14:nvContentPartPr>
              <p14:xfrm>
                <a:off x="4287261" y="2454608"/>
                <a:ext cx="141120" cy="112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B433978-9367-404B-9D9E-1C08677D0DF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278261" y="2445608"/>
                  <a:ext cx="158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422A845-A87C-42E8-82AF-5C3D9110D331}"/>
                    </a:ext>
                  </a:extLst>
                </p14:cNvPr>
                <p14:cNvContentPartPr/>
                <p14:nvPr/>
              </p14:nvContentPartPr>
              <p14:xfrm>
                <a:off x="4462221" y="2451728"/>
                <a:ext cx="137520" cy="137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422A845-A87C-42E8-82AF-5C3D9110D33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453221" y="2443088"/>
                  <a:ext cx="155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28CA732-B41E-4104-A1F5-1CA0BFA2AB36}"/>
                    </a:ext>
                  </a:extLst>
                </p14:cNvPr>
                <p14:cNvContentPartPr/>
                <p14:nvPr/>
              </p14:nvContentPartPr>
              <p14:xfrm>
                <a:off x="4649061" y="2456048"/>
                <a:ext cx="211680" cy="106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28CA732-B41E-4104-A1F5-1CA0BFA2AB3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40421" y="2447408"/>
                  <a:ext cx="2293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C4C00F6-1B1B-4477-BC04-4ECE05DA6CF8}"/>
              </a:ext>
            </a:extLst>
          </p:cNvPr>
          <p:cNvGrpSpPr/>
          <p:nvPr/>
        </p:nvGrpSpPr>
        <p:grpSpPr>
          <a:xfrm>
            <a:off x="5129661" y="2319248"/>
            <a:ext cx="898560" cy="416880"/>
            <a:chOff x="5129661" y="2319248"/>
            <a:chExt cx="89856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A8D7C34-FDA9-4750-96C7-3DD774B65E77}"/>
                    </a:ext>
                  </a:extLst>
                </p14:cNvPr>
                <p14:cNvContentPartPr/>
                <p14:nvPr/>
              </p14:nvContentPartPr>
              <p14:xfrm>
                <a:off x="5129661" y="2319248"/>
                <a:ext cx="165960" cy="246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A8D7C34-FDA9-4750-96C7-3DD774B65E7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20661" y="2310608"/>
                  <a:ext cx="183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CF59BCF-6E6B-407F-9D1F-296487F17D4B}"/>
                    </a:ext>
                  </a:extLst>
                </p14:cNvPr>
                <p14:cNvContentPartPr/>
                <p14:nvPr/>
              </p14:nvContentPartPr>
              <p14:xfrm>
                <a:off x="5308221" y="2380088"/>
                <a:ext cx="30240" cy="142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CF59BCF-6E6B-407F-9D1F-296487F17D4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299221" y="2371088"/>
                  <a:ext cx="47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F40AEC4-BFD0-4145-9A84-12C7017D301F}"/>
                    </a:ext>
                  </a:extLst>
                </p14:cNvPr>
                <p14:cNvContentPartPr/>
                <p14:nvPr/>
              </p14:nvContentPartPr>
              <p14:xfrm>
                <a:off x="5290581" y="2427608"/>
                <a:ext cx="230400" cy="77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F40AEC4-BFD0-4145-9A84-12C7017D301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81581" y="2418608"/>
                  <a:ext cx="248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CFBC274-1F42-42D8-B339-79809466B566}"/>
                    </a:ext>
                  </a:extLst>
                </p14:cNvPr>
                <p14:cNvContentPartPr/>
                <p14:nvPr/>
              </p14:nvContentPartPr>
              <p14:xfrm>
                <a:off x="5603781" y="2422568"/>
                <a:ext cx="2160" cy="93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CFBC274-1F42-42D8-B339-79809466B56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594781" y="2413568"/>
                  <a:ext cx="19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E195AEC-38F2-4F01-8A1D-A79DB1C9EDFD}"/>
                    </a:ext>
                  </a:extLst>
                </p14:cNvPr>
                <p14:cNvContentPartPr/>
                <p14:nvPr/>
              </p14:nvContentPartPr>
              <p14:xfrm>
                <a:off x="5601981" y="2342288"/>
                <a:ext cx="5400" cy="7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E195AEC-38F2-4F01-8A1D-A79DB1C9EDF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593341" y="2333648"/>
                  <a:ext cx="23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EB7A68E-B768-4A70-AF5E-44FF2AF6DAB6}"/>
                    </a:ext>
                  </a:extLst>
                </p14:cNvPr>
                <p14:cNvContentPartPr/>
                <p14:nvPr/>
              </p14:nvContentPartPr>
              <p14:xfrm>
                <a:off x="5678661" y="2397728"/>
                <a:ext cx="144000" cy="107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EB7A68E-B768-4A70-AF5E-44FF2AF6DAB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69661" y="2388728"/>
                  <a:ext cx="161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9315339-BD6F-43C7-9AF8-82A4CE62A2F8}"/>
                    </a:ext>
                  </a:extLst>
                </p14:cNvPr>
                <p14:cNvContentPartPr/>
                <p14:nvPr/>
              </p14:nvContentPartPr>
              <p14:xfrm>
                <a:off x="5807541" y="2371088"/>
                <a:ext cx="220680" cy="365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9315339-BD6F-43C7-9AF8-82A4CE62A2F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798901" y="2362448"/>
                  <a:ext cx="238320" cy="38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A47D5C6-63C8-4A06-8AF3-13CE2DB65EFC}"/>
                  </a:ext>
                </a:extLst>
              </p14:cNvPr>
              <p14:cNvContentPartPr/>
              <p14:nvPr/>
            </p14:nvContentPartPr>
            <p14:xfrm>
              <a:off x="6253941" y="2235368"/>
              <a:ext cx="111960" cy="3510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A47D5C6-63C8-4A06-8AF3-13CE2DB65EFC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245301" y="2226368"/>
                <a:ext cx="12960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5510F9C-6C0A-4461-A787-C9ECB31BE2E7}"/>
              </a:ext>
            </a:extLst>
          </p:cNvPr>
          <p:cNvGrpSpPr/>
          <p:nvPr/>
        </p:nvGrpSpPr>
        <p:grpSpPr>
          <a:xfrm>
            <a:off x="6426381" y="2184248"/>
            <a:ext cx="1935000" cy="542160"/>
            <a:chOff x="6426381" y="2184248"/>
            <a:chExt cx="193500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62ED722-6496-4B26-A832-56BACB5D73D0}"/>
                    </a:ext>
                  </a:extLst>
                </p14:cNvPr>
                <p14:cNvContentPartPr/>
                <p14:nvPr/>
              </p14:nvContentPartPr>
              <p14:xfrm>
                <a:off x="6426381" y="2295848"/>
                <a:ext cx="127800" cy="232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62ED722-6496-4B26-A832-56BACB5D73D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417381" y="2287208"/>
                  <a:ext cx="145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0C6578E-DE0B-48B6-9DFA-5665E1085C24}"/>
                    </a:ext>
                  </a:extLst>
                </p14:cNvPr>
                <p14:cNvContentPartPr/>
                <p14:nvPr/>
              </p14:nvContentPartPr>
              <p14:xfrm>
                <a:off x="6571461" y="2320328"/>
                <a:ext cx="68760" cy="175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0C6578E-DE0B-48B6-9DFA-5665E1085C2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62461" y="2311328"/>
                  <a:ext cx="86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9FF44EF-F6E0-412E-B4A5-79683A7995AC}"/>
                    </a:ext>
                  </a:extLst>
                </p14:cNvPr>
                <p14:cNvContentPartPr/>
                <p14:nvPr/>
              </p14:nvContentPartPr>
              <p14:xfrm>
                <a:off x="6561741" y="2376488"/>
                <a:ext cx="231480" cy="100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9FF44EF-F6E0-412E-B4A5-79683A7995A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552741" y="2367848"/>
                  <a:ext cx="249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0A78487-BF62-4C2C-BE60-3659116FEF0C}"/>
                    </a:ext>
                  </a:extLst>
                </p14:cNvPr>
                <p14:cNvContentPartPr/>
                <p14:nvPr/>
              </p14:nvContentPartPr>
              <p14:xfrm>
                <a:off x="6864861" y="2377208"/>
                <a:ext cx="27000" cy="98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0A78487-BF62-4C2C-BE60-3659116FEF0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855861" y="2368208"/>
                  <a:ext cx="44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C7DC7CB-A8E5-4A07-8132-AF1792CC4C74}"/>
                    </a:ext>
                  </a:extLst>
                </p14:cNvPr>
                <p14:cNvContentPartPr/>
                <p14:nvPr/>
              </p14:nvContentPartPr>
              <p14:xfrm>
                <a:off x="6873141" y="2311328"/>
                <a:ext cx="8640" cy="10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C7DC7CB-A8E5-4A07-8132-AF1792CC4C7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864141" y="2302688"/>
                  <a:ext cx="26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A7FE2EF-2143-4A62-9303-40698A6251D2}"/>
                    </a:ext>
                  </a:extLst>
                </p14:cNvPr>
                <p14:cNvContentPartPr/>
                <p14:nvPr/>
              </p14:nvContentPartPr>
              <p14:xfrm>
                <a:off x="6957021" y="2349488"/>
                <a:ext cx="111960" cy="134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A7FE2EF-2143-4A62-9303-40698A6251D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48021" y="2340848"/>
                  <a:ext cx="129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063E9C1-A712-478F-BC7E-969910C280BF}"/>
                    </a:ext>
                  </a:extLst>
                </p14:cNvPr>
                <p14:cNvContentPartPr/>
                <p14:nvPr/>
              </p14:nvContentPartPr>
              <p14:xfrm>
                <a:off x="7066821" y="2358488"/>
                <a:ext cx="144000" cy="367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063E9C1-A712-478F-BC7E-969910C280B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058181" y="2349488"/>
                  <a:ext cx="1616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026AE6E-B9A0-45CF-AA70-9AF551BD9F55}"/>
                    </a:ext>
                  </a:extLst>
                </p14:cNvPr>
                <p14:cNvContentPartPr/>
                <p14:nvPr/>
              </p14:nvContentPartPr>
              <p14:xfrm>
                <a:off x="7257261" y="2274968"/>
                <a:ext cx="150480" cy="210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026AE6E-B9A0-45CF-AA70-9AF551BD9F5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248621" y="2266328"/>
                  <a:ext cx="168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AF22C2D-D936-4B99-A471-40538AC1F04A}"/>
                    </a:ext>
                  </a:extLst>
                </p14:cNvPr>
                <p14:cNvContentPartPr/>
                <p14:nvPr/>
              </p14:nvContentPartPr>
              <p14:xfrm>
                <a:off x="7436181" y="2402048"/>
                <a:ext cx="84240" cy="96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AF22C2D-D936-4B99-A471-40538AC1F04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427181" y="2393408"/>
                  <a:ext cx="101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1F40051-360B-46D9-A729-821A52F78E64}"/>
                    </a:ext>
                  </a:extLst>
                </p14:cNvPr>
                <p14:cNvContentPartPr/>
                <p14:nvPr/>
              </p14:nvContentPartPr>
              <p14:xfrm>
                <a:off x="7601061" y="2290088"/>
                <a:ext cx="91800" cy="217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1F40051-360B-46D9-A729-821A52F78E6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592061" y="2281448"/>
                  <a:ext cx="109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BDDFE5C-53E1-4305-A40E-3D81D9B8EDAA}"/>
                    </a:ext>
                  </a:extLst>
                </p14:cNvPr>
                <p14:cNvContentPartPr/>
                <p14:nvPr/>
              </p14:nvContentPartPr>
              <p14:xfrm>
                <a:off x="7580901" y="2393048"/>
                <a:ext cx="100440" cy="11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BDDFE5C-53E1-4305-A40E-3D81D9B8EDA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571901" y="2384408"/>
                  <a:ext cx="118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E639E76-F028-426E-8909-56A446843A52}"/>
                    </a:ext>
                  </a:extLst>
                </p14:cNvPr>
                <p14:cNvContentPartPr/>
                <p14:nvPr/>
              </p14:nvContentPartPr>
              <p14:xfrm>
                <a:off x="7715541" y="2288288"/>
                <a:ext cx="145800" cy="196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E639E76-F028-426E-8909-56A446843A5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706901" y="2279288"/>
                  <a:ext cx="163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18BA374-0AD6-47FB-BC89-B3DD473897C2}"/>
                    </a:ext>
                  </a:extLst>
                </p14:cNvPr>
                <p14:cNvContentPartPr/>
                <p14:nvPr/>
              </p14:nvContentPartPr>
              <p14:xfrm>
                <a:off x="7858101" y="2349848"/>
                <a:ext cx="114840" cy="114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18BA374-0AD6-47FB-BC89-B3DD473897C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849461" y="2341208"/>
                  <a:ext cx="132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7C1F401-4F2E-4D7D-9BFF-534997FC2B32}"/>
                    </a:ext>
                  </a:extLst>
                </p14:cNvPr>
                <p14:cNvContentPartPr/>
                <p14:nvPr/>
              </p14:nvContentPartPr>
              <p14:xfrm>
                <a:off x="8030181" y="2361008"/>
                <a:ext cx="104760" cy="111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7C1F401-4F2E-4D7D-9BFF-534997FC2B3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021541" y="2352368"/>
                  <a:ext cx="122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A17A7CC-1BE8-4DD9-86C7-8A4F93BCD66F}"/>
                    </a:ext>
                  </a:extLst>
                </p14:cNvPr>
                <p14:cNvContentPartPr/>
                <p14:nvPr/>
              </p14:nvContentPartPr>
              <p14:xfrm>
                <a:off x="8228541" y="2184248"/>
                <a:ext cx="132840" cy="415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A17A7CC-1BE8-4DD9-86C7-8A4F93BCD66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19541" y="2175608"/>
                  <a:ext cx="150480" cy="43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91C5F9D-C32E-4047-A287-996A8CD084CE}"/>
                  </a:ext>
                </a:extLst>
              </p14:cNvPr>
              <p14:cNvContentPartPr/>
              <p14:nvPr/>
            </p14:nvContentPartPr>
            <p14:xfrm>
              <a:off x="8403501" y="2279288"/>
              <a:ext cx="3600" cy="75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91C5F9D-C32E-4047-A287-996A8CD084C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94861" y="2270648"/>
                <a:ext cx="2124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03A19E2-EBC9-4003-B14D-CEE2E4D1F781}"/>
              </a:ext>
            </a:extLst>
          </p:cNvPr>
          <p:cNvGrpSpPr/>
          <p:nvPr/>
        </p:nvGrpSpPr>
        <p:grpSpPr>
          <a:xfrm>
            <a:off x="8427981" y="2197568"/>
            <a:ext cx="709920" cy="204480"/>
            <a:chOff x="8427981" y="2197568"/>
            <a:chExt cx="70992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A4108E6-501E-47CD-8105-EADABA866E51}"/>
                    </a:ext>
                  </a:extLst>
                </p14:cNvPr>
                <p14:cNvContentPartPr/>
                <p14:nvPr/>
              </p14:nvContentPartPr>
              <p14:xfrm>
                <a:off x="8427981" y="2316008"/>
                <a:ext cx="92520" cy="86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A4108E6-501E-47CD-8105-EADABA866E5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419341" y="2307008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5DFFA3C-47F4-4894-BE78-8DAEAA53073F}"/>
                    </a:ext>
                  </a:extLst>
                </p14:cNvPr>
                <p14:cNvContentPartPr/>
                <p14:nvPr/>
              </p14:nvContentPartPr>
              <p14:xfrm>
                <a:off x="8581701" y="2298008"/>
                <a:ext cx="114480" cy="86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5DFFA3C-47F4-4894-BE78-8DAEAA53073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73061" y="2289008"/>
                  <a:ext cx="132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C41745E-ED2C-47B5-B420-F11E18C9EC6D}"/>
                    </a:ext>
                  </a:extLst>
                </p14:cNvPr>
                <p14:cNvContentPartPr/>
                <p14:nvPr/>
              </p14:nvContentPartPr>
              <p14:xfrm>
                <a:off x="8745141" y="2197568"/>
                <a:ext cx="25200" cy="180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C41745E-ED2C-47B5-B420-F11E18C9EC6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736501" y="2188928"/>
                  <a:ext cx="4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2B3BBD7-2532-4247-BA56-EE412933BD9D}"/>
                    </a:ext>
                  </a:extLst>
                </p14:cNvPr>
                <p14:cNvContentPartPr/>
                <p14:nvPr/>
              </p14:nvContentPartPr>
              <p14:xfrm>
                <a:off x="8858181" y="2299808"/>
                <a:ext cx="66240" cy="65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2B3BBD7-2532-4247-BA56-EE412933BD9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49181" y="2291168"/>
                  <a:ext cx="83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222E056-CF22-4FF1-B27A-D8B68950D20D}"/>
                    </a:ext>
                  </a:extLst>
                </p14:cNvPr>
                <p14:cNvContentPartPr/>
                <p14:nvPr/>
              </p14:nvContentPartPr>
              <p14:xfrm>
                <a:off x="8975181" y="2251208"/>
                <a:ext cx="162720" cy="103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222E056-CF22-4FF1-B27A-D8B68950D20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66541" y="2242208"/>
                  <a:ext cx="1803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AAAA5E9-18C4-4188-936C-E0B63698B72A}"/>
              </a:ext>
            </a:extLst>
          </p:cNvPr>
          <p:cNvGrpSpPr/>
          <p:nvPr/>
        </p:nvGrpSpPr>
        <p:grpSpPr>
          <a:xfrm>
            <a:off x="9249501" y="1971488"/>
            <a:ext cx="2238480" cy="423720"/>
            <a:chOff x="9249501" y="1971488"/>
            <a:chExt cx="223848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415D53-9DDB-4FC2-B17B-39AABC37A80A}"/>
                    </a:ext>
                  </a:extLst>
                </p14:cNvPr>
                <p14:cNvContentPartPr/>
                <p14:nvPr/>
              </p14:nvContentPartPr>
              <p14:xfrm>
                <a:off x="9249501" y="2358128"/>
                <a:ext cx="19800" cy="37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415D53-9DDB-4FC2-B17B-39AABC37A80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240501" y="2349128"/>
                  <a:ext cx="37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6FFE39D-8027-46D3-A129-CA25227DD281}"/>
                    </a:ext>
                  </a:extLst>
                </p14:cNvPr>
                <p14:cNvContentPartPr/>
                <p14:nvPr/>
              </p14:nvContentPartPr>
              <p14:xfrm>
                <a:off x="9369741" y="2274968"/>
                <a:ext cx="114480" cy="93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6FFE39D-8027-46D3-A129-CA25227DD28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361101" y="2265968"/>
                  <a:ext cx="132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582B768-1709-4EF7-AE28-E1C46F212B44}"/>
                    </a:ext>
                  </a:extLst>
                </p14:cNvPr>
                <p14:cNvContentPartPr/>
                <p14:nvPr/>
              </p14:nvContentPartPr>
              <p14:xfrm>
                <a:off x="9526701" y="2247248"/>
                <a:ext cx="140040" cy="111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582B768-1709-4EF7-AE28-E1C46F212B4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17701" y="2238248"/>
                  <a:ext cx="157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BCA7A4-8056-441D-A624-0FA59E5069A3}"/>
                    </a:ext>
                  </a:extLst>
                </p14:cNvPr>
                <p14:cNvContentPartPr/>
                <p14:nvPr/>
              </p14:nvContentPartPr>
              <p14:xfrm>
                <a:off x="9721101" y="2250128"/>
                <a:ext cx="104760" cy="1047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BCA7A4-8056-441D-A624-0FA59E5069A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712461" y="2241128"/>
                  <a:ext cx="122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4A22912-1F0F-4B47-8E98-6FC267C79AF1}"/>
                    </a:ext>
                  </a:extLst>
                </p14:cNvPr>
                <p14:cNvContentPartPr/>
                <p14:nvPr/>
              </p14:nvContentPartPr>
              <p14:xfrm>
                <a:off x="9861861" y="2248328"/>
                <a:ext cx="142920" cy="111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4A22912-1F0F-4B47-8E98-6FC267C79AF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852861" y="2239688"/>
                  <a:ext cx="160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B0EC669-705E-4994-8B04-06C1C7D3FDDF}"/>
                    </a:ext>
                  </a:extLst>
                </p14:cNvPr>
                <p14:cNvContentPartPr/>
                <p14:nvPr/>
              </p14:nvContentPartPr>
              <p14:xfrm>
                <a:off x="10033221" y="2238608"/>
                <a:ext cx="129600" cy="123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B0EC669-705E-4994-8B04-06C1C7D3FDD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24581" y="2229608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0DB4318-A24A-4E6F-A4B7-2A5F38E18BD1}"/>
                    </a:ext>
                  </a:extLst>
                </p14:cNvPr>
                <p14:cNvContentPartPr/>
                <p14:nvPr/>
              </p14:nvContentPartPr>
              <p14:xfrm>
                <a:off x="10205301" y="2190728"/>
                <a:ext cx="90000" cy="1476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0DB4318-A24A-4E6F-A4B7-2A5F38E18BD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196661" y="2181728"/>
                  <a:ext cx="107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B22B506-339C-415F-8962-9103C3897B98}"/>
                    </a:ext>
                  </a:extLst>
                </p14:cNvPr>
                <p14:cNvContentPartPr/>
                <p14:nvPr/>
              </p14:nvContentPartPr>
              <p14:xfrm>
                <a:off x="10338501" y="2222408"/>
                <a:ext cx="120600" cy="128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B22B506-339C-415F-8962-9103C3897B9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329501" y="2213408"/>
                  <a:ext cx="138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3441EE2-E576-46D1-9AB0-96D0568A6ED5}"/>
                    </a:ext>
                  </a:extLst>
                </p14:cNvPr>
                <p14:cNvContentPartPr/>
                <p14:nvPr/>
              </p14:nvContentPartPr>
              <p14:xfrm>
                <a:off x="10595181" y="2110448"/>
                <a:ext cx="109440" cy="257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3441EE2-E576-46D1-9AB0-96D0568A6ED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586181" y="2101448"/>
                  <a:ext cx="127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FAE3B02-855A-4D6A-9B06-361933317B0C}"/>
                    </a:ext>
                  </a:extLst>
                </p14:cNvPr>
                <p14:cNvContentPartPr/>
                <p14:nvPr/>
              </p14:nvContentPartPr>
              <p14:xfrm>
                <a:off x="10802901" y="2021888"/>
                <a:ext cx="123840" cy="366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FAE3B02-855A-4D6A-9B06-361933317B0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793901" y="2013248"/>
                  <a:ext cx="1414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B614DA9-A686-4B3E-8FD3-541EBAEA12DD}"/>
                    </a:ext>
                  </a:extLst>
                </p14:cNvPr>
                <p14:cNvContentPartPr/>
                <p14:nvPr/>
              </p14:nvContentPartPr>
              <p14:xfrm>
                <a:off x="11227701" y="1971488"/>
                <a:ext cx="122760" cy="3920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B614DA9-A686-4B3E-8FD3-541EBAEA12D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219061" y="1962848"/>
                  <a:ext cx="1404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79F9390-BB6C-49D1-9A40-DB10FA1ACB05}"/>
                    </a:ext>
                  </a:extLst>
                </p14:cNvPr>
                <p14:cNvContentPartPr/>
                <p14:nvPr/>
              </p14:nvContentPartPr>
              <p14:xfrm>
                <a:off x="11471061" y="2101448"/>
                <a:ext cx="16920" cy="25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79F9390-BB6C-49D1-9A40-DB10FA1ACB0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462061" y="2092808"/>
                  <a:ext cx="34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3BBFE5E-F855-4041-8B15-9928983CCAD3}"/>
                    </a:ext>
                  </a:extLst>
                </p14:cNvPr>
                <p14:cNvContentPartPr/>
                <p14:nvPr/>
              </p14:nvContentPartPr>
              <p14:xfrm>
                <a:off x="11449461" y="2222408"/>
                <a:ext cx="31680" cy="140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3BBFE5E-F855-4041-8B15-9928983CCAD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40461" y="2213768"/>
                  <a:ext cx="4932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718F6F7-1847-445F-979F-E380256E4B1F}"/>
                  </a:ext>
                </a:extLst>
              </p14:cNvPr>
              <p14:cNvContentPartPr/>
              <p14:nvPr/>
            </p14:nvContentPartPr>
            <p14:xfrm>
              <a:off x="9114861" y="2162648"/>
              <a:ext cx="69120" cy="2869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718F6F7-1847-445F-979F-E380256E4B1F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105861" y="2154008"/>
                <a:ext cx="8676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DEC14D6-A7C9-4AAD-8566-5B2E7890C9F0}"/>
              </a:ext>
            </a:extLst>
          </p:cNvPr>
          <p:cNvGrpSpPr/>
          <p:nvPr/>
        </p:nvGrpSpPr>
        <p:grpSpPr>
          <a:xfrm>
            <a:off x="1604541" y="2917208"/>
            <a:ext cx="4116600" cy="645480"/>
            <a:chOff x="1604541" y="2917208"/>
            <a:chExt cx="4116600" cy="6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945D549-B8A7-4A6B-BFFC-FDC652908E42}"/>
                    </a:ext>
                  </a:extLst>
                </p14:cNvPr>
                <p14:cNvContentPartPr/>
                <p14:nvPr/>
              </p14:nvContentPartPr>
              <p14:xfrm>
                <a:off x="1604541" y="3108368"/>
                <a:ext cx="124200" cy="403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945D549-B8A7-4A6B-BFFC-FDC652908E4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595901" y="3099368"/>
                  <a:ext cx="141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E082135-CE86-4909-BD59-0F752E67F046}"/>
                    </a:ext>
                  </a:extLst>
                </p14:cNvPr>
                <p14:cNvContentPartPr/>
                <p14:nvPr/>
              </p14:nvContentPartPr>
              <p14:xfrm>
                <a:off x="1870941" y="3056888"/>
                <a:ext cx="125280" cy="136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E082135-CE86-4909-BD59-0F752E67F04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861941" y="3047888"/>
                  <a:ext cx="142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E2302AF-7A7D-4723-B884-E6C8FEABA5AD}"/>
                    </a:ext>
                  </a:extLst>
                </p14:cNvPr>
                <p14:cNvContentPartPr/>
                <p14:nvPr/>
              </p14:nvContentPartPr>
              <p14:xfrm>
                <a:off x="2047701" y="2996048"/>
                <a:ext cx="58320" cy="147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E2302AF-7A7D-4723-B884-E6C8FEABA5A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039061" y="2987408"/>
                  <a:ext cx="75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0575E5A-1BA9-4642-869A-E4BAA50D72A7}"/>
                    </a:ext>
                  </a:extLst>
                </p14:cNvPr>
                <p14:cNvContentPartPr/>
                <p14:nvPr/>
              </p14:nvContentPartPr>
              <p14:xfrm>
                <a:off x="2009181" y="3022328"/>
                <a:ext cx="280440" cy="115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0575E5A-1BA9-4642-869A-E4BAA50D72A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000181" y="3013688"/>
                  <a:ext cx="298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391020B-1E95-417F-9DD5-5168425AAFE4}"/>
                    </a:ext>
                  </a:extLst>
                </p14:cNvPr>
                <p14:cNvContentPartPr/>
                <p14:nvPr/>
              </p14:nvContentPartPr>
              <p14:xfrm>
                <a:off x="2342541" y="2991728"/>
                <a:ext cx="115200" cy="128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391020B-1E95-417F-9DD5-5168425AAFE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333901" y="2982728"/>
                  <a:ext cx="132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C892084-37AD-4D7F-9B5E-A8B453719CF3}"/>
                    </a:ext>
                  </a:extLst>
                </p14:cNvPr>
                <p14:cNvContentPartPr/>
                <p14:nvPr/>
              </p14:nvContentPartPr>
              <p14:xfrm>
                <a:off x="2433261" y="2980568"/>
                <a:ext cx="218520" cy="1191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C892084-37AD-4D7F-9B5E-A8B453719CF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424261" y="2971928"/>
                  <a:ext cx="236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F94B08D-92E4-4B7B-B182-90A4B7811AEF}"/>
                    </a:ext>
                  </a:extLst>
                </p14:cNvPr>
                <p14:cNvContentPartPr/>
                <p14:nvPr/>
              </p14:nvContentPartPr>
              <p14:xfrm>
                <a:off x="2957061" y="2967608"/>
                <a:ext cx="120960" cy="151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F94B08D-92E4-4B7B-B182-90A4B7811AE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948061" y="2958968"/>
                  <a:ext cx="138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224F3B-E64F-4F13-85B9-6DDC218C1C8E}"/>
                    </a:ext>
                  </a:extLst>
                </p14:cNvPr>
                <p14:cNvContentPartPr/>
                <p14:nvPr/>
              </p14:nvContentPartPr>
              <p14:xfrm>
                <a:off x="3162621" y="2984528"/>
                <a:ext cx="23040" cy="100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224F3B-E64F-4F13-85B9-6DDC218C1C8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153621" y="2975528"/>
                  <a:ext cx="40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1910EE3-F0AF-44ED-A9F0-651F8B324A84}"/>
                    </a:ext>
                  </a:extLst>
                </p14:cNvPr>
                <p14:cNvContentPartPr/>
                <p14:nvPr/>
              </p14:nvContentPartPr>
              <p14:xfrm>
                <a:off x="3149301" y="2917208"/>
                <a:ext cx="28080" cy="270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1910EE3-F0AF-44ED-A9F0-651F8B324A8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140301" y="2908208"/>
                  <a:ext cx="45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ACF622E-99FB-4FC2-A4F0-EF278698017F}"/>
                    </a:ext>
                  </a:extLst>
                </p14:cNvPr>
                <p14:cNvContentPartPr/>
                <p14:nvPr/>
              </p14:nvContentPartPr>
              <p14:xfrm>
                <a:off x="3287901" y="2962208"/>
                <a:ext cx="123480" cy="241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ACF622E-99FB-4FC2-A4F0-EF278698017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8901" y="2953568"/>
                  <a:ext cx="141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6B1ACBD-DCEF-4291-B868-2F03AD14E6BD}"/>
                    </a:ext>
                  </a:extLst>
                </p14:cNvPr>
                <p14:cNvContentPartPr/>
                <p14:nvPr/>
              </p14:nvContentPartPr>
              <p14:xfrm>
                <a:off x="3484101" y="2948168"/>
                <a:ext cx="203760" cy="124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6B1ACBD-DCEF-4291-B868-2F03AD14E6B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75101" y="2939168"/>
                  <a:ext cx="22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C767E2A-3B57-46CA-BD18-713508C01E5F}"/>
                    </a:ext>
                  </a:extLst>
                </p14:cNvPr>
                <p14:cNvContentPartPr/>
                <p14:nvPr/>
              </p14:nvContentPartPr>
              <p14:xfrm>
                <a:off x="2625501" y="3441368"/>
                <a:ext cx="19800" cy="97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C767E2A-3B57-46CA-BD18-713508C01E5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616501" y="3432728"/>
                  <a:ext cx="37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2E8B0E7-CF37-488E-AA8A-FE19FDAD306B}"/>
                    </a:ext>
                  </a:extLst>
                </p14:cNvPr>
                <p14:cNvContentPartPr/>
                <p14:nvPr/>
              </p14:nvContentPartPr>
              <p14:xfrm>
                <a:off x="2571141" y="3385568"/>
                <a:ext cx="31320" cy="198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2E8B0E7-CF37-488E-AA8A-FE19FDAD306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62501" y="3376928"/>
                  <a:ext cx="48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45D9C4-7D4E-4354-9928-FE610E5728D8}"/>
                    </a:ext>
                  </a:extLst>
                </p14:cNvPr>
                <p14:cNvContentPartPr/>
                <p14:nvPr/>
              </p14:nvContentPartPr>
              <p14:xfrm>
                <a:off x="2677701" y="3379448"/>
                <a:ext cx="151200" cy="183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45D9C4-7D4E-4354-9928-FE610E5728D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669061" y="3370808"/>
                  <a:ext cx="168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9D0E9D5-FC50-4511-A4FA-018BD03793AA}"/>
                    </a:ext>
                  </a:extLst>
                </p14:cNvPr>
                <p14:cNvContentPartPr/>
                <p14:nvPr/>
              </p14:nvContentPartPr>
              <p14:xfrm>
                <a:off x="3185301" y="3414008"/>
                <a:ext cx="133560" cy="114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9D0E9D5-FC50-4511-A4FA-018BD03793A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76301" y="3405368"/>
                  <a:ext cx="151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83A6FB0-B2E4-4847-8399-EE7D0AA665A5}"/>
                    </a:ext>
                  </a:extLst>
                </p14:cNvPr>
                <p14:cNvContentPartPr/>
                <p14:nvPr/>
              </p14:nvContentPartPr>
              <p14:xfrm>
                <a:off x="3383301" y="3389168"/>
                <a:ext cx="169920" cy="117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83A6FB0-B2E4-4847-8399-EE7D0AA665A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374661" y="3380528"/>
                  <a:ext cx="187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771B0D4-363D-4776-9419-458065822AA3}"/>
                    </a:ext>
                  </a:extLst>
                </p14:cNvPr>
                <p14:cNvContentPartPr/>
                <p14:nvPr/>
              </p14:nvContentPartPr>
              <p14:xfrm>
                <a:off x="3549981" y="3283328"/>
                <a:ext cx="70560" cy="178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771B0D4-363D-4776-9419-458065822AA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540981" y="3274688"/>
                  <a:ext cx="88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7D51421-9120-40CF-AED2-A9FB801D5417}"/>
                    </a:ext>
                  </a:extLst>
                </p14:cNvPr>
                <p14:cNvContentPartPr/>
                <p14:nvPr/>
              </p14:nvContentPartPr>
              <p14:xfrm>
                <a:off x="3681741" y="3396008"/>
                <a:ext cx="102600" cy="85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7D51421-9120-40CF-AED2-A9FB801D541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673101" y="3387368"/>
                  <a:ext cx="120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F2DEC7C-0CE0-442C-A579-8367EB15DC28}"/>
                    </a:ext>
                  </a:extLst>
                </p14:cNvPr>
                <p14:cNvContentPartPr/>
                <p14:nvPr/>
              </p14:nvContentPartPr>
              <p14:xfrm>
                <a:off x="3826821" y="3355328"/>
                <a:ext cx="128880" cy="148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F2DEC7C-0CE0-442C-A579-8367EB15DC2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17821" y="3346328"/>
                  <a:ext cx="146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F0A3287-ECF7-4D83-B5F8-BCC94CBD9B37}"/>
                    </a:ext>
                  </a:extLst>
                </p14:cNvPr>
                <p14:cNvContentPartPr/>
                <p14:nvPr/>
              </p14:nvContentPartPr>
              <p14:xfrm>
                <a:off x="4042101" y="3449648"/>
                <a:ext cx="18720" cy="18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F0A3287-ECF7-4D83-B5F8-BCC94CBD9B3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033461" y="3441008"/>
                  <a:ext cx="36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51A0DDD-065A-48C7-806B-EFFC4326C430}"/>
                    </a:ext>
                  </a:extLst>
                </p14:cNvPr>
                <p14:cNvContentPartPr/>
                <p14:nvPr/>
              </p14:nvContentPartPr>
              <p14:xfrm>
                <a:off x="4097901" y="3391688"/>
                <a:ext cx="94680" cy="77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51A0DDD-065A-48C7-806B-EFFC4326C43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88901" y="3382688"/>
                  <a:ext cx="112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3E90AB6-AF72-4EB6-AFFC-73BDA7DCD458}"/>
                    </a:ext>
                  </a:extLst>
                </p14:cNvPr>
                <p14:cNvContentPartPr/>
                <p14:nvPr/>
              </p14:nvContentPartPr>
              <p14:xfrm>
                <a:off x="4188981" y="3270728"/>
                <a:ext cx="267480" cy="1987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3E90AB6-AF72-4EB6-AFFC-73BDA7DCD45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80341" y="3261728"/>
                  <a:ext cx="285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1EF6D86-93B4-42FA-B482-35E42AB750DB}"/>
                    </a:ext>
                  </a:extLst>
                </p14:cNvPr>
                <p14:cNvContentPartPr/>
                <p14:nvPr/>
              </p14:nvContentPartPr>
              <p14:xfrm>
                <a:off x="4492101" y="3333368"/>
                <a:ext cx="146520" cy="136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1EF6D86-93B4-42FA-B482-35E42AB750D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483461" y="3324728"/>
                  <a:ext cx="164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6B6696C-5DAA-4115-A66B-7B5FC59F14D2}"/>
                    </a:ext>
                  </a:extLst>
                </p14:cNvPr>
                <p14:cNvContentPartPr/>
                <p14:nvPr/>
              </p14:nvContentPartPr>
              <p14:xfrm>
                <a:off x="4654821" y="3324368"/>
                <a:ext cx="147960" cy="1184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6B6696C-5DAA-4115-A66B-7B5FC59F14D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646181" y="3315368"/>
                  <a:ext cx="165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931ED61-8298-4990-8217-FBE7514F94FD}"/>
                    </a:ext>
                  </a:extLst>
                </p14:cNvPr>
                <p14:cNvContentPartPr/>
                <p14:nvPr/>
              </p14:nvContentPartPr>
              <p14:xfrm>
                <a:off x="4868301" y="3198368"/>
                <a:ext cx="175680" cy="2311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931ED61-8298-4990-8217-FBE7514F94F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859301" y="3189728"/>
                  <a:ext cx="193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862D648-1AD7-4BB4-B07E-7742A451C16F}"/>
                    </a:ext>
                  </a:extLst>
                </p14:cNvPr>
                <p14:cNvContentPartPr/>
                <p14:nvPr/>
              </p14:nvContentPartPr>
              <p14:xfrm>
                <a:off x="4870101" y="3360728"/>
                <a:ext cx="181080" cy="42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862D648-1AD7-4BB4-B07E-7742A451C16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861101" y="3352088"/>
                  <a:ext cx="198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7E4DA19-3971-4486-8E6F-C39A040A0565}"/>
                    </a:ext>
                  </a:extLst>
                </p14:cNvPr>
                <p14:cNvContentPartPr/>
                <p14:nvPr/>
              </p14:nvContentPartPr>
              <p14:xfrm>
                <a:off x="5097981" y="3212048"/>
                <a:ext cx="113760" cy="1854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7E4DA19-3971-4486-8E6F-C39A040A056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089341" y="3203408"/>
                  <a:ext cx="131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D63DAC1-9576-449E-8770-AD5F5159816F}"/>
                    </a:ext>
                  </a:extLst>
                </p14:cNvPr>
                <p14:cNvContentPartPr/>
                <p14:nvPr/>
              </p14:nvContentPartPr>
              <p14:xfrm>
                <a:off x="5312901" y="3182888"/>
                <a:ext cx="77760" cy="342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D63DAC1-9576-449E-8770-AD5F5159816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04261" y="3173888"/>
                  <a:ext cx="95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F567294-BD57-4FC4-B8CB-AA998825FEBC}"/>
                    </a:ext>
                  </a:extLst>
                </p14:cNvPr>
                <p14:cNvContentPartPr/>
                <p14:nvPr/>
              </p14:nvContentPartPr>
              <p14:xfrm>
                <a:off x="5423421" y="3289088"/>
                <a:ext cx="140040" cy="157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F567294-BD57-4FC4-B8CB-AA998825FEB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14421" y="3280448"/>
                  <a:ext cx="157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F430383-B6E8-4C92-B9DD-632F52167E0C}"/>
                    </a:ext>
                  </a:extLst>
                </p14:cNvPr>
                <p14:cNvContentPartPr/>
                <p14:nvPr/>
              </p14:nvContentPartPr>
              <p14:xfrm>
                <a:off x="5551221" y="3163808"/>
                <a:ext cx="169920" cy="3376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F430383-B6E8-4C92-B9DD-632F52167E0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42221" y="3155168"/>
                  <a:ext cx="187560" cy="35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D5FADCD-8509-4A3F-8F27-A95C8A4F8BAE}"/>
              </a:ext>
            </a:extLst>
          </p:cNvPr>
          <p:cNvGrpSpPr/>
          <p:nvPr/>
        </p:nvGrpSpPr>
        <p:grpSpPr>
          <a:xfrm>
            <a:off x="5912661" y="3133208"/>
            <a:ext cx="560160" cy="255960"/>
            <a:chOff x="5912661" y="3133208"/>
            <a:chExt cx="56016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E6FB8DD-DD01-46F3-8C43-81EC6B26EAFA}"/>
                    </a:ext>
                  </a:extLst>
                </p14:cNvPr>
                <p14:cNvContentPartPr/>
                <p14:nvPr/>
              </p14:nvContentPartPr>
              <p14:xfrm>
                <a:off x="5912661" y="3302408"/>
                <a:ext cx="113760" cy="176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E6FB8DD-DD01-46F3-8C43-81EC6B26EAF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903661" y="3293768"/>
                  <a:ext cx="131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8122E1A-9E86-4E48-9BDF-98DDAC6F3A6C}"/>
                    </a:ext>
                  </a:extLst>
                </p14:cNvPr>
                <p14:cNvContentPartPr/>
                <p14:nvPr/>
              </p14:nvContentPartPr>
              <p14:xfrm>
                <a:off x="5955141" y="3357848"/>
                <a:ext cx="95400" cy="31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8122E1A-9E86-4E48-9BDF-98DDAC6F3A6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946501" y="3349208"/>
                  <a:ext cx="113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E70C643-4A6D-406E-B786-5BB3671A641D}"/>
                    </a:ext>
                  </a:extLst>
                </p14:cNvPr>
                <p14:cNvContentPartPr/>
                <p14:nvPr/>
              </p14:nvContentPartPr>
              <p14:xfrm>
                <a:off x="6112821" y="3271808"/>
                <a:ext cx="111960" cy="270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E70C643-4A6D-406E-B786-5BB3671A641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103821" y="3262808"/>
                  <a:ext cx="129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EDDE85C-A5E7-4C56-A836-4875FB868A44}"/>
                    </a:ext>
                  </a:extLst>
                </p14:cNvPr>
                <p14:cNvContentPartPr/>
                <p14:nvPr/>
              </p14:nvContentPartPr>
              <p14:xfrm>
                <a:off x="6185181" y="3349208"/>
                <a:ext cx="101880" cy="270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EDDE85C-A5E7-4C56-A836-4875FB868A4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176181" y="3340208"/>
                  <a:ext cx="119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00AA5D1-A35E-4C57-BF63-FF7EE9D37111}"/>
                    </a:ext>
                  </a:extLst>
                </p14:cNvPr>
                <p14:cNvContentPartPr/>
                <p14:nvPr/>
              </p14:nvContentPartPr>
              <p14:xfrm>
                <a:off x="6408381" y="3133208"/>
                <a:ext cx="64440" cy="91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00AA5D1-A35E-4C57-BF63-FF7EE9D3711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399381" y="3124208"/>
                  <a:ext cx="8208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87CB3D1-4115-48B7-8BBA-F9CFE7347F69}"/>
                  </a:ext>
                </a:extLst>
              </p14:cNvPr>
              <p14:cNvContentPartPr/>
              <p14:nvPr/>
            </p14:nvContentPartPr>
            <p14:xfrm>
              <a:off x="6634461" y="3270728"/>
              <a:ext cx="112320" cy="194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87CB3D1-4115-48B7-8BBA-F9CFE7347F69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6625821" y="3261728"/>
                <a:ext cx="129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4E46088-E30C-4B05-813C-B695CA2C97B8}"/>
                  </a:ext>
                </a:extLst>
              </p14:cNvPr>
              <p14:cNvContentPartPr/>
              <p14:nvPr/>
            </p14:nvContentPartPr>
            <p14:xfrm>
              <a:off x="6909501" y="3134288"/>
              <a:ext cx="42840" cy="1040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4E46088-E30C-4B05-813C-B695CA2C97B8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6900501" y="3125648"/>
                <a:ext cx="6048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57D6361-BC8E-4FDE-8853-6BBCB9AFEE17}"/>
              </a:ext>
            </a:extLst>
          </p:cNvPr>
          <p:cNvGrpSpPr/>
          <p:nvPr/>
        </p:nvGrpSpPr>
        <p:grpSpPr>
          <a:xfrm>
            <a:off x="10740621" y="3969848"/>
            <a:ext cx="515520" cy="375480"/>
            <a:chOff x="10740621" y="3969848"/>
            <a:chExt cx="51552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B198016-D3B8-463F-BB71-1327E0402787}"/>
                    </a:ext>
                  </a:extLst>
                </p14:cNvPr>
                <p14:cNvContentPartPr/>
                <p14:nvPr/>
              </p14:nvContentPartPr>
              <p14:xfrm>
                <a:off x="10740621" y="4211768"/>
                <a:ext cx="111960" cy="1368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B198016-D3B8-463F-BB71-1327E040278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731621" y="4202768"/>
                  <a:ext cx="129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FB8676D-E8CE-4681-94C2-4DD38761A97F}"/>
                    </a:ext>
                  </a:extLst>
                </p14:cNvPr>
                <p14:cNvContentPartPr/>
                <p14:nvPr/>
              </p14:nvContentPartPr>
              <p14:xfrm>
                <a:off x="10940781" y="4109528"/>
                <a:ext cx="16920" cy="2066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FB8676D-E8CE-4681-94C2-4DD38761A97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931781" y="4100528"/>
                  <a:ext cx="34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5ECD619-1E25-45CE-B613-E9DB99AFDEEC}"/>
                    </a:ext>
                  </a:extLst>
                </p14:cNvPr>
                <p14:cNvContentPartPr/>
                <p14:nvPr/>
              </p14:nvContentPartPr>
              <p14:xfrm>
                <a:off x="11102421" y="3969848"/>
                <a:ext cx="153720" cy="3754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5ECD619-1E25-45CE-B613-E9DB99AFDEE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093421" y="3960848"/>
                  <a:ext cx="1713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1EB42893-A33C-40C5-AA8F-CEF46CB25162}"/>
              </a:ext>
            </a:extLst>
          </p:cNvPr>
          <p:cNvGrpSpPr/>
          <p:nvPr/>
        </p:nvGrpSpPr>
        <p:grpSpPr>
          <a:xfrm>
            <a:off x="2549541" y="3657368"/>
            <a:ext cx="8008560" cy="1990440"/>
            <a:chOff x="2549541" y="3657368"/>
            <a:chExt cx="8008560" cy="19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DA96064-2B97-4867-9153-B9A0221688AE}"/>
                    </a:ext>
                  </a:extLst>
                </p14:cNvPr>
                <p14:cNvContentPartPr/>
                <p14:nvPr/>
              </p14:nvContentPartPr>
              <p14:xfrm>
                <a:off x="3369261" y="3707768"/>
                <a:ext cx="80280" cy="199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DA96064-2B97-4867-9153-B9A0221688A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360621" y="3698768"/>
                  <a:ext cx="97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8031D96-812E-47EE-BEA4-6E8832AFC251}"/>
                    </a:ext>
                  </a:extLst>
                </p14:cNvPr>
                <p14:cNvContentPartPr/>
                <p14:nvPr/>
              </p14:nvContentPartPr>
              <p14:xfrm>
                <a:off x="3354141" y="3832688"/>
                <a:ext cx="105480" cy="29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8031D96-812E-47EE-BEA4-6E8832AFC25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345501" y="3823688"/>
                  <a:ext cx="123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D0FC3C8-AFB3-4F25-B26F-46EE21EF3C61}"/>
                    </a:ext>
                  </a:extLst>
                </p14:cNvPr>
                <p14:cNvContentPartPr/>
                <p14:nvPr/>
              </p14:nvContentPartPr>
              <p14:xfrm>
                <a:off x="3475821" y="3752048"/>
                <a:ext cx="169560" cy="1483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D0FC3C8-AFB3-4F25-B26F-46EE21EF3C6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466821" y="374304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042EA4E-B228-4820-87A5-3451CD10C9FA}"/>
                    </a:ext>
                  </a:extLst>
                </p14:cNvPr>
                <p14:cNvContentPartPr/>
                <p14:nvPr/>
              </p14:nvContentPartPr>
              <p14:xfrm>
                <a:off x="3635301" y="3812528"/>
                <a:ext cx="170640" cy="1033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042EA4E-B228-4820-87A5-3451CD10C9F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626661" y="3803528"/>
                  <a:ext cx="188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0D4BB64-6BE1-4876-B64D-96C9168A2381}"/>
                    </a:ext>
                  </a:extLst>
                </p14:cNvPr>
                <p14:cNvContentPartPr/>
                <p14:nvPr/>
              </p14:nvContentPartPr>
              <p14:xfrm>
                <a:off x="3830781" y="3812168"/>
                <a:ext cx="196920" cy="94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0D4BB64-6BE1-4876-B64D-96C9168A238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822141" y="3803528"/>
                  <a:ext cx="214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4116ED5-A892-44AE-A068-67E416396CF4}"/>
                    </a:ext>
                  </a:extLst>
                </p14:cNvPr>
                <p14:cNvContentPartPr/>
                <p14:nvPr/>
              </p14:nvContentPartPr>
              <p14:xfrm>
                <a:off x="4251261" y="3761048"/>
                <a:ext cx="180000" cy="119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4116ED5-A892-44AE-A068-67E416396CF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242621" y="3752048"/>
                  <a:ext cx="197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DAD7517-91D4-4112-9564-534B5E783B80}"/>
                    </a:ext>
                  </a:extLst>
                </p14:cNvPr>
                <p14:cNvContentPartPr/>
                <p14:nvPr/>
              </p14:nvContentPartPr>
              <p14:xfrm>
                <a:off x="4472661" y="3759248"/>
                <a:ext cx="34560" cy="1274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DAD7517-91D4-4112-9564-534B5E783B8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463661" y="3750248"/>
                  <a:ext cx="52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E1709BC-2526-4EE6-BA82-0BC52AF40558}"/>
                    </a:ext>
                  </a:extLst>
                </p14:cNvPr>
                <p14:cNvContentPartPr/>
                <p14:nvPr/>
              </p14:nvContentPartPr>
              <p14:xfrm>
                <a:off x="4425141" y="3677888"/>
                <a:ext cx="56160" cy="601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E1709BC-2526-4EE6-BA82-0BC52AF4055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416141" y="3669248"/>
                  <a:ext cx="73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E5F296D-0917-4951-9377-76B83D88BEE3}"/>
                    </a:ext>
                  </a:extLst>
                </p14:cNvPr>
                <p14:cNvContentPartPr/>
                <p14:nvPr/>
              </p14:nvContentPartPr>
              <p14:xfrm>
                <a:off x="4579941" y="3758888"/>
                <a:ext cx="128880" cy="2224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E5F296D-0917-4951-9377-76B83D88BEE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571301" y="3750248"/>
                  <a:ext cx="146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69F2D88-C1A5-4099-A9D2-6807E8EAD7D9}"/>
                    </a:ext>
                  </a:extLst>
                </p14:cNvPr>
                <p14:cNvContentPartPr/>
                <p14:nvPr/>
              </p14:nvContentPartPr>
              <p14:xfrm>
                <a:off x="4763181" y="3727208"/>
                <a:ext cx="187200" cy="1789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69F2D88-C1A5-4099-A9D2-6807E8EAD7D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754541" y="3718208"/>
                  <a:ext cx="204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2293932-563E-4E14-A665-312728ED44BE}"/>
                    </a:ext>
                  </a:extLst>
                </p14:cNvPr>
                <p14:cNvContentPartPr/>
                <p14:nvPr/>
              </p14:nvContentPartPr>
              <p14:xfrm>
                <a:off x="5064861" y="3753488"/>
                <a:ext cx="105840" cy="136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2293932-563E-4E14-A665-312728ED44B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56221" y="3744848"/>
                  <a:ext cx="123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FAA5714-FA7B-4D51-9ED8-5BCAB9A19178}"/>
                    </a:ext>
                  </a:extLst>
                </p14:cNvPr>
                <p14:cNvContentPartPr/>
                <p14:nvPr/>
              </p14:nvContentPartPr>
              <p14:xfrm>
                <a:off x="5109861" y="3812168"/>
                <a:ext cx="92160" cy="190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FAA5714-FA7B-4D51-9ED8-5BCAB9A1917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00861" y="3803528"/>
                  <a:ext cx="109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9ABEB7E-43D2-4B3C-90D0-D324BE45B3C5}"/>
                    </a:ext>
                  </a:extLst>
                </p14:cNvPr>
                <p14:cNvContentPartPr/>
                <p14:nvPr/>
              </p14:nvContentPartPr>
              <p14:xfrm>
                <a:off x="5412981" y="3657368"/>
                <a:ext cx="40320" cy="2397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9ABEB7E-43D2-4B3C-90D0-D324BE45B3C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404341" y="3648728"/>
                  <a:ext cx="57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03EED3B-1789-433F-AC03-F3F659246975}"/>
                    </a:ext>
                  </a:extLst>
                </p14:cNvPr>
                <p14:cNvContentPartPr/>
                <p14:nvPr/>
              </p14:nvContentPartPr>
              <p14:xfrm>
                <a:off x="3340821" y="4210328"/>
                <a:ext cx="125280" cy="1040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03EED3B-1789-433F-AC03-F3F65924697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331821" y="4201328"/>
                  <a:ext cx="142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E679324-E119-49C8-BF04-78701CCDE6D2}"/>
                    </a:ext>
                  </a:extLst>
                </p14:cNvPr>
                <p14:cNvContentPartPr/>
                <p14:nvPr/>
              </p14:nvContentPartPr>
              <p14:xfrm>
                <a:off x="3470781" y="4211408"/>
                <a:ext cx="130320" cy="939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E679324-E119-49C8-BF04-78701CCDE6D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462141" y="4202408"/>
                  <a:ext cx="147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AEFFE46-3BA7-4F51-B09D-52231EFD27B6}"/>
                    </a:ext>
                  </a:extLst>
                </p14:cNvPr>
                <p14:cNvContentPartPr/>
                <p14:nvPr/>
              </p14:nvContentPartPr>
              <p14:xfrm>
                <a:off x="3654021" y="4094048"/>
                <a:ext cx="123840" cy="2174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AEFFE46-3BA7-4F51-B09D-52231EFD27B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645381" y="4085408"/>
                  <a:ext cx="141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4CB85E0-6EBF-4015-AAF8-219E09F5BB5C}"/>
                    </a:ext>
                  </a:extLst>
                </p14:cNvPr>
                <p14:cNvContentPartPr/>
                <p14:nvPr/>
              </p14:nvContentPartPr>
              <p14:xfrm>
                <a:off x="3978021" y="4194488"/>
                <a:ext cx="81000" cy="1054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4CB85E0-6EBF-4015-AAF8-219E09F5BB5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969381" y="4185848"/>
                  <a:ext cx="98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A7302F6-D7A1-4E5D-BFAB-BD8E03BF6C1D}"/>
                    </a:ext>
                  </a:extLst>
                </p14:cNvPr>
                <p14:cNvContentPartPr/>
                <p14:nvPr/>
              </p14:nvContentPartPr>
              <p14:xfrm>
                <a:off x="4056861" y="4189808"/>
                <a:ext cx="173160" cy="1083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A7302F6-D7A1-4E5D-BFAB-BD8E03BF6C1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047861" y="4181168"/>
                  <a:ext cx="190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75B7EE4-4026-448C-AEAB-81B85258434C}"/>
                    </a:ext>
                  </a:extLst>
                </p14:cNvPr>
                <p14:cNvContentPartPr/>
                <p14:nvPr/>
              </p14:nvContentPartPr>
              <p14:xfrm>
                <a:off x="4254501" y="4166408"/>
                <a:ext cx="237960" cy="1332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75B7EE4-4026-448C-AEAB-81B85258434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245501" y="4157408"/>
                  <a:ext cx="255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07378D0-7C1B-4E12-99BC-ADD6BBB32D88}"/>
                    </a:ext>
                  </a:extLst>
                </p14:cNvPr>
                <p14:cNvContentPartPr/>
                <p14:nvPr/>
              </p14:nvContentPartPr>
              <p14:xfrm>
                <a:off x="4492821" y="4138328"/>
                <a:ext cx="86040" cy="129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07378D0-7C1B-4E12-99BC-ADD6BBB32D8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483821" y="4129688"/>
                  <a:ext cx="103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90392EA-18F0-4E21-898B-743338DF38A6}"/>
                    </a:ext>
                  </a:extLst>
                </p14:cNvPr>
                <p14:cNvContentPartPr/>
                <p14:nvPr/>
              </p14:nvContentPartPr>
              <p14:xfrm>
                <a:off x="4613421" y="4125368"/>
                <a:ext cx="91080" cy="1501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90392EA-18F0-4E21-898B-743338DF38A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604781" y="4116728"/>
                  <a:ext cx="108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0E816BE-24AD-4A70-8126-7C5BE7B160F0}"/>
                    </a:ext>
                  </a:extLst>
                </p14:cNvPr>
                <p14:cNvContentPartPr/>
                <p14:nvPr/>
              </p14:nvContentPartPr>
              <p14:xfrm>
                <a:off x="4722141" y="4139048"/>
                <a:ext cx="154800" cy="1188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0E816BE-24AD-4A70-8126-7C5BE7B160F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713141" y="4130408"/>
                  <a:ext cx="172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9DD7C09-E74F-492D-994E-0DBCB3371C15}"/>
                    </a:ext>
                  </a:extLst>
                </p14:cNvPr>
                <p14:cNvContentPartPr/>
                <p14:nvPr/>
              </p14:nvContentPartPr>
              <p14:xfrm>
                <a:off x="5116341" y="4107728"/>
                <a:ext cx="112320" cy="132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9DD7C09-E74F-492D-994E-0DBCB3371C1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107341" y="4099088"/>
                  <a:ext cx="129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20105D3-B032-4FA0-A444-695F4D0F6233}"/>
                    </a:ext>
                  </a:extLst>
                </p14:cNvPr>
                <p14:cNvContentPartPr/>
                <p14:nvPr/>
              </p14:nvContentPartPr>
              <p14:xfrm>
                <a:off x="5249181" y="4118168"/>
                <a:ext cx="52920" cy="1069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20105D3-B032-4FA0-A444-695F4D0F623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240181" y="4109528"/>
                  <a:ext cx="70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49EE122-3124-4174-ABFC-58F0A3434F41}"/>
                    </a:ext>
                  </a:extLst>
                </p14:cNvPr>
                <p14:cNvContentPartPr/>
                <p14:nvPr/>
              </p14:nvContentPartPr>
              <p14:xfrm>
                <a:off x="5231181" y="4048328"/>
                <a:ext cx="16560" cy="180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49EE122-3124-4174-ABFC-58F0A3434F4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222541" y="4039328"/>
                  <a:ext cx="34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686314A-1E21-4A93-90C3-2A69290A0A5B}"/>
                    </a:ext>
                  </a:extLst>
                </p14:cNvPr>
                <p14:cNvContentPartPr/>
                <p14:nvPr/>
              </p14:nvContentPartPr>
              <p14:xfrm>
                <a:off x="5351061" y="4114928"/>
                <a:ext cx="133920" cy="2332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686314A-1E21-4A93-90C3-2A69290A0A5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342061" y="4105928"/>
                  <a:ext cx="151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2E8EF2F-953D-45EE-A386-E5AA1731DB10}"/>
                    </a:ext>
                  </a:extLst>
                </p14:cNvPr>
                <p14:cNvContentPartPr/>
                <p14:nvPr/>
              </p14:nvContentPartPr>
              <p14:xfrm>
                <a:off x="5546181" y="4086128"/>
                <a:ext cx="125280" cy="1414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2E8EF2F-953D-45EE-A386-E5AA1731DB1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537541" y="4077488"/>
                  <a:ext cx="142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D2647B9-906C-4D37-8621-D5C1249D9D05}"/>
                    </a:ext>
                  </a:extLst>
                </p14:cNvPr>
                <p14:cNvContentPartPr/>
                <p14:nvPr/>
              </p14:nvContentPartPr>
              <p14:xfrm>
                <a:off x="5865501" y="3986048"/>
                <a:ext cx="127080" cy="2030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D2647B9-906C-4D37-8621-D5C1249D9D0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856861" y="3977048"/>
                  <a:ext cx="144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64A28B1-11D6-4ACE-83EB-19E677277093}"/>
                    </a:ext>
                  </a:extLst>
                </p14:cNvPr>
                <p14:cNvContentPartPr/>
                <p14:nvPr/>
              </p14:nvContentPartPr>
              <p14:xfrm>
                <a:off x="5796021" y="4112768"/>
                <a:ext cx="135360" cy="32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64A28B1-11D6-4ACE-83EB-19E67727709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787381" y="4104128"/>
                  <a:ext cx="153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760D341-92BE-4C3F-A59C-F72FB2428B66}"/>
                    </a:ext>
                  </a:extLst>
                </p14:cNvPr>
                <p14:cNvContentPartPr/>
                <p14:nvPr/>
              </p14:nvContentPartPr>
              <p14:xfrm>
                <a:off x="5984661" y="4081808"/>
                <a:ext cx="67320" cy="968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760D341-92BE-4C3F-A59C-F72FB2428B6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976021" y="4073168"/>
                  <a:ext cx="84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6767E10-A020-43C0-97E7-E9AC18CA6BAD}"/>
                    </a:ext>
                  </a:extLst>
                </p14:cNvPr>
                <p14:cNvContentPartPr/>
                <p14:nvPr/>
              </p14:nvContentPartPr>
              <p14:xfrm>
                <a:off x="6098781" y="4073168"/>
                <a:ext cx="78480" cy="820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6767E10-A020-43C0-97E7-E9AC18CA6BA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090141" y="4064168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A6D38DF-9F1E-43C9-81DC-F0AE48B82EF4}"/>
                    </a:ext>
                  </a:extLst>
                </p14:cNvPr>
                <p14:cNvContentPartPr/>
                <p14:nvPr/>
              </p14:nvContentPartPr>
              <p14:xfrm>
                <a:off x="6204981" y="4058408"/>
                <a:ext cx="252720" cy="1051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A6D38DF-9F1E-43C9-81DC-F0AE48B82EF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195981" y="4049768"/>
                  <a:ext cx="270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AAF10EE-FFC9-4320-A3C5-394B4FD2D0C2}"/>
                    </a:ext>
                  </a:extLst>
                </p14:cNvPr>
                <p14:cNvContentPartPr/>
                <p14:nvPr/>
              </p14:nvContentPartPr>
              <p14:xfrm>
                <a:off x="6712221" y="4035728"/>
                <a:ext cx="136800" cy="1062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AAF10EE-FFC9-4320-A3C5-394B4FD2D0C2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703221" y="4026728"/>
                  <a:ext cx="154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8369AAB-2489-4850-8D07-3B8A9C8CB176}"/>
                    </a:ext>
                  </a:extLst>
                </p14:cNvPr>
                <p14:cNvContentPartPr/>
                <p14:nvPr/>
              </p14:nvContentPartPr>
              <p14:xfrm>
                <a:off x="6868101" y="4011608"/>
                <a:ext cx="292680" cy="114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8369AAB-2489-4850-8D07-3B8A9C8CB17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859101" y="4002968"/>
                  <a:ext cx="310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3927A75-F5B9-4A02-93C4-26F4F0FEDCDC}"/>
                    </a:ext>
                  </a:extLst>
                </p14:cNvPr>
                <p14:cNvContentPartPr/>
                <p14:nvPr/>
              </p14:nvContentPartPr>
              <p14:xfrm>
                <a:off x="7205061" y="3983528"/>
                <a:ext cx="185400" cy="1224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3927A75-F5B9-4A02-93C4-26F4F0FEDCD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196061" y="3974528"/>
                  <a:ext cx="203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7726F2C-2317-4865-AA9A-3B27E17BCDA7}"/>
                    </a:ext>
                  </a:extLst>
                </p14:cNvPr>
                <p14:cNvContentPartPr/>
                <p14:nvPr/>
              </p14:nvContentPartPr>
              <p14:xfrm>
                <a:off x="7400181" y="3962648"/>
                <a:ext cx="145080" cy="1238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7726F2C-2317-4865-AA9A-3B27E17BCDA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391181" y="3953648"/>
                  <a:ext cx="162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ABC600B-E60B-46F0-AF24-61427A6AFA0E}"/>
                    </a:ext>
                  </a:extLst>
                </p14:cNvPr>
                <p14:cNvContentPartPr/>
                <p14:nvPr/>
              </p14:nvContentPartPr>
              <p14:xfrm>
                <a:off x="7594941" y="3910808"/>
                <a:ext cx="293400" cy="1688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ABC600B-E60B-46F0-AF24-61427A6AFA0E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586301" y="3902168"/>
                  <a:ext cx="311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92940E6-23E4-4423-B92F-B32FACDAF780}"/>
                    </a:ext>
                  </a:extLst>
                </p14:cNvPr>
                <p14:cNvContentPartPr/>
                <p14:nvPr/>
              </p14:nvContentPartPr>
              <p14:xfrm>
                <a:off x="7927581" y="3821888"/>
                <a:ext cx="145080" cy="2674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92940E6-23E4-4423-B92F-B32FACDAF78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918581" y="3813248"/>
                  <a:ext cx="1627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BBBCD6A-80B5-4485-AA1F-F0D62EDC2E70}"/>
                    </a:ext>
                  </a:extLst>
                </p14:cNvPr>
                <p14:cNvContentPartPr/>
                <p14:nvPr/>
              </p14:nvContentPartPr>
              <p14:xfrm>
                <a:off x="3378261" y="4528928"/>
                <a:ext cx="74880" cy="943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BBBCD6A-80B5-4485-AA1F-F0D62EDC2E7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369261" y="4520288"/>
                  <a:ext cx="92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236DA5B-B469-40E5-92C5-7E9CFCC02DEE}"/>
                    </a:ext>
                  </a:extLst>
                </p14:cNvPr>
                <p14:cNvContentPartPr/>
                <p14:nvPr/>
              </p14:nvContentPartPr>
              <p14:xfrm>
                <a:off x="3478701" y="4526768"/>
                <a:ext cx="115560" cy="1112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236DA5B-B469-40E5-92C5-7E9CFCC02DEE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470061" y="4518128"/>
                  <a:ext cx="133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C364C5D-4017-411E-A71F-EDB15B37595B}"/>
                    </a:ext>
                  </a:extLst>
                </p14:cNvPr>
                <p14:cNvContentPartPr/>
                <p14:nvPr/>
              </p14:nvContentPartPr>
              <p14:xfrm>
                <a:off x="3605781" y="4537208"/>
                <a:ext cx="70560" cy="673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C364C5D-4017-411E-A71F-EDB15B37595B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596781" y="4528208"/>
                  <a:ext cx="88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ED6E81E-E6DC-41C7-A6F1-E96567A1EB1F}"/>
                    </a:ext>
                  </a:extLst>
                </p14:cNvPr>
                <p14:cNvContentPartPr/>
                <p14:nvPr/>
              </p14:nvContentPartPr>
              <p14:xfrm>
                <a:off x="3722421" y="4525328"/>
                <a:ext cx="92880" cy="946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ED6E81E-E6DC-41C7-A6F1-E96567A1EB1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713421" y="4516328"/>
                  <a:ext cx="110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200B123-DC40-4806-92AC-FEF2A61C86B0}"/>
                    </a:ext>
                  </a:extLst>
                </p14:cNvPr>
                <p14:cNvContentPartPr/>
                <p14:nvPr/>
              </p14:nvContentPartPr>
              <p14:xfrm>
                <a:off x="3840501" y="4534328"/>
                <a:ext cx="105480" cy="80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200B123-DC40-4806-92AC-FEF2A61C86B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831501" y="4525688"/>
                  <a:ext cx="123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96B49B1-2DF7-488B-BD60-14AC04359512}"/>
                    </a:ext>
                  </a:extLst>
                </p14:cNvPr>
                <p14:cNvContentPartPr/>
                <p14:nvPr/>
              </p14:nvContentPartPr>
              <p14:xfrm>
                <a:off x="3986301" y="4512008"/>
                <a:ext cx="253440" cy="1090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96B49B1-2DF7-488B-BD60-14AC0435951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977661" y="4503368"/>
                  <a:ext cx="271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ED38E10-CA5D-4EB5-A7C4-C79D959D0252}"/>
                    </a:ext>
                  </a:extLst>
                </p14:cNvPr>
                <p14:cNvContentPartPr/>
                <p14:nvPr/>
              </p14:nvContentPartPr>
              <p14:xfrm>
                <a:off x="4266381" y="4486448"/>
                <a:ext cx="109440" cy="1339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ED38E10-CA5D-4EB5-A7C4-C79D959D025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257381" y="4477448"/>
                  <a:ext cx="127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6DA8678-4D21-467E-AD98-0AEC3830A799}"/>
                    </a:ext>
                  </a:extLst>
                </p14:cNvPr>
                <p14:cNvContentPartPr/>
                <p14:nvPr/>
              </p14:nvContentPartPr>
              <p14:xfrm>
                <a:off x="4408581" y="4495088"/>
                <a:ext cx="75960" cy="176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6DA8678-4D21-467E-AD98-0AEC3830A799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399581" y="4486448"/>
                  <a:ext cx="93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53DA187-33BF-4BA5-8A4C-0C9404D5E6CD}"/>
                    </a:ext>
                  </a:extLst>
                </p14:cNvPr>
                <p14:cNvContentPartPr/>
                <p14:nvPr/>
              </p14:nvContentPartPr>
              <p14:xfrm>
                <a:off x="4451061" y="4547648"/>
                <a:ext cx="51120" cy="104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53DA187-33BF-4BA5-8A4C-0C9404D5E6C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442421" y="4539008"/>
                  <a:ext cx="68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284ACC7-666A-4BFF-B8B1-4CB11A29FBCE}"/>
                    </a:ext>
                  </a:extLst>
                </p14:cNvPr>
                <p14:cNvContentPartPr/>
                <p14:nvPr/>
              </p14:nvContentPartPr>
              <p14:xfrm>
                <a:off x="4641861" y="4513808"/>
                <a:ext cx="82080" cy="802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284ACC7-666A-4BFF-B8B1-4CB11A29FBC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632861" y="4505168"/>
                  <a:ext cx="99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5C89B6C-9CB4-43C6-8297-F16E1BBDB9B8}"/>
                    </a:ext>
                  </a:extLst>
                </p14:cNvPr>
                <p14:cNvContentPartPr/>
                <p14:nvPr/>
              </p14:nvContentPartPr>
              <p14:xfrm>
                <a:off x="4756341" y="4487888"/>
                <a:ext cx="138240" cy="1051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5C89B6C-9CB4-43C6-8297-F16E1BBDB9B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747341" y="4479248"/>
                  <a:ext cx="155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FF9A9C7-3539-4A4A-AD54-B106D1C6C200}"/>
                    </a:ext>
                  </a:extLst>
                </p14:cNvPr>
                <p14:cNvContentPartPr/>
                <p14:nvPr/>
              </p14:nvContentPartPr>
              <p14:xfrm>
                <a:off x="4902501" y="4485368"/>
                <a:ext cx="99360" cy="990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FF9A9C7-3539-4A4A-AD54-B106D1C6C20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893861" y="4476728"/>
                  <a:ext cx="117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C4695E5-BA13-4C4C-8533-2BD149286208}"/>
                    </a:ext>
                  </a:extLst>
                </p14:cNvPr>
                <p14:cNvContentPartPr/>
                <p14:nvPr/>
              </p14:nvContentPartPr>
              <p14:xfrm>
                <a:off x="5024541" y="4489688"/>
                <a:ext cx="123120" cy="1018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C4695E5-BA13-4C4C-8533-2BD14928620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015901" y="4480688"/>
                  <a:ext cx="140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FBB01A6-C8C0-4F34-ACE4-F6D362BF2995}"/>
                    </a:ext>
                  </a:extLst>
                </p14:cNvPr>
                <p14:cNvContentPartPr/>
                <p14:nvPr/>
              </p14:nvContentPartPr>
              <p14:xfrm>
                <a:off x="5174301" y="4478168"/>
                <a:ext cx="145800" cy="770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FBB01A6-C8C0-4F34-ACE4-F6D362BF299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165661" y="4469528"/>
                  <a:ext cx="1634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AA97CE26-2312-4D54-AC41-3219EC2BB44A}"/>
                    </a:ext>
                  </a:extLst>
                </p14:cNvPr>
                <p14:cNvContentPartPr/>
                <p14:nvPr/>
              </p14:nvContentPartPr>
              <p14:xfrm>
                <a:off x="5329821" y="4443608"/>
                <a:ext cx="118440" cy="1166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AA97CE26-2312-4D54-AC41-3219EC2BB44A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320821" y="4434968"/>
                  <a:ext cx="136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E6269D3-C678-4D05-8085-6D0398490BAA}"/>
                    </a:ext>
                  </a:extLst>
                </p14:cNvPr>
                <p14:cNvContentPartPr/>
                <p14:nvPr/>
              </p14:nvContentPartPr>
              <p14:xfrm>
                <a:off x="5438541" y="4461248"/>
                <a:ext cx="146160" cy="964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E6269D3-C678-4D05-8085-6D0398490BAA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429901" y="4452248"/>
                  <a:ext cx="163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CAF73F3-0441-410E-B02C-C6EBC67462F0}"/>
                    </a:ext>
                  </a:extLst>
                </p14:cNvPr>
                <p14:cNvContentPartPr/>
                <p14:nvPr/>
              </p14:nvContentPartPr>
              <p14:xfrm>
                <a:off x="5617101" y="4374128"/>
                <a:ext cx="101880" cy="1782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CAF73F3-0441-410E-B02C-C6EBC67462F0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608101" y="4365488"/>
                  <a:ext cx="119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6F40EF6-A7DC-45C1-9B94-5994DF9B91F3}"/>
                    </a:ext>
                  </a:extLst>
                </p14:cNvPr>
                <p14:cNvContentPartPr/>
                <p14:nvPr/>
              </p14:nvContentPartPr>
              <p14:xfrm>
                <a:off x="5784501" y="4536128"/>
                <a:ext cx="8640" cy="75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6F40EF6-A7DC-45C1-9B94-5994DF9B91F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75501" y="4527128"/>
                  <a:ext cx="26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319973B-8AEE-42A2-BAF1-BE7D3B2A55B3}"/>
                    </a:ext>
                  </a:extLst>
                </p14:cNvPr>
                <p14:cNvContentPartPr/>
                <p14:nvPr/>
              </p14:nvContentPartPr>
              <p14:xfrm>
                <a:off x="5953701" y="4399328"/>
                <a:ext cx="92880" cy="1443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319973B-8AEE-42A2-BAF1-BE7D3B2A55B3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944701" y="4390688"/>
                  <a:ext cx="110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40B04F9-FC7E-4FF0-8C6B-9D30A4E85F4F}"/>
                    </a:ext>
                  </a:extLst>
                </p14:cNvPr>
                <p14:cNvContentPartPr/>
                <p14:nvPr/>
              </p14:nvContentPartPr>
              <p14:xfrm>
                <a:off x="6107781" y="4418768"/>
                <a:ext cx="122760" cy="1076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40B04F9-FC7E-4FF0-8C6B-9D30A4E85F4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098781" y="4410128"/>
                  <a:ext cx="140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AF5ECCB-E035-494F-94B2-DB937BBF7B39}"/>
                    </a:ext>
                  </a:extLst>
                </p14:cNvPr>
                <p14:cNvContentPartPr/>
                <p14:nvPr/>
              </p14:nvContentPartPr>
              <p14:xfrm>
                <a:off x="6274101" y="4328768"/>
                <a:ext cx="157320" cy="1825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AF5ECCB-E035-494F-94B2-DB937BBF7B3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265101" y="4320128"/>
                  <a:ext cx="174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E64C347-06DA-4231-9B60-BB8543F20533}"/>
                    </a:ext>
                  </a:extLst>
                </p14:cNvPr>
                <p14:cNvContentPartPr/>
                <p14:nvPr/>
              </p14:nvContentPartPr>
              <p14:xfrm>
                <a:off x="6465621" y="4362608"/>
                <a:ext cx="84240" cy="1432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E64C347-06DA-4231-9B60-BB8543F20533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456621" y="4353608"/>
                  <a:ext cx="101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BC2262F-B649-436C-A174-8030F4865C3B}"/>
                    </a:ext>
                  </a:extLst>
                </p14:cNvPr>
                <p14:cNvContentPartPr/>
                <p14:nvPr/>
              </p14:nvContentPartPr>
              <p14:xfrm>
                <a:off x="6575781" y="4329848"/>
                <a:ext cx="77400" cy="1562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BC2262F-B649-436C-A174-8030F4865C3B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566781" y="4321208"/>
                  <a:ext cx="95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AD33CF8-B300-4F6C-BD14-90AFEC389D83}"/>
                    </a:ext>
                  </a:extLst>
                </p14:cNvPr>
                <p14:cNvContentPartPr/>
                <p14:nvPr/>
              </p14:nvContentPartPr>
              <p14:xfrm>
                <a:off x="6556341" y="4407248"/>
                <a:ext cx="92160" cy="136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AD33CF8-B300-4F6C-BD14-90AFEC389D83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547701" y="4398608"/>
                  <a:ext cx="109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9D15B15-FB4B-49E9-BA5B-9447A1F5F62C}"/>
                    </a:ext>
                  </a:extLst>
                </p14:cNvPr>
                <p14:cNvContentPartPr/>
                <p14:nvPr/>
              </p14:nvContentPartPr>
              <p14:xfrm>
                <a:off x="6707901" y="4379888"/>
                <a:ext cx="193680" cy="1360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9D15B15-FB4B-49E9-BA5B-9447A1F5F62C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698901" y="4370888"/>
                  <a:ext cx="211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8D4456FC-C414-42FC-B565-EA239DB36AD2}"/>
                    </a:ext>
                  </a:extLst>
                </p14:cNvPr>
                <p14:cNvContentPartPr/>
                <p14:nvPr/>
              </p14:nvContentPartPr>
              <p14:xfrm>
                <a:off x="6868101" y="4331648"/>
                <a:ext cx="11880" cy="295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8D4456FC-C414-42FC-B565-EA239DB36AD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859101" y="4322648"/>
                  <a:ext cx="29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4D2DA94-876F-42B8-8CB5-0673B78E75AD}"/>
                    </a:ext>
                  </a:extLst>
                </p14:cNvPr>
                <p14:cNvContentPartPr/>
                <p14:nvPr/>
              </p14:nvContentPartPr>
              <p14:xfrm>
                <a:off x="6940461" y="4369808"/>
                <a:ext cx="141840" cy="1267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4D2DA94-876F-42B8-8CB5-0673B78E75AD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931461" y="4360808"/>
                  <a:ext cx="159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47C26CF-8121-42FC-8C49-F1752BC3A289}"/>
                    </a:ext>
                  </a:extLst>
                </p14:cNvPr>
                <p14:cNvContentPartPr/>
                <p14:nvPr/>
              </p14:nvContentPartPr>
              <p14:xfrm>
                <a:off x="6967101" y="4362248"/>
                <a:ext cx="230760" cy="3139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47C26CF-8121-42FC-8C49-F1752BC3A28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958101" y="4353248"/>
                  <a:ext cx="248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DFC54E7-6A9C-42E7-AA0A-03640F03E1F5}"/>
                    </a:ext>
                  </a:extLst>
                </p14:cNvPr>
                <p14:cNvContentPartPr/>
                <p14:nvPr/>
              </p14:nvContentPartPr>
              <p14:xfrm>
                <a:off x="7352301" y="4235528"/>
                <a:ext cx="123840" cy="2786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DFC54E7-6A9C-42E7-AA0A-03640F03E1F5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343301" y="4226888"/>
                  <a:ext cx="141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C6E37D65-20F8-4C0D-9FF1-0ED1A907B7BC}"/>
                    </a:ext>
                  </a:extLst>
                </p14:cNvPr>
                <p14:cNvContentPartPr/>
                <p14:nvPr/>
              </p14:nvContentPartPr>
              <p14:xfrm>
                <a:off x="7504941" y="4283768"/>
                <a:ext cx="97200" cy="1339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C6E37D65-20F8-4C0D-9FF1-0ED1A907B7B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496301" y="4275128"/>
                  <a:ext cx="114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417296C-9417-4DA6-B7BF-12D23B5EEA0D}"/>
                    </a:ext>
                  </a:extLst>
                </p14:cNvPr>
                <p14:cNvContentPartPr/>
                <p14:nvPr/>
              </p14:nvContentPartPr>
              <p14:xfrm>
                <a:off x="7666581" y="4402928"/>
                <a:ext cx="19800" cy="982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417296C-9417-4DA6-B7BF-12D23B5EEA0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657581" y="4393928"/>
                  <a:ext cx="37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8628DA1-7C5C-4B4E-8781-04DCD97F7C32}"/>
                    </a:ext>
                  </a:extLst>
                </p14:cNvPr>
                <p14:cNvContentPartPr/>
                <p14:nvPr/>
              </p14:nvContentPartPr>
              <p14:xfrm>
                <a:off x="7789341" y="4320128"/>
                <a:ext cx="81000" cy="932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8628DA1-7C5C-4B4E-8781-04DCD97F7C3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780341" y="4311128"/>
                  <a:ext cx="98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84A54EF-6141-4186-96DD-251D93F86E79}"/>
                    </a:ext>
                  </a:extLst>
                </p14:cNvPr>
                <p14:cNvContentPartPr/>
                <p14:nvPr/>
              </p14:nvContentPartPr>
              <p14:xfrm>
                <a:off x="7913901" y="4333808"/>
                <a:ext cx="122040" cy="921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84A54EF-6141-4186-96DD-251D93F86E7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905261" y="4324808"/>
                  <a:ext cx="139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068D4FF-7F4B-4AC2-9523-4D7BA64ED725}"/>
                    </a:ext>
                  </a:extLst>
                </p14:cNvPr>
                <p14:cNvContentPartPr/>
                <p14:nvPr/>
              </p14:nvContentPartPr>
              <p14:xfrm>
                <a:off x="8083101" y="4311128"/>
                <a:ext cx="84240" cy="831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068D4FF-7F4B-4AC2-9523-4D7BA64ED725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074461" y="4302488"/>
                  <a:ext cx="101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23E018C-81DA-4D12-85D7-3F7A9563D162}"/>
                    </a:ext>
                  </a:extLst>
                </p14:cNvPr>
                <p14:cNvContentPartPr/>
                <p14:nvPr/>
              </p14:nvContentPartPr>
              <p14:xfrm>
                <a:off x="8193261" y="4297808"/>
                <a:ext cx="117360" cy="867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23E018C-81DA-4D12-85D7-3F7A9563D16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184621" y="4289168"/>
                  <a:ext cx="135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3638C66-85A7-4AAD-A145-EDD2BEB86656}"/>
                    </a:ext>
                  </a:extLst>
                </p14:cNvPr>
                <p14:cNvContentPartPr/>
                <p14:nvPr/>
              </p14:nvContentPartPr>
              <p14:xfrm>
                <a:off x="8358501" y="4297808"/>
                <a:ext cx="65160" cy="792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3638C66-85A7-4AAD-A145-EDD2BEB8665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349861" y="4289168"/>
                  <a:ext cx="82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5669051-6FA9-4914-90D6-2EA94604382E}"/>
                    </a:ext>
                  </a:extLst>
                </p14:cNvPr>
                <p14:cNvContentPartPr/>
                <p14:nvPr/>
              </p14:nvContentPartPr>
              <p14:xfrm>
                <a:off x="8497101" y="4269008"/>
                <a:ext cx="79200" cy="1227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5669051-6FA9-4914-90D6-2EA94604382E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488101" y="4260368"/>
                  <a:ext cx="96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DB5D1AA-B3DD-4C9D-B230-9FDF561FD092}"/>
                    </a:ext>
                  </a:extLst>
                </p14:cNvPr>
                <p14:cNvContentPartPr/>
                <p14:nvPr/>
              </p14:nvContentPartPr>
              <p14:xfrm>
                <a:off x="8605461" y="4284848"/>
                <a:ext cx="115200" cy="1026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DB5D1AA-B3DD-4C9D-B230-9FDF561FD092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596461" y="4276208"/>
                  <a:ext cx="132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034C49E-25D7-4ABA-94EE-7A6930B4BE1A}"/>
                    </a:ext>
                  </a:extLst>
                </p14:cNvPr>
                <p14:cNvContentPartPr/>
                <p14:nvPr/>
              </p14:nvContentPartPr>
              <p14:xfrm>
                <a:off x="8784021" y="4211048"/>
                <a:ext cx="123840" cy="1749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034C49E-25D7-4ABA-94EE-7A6930B4BE1A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8775381" y="4202408"/>
                  <a:ext cx="141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2CD8162E-81DD-40D5-A290-2CF761679EA4}"/>
                    </a:ext>
                  </a:extLst>
                </p14:cNvPr>
                <p14:cNvContentPartPr/>
                <p14:nvPr/>
              </p14:nvContentPartPr>
              <p14:xfrm>
                <a:off x="9010821" y="4314008"/>
                <a:ext cx="3600" cy="165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2CD8162E-81DD-40D5-A290-2CF761679EA4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9002181" y="4305008"/>
                  <a:ext cx="21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8366F81-87A9-4D79-93D1-801A2A052B24}"/>
                    </a:ext>
                  </a:extLst>
                </p14:cNvPr>
                <p14:cNvContentPartPr/>
                <p14:nvPr/>
              </p14:nvContentPartPr>
              <p14:xfrm>
                <a:off x="9120621" y="4125368"/>
                <a:ext cx="37080" cy="2196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8366F81-87A9-4D79-93D1-801A2A052B24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9111981" y="4116728"/>
                  <a:ext cx="54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4B429E3-E0FB-4D9D-AFFC-FBE1938C3277}"/>
                    </a:ext>
                  </a:extLst>
                </p14:cNvPr>
                <p14:cNvContentPartPr/>
                <p14:nvPr/>
              </p14:nvContentPartPr>
              <p14:xfrm>
                <a:off x="9187581" y="4193768"/>
                <a:ext cx="160920" cy="1296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4B429E3-E0FB-4D9D-AFFC-FBE1938C3277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9178581" y="4185128"/>
                  <a:ext cx="178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FAD6AFC-07A1-42C4-95E7-4A6C40508967}"/>
                    </a:ext>
                  </a:extLst>
                </p14:cNvPr>
                <p14:cNvContentPartPr/>
                <p14:nvPr/>
              </p14:nvContentPartPr>
              <p14:xfrm>
                <a:off x="9400341" y="4183328"/>
                <a:ext cx="165960" cy="1076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FAD6AFC-07A1-42C4-95E7-4A6C4050896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9391701" y="4174688"/>
                  <a:ext cx="18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180EAC4-66FA-4B2D-A738-169F47EEFA6B}"/>
                    </a:ext>
                  </a:extLst>
                </p14:cNvPr>
                <p14:cNvContentPartPr/>
                <p14:nvPr/>
              </p14:nvContentPartPr>
              <p14:xfrm>
                <a:off x="9513741" y="4171088"/>
                <a:ext cx="209880" cy="2818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180EAC4-66FA-4B2D-A738-169F47EEFA6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505101" y="4162448"/>
                  <a:ext cx="227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0EF5ED2-8B7C-4A11-8F41-57126E7817DE}"/>
                    </a:ext>
                  </a:extLst>
                </p14:cNvPr>
                <p14:cNvContentPartPr/>
                <p14:nvPr/>
              </p14:nvContentPartPr>
              <p14:xfrm>
                <a:off x="9837021" y="4048328"/>
                <a:ext cx="25200" cy="2325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0EF5ED2-8B7C-4A11-8F41-57126E7817DE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828381" y="4039328"/>
                  <a:ext cx="42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2E9D695-8E99-478A-B279-D3870E20A601}"/>
                    </a:ext>
                  </a:extLst>
                </p14:cNvPr>
                <p14:cNvContentPartPr/>
                <p14:nvPr/>
              </p14:nvContentPartPr>
              <p14:xfrm>
                <a:off x="9740181" y="4158128"/>
                <a:ext cx="162720" cy="306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2E9D695-8E99-478A-B279-D3870E20A60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731541" y="4149128"/>
                  <a:ext cx="180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55BDD40-471A-4BF4-8184-79F6E8EF95E3}"/>
                    </a:ext>
                  </a:extLst>
                </p14:cNvPr>
                <p14:cNvContentPartPr/>
                <p14:nvPr/>
              </p14:nvContentPartPr>
              <p14:xfrm>
                <a:off x="9956901" y="4060208"/>
                <a:ext cx="157680" cy="2192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55BDD40-471A-4BF4-8184-79F6E8EF95E3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948261" y="4051568"/>
                  <a:ext cx="175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00F83A4-13E9-4FFC-8E7F-2E4D24B96495}"/>
                    </a:ext>
                  </a:extLst>
                </p14:cNvPr>
                <p14:cNvContentPartPr/>
                <p14:nvPr/>
              </p14:nvContentPartPr>
              <p14:xfrm>
                <a:off x="10245261" y="4065968"/>
                <a:ext cx="73440" cy="2617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00F83A4-13E9-4FFC-8E7F-2E4D24B96495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0236261" y="4056968"/>
                  <a:ext cx="91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604268E8-261B-4533-9CDE-C72A8431C9E2}"/>
                    </a:ext>
                  </a:extLst>
                </p14:cNvPr>
                <p14:cNvContentPartPr/>
                <p14:nvPr/>
              </p14:nvContentPartPr>
              <p14:xfrm>
                <a:off x="10448301" y="4072808"/>
                <a:ext cx="109800" cy="3106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604268E8-261B-4533-9CDE-C72A8431C9E2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0439301" y="4064168"/>
                  <a:ext cx="127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F932E406-AC13-4B90-87CC-8C3D558A1057}"/>
                    </a:ext>
                  </a:extLst>
                </p14:cNvPr>
                <p14:cNvContentPartPr/>
                <p14:nvPr/>
              </p14:nvContentPartPr>
              <p14:xfrm>
                <a:off x="2597061" y="4882088"/>
                <a:ext cx="5760" cy="1008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F932E406-AC13-4B90-87CC-8C3D558A105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588421" y="4873088"/>
                  <a:ext cx="23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8075A26-883F-4D26-99CF-4085C80F02A7}"/>
                    </a:ext>
                  </a:extLst>
                </p14:cNvPr>
                <p14:cNvContentPartPr/>
                <p14:nvPr/>
              </p14:nvContentPartPr>
              <p14:xfrm>
                <a:off x="2549541" y="4735928"/>
                <a:ext cx="34560" cy="414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8075A26-883F-4D26-99CF-4085C80F02A7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540901" y="4727288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C8C33C7-7EC2-4297-8779-0650403B0128}"/>
                    </a:ext>
                  </a:extLst>
                </p14:cNvPr>
                <p14:cNvContentPartPr/>
                <p14:nvPr/>
              </p14:nvContentPartPr>
              <p14:xfrm>
                <a:off x="2643141" y="4775168"/>
                <a:ext cx="167760" cy="1976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C8C33C7-7EC2-4297-8779-0650403B0128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634141" y="4766168"/>
                  <a:ext cx="185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BCBA11D-E460-4FAE-9014-62D87DF618FF}"/>
                    </a:ext>
                  </a:extLst>
                </p14:cNvPr>
                <p14:cNvContentPartPr/>
                <p14:nvPr/>
              </p14:nvContentPartPr>
              <p14:xfrm>
                <a:off x="2957781" y="4940048"/>
                <a:ext cx="144000" cy="813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BCBA11D-E460-4FAE-9014-62D87DF618FF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48781" y="4931048"/>
                  <a:ext cx="161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721F5B4-2FDC-4511-B901-9D68BBB673FE}"/>
                    </a:ext>
                  </a:extLst>
                </p14:cNvPr>
                <p14:cNvContentPartPr/>
                <p14:nvPr/>
              </p14:nvContentPartPr>
              <p14:xfrm>
                <a:off x="3185301" y="4921688"/>
                <a:ext cx="169200" cy="813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721F5B4-2FDC-4511-B901-9D68BBB673FE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3176661" y="4912688"/>
                  <a:ext cx="186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CB97E0A-2ACD-4808-9FF4-81B9C4B42BFF}"/>
                    </a:ext>
                  </a:extLst>
                </p14:cNvPr>
                <p14:cNvContentPartPr/>
                <p14:nvPr/>
              </p14:nvContentPartPr>
              <p14:xfrm>
                <a:off x="3337581" y="4811888"/>
                <a:ext cx="74520" cy="1666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CB97E0A-2ACD-4808-9FF4-81B9C4B42BFF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328941" y="4802888"/>
                  <a:ext cx="92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6B30D27-04F9-43CA-8AAD-C6A5D71B5054}"/>
                    </a:ext>
                  </a:extLst>
                </p14:cNvPr>
                <p14:cNvContentPartPr/>
                <p14:nvPr/>
              </p14:nvContentPartPr>
              <p14:xfrm>
                <a:off x="3427941" y="4886408"/>
                <a:ext cx="120240" cy="961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6B30D27-04F9-43CA-8AAD-C6A5D71B505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419301" y="4877408"/>
                  <a:ext cx="137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1C26E81-BF76-4227-A6C2-814423617675}"/>
                    </a:ext>
                  </a:extLst>
                </p14:cNvPr>
                <p14:cNvContentPartPr/>
                <p14:nvPr/>
              </p14:nvContentPartPr>
              <p14:xfrm>
                <a:off x="3576981" y="4856888"/>
                <a:ext cx="255600" cy="1332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1C26E81-BF76-4227-A6C2-814423617675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568341" y="4848248"/>
                  <a:ext cx="273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C7E6A11-1009-4C7E-AC6D-4CEC02D06B22}"/>
                    </a:ext>
                  </a:extLst>
                </p14:cNvPr>
                <p14:cNvContentPartPr/>
                <p14:nvPr/>
              </p14:nvContentPartPr>
              <p14:xfrm>
                <a:off x="3999621" y="4874888"/>
                <a:ext cx="93600" cy="936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C7E6A11-1009-4C7E-AC6D-4CEC02D06B22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990981" y="4866248"/>
                  <a:ext cx="111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3BD850D-5E71-41D2-B389-BA4CF55918C5}"/>
                    </a:ext>
                  </a:extLst>
                </p14:cNvPr>
                <p14:cNvContentPartPr/>
                <p14:nvPr/>
              </p14:nvContentPartPr>
              <p14:xfrm>
                <a:off x="4117701" y="4795688"/>
                <a:ext cx="192600" cy="1627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3BD850D-5E71-41D2-B389-BA4CF55918C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109061" y="4787048"/>
                  <a:ext cx="210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16686078-2D1A-4CC2-80D2-36B5BD666EFF}"/>
                    </a:ext>
                  </a:extLst>
                </p14:cNvPr>
                <p14:cNvContentPartPr/>
                <p14:nvPr/>
              </p14:nvContentPartPr>
              <p14:xfrm>
                <a:off x="4325061" y="4868048"/>
                <a:ext cx="146520" cy="1072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16686078-2D1A-4CC2-80D2-36B5BD666EF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316061" y="4859408"/>
                  <a:ext cx="164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1ECCF96-16FD-4A80-B50E-AFDCA76C119C}"/>
                    </a:ext>
                  </a:extLst>
                </p14:cNvPr>
                <p14:cNvContentPartPr/>
                <p14:nvPr/>
              </p14:nvContentPartPr>
              <p14:xfrm>
                <a:off x="4474461" y="4860488"/>
                <a:ext cx="134640" cy="961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1ECCF96-16FD-4A80-B50E-AFDCA76C119C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465461" y="4851488"/>
                  <a:ext cx="152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C48BE18-A527-4820-AD82-3D8E06033221}"/>
                    </a:ext>
                  </a:extLst>
                </p14:cNvPr>
                <p14:cNvContentPartPr/>
                <p14:nvPr/>
              </p14:nvContentPartPr>
              <p14:xfrm>
                <a:off x="4725741" y="4776968"/>
                <a:ext cx="180000" cy="1933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C48BE18-A527-4820-AD82-3D8E0603322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716741" y="4768328"/>
                  <a:ext cx="197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5885963-928C-49D8-99DF-CAF56DE73C8C}"/>
                    </a:ext>
                  </a:extLst>
                </p14:cNvPr>
                <p14:cNvContentPartPr/>
                <p14:nvPr/>
              </p14:nvContentPartPr>
              <p14:xfrm>
                <a:off x="4756701" y="4886408"/>
                <a:ext cx="169560" cy="219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5885963-928C-49D8-99DF-CAF56DE73C8C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747701" y="4877408"/>
                  <a:ext cx="187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FA9FEB0-6A65-4BB3-B5D6-23649AA8B712}"/>
                    </a:ext>
                  </a:extLst>
                </p14:cNvPr>
                <p14:cNvContentPartPr/>
                <p14:nvPr/>
              </p14:nvContentPartPr>
              <p14:xfrm>
                <a:off x="4942461" y="4785248"/>
                <a:ext cx="153000" cy="1749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FA9FEB0-6A65-4BB3-B5D6-23649AA8B712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4933461" y="4776248"/>
                  <a:ext cx="170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A7A492F-F650-4AE5-B377-17AB53262E91}"/>
                    </a:ext>
                  </a:extLst>
                </p14:cNvPr>
                <p14:cNvContentPartPr/>
                <p14:nvPr/>
              </p14:nvContentPartPr>
              <p14:xfrm>
                <a:off x="5260701" y="4710008"/>
                <a:ext cx="110520" cy="2667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A7A492F-F650-4AE5-B377-17AB53262E91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251701" y="4701008"/>
                  <a:ext cx="128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38FA050-A595-4942-B723-A0C1E781C336}"/>
                    </a:ext>
                  </a:extLst>
                </p14:cNvPr>
                <p14:cNvContentPartPr/>
                <p14:nvPr/>
              </p14:nvContentPartPr>
              <p14:xfrm>
                <a:off x="5443221" y="4769408"/>
                <a:ext cx="102960" cy="1605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38FA050-A595-4942-B723-A0C1E781C336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434221" y="4760768"/>
                  <a:ext cx="120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FCBD406-20D2-49EF-A184-DC3E14CB5C4D}"/>
                    </a:ext>
                  </a:extLst>
                </p14:cNvPr>
                <p14:cNvContentPartPr/>
                <p14:nvPr/>
              </p14:nvContentPartPr>
              <p14:xfrm>
                <a:off x="5574621" y="4732328"/>
                <a:ext cx="147240" cy="2322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FCBD406-20D2-49EF-A184-DC3E14CB5C4D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565621" y="4723688"/>
                  <a:ext cx="164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D3F73602-AFD9-408B-B042-DBD397EB399D}"/>
                    </a:ext>
                  </a:extLst>
                </p14:cNvPr>
                <p14:cNvContentPartPr/>
                <p14:nvPr/>
              </p14:nvContentPartPr>
              <p14:xfrm>
                <a:off x="5917701" y="4769408"/>
                <a:ext cx="92160" cy="108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D3F73602-AFD9-408B-B042-DBD397EB399D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908701" y="4760408"/>
                  <a:ext cx="109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3C7824F-FED4-4DB2-8476-9B9253FC0446}"/>
                    </a:ext>
                  </a:extLst>
                </p14:cNvPr>
                <p14:cNvContentPartPr/>
                <p14:nvPr/>
              </p14:nvContentPartPr>
              <p14:xfrm>
                <a:off x="5929221" y="4809008"/>
                <a:ext cx="65520" cy="32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3C7824F-FED4-4DB2-8476-9B9253FC0446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920221" y="4800368"/>
                  <a:ext cx="83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3092BB8-02FD-4B80-A5A6-053EC467A650}"/>
                    </a:ext>
                  </a:extLst>
                </p14:cNvPr>
                <p14:cNvContentPartPr/>
                <p14:nvPr/>
              </p14:nvContentPartPr>
              <p14:xfrm>
                <a:off x="5948661" y="4854368"/>
                <a:ext cx="47880" cy="104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3092BB8-02FD-4B80-A5A6-053EC467A650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939661" y="4845368"/>
                  <a:ext cx="65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4913842-9746-4C27-81E7-5AA78DE35703}"/>
                    </a:ext>
                  </a:extLst>
                </p14:cNvPr>
                <p14:cNvContentPartPr/>
                <p14:nvPr/>
              </p14:nvContentPartPr>
              <p14:xfrm>
                <a:off x="5909781" y="4775168"/>
                <a:ext cx="134640" cy="118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4913842-9746-4C27-81E7-5AA78DE35703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900781" y="4766528"/>
                  <a:ext cx="152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12823CD-A055-4AF8-A383-3365EE91A794}"/>
                    </a:ext>
                  </a:extLst>
                </p14:cNvPr>
                <p14:cNvContentPartPr/>
                <p14:nvPr/>
              </p14:nvContentPartPr>
              <p14:xfrm>
                <a:off x="5899341" y="4853288"/>
                <a:ext cx="131760" cy="183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12823CD-A055-4AF8-A383-3365EE91A79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890701" y="4844648"/>
                  <a:ext cx="149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D72AA9C-5169-424C-929F-15A6B23FBD6B}"/>
                    </a:ext>
                  </a:extLst>
                </p14:cNvPr>
                <p14:cNvContentPartPr/>
                <p14:nvPr/>
              </p14:nvContentPartPr>
              <p14:xfrm>
                <a:off x="6119301" y="4772288"/>
                <a:ext cx="122040" cy="133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D72AA9C-5169-424C-929F-15A6B23FBD6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110661" y="4763648"/>
                  <a:ext cx="139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1A8BB0C-F624-4A86-A3FE-5A433490B51D}"/>
                    </a:ext>
                  </a:extLst>
                </p14:cNvPr>
                <p14:cNvContentPartPr/>
                <p14:nvPr/>
              </p14:nvContentPartPr>
              <p14:xfrm>
                <a:off x="6135861" y="4846448"/>
                <a:ext cx="110160" cy="648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1A8BB0C-F624-4A86-A3FE-5A433490B51D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127221" y="4837808"/>
                  <a:ext cx="127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51F3651-6D21-4B2F-907A-ECF771DE3EC0}"/>
                    </a:ext>
                  </a:extLst>
                </p14:cNvPr>
                <p14:cNvContentPartPr/>
                <p14:nvPr/>
              </p14:nvContentPartPr>
              <p14:xfrm>
                <a:off x="6347541" y="4711088"/>
                <a:ext cx="64440" cy="687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51F3651-6D21-4B2F-907A-ECF771DE3EC0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338541" y="4702448"/>
                  <a:ext cx="82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7E157CD-1AC4-4665-8AAB-FE310F4F274A}"/>
                    </a:ext>
                  </a:extLst>
                </p14:cNvPr>
                <p14:cNvContentPartPr/>
                <p14:nvPr/>
              </p14:nvContentPartPr>
              <p14:xfrm>
                <a:off x="6513141" y="4703528"/>
                <a:ext cx="50040" cy="1494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7E157CD-1AC4-4665-8AAB-FE310F4F274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504501" y="4694528"/>
                  <a:ext cx="67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7539139-F23A-40BD-BD78-1EB69BA0FA94}"/>
                    </a:ext>
                  </a:extLst>
                </p14:cNvPr>
                <p14:cNvContentPartPr/>
                <p14:nvPr/>
              </p14:nvContentPartPr>
              <p14:xfrm>
                <a:off x="6515661" y="4789568"/>
                <a:ext cx="80280" cy="306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7539139-F23A-40BD-BD78-1EB69BA0FA94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507021" y="4780568"/>
                  <a:ext cx="97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260072B1-5409-45C8-9F06-7896E6F67343}"/>
                    </a:ext>
                  </a:extLst>
                </p14:cNvPr>
                <p14:cNvContentPartPr/>
                <p14:nvPr/>
              </p14:nvContentPartPr>
              <p14:xfrm>
                <a:off x="6679461" y="4683008"/>
                <a:ext cx="47880" cy="972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260072B1-5409-45C8-9F06-7896E6F67343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670821" y="4674368"/>
                  <a:ext cx="65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6BA1DF79-595E-4875-A720-DD7B05596B2B}"/>
                    </a:ext>
                  </a:extLst>
                </p14:cNvPr>
                <p14:cNvContentPartPr/>
                <p14:nvPr/>
              </p14:nvContentPartPr>
              <p14:xfrm>
                <a:off x="3388341" y="5172248"/>
                <a:ext cx="118440" cy="1494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6BA1DF79-595E-4875-A720-DD7B05596B2B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3379701" y="5163248"/>
                  <a:ext cx="136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F088A01-7251-48DF-81DC-BED05D31A493}"/>
                    </a:ext>
                  </a:extLst>
                </p14:cNvPr>
                <p14:cNvContentPartPr/>
                <p14:nvPr/>
              </p14:nvContentPartPr>
              <p14:xfrm>
                <a:off x="3403461" y="5208608"/>
                <a:ext cx="662400" cy="1209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F088A01-7251-48DF-81DC-BED05D31A493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3394461" y="5199968"/>
                  <a:ext cx="680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3F601203-E7F6-4DFA-89A4-72E6659412D0}"/>
                    </a:ext>
                  </a:extLst>
                </p14:cNvPr>
                <p14:cNvContentPartPr/>
                <p14:nvPr/>
              </p14:nvContentPartPr>
              <p14:xfrm>
                <a:off x="4223181" y="5201408"/>
                <a:ext cx="149400" cy="1209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3F601203-E7F6-4DFA-89A4-72E6659412D0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214541" y="5192408"/>
                  <a:ext cx="167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E9A3237-399F-4F71-A18C-489BF4C98189}"/>
                    </a:ext>
                  </a:extLst>
                </p14:cNvPr>
                <p14:cNvContentPartPr/>
                <p14:nvPr/>
              </p14:nvContentPartPr>
              <p14:xfrm>
                <a:off x="4362501" y="5205728"/>
                <a:ext cx="36360" cy="936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E9A3237-399F-4F71-A18C-489BF4C98189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4353861" y="5197088"/>
                  <a:ext cx="54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7C967FA-242B-4E67-AD0C-3202ABF54FF3}"/>
                    </a:ext>
                  </a:extLst>
                </p14:cNvPr>
                <p14:cNvContentPartPr/>
                <p14:nvPr/>
              </p14:nvContentPartPr>
              <p14:xfrm>
                <a:off x="4350981" y="5159288"/>
                <a:ext cx="26280" cy="334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7C967FA-242B-4E67-AD0C-3202ABF54FF3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342341" y="5150648"/>
                  <a:ext cx="43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D4B8F0F5-3327-4393-9F1F-EA02D26CFBD2}"/>
                    </a:ext>
                  </a:extLst>
                </p14:cNvPr>
                <p14:cNvContentPartPr/>
                <p14:nvPr/>
              </p14:nvContentPartPr>
              <p14:xfrm>
                <a:off x="4446021" y="5215448"/>
                <a:ext cx="100440" cy="2052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D4B8F0F5-3327-4393-9F1F-EA02D26CFBD2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437381" y="5206448"/>
                  <a:ext cx="11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C575093-9429-461F-8D6F-A7CB13D4657B}"/>
                    </a:ext>
                  </a:extLst>
                </p14:cNvPr>
                <p14:cNvContentPartPr/>
                <p14:nvPr/>
              </p14:nvContentPartPr>
              <p14:xfrm>
                <a:off x="4590741" y="5204288"/>
                <a:ext cx="153000" cy="12492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C575093-9429-461F-8D6F-A7CB13D4657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4582101" y="5195288"/>
                  <a:ext cx="170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ADB2EDD9-DF20-4564-9926-2DA1902C3134}"/>
                    </a:ext>
                  </a:extLst>
                </p14:cNvPr>
                <p14:cNvContentPartPr/>
                <p14:nvPr/>
              </p14:nvContentPartPr>
              <p14:xfrm>
                <a:off x="4947141" y="5163608"/>
                <a:ext cx="100440" cy="129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DB2EDD9-DF20-4564-9926-2DA1902C3134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4938501" y="5154968"/>
                  <a:ext cx="118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05DBF37-E3D5-4847-9EA6-B59F7881E096}"/>
                    </a:ext>
                  </a:extLst>
                </p14:cNvPr>
                <p14:cNvContentPartPr/>
                <p14:nvPr/>
              </p14:nvContentPartPr>
              <p14:xfrm>
                <a:off x="4978101" y="5202848"/>
                <a:ext cx="69480" cy="46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05DBF37-E3D5-4847-9EA6-B59F7881E096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4969461" y="5194208"/>
                  <a:ext cx="87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4B32CF5E-427B-4254-9F22-6EBAD5C65C81}"/>
                    </a:ext>
                  </a:extLst>
                </p14:cNvPr>
                <p14:cNvContentPartPr/>
                <p14:nvPr/>
              </p14:nvContentPartPr>
              <p14:xfrm>
                <a:off x="5217141" y="5048048"/>
                <a:ext cx="129960" cy="1778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4B32CF5E-427B-4254-9F22-6EBAD5C65C81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5208501" y="5039048"/>
                  <a:ext cx="147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EE55FF4A-CCFA-4A2B-AED5-81E05C136EDC}"/>
                    </a:ext>
                  </a:extLst>
                </p14:cNvPr>
                <p14:cNvContentPartPr/>
                <p14:nvPr/>
              </p14:nvContentPartPr>
              <p14:xfrm>
                <a:off x="3445941" y="5530448"/>
                <a:ext cx="166680" cy="1018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EE55FF4A-CCFA-4A2B-AED5-81E05C136EDC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437301" y="5521448"/>
                  <a:ext cx="184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F577BDEE-0867-4D66-A0A1-CBBE8D5BBBE5}"/>
                    </a:ext>
                  </a:extLst>
                </p14:cNvPr>
                <p14:cNvContentPartPr/>
                <p14:nvPr/>
              </p14:nvContentPartPr>
              <p14:xfrm>
                <a:off x="3650421" y="5523968"/>
                <a:ext cx="162360" cy="1116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F577BDEE-0867-4D66-A0A1-CBBE8D5BBBE5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3641421" y="5515328"/>
                  <a:ext cx="180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B742B7D-8D66-49CF-A36D-72C8FF2869CC}"/>
                    </a:ext>
                  </a:extLst>
                </p14:cNvPr>
                <p14:cNvContentPartPr/>
                <p14:nvPr/>
              </p14:nvContentPartPr>
              <p14:xfrm>
                <a:off x="3842661" y="5463848"/>
                <a:ext cx="162360" cy="1771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B742B7D-8D66-49CF-A36D-72C8FF2869CC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3833661" y="5455208"/>
                  <a:ext cx="180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DFB538C-2C7D-4839-A97A-EAF595C1F23B}"/>
                    </a:ext>
                  </a:extLst>
                </p14:cNvPr>
                <p14:cNvContentPartPr/>
                <p14:nvPr/>
              </p14:nvContentPartPr>
              <p14:xfrm>
                <a:off x="4213101" y="5546648"/>
                <a:ext cx="94320" cy="8496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DFB538C-2C7D-4839-A97A-EAF595C1F23B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4204101" y="5537648"/>
                  <a:ext cx="111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F93B543-AA51-426C-BB1E-32CC8B569C72}"/>
                    </a:ext>
                  </a:extLst>
                </p14:cNvPr>
                <p14:cNvContentPartPr/>
                <p14:nvPr/>
              </p14:nvContentPartPr>
              <p14:xfrm>
                <a:off x="4322181" y="5517128"/>
                <a:ext cx="154080" cy="1141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F93B543-AA51-426C-BB1E-32CC8B569C72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4313541" y="5508128"/>
                  <a:ext cx="171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68799A38-3BC8-4D97-B345-6FA047E7C33E}"/>
                    </a:ext>
                  </a:extLst>
                </p14:cNvPr>
                <p14:cNvContentPartPr/>
                <p14:nvPr/>
              </p14:nvContentPartPr>
              <p14:xfrm>
                <a:off x="4488501" y="5483288"/>
                <a:ext cx="235080" cy="1263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68799A38-3BC8-4D97-B345-6FA047E7C33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4479861" y="5474288"/>
                  <a:ext cx="252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95FCA597-0DB7-46CB-9B8E-2673F0043316}"/>
                    </a:ext>
                  </a:extLst>
                </p14:cNvPr>
                <p14:cNvContentPartPr/>
                <p14:nvPr/>
              </p14:nvContentPartPr>
              <p14:xfrm>
                <a:off x="4748421" y="5449448"/>
                <a:ext cx="81360" cy="1184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95FCA597-0DB7-46CB-9B8E-2673F0043316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739421" y="5440808"/>
                  <a:ext cx="99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22A6AA6-96A9-4554-8D99-6114531DA128}"/>
                    </a:ext>
                  </a:extLst>
                </p14:cNvPr>
                <p14:cNvContentPartPr/>
                <p14:nvPr/>
              </p14:nvContentPartPr>
              <p14:xfrm>
                <a:off x="4857141" y="5451248"/>
                <a:ext cx="96840" cy="1152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22A6AA6-96A9-4554-8D99-6114531DA128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4848141" y="5442248"/>
                  <a:ext cx="114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BD43EA67-8112-4ECB-A14F-EA8435D71797}"/>
                    </a:ext>
                  </a:extLst>
                </p14:cNvPr>
                <p14:cNvContentPartPr/>
                <p14:nvPr/>
              </p14:nvContentPartPr>
              <p14:xfrm>
                <a:off x="4988541" y="5445488"/>
                <a:ext cx="121320" cy="1058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BD43EA67-8112-4ECB-A14F-EA8435D71797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4979901" y="5436488"/>
                  <a:ext cx="138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1BDB6DC-C9FD-42EC-9AE5-BFC19C9EBB9A}"/>
                    </a:ext>
                  </a:extLst>
                </p14:cNvPr>
                <p14:cNvContentPartPr/>
                <p14:nvPr/>
              </p14:nvContentPartPr>
              <p14:xfrm>
                <a:off x="5275461" y="5472848"/>
                <a:ext cx="110160" cy="878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1BDB6DC-C9FD-42EC-9AE5-BFC19C9EBB9A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5266821" y="5464208"/>
                  <a:ext cx="127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B3F429F-9E17-4458-8351-F0E5465CA4E8}"/>
                    </a:ext>
                  </a:extLst>
                </p14:cNvPr>
                <p14:cNvContentPartPr/>
                <p14:nvPr/>
              </p14:nvContentPartPr>
              <p14:xfrm>
                <a:off x="5436381" y="5448368"/>
                <a:ext cx="41400" cy="892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B3F429F-9E17-4458-8351-F0E5465CA4E8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427381" y="5439368"/>
                  <a:ext cx="59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0BC8EBA-A95C-435E-AC7F-8406010DAD73}"/>
                    </a:ext>
                  </a:extLst>
                </p14:cNvPr>
                <p14:cNvContentPartPr/>
                <p14:nvPr/>
              </p14:nvContentPartPr>
              <p14:xfrm>
                <a:off x="5398581" y="5417408"/>
                <a:ext cx="21240" cy="234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0BC8EBA-A95C-435E-AC7F-8406010DAD73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5389941" y="5408408"/>
                  <a:ext cx="38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5B0D33A-3C1D-482A-AF6D-72A3835F8F33}"/>
                    </a:ext>
                  </a:extLst>
                </p14:cNvPr>
                <p14:cNvContentPartPr/>
                <p14:nvPr/>
              </p14:nvContentPartPr>
              <p14:xfrm>
                <a:off x="5536461" y="5466368"/>
                <a:ext cx="80640" cy="1814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5B0D33A-3C1D-482A-AF6D-72A3835F8F33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5527461" y="5457728"/>
                  <a:ext cx="98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D27F4FE-973C-465B-ADBA-39BC9A0BAB6B}"/>
                    </a:ext>
                  </a:extLst>
                </p14:cNvPr>
                <p14:cNvContentPartPr/>
                <p14:nvPr/>
              </p14:nvContentPartPr>
              <p14:xfrm>
                <a:off x="5675061" y="5435048"/>
                <a:ext cx="139680" cy="1008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D27F4FE-973C-465B-ADBA-39BC9A0BAB6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666061" y="5426408"/>
                  <a:ext cx="157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1469216E-BFD3-4DC5-9C1D-FF140967448E}"/>
                    </a:ext>
                  </a:extLst>
                </p14:cNvPr>
                <p14:cNvContentPartPr/>
                <p14:nvPr/>
              </p14:nvContentPartPr>
              <p14:xfrm>
                <a:off x="5999781" y="5331728"/>
                <a:ext cx="93600" cy="1890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1469216E-BFD3-4DC5-9C1D-FF140967448E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991141" y="5323088"/>
                  <a:ext cx="111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4BF97FD7-928C-4D70-9BC8-85CB3E4F8769}"/>
                    </a:ext>
                  </a:extLst>
                </p14:cNvPr>
                <p14:cNvContentPartPr/>
                <p14:nvPr/>
              </p14:nvContentPartPr>
              <p14:xfrm>
                <a:off x="5946861" y="5434688"/>
                <a:ext cx="309240" cy="10404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4BF97FD7-928C-4D70-9BC8-85CB3E4F8769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5938221" y="5426048"/>
                  <a:ext cx="326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4871F9B1-EC5B-4E49-8103-DDC0BCE13B31}"/>
                    </a:ext>
                  </a:extLst>
                </p14:cNvPr>
                <p14:cNvContentPartPr/>
                <p14:nvPr/>
              </p14:nvContentPartPr>
              <p14:xfrm>
                <a:off x="6296781" y="5423528"/>
                <a:ext cx="78840" cy="7992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4871F9B1-EC5B-4E49-8103-DDC0BCE13B31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288141" y="5414528"/>
                  <a:ext cx="96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2EF072A3-723F-45DE-9F8B-0F22255295C8}"/>
                    </a:ext>
                  </a:extLst>
                </p14:cNvPr>
                <p14:cNvContentPartPr/>
                <p14:nvPr/>
              </p14:nvContentPartPr>
              <p14:xfrm>
                <a:off x="6431421" y="5414528"/>
                <a:ext cx="233640" cy="954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2EF072A3-723F-45DE-9F8B-0F22255295C8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422781" y="5405888"/>
                  <a:ext cx="251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CD0ED35-5182-46EA-B2AA-A75ED032F472}"/>
                    </a:ext>
                  </a:extLst>
                </p14:cNvPr>
                <p14:cNvContentPartPr/>
                <p14:nvPr/>
              </p14:nvContentPartPr>
              <p14:xfrm>
                <a:off x="6897981" y="5400848"/>
                <a:ext cx="164520" cy="806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CD0ED35-5182-46EA-B2AA-A75ED032F472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888981" y="5392208"/>
                  <a:ext cx="182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1765111B-085A-4D76-A0ED-4A727250C1B8}"/>
                    </a:ext>
                  </a:extLst>
                </p14:cNvPr>
                <p14:cNvContentPartPr/>
                <p14:nvPr/>
              </p14:nvContentPartPr>
              <p14:xfrm>
                <a:off x="7072581" y="5384288"/>
                <a:ext cx="150480" cy="11448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1765111B-085A-4D76-A0ED-4A727250C1B8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7063941" y="5375648"/>
                  <a:ext cx="168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683C7A7-434A-48CD-B29A-7B6F9DEAC14C}"/>
                    </a:ext>
                  </a:extLst>
                </p14:cNvPr>
                <p14:cNvContentPartPr/>
                <p14:nvPr/>
              </p14:nvContentPartPr>
              <p14:xfrm>
                <a:off x="7259421" y="5372408"/>
                <a:ext cx="99000" cy="759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683C7A7-434A-48CD-B29A-7B6F9DEAC14C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250421" y="5363768"/>
                  <a:ext cx="116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AC4D963-E62C-4B84-A600-6709B8A45197}"/>
                    </a:ext>
                  </a:extLst>
                </p14:cNvPr>
                <p14:cNvContentPartPr/>
                <p14:nvPr/>
              </p14:nvContentPartPr>
              <p14:xfrm>
                <a:off x="7394781" y="5333528"/>
                <a:ext cx="109080" cy="1090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AC4D963-E62C-4B84-A600-6709B8A45197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386141" y="5324888"/>
                  <a:ext cx="126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ABD0975-BAEC-488B-8534-202D1310DE3E}"/>
                    </a:ext>
                  </a:extLst>
                </p14:cNvPr>
                <p14:cNvContentPartPr/>
                <p14:nvPr/>
              </p14:nvContentPartPr>
              <p14:xfrm>
                <a:off x="7577661" y="5313368"/>
                <a:ext cx="91080" cy="1126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ABD0975-BAEC-488B-8534-202D1310DE3E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568661" y="5304728"/>
                  <a:ext cx="108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63497B97-946E-428C-AAFF-250F477FA627}"/>
                    </a:ext>
                  </a:extLst>
                </p14:cNvPr>
                <p14:cNvContentPartPr/>
                <p14:nvPr/>
              </p14:nvContentPartPr>
              <p14:xfrm>
                <a:off x="7740741" y="5302928"/>
                <a:ext cx="201600" cy="1357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63497B97-946E-428C-AAFF-250F477FA627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732101" y="5294288"/>
                  <a:ext cx="219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9B20230A-3848-47F6-B1E0-640881FF5E48}"/>
                    </a:ext>
                  </a:extLst>
                </p14:cNvPr>
                <p14:cNvContentPartPr/>
                <p14:nvPr/>
              </p14:nvContentPartPr>
              <p14:xfrm>
                <a:off x="8015061" y="5185568"/>
                <a:ext cx="130680" cy="2232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9B20230A-3848-47F6-B1E0-640881FF5E48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8006421" y="5176928"/>
                  <a:ext cx="14832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4966EAAA-E04E-4EA9-9756-F47EF144D693}"/>
              </a:ext>
            </a:extLst>
          </p:cNvPr>
          <p:cNvGrpSpPr/>
          <p:nvPr/>
        </p:nvGrpSpPr>
        <p:grpSpPr>
          <a:xfrm>
            <a:off x="2608941" y="5813048"/>
            <a:ext cx="1724040" cy="485640"/>
            <a:chOff x="2608941" y="5813048"/>
            <a:chExt cx="1724040" cy="4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567780B-605F-4430-84E0-BFCCF0B67211}"/>
                    </a:ext>
                  </a:extLst>
                </p14:cNvPr>
                <p14:cNvContentPartPr/>
                <p14:nvPr/>
              </p14:nvContentPartPr>
              <p14:xfrm>
                <a:off x="2608941" y="5880728"/>
                <a:ext cx="115200" cy="12024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567780B-605F-4430-84E0-BFCCF0B67211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2599941" y="5872088"/>
                  <a:ext cx="132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CA3F747-E9D0-4013-B135-807E976B8770}"/>
                    </a:ext>
                  </a:extLst>
                </p14:cNvPr>
                <p14:cNvContentPartPr/>
                <p14:nvPr/>
              </p14:nvContentPartPr>
              <p14:xfrm>
                <a:off x="2764461" y="5813048"/>
                <a:ext cx="47880" cy="1854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CA3F747-E9D0-4013-B135-807E976B8770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2755821" y="5804048"/>
                  <a:ext cx="65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1E6CFCE5-BE0D-433C-9F8D-3F65E4B830D7}"/>
                    </a:ext>
                  </a:extLst>
                </p14:cNvPr>
                <p14:cNvContentPartPr/>
                <p14:nvPr/>
              </p14:nvContentPartPr>
              <p14:xfrm>
                <a:off x="2886501" y="5892248"/>
                <a:ext cx="101880" cy="1166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1E6CFCE5-BE0D-433C-9F8D-3F65E4B830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2877501" y="5883608"/>
                  <a:ext cx="119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66DB46C-3ADB-4636-AF60-B408CEC9B571}"/>
                    </a:ext>
                  </a:extLst>
                </p14:cNvPr>
                <p14:cNvContentPartPr/>
                <p14:nvPr/>
              </p14:nvContentPartPr>
              <p14:xfrm>
                <a:off x="3004221" y="5890448"/>
                <a:ext cx="145440" cy="1036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66DB46C-3ADB-4636-AF60-B408CEC9B57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2995221" y="5881448"/>
                  <a:ext cx="16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3E45D6B1-A9B2-497B-B882-C78DE9439322}"/>
                    </a:ext>
                  </a:extLst>
                </p14:cNvPr>
                <p14:cNvContentPartPr/>
                <p14:nvPr/>
              </p14:nvContentPartPr>
              <p14:xfrm>
                <a:off x="3180621" y="6114368"/>
                <a:ext cx="105120" cy="7992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3E45D6B1-A9B2-497B-B882-C78DE9439322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171981" y="6105368"/>
                  <a:ext cx="122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26B7567-A9F2-4CB3-895D-F9F28EC8AD6A}"/>
                    </a:ext>
                  </a:extLst>
                </p14:cNvPr>
                <p14:cNvContentPartPr/>
                <p14:nvPr/>
              </p14:nvContentPartPr>
              <p14:xfrm>
                <a:off x="3369261" y="6068288"/>
                <a:ext cx="28080" cy="1108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26B7567-A9F2-4CB3-895D-F9F28EC8AD6A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3360261" y="6059648"/>
                  <a:ext cx="45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8CE2D80-2814-45B1-B53D-34CBEB890467}"/>
                    </a:ext>
                  </a:extLst>
                </p14:cNvPr>
                <p14:cNvContentPartPr/>
                <p14:nvPr/>
              </p14:nvContentPartPr>
              <p14:xfrm>
                <a:off x="3354141" y="6008528"/>
                <a:ext cx="23400" cy="439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8CE2D80-2814-45B1-B53D-34CBEB890467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3345501" y="5999888"/>
                  <a:ext cx="410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7ADD522-B901-4796-BFA1-6216DBA168D0}"/>
                    </a:ext>
                  </a:extLst>
                </p14:cNvPr>
                <p14:cNvContentPartPr/>
                <p14:nvPr/>
              </p14:nvContentPartPr>
              <p14:xfrm>
                <a:off x="3489141" y="6115448"/>
                <a:ext cx="97200" cy="1832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7ADD522-B901-4796-BFA1-6216DBA168D0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3480501" y="6106448"/>
                  <a:ext cx="114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7192048-64A1-4246-9860-55921152AAD5}"/>
                    </a:ext>
                  </a:extLst>
                </p14:cNvPr>
                <p14:cNvContentPartPr/>
                <p14:nvPr/>
              </p14:nvContentPartPr>
              <p14:xfrm>
                <a:off x="3643221" y="6094928"/>
                <a:ext cx="165960" cy="1047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7192048-64A1-4246-9860-55921152AAD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3634221" y="6085928"/>
                  <a:ext cx="183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96565CDD-84AA-420D-98AF-BA3C9B3CD0DA}"/>
                    </a:ext>
                  </a:extLst>
                </p14:cNvPr>
                <p14:cNvContentPartPr/>
                <p14:nvPr/>
              </p14:nvContentPartPr>
              <p14:xfrm>
                <a:off x="3877941" y="6096008"/>
                <a:ext cx="103680" cy="64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96565CDD-84AA-420D-98AF-BA3C9B3CD0DA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3869301" y="6087008"/>
                  <a:ext cx="121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7BFA2CA-B042-4191-9F34-BF6F9AA46773}"/>
                    </a:ext>
                  </a:extLst>
                </p14:cNvPr>
                <p14:cNvContentPartPr/>
                <p14:nvPr/>
              </p14:nvContentPartPr>
              <p14:xfrm>
                <a:off x="3901341" y="6126968"/>
                <a:ext cx="134640" cy="190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7BFA2CA-B042-4191-9F34-BF6F9AA46773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892341" y="6117968"/>
                  <a:ext cx="152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8CAEEC4F-3E47-4E4A-BF3E-C081AC285CCF}"/>
                    </a:ext>
                  </a:extLst>
                </p14:cNvPr>
                <p14:cNvContentPartPr/>
                <p14:nvPr/>
              </p14:nvContentPartPr>
              <p14:xfrm>
                <a:off x="4168101" y="5951648"/>
                <a:ext cx="164880" cy="2055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8CAEEC4F-3E47-4E4A-BF3E-C081AC285CCF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159461" y="5943008"/>
                  <a:ext cx="18252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617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8AF176F-22F3-4C34-8D79-338AC2E7B7E1}"/>
              </a:ext>
            </a:extLst>
          </p:cNvPr>
          <p:cNvGrpSpPr/>
          <p:nvPr/>
        </p:nvGrpSpPr>
        <p:grpSpPr>
          <a:xfrm>
            <a:off x="273981" y="95528"/>
            <a:ext cx="2840760" cy="329760"/>
            <a:chOff x="273981" y="95528"/>
            <a:chExt cx="28407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7D66E69-941F-4247-B456-ED5D5D98A852}"/>
                    </a:ext>
                  </a:extLst>
                </p14:cNvPr>
                <p14:cNvContentPartPr/>
                <p14:nvPr/>
              </p14:nvContentPartPr>
              <p14:xfrm>
                <a:off x="273981" y="193088"/>
                <a:ext cx="157320" cy="232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7D66E69-941F-4247-B456-ED5D5D98A8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341" y="184088"/>
                  <a:ext cx="174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1946BC-4D30-42C8-B291-078201296A65}"/>
                    </a:ext>
                  </a:extLst>
                </p14:cNvPr>
                <p14:cNvContentPartPr/>
                <p14:nvPr/>
              </p14:nvContentPartPr>
              <p14:xfrm>
                <a:off x="499341" y="161408"/>
                <a:ext cx="139680" cy="218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1946BC-4D30-42C8-B291-078201296A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0701" y="152408"/>
                  <a:ext cx="157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F78089-2E6F-445B-B6F4-E3E3DF7335B5}"/>
                    </a:ext>
                  </a:extLst>
                </p14:cNvPr>
                <p14:cNvContentPartPr/>
                <p14:nvPr/>
              </p14:nvContentPartPr>
              <p14:xfrm>
                <a:off x="733701" y="174728"/>
                <a:ext cx="272880" cy="197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F78089-2E6F-445B-B6F4-E3E3DF7335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4701" y="165728"/>
                  <a:ext cx="290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731172-B055-4BED-9B45-B7EC947A677D}"/>
                    </a:ext>
                  </a:extLst>
                </p14:cNvPr>
                <p14:cNvContentPartPr/>
                <p14:nvPr/>
              </p14:nvContentPartPr>
              <p14:xfrm>
                <a:off x="1062021" y="162128"/>
                <a:ext cx="147960" cy="228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731172-B055-4BED-9B45-B7EC947A67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3381" y="153128"/>
                  <a:ext cx="165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355288-904D-4113-BC33-CE1790F70357}"/>
                    </a:ext>
                  </a:extLst>
                </p14:cNvPr>
                <p14:cNvContentPartPr/>
                <p14:nvPr/>
              </p14:nvContentPartPr>
              <p14:xfrm>
                <a:off x="1251381" y="95528"/>
                <a:ext cx="528480" cy="28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355288-904D-4113-BC33-CE1790F703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2741" y="86888"/>
                  <a:ext cx="546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20F908-2EB9-4936-B595-77E36D375021}"/>
                    </a:ext>
                  </a:extLst>
                </p14:cNvPr>
                <p14:cNvContentPartPr/>
                <p14:nvPr/>
              </p14:nvContentPartPr>
              <p14:xfrm>
                <a:off x="1809381" y="192368"/>
                <a:ext cx="196560" cy="14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20F908-2EB9-4936-B595-77E36D3750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0741" y="183368"/>
                  <a:ext cx="214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6C8177-E91D-420B-ABB0-FCFB1E5C3B57}"/>
                    </a:ext>
                  </a:extLst>
                </p14:cNvPr>
                <p14:cNvContentPartPr/>
                <p14:nvPr/>
              </p14:nvContentPartPr>
              <p14:xfrm>
                <a:off x="2103861" y="143768"/>
                <a:ext cx="695880" cy="20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6C8177-E91D-420B-ABB0-FCFB1E5C3B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5221" y="134768"/>
                  <a:ext cx="713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8DD7D0-55DA-4060-879A-AB1EBD026E56}"/>
                    </a:ext>
                  </a:extLst>
                </p14:cNvPr>
                <p14:cNvContentPartPr/>
                <p14:nvPr/>
              </p14:nvContentPartPr>
              <p14:xfrm>
                <a:off x="2930421" y="136208"/>
                <a:ext cx="184320" cy="17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8DD7D0-55DA-4060-879A-AB1EBD026E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21421" y="127208"/>
                  <a:ext cx="20196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BC028B-B073-441C-8A01-62B5F3CC8F38}"/>
                  </a:ext>
                </a:extLst>
              </p14:cNvPr>
              <p14:cNvContentPartPr/>
              <p14:nvPr/>
            </p14:nvContentPartPr>
            <p14:xfrm>
              <a:off x="162021" y="545888"/>
              <a:ext cx="5340600" cy="159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BC028B-B073-441C-8A01-62B5F3CC8F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3021" y="536888"/>
                <a:ext cx="535824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FA0FADD-A45A-4028-B563-C11D21560BC5}"/>
              </a:ext>
            </a:extLst>
          </p:cNvPr>
          <p:cNvGrpSpPr/>
          <p:nvPr/>
        </p:nvGrpSpPr>
        <p:grpSpPr>
          <a:xfrm>
            <a:off x="3611541" y="35768"/>
            <a:ext cx="1494000" cy="375120"/>
            <a:chOff x="3611541" y="35768"/>
            <a:chExt cx="149400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179AE4-6B1B-4419-A1AA-28CF7912AA98}"/>
                    </a:ext>
                  </a:extLst>
                </p14:cNvPr>
                <p14:cNvContentPartPr/>
                <p14:nvPr/>
              </p14:nvContentPartPr>
              <p14:xfrm>
                <a:off x="3611541" y="176528"/>
                <a:ext cx="145080" cy="19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179AE4-6B1B-4419-A1AA-28CF7912AA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2901" y="167528"/>
                  <a:ext cx="162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7E7E84-0343-4B0C-AF5F-A1DCB6AAD45A}"/>
                    </a:ext>
                  </a:extLst>
                </p14:cNvPr>
                <p14:cNvContentPartPr/>
                <p14:nvPr/>
              </p14:nvContentPartPr>
              <p14:xfrm>
                <a:off x="3804141" y="190568"/>
                <a:ext cx="154440" cy="177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7E7E84-0343-4B0C-AF5F-A1DCB6AAD4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5141" y="181928"/>
                  <a:ext cx="172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B79B27-3D70-414C-AF63-6C376CB1D9FB}"/>
                    </a:ext>
                  </a:extLst>
                </p14:cNvPr>
                <p14:cNvContentPartPr/>
                <p14:nvPr/>
              </p14:nvContentPartPr>
              <p14:xfrm>
                <a:off x="4077021" y="151328"/>
                <a:ext cx="60480" cy="229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B79B27-3D70-414C-AF63-6C376CB1D9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68021" y="142688"/>
                  <a:ext cx="78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0B5653-E0D1-4C03-AFB8-C1ED5CC6B228}"/>
                    </a:ext>
                  </a:extLst>
                </p14:cNvPr>
                <p14:cNvContentPartPr/>
                <p14:nvPr/>
              </p14:nvContentPartPr>
              <p14:xfrm>
                <a:off x="4045341" y="157808"/>
                <a:ext cx="304200" cy="20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0B5653-E0D1-4C03-AFB8-C1ED5CC6B2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6701" y="148808"/>
                  <a:ext cx="321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311410-F605-4492-81E8-0E0AC8088078}"/>
                    </a:ext>
                  </a:extLst>
                </p14:cNvPr>
                <p14:cNvContentPartPr/>
                <p14:nvPr/>
              </p14:nvContentPartPr>
              <p14:xfrm>
                <a:off x="4372221" y="93008"/>
                <a:ext cx="146520" cy="210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311410-F605-4492-81E8-0E0AC80880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3221" y="84008"/>
                  <a:ext cx="164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E5FD30-A178-42B0-B889-F8E74699E22F}"/>
                    </a:ext>
                  </a:extLst>
                </p14:cNvPr>
                <p14:cNvContentPartPr/>
                <p14:nvPr/>
              </p14:nvContentPartPr>
              <p14:xfrm>
                <a:off x="4718541" y="36128"/>
                <a:ext cx="33480" cy="100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E5FD30-A178-42B0-B889-F8E74699E2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9541" y="27128"/>
                  <a:ext cx="51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4444E1-B708-4BF8-B245-3878D78442E5}"/>
                    </a:ext>
                  </a:extLst>
                </p14:cNvPr>
                <p14:cNvContentPartPr/>
                <p14:nvPr/>
              </p14:nvContentPartPr>
              <p14:xfrm>
                <a:off x="4851741" y="35768"/>
                <a:ext cx="253800" cy="25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4444E1-B708-4BF8-B245-3878D78442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42741" y="26768"/>
                  <a:ext cx="271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36CD22-DED9-49AC-8DAC-61C74263E766}"/>
                    </a:ext>
                  </a:extLst>
                </p14:cNvPr>
                <p14:cNvContentPartPr/>
                <p14:nvPr/>
              </p14:nvContentPartPr>
              <p14:xfrm>
                <a:off x="4082061" y="204608"/>
                <a:ext cx="269280" cy="206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36CD22-DED9-49AC-8DAC-61C74263E7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73061" y="195608"/>
                  <a:ext cx="28692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B0D0201-3BF3-47EB-9690-8757FFDE215A}"/>
                  </a:ext>
                </a:extLst>
              </p14:cNvPr>
              <p14:cNvContentPartPr/>
              <p14:nvPr/>
            </p14:nvContentPartPr>
            <p14:xfrm>
              <a:off x="228621" y="6393008"/>
              <a:ext cx="235440" cy="452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B0D0201-3BF3-47EB-9690-8757FFDE21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21" y="6384008"/>
                <a:ext cx="253080" cy="47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92DB611-0592-415A-8CA5-33198199AC2D}"/>
              </a:ext>
            </a:extLst>
          </p:cNvPr>
          <p:cNvGrpSpPr/>
          <p:nvPr/>
        </p:nvGrpSpPr>
        <p:grpSpPr>
          <a:xfrm>
            <a:off x="1694541" y="767648"/>
            <a:ext cx="2865240" cy="330840"/>
            <a:chOff x="1694541" y="767648"/>
            <a:chExt cx="286524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ED9D40-D10A-4D27-8A4B-2D1EBF7D1BCA}"/>
                    </a:ext>
                  </a:extLst>
                </p14:cNvPr>
                <p14:cNvContentPartPr/>
                <p14:nvPr/>
              </p14:nvContentPartPr>
              <p14:xfrm>
                <a:off x="1694541" y="940808"/>
                <a:ext cx="142560" cy="15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ED9D40-D10A-4D27-8A4B-2D1EBF7D1B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5901" y="932168"/>
                  <a:ext cx="160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9F5AFE-89E7-4B10-B34F-0DC1FCF72F1C}"/>
                    </a:ext>
                  </a:extLst>
                </p14:cNvPr>
                <p14:cNvContentPartPr/>
                <p14:nvPr/>
              </p14:nvContentPartPr>
              <p14:xfrm>
                <a:off x="1927821" y="947648"/>
                <a:ext cx="144000" cy="150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9F5AFE-89E7-4B10-B34F-0DC1FCF72F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19181" y="939008"/>
                  <a:ext cx="161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53C3CF-AB42-4323-9A02-B3E6A8E3A938}"/>
                    </a:ext>
                  </a:extLst>
                </p14:cNvPr>
                <p14:cNvContentPartPr/>
                <p14:nvPr/>
              </p14:nvContentPartPr>
              <p14:xfrm>
                <a:off x="2066781" y="799688"/>
                <a:ext cx="67680" cy="283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53C3CF-AB42-4323-9A02-B3E6A8E3A9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7781" y="790688"/>
                  <a:ext cx="85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38D9F8-12DA-4DAE-9E3A-422BDE63F1CE}"/>
                    </a:ext>
                  </a:extLst>
                </p14:cNvPr>
                <p14:cNvContentPartPr/>
                <p14:nvPr/>
              </p14:nvContentPartPr>
              <p14:xfrm>
                <a:off x="2255781" y="950888"/>
                <a:ext cx="18720" cy="11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38D9F8-12DA-4DAE-9E3A-422BDE63F1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46781" y="942248"/>
                  <a:ext cx="36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86913B-CC1E-4F0C-A9B0-3877DFE0A12D}"/>
                    </a:ext>
                  </a:extLst>
                </p14:cNvPr>
                <p14:cNvContentPartPr/>
                <p14:nvPr/>
              </p14:nvContentPartPr>
              <p14:xfrm>
                <a:off x="2229141" y="832808"/>
                <a:ext cx="16920" cy="25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86913B-CC1E-4F0C-A9B0-3877DFE0A1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20501" y="823808"/>
                  <a:ext cx="34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E6A46B-5CA3-4B32-A6E1-EBA7C51B444E}"/>
                    </a:ext>
                  </a:extLst>
                </p14:cNvPr>
                <p14:cNvContentPartPr/>
                <p14:nvPr/>
              </p14:nvContentPartPr>
              <p14:xfrm>
                <a:off x="2385021" y="828488"/>
                <a:ext cx="217440" cy="241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E6A46B-5CA3-4B32-A6E1-EBA7C51B44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76381" y="819488"/>
                  <a:ext cx="235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74782A-C507-43BF-996A-3BB3AF40CA3C}"/>
                    </a:ext>
                  </a:extLst>
                </p14:cNvPr>
                <p14:cNvContentPartPr/>
                <p14:nvPr/>
              </p14:nvContentPartPr>
              <p14:xfrm>
                <a:off x="2668701" y="892568"/>
                <a:ext cx="171720" cy="172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74782A-C507-43BF-996A-3BB3AF40CA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0061" y="883928"/>
                  <a:ext cx="189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C8DE85-4EDD-456D-A897-302A300D3358}"/>
                    </a:ext>
                  </a:extLst>
                </p14:cNvPr>
                <p14:cNvContentPartPr/>
                <p14:nvPr/>
              </p14:nvContentPartPr>
              <p14:xfrm>
                <a:off x="2871381" y="767648"/>
                <a:ext cx="59040" cy="26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C8DE85-4EDD-456D-A897-302A300D33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62381" y="758648"/>
                  <a:ext cx="76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1E4F8B-F5C8-456A-8B6B-DA7C83ADC245}"/>
                    </a:ext>
                  </a:extLst>
                </p14:cNvPr>
                <p14:cNvContentPartPr/>
                <p14:nvPr/>
              </p14:nvContentPartPr>
              <p14:xfrm>
                <a:off x="2832141" y="920648"/>
                <a:ext cx="135360" cy="25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1E4F8B-F5C8-456A-8B6B-DA7C83ADC2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23141" y="911648"/>
                  <a:ext cx="153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E5456F-3EF7-4415-B712-F7B7E34E2945}"/>
                    </a:ext>
                  </a:extLst>
                </p14:cNvPr>
                <p14:cNvContentPartPr/>
                <p14:nvPr/>
              </p14:nvContentPartPr>
              <p14:xfrm>
                <a:off x="3008541" y="893288"/>
                <a:ext cx="214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E5456F-3EF7-4415-B712-F7B7E34E294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99901" y="884648"/>
                  <a:ext cx="232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2D3665-08B2-4003-B35C-4B34C3148649}"/>
                    </a:ext>
                  </a:extLst>
                </p14:cNvPr>
                <p14:cNvContentPartPr/>
                <p14:nvPr/>
              </p14:nvContentPartPr>
              <p14:xfrm>
                <a:off x="3414981" y="790688"/>
                <a:ext cx="78120" cy="239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2D3665-08B2-4003-B35C-4B34C31486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06341" y="782048"/>
                  <a:ext cx="95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690550-0689-4C87-99BF-50B817316EBA}"/>
                    </a:ext>
                  </a:extLst>
                </p14:cNvPr>
                <p14:cNvContentPartPr/>
                <p14:nvPr/>
              </p14:nvContentPartPr>
              <p14:xfrm>
                <a:off x="3373581" y="783488"/>
                <a:ext cx="230400" cy="252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690550-0689-4C87-99BF-50B817316E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4941" y="774848"/>
                  <a:ext cx="248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F04259-12EA-4D35-AA2D-5A81A5F434DC}"/>
                    </a:ext>
                  </a:extLst>
                </p14:cNvPr>
                <p14:cNvContentPartPr/>
                <p14:nvPr/>
              </p14:nvContentPartPr>
              <p14:xfrm>
                <a:off x="3720621" y="901928"/>
                <a:ext cx="44640" cy="114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F04259-12EA-4D35-AA2D-5A81A5F434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11621" y="892928"/>
                  <a:ext cx="62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D8672C-6768-4E93-BE80-86E87F27A4AF}"/>
                    </a:ext>
                  </a:extLst>
                </p14:cNvPr>
                <p14:cNvContentPartPr/>
                <p14:nvPr/>
              </p14:nvContentPartPr>
              <p14:xfrm>
                <a:off x="3852381" y="884648"/>
                <a:ext cx="106920" cy="136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D8672C-6768-4E93-BE80-86E87F27A4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43381" y="875648"/>
                  <a:ext cx="124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CD248C-52A8-4DB9-BE9E-F93C7A7386DA}"/>
                    </a:ext>
                  </a:extLst>
                </p14:cNvPr>
                <p14:cNvContentPartPr/>
                <p14:nvPr/>
              </p14:nvContentPartPr>
              <p14:xfrm>
                <a:off x="3889821" y="920648"/>
                <a:ext cx="169200" cy="96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CD248C-52A8-4DB9-BE9E-F93C7A7386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81181" y="911648"/>
                  <a:ext cx="186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D354F1-714F-4E81-B854-335886FB0AC8}"/>
                    </a:ext>
                  </a:extLst>
                </p14:cNvPr>
                <p14:cNvContentPartPr/>
                <p14:nvPr/>
              </p14:nvContentPartPr>
              <p14:xfrm>
                <a:off x="4132821" y="873488"/>
                <a:ext cx="42840" cy="11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D354F1-714F-4E81-B854-335886FB0A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23821" y="864848"/>
                  <a:ext cx="60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B419FB-70CF-4FAF-8169-F96E1FB6485D}"/>
                    </a:ext>
                  </a:extLst>
                </p14:cNvPr>
                <p14:cNvContentPartPr/>
                <p14:nvPr/>
              </p14:nvContentPartPr>
              <p14:xfrm>
                <a:off x="4287981" y="847568"/>
                <a:ext cx="35280" cy="143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B419FB-70CF-4FAF-8169-F96E1FB648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78981" y="838928"/>
                  <a:ext cx="52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0D2CFA-7685-4C51-83A8-45461189BC3B}"/>
                    </a:ext>
                  </a:extLst>
                </p14:cNvPr>
                <p14:cNvContentPartPr/>
                <p14:nvPr/>
              </p14:nvContentPartPr>
              <p14:xfrm>
                <a:off x="4236141" y="866648"/>
                <a:ext cx="47880" cy="16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0D2CFA-7685-4C51-83A8-45461189B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27141" y="857648"/>
                  <a:ext cx="65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48BE89-E190-4B75-9DC4-F965F39E818D}"/>
                    </a:ext>
                  </a:extLst>
                </p14:cNvPr>
                <p14:cNvContentPartPr/>
                <p14:nvPr/>
              </p14:nvContentPartPr>
              <p14:xfrm>
                <a:off x="4446741" y="828488"/>
                <a:ext cx="113040" cy="19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48BE89-E190-4B75-9DC4-F965F39E81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38101" y="819488"/>
                  <a:ext cx="1306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7484CA-CDE0-4E9C-8A3A-F63D8A18EFF9}"/>
              </a:ext>
            </a:extLst>
          </p:cNvPr>
          <p:cNvGrpSpPr/>
          <p:nvPr/>
        </p:nvGrpSpPr>
        <p:grpSpPr>
          <a:xfrm>
            <a:off x="4844901" y="641648"/>
            <a:ext cx="524520" cy="403200"/>
            <a:chOff x="4844901" y="641648"/>
            <a:chExt cx="5245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ED955C-35C9-4511-AAD2-2ACC084567C9}"/>
                    </a:ext>
                  </a:extLst>
                </p14:cNvPr>
                <p14:cNvContentPartPr/>
                <p14:nvPr/>
              </p14:nvContentPartPr>
              <p14:xfrm>
                <a:off x="4844901" y="657128"/>
                <a:ext cx="150120" cy="32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ED955C-35C9-4511-AAD2-2ACC084567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36261" y="648128"/>
                  <a:ext cx="1677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27489FA-EC8C-4198-B4BE-D74408895BFA}"/>
                    </a:ext>
                  </a:extLst>
                </p14:cNvPr>
                <p14:cNvContentPartPr/>
                <p14:nvPr/>
              </p14:nvContentPartPr>
              <p14:xfrm>
                <a:off x="5114181" y="641648"/>
                <a:ext cx="90360" cy="403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27489FA-EC8C-4198-B4BE-D74408895B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05181" y="632648"/>
                  <a:ext cx="1080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774C2A-667C-4DEE-8ECA-283CB302DD5D}"/>
                    </a:ext>
                  </a:extLst>
                </p14:cNvPr>
                <p14:cNvContentPartPr/>
                <p14:nvPr/>
              </p14:nvContentPartPr>
              <p14:xfrm>
                <a:off x="5360781" y="758648"/>
                <a:ext cx="8640" cy="21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774C2A-667C-4DEE-8ECA-283CB302DD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51781" y="750008"/>
                  <a:ext cx="26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B31C4B-A5B0-40DA-9E30-FB83002B9819}"/>
                    </a:ext>
                  </a:extLst>
                </p14:cNvPr>
                <p14:cNvContentPartPr/>
                <p14:nvPr/>
              </p14:nvContentPartPr>
              <p14:xfrm>
                <a:off x="5342781" y="942248"/>
                <a:ext cx="23040" cy="83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B31C4B-A5B0-40DA-9E30-FB83002B98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4141" y="933248"/>
                  <a:ext cx="4068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4C202D-2393-4714-9200-620E26A18B20}"/>
              </a:ext>
            </a:extLst>
          </p:cNvPr>
          <p:cNvGrpSpPr/>
          <p:nvPr/>
        </p:nvGrpSpPr>
        <p:grpSpPr>
          <a:xfrm>
            <a:off x="1805421" y="1359848"/>
            <a:ext cx="2887920" cy="397800"/>
            <a:chOff x="1805421" y="1359848"/>
            <a:chExt cx="288792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D12AF6-7411-480A-BA03-87B6135F9286}"/>
                    </a:ext>
                  </a:extLst>
                </p14:cNvPr>
                <p14:cNvContentPartPr/>
                <p14:nvPr/>
              </p14:nvContentPartPr>
              <p14:xfrm>
                <a:off x="1805421" y="1454888"/>
                <a:ext cx="107280" cy="241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D12AF6-7411-480A-BA03-87B6135F92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96421" y="1446248"/>
                  <a:ext cx="124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CEE480-B885-4E52-BA43-47E5AA5B1411}"/>
                    </a:ext>
                  </a:extLst>
                </p14:cNvPr>
                <p14:cNvContentPartPr/>
                <p14:nvPr/>
              </p14:nvContentPartPr>
              <p14:xfrm>
                <a:off x="1936821" y="1537688"/>
                <a:ext cx="109080" cy="21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CEE480-B885-4E52-BA43-47E5AA5B14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28181" y="1529048"/>
                  <a:ext cx="126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93C3F8-B6FB-4283-AE5E-B6EC8A058A41}"/>
                    </a:ext>
                  </a:extLst>
                </p14:cNvPr>
                <p14:cNvContentPartPr/>
                <p14:nvPr/>
              </p14:nvContentPartPr>
              <p14:xfrm>
                <a:off x="2110701" y="1390448"/>
                <a:ext cx="32040" cy="232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93C3F8-B6FB-4283-AE5E-B6EC8A058A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02061" y="1381448"/>
                  <a:ext cx="49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93F130-09A6-42A3-AEE3-45A140480170}"/>
                    </a:ext>
                  </a:extLst>
                </p14:cNvPr>
                <p14:cNvContentPartPr/>
                <p14:nvPr/>
              </p14:nvContentPartPr>
              <p14:xfrm>
                <a:off x="2088381" y="1533368"/>
                <a:ext cx="126720" cy="31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93F130-09A6-42A3-AEE3-45A1404801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79381" y="1524728"/>
                  <a:ext cx="144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A330C7-1FAB-4E0C-8204-9C6CEB27B3AE}"/>
                    </a:ext>
                  </a:extLst>
                </p14:cNvPr>
                <p14:cNvContentPartPr/>
                <p14:nvPr/>
              </p14:nvContentPartPr>
              <p14:xfrm>
                <a:off x="2227341" y="1479368"/>
                <a:ext cx="197640" cy="154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A330C7-1FAB-4E0C-8204-9C6CEB27B3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18701" y="1470728"/>
                  <a:ext cx="215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67E504-03A8-4BC3-BF14-4C359E40298C}"/>
                    </a:ext>
                  </a:extLst>
                </p14:cNvPr>
                <p14:cNvContentPartPr/>
                <p14:nvPr/>
              </p14:nvContentPartPr>
              <p14:xfrm>
                <a:off x="2494461" y="1367048"/>
                <a:ext cx="177120" cy="24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67E504-03A8-4BC3-BF14-4C359E4029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85821" y="1358408"/>
                  <a:ext cx="194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FA2C842-ACA5-4889-BAC1-D1B30252FA57}"/>
                    </a:ext>
                  </a:extLst>
                </p14:cNvPr>
                <p14:cNvContentPartPr/>
                <p14:nvPr/>
              </p14:nvContentPartPr>
              <p14:xfrm>
                <a:off x="2689941" y="1459568"/>
                <a:ext cx="113400" cy="12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FA2C842-ACA5-4889-BAC1-D1B30252FA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80941" y="1450568"/>
                  <a:ext cx="131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42F525-736F-4F2D-AE9A-1DB180F515E6}"/>
                    </a:ext>
                  </a:extLst>
                </p14:cNvPr>
                <p14:cNvContentPartPr/>
                <p14:nvPr/>
              </p14:nvContentPartPr>
              <p14:xfrm>
                <a:off x="2841861" y="1473608"/>
                <a:ext cx="110160" cy="126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42F525-736F-4F2D-AE9A-1DB180F515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33221" y="1464968"/>
                  <a:ext cx="127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D3FEA7-B518-4C2C-A51A-4C7EB7AF6BF0}"/>
                    </a:ext>
                  </a:extLst>
                </p14:cNvPr>
                <p14:cNvContentPartPr/>
                <p14:nvPr/>
              </p14:nvContentPartPr>
              <p14:xfrm>
                <a:off x="3002781" y="1427168"/>
                <a:ext cx="103680" cy="140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D3FEA7-B518-4C2C-A51A-4C7EB7AF6B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93781" y="1418168"/>
                  <a:ext cx="121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6F6FCA-E988-41F4-B11E-2C53905051D8}"/>
                    </a:ext>
                  </a:extLst>
                </p14:cNvPr>
                <p14:cNvContentPartPr/>
                <p14:nvPr/>
              </p14:nvContentPartPr>
              <p14:xfrm>
                <a:off x="3141021" y="1453448"/>
                <a:ext cx="19800" cy="109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6F6FCA-E988-41F4-B11E-2C53905051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32021" y="1444448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12B510-8219-44B9-83DA-52EABF14B285}"/>
                    </a:ext>
                  </a:extLst>
                </p14:cNvPr>
                <p14:cNvContentPartPr/>
                <p14:nvPr/>
              </p14:nvContentPartPr>
              <p14:xfrm>
                <a:off x="3137781" y="1359848"/>
                <a:ext cx="6840" cy="1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12B510-8219-44B9-83DA-52EABF14B2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28781" y="1351208"/>
                  <a:ext cx="24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2BC1A3-3289-4ABF-8A55-571782CF605D}"/>
                    </a:ext>
                  </a:extLst>
                </p14:cNvPr>
                <p14:cNvContentPartPr/>
                <p14:nvPr/>
              </p14:nvContentPartPr>
              <p14:xfrm>
                <a:off x="3240741" y="1409528"/>
                <a:ext cx="93600" cy="146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2BC1A3-3289-4ABF-8A55-571782CF60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32101" y="1400528"/>
                  <a:ext cx="111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3681BB-E1B1-4C3B-A47C-DB897DC93E53}"/>
                    </a:ext>
                  </a:extLst>
                </p14:cNvPr>
                <p14:cNvContentPartPr/>
                <p14:nvPr/>
              </p14:nvContentPartPr>
              <p14:xfrm>
                <a:off x="3423981" y="1423928"/>
                <a:ext cx="145440" cy="156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3681BB-E1B1-4C3B-A47C-DB897DC93E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15341" y="1415288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690D977-2D0B-4048-A21A-73B827C1A1C0}"/>
                    </a:ext>
                  </a:extLst>
                </p14:cNvPr>
                <p14:cNvContentPartPr/>
                <p14:nvPr/>
              </p14:nvContentPartPr>
              <p14:xfrm>
                <a:off x="3697221" y="1384688"/>
                <a:ext cx="108720" cy="128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690D977-2D0B-4048-A21A-73B827C1A1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88581" y="1376048"/>
                  <a:ext cx="12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1CAAF9-DCA5-49AC-A21F-EB45E1122BF6}"/>
                    </a:ext>
                  </a:extLst>
                </p14:cNvPr>
                <p14:cNvContentPartPr/>
                <p14:nvPr/>
              </p14:nvContentPartPr>
              <p14:xfrm>
                <a:off x="4054341" y="1437608"/>
                <a:ext cx="167400" cy="128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1CAAF9-DCA5-49AC-A21F-EB45E1122B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45341" y="1428608"/>
                  <a:ext cx="185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0E896B-7C31-4EDA-B8E1-38D1E26A0878}"/>
                    </a:ext>
                  </a:extLst>
                </p14:cNvPr>
                <p14:cNvContentPartPr/>
                <p14:nvPr/>
              </p14:nvContentPartPr>
              <p14:xfrm>
                <a:off x="4252701" y="1425728"/>
                <a:ext cx="172800" cy="148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0E896B-7C31-4EDA-B8E1-38D1E26A08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3701" y="1417088"/>
                  <a:ext cx="190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C715FB-D5A0-4A28-97D8-5B452E174B49}"/>
                    </a:ext>
                  </a:extLst>
                </p14:cNvPr>
                <p14:cNvContentPartPr/>
                <p14:nvPr/>
              </p14:nvContentPartPr>
              <p14:xfrm>
                <a:off x="4487061" y="1421408"/>
                <a:ext cx="206280" cy="143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C715FB-D5A0-4A28-97D8-5B452E174B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78061" y="1412408"/>
                  <a:ext cx="2239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B2DA390-1C8A-439A-9C8F-7F32562314FE}"/>
              </a:ext>
            </a:extLst>
          </p:cNvPr>
          <p:cNvGrpSpPr/>
          <p:nvPr/>
        </p:nvGrpSpPr>
        <p:grpSpPr>
          <a:xfrm>
            <a:off x="5090781" y="1157168"/>
            <a:ext cx="4032360" cy="534960"/>
            <a:chOff x="5090781" y="1157168"/>
            <a:chExt cx="403236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981EBD-F668-4868-9FDB-8D5B30820804}"/>
                    </a:ext>
                  </a:extLst>
                </p14:cNvPr>
                <p14:cNvContentPartPr/>
                <p14:nvPr/>
              </p14:nvContentPartPr>
              <p14:xfrm>
                <a:off x="5090781" y="1251848"/>
                <a:ext cx="259560" cy="297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981EBD-F668-4868-9FDB-8D5B308208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82141" y="1242848"/>
                  <a:ext cx="277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B7C0D9-1797-4ED9-8C83-0416EF1FDAF7}"/>
                    </a:ext>
                  </a:extLst>
                </p14:cNvPr>
                <p14:cNvContentPartPr/>
                <p14:nvPr/>
              </p14:nvContentPartPr>
              <p14:xfrm>
                <a:off x="5383821" y="1405568"/>
                <a:ext cx="153000" cy="196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B7C0D9-1797-4ED9-8C83-0416EF1FDA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75181" y="1396928"/>
                  <a:ext cx="170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889F0A-FF2A-4973-878E-FEC8D3D2668C}"/>
                    </a:ext>
                  </a:extLst>
                </p14:cNvPr>
                <p14:cNvContentPartPr/>
                <p14:nvPr/>
              </p14:nvContentPartPr>
              <p14:xfrm>
                <a:off x="5613861" y="1282448"/>
                <a:ext cx="30240" cy="233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889F0A-FF2A-4973-878E-FEC8D3D266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04861" y="1273808"/>
                  <a:ext cx="47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03E57E-20CD-46AE-9697-E9EB11FBB170}"/>
                    </a:ext>
                  </a:extLst>
                </p14:cNvPr>
                <p14:cNvContentPartPr/>
                <p14:nvPr/>
              </p14:nvContentPartPr>
              <p14:xfrm>
                <a:off x="5559501" y="1412408"/>
                <a:ext cx="72720" cy="9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03E57E-20CD-46AE-9697-E9EB11FBB1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50861" y="1403768"/>
                  <a:ext cx="90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BD88F5-A6BE-49CB-A1C9-C09E1BAA9A98}"/>
                    </a:ext>
                  </a:extLst>
                </p14:cNvPr>
                <p14:cNvContentPartPr/>
                <p14:nvPr/>
              </p14:nvContentPartPr>
              <p14:xfrm>
                <a:off x="5754981" y="1359488"/>
                <a:ext cx="182160" cy="137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BD88F5-A6BE-49CB-A1C9-C09E1BAA9A9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46341" y="1350848"/>
                  <a:ext cx="199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E056F7-3191-4390-A26D-5D5E73FE073C}"/>
                    </a:ext>
                  </a:extLst>
                </p14:cNvPr>
                <p14:cNvContentPartPr/>
                <p14:nvPr/>
              </p14:nvContentPartPr>
              <p14:xfrm>
                <a:off x="6099861" y="1165088"/>
                <a:ext cx="174600" cy="333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E056F7-3191-4390-A26D-5D5E73FE07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1221" y="1156088"/>
                  <a:ext cx="192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3D1EC0-C5DF-40FE-B34F-D9036D253934}"/>
                    </a:ext>
                  </a:extLst>
                </p14:cNvPr>
                <p14:cNvContentPartPr/>
                <p14:nvPr/>
              </p14:nvContentPartPr>
              <p14:xfrm>
                <a:off x="6313341" y="1336088"/>
                <a:ext cx="135000" cy="96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3D1EC0-C5DF-40FE-B34F-D9036D25393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04701" y="1327448"/>
                  <a:ext cx="152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96CE9D-9220-403C-91F1-DD9A27BD1E63}"/>
                    </a:ext>
                  </a:extLst>
                </p14:cNvPr>
                <p14:cNvContentPartPr/>
                <p14:nvPr/>
              </p14:nvContentPartPr>
              <p14:xfrm>
                <a:off x="6463461" y="1345448"/>
                <a:ext cx="291600" cy="10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96CE9D-9220-403C-91F1-DD9A27BD1E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54821" y="1336448"/>
                  <a:ext cx="309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2449CE-CEA2-4EC6-AF15-C3B34DF90B47}"/>
                    </a:ext>
                  </a:extLst>
                </p14:cNvPr>
                <p14:cNvContentPartPr/>
                <p14:nvPr/>
              </p14:nvContentPartPr>
              <p14:xfrm>
                <a:off x="6794301" y="1333928"/>
                <a:ext cx="169560" cy="99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2449CE-CEA2-4EC6-AF15-C3B34DF90B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85661" y="1324928"/>
                  <a:ext cx="187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9DBCDD-F05D-40FB-8E95-981B951FE540}"/>
                    </a:ext>
                  </a:extLst>
                </p14:cNvPr>
                <p14:cNvContentPartPr/>
                <p14:nvPr/>
              </p14:nvContentPartPr>
              <p14:xfrm>
                <a:off x="6999501" y="1308368"/>
                <a:ext cx="145440" cy="110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9DBCDD-F05D-40FB-8E95-981B951FE54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90501" y="1299728"/>
                  <a:ext cx="163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E87CFB-E8D3-4FE1-8BE0-E9C3C97C9D4B}"/>
                    </a:ext>
                  </a:extLst>
                </p14:cNvPr>
                <p14:cNvContentPartPr/>
                <p14:nvPr/>
              </p14:nvContentPartPr>
              <p14:xfrm>
                <a:off x="7167981" y="1292168"/>
                <a:ext cx="324720" cy="131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E87CFB-E8D3-4FE1-8BE0-E9C3C97C9D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59341" y="1283528"/>
                  <a:ext cx="342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F40108-96CE-457E-8A45-9E8758D6A861}"/>
                    </a:ext>
                  </a:extLst>
                </p14:cNvPr>
                <p14:cNvContentPartPr/>
                <p14:nvPr/>
              </p14:nvContentPartPr>
              <p14:xfrm>
                <a:off x="7540221" y="1209008"/>
                <a:ext cx="164520" cy="195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F40108-96CE-457E-8A45-9E8758D6A8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31221" y="1200008"/>
                  <a:ext cx="182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7A656EA-9322-40C7-B982-E8A8532A38BF}"/>
                    </a:ext>
                  </a:extLst>
                </p14:cNvPr>
                <p14:cNvContentPartPr/>
                <p14:nvPr/>
              </p14:nvContentPartPr>
              <p14:xfrm>
                <a:off x="7768101" y="1396568"/>
                <a:ext cx="28080" cy="18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7A656EA-9322-40C7-B982-E8A8532A38B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59461" y="1387568"/>
                  <a:ext cx="45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D13FC5D-81D8-4638-B8D6-C50EA827D7EF}"/>
                    </a:ext>
                  </a:extLst>
                </p14:cNvPr>
                <p14:cNvContentPartPr/>
                <p14:nvPr/>
              </p14:nvContentPartPr>
              <p14:xfrm>
                <a:off x="7944141" y="1157168"/>
                <a:ext cx="54360" cy="277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D13FC5D-81D8-4638-B8D6-C50EA827D7E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35141" y="1148168"/>
                  <a:ext cx="720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4EA28C-C0D7-40A8-A20D-467D640A6465}"/>
                    </a:ext>
                  </a:extLst>
                </p14:cNvPr>
                <p14:cNvContentPartPr/>
                <p14:nvPr/>
              </p14:nvContentPartPr>
              <p14:xfrm>
                <a:off x="8040621" y="1304048"/>
                <a:ext cx="473400" cy="158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34EA28C-C0D7-40A8-A20D-467D640A64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31621" y="1295048"/>
                  <a:ext cx="491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BD8A65-454C-4DE0-9E73-B104F9921A80}"/>
                    </a:ext>
                  </a:extLst>
                </p14:cNvPr>
                <p14:cNvContentPartPr/>
                <p14:nvPr/>
              </p14:nvContentPartPr>
              <p14:xfrm>
                <a:off x="8532021" y="1306208"/>
                <a:ext cx="185400" cy="385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BD8A65-454C-4DE0-9E73-B104F9921A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23021" y="1297568"/>
                  <a:ext cx="203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F737A43-FD7E-4528-B146-8E3A6C507688}"/>
                    </a:ext>
                  </a:extLst>
                </p14:cNvPr>
                <p14:cNvContentPartPr/>
                <p14:nvPr/>
              </p14:nvContentPartPr>
              <p14:xfrm>
                <a:off x="8774301" y="1157168"/>
                <a:ext cx="82800" cy="294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F737A43-FD7E-4528-B146-8E3A6C5076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65661" y="1148168"/>
                  <a:ext cx="100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6931AB-BB43-4ADC-AECC-352DF25BB7A3}"/>
                    </a:ext>
                  </a:extLst>
                </p14:cNvPr>
                <p14:cNvContentPartPr/>
                <p14:nvPr/>
              </p14:nvContentPartPr>
              <p14:xfrm>
                <a:off x="8713821" y="1235648"/>
                <a:ext cx="409320" cy="214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6931AB-BB43-4ADC-AECC-352DF25BB7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04821" y="1227008"/>
                  <a:ext cx="42696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751C040-6FAB-4AC9-BD8C-C19D5E5CE0A3}"/>
              </a:ext>
            </a:extLst>
          </p:cNvPr>
          <p:cNvGrpSpPr/>
          <p:nvPr/>
        </p:nvGrpSpPr>
        <p:grpSpPr>
          <a:xfrm>
            <a:off x="9284781" y="1070768"/>
            <a:ext cx="741600" cy="380160"/>
            <a:chOff x="9284781" y="1070768"/>
            <a:chExt cx="74160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09A-C429-4566-B85C-D55BA4105707}"/>
                    </a:ext>
                  </a:extLst>
                </p14:cNvPr>
                <p14:cNvContentPartPr/>
                <p14:nvPr/>
              </p14:nvContentPartPr>
              <p14:xfrm>
                <a:off x="9284781" y="1116128"/>
                <a:ext cx="140400" cy="298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09A-C429-4566-B85C-D55BA41057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76141" y="1107128"/>
                  <a:ext cx="158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B7F06C-EA1B-4B76-8C53-F2F6702BD232}"/>
                    </a:ext>
                  </a:extLst>
                </p14:cNvPr>
                <p14:cNvContentPartPr/>
                <p14:nvPr/>
              </p14:nvContentPartPr>
              <p14:xfrm>
                <a:off x="9532461" y="1086968"/>
                <a:ext cx="158400" cy="363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B7F06C-EA1B-4B76-8C53-F2F6702BD2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23461" y="1077968"/>
                  <a:ext cx="176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6A9D35-1F62-4337-8AE4-E31DD9C118C9}"/>
                    </a:ext>
                  </a:extLst>
                </p14:cNvPr>
                <p14:cNvContentPartPr/>
                <p14:nvPr/>
              </p14:nvContentPartPr>
              <p14:xfrm>
                <a:off x="9784821" y="1070768"/>
                <a:ext cx="241560" cy="347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6A9D35-1F62-4337-8AE4-E31DD9C118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75821" y="1062128"/>
                  <a:ext cx="2592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5FC7739-E5C1-4392-AD50-592486CB5A26}"/>
              </a:ext>
            </a:extLst>
          </p:cNvPr>
          <p:cNvGrpSpPr/>
          <p:nvPr/>
        </p:nvGrpSpPr>
        <p:grpSpPr>
          <a:xfrm>
            <a:off x="10272621" y="1166168"/>
            <a:ext cx="85320" cy="269640"/>
            <a:chOff x="10272621" y="1166168"/>
            <a:chExt cx="8532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DAE6B0B-C1AB-4163-908E-9AAF1909FF60}"/>
                    </a:ext>
                  </a:extLst>
                </p14:cNvPr>
                <p14:cNvContentPartPr/>
                <p14:nvPr/>
              </p14:nvContentPartPr>
              <p14:xfrm>
                <a:off x="10272621" y="1166168"/>
                <a:ext cx="49320" cy="62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DAE6B0B-C1AB-4163-908E-9AAF1909FF6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63621" y="1157168"/>
                  <a:ext cx="66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4886D65-4D44-4EFA-BD17-37BBCE44F7A0}"/>
                    </a:ext>
                  </a:extLst>
                </p14:cNvPr>
                <p14:cNvContentPartPr/>
                <p14:nvPr/>
              </p14:nvContentPartPr>
              <p14:xfrm>
                <a:off x="10331661" y="1268048"/>
                <a:ext cx="26280" cy="167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4886D65-4D44-4EFA-BD17-37BBCE44F7A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22661" y="1259408"/>
                  <a:ext cx="4392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ED628FB-4043-4788-B3A0-A67BCB3401B0}"/>
                  </a:ext>
                </a:extLst>
              </p14:cNvPr>
              <p14:cNvContentPartPr/>
              <p14:nvPr/>
            </p14:nvContentPartPr>
            <p14:xfrm>
              <a:off x="1908021" y="2462168"/>
              <a:ext cx="131400" cy="353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ED628FB-4043-4788-B3A0-A67BCB3401B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899381" y="2453528"/>
                <a:ext cx="1490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1BD0BC3-A3A7-4698-89A6-040C2F4E384D}"/>
                  </a:ext>
                </a:extLst>
              </p14:cNvPr>
              <p14:cNvContentPartPr/>
              <p14:nvPr/>
            </p14:nvContentPartPr>
            <p14:xfrm>
              <a:off x="1874901" y="2615888"/>
              <a:ext cx="311760" cy="150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1BD0BC3-A3A7-4698-89A6-040C2F4E384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866261" y="2606888"/>
                <a:ext cx="329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6703883-03FB-40EA-933D-63ED8A9DBC04}"/>
                  </a:ext>
                </a:extLst>
              </p14:cNvPr>
              <p14:cNvContentPartPr/>
              <p14:nvPr/>
            </p14:nvContentPartPr>
            <p14:xfrm>
              <a:off x="2244261" y="2599328"/>
              <a:ext cx="146880" cy="1746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6703883-03FB-40EA-933D-63ED8A9DBC0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235261" y="2590688"/>
                <a:ext cx="1645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D8A43D9-B162-41E7-8CE7-C99EB3CFC88A}"/>
                  </a:ext>
                </a:extLst>
              </p14:cNvPr>
              <p14:cNvContentPartPr/>
              <p14:nvPr/>
            </p14:nvContentPartPr>
            <p14:xfrm>
              <a:off x="2705421" y="2570888"/>
              <a:ext cx="231840" cy="165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D8A43D9-B162-41E7-8CE7-C99EB3CFC88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696781" y="2562248"/>
                <a:ext cx="249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BEC87DE-6F0D-4EAB-8AF9-91F34147E5FF}"/>
                  </a:ext>
                </a:extLst>
              </p14:cNvPr>
              <p14:cNvContentPartPr/>
              <p14:nvPr/>
            </p14:nvContentPartPr>
            <p14:xfrm>
              <a:off x="3032661" y="2546408"/>
              <a:ext cx="205200" cy="1666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BEC87DE-6F0D-4EAB-8AF9-91F34147E5F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24021" y="2537408"/>
                <a:ext cx="2228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4AF0DFE-04AB-407C-9463-08AAA4DF3AA6}"/>
                  </a:ext>
                </a:extLst>
              </p14:cNvPr>
              <p14:cNvContentPartPr/>
              <p14:nvPr/>
            </p14:nvContentPartPr>
            <p14:xfrm>
              <a:off x="3267741" y="2519048"/>
              <a:ext cx="134280" cy="186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4AF0DFE-04AB-407C-9463-08AAA4DF3AA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259101" y="2510408"/>
                <a:ext cx="1519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A36CEDD-7FB1-4E69-8619-7AAE2DC9F945}"/>
                  </a:ext>
                </a:extLst>
              </p14:cNvPr>
              <p14:cNvContentPartPr/>
              <p14:nvPr/>
            </p14:nvContentPartPr>
            <p14:xfrm>
              <a:off x="3400221" y="2406368"/>
              <a:ext cx="225360" cy="307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A36CEDD-7FB1-4E69-8619-7AAE2DC9F94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391221" y="2397728"/>
                <a:ext cx="2430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C8D1EDB-F8A1-4BD5-9919-88BD1DC2B18F}"/>
                  </a:ext>
                </a:extLst>
              </p14:cNvPr>
              <p14:cNvContentPartPr/>
              <p14:nvPr/>
            </p14:nvContentPartPr>
            <p14:xfrm>
              <a:off x="4001061" y="2546768"/>
              <a:ext cx="117000" cy="119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C8D1EDB-F8A1-4BD5-9919-88BD1DC2B18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992421" y="2537768"/>
                <a:ext cx="1346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C0856E5-9EE0-4280-B325-7467DB3C99E4}"/>
                  </a:ext>
                </a:extLst>
              </p14:cNvPr>
              <p14:cNvContentPartPr/>
              <p14:nvPr/>
            </p14:nvContentPartPr>
            <p14:xfrm>
              <a:off x="4140381" y="2386208"/>
              <a:ext cx="186120" cy="244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C0856E5-9EE0-4280-B325-7467DB3C99E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31741" y="2377208"/>
                <a:ext cx="203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A76ECBC-2B3D-44BD-84B6-5407D9847BAE}"/>
                  </a:ext>
                </a:extLst>
              </p14:cNvPr>
              <p14:cNvContentPartPr/>
              <p14:nvPr/>
            </p14:nvContentPartPr>
            <p14:xfrm>
              <a:off x="4420461" y="2466128"/>
              <a:ext cx="134280" cy="1418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A76ECBC-2B3D-44BD-84B6-5407D9847BA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411461" y="2457488"/>
                <a:ext cx="151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00FD40-35EB-4F41-9298-E9F984BF36FB}"/>
                  </a:ext>
                </a:extLst>
              </p14:cNvPr>
              <p14:cNvContentPartPr/>
              <p14:nvPr/>
            </p14:nvContentPartPr>
            <p14:xfrm>
              <a:off x="4646541" y="2481248"/>
              <a:ext cx="105480" cy="109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00FD40-35EB-4F41-9298-E9F984BF36F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637901" y="2472248"/>
                <a:ext cx="123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D21526D-8776-44DF-9D5D-505201D7AC1E}"/>
                  </a:ext>
                </a:extLst>
              </p14:cNvPr>
              <p14:cNvContentPartPr/>
              <p14:nvPr/>
            </p14:nvContentPartPr>
            <p14:xfrm>
              <a:off x="4890261" y="2430848"/>
              <a:ext cx="174240" cy="1227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D21526D-8776-44DF-9D5D-505201D7AC1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881261" y="2422208"/>
                <a:ext cx="191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8B81179-F8F7-46F9-A1EC-4BD4437FB855}"/>
                  </a:ext>
                </a:extLst>
              </p14:cNvPr>
              <p14:cNvContentPartPr/>
              <p14:nvPr/>
            </p14:nvContentPartPr>
            <p14:xfrm>
              <a:off x="5136141" y="2433368"/>
              <a:ext cx="105120" cy="1555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8B81179-F8F7-46F9-A1EC-4BD4437FB85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127141" y="2424368"/>
                <a:ext cx="122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01DEBAD-B5C0-47E8-BA08-2B9D1BA23D04}"/>
                  </a:ext>
                </a:extLst>
              </p14:cNvPr>
              <p14:cNvContentPartPr/>
              <p14:nvPr/>
            </p14:nvContentPartPr>
            <p14:xfrm>
              <a:off x="5257461" y="2288648"/>
              <a:ext cx="148320" cy="245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01DEBAD-B5C0-47E8-BA08-2B9D1BA23D0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248461" y="2279648"/>
                <a:ext cx="165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F735869-3335-43E2-9207-474D0D645F0A}"/>
                  </a:ext>
                </a:extLst>
              </p14:cNvPr>
              <p14:cNvContentPartPr/>
              <p14:nvPr/>
            </p14:nvContentPartPr>
            <p14:xfrm>
              <a:off x="5459421" y="2409248"/>
              <a:ext cx="198720" cy="143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F735869-3335-43E2-9207-474D0D645F0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450781" y="2400608"/>
                <a:ext cx="216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D1F7DD8-16D3-40F2-A248-AF3A6395D41E}"/>
                  </a:ext>
                </a:extLst>
              </p14:cNvPr>
              <p14:cNvContentPartPr/>
              <p14:nvPr/>
            </p14:nvContentPartPr>
            <p14:xfrm>
              <a:off x="5708901" y="2400248"/>
              <a:ext cx="158400" cy="163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D1F7DD8-16D3-40F2-A248-AF3A6395D41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99901" y="2391608"/>
                <a:ext cx="1760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99C6DDC-6E5F-48E7-A8DA-9BE6A180E86B}"/>
                  </a:ext>
                </a:extLst>
              </p14:cNvPr>
              <p14:cNvContentPartPr/>
              <p14:nvPr/>
            </p14:nvContentPartPr>
            <p14:xfrm>
              <a:off x="6227301" y="2397728"/>
              <a:ext cx="5400" cy="115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99C6DDC-6E5F-48E7-A8DA-9BE6A180E86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218661" y="2388728"/>
                <a:ext cx="230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B5CC25C-911B-4088-A3DD-DC306981FC72}"/>
                  </a:ext>
                </a:extLst>
              </p14:cNvPr>
              <p14:cNvContentPartPr/>
              <p14:nvPr/>
            </p14:nvContentPartPr>
            <p14:xfrm>
              <a:off x="6201741" y="2313128"/>
              <a:ext cx="23040" cy="19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B5CC25C-911B-4088-A3DD-DC306981FC7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92741" y="2304128"/>
                <a:ext cx="406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028CE70-022C-46D5-A1D6-8C8BEC8245A2}"/>
                  </a:ext>
                </a:extLst>
              </p14:cNvPr>
              <p14:cNvContentPartPr/>
              <p14:nvPr/>
            </p14:nvContentPartPr>
            <p14:xfrm>
              <a:off x="6383901" y="2365688"/>
              <a:ext cx="205560" cy="173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028CE70-022C-46D5-A1D6-8C8BEC8245A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374901" y="2356688"/>
                <a:ext cx="223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94FFFCC-6947-4DF7-A4C4-7DC764C5F032}"/>
                  </a:ext>
                </a:extLst>
              </p14:cNvPr>
              <p14:cNvContentPartPr/>
              <p14:nvPr/>
            </p14:nvContentPartPr>
            <p14:xfrm>
              <a:off x="6926781" y="2361008"/>
              <a:ext cx="160200" cy="1760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94FFFCC-6947-4DF7-A4C4-7DC764C5F03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918141" y="2352368"/>
                <a:ext cx="177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E5FCC2D-5623-4723-BBB2-71E39A333AB1}"/>
                  </a:ext>
                </a:extLst>
              </p14:cNvPr>
              <p14:cNvContentPartPr/>
              <p14:nvPr/>
            </p14:nvContentPartPr>
            <p14:xfrm>
              <a:off x="7076901" y="2339048"/>
              <a:ext cx="384480" cy="182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E5FCC2D-5623-4723-BBB2-71E39A333AB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067901" y="2330048"/>
                <a:ext cx="4021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5306A45-0070-400A-9BF6-521958E5D351}"/>
                  </a:ext>
                </a:extLst>
              </p14:cNvPr>
              <p14:cNvContentPartPr/>
              <p14:nvPr/>
            </p14:nvContentPartPr>
            <p14:xfrm>
              <a:off x="7498821" y="2357408"/>
              <a:ext cx="177480" cy="149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5306A45-0070-400A-9BF6-521958E5D35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489821" y="2348408"/>
                <a:ext cx="1951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833E8DF-B6EB-4086-80A1-7EE4FECFC87F}"/>
                  </a:ext>
                </a:extLst>
              </p14:cNvPr>
              <p14:cNvContentPartPr/>
              <p14:nvPr/>
            </p14:nvContentPartPr>
            <p14:xfrm>
              <a:off x="7728861" y="2344808"/>
              <a:ext cx="172800" cy="163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833E8DF-B6EB-4086-80A1-7EE4FECFC87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720221" y="2335808"/>
                <a:ext cx="190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589440E-2540-4A05-84C9-8A846AA4927C}"/>
                  </a:ext>
                </a:extLst>
              </p14:cNvPr>
              <p14:cNvContentPartPr/>
              <p14:nvPr/>
            </p14:nvContentPartPr>
            <p14:xfrm>
              <a:off x="7902021" y="2318528"/>
              <a:ext cx="146880" cy="2066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589440E-2540-4A05-84C9-8A846AA4927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893021" y="2309528"/>
                <a:ext cx="1645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F4016AC-337D-49DE-B680-13EBC10BEB76}"/>
                  </a:ext>
                </a:extLst>
              </p14:cNvPr>
              <p14:cNvContentPartPr/>
              <p14:nvPr/>
            </p14:nvContentPartPr>
            <p14:xfrm>
              <a:off x="8077341" y="2229248"/>
              <a:ext cx="430200" cy="264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F4016AC-337D-49DE-B680-13EBC10BEB7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068341" y="2220248"/>
                <a:ext cx="4478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CC54C00-E186-41F0-B00B-49E0A4F183A2}"/>
                  </a:ext>
                </a:extLst>
              </p14:cNvPr>
              <p14:cNvContentPartPr/>
              <p14:nvPr/>
            </p14:nvContentPartPr>
            <p14:xfrm>
              <a:off x="8600421" y="2413568"/>
              <a:ext cx="30240" cy="163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CC54C00-E186-41F0-B00B-49E0A4F183A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591421" y="2404928"/>
                <a:ext cx="478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A345824-D2DD-4280-8383-8FD31336B620}"/>
                  </a:ext>
                </a:extLst>
              </p14:cNvPr>
              <p14:cNvContentPartPr/>
              <p14:nvPr/>
            </p14:nvContentPartPr>
            <p14:xfrm>
              <a:off x="9029541" y="2342648"/>
              <a:ext cx="302400" cy="1566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A345824-D2DD-4280-8383-8FD31336B62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020541" y="2334008"/>
                <a:ext cx="320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F68F7EE-D5FC-457F-8D70-BE827796AF57}"/>
                  </a:ext>
                </a:extLst>
              </p14:cNvPr>
              <p14:cNvContentPartPr/>
              <p14:nvPr/>
            </p14:nvContentPartPr>
            <p14:xfrm>
              <a:off x="9406101" y="2216288"/>
              <a:ext cx="216360" cy="262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F68F7EE-D5FC-457F-8D70-BE827796AF5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397101" y="2207288"/>
                <a:ext cx="234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A717110-9159-4226-B055-B12DF5F55F76}"/>
                  </a:ext>
                </a:extLst>
              </p14:cNvPr>
              <p14:cNvContentPartPr/>
              <p14:nvPr/>
            </p14:nvContentPartPr>
            <p14:xfrm>
              <a:off x="9747381" y="2165528"/>
              <a:ext cx="147240" cy="307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A717110-9159-4226-B055-B12DF5F55F7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738741" y="2156528"/>
                <a:ext cx="1648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DBF0BD1-DC8A-47EF-BCA3-CED772715742}"/>
                  </a:ext>
                </a:extLst>
              </p14:cNvPr>
              <p14:cNvContentPartPr/>
              <p14:nvPr/>
            </p14:nvContentPartPr>
            <p14:xfrm>
              <a:off x="2597061" y="2998208"/>
              <a:ext cx="30240" cy="302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DBF0BD1-DC8A-47EF-BCA3-CED77271574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588421" y="2989208"/>
                <a:ext cx="478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9A7A4A-1DC7-4E2A-A854-A9D7A6278173}"/>
                  </a:ext>
                </a:extLst>
              </p14:cNvPr>
              <p14:cNvContentPartPr/>
              <p14:nvPr/>
            </p14:nvContentPartPr>
            <p14:xfrm>
              <a:off x="2497341" y="3123128"/>
              <a:ext cx="172800" cy="500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9A7A4A-1DC7-4E2A-A854-A9D7A627817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488341" y="3114488"/>
                <a:ext cx="190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CD7D463-EDDE-470F-AC52-EEAA475A43CD}"/>
                  </a:ext>
                </a:extLst>
              </p14:cNvPr>
              <p14:cNvContentPartPr/>
              <p14:nvPr/>
            </p14:nvContentPartPr>
            <p14:xfrm>
              <a:off x="2708661" y="3046808"/>
              <a:ext cx="199440" cy="2462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CD7D463-EDDE-470F-AC52-EEAA475A43C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700021" y="3038168"/>
                <a:ext cx="2170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6485ABA-BF68-4148-A101-2C3D8197295C}"/>
                  </a:ext>
                </a:extLst>
              </p14:cNvPr>
              <p14:cNvContentPartPr/>
              <p14:nvPr/>
            </p14:nvContentPartPr>
            <p14:xfrm>
              <a:off x="2920341" y="3116648"/>
              <a:ext cx="235440" cy="1512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6485ABA-BF68-4148-A101-2C3D8197295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1341" y="3108008"/>
                <a:ext cx="2530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2EDE7A4-1833-4D4B-AF25-B32CCEE950CD}"/>
                  </a:ext>
                </a:extLst>
              </p14:cNvPr>
              <p14:cNvContentPartPr/>
              <p14:nvPr/>
            </p14:nvContentPartPr>
            <p14:xfrm>
              <a:off x="3070101" y="2984528"/>
              <a:ext cx="192600" cy="236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2EDE7A4-1833-4D4B-AF25-B32CCEE950C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61461" y="2975528"/>
                <a:ext cx="2102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4FDEF3E-1E11-4445-B338-9EECAD18C152}"/>
                  </a:ext>
                </a:extLst>
              </p14:cNvPr>
              <p14:cNvContentPartPr/>
              <p14:nvPr/>
            </p14:nvContentPartPr>
            <p14:xfrm>
              <a:off x="3684621" y="3129968"/>
              <a:ext cx="144720" cy="1148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4FDEF3E-1E11-4445-B338-9EECAD18C15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675621" y="3120968"/>
                <a:ext cx="162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6946ADF-75F1-40E1-BF16-AB5685F0E1CB}"/>
                  </a:ext>
                </a:extLst>
              </p14:cNvPr>
              <p14:cNvContentPartPr/>
              <p14:nvPr/>
            </p14:nvContentPartPr>
            <p14:xfrm>
              <a:off x="3864621" y="2988128"/>
              <a:ext cx="214200" cy="254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6946ADF-75F1-40E1-BF16-AB5685F0E1C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855981" y="2979488"/>
                <a:ext cx="2318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B9547B2-6775-46C5-A782-067588EC1F68}"/>
                  </a:ext>
                </a:extLst>
              </p14:cNvPr>
              <p14:cNvContentPartPr/>
              <p14:nvPr/>
            </p14:nvContentPartPr>
            <p14:xfrm>
              <a:off x="4203021" y="3085688"/>
              <a:ext cx="194040" cy="1134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B9547B2-6775-46C5-A782-067588EC1F6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194381" y="3077048"/>
                <a:ext cx="2116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73F78F2-27C4-4A06-9FCF-38850DAAF659}"/>
                  </a:ext>
                </a:extLst>
              </p14:cNvPr>
              <p14:cNvContentPartPr/>
              <p14:nvPr/>
            </p14:nvContentPartPr>
            <p14:xfrm>
              <a:off x="4408581" y="3069488"/>
              <a:ext cx="195480" cy="114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73F78F2-27C4-4A06-9FCF-38850DAAF65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399581" y="3060488"/>
                <a:ext cx="2131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93F9783-DCD8-40B6-B9B6-23776BC8D9D5}"/>
                  </a:ext>
                </a:extLst>
              </p14:cNvPr>
              <p14:cNvContentPartPr/>
              <p14:nvPr/>
            </p14:nvContentPartPr>
            <p14:xfrm>
              <a:off x="4698021" y="3076688"/>
              <a:ext cx="203040" cy="123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93F9783-DCD8-40B6-B9B6-23776BC8D9D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689381" y="3067688"/>
                <a:ext cx="2206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D78F01-F490-4AD2-AADC-E6B3B2DD9EA1}"/>
                  </a:ext>
                </a:extLst>
              </p14:cNvPr>
              <p14:cNvContentPartPr/>
              <p14:nvPr/>
            </p14:nvContentPartPr>
            <p14:xfrm>
              <a:off x="4934181" y="3047168"/>
              <a:ext cx="111600" cy="151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D78F01-F490-4AD2-AADC-E6B3B2DD9EA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925541" y="3038528"/>
                <a:ext cx="1292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2F9D2AD-292D-4B4B-A6C9-C6929DABF1C3}"/>
                  </a:ext>
                </a:extLst>
              </p14:cNvPr>
              <p14:cNvContentPartPr/>
              <p14:nvPr/>
            </p14:nvContentPartPr>
            <p14:xfrm>
              <a:off x="5047221" y="2939888"/>
              <a:ext cx="130320" cy="2620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2F9D2AD-292D-4B4B-A6C9-C6929DABF1C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038581" y="2931248"/>
                <a:ext cx="1479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A31327A-E9B5-4B3A-B3FF-B246CA2C66EA}"/>
                  </a:ext>
                </a:extLst>
              </p14:cNvPr>
              <p14:cNvContentPartPr/>
              <p14:nvPr/>
            </p14:nvContentPartPr>
            <p14:xfrm>
              <a:off x="5208141" y="3032408"/>
              <a:ext cx="215280" cy="164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A31327A-E9B5-4B3A-B3FF-B246CA2C66E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199141" y="3023408"/>
                <a:ext cx="2329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B8087A5-8B26-4AD2-A118-40D755C387C4}"/>
                  </a:ext>
                </a:extLst>
              </p14:cNvPr>
              <p14:cNvContentPartPr/>
              <p14:nvPr/>
            </p14:nvContentPartPr>
            <p14:xfrm>
              <a:off x="5487501" y="3013688"/>
              <a:ext cx="197280" cy="158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B8087A5-8B26-4AD2-A118-40D755C387C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478501" y="3004688"/>
                <a:ext cx="2149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BFD17B4-C5B8-4D8A-85CE-15372354F95D}"/>
                  </a:ext>
                </a:extLst>
              </p14:cNvPr>
              <p14:cNvContentPartPr/>
              <p14:nvPr/>
            </p14:nvContentPartPr>
            <p14:xfrm>
              <a:off x="5917341" y="2881928"/>
              <a:ext cx="202320" cy="245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BFD17B4-C5B8-4D8A-85CE-15372354F95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908341" y="2872928"/>
                <a:ext cx="219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6E66850-FFCF-494D-87C5-B5B88DFFC07A}"/>
                  </a:ext>
                </a:extLst>
              </p14:cNvPr>
              <p14:cNvContentPartPr/>
              <p14:nvPr/>
            </p14:nvContentPartPr>
            <p14:xfrm>
              <a:off x="6202821" y="2933048"/>
              <a:ext cx="90720" cy="1706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6E66850-FFCF-494D-87C5-B5B88DFFC07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194181" y="2924408"/>
                <a:ext cx="108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E8ED95B-C274-4AEF-8A32-791984D9E182}"/>
                  </a:ext>
                </a:extLst>
              </p14:cNvPr>
              <p14:cNvContentPartPr/>
              <p14:nvPr/>
            </p14:nvContentPartPr>
            <p14:xfrm>
              <a:off x="6593061" y="2945288"/>
              <a:ext cx="144360" cy="1260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E8ED95B-C274-4AEF-8A32-791984D9E18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584421" y="2936648"/>
                <a:ext cx="162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C16570C-73AB-4938-8B89-3974DE641F4B}"/>
                  </a:ext>
                </a:extLst>
              </p14:cNvPr>
              <p14:cNvContentPartPr/>
              <p14:nvPr/>
            </p14:nvContentPartPr>
            <p14:xfrm>
              <a:off x="6742461" y="2944208"/>
              <a:ext cx="94680" cy="1202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C16570C-73AB-4938-8B89-3974DE641F4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733821" y="2935208"/>
                <a:ext cx="1123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6120ED0-545B-49FA-94BC-3E0C3C343DEE}"/>
                  </a:ext>
                </a:extLst>
              </p14:cNvPr>
              <p14:cNvContentPartPr/>
              <p14:nvPr/>
            </p14:nvContentPartPr>
            <p14:xfrm>
              <a:off x="6945861" y="2953568"/>
              <a:ext cx="119880" cy="122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6120ED0-545B-49FA-94BC-3E0C3C343DE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937221" y="2944568"/>
                <a:ext cx="137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D5C00F8-6045-4EDF-A2A2-DE04987939D8}"/>
                  </a:ext>
                </a:extLst>
              </p14:cNvPr>
              <p14:cNvContentPartPr/>
              <p14:nvPr/>
            </p14:nvContentPartPr>
            <p14:xfrm>
              <a:off x="7142061" y="2938088"/>
              <a:ext cx="125280" cy="1386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D5C00F8-6045-4EDF-A2A2-DE04987939D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133061" y="2929448"/>
                <a:ext cx="142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8D098E2-04F0-486C-A51F-24591F180E38}"/>
                  </a:ext>
                </a:extLst>
              </p14:cNvPr>
              <p14:cNvContentPartPr/>
              <p14:nvPr/>
            </p14:nvContentPartPr>
            <p14:xfrm>
              <a:off x="7296861" y="2937008"/>
              <a:ext cx="176400" cy="1000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8D098E2-04F0-486C-A51F-24591F180E3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287861" y="2928368"/>
                <a:ext cx="1940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35D7849-0876-49AF-A57F-0FF2EFE6E89F}"/>
                  </a:ext>
                </a:extLst>
              </p14:cNvPr>
              <p14:cNvContentPartPr/>
              <p14:nvPr/>
            </p14:nvContentPartPr>
            <p14:xfrm>
              <a:off x="7554981" y="2857088"/>
              <a:ext cx="185400" cy="1634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35D7849-0876-49AF-A57F-0FF2EFE6E89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545981" y="2848448"/>
                <a:ext cx="2030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68DEEA-83EF-4F14-890C-649A00BC289E}"/>
                  </a:ext>
                </a:extLst>
              </p14:cNvPr>
              <p14:cNvContentPartPr/>
              <p14:nvPr/>
            </p14:nvContentPartPr>
            <p14:xfrm>
              <a:off x="7864581" y="2903528"/>
              <a:ext cx="168120" cy="230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68DEEA-83EF-4F14-890C-649A00BC289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855581" y="2894888"/>
                <a:ext cx="185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40F0DE1-CFF1-4C4D-BAC6-1E7F3CBA1A9F}"/>
                  </a:ext>
                </a:extLst>
              </p14:cNvPr>
              <p14:cNvContentPartPr/>
              <p14:nvPr/>
            </p14:nvContentPartPr>
            <p14:xfrm>
              <a:off x="8184261" y="2854568"/>
              <a:ext cx="87840" cy="1414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40F0DE1-CFF1-4C4D-BAC6-1E7F3CBA1A9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175621" y="2845928"/>
                <a:ext cx="1054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535A267-64B9-410B-8FFE-74DB58654005}"/>
                  </a:ext>
                </a:extLst>
              </p14:cNvPr>
              <p14:cNvContentPartPr/>
              <p14:nvPr/>
            </p14:nvContentPartPr>
            <p14:xfrm>
              <a:off x="8333661" y="2890928"/>
              <a:ext cx="188280" cy="128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535A267-64B9-410B-8FFE-74DB5865400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325021" y="2881928"/>
                <a:ext cx="2059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4E53318-AFCE-4DD3-8136-E15CDAA13104}"/>
                  </a:ext>
                </a:extLst>
              </p14:cNvPr>
              <p14:cNvContentPartPr/>
              <p14:nvPr/>
            </p14:nvContentPartPr>
            <p14:xfrm>
              <a:off x="8613381" y="2778608"/>
              <a:ext cx="172800" cy="2383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4E53318-AFCE-4DD3-8136-E15CDAA1310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604741" y="2769968"/>
                <a:ext cx="1904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AFACE8F-753B-4243-B743-E88F1FF6D70D}"/>
                  </a:ext>
                </a:extLst>
              </p14:cNvPr>
              <p14:cNvContentPartPr/>
              <p14:nvPr/>
            </p14:nvContentPartPr>
            <p14:xfrm>
              <a:off x="8885901" y="2937728"/>
              <a:ext cx="37080" cy="91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AFACE8F-753B-4243-B743-E88F1FF6D70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876901" y="2929088"/>
                <a:ext cx="54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76934AF-C373-4385-BD5D-DEDF3E62CB4A}"/>
                  </a:ext>
                </a:extLst>
              </p14:cNvPr>
              <p14:cNvContentPartPr/>
              <p14:nvPr/>
            </p14:nvContentPartPr>
            <p14:xfrm>
              <a:off x="8897781" y="2773928"/>
              <a:ext cx="23400" cy="126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76934AF-C373-4385-BD5D-DEDF3E62CB4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888781" y="2765288"/>
                <a:ext cx="41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FB7E1AC-6BF0-4616-9D87-38C133B01825}"/>
                  </a:ext>
                </a:extLst>
              </p14:cNvPr>
              <p14:cNvContentPartPr/>
              <p14:nvPr/>
            </p14:nvContentPartPr>
            <p14:xfrm>
              <a:off x="9043221" y="2857448"/>
              <a:ext cx="222840" cy="1778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FB7E1AC-6BF0-4616-9D87-38C133B0182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034221" y="2848448"/>
                <a:ext cx="2404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4E0BEB3-7715-4899-A67D-BA91FF1D6381}"/>
                  </a:ext>
                </a:extLst>
              </p14:cNvPr>
              <p14:cNvContentPartPr/>
              <p14:nvPr/>
            </p14:nvContentPartPr>
            <p14:xfrm>
              <a:off x="9372981" y="2793368"/>
              <a:ext cx="123120" cy="1706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4E0BEB3-7715-4899-A67D-BA91FF1D638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363981" y="2784728"/>
                <a:ext cx="1407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5863E44-8959-447C-9214-E5CC3679CDC1}"/>
                  </a:ext>
                </a:extLst>
              </p14:cNvPr>
              <p14:cNvContentPartPr/>
              <p14:nvPr/>
            </p14:nvContentPartPr>
            <p14:xfrm>
              <a:off x="9397101" y="2825408"/>
              <a:ext cx="222120" cy="1170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5863E44-8959-447C-9214-E5CC3679CDC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388461" y="2816408"/>
                <a:ext cx="2397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D02B285-15AF-401D-A089-69BB76F4D9EF}"/>
                  </a:ext>
                </a:extLst>
              </p14:cNvPr>
              <p14:cNvContentPartPr/>
              <p14:nvPr/>
            </p14:nvContentPartPr>
            <p14:xfrm>
              <a:off x="9906141" y="2802008"/>
              <a:ext cx="18720" cy="1400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D02B285-15AF-401D-A089-69BB76F4D9E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897141" y="2793368"/>
                <a:ext cx="36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588232F-142B-4FED-AEB3-1ECDFB4D591F}"/>
                  </a:ext>
                </a:extLst>
              </p14:cNvPr>
              <p14:cNvContentPartPr/>
              <p14:nvPr/>
            </p14:nvContentPartPr>
            <p14:xfrm>
              <a:off x="9973461" y="2771048"/>
              <a:ext cx="195480" cy="1677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588232F-142B-4FED-AEB3-1ECDFB4D591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964821" y="2762408"/>
                <a:ext cx="213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6602102-10DB-4562-82DB-F83D487B173D}"/>
                  </a:ext>
                </a:extLst>
              </p14:cNvPr>
              <p14:cNvContentPartPr/>
              <p14:nvPr/>
            </p14:nvContentPartPr>
            <p14:xfrm>
              <a:off x="10251021" y="2735768"/>
              <a:ext cx="178200" cy="1965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6602102-10DB-4562-82DB-F83D487B173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242021" y="2727128"/>
                <a:ext cx="1958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67477DE-F17F-4EAE-B915-308AC05072F0}"/>
                  </a:ext>
                </a:extLst>
              </p14:cNvPr>
              <p14:cNvContentPartPr/>
              <p14:nvPr/>
            </p14:nvContentPartPr>
            <p14:xfrm>
              <a:off x="10469181" y="2759528"/>
              <a:ext cx="235080" cy="219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67477DE-F17F-4EAE-B915-308AC05072F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0460541" y="2750888"/>
                <a:ext cx="2527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BB781C2-1CB3-4394-9DB5-3A0C2E3AB48B}"/>
                  </a:ext>
                </a:extLst>
              </p14:cNvPr>
              <p14:cNvContentPartPr/>
              <p14:nvPr/>
            </p14:nvContentPartPr>
            <p14:xfrm>
              <a:off x="10521741" y="2841248"/>
              <a:ext cx="163440" cy="687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BB781C2-1CB3-4394-9DB5-3A0C2E3AB48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512741" y="2832608"/>
                <a:ext cx="181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CEA96E1-D635-4A1E-905D-3D87F3BAEF9D}"/>
                  </a:ext>
                </a:extLst>
              </p14:cNvPr>
              <p14:cNvContentPartPr/>
              <p14:nvPr/>
            </p14:nvContentPartPr>
            <p14:xfrm>
              <a:off x="10590861" y="2727128"/>
              <a:ext cx="343440" cy="1317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CEA96E1-D635-4A1E-905D-3D87F3BAEF9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581861" y="2718128"/>
                <a:ext cx="3610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DDAD823-5A49-4329-8B31-AACDA2656DE8}"/>
                  </a:ext>
                </a:extLst>
              </p14:cNvPr>
              <p14:cNvContentPartPr/>
              <p14:nvPr/>
            </p14:nvContentPartPr>
            <p14:xfrm>
              <a:off x="10833861" y="2742968"/>
              <a:ext cx="148320" cy="149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DDAD823-5A49-4329-8B31-AACDA2656DE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825221" y="2734328"/>
                <a:ext cx="165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AA67E27-12A1-4099-96E6-AB5461C4346A}"/>
                  </a:ext>
                </a:extLst>
              </p14:cNvPr>
              <p14:cNvContentPartPr/>
              <p14:nvPr/>
            </p14:nvContentPartPr>
            <p14:xfrm>
              <a:off x="11200341" y="2679608"/>
              <a:ext cx="82080" cy="1958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AA67E27-12A1-4099-96E6-AB5461C4346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1191341" y="2670608"/>
                <a:ext cx="99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681E4BF-7004-4515-9748-F31511E485AA}"/>
                  </a:ext>
                </a:extLst>
              </p14:cNvPr>
              <p14:cNvContentPartPr/>
              <p14:nvPr/>
            </p14:nvContentPartPr>
            <p14:xfrm>
              <a:off x="11352621" y="2734688"/>
              <a:ext cx="174600" cy="1861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681E4BF-7004-4515-9748-F31511E485A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1343621" y="2725688"/>
                <a:ext cx="1922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F97147A-9E7E-4AEA-BAC8-D15D97DB2724}"/>
                  </a:ext>
                </a:extLst>
              </p14:cNvPr>
              <p14:cNvContentPartPr/>
              <p14:nvPr/>
            </p14:nvContentPartPr>
            <p14:xfrm>
              <a:off x="2603541" y="3648728"/>
              <a:ext cx="167040" cy="203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F97147A-9E7E-4AEA-BAC8-D15D97DB272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594901" y="3639728"/>
                <a:ext cx="1846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C02E040-4AF3-499E-8F1D-6276D62D8803}"/>
                  </a:ext>
                </a:extLst>
              </p14:cNvPr>
              <p14:cNvContentPartPr/>
              <p14:nvPr/>
            </p14:nvContentPartPr>
            <p14:xfrm>
              <a:off x="2789661" y="3664568"/>
              <a:ext cx="213480" cy="221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C02E040-4AF3-499E-8F1D-6276D62D880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780661" y="3655928"/>
                <a:ext cx="231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F7BE685-A4FF-49F9-A93F-E190A11CF6B8}"/>
                  </a:ext>
                </a:extLst>
              </p14:cNvPr>
              <p14:cNvContentPartPr/>
              <p14:nvPr/>
            </p14:nvContentPartPr>
            <p14:xfrm>
              <a:off x="3048501" y="3565208"/>
              <a:ext cx="54360" cy="2574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F7BE685-A4FF-49F9-A93F-E190A11CF6B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039861" y="3556568"/>
                <a:ext cx="72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DEC6C1E-2A0F-4743-B9DB-C7ED77187ED4}"/>
                  </a:ext>
                </a:extLst>
              </p14:cNvPr>
              <p14:cNvContentPartPr/>
              <p14:nvPr/>
            </p14:nvContentPartPr>
            <p14:xfrm>
              <a:off x="2938701" y="3674648"/>
              <a:ext cx="150120" cy="428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DEC6C1E-2A0F-4743-B9DB-C7ED77187ED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929701" y="3665648"/>
                <a:ext cx="1677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DF1699A-1AA1-4E28-BB92-DB4E5B8552A2}"/>
                  </a:ext>
                </a:extLst>
              </p14:cNvPr>
              <p14:cNvContentPartPr/>
              <p14:nvPr/>
            </p14:nvContentPartPr>
            <p14:xfrm>
              <a:off x="3092781" y="3645128"/>
              <a:ext cx="219240" cy="1612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DF1699A-1AA1-4E28-BB92-DB4E5B8552A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083781" y="3636128"/>
                <a:ext cx="2368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30E9451-FCA0-48CC-9AA7-23972ECE0EB0}"/>
                  </a:ext>
                </a:extLst>
              </p14:cNvPr>
              <p14:cNvContentPartPr/>
              <p14:nvPr/>
            </p14:nvContentPartPr>
            <p14:xfrm>
              <a:off x="3295101" y="3453968"/>
              <a:ext cx="220320" cy="3027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30E9451-FCA0-48CC-9AA7-23972ECE0EB0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286101" y="3444968"/>
                <a:ext cx="237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678EE1C-882A-4ED4-AA79-DF831C5DF726}"/>
                  </a:ext>
                </a:extLst>
              </p14:cNvPr>
              <p14:cNvContentPartPr/>
              <p14:nvPr/>
            </p14:nvContentPartPr>
            <p14:xfrm>
              <a:off x="3560781" y="3604088"/>
              <a:ext cx="134640" cy="153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678EE1C-882A-4ED4-AA79-DF831C5DF72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552141" y="3595448"/>
                <a:ext cx="1522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B4146E2-36EB-4F4D-A212-2241B9A92BC2}"/>
                  </a:ext>
                </a:extLst>
              </p14:cNvPr>
              <p14:cNvContentPartPr/>
              <p14:nvPr/>
            </p14:nvContentPartPr>
            <p14:xfrm>
              <a:off x="3718821" y="3596168"/>
              <a:ext cx="149760" cy="1594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B4146E2-36EB-4F4D-A212-2241B9A92BC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709821" y="3587168"/>
                <a:ext cx="167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F8662C0-A3D7-489E-8BB5-9379330E1307}"/>
                  </a:ext>
                </a:extLst>
              </p14:cNvPr>
              <p14:cNvContentPartPr/>
              <p14:nvPr/>
            </p14:nvContentPartPr>
            <p14:xfrm>
              <a:off x="3924021" y="3574568"/>
              <a:ext cx="153360" cy="1771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F8662C0-A3D7-489E-8BB5-9379330E1307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915381" y="3565928"/>
                <a:ext cx="1710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85868D0-8FD6-4072-94DA-5135A39B59DD}"/>
                  </a:ext>
                </a:extLst>
              </p14:cNvPr>
              <p14:cNvContentPartPr/>
              <p14:nvPr/>
            </p14:nvContentPartPr>
            <p14:xfrm>
              <a:off x="4070181" y="3574208"/>
              <a:ext cx="72360" cy="1594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85868D0-8FD6-4072-94DA-5135A39B59DD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061541" y="3565208"/>
                <a:ext cx="90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E764809-2AB4-44C4-8404-4844980A65E3}"/>
                  </a:ext>
                </a:extLst>
              </p14:cNvPr>
              <p14:cNvContentPartPr/>
              <p14:nvPr/>
            </p14:nvContentPartPr>
            <p14:xfrm>
              <a:off x="4027341" y="3495008"/>
              <a:ext cx="280080" cy="2091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E764809-2AB4-44C4-8404-4844980A65E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018341" y="3486368"/>
                <a:ext cx="2977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821FE2A-89C3-4FEC-B77A-331A76746AB6}"/>
                  </a:ext>
                </a:extLst>
              </p14:cNvPr>
              <p14:cNvContentPartPr/>
              <p14:nvPr/>
            </p14:nvContentPartPr>
            <p14:xfrm>
              <a:off x="4369341" y="3534968"/>
              <a:ext cx="195480" cy="2160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821FE2A-89C3-4FEC-B77A-331A76746AB6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360341" y="3525968"/>
                <a:ext cx="2131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C3337BB-4559-4EE4-AAE7-7D13D605D1F3}"/>
                  </a:ext>
                </a:extLst>
              </p14:cNvPr>
              <p14:cNvContentPartPr/>
              <p14:nvPr/>
            </p14:nvContentPartPr>
            <p14:xfrm>
              <a:off x="4944981" y="3586448"/>
              <a:ext cx="256680" cy="1198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C3337BB-4559-4EE4-AAE7-7D13D605D1F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936341" y="3577808"/>
                <a:ext cx="2743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C633D4C-EC8D-494D-AB4A-0F32F1AB29C0}"/>
                  </a:ext>
                </a:extLst>
              </p14:cNvPr>
              <p14:cNvContentPartPr/>
              <p14:nvPr/>
            </p14:nvContentPartPr>
            <p14:xfrm>
              <a:off x="5258181" y="3499328"/>
              <a:ext cx="117360" cy="167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C633D4C-EC8D-494D-AB4A-0F32F1AB29C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5249541" y="3490688"/>
                <a:ext cx="135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99D71B1-C6FC-41CA-A6EF-EC974210F16C}"/>
                  </a:ext>
                </a:extLst>
              </p14:cNvPr>
              <p14:cNvContentPartPr/>
              <p14:nvPr/>
            </p14:nvContentPartPr>
            <p14:xfrm>
              <a:off x="5779821" y="3487448"/>
              <a:ext cx="241560" cy="1980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99D71B1-C6FC-41CA-A6EF-EC974210F16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5771181" y="3478448"/>
                <a:ext cx="259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4747006-08A2-437F-AE3F-F01EAF614AFD}"/>
                  </a:ext>
                </a:extLst>
              </p14:cNvPr>
              <p14:cNvContentPartPr/>
              <p14:nvPr/>
            </p14:nvContentPartPr>
            <p14:xfrm>
              <a:off x="6288501" y="3311408"/>
              <a:ext cx="176760" cy="2800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4747006-08A2-437F-AE3F-F01EAF614AF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279501" y="3302768"/>
                <a:ext cx="194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1255F20-C384-4DAB-968F-C1DC501CD8C3}"/>
                  </a:ext>
                </a:extLst>
              </p14:cNvPr>
              <p14:cNvContentPartPr/>
              <p14:nvPr/>
            </p14:nvContentPartPr>
            <p14:xfrm>
              <a:off x="6493341" y="3449648"/>
              <a:ext cx="144360" cy="2779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1255F20-C384-4DAB-968F-C1DC501CD8C3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484701" y="3441008"/>
                <a:ext cx="162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9622272-1712-449E-947D-1E0228C2DCB7}"/>
                  </a:ext>
                </a:extLst>
              </p14:cNvPr>
              <p14:cNvContentPartPr/>
              <p14:nvPr/>
            </p14:nvContentPartPr>
            <p14:xfrm>
              <a:off x="6757941" y="3314288"/>
              <a:ext cx="21960" cy="2336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9622272-1712-449E-947D-1E0228C2DCB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749301" y="3305648"/>
                <a:ext cx="39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C4C8374-B3E5-448D-93E6-B31A37A3E391}"/>
                  </a:ext>
                </a:extLst>
              </p14:cNvPr>
              <p14:cNvContentPartPr/>
              <p14:nvPr/>
            </p14:nvContentPartPr>
            <p14:xfrm>
              <a:off x="6705741" y="3429848"/>
              <a:ext cx="103680" cy="396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C4C8374-B3E5-448D-93E6-B31A37A3E39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696741" y="3420848"/>
                <a:ext cx="121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A71B9A4-9F26-4B42-88E4-10BBCF91B9B7}"/>
                  </a:ext>
                </a:extLst>
              </p14:cNvPr>
              <p14:cNvContentPartPr/>
              <p14:nvPr/>
            </p14:nvContentPartPr>
            <p14:xfrm>
              <a:off x="6919581" y="3321488"/>
              <a:ext cx="126360" cy="2019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A71B9A4-9F26-4B42-88E4-10BBCF91B9B7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910581" y="3312848"/>
                <a:ext cx="144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6FF9FEC-8DC5-44FB-A69A-67A445405427}"/>
                  </a:ext>
                </a:extLst>
              </p14:cNvPr>
              <p14:cNvContentPartPr/>
              <p14:nvPr/>
            </p14:nvContentPartPr>
            <p14:xfrm>
              <a:off x="6944781" y="3356048"/>
              <a:ext cx="195120" cy="1695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6FF9FEC-8DC5-44FB-A69A-67A44540542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935781" y="3347048"/>
                <a:ext cx="2127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9107C87-406E-4BFE-A84E-C921759661B4}"/>
                  </a:ext>
                </a:extLst>
              </p14:cNvPr>
              <p14:cNvContentPartPr/>
              <p14:nvPr/>
            </p14:nvContentPartPr>
            <p14:xfrm>
              <a:off x="1969941" y="4431008"/>
              <a:ext cx="29520" cy="1659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9107C87-406E-4BFE-A84E-C921759661B4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961301" y="4422368"/>
                <a:ext cx="471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4285D63-D75D-48A0-9F3E-B820F644551A}"/>
                  </a:ext>
                </a:extLst>
              </p14:cNvPr>
              <p14:cNvContentPartPr/>
              <p14:nvPr/>
            </p14:nvContentPartPr>
            <p14:xfrm>
              <a:off x="2114301" y="4318328"/>
              <a:ext cx="25200" cy="2278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4285D63-D75D-48A0-9F3E-B820F644551A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105301" y="4309688"/>
                <a:ext cx="42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636ABDE-3E99-4048-9533-F09A036969F7}"/>
                  </a:ext>
                </a:extLst>
              </p14:cNvPr>
              <p14:cNvContentPartPr/>
              <p14:nvPr/>
            </p14:nvContentPartPr>
            <p14:xfrm>
              <a:off x="1960221" y="4420568"/>
              <a:ext cx="322560" cy="1407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636ABDE-3E99-4048-9533-F09A036969F7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951221" y="4411928"/>
                <a:ext cx="3402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C03BF3C-B609-4F85-830A-5E543ECA3088}"/>
                  </a:ext>
                </a:extLst>
              </p14:cNvPr>
              <p14:cNvContentPartPr/>
              <p14:nvPr/>
            </p14:nvContentPartPr>
            <p14:xfrm>
              <a:off x="2323101" y="4393928"/>
              <a:ext cx="181080" cy="1173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C03BF3C-B609-4F85-830A-5E543ECA308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2314461" y="4385288"/>
                <a:ext cx="1987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47029EA-273A-42EE-8C71-0AEA1F437537}"/>
                  </a:ext>
                </a:extLst>
              </p14:cNvPr>
              <p14:cNvContentPartPr/>
              <p14:nvPr/>
            </p14:nvContentPartPr>
            <p14:xfrm>
              <a:off x="2569701" y="4231568"/>
              <a:ext cx="73800" cy="2707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47029EA-273A-42EE-8C71-0AEA1F437537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560701" y="4222568"/>
                <a:ext cx="91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C644B09-4311-406A-8D5D-EE6447429624}"/>
                  </a:ext>
                </a:extLst>
              </p14:cNvPr>
              <p14:cNvContentPartPr/>
              <p14:nvPr/>
            </p14:nvContentPartPr>
            <p14:xfrm>
              <a:off x="2521461" y="4288088"/>
              <a:ext cx="261720" cy="572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C644B09-4311-406A-8D5D-EE6447429624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512821" y="4279088"/>
                <a:ext cx="2793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E4E73F49-55D9-4A22-80A9-3FFAB43570BE}"/>
                  </a:ext>
                </a:extLst>
              </p14:cNvPr>
              <p14:cNvContentPartPr/>
              <p14:nvPr/>
            </p14:nvContentPartPr>
            <p14:xfrm>
              <a:off x="2768061" y="4398608"/>
              <a:ext cx="11880" cy="356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E4E73F49-55D9-4A22-80A9-3FFAB43570BE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759061" y="4389608"/>
                <a:ext cx="29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3BDCB27-D0EC-4519-A4F4-2DF4A36EEA1A}"/>
                  </a:ext>
                </a:extLst>
              </p14:cNvPr>
              <p14:cNvContentPartPr/>
              <p14:nvPr/>
            </p14:nvContentPartPr>
            <p14:xfrm>
              <a:off x="2196021" y="4775168"/>
              <a:ext cx="137520" cy="2937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3BDCB27-D0EC-4519-A4F4-2DF4A36EEA1A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187021" y="4766528"/>
                <a:ext cx="1551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64097E7F-359B-43C6-9E12-7CCB9555572D}"/>
                  </a:ext>
                </a:extLst>
              </p14:cNvPr>
              <p14:cNvContentPartPr/>
              <p14:nvPr/>
            </p14:nvContentPartPr>
            <p14:xfrm>
              <a:off x="2355861" y="4878488"/>
              <a:ext cx="143640" cy="1558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64097E7F-359B-43C6-9E12-7CCB9555572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346861" y="4869848"/>
                <a:ext cx="1612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62350D1-FF5B-436F-871B-44BBFEF56AFD}"/>
                  </a:ext>
                </a:extLst>
              </p14:cNvPr>
              <p14:cNvContentPartPr/>
              <p14:nvPr/>
            </p14:nvContentPartPr>
            <p14:xfrm>
              <a:off x="2523261" y="4897928"/>
              <a:ext cx="147960" cy="2080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62350D1-FF5B-436F-871B-44BBFEF56AFD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514621" y="4889288"/>
                <a:ext cx="165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4037984-8FA1-43BA-A629-5FDD016EC48E}"/>
                  </a:ext>
                </a:extLst>
              </p14:cNvPr>
              <p14:cNvContentPartPr/>
              <p14:nvPr/>
            </p14:nvContentPartPr>
            <p14:xfrm>
              <a:off x="2731341" y="4741688"/>
              <a:ext cx="51840" cy="2246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4037984-8FA1-43BA-A629-5FDD016EC48E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722701" y="4732688"/>
                <a:ext cx="69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C8C5C37-B64C-47B4-B911-BC7BD2E3B2BB}"/>
                  </a:ext>
                </a:extLst>
              </p14:cNvPr>
              <p14:cNvContentPartPr/>
              <p14:nvPr/>
            </p14:nvContentPartPr>
            <p14:xfrm>
              <a:off x="2676261" y="4878488"/>
              <a:ext cx="122040" cy="270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C8C5C37-B64C-47B4-B911-BC7BD2E3B2BB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667261" y="4869848"/>
                <a:ext cx="139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60DFF7C-E38A-483E-A920-DF1795CD4D01}"/>
                  </a:ext>
                </a:extLst>
              </p14:cNvPr>
              <p14:cNvContentPartPr/>
              <p14:nvPr/>
            </p14:nvContentPartPr>
            <p14:xfrm>
              <a:off x="2836821" y="4844288"/>
              <a:ext cx="123840" cy="1209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60DFF7C-E38A-483E-A920-DF1795CD4D01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827821" y="4835288"/>
                <a:ext cx="1414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380420B-3985-448A-B201-2B3E90C2011A}"/>
                  </a:ext>
                </a:extLst>
              </p14:cNvPr>
              <p14:cNvContentPartPr/>
              <p14:nvPr/>
            </p14:nvContentPartPr>
            <p14:xfrm>
              <a:off x="2953461" y="4668608"/>
              <a:ext cx="159120" cy="3243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380420B-3985-448A-B201-2B3E90C2011A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944821" y="4659968"/>
                <a:ext cx="176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7E02385-888D-4C1D-A836-0E9147262716}"/>
                  </a:ext>
                </a:extLst>
              </p14:cNvPr>
              <p14:cNvContentPartPr/>
              <p14:nvPr/>
            </p14:nvContentPartPr>
            <p14:xfrm>
              <a:off x="3216621" y="4788848"/>
              <a:ext cx="141480" cy="1818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7E02385-888D-4C1D-A836-0E9147262716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207621" y="4780208"/>
                <a:ext cx="1591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20DBBD9-C58D-45BE-9766-CD6968560BC7}"/>
                  </a:ext>
                </a:extLst>
              </p14:cNvPr>
              <p14:cNvContentPartPr/>
              <p14:nvPr/>
            </p14:nvContentPartPr>
            <p14:xfrm>
              <a:off x="3382581" y="4775168"/>
              <a:ext cx="174240" cy="1778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20DBBD9-C58D-45BE-9766-CD6968560BC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373941" y="4766528"/>
                <a:ext cx="191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D9172F0-F739-4442-A733-5D791C7285FA}"/>
                  </a:ext>
                </a:extLst>
              </p14:cNvPr>
              <p14:cNvContentPartPr/>
              <p14:nvPr/>
            </p14:nvContentPartPr>
            <p14:xfrm>
              <a:off x="3607581" y="4807928"/>
              <a:ext cx="149400" cy="1245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D9172F0-F739-4442-A733-5D791C7285F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3598581" y="4799288"/>
                <a:ext cx="1670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240983D-6204-4403-9470-3738F7D6173B}"/>
                  </a:ext>
                </a:extLst>
              </p14:cNvPr>
              <p14:cNvContentPartPr/>
              <p14:nvPr/>
            </p14:nvContentPartPr>
            <p14:xfrm>
              <a:off x="3787581" y="4804688"/>
              <a:ext cx="105840" cy="1364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240983D-6204-4403-9470-3738F7D6173B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778581" y="4795688"/>
                <a:ext cx="123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D71E58B-EB45-455F-AA5B-809C3963D0E8}"/>
                  </a:ext>
                </a:extLst>
              </p14:cNvPr>
              <p14:cNvContentPartPr/>
              <p14:nvPr/>
            </p14:nvContentPartPr>
            <p14:xfrm>
              <a:off x="3920421" y="4824128"/>
              <a:ext cx="176400" cy="1155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D71E58B-EB45-455F-AA5B-809C3963D0E8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911421" y="4815488"/>
                <a:ext cx="1940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58158AB9-A9AB-41C1-AE30-75FC3164BED7}"/>
                  </a:ext>
                </a:extLst>
              </p14:cNvPr>
              <p14:cNvContentPartPr/>
              <p14:nvPr/>
            </p14:nvContentPartPr>
            <p14:xfrm>
              <a:off x="4144701" y="4774088"/>
              <a:ext cx="112680" cy="1483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58158AB9-A9AB-41C1-AE30-75FC3164BED7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4136061" y="4765088"/>
                <a:ext cx="1303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E64B6DB-4EAF-48D2-ACC2-FC3280D9D1A3}"/>
                  </a:ext>
                </a:extLst>
              </p14:cNvPr>
              <p14:cNvContentPartPr/>
              <p14:nvPr/>
            </p14:nvContentPartPr>
            <p14:xfrm>
              <a:off x="4239381" y="4622168"/>
              <a:ext cx="125280" cy="2955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E64B6DB-4EAF-48D2-ACC2-FC3280D9D1A3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4230741" y="4613528"/>
                <a:ext cx="142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CD87260-D856-4E14-B763-6E69CDC131B3}"/>
                  </a:ext>
                </a:extLst>
              </p14:cNvPr>
              <p14:cNvContentPartPr/>
              <p14:nvPr/>
            </p14:nvContentPartPr>
            <p14:xfrm>
              <a:off x="4468701" y="4805768"/>
              <a:ext cx="196200" cy="1454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CD87260-D856-4E14-B763-6E69CDC131B3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4459701" y="4796768"/>
                <a:ext cx="213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D432C080-A2E5-4634-B731-1F0EC4BECAFA}"/>
                  </a:ext>
                </a:extLst>
              </p14:cNvPr>
              <p14:cNvContentPartPr/>
              <p14:nvPr/>
            </p14:nvContentPartPr>
            <p14:xfrm>
              <a:off x="4698741" y="4780928"/>
              <a:ext cx="126000" cy="1594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D432C080-A2E5-4634-B731-1F0EC4BECAFA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4689741" y="4771928"/>
                <a:ext cx="1436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D7555B2E-41B6-47A9-B4DB-0ADECCABD623}"/>
                  </a:ext>
                </a:extLst>
              </p14:cNvPr>
              <p14:cNvContentPartPr/>
              <p14:nvPr/>
            </p14:nvContentPartPr>
            <p14:xfrm>
              <a:off x="4963341" y="4864448"/>
              <a:ext cx="46080" cy="295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D7555B2E-41B6-47A9-B4DB-0ADECCABD623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4954341" y="4855448"/>
                <a:ext cx="63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48C7B70-75EE-4F5D-8AB5-C7953621EEE1}"/>
                  </a:ext>
                </a:extLst>
              </p14:cNvPr>
              <p14:cNvContentPartPr/>
              <p14:nvPr/>
            </p14:nvContentPartPr>
            <p14:xfrm>
              <a:off x="5115981" y="4759328"/>
              <a:ext cx="322560" cy="3315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48C7B70-75EE-4F5D-8AB5-C7953621EEE1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5106981" y="4750328"/>
                <a:ext cx="3402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463B86B-CBB4-47C5-8CF6-625949A7BA10}"/>
                  </a:ext>
                </a:extLst>
              </p14:cNvPr>
              <p14:cNvContentPartPr/>
              <p14:nvPr/>
            </p14:nvContentPartPr>
            <p14:xfrm>
              <a:off x="5399301" y="4621088"/>
              <a:ext cx="106560" cy="2530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463B86B-CBB4-47C5-8CF6-625949A7BA10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390301" y="4612088"/>
                <a:ext cx="1242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D82B7A6-D9E5-441B-B1C4-8E630F0E3C83}"/>
                  </a:ext>
                </a:extLst>
              </p14:cNvPr>
              <p14:cNvContentPartPr/>
              <p14:nvPr/>
            </p14:nvContentPartPr>
            <p14:xfrm>
              <a:off x="5349621" y="4750328"/>
              <a:ext cx="223560" cy="342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D82B7A6-D9E5-441B-B1C4-8E630F0E3C83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5340621" y="4741688"/>
                <a:ext cx="2412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AFD16B2-184A-4AD9-ADD9-22A5CF0F005D}"/>
                  </a:ext>
                </a:extLst>
              </p14:cNvPr>
              <p14:cNvContentPartPr/>
              <p14:nvPr/>
            </p14:nvContentPartPr>
            <p14:xfrm>
              <a:off x="5620341" y="4638008"/>
              <a:ext cx="226800" cy="2185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AFD16B2-184A-4AD9-ADD9-22A5CF0F005D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5611341" y="4629008"/>
                <a:ext cx="244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5F72BDD1-8BE4-4D30-B858-91F95FEEE8FC}"/>
                  </a:ext>
                </a:extLst>
              </p14:cNvPr>
              <p14:cNvContentPartPr/>
              <p14:nvPr/>
            </p14:nvContentPartPr>
            <p14:xfrm>
              <a:off x="5897901" y="4724048"/>
              <a:ext cx="106920" cy="1188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5F72BDD1-8BE4-4D30-B858-91F95FEEE8FC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5889261" y="4715048"/>
                <a:ext cx="1245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839FF0D-2725-4EE0-9E73-C4F20790E544}"/>
                  </a:ext>
                </a:extLst>
              </p14:cNvPr>
              <p14:cNvContentPartPr/>
              <p14:nvPr/>
            </p14:nvContentPartPr>
            <p14:xfrm>
              <a:off x="6096261" y="4702808"/>
              <a:ext cx="251640" cy="1123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839FF0D-2725-4EE0-9E73-C4F20790E544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087621" y="4694168"/>
                <a:ext cx="2692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253C873-1EFE-47CD-B4E3-CC620DF570FB}"/>
                  </a:ext>
                </a:extLst>
              </p14:cNvPr>
              <p14:cNvContentPartPr/>
              <p14:nvPr/>
            </p14:nvContentPartPr>
            <p14:xfrm>
              <a:off x="6336741" y="4678328"/>
              <a:ext cx="228240" cy="1206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253C873-1EFE-47CD-B4E3-CC620DF570FB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6328101" y="4669328"/>
                <a:ext cx="245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0EE7122-264D-4BD9-8015-EB54DDD5B8D2}"/>
                  </a:ext>
                </a:extLst>
              </p14:cNvPr>
              <p14:cNvContentPartPr/>
              <p14:nvPr/>
            </p14:nvContentPartPr>
            <p14:xfrm>
              <a:off x="6579021" y="4648088"/>
              <a:ext cx="121680" cy="1443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0EE7122-264D-4BD9-8015-EB54DDD5B8D2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570381" y="4639448"/>
                <a:ext cx="1393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476339D-89D9-45E9-92C1-9D9EF452F663}"/>
                  </a:ext>
                </a:extLst>
              </p14:cNvPr>
              <p14:cNvContentPartPr/>
              <p14:nvPr/>
            </p14:nvContentPartPr>
            <p14:xfrm>
              <a:off x="6751461" y="4658888"/>
              <a:ext cx="56160" cy="1170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476339D-89D9-45E9-92C1-9D9EF452F663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742461" y="4649888"/>
                <a:ext cx="738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93AACDB-9931-4823-9BD2-55B706DF17A3}"/>
                  </a:ext>
                </a:extLst>
              </p14:cNvPr>
              <p14:cNvContentPartPr/>
              <p14:nvPr/>
            </p14:nvContentPartPr>
            <p14:xfrm>
              <a:off x="6723741" y="4547648"/>
              <a:ext cx="28080" cy="75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93AACDB-9931-4823-9BD2-55B706DF17A3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6715101" y="4539008"/>
                <a:ext cx="457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7BA7DA59-0163-4622-8CEA-71A180294B2F}"/>
                  </a:ext>
                </a:extLst>
              </p14:cNvPr>
              <p14:cNvContentPartPr/>
              <p14:nvPr/>
            </p14:nvContentPartPr>
            <p14:xfrm>
              <a:off x="6955221" y="4666808"/>
              <a:ext cx="138240" cy="1238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7BA7DA59-0163-4622-8CEA-71A180294B2F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6946221" y="4658168"/>
                <a:ext cx="155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F8CD8B6-8996-432F-B417-5221F251F7CB}"/>
                  </a:ext>
                </a:extLst>
              </p14:cNvPr>
              <p14:cNvContentPartPr/>
              <p14:nvPr/>
            </p14:nvContentPartPr>
            <p14:xfrm>
              <a:off x="7142781" y="4556648"/>
              <a:ext cx="171000" cy="2073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F8CD8B6-8996-432F-B417-5221F251F7CB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7134141" y="4548008"/>
                <a:ext cx="188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DEC30DD-D2C0-4A05-ABAA-9A8440AE4B88}"/>
                  </a:ext>
                </a:extLst>
              </p14:cNvPr>
              <p14:cNvContentPartPr/>
              <p14:nvPr/>
            </p14:nvContentPartPr>
            <p14:xfrm>
              <a:off x="7337541" y="4677248"/>
              <a:ext cx="123480" cy="8640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DEC30DD-D2C0-4A05-ABAA-9A8440AE4B88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7328901" y="4668608"/>
                <a:ext cx="1411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B7683722-DA6C-4877-885E-8A6FBA51FD23}"/>
                  </a:ext>
                </a:extLst>
              </p14:cNvPr>
              <p14:cNvContentPartPr/>
              <p14:nvPr/>
            </p14:nvContentPartPr>
            <p14:xfrm>
              <a:off x="7467501" y="4522808"/>
              <a:ext cx="69480" cy="2368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B7683722-DA6C-4877-885E-8A6FBA51FD23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7458861" y="4513808"/>
                <a:ext cx="87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DDCD455-4797-4E01-8B90-9B544025B325}"/>
                  </a:ext>
                </a:extLst>
              </p14:cNvPr>
              <p14:cNvContentPartPr/>
              <p14:nvPr/>
            </p14:nvContentPartPr>
            <p14:xfrm>
              <a:off x="7562181" y="4646648"/>
              <a:ext cx="96120" cy="1202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DDCD455-4797-4E01-8B90-9B544025B325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7553541" y="4637648"/>
                <a:ext cx="113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82C80668-8424-4875-AA29-44E8ECDF8272}"/>
                  </a:ext>
                </a:extLst>
              </p14:cNvPr>
              <p14:cNvContentPartPr/>
              <p14:nvPr/>
            </p14:nvContentPartPr>
            <p14:xfrm>
              <a:off x="7705461" y="4628288"/>
              <a:ext cx="149760" cy="1692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82C80668-8424-4875-AA29-44E8ECDF8272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7696821" y="4619648"/>
                <a:ext cx="1674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8809E02-4917-4E31-B09E-AE5F8D74D62C}"/>
                  </a:ext>
                </a:extLst>
              </p14:cNvPr>
              <p14:cNvContentPartPr/>
              <p14:nvPr/>
            </p14:nvContentPartPr>
            <p14:xfrm>
              <a:off x="7953141" y="4408688"/>
              <a:ext cx="148320" cy="5065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8809E02-4917-4E31-B09E-AE5F8D74D62C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944501" y="4400048"/>
                <a:ext cx="165960" cy="52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2D3132DD-2882-47F2-A989-0DCB73C72B15}"/>
              </a:ext>
            </a:extLst>
          </p:cNvPr>
          <p:cNvGrpSpPr/>
          <p:nvPr/>
        </p:nvGrpSpPr>
        <p:grpSpPr>
          <a:xfrm>
            <a:off x="8148261" y="4279088"/>
            <a:ext cx="3477600" cy="467640"/>
            <a:chOff x="8148261" y="4279088"/>
            <a:chExt cx="347760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D93D1F2-ED1B-49AA-B987-8E499CEDB010}"/>
                    </a:ext>
                  </a:extLst>
                </p14:cNvPr>
                <p14:cNvContentPartPr/>
                <p14:nvPr/>
              </p14:nvContentPartPr>
              <p14:xfrm>
                <a:off x="8148261" y="4644488"/>
                <a:ext cx="104400" cy="1022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D93D1F2-ED1B-49AA-B987-8E499CEDB01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139261" y="4635488"/>
                  <a:ext cx="122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DBFF652-DCBD-4F8C-AA50-C75B15CBF3C9}"/>
                    </a:ext>
                  </a:extLst>
                </p14:cNvPr>
                <p14:cNvContentPartPr/>
                <p14:nvPr/>
              </p14:nvContentPartPr>
              <p14:xfrm>
                <a:off x="8291901" y="4637648"/>
                <a:ext cx="104040" cy="961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DBFF652-DCBD-4F8C-AA50-C75B15CBF3C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282901" y="4629008"/>
                  <a:ext cx="121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AF3FD11-6A2F-4A70-99E3-82A21D91CE5C}"/>
                    </a:ext>
                  </a:extLst>
                </p14:cNvPr>
                <p14:cNvContentPartPr/>
                <p14:nvPr/>
              </p14:nvContentPartPr>
              <p14:xfrm>
                <a:off x="8492061" y="4625048"/>
                <a:ext cx="52920" cy="831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AF3FD11-6A2F-4A70-99E3-82A21D91CE5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483061" y="4616048"/>
                  <a:ext cx="70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13209C2-4271-46AE-9B79-E1B700ED542F}"/>
                    </a:ext>
                  </a:extLst>
                </p14:cNvPr>
                <p14:cNvContentPartPr/>
                <p14:nvPr/>
              </p14:nvContentPartPr>
              <p14:xfrm>
                <a:off x="8599701" y="4605968"/>
                <a:ext cx="111240" cy="1170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13209C2-4271-46AE-9B79-E1B700ED542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591061" y="4597328"/>
                  <a:ext cx="128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FF302AF-F43A-4778-AEA6-00FD4D8D07E5}"/>
                    </a:ext>
                  </a:extLst>
                </p14:cNvPr>
                <p14:cNvContentPartPr/>
                <p14:nvPr/>
              </p14:nvContentPartPr>
              <p14:xfrm>
                <a:off x="8775741" y="4607408"/>
                <a:ext cx="86400" cy="1008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FF302AF-F43A-4778-AEA6-00FD4D8D07E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767101" y="4598408"/>
                  <a:ext cx="104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DE23121-A765-463C-BA0B-9975ECC7BC0F}"/>
                    </a:ext>
                  </a:extLst>
                </p14:cNvPr>
                <p14:cNvContentPartPr/>
                <p14:nvPr/>
              </p14:nvContentPartPr>
              <p14:xfrm>
                <a:off x="8944221" y="4561688"/>
                <a:ext cx="269280" cy="1778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DE23121-A765-463C-BA0B-9975ECC7BC0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935221" y="4552688"/>
                  <a:ext cx="286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9D6A547-0039-42AD-8CFC-DA01C84FE3DA}"/>
                    </a:ext>
                  </a:extLst>
                </p14:cNvPr>
                <p14:cNvContentPartPr/>
                <p14:nvPr/>
              </p14:nvContentPartPr>
              <p14:xfrm>
                <a:off x="9275421" y="4473128"/>
                <a:ext cx="130680" cy="2019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9D6A547-0039-42AD-8CFC-DA01C84FE3D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266421" y="4464128"/>
                  <a:ext cx="148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05A6400-22CC-46D7-97F4-AFCA60336711}"/>
                    </a:ext>
                  </a:extLst>
                </p14:cNvPr>
                <p14:cNvContentPartPr/>
                <p14:nvPr/>
              </p14:nvContentPartPr>
              <p14:xfrm>
                <a:off x="9493941" y="4635128"/>
                <a:ext cx="33480" cy="165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05A6400-22CC-46D7-97F4-AFCA6033671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484941" y="4626128"/>
                  <a:ext cx="51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EC139D9-A1A1-448C-8221-FA3B94AA18DF}"/>
                    </a:ext>
                  </a:extLst>
                </p14:cNvPr>
                <p14:cNvContentPartPr/>
                <p14:nvPr/>
              </p14:nvContentPartPr>
              <p14:xfrm>
                <a:off x="9612021" y="4458008"/>
                <a:ext cx="120240" cy="2001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EC139D9-A1A1-448C-8221-FA3B94AA18D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603381" y="4449368"/>
                  <a:ext cx="137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9E97708-67FC-47BB-9846-DA12F22F942D}"/>
                    </a:ext>
                  </a:extLst>
                </p14:cNvPr>
                <p14:cNvContentPartPr/>
                <p14:nvPr/>
              </p14:nvContentPartPr>
              <p14:xfrm>
                <a:off x="9771141" y="4369808"/>
                <a:ext cx="130320" cy="2494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9E97708-67FC-47BB-9846-DA12F22F942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762501" y="4360808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F581463-A56E-43C4-8DD6-AF9BCE595D77}"/>
                    </a:ext>
                  </a:extLst>
                </p14:cNvPr>
                <p14:cNvContentPartPr/>
                <p14:nvPr/>
              </p14:nvContentPartPr>
              <p14:xfrm>
                <a:off x="9984261" y="4505528"/>
                <a:ext cx="283680" cy="1357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F581463-A56E-43C4-8DD6-AF9BCE595D7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75261" y="4496528"/>
                  <a:ext cx="301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C47A0FD-ED10-49DC-A8DF-A1D0A40DE574}"/>
                    </a:ext>
                  </a:extLst>
                </p14:cNvPr>
                <p14:cNvContentPartPr/>
                <p14:nvPr/>
              </p14:nvContentPartPr>
              <p14:xfrm>
                <a:off x="10317621" y="4371968"/>
                <a:ext cx="234360" cy="2718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C47A0FD-ED10-49DC-A8DF-A1D0A40DE57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308621" y="4363328"/>
                  <a:ext cx="252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06E9A6E-BEA9-4C24-AFDA-ECF48A569603}"/>
                    </a:ext>
                  </a:extLst>
                </p14:cNvPr>
                <p14:cNvContentPartPr/>
                <p14:nvPr/>
              </p14:nvContentPartPr>
              <p14:xfrm>
                <a:off x="10392501" y="4531808"/>
                <a:ext cx="169560" cy="352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06E9A6E-BEA9-4C24-AFDA-ECF48A56960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383501" y="4522808"/>
                  <a:ext cx="187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916A918-7370-4B2E-BE1B-9C3B8883BC9F}"/>
                    </a:ext>
                  </a:extLst>
                </p14:cNvPr>
                <p14:cNvContentPartPr/>
                <p14:nvPr/>
              </p14:nvContentPartPr>
              <p14:xfrm>
                <a:off x="10660701" y="4364408"/>
                <a:ext cx="101160" cy="2552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916A918-7370-4B2E-BE1B-9C3B8883BC9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51701" y="4355768"/>
                  <a:ext cx="118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7BF7862-DBB4-4108-8810-BA030FC0702B}"/>
                    </a:ext>
                  </a:extLst>
                </p14:cNvPr>
                <p14:cNvContentPartPr/>
                <p14:nvPr/>
              </p14:nvContentPartPr>
              <p14:xfrm>
                <a:off x="10890021" y="4309688"/>
                <a:ext cx="126720" cy="330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7BF7862-DBB4-4108-8810-BA030FC0702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881021" y="4300688"/>
                  <a:ext cx="144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F1C3280-2244-48D7-8633-2F3CB82EE59A}"/>
                    </a:ext>
                  </a:extLst>
                </p14:cNvPr>
                <p14:cNvContentPartPr/>
                <p14:nvPr/>
              </p14:nvContentPartPr>
              <p14:xfrm>
                <a:off x="11034381" y="4439288"/>
                <a:ext cx="29520" cy="1551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F1C3280-2244-48D7-8633-2F3CB82EE59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025741" y="4430648"/>
                  <a:ext cx="47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7B9FB24-89D1-4F2D-B3CA-872A4DDE2FD0}"/>
                    </a:ext>
                  </a:extLst>
                </p14:cNvPr>
                <p14:cNvContentPartPr/>
                <p14:nvPr/>
              </p14:nvContentPartPr>
              <p14:xfrm>
                <a:off x="11152101" y="4353248"/>
                <a:ext cx="97920" cy="3232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7B9FB24-89D1-4F2D-B3CA-872A4DDE2FD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143461" y="4344608"/>
                  <a:ext cx="115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97B095A-814F-409F-8388-76965B7D980C}"/>
                    </a:ext>
                  </a:extLst>
                </p14:cNvPr>
                <p14:cNvContentPartPr/>
                <p14:nvPr/>
              </p14:nvContentPartPr>
              <p14:xfrm>
                <a:off x="11290341" y="4279088"/>
                <a:ext cx="126000" cy="4395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97B095A-814F-409F-8388-76965B7D980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281341" y="4270448"/>
                  <a:ext cx="1436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680EFF3-E769-4D10-A01E-98412438B1EE}"/>
                    </a:ext>
                  </a:extLst>
                </p14:cNvPr>
                <p14:cNvContentPartPr/>
                <p14:nvPr/>
              </p14:nvContentPartPr>
              <p14:xfrm>
                <a:off x="11575821" y="4433888"/>
                <a:ext cx="25200" cy="57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680EFF3-E769-4D10-A01E-98412438B1E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567181" y="4424888"/>
                  <a:ext cx="42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478EDF4-38BD-4522-BF4B-77510F855E5C}"/>
                    </a:ext>
                  </a:extLst>
                </p14:cNvPr>
                <p14:cNvContentPartPr/>
                <p14:nvPr/>
              </p14:nvContentPartPr>
              <p14:xfrm>
                <a:off x="11553501" y="4547648"/>
                <a:ext cx="72360" cy="1767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478EDF4-38BD-4522-BF4B-77510F855E5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544501" y="4539008"/>
                  <a:ext cx="90000" cy="19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991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Alissa Volosin</dc:creator>
  <cp:lastModifiedBy>Alissa Volosin</cp:lastModifiedBy>
  <cp:revision>8</cp:revision>
  <dcterms:created xsi:type="dcterms:W3CDTF">2019-11-18T17:49:45Z</dcterms:created>
  <dcterms:modified xsi:type="dcterms:W3CDTF">2019-11-18T19:13:29Z</dcterms:modified>
</cp:coreProperties>
</file>