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0868" autoAdjust="0"/>
  </p:normalViewPr>
  <p:slideViewPr>
    <p:cSldViewPr snapToGrid="0" showGuides="1">
      <p:cViewPr varScale="1">
        <p:scale>
          <a:sx n="77" d="100"/>
          <a:sy n="77" d="100"/>
        </p:scale>
        <p:origin x="3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3FC0671-92F6-4B19-9005-4CEDAFDB4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8C90B-3BCB-4636-B5B9-5A1351502D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20192-CF3A-485C-96D1-6896C0135061}" type="datetime1">
              <a:rPr lang="es-ES" smtClean="0"/>
              <a:t>12/09/2022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9C60C8-DCB2-4F8A-B95D-8EF8D8480C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EA6A333-9C0D-4501-B724-BB7B44F518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1B89E-D4E2-49E2-B37B-FD43EE55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6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BD243F-344D-4122-8E32-9761F4FB40D9}" type="datetime1">
              <a:rPr lang="es-ES" noProof="0" smtClean="0"/>
              <a:t>12/09/2022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9172D1-EF1A-4A21-BDC1-CA0B2D3C344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944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 userDrawn="1"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 userDrawn="1"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 userDrawn="1"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 userDrawn="1"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 userDrawn="1"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 userDrawn="1"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 userDrawn="1"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 userDrawn="1"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 userDrawn="1"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 userDrawn="1"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 userDrawn="1"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 userDrawn="1"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 userDrawn="1"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 userDrawn="1"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3FA2CB5-635E-4CF6-B11D-F2C5041ADBE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509764"/>
            <a:ext cx="9144000" cy="685801"/>
          </a:xfrm>
        </p:spPr>
        <p:txBody>
          <a:bodyPr rtlCol="0" anchor="t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C4E9CB-8B65-4E12-967D-06EAE4393B42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24000" y="1240970"/>
            <a:ext cx="9144000" cy="492294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FA692-96F4-4A7F-8487-22F20A708F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/>
          <a:p>
            <a:pPr rtl="0"/>
            <a:fld id="{26597620-B1FA-4ED2-B288-6AE385404471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D85A-DF1E-4EFB-B064-60EF7F601D7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AE20109-909E-4186-BEE5-888E05F28C6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06075B66-BB0A-40EC-93F2-D831CFF2799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2249841-1B5B-4DCB-8182-96027C01CEF4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42913" y="633829"/>
            <a:ext cx="960120" cy="685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2913" y="1953305"/>
            <a:ext cx="1655064" cy="1627632"/>
          </a:xfr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832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00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430495" y="1953305"/>
            <a:ext cx="2221992" cy="1627632"/>
          </a:xfr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985005" y="1953305"/>
            <a:ext cx="2221992" cy="1627632"/>
          </a:xfr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39515" y="1953305"/>
            <a:ext cx="2221992" cy="1627632"/>
          </a:xfr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4024" y="1953305"/>
            <a:ext cx="1655064" cy="1627632"/>
          </a:xfrm>
          <a:solidFill>
            <a:schemeClr val="accent2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19" name="Marcador de texto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676389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12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749828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6133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02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864879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11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241868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09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618858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07</a:t>
            </a:r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80735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06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95848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05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8434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04</a:t>
            </a:r>
          </a:p>
        </p:txBody>
      </p:sp>
      <p:sp>
        <p:nvSpPr>
          <p:cNvPr id="28" name="Marcador de texto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72838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03</a:t>
            </a:r>
          </a:p>
        </p:txBody>
      </p:sp>
      <p:sp>
        <p:nvSpPr>
          <p:cNvPr id="29" name="Marcador de texto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43036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08</a:t>
            </a:r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053373" y="3863547"/>
            <a:ext cx="576072" cy="576072"/>
          </a:xfr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10</a:t>
            </a:r>
          </a:p>
        </p:txBody>
      </p:sp>
      <p:sp>
        <p:nvSpPr>
          <p:cNvPr id="83" name="Marcador de texto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6857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Dic</a:t>
            </a:r>
          </a:p>
        </p:txBody>
      </p:sp>
      <p:sp>
        <p:nvSpPr>
          <p:cNvPr id="84" name="Marcador de texto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0020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Dic</a:t>
            </a:r>
          </a:p>
        </p:txBody>
      </p:sp>
      <p:sp>
        <p:nvSpPr>
          <p:cNvPr id="85" name="Marcador de texto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7954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Ene</a:t>
            </a:r>
          </a:p>
        </p:txBody>
      </p:sp>
      <p:sp>
        <p:nvSpPr>
          <p:cNvPr id="86" name="Marcador de texto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051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Feb</a:t>
            </a:r>
          </a:p>
        </p:txBody>
      </p:sp>
      <p:sp>
        <p:nvSpPr>
          <p:cNvPr id="87" name="Marcador de texto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0148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Mar</a:t>
            </a:r>
          </a:p>
        </p:txBody>
      </p:sp>
      <p:sp>
        <p:nvSpPr>
          <p:cNvPr id="88" name="Marcador de texto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41245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Abr</a:t>
            </a:r>
          </a:p>
        </p:txBody>
      </p:sp>
      <p:sp>
        <p:nvSpPr>
          <p:cNvPr id="89" name="Marcador de texto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52342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Mayo</a:t>
            </a:r>
          </a:p>
        </p:txBody>
      </p:sp>
      <p:sp>
        <p:nvSpPr>
          <p:cNvPr id="90" name="Marcador de texto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3439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Jun</a:t>
            </a:r>
          </a:p>
        </p:txBody>
      </p:sp>
      <p:sp>
        <p:nvSpPr>
          <p:cNvPr id="91" name="Marcador de texto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74536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Jul</a:t>
            </a:r>
          </a:p>
        </p:txBody>
      </p:sp>
      <p:sp>
        <p:nvSpPr>
          <p:cNvPr id="92" name="Marcador de texto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5633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Ago</a:t>
            </a:r>
          </a:p>
        </p:txBody>
      </p:sp>
      <p:sp>
        <p:nvSpPr>
          <p:cNvPr id="93" name="Marcador de texto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6730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Sep</a:t>
            </a:r>
          </a:p>
        </p:txBody>
      </p:sp>
      <p:sp>
        <p:nvSpPr>
          <p:cNvPr id="94" name="Marcador de texto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07827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Oct</a:t>
            </a:r>
          </a:p>
        </p:txBody>
      </p:sp>
      <p:sp>
        <p:nvSpPr>
          <p:cNvPr id="95" name="Marcador de texto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18924" y="5016378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Nov</a:t>
            </a:r>
          </a:p>
        </p:txBody>
      </p:sp>
      <p:sp>
        <p:nvSpPr>
          <p:cNvPr id="96" name="Marcador de texto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857" y="5311873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Inicio</a:t>
            </a:r>
          </a:p>
        </p:txBody>
      </p:sp>
      <p:sp>
        <p:nvSpPr>
          <p:cNvPr id="97" name="Marcador de texto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0020" y="5311873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T4</a:t>
            </a:r>
          </a:p>
        </p:txBody>
      </p:sp>
      <p:sp>
        <p:nvSpPr>
          <p:cNvPr id="98" name="Marcador de texto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330148" y="5311873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T1</a:t>
            </a:r>
          </a:p>
        </p:txBody>
      </p:sp>
      <p:sp>
        <p:nvSpPr>
          <p:cNvPr id="99" name="Marcador de texto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63439" y="5311873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T2</a:t>
            </a:r>
          </a:p>
        </p:txBody>
      </p:sp>
      <p:sp>
        <p:nvSpPr>
          <p:cNvPr id="100" name="Marcador de texto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6730" y="5311873"/>
            <a:ext cx="665162" cy="268288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T3</a:t>
            </a:r>
          </a:p>
        </p:txBody>
      </p:sp>
      <p:sp>
        <p:nvSpPr>
          <p:cNvPr id="101" name="Marcador de texto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806794" y="473961"/>
            <a:ext cx="958856" cy="551102"/>
          </a:xfrm>
        </p:spPr>
        <p:txBody>
          <a:bodyPr lIns="0" tIns="0" rIns="0" bIns="0" rtlCol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4775871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C03A4CD-FE79-4028-9257-B333F18B4B65}"/>
              </a:ext>
            </a:extLst>
          </p:cNvPr>
          <p:cNvSpPr/>
          <p:nvPr userDrawn="1"/>
        </p:nvSpPr>
        <p:spPr>
          <a:xfrm>
            <a:off x="0" y="5907024"/>
            <a:ext cx="12192000" cy="95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8F9F4D-7DD9-4077-8153-670942A97BEE}"/>
              </a:ext>
            </a:extLst>
          </p:cNvPr>
          <p:cNvSpPr/>
          <p:nvPr userDrawn="1"/>
        </p:nvSpPr>
        <p:spPr>
          <a:xfrm>
            <a:off x="0" y="-12319"/>
            <a:ext cx="12192000" cy="1837944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1E135A5-20A6-4840-A3B8-344FE114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0C2256-058A-44EB-B01D-495EA67A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45EF5-9865-4519-96D5-D0879EED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07828" y="6199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DD.MM.20AA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60F0846-9F3F-48DA-AAD0-37D525DD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99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316A1-0B18-4964-AEE0-02122B951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82" y="6199950"/>
            <a:ext cx="429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pPr rtl="0"/>
            <a:fld id="{06075B66-BB0A-40EC-93F2-D831CFF2799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75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INGRESO AL SISTEMA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</a:t>
            </a:fld>
            <a:endParaRPr lang="es-ES" noProof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A16B1F79-E376-0DDD-575D-3FE4EE23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3" y="1490392"/>
            <a:ext cx="10434181" cy="3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CONSULTAS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3FC2D6-6657-09E3-BC92-68CB080F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2" y="1195565"/>
            <a:ext cx="10571967" cy="46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PREGUNTAS Y RESPUESTAS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E8335-DFE1-55BD-02DE-54B16AC3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1" y="1108059"/>
            <a:ext cx="11327445" cy="4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INFORMACIÓN DE AMBITOS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D0D2E9-299D-9C53-AD1A-F2C62599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2" y="1111378"/>
            <a:ext cx="11139555" cy="4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SUSCRIPCIÓN ENERGÉTICA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2EB639-DF94-372E-01AF-17EEDB7D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1" y="1315233"/>
            <a:ext cx="11064399" cy="4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INGRESO AL SISTEMA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644BC-42BB-A696-34DD-0C7852B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" y="0"/>
            <a:ext cx="1113767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ODS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59EA71-4D0F-C3E0-4DF8-03D367F5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8" y="1147444"/>
            <a:ext cx="1043635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INFORMACIÓN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C6925B-F424-6451-D5FE-28212536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9" y="1056944"/>
            <a:ext cx="1076002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MENU NAV BAR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A17BA6-3950-2E65-8362-231D0C4F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752366"/>
            <a:ext cx="115840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MENU LATERAL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E2E1AD-9CC7-C79B-4A72-67AC9E19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" y="1195565"/>
            <a:ext cx="11062522" cy="44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ENLACE DE SERVICIOS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34286-6ACB-EFE0-1CA3-6C3B2AF2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9" y="1233868"/>
            <a:ext cx="10797600" cy="45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REGISSSTRO CONTACTO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DC3279-114A-EE53-7C76-64BC0D88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0" y="1221018"/>
            <a:ext cx="11060646" cy="45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REGISSTRO DE COLABORADORES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ED3C2B-1EB0-5627-D2A3-B7EA39CC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066471"/>
            <a:ext cx="10772383" cy="46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REGISTRO DE ALUMNOS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AFDA69-B8FF-0962-E987-306E2962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3" y="1075996"/>
            <a:ext cx="1126485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CARRUSEL DE IMÁGENES DE BD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031F8C-4BC0-9EC9-3B89-300136FE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1" y="1195565"/>
            <a:ext cx="11139555" cy="46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E0A8-6F68-8912-EEC9-8EEFA68E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CONSULTAS</a:t>
            </a:r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36967-CF77-21D9-3729-326FAEC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UNIVERSIDAD DE GUAYAQUIL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7779-1DC5-3EF5-1B91-705080E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075B66-BB0A-40EC-93F2-D831CFF2799C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781950-4513-3105-176F-3DC9CEA5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6" y="1037891"/>
            <a:ext cx="10521863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4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">
      <a:dk1>
        <a:srgbClr val="8E006C"/>
      </a:dk1>
      <a:lt1>
        <a:srgbClr val="FFFFFF"/>
      </a:lt1>
      <a:dk2>
        <a:srgbClr val="454D55"/>
      </a:dk2>
      <a:lt2>
        <a:srgbClr val="DAE7F0"/>
      </a:lt2>
      <a:accent1>
        <a:srgbClr val="DAE7F0"/>
      </a:accent1>
      <a:accent2>
        <a:srgbClr val="EAEAEA"/>
      </a:accent2>
      <a:accent3>
        <a:srgbClr val="3F788F"/>
      </a:accent3>
      <a:accent4>
        <a:srgbClr val="425537"/>
      </a:accent4>
      <a:accent5>
        <a:srgbClr val="9399A1"/>
      </a:accent5>
      <a:accent6>
        <a:srgbClr val="000000"/>
      </a:accent6>
      <a:hlink>
        <a:srgbClr val="454D55"/>
      </a:hlink>
      <a:folHlink>
        <a:srgbClr val="454B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0092966_TF16411241" id="{8E9BBE2E-013B-4FA4-AB80-AA71C0B4F85D}" vid="{ED85019C-C687-43A3-93D4-43D52ED99ED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89A84D4-EA23-4B0B-B591-EBC98760F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ABB0F9-47E1-4E06-B9C1-7805C62EC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8810A-6B08-4BF7-BE6E-38723ADF46E6}">
  <ds:schemaRefs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terms/"/>
    <ds:schemaRef ds:uri="fb0879af-3eba-417a-a55a-ffe6dcd6ca77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Escala de tiempo del plan de desarrollo del producto clara </Template>
  <TotalTime>17</TotalTime>
  <Words>104</Words>
  <Application>Microsoft Office PowerPoint</Application>
  <PresentationFormat>Panorámica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Tema de Office</vt:lpstr>
      <vt:lpstr>INGRESO AL SISTEMA</vt:lpstr>
      <vt:lpstr>MENU NAV BAR</vt:lpstr>
      <vt:lpstr>MENU LATERAL</vt:lpstr>
      <vt:lpstr>ENLACE DE SERVICIOS</vt:lpstr>
      <vt:lpstr>REGISSSTRO CONTACTO</vt:lpstr>
      <vt:lpstr>REGISSTRO DE COLABORADORES</vt:lpstr>
      <vt:lpstr>REGISTRO DE ALUMNOS</vt:lpstr>
      <vt:lpstr>CARRUSEL DE IMÁGENES DE BD</vt:lpstr>
      <vt:lpstr>CONSULTAS</vt:lpstr>
      <vt:lpstr>CONSULTAS</vt:lpstr>
      <vt:lpstr>PREGUNTAS Y RESPUESTAS</vt:lpstr>
      <vt:lpstr>INFORMACIÓN DE AMBITOS</vt:lpstr>
      <vt:lpstr>SUSCRIPCIÓN ENERGÉTICA</vt:lpstr>
      <vt:lpstr>INGRESO AL SISTEMA</vt:lpstr>
      <vt:lpstr>LAS ODS</vt:lpstr>
      <vt:lpstr>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INGRESO AL SISTEMA</dc:title>
  <dc:creator>kevin galarza</dc:creator>
  <cp:lastModifiedBy>kevin galarza</cp:lastModifiedBy>
  <cp:revision>2</cp:revision>
  <dcterms:created xsi:type="dcterms:W3CDTF">2022-09-12T06:13:53Z</dcterms:created>
  <dcterms:modified xsi:type="dcterms:W3CDTF">2022-09-12T06:30:58Z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