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2757-3D61-4E18-B0CF-83878C17140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1327-F232-4131-AA02-51F2EA28BD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SocioFlo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</a:t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solving Social Anxiety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Team Name: Natural Intelligence</a:t>
            </a:r>
          </a:p>
          <a:p>
            <a:pPr algn="l"/>
            <a:endParaRPr lang="en-US" sz="2400" b="1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Done by: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Ahnaf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Monwar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Syed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Muhtasim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Hamid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Kenzie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MacIntyre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Can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Sozuer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Michaela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Vietinghoff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6" name="AutoShape 2" descr="recruitment_chatbot_definition_features_and_benefits.webp (2260×124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2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is social anxiety?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Social anxiety is the fear of being judged or embarrassed in social situations, making it hard to interact with others.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log126-8-Ways-to-cope-with-social-anxiety-in-ki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6934200" cy="2743200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62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1534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Name: Natural Intelligence</a:t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SocioFlo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</a:t>
            </a:r>
            <a:b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solving Social Anxiety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 fontScale="92500" lnSpcReduction="20000"/>
          </a:bodyPr>
          <a:lstStyle/>
          <a:p>
            <a:endParaRPr lang="en-US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Our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</a:rPr>
              <a:t>bot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 helps avoid awkward silences by suggesting conversation topics based on what's being discussed.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 It’s designed for in-person </a:t>
            </a:r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</a:rPr>
              <a:t>meetups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 to keep conversations flowing naturally without taking over.</a:t>
            </a:r>
          </a:p>
          <a:p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2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Operation of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SocioFlo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85800" y="1676400"/>
            <a:ext cx="1981200" cy="1066800"/>
          </a:xfrm>
          <a:prstGeom prst="wedge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It’s getting quiet. Let’s use this </a:t>
            </a:r>
            <a:r>
              <a:rPr lang="en-US" dirty="0" err="1" smtClean="0">
                <a:solidFill>
                  <a:schemeClr val="tx1"/>
                </a:solidFill>
              </a:rPr>
              <a:t>bot</a:t>
            </a:r>
            <a:r>
              <a:rPr lang="en-US" dirty="0" smtClean="0">
                <a:solidFill>
                  <a:schemeClr val="tx1"/>
                </a:solidFill>
              </a:rPr>
              <a:t> for conversation topics!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85800" y="5029200"/>
            <a:ext cx="1447800" cy="1143000"/>
          </a:xfrm>
          <a:prstGeom prst="wedgeRect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to ride a bike—it was such a big moment!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000" y="1905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1" y="21336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Alex’s message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33600" y="58674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4200" y="593467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Alex’s message</a:t>
            </a:r>
          </a:p>
          <a:p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2362200" y="3657600"/>
            <a:ext cx="1981200" cy="1219200"/>
          </a:xfrm>
          <a:prstGeom prst="wedgeEllipse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Probably family road trips! What about you?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3823716" y="4814316"/>
            <a:ext cx="304800" cy="277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5105400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Jack’s message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6200" y="2971800"/>
            <a:ext cx="2057400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Here’s a topic: What’s your favorite childhood memory?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336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0401" y="2971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Chatbot’s</a:t>
            </a:r>
            <a:r>
              <a:rPr lang="en-US" b="1" dirty="0" smtClean="0"/>
              <a:t> message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SocioFlo in solving Social Anxiety</vt:lpstr>
      <vt:lpstr>What is social anxiety?</vt:lpstr>
      <vt:lpstr>Team Name: Natural Intelligence SocioFlo in solving Social Anxiety</vt:lpstr>
      <vt:lpstr>Operation of “SocioFlo”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8801769764922</dc:creator>
  <cp:lastModifiedBy>8801769764922</cp:lastModifiedBy>
  <cp:revision>16</cp:revision>
  <dcterms:created xsi:type="dcterms:W3CDTF">2025-01-18T22:20:22Z</dcterms:created>
  <dcterms:modified xsi:type="dcterms:W3CDTF">2025-01-19T02:03:08Z</dcterms:modified>
</cp:coreProperties>
</file>