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FD1F-F15D-2A25-FFCC-DC25BD2C0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73A8C-94DC-00AF-ECEB-C651A3BAF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6603-7E59-7BB0-F5FA-6C60FDD2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F61C-3704-F50E-C7F9-35385F51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0096-8B46-CE7C-4BE1-367E26D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0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FB15-4DD1-6762-7CBA-B776CACD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A0246-D851-A6EC-06A6-9225AF706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8EF7-D674-8956-704E-8B3077C9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29E9-7CAE-C04A-BC4F-B886066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EB28-CE1D-7B1A-8C6C-DB2980BD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4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18028-1BEA-C4A1-4A42-69DD7900F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0C0D3-00D3-4C21-9E41-9B68CA02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623F-05EC-5AD7-71BE-94DFCC1D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9AE8-A394-5C0E-0659-69C4DB0D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07E1-48A9-CA46-D8E1-3B86C8F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3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5B5B-B570-2B6F-6128-66C28B2B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1356-F662-3296-D52C-04CBF0E5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6EF9-EFFE-FEAF-68AA-576B3A82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ED09-D13B-5F2E-2E54-2DDBAFB2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CB36-C95D-E362-F793-023143FE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6CE5-5901-739C-6FDA-47BB3308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42E9-5E65-45A0-61AA-EC6FE4A2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CB20-9F97-4680-B05F-2DB02EC9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E5B5-0E9D-4407-2266-6A050F0C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D376-9907-CE28-CDD2-F2FE6738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8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A2C2-4B1E-04C4-2E8B-A923DEF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0D97-C30B-4552-15AB-8404ECDA7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CDC79-6A5D-E1C8-E4F8-4377B537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1535-D247-0603-E2F3-2BC6665A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96E8-7128-9D09-A787-244CC202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12F2-07D0-6717-E6E9-5A409E2A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4548-67B7-459E-F56E-628A0B56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C0685-E15B-EB82-0D8B-663DCCD0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2B5D-D67B-DEA3-FB2E-0ACDE5DDB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6FE2C-D146-3AFA-E807-53E0386EB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6AB20-34DD-989C-09E7-266436963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4D9F-294D-4D2D-025B-25A7D794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838B-D09E-C40F-0BAA-2AAB14F5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E548B-BC33-48AE-2CD9-DAA356D6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3945-CAB7-1D8E-8096-82EEC6A0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DF04B-B8A3-331E-0BF3-7E78FF8A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2D7A1-449B-71BD-5894-F7221E93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C3F03-79DA-C4AC-26D0-E5AFE5D4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5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88D00-F5DD-5347-2EEF-A26874AB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2EAA3-FF4D-A7FE-8B85-C5F084C1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C6925-308E-6DF3-528C-568A51DA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2AB1-F925-5C2E-27B8-680FF9CB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57B0-2497-1922-AD13-194B6A7F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E3F6-4B3E-BD21-341A-C50A395C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592FC-0A30-A92A-BA95-93089B1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D30C-B4D3-022C-F341-6316F532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B2E4-AC61-EE8E-56CA-A73F116F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9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3DEF-0045-D0E2-C231-7B301327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5FE6-98CF-6957-2471-E502FF404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00991-3A2C-C7A8-290F-73AFF1DD7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34EE-A145-4083-62FC-BBA814CA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1B66-296C-8380-9BEE-256325D8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DF8A-3804-944A-80B6-102BB241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B300B-5FA0-27EB-0B8E-15441949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C92CA-CF49-3210-09D7-888CCA0A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1E8A-9286-8443-62B0-9763BD7B5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5C9A-F241-44D7-B338-7085E3A93CE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D11D-3ED8-492B-5C25-F3F709D86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24A2-FD6F-4A37-4815-0A74C1D0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8DD6-EC76-4A01-A755-8EA8064C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8B90C8-1976-DDCC-0F1C-B25692D35DF4}"/>
              </a:ext>
            </a:extLst>
          </p:cNvPr>
          <p:cNvSpPr/>
          <p:nvPr/>
        </p:nvSpPr>
        <p:spPr>
          <a:xfrm>
            <a:off x="2343054" y="148426"/>
            <a:ext cx="1003255" cy="775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NLBSE2023 Issue Report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91D0F-1D50-0926-E3BD-A999F5379F48}"/>
              </a:ext>
            </a:extLst>
          </p:cNvPr>
          <p:cNvSpPr/>
          <p:nvPr/>
        </p:nvSpPr>
        <p:spPr>
          <a:xfrm>
            <a:off x="1264892" y="1107230"/>
            <a:ext cx="1313356" cy="775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</a:rPr>
              <a:t>Text Pre-processing (Tokenization, Label Encoding, Normalization)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1B9D8-89CA-7AEA-08B6-0B373B94D277}"/>
              </a:ext>
            </a:extLst>
          </p:cNvPr>
          <p:cNvSpPr/>
          <p:nvPr/>
        </p:nvSpPr>
        <p:spPr>
          <a:xfrm>
            <a:off x="1269563" y="2945959"/>
            <a:ext cx="1313356" cy="390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Hyperparameter Tuning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C5F83-F0D1-0A22-5670-D53FDEF44A69}"/>
              </a:ext>
            </a:extLst>
          </p:cNvPr>
          <p:cNvSpPr/>
          <p:nvPr/>
        </p:nvSpPr>
        <p:spPr>
          <a:xfrm>
            <a:off x="1269563" y="2161463"/>
            <a:ext cx="1313356" cy="5492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Train-Test Split &amp; Model Optimization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81401-B618-3815-C8F0-D8450861BDEC}"/>
              </a:ext>
            </a:extLst>
          </p:cNvPr>
          <p:cNvSpPr/>
          <p:nvPr/>
        </p:nvSpPr>
        <p:spPr>
          <a:xfrm>
            <a:off x="1266982" y="3551574"/>
            <a:ext cx="1313356" cy="880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ModernBERT, BERT, RoBERTA, FAST TEXT Transformer-Based Classification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4C9AA-2B21-73BC-CB44-15AC77180710}"/>
              </a:ext>
            </a:extLst>
          </p:cNvPr>
          <p:cNvSpPr/>
          <p:nvPr/>
        </p:nvSpPr>
        <p:spPr>
          <a:xfrm>
            <a:off x="3189104" y="3118568"/>
            <a:ext cx="1313356" cy="4382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GPT-Based Classification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9D455-25F1-3AE6-23F1-6C13882EBF56}"/>
              </a:ext>
            </a:extLst>
          </p:cNvPr>
          <p:cNvSpPr/>
          <p:nvPr/>
        </p:nvSpPr>
        <p:spPr>
          <a:xfrm>
            <a:off x="1266982" y="4699545"/>
            <a:ext cx="1313356" cy="444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Performance Metrics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FAB07-8AE8-60CB-2A35-E8A08F6DB0B2}"/>
              </a:ext>
            </a:extLst>
          </p:cNvPr>
          <p:cNvSpPr/>
          <p:nvPr/>
        </p:nvSpPr>
        <p:spPr>
          <a:xfrm>
            <a:off x="3189104" y="4858409"/>
            <a:ext cx="1313356" cy="11178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Results &amp; Comparative Analysis (BERT vs. GPT models, Error Analysis)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23DC0-9067-27C7-732F-C231FCFC3BC7}"/>
              </a:ext>
            </a:extLst>
          </p:cNvPr>
          <p:cNvSpPr/>
          <p:nvPr/>
        </p:nvSpPr>
        <p:spPr>
          <a:xfrm>
            <a:off x="3189104" y="1107230"/>
            <a:ext cx="1313356" cy="775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</a:rPr>
              <a:t>Text Pre-processing (Data Cleaning)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E6D6D-B5EF-4724-6BFF-5015832F6AFB}"/>
              </a:ext>
            </a:extLst>
          </p:cNvPr>
          <p:cNvSpPr/>
          <p:nvPr/>
        </p:nvSpPr>
        <p:spPr>
          <a:xfrm>
            <a:off x="3189104" y="3786806"/>
            <a:ext cx="1313356" cy="5589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Performance Metrics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9D8CB-D094-C28D-F9AB-1CD8CCB79593}"/>
              </a:ext>
            </a:extLst>
          </p:cNvPr>
          <p:cNvSpPr/>
          <p:nvPr/>
        </p:nvSpPr>
        <p:spPr>
          <a:xfrm>
            <a:off x="4856297" y="2987710"/>
            <a:ext cx="1032971" cy="6818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Prompt Modification</a:t>
            </a:r>
            <a:endParaRPr lang="en-IN" sz="1000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53B7D8-59AB-4BFC-5F10-8DCEC6F151F6}"/>
              </a:ext>
            </a:extLst>
          </p:cNvPr>
          <p:cNvSpPr/>
          <p:nvPr/>
        </p:nvSpPr>
        <p:spPr>
          <a:xfrm>
            <a:off x="3085107" y="2185953"/>
            <a:ext cx="1518693" cy="729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GPT model API (gpt-4o,</a:t>
            </a:r>
          </a:p>
          <a:p>
            <a:pPr algn="ctr"/>
            <a:r>
              <a:rPr lang="en-IN" sz="1000" dirty="0"/>
              <a:t>    gpt-4o-2024-11-20,</a:t>
            </a:r>
          </a:p>
          <a:p>
            <a:pPr algn="ctr"/>
            <a:r>
              <a:rPr lang="en-IN" sz="1000" dirty="0"/>
              <a:t>    gpt-4o-mini,</a:t>
            </a:r>
          </a:p>
          <a:p>
            <a:pPr algn="ctr"/>
            <a:r>
              <a:rPr lang="en-IN" sz="1000" dirty="0"/>
              <a:t>    gpt-3.5-turbo</a:t>
            </a:r>
            <a:endParaRPr lang="en-IN" sz="1000" dirty="0">
              <a:solidFill>
                <a:schemeClr val="dk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88209BC-D224-F61F-74D2-419235F72D1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921570" y="536382"/>
            <a:ext cx="421484" cy="5708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B61BC6-0D5E-0295-95D6-88537D27C53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926241" y="2710761"/>
            <a:ext cx="0" cy="235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E5B275-CB12-A06A-B040-F8D654AEEA4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923660" y="3336561"/>
            <a:ext cx="2581" cy="21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509D9-8BCD-682B-F90D-5BB9CE0354F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923660" y="4432503"/>
            <a:ext cx="0" cy="26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738881-AF0B-AFDB-0931-3C37B0F83F4B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346309" y="536382"/>
            <a:ext cx="499473" cy="5708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6AF7C-8F39-4364-4560-78FC0019544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3844454" y="1883141"/>
            <a:ext cx="1328" cy="30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0703E2-73D9-ED87-73CB-DA2A2BF6CC3D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3844454" y="2915161"/>
            <a:ext cx="1328" cy="20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B31513-D62A-05C4-577A-594683FD5018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845782" y="3556850"/>
            <a:ext cx="0" cy="22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F5FB42-A19E-04FD-8458-726FFE8E472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921570" y="1883141"/>
            <a:ext cx="4671" cy="278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4B88FD-339F-EDE8-4FDD-78E45340F515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3845782" y="4345715"/>
            <a:ext cx="0" cy="512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EF3A6E8-9E55-EBA5-1E30-0C4E47E7281A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2419970" y="4648183"/>
            <a:ext cx="272825" cy="1265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B35FF23-DA8B-771D-6FDD-F139F15006BD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4502460" y="3669523"/>
            <a:ext cx="870323" cy="3967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D26E13-A4F3-4663-E4EB-68C1F0E309F0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>
            <a:off x="4502460" y="3328617"/>
            <a:ext cx="353837" cy="9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0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Verma</dc:creator>
  <cp:lastModifiedBy>Pankaj Verma</cp:lastModifiedBy>
  <cp:revision>2</cp:revision>
  <dcterms:created xsi:type="dcterms:W3CDTF">2025-01-30T07:45:15Z</dcterms:created>
  <dcterms:modified xsi:type="dcterms:W3CDTF">2025-01-30T12:01:23Z</dcterms:modified>
</cp:coreProperties>
</file>