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5A4E-769C-1E56-5ECC-D6AA3A987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B032B-0F5A-9806-5DDA-2EEF076FF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1680-AD91-B1DA-639D-970A1F9D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60F5-438A-7C38-0093-877DEC0B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99D6C-17DD-F8A5-DA87-D77471A9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480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FEC1-4043-6360-72D5-D0FB5276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C62A3-E78A-84A8-1B25-0B3F6C10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C461-8502-DE2B-C23C-4AC6475D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9034-6DD4-6DAA-1873-B34D9F02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A9B2-5540-E13C-BB2D-3B5886CB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271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2DFB0-A49E-02B1-3880-53AE767F0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A9D5-F8D1-522E-A969-810027243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6B2F-E2AF-1448-8383-F5807D63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9502-0DF7-F0D1-BE19-2C18CC6E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F0C4-FB72-C10E-8E65-938C25AD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73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8825-2CFB-607D-9FF7-C693742E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3439-D721-4F17-21B3-710DAFE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1F62-7D31-6401-B102-921EF15D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4E25-4D99-4E2E-B100-79251DD2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06930-331E-EE3A-5114-80221D0E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246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AF96-AF72-2495-2864-6AA1E85A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EDFCE-1BBC-A449-5DA7-9A543ECE5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9F1C-8A7A-7DD6-757A-3B8082EA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6251-B428-E270-7DCD-BDDABF9F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BFAE-7FB7-7C59-BDDE-3CB78C24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51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4067-C14E-942F-B903-C7DE497A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DBD1-385C-D8F0-4783-5FA1D49FB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9C51F-261A-BD6A-0AE0-4B67BD59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DD74-92B8-B955-1223-16E7409A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98EDB-89ED-9FE8-67C3-0884810F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2904E-D600-7A19-C05D-7AF89A66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383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088D-8BA9-DEE9-BAF2-30925E84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CA446-F4F4-6B2C-92DD-E9B88272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4C7A3-64EA-4D5F-4F38-3EB8531C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B54A7-A09E-F158-9721-635C0D08E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0FC0A-D60B-01FF-C852-73B28AC3F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1239-8D85-6116-93D2-DB0B0BFA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E1510-C545-6553-1E9C-2B9798D5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EE9AF-2690-6047-F763-6F7EAD6D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88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995E-42B2-C13A-9EDD-BE62919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A21B7-2924-B4C5-EAC1-9EC5D17C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3B0C3-6E23-C493-C151-CDD791C8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26B30-DFAD-BDCC-4842-13F4F731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049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29D8C-284D-F55B-C73D-9D9ADC6B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6E0B8-1D8C-C13B-18C5-3E507FEE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F0C56-6DB4-76C9-F63D-08EA0DC4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59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0BD-6580-C04C-EC0A-6C5A5FE2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A8F1-D829-E9D4-CDFA-321A71BC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441B9-0E21-6DCA-519D-016E08BB1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1F7A4-BA53-EE3F-B11C-B3DBF2B4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399DA-C647-FBAF-F523-095312B0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9BB0F-3DFD-C60B-0BEE-91B87A56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491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C625-ECE3-A09F-5E3F-3A4511B9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66670-F1BC-6622-DA41-2C21923E4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27999-57B6-E1E3-9C76-B8FB9651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7BB3-703D-FC2C-0C8F-08B555F8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10AAE-3C19-C962-354B-8B3BA54F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330F-BCD6-D74A-4F62-005E1699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837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F0EF7-6061-95A6-443F-60BC876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25AD-7E35-2B53-BB7D-7CA4939E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90876-6D70-2C93-BB10-293E9A026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64EDA-BBA7-4A8C-83CB-639662EEAF61}" type="datetimeFigureOut">
              <a:rPr lang="en-ZA" smtClean="0"/>
              <a:t>2024/09/09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4B4D-469E-41FD-E2CB-81F636956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81A86-4045-478F-2AD1-A2B70355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4FA3D-5775-479A-A906-014A9EE37AA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39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A6D8A6-EA3F-F5B6-1DF7-693228053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53119"/>
              </p:ext>
            </p:extLst>
          </p:nvPr>
        </p:nvGraphicFramePr>
        <p:xfrm>
          <a:off x="4507253" y="1974496"/>
          <a:ext cx="2952644" cy="223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644">
                  <a:extLst>
                    <a:ext uri="{9D8B030D-6E8A-4147-A177-3AD203B41FA5}">
                      <a16:colId xmlns:a16="http://schemas.microsoft.com/office/drawing/2014/main" val="4067281053"/>
                    </a:ext>
                  </a:extLst>
                </a:gridCol>
              </a:tblGrid>
              <a:tr h="486907">
                <a:tc>
                  <a:txBody>
                    <a:bodyPr/>
                    <a:lstStyle/>
                    <a:p>
                      <a:r>
                        <a:rPr lang="en-ZA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99699"/>
                  </a:ext>
                </a:extLst>
              </a:tr>
              <a:tr h="1749310">
                <a:tc>
                  <a:txBody>
                    <a:bodyPr/>
                    <a:lstStyle/>
                    <a:p>
                      <a:r>
                        <a:rPr lang="en-ZA" dirty="0"/>
                        <a:t>Window</a:t>
                      </a:r>
                    </a:p>
                    <a:p>
                      <a:r>
                        <a:rPr lang="en-ZA" dirty="0" err="1"/>
                        <a:t>LecturerID</a:t>
                      </a:r>
                      <a:r>
                        <a:rPr lang="en-ZA" dirty="0"/>
                        <a:t> (FK)</a:t>
                      </a:r>
                    </a:p>
                    <a:p>
                      <a:r>
                        <a:rPr lang="en-ZA" dirty="0" err="1"/>
                        <a:t>ProgramCoordinatorID</a:t>
                      </a:r>
                      <a:r>
                        <a:rPr lang="en-ZA" dirty="0"/>
                        <a:t> (FK)</a:t>
                      </a:r>
                    </a:p>
                    <a:p>
                      <a:r>
                        <a:rPr lang="en-ZA" dirty="0" err="1"/>
                        <a:t>AcademicManagarID</a:t>
                      </a:r>
                      <a:r>
                        <a:rPr lang="en-ZA" dirty="0"/>
                        <a:t> (FK)</a:t>
                      </a:r>
                    </a:p>
                    <a:p>
                      <a:r>
                        <a:rPr lang="en-ZA" dirty="0" err="1"/>
                        <a:t>Lecturer_Claim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977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BDCE1-747A-4E4D-7CDC-79EF1D66B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900608"/>
              </p:ext>
            </p:extLst>
          </p:nvPr>
        </p:nvGraphicFramePr>
        <p:xfrm>
          <a:off x="1103442" y="4482164"/>
          <a:ext cx="2554990" cy="191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90">
                  <a:extLst>
                    <a:ext uri="{9D8B030D-6E8A-4147-A177-3AD203B41FA5}">
                      <a16:colId xmlns:a16="http://schemas.microsoft.com/office/drawing/2014/main" val="4067281053"/>
                    </a:ext>
                  </a:extLst>
                </a:gridCol>
              </a:tblGrid>
              <a:tr h="378833">
                <a:tc>
                  <a:txBody>
                    <a:bodyPr/>
                    <a:lstStyle/>
                    <a:p>
                      <a:r>
                        <a:rPr lang="en-ZA" dirty="0"/>
                        <a:t>Program Coordinator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99699"/>
                  </a:ext>
                </a:extLst>
              </a:tr>
              <a:tr h="1539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ID (PK)</a:t>
                      </a:r>
                    </a:p>
                    <a:p>
                      <a:r>
                        <a:rPr lang="en-ZA" dirty="0" err="1"/>
                        <a:t>LecturerID</a:t>
                      </a:r>
                      <a:r>
                        <a:rPr lang="en-ZA" dirty="0"/>
                        <a:t> (FK)</a:t>
                      </a:r>
                    </a:p>
                    <a:p>
                      <a:r>
                        <a:rPr lang="en-ZA" dirty="0"/>
                        <a:t>Verification</a:t>
                      </a:r>
                    </a:p>
                    <a:p>
                      <a:r>
                        <a:rPr lang="en-ZA" dirty="0"/>
                        <a:t>Approval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9774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D8CD9D-EC83-8EBC-5D46-92C2708B4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904962"/>
              </p:ext>
            </p:extLst>
          </p:nvPr>
        </p:nvGraphicFramePr>
        <p:xfrm>
          <a:off x="8308718" y="3995322"/>
          <a:ext cx="2554990" cy="200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90">
                  <a:extLst>
                    <a:ext uri="{9D8B030D-6E8A-4147-A177-3AD203B41FA5}">
                      <a16:colId xmlns:a16="http://schemas.microsoft.com/office/drawing/2014/main" val="4067281053"/>
                    </a:ext>
                  </a:extLst>
                </a:gridCol>
              </a:tblGrid>
              <a:tr h="620435">
                <a:tc>
                  <a:txBody>
                    <a:bodyPr/>
                    <a:lstStyle/>
                    <a:p>
                      <a:r>
                        <a:rPr lang="en-ZA" dirty="0"/>
                        <a:t>Academic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99699"/>
                  </a:ext>
                </a:extLst>
              </a:tr>
              <a:tr h="1382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ID (PK)</a:t>
                      </a:r>
                    </a:p>
                    <a:p>
                      <a:r>
                        <a:rPr lang="en-ZA" dirty="0" err="1"/>
                        <a:t>LecturerID</a:t>
                      </a:r>
                      <a:r>
                        <a:rPr lang="en-ZA" dirty="0"/>
                        <a:t> (FK)</a:t>
                      </a:r>
                    </a:p>
                    <a:p>
                      <a:r>
                        <a:rPr lang="en-ZA" dirty="0"/>
                        <a:t>Verification</a:t>
                      </a:r>
                    </a:p>
                    <a:p>
                      <a:r>
                        <a:rPr lang="en-ZA" dirty="0"/>
                        <a:t>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977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ABFAA1-0B90-1AF3-5A35-0DE48087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588521"/>
              </p:ext>
            </p:extLst>
          </p:nvPr>
        </p:nvGraphicFramePr>
        <p:xfrm>
          <a:off x="1103440" y="282886"/>
          <a:ext cx="2554990" cy="200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990">
                  <a:extLst>
                    <a:ext uri="{9D8B030D-6E8A-4147-A177-3AD203B41FA5}">
                      <a16:colId xmlns:a16="http://schemas.microsoft.com/office/drawing/2014/main" val="4067281053"/>
                    </a:ext>
                  </a:extLst>
                </a:gridCol>
              </a:tblGrid>
              <a:tr h="539508">
                <a:tc>
                  <a:txBody>
                    <a:bodyPr/>
                    <a:lstStyle/>
                    <a:p>
                      <a:r>
                        <a:rPr lang="en-ZA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999699"/>
                  </a:ext>
                </a:extLst>
              </a:tr>
              <a:tr h="1064233">
                <a:tc>
                  <a:txBody>
                    <a:bodyPr/>
                    <a:lstStyle/>
                    <a:p>
                      <a:r>
                        <a:rPr lang="en-ZA" dirty="0"/>
                        <a:t>ID (PK)</a:t>
                      </a:r>
                    </a:p>
                    <a:p>
                      <a:r>
                        <a:rPr lang="en-ZA" dirty="0"/>
                        <a:t>Name</a:t>
                      </a:r>
                    </a:p>
                    <a:p>
                      <a:r>
                        <a:rPr lang="en-ZA" dirty="0"/>
                        <a:t>Claim</a:t>
                      </a:r>
                    </a:p>
                    <a:p>
                      <a:r>
                        <a:rPr lang="en-ZA" dirty="0" err="1"/>
                        <a:t>Verification_Status</a:t>
                      </a:r>
                      <a:endParaRPr lang="en-ZA" dirty="0"/>
                    </a:p>
                    <a:p>
                      <a:r>
                        <a:rPr lang="en-ZA" dirty="0" err="1"/>
                        <a:t>Approval_Status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097749"/>
                  </a:ext>
                </a:extLst>
              </a:tr>
            </a:tbl>
          </a:graphicData>
        </a:graphic>
      </p:graphicFrame>
      <p:sp>
        <p:nvSpPr>
          <p:cNvPr id="8" name="Arrow: Bent-Up 7">
            <a:extLst>
              <a:ext uri="{FF2B5EF4-FFF2-40B4-BE49-F238E27FC236}">
                <a16:creationId xmlns:a16="http://schemas.microsoft.com/office/drawing/2014/main" id="{46005C9F-61C7-903A-FFC4-8CF68580AA5E}"/>
              </a:ext>
            </a:extLst>
          </p:cNvPr>
          <p:cNvSpPr/>
          <p:nvPr/>
        </p:nvSpPr>
        <p:spPr>
          <a:xfrm>
            <a:off x="3658430" y="4226164"/>
            <a:ext cx="2136973" cy="692127"/>
          </a:xfrm>
          <a:prstGeom prst="bentUpArrow">
            <a:avLst>
              <a:gd name="adj1" fmla="val 1949"/>
              <a:gd name="adj2" fmla="val 10593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5D47F6EF-2800-6092-97CA-38B453B64066}"/>
              </a:ext>
            </a:extLst>
          </p:cNvPr>
          <p:cNvSpPr/>
          <p:nvPr/>
        </p:nvSpPr>
        <p:spPr>
          <a:xfrm rot="16200000">
            <a:off x="6832568" y="3426691"/>
            <a:ext cx="692128" cy="2260172"/>
          </a:xfrm>
          <a:prstGeom prst="bentArrow">
            <a:avLst>
              <a:gd name="adj1" fmla="val 2689"/>
              <a:gd name="adj2" fmla="val 12754"/>
              <a:gd name="adj3" fmla="val 34839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DC44D65E-CADE-EF2B-93F5-95E04AFEDDC9}"/>
              </a:ext>
            </a:extLst>
          </p:cNvPr>
          <p:cNvSpPr/>
          <p:nvPr/>
        </p:nvSpPr>
        <p:spPr>
          <a:xfrm rot="5400000">
            <a:off x="3054831" y="1540589"/>
            <a:ext cx="692126" cy="2212718"/>
          </a:xfrm>
          <a:prstGeom prst="bentUpArrow">
            <a:avLst>
              <a:gd name="adj1" fmla="val 1949"/>
              <a:gd name="adj2" fmla="val 10593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95F3B-7BCC-0A9D-BF93-93BFFEB48B9C}"/>
              </a:ext>
            </a:extLst>
          </p:cNvPr>
          <p:cNvSpPr txBox="1"/>
          <p:nvPr/>
        </p:nvSpPr>
        <p:spPr>
          <a:xfrm>
            <a:off x="2415117" y="2340287"/>
            <a:ext cx="53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*…1</a:t>
            </a:r>
            <a:endParaRPr lang="en-Z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5138BB-6E7A-714A-4F0E-1FC28B34B62C}"/>
              </a:ext>
            </a:extLst>
          </p:cNvPr>
          <p:cNvSpPr txBox="1"/>
          <p:nvPr/>
        </p:nvSpPr>
        <p:spPr>
          <a:xfrm>
            <a:off x="3642602" y="4598185"/>
            <a:ext cx="53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*…1</a:t>
            </a:r>
            <a:endParaRPr lang="en-Z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37F258-D269-E5A4-FE22-75ADFADD3B90}"/>
              </a:ext>
            </a:extLst>
          </p:cNvPr>
          <p:cNvSpPr txBox="1"/>
          <p:nvPr/>
        </p:nvSpPr>
        <p:spPr>
          <a:xfrm>
            <a:off x="7770773" y="4548360"/>
            <a:ext cx="537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*…1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998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Floyd Rametsi</dc:creator>
  <cp:lastModifiedBy>Floyd Rametsi</cp:lastModifiedBy>
  <cp:revision>1</cp:revision>
  <dcterms:created xsi:type="dcterms:W3CDTF">2024-09-09T18:38:46Z</dcterms:created>
  <dcterms:modified xsi:type="dcterms:W3CDTF">2024-09-09T19:23:31Z</dcterms:modified>
</cp:coreProperties>
</file>