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5da10af6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5da10af6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5da10af6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5da10af6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5da10af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5da10af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5da10af6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5da10af6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Job Postings Classification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Worrell and Kyrah Gardner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Task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predict whether a job posting is fraudulent or not using Classification Methods.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888" y="1738650"/>
            <a:ext cx="6126223" cy="20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fake_job_postings.csv file from Kaggle.com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row in the data set includes information about a specific job posting and whether it was fraudulent or not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17,880 jobs, 800 are fraudulent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Characteristics we will analyze include: company profiles, job descriptions, titles, requirements, benefits, etc.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Methodology 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Imbalance Problem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Fraud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Precision, recall, F-measure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Neighbor (KNN)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Bayes Classifier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52" y="1545050"/>
            <a:ext cx="4360150" cy="2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Fake Job Postings Classification</vt:lpstr>
      <vt:lpstr>Key Task</vt:lpstr>
      <vt:lpstr>Data Description</vt:lpstr>
      <vt:lpstr>Potential Methodology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Job Postings Classification</dc:title>
  <cp:lastModifiedBy>Worrell, Ashley Ruth</cp:lastModifiedBy>
  <cp:revision>1</cp:revision>
  <dcterms:modified xsi:type="dcterms:W3CDTF">2022-10-12T15:41:10Z</dcterms:modified>
</cp:coreProperties>
</file>