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6AE1-DD21-4423-9EF9-43FCBE4B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925D-9158-45E4-8DAE-466DC02A7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60BB-CA99-43C4-8A16-7050E6AA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DADD-C271-4A6F-94DF-572D0625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3191-1664-4253-9DDB-7FACC93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5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3635-27EE-4A82-B136-6235F48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33C08-CE28-4F5E-8F37-9FEFD887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83EF-2FC6-40B9-99AE-F515A5A6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6F13-DA87-4BD9-8660-DA241BDE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BFB8-E050-4459-8B33-F3435EA8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70945-8FC9-475C-BDB4-1A929842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B5767-21EA-4EA4-A400-EBB671D5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583F-D3B1-4E32-9BC8-CC059C72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1371-B571-44D6-9241-5A5001E5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4C81-6C45-44C9-89EC-C7961998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7259-5599-467E-88A6-A1A6C777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1EAA-C648-4F72-97D0-0352B6B5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9897-9BDF-4987-ADAC-3CC0E86C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1B68-0EC3-4237-AEC0-E26AF45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9904-B171-4D1B-805C-ACD14AB5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5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5A53-1990-4B23-905D-1C9BEC59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634E-AC1C-4AE2-8DFC-992206E0B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8B0C-6DBF-41D2-9B7F-F93EC16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8FED-33F5-4467-BBAC-568A2DB4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1340-9D93-497E-9148-D40C8A61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434B-C935-43E6-9078-F0AEFA24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B276-B4AE-4A83-870C-17B075774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1B24B-74F2-4878-BBA1-045CAE09A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4A1D-5BA1-48D5-AA55-46172938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7808-56BC-4146-A3E0-92BE22CA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C2021-EDBD-4601-98F6-84F138A2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4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EF35-660A-4DE4-9479-9B50299C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37BB-4B32-4E7C-8979-200289EA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53F98-01E9-40E0-BBAD-59FA306E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24336-B9B0-4ACE-8EAC-4911F1A93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3BBB2-E3F3-4EFA-B624-6E4057450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EFFBE-CF8E-4B39-977E-A7077C0F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F4A5A-64BD-431C-9EED-04D0991F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255EE-14E1-4EEC-A1F7-0DB3E43C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48ED-E508-4F75-AB6B-460290D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1E1BF-6104-432A-8AFD-40BFEE7A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1B27B-876B-4062-877F-A008222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A25D7-65D7-41EA-9322-EE3DA923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243D6-5833-4843-9D03-89B49F16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3E392-D02F-4AA5-87D5-146FFC30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77C1D-83FC-4393-9C86-0937D594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5A4E-5F55-4676-9225-FE85EAF1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C74E-E81C-452F-92C0-8FD2AD63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7F04B-D272-4E6D-A78D-978F0D75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56F56-6694-471F-A4F6-BD1FCD65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D06B-A2A5-46FD-9B16-492F4D6E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DCE-D378-438E-B23C-CFB9D65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0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A4A-0A57-4FA2-A445-E9080C96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62A3F-B3B5-4877-935E-8DA1AB7CF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86A46-405B-440F-8D91-0AA4BB400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3283-024C-4181-84BB-908D4D86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05B4-4F83-4417-BEF1-9D32A619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B0DDB-8AE9-44D5-BD51-0DE86476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3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40EB0-AA71-46FA-B864-B6DF0CA1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41AF1-4710-4DC2-849C-4CFC6D80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68AE-3118-46E5-A07A-C82DE1AC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0F6B-BF93-48EC-AD92-800A750B220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DB7F-9D4A-4053-BDBB-1235957D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03C1-5F79-4C35-9673-D402B095E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DF95-731E-49A6-9EF4-EEBAE293B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0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llo.com/b/CTTtyxJR/the-rif-roadm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3D1F-60C8-4FE7-BDFF-6EA38683E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2019 RIF Development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69CFF-A9A8-4D5B-8596-A82D85613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Peter Hambly</a:t>
            </a:r>
          </a:p>
        </p:txBody>
      </p:sp>
    </p:spTree>
    <p:extLst>
      <p:ext uri="{BB962C8B-B14F-4D97-AF65-F5344CB8AC3E}">
        <p14:creationId xmlns:p14="http://schemas.microsoft.com/office/powerpoint/2010/main" val="77401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27D7-293D-424C-974F-1ADE447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Objectives for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B2E5-BD65-4D89-AB94-15086375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RIF Priorities for the first quarter of 2019 are:</a:t>
            </a:r>
          </a:p>
          <a:p>
            <a:pPr marL="514350" indent="-514350">
              <a:buAutoNum type="arabicPeriod"/>
            </a:pPr>
            <a:r>
              <a:rPr lang="en-GB" dirty="0"/>
              <a:t>Make the RIF Usable within SAHSU</a:t>
            </a:r>
          </a:p>
          <a:p>
            <a:pPr lvl="1"/>
            <a:r>
              <a:rPr lang="en-GB" dirty="0"/>
              <a:t>Risk analysis specific graphs</a:t>
            </a:r>
          </a:p>
          <a:p>
            <a:pPr lvl="1"/>
            <a:r>
              <a:rPr lang="en-GB" dirty="0"/>
              <a:t>Multiple (used in statistical calculations) and additional (for use outside of the RIF) covariate support;</a:t>
            </a:r>
          </a:p>
          <a:p>
            <a:pPr lvl="1"/>
            <a:r>
              <a:rPr lang="en-GB" dirty="0"/>
              <a:t>Pooled or individual analysis for multiple risk analysis points/shapes (e.g. COMARE postcodes);</a:t>
            </a:r>
          </a:p>
          <a:p>
            <a:pPr lvl="1"/>
            <a:r>
              <a:rPr lang="en-GB" dirty="0"/>
              <a:t>Oracle interconnect support (RIF access to remove numerator data in Oracle)</a:t>
            </a:r>
          </a:p>
          <a:p>
            <a:pPr marL="514350" indent="-514350">
              <a:buAutoNum type="arabicPeriod"/>
            </a:pPr>
            <a:r>
              <a:rPr lang="en-GB" dirty="0"/>
              <a:t>Improve the installation process</a:t>
            </a:r>
          </a:p>
        </p:txBody>
      </p:sp>
    </p:spTree>
    <p:extLst>
      <p:ext uri="{BB962C8B-B14F-4D97-AF65-F5344CB8AC3E}">
        <p14:creationId xmlns:p14="http://schemas.microsoft.com/office/powerpoint/2010/main" val="383693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5491-C807-4055-969B-5870275B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2019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138B-0D44-4CF9-A229-03A1A8EA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Full multiple covariate support;</a:t>
            </a:r>
          </a:p>
          <a:p>
            <a:r>
              <a:rPr lang="en-GB" dirty="0"/>
              <a:t>Information governance;</a:t>
            </a:r>
          </a:p>
          <a:p>
            <a:r>
              <a:rPr lang="en-GB" dirty="0"/>
              <a:t>Data loading;</a:t>
            </a:r>
          </a:p>
          <a:p>
            <a:r>
              <a:rPr lang="en-GB" dirty="0"/>
              <a:t>Logging and auditing;</a:t>
            </a:r>
          </a:p>
          <a:p>
            <a:r>
              <a:rPr lang="en-GB" dirty="0"/>
              <a:t>Data extract improvements;</a:t>
            </a:r>
          </a:p>
          <a:p>
            <a:r>
              <a:rPr lang="en-GB" dirty="0"/>
              <a:t>Cluster analysis;</a:t>
            </a:r>
          </a:p>
          <a:p>
            <a:r>
              <a:rPr lang="en-GB" dirty="0"/>
              <a:t>R scalability.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This is likely to change to adapt to funder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6561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B4A7-E1B9-4DCC-A99E-6CE7433A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53365"/>
            <a:ext cx="11485880" cy="681355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Roadmap: </a:t>
            </a:r>
            <a:r>
              <a:rPr lang="en-GB" sz="3600" dirty="0">
                <a:hlinkClick r:id="rId2"/>
              </a:rPr>
              <a:t>https://trello.com/b/CTTtyxJR/the-rif-roadmap</a:t>
            </a:r>
            <a:r>
              <a:rPr lang="en-GB" sz="3600" dirty="0"/>
              <a:t> </a:t>
            </a:r>
          </a:p>
        </p:txBody>
      </p:sp>
      <p:pic>
        <p:nvPicPr>
          <p:cNvPr id="1026" name="Picture 2" descr="2019 RIF Roadmap">
            <a:extLst>
              <a:ext uri="{FF2B5EF4-FFF2-40B4-BE49-F238E27FC236}">
                <a16:creationId xmlns:a16="http://schemas.microsoft.com/office/drawing/2014/main" id="{B67A4F63-2168-4CBB-8EED-FA47C7943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58" y="860850"/>
            <a:ext cx="8035084" cy="588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5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0BDA-E178-4B58-A8F5-7E0F9948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95E4-B668-47E3-9A19-35B554D9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new users;</a:t>
            </a:r>
          </a:p>
          <a:p>
            <a:r>
              <a:rPr lang="en-GB" dirty="0"/>
              <a:t> Manage table permissions (grant SELECT on table/view to role</a:t>
            </a:r>
          </a:p>
          <a:p>
            <a:r>
              <a:rPr lang="en-GB" dirty="0"/>
              <a:t> Add new roles, manage what users have what role;</a:t>
            </a:r>
          </a:p>
          <a:p>
            <a:r>
              <a:rPr lang="en-GB" dirty="0"/>
              <a:t> Display per user view of privileges;</a:t>
            </a:r>
          </a:p>
          <a:p>
            <a:r>
              <a:rPr lang="en-GB" dirty="0"/>
              <a:t>Ability to submit but not run a study; running requires approval;</a:t>
            </a:r>
          </a:p>
          <a:p>
            <a:r>
              <a:rPr lang="en-GB" dirty="0"/>
              <a:t>Per user/role low cell counts restrictions;</a:t>
            </a:r>
          </a:p>
          <a:p>
            <a:r>
              <a:rPr lang="en-GB" dirty="0"/>
              <a:t>Per user/role resolution restrictions;</a:t>
            </a:r>
          </a:p>
          <a:p>
            <a:r>
              <a:rPr lang="en-GB" dirty="0"/>
              <a:t>Create restricted views of tables</a:t>
            </a:r>
          </a:p>
        </p:txBody>
      </p:sp>
    </p:spTree>
    <p:extLst>
      <p:ext uri="{BB962C8B-B14F-4D97-AF65-F5344CB8AC3E}">
        <p14:creationId xmlns:p14="http://schemas.microsoft.com/office/powerpoint/2010/main" val="266697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70DB-1042-4E23-AE77-E9DBD4ED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EE71-DF19-4B8A-A85B-F32817BD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This will be a "Data Loading" tab with four new icons similar to the trees:</a:t>
            </a:r>
          </a:p>
          <a:p>
            <a:r>
              <a:rPr lang="en-GB" dirty="0"/>
              <a:t>Geographies;</a:t>
            </a:r>
          </a:p>
          <a:p>
            <a:r>
              <a:rPr lang="en-GB" dirty="0"/>
              <a:t>Denominator data;</a:t>
            </a:r>
          </a:p>
          <a:p>
            <a:r>
              <a:rPr lang="en-GB" dirty="0"/>
              <a:t>Covariates;</a:t>
            </a:r>
          </a:p>
          <a:p>
            <a:r>
              <a:rPr lang="en-GB" dirty="0"/>
              <a:t>Numerator data;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It would be able to:</a:t>
            </a:r>
          </a:p>
          <a:p>
            <a:r>
              <a:rPr lang="en-GB" dirty="0"/>
              <a:t>Convert age and sex to AGE_SEX_GROUP;</a:t>
            </a:r>
          </a:p>
          <a:p>
            <a:r>
              <a:rPr lang="en-GB" dirty="0"/>
              <a:t>Add additional required geography fields to data;</a:t>
            </a:r>
          </a:p>
          <a:p>
            <a:r>
              <a:rPr lang="en-GB" dirty="0"/>
              <a:t>Verify the defined primary key;</a:t>
            </a:r>
          </a:p>
          <a:p>
            <a:r>
              <a:rPr lang="en-GB" dirty="0"/>
              <a:t>Partition and index the data</a:t>
            </a:r>
          </a:p>
        </p:txBody>
      </p:sp>
    </p:spTree>
    <p:extLst>
      <p:ext uri="{BB962C8B-B14F-4D97-AF65-F5344CB8AC3E}">
        <p14:creationId xmlns:p14="http://schemas.microsoft.com/office/powerpoint/2010/main" val="5687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71F-5046-46EA-A453-8194122A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6068-D67D-4586-B624-97B7903A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covariate support</a:t>
            </a:r>
          </a:p>
          <a:p>
            <a:r>
              <a:rPr lang="en-GB" dirty="0"/>
              <a:t>Cluster analysis: implement </a:t>
            </a:r>
            <a:r>
              <a:rPr lang="en-GB" dirty="0" err="1"/>
              <a:t>SatScan</a:t>
            </a:r>
            <a:r>
              <a:rPr lang="en-GB" dirty="0"/>
              <a:t> and </a:t>
            </a:r>
            <a:r>
              <a:rPr lang="en-GB" dirty="0" err="1"/>
              <a:t>BaySTDetect</a:t>
            </a:r>
            <a:endParaRPr lang="en-GB" dirty="0"/>
          </a:p>
          <a:p>
            <a:pPr lvl="1"/>
            <a:r>
              <a:rPr lang="en-GB" dirty="0" err="1"/>
              <a:t>SatScan</a:t>
            </a:r>
            <a:r>
              <a:rPr lang="en-GB" dirty="0"/>
              <a:t> – using the </a:t>
            </a:r>
            <a:r>
              <a:rPr lang="en-GB" i="1" dirty="0" err="1"/>
              <a:t>kulldorff</a:t>
            </a:r>
            <a:r>
              <a:rPr lang="en-GB" dirty="0"/>
              <a:t> function in the R package </a:t>
            </a:r>
            <a:r>
              <a:rPr lang="en-GB" i="1" dirty="0" err="1"/>
              <a:t>SpatialEpi</a:t>
            </a:r>
            <a:r>
              <a:rPr lang="en-GB" i="1" dirty="0"/>
              <a:t>;</a:t>
            </a:r>
          </a:p>
          <a:p>
            <a:pPr lvl="1"/>
            <a:r>
              <a:rPr lang="en-GB" dirty="0" err="1"/>
              <a:t>BaySTDetect</a:t>
            </a:r>
            <a:r>
              <a:rPr lang="en-GB" dirty="0"/>
              <a:t> – will need to be ported to R from </a:t>
            </a:r>
            <a:r>
              <a:rPr lang="en-GB" dirty="0" err="1"/>
              <a:t>WinBugs</a:t>
            </a:r>
            <a:endParaRPr lang="en-GB" i="1" dirty="0"/>
          </a:p>
          <a:p>
            <a:r>
              <a:rPr lang="en-GB" dirty="0"/>
              <a:t>R scalability: support for multiple R threads, remote R webservice pool. This will allow the RIF to run multiple studies at the same time and to scale to large multi user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93314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2019 RIF Development Plans</vt:lpstr>
      <vt:lpstr>Key Objectives for 2019</vt:lpstr>
      <vt:lpstr>Spring 2019 on:</vt:lpstr>
      <vt:lpstr>Roadmap: https://trello.com/b/CTTtyxJR/the-rif-roadmap </vt:lpstr>
      <vt:lpstr>Information Governance</vt:lpstr>
      <vt:lpstr>Data Loading</vt:lpstr>
      <vt:lpstr>Statistical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RIF Development Plans</dc:title>
  <dc:creator>Peter Hambly</dc:creator>
  <cp:lastModifiedBy>Peter Hambly</cp:lastModifiedBy>
  <cp:revision>6</cp:revision>
  <dcterms:created xsi:type="dcterms:W3CDTF">2019-01-29T12:26:34Z</dcterms:created>
  <dcterms:modified xsi:type="dcterms:W3CDTF">2019-01-29T13:32:10Z</dcterms:modified>
</cp:coreProperties>
</file>