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93226-30D1-4FAF-B907-044078F33285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B266-A820-4FD5-9FCA-15234DA4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B266-A820-4FD5-9FCA-15234DA40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ragusa\Desktop\New folder\perimeter.scenarion.map.bmp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584" y="-7220"/>
            <a:ext cx="8863781" cy="689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67600" y="346126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C_01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15240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C_02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8382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C_03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15240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C_04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79833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C_05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510540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W_01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8282" y="329934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W_02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563880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W_03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6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Ragusa</dc:creator>
  <cp:lastModifiedBy>Charlie Ragusa</cp:lastModifiedBy>
  <cp:revision>4</cp:revision>
  <dcterms:created xsi:type="dcterms:W3CDTF">2006-08-16T00:00:00Z</dcterms:created>
  <dcterms:modified xsi:type="dcterms:W3CDTF">2011-09-13T20:19:33Z</dcterms:modified>
</cp:coreProperties>
</file>