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z="4800" dirty="0" smtClean="0"/>
              <a:t>Sistema Web Para Bolsa de Trabajo</a:t>
            </a:r>
            <a:endParaRPr lang="es-PE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 smtClean="0"/>
              <a:t>Autores:</a:t>
            </a:r>
          </a:p>
          <a:p>
            <a:r>
              <a:rPr lang="es-PE" dirty="0" smtClean="0"/>
              <a:t>Cabrera Cuestas Alexis</a:t>
            </a:r>
          </a:p>
          <a:p>
            <a:r>
              <a:rPr lang="es-PE" dirty="0" smtClean="0"/>
              <a:t>Custodio Torres Jouverth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2233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3"/>
            <a:ext cx="12192000" cy="685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2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es un sistema WEB?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294948"/>
          </a:xfrm>
        </p:spPr>
        <p:txBody>
          <a:bodyPr/>
          <a:lstStyle/>
          <a:p>
            <a:pPr algn="just"/>
            <a:r>
              <a:rPr lang="es-PE" dirty="0" smtClean="0"/>
              <a:t>Son </a:t>
            </a:r>
            <a:r>
              <a:rPr lang="es-PE" dirty="0"/>
              <a:t>aquellos que están creados e instalados no sobre una plataforma o sistemas operativos ( Windows, Linux). Sino que se aloja en un servidor en Internet o sobre una intranet (red local). Su aspecto es muy similar a páginas Web que vemos normalmente, pero en realidad los ‘</a:t>
            </a:r>
            <a:r>
              <a:rPr lang="es-PE" dirty="0" smtClean="0"/>
              <a:t>sistemas Web</a:t>
            </a:r>
            <a:r>
              <a:rPr lang="es-PE" dirty="0"/>
              <a:t>’ tienen funcionalidades muy potentes que brindan respuestas a casos particulares.</a:t>
            </a:r>
          </a:p>
        </p:txBody>
      </p:sp>
    </p:spTree>
    <p:extLst>
      <p:ext uri="{BB962C8B-B14F-4D97-AF65-F5344CB8AC3E}">
        <p14:creationId xmlns:p14="http://schemas.microsoft.com/office/powerpoint/2010/main" val="351207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¿Porque un Sistema WEB?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035" y="2533426"/>
            <a:ext cx="9613861" cy="3599316"/>
          </a:xfrm>
        </p:spPr>
        <p:txBody>
          <a:bodyPr/>
          <a:lstStyle/>
          <a:p>
            <a:pPr algn="just"/>
            <a:r>
              <a:rPr lang="es-PE" dirty="0"/>
              <a:t>No tiene que pagar Licencias por cada Computadora con el Sistema Instalado pues está en un sólo Servidor Web.</a:t>
            </a:r>
          </a:p>
          <a:p>
            <a:pPr algn="just"/>
            <a:r>
              <a:rPr lang="es-PE" dirty="0"/>
              <a:t>Facilidad para acceder al Sistema desde cualquier punto con conexión a Internet </a:t>
            </a:r>
          </a:p>
          <a:p>
            <a:pPr algn="just"/>
            <a:r>
              <a:rPr lang="es-PE" dirty="0"/>
              <a:t>Puede Integrar todas sus tiendas y sucursales; manteniendo información actualizada de stock de productos y de los ingresos y los egresos.</a:t>
            </a:r>
          </a:p>
          <a:p>
            <a:pPr algn="just"/>
            <a:r>
              <a:rPr lang="es-PE" dirty="0"/>
              <a:t>Le permite comunicarse con sus clientes de manera más </a:t>
            </a:r>
            <a:r>
              <a:rPr lang="es-PE" dirty="0" err="1"/>
              <a:t>fluída</a:t>
            </a:r>
            <a:r>
              <a:rPr lang="es-PE" dirty="0"/>
              <a:t> las 24 horas del día</a:t>
            </a:r>
          </a:p>
        </p:txBody>
      </p:sp>
    </p:spTree>
    <p:extLst>
      <p:ext uri="{BB962C8B-B14F-4D97-AF65-F5344CB8AC3E}">
        <p14:creationId xmlns:p14="http://schemas.microsoft.com/office/powerpoint/2010/main" val="55235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Funcionalidad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" y="3754314"/>
            <a:ext cx="2532185" cy="1204547"/>
          </a:xfrm>
        </p:spPr>
        <p:txBody>
          <a:bodyPr>
            <a:normAutofit/>
          </a:bodyPr>
          <a:lstStyle/>
          <a:p>
            <a:r>
              <a:rPr lang="es-PE" dirty="0" smtClean="0"/>
              <a:t>Primero</a:t>
            </a:r>
          </a:p>
          <a:p>
            <a:pPr lvl="1"/>
            <a:r>
              <a:rPr lang="es-PE" dirty="0" smtClean="0"/>
              <a:t>Iniciar Sesión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992" y="2039816"/>
            <a:ext cx="9295791" cy="465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8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Funcionalidad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3798" y="3481846"/>
            <a:ext cx="2608907" cy="1239624"/>
          </a:xfrm>
        </p:spPr>
        <p:txBody>
          <a:bodyPr>
            <a:normAutofit fontScale="85000" lnSpcReduction="20000"/>
          </a:bodyPr>
          <a:lstStyle/>
          <a:p>
            <a:r>
              <a:rPr lang="es-PE" dirty="0" smtClean="0"/>
              <a:t>Segundo</a:t>
            </a:r>
          </a:p>
          <a:p>
            <a:pPr lvl="1"/>
            <a:r>
              <a:rPr lang="es-PE" dirty="0" smtClean="0"/>
              <a:t>Ingresas tu Usuario</a:t>
            </a:r>
          </a:p>
          <a:p>
            <a:pPr lvl="1"/>
            <a:r>
              <a:rPr lang="es-PE" dirty="0" smtClean="0"/>
              <a:t>Ingresas tu Contraseña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9355" r="18516"/>
          <a:stretch/>
        </p:blipFill>
        <p:spPr>
          <a:xfrm>
            <a:off x="3289228" y="2022826"/>
            <a:ext cx="7974623" cy="471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6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Funcionalidad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3798" y="3481846"/>
            <a:ext cx="2608907" cy="1239624"/>
          </a:xfrm>
        </p:spPr>
        <p:txBody>
          <a:bodyPr>
            <a:normAutofit/>
          </a:bodyPr>
          <a:lstStyle/>
          <a:p>
            <a:r>
              <a:rPr lang="es-PE" dirty="0" smtClean="0"/>
              <a:t>Tercero</a:t>
            </a:r>
          </a:p>
          <a:p>
            <a:pPr lvl="1"/>
            <a:r>
              <a:rPr lang="es-PE" dirty="0" smtClean="0"/>
              <a:t>Ingresamos en la intranet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254" y="2298819"/>
            <a:ext cx="8990421" cy="432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6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Funcionalidad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9837" y="4900447"/>
            <a:ext cx="3037429" cy="154308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PE" dirty="0" smtClean="0"/>
              <a:t>Cuarto</a:t>
            </a:r>
          </a:p>
          <a:p>
            <a:pPr lvl="1" algn="just"/>
            <a:r>
              <a:rPr lang="es-PE" dirty="0" smtClean="0"/>
              <a:t>Ingresamos nuestros datos dependiendo del área que escojamos y guardamos.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37" y="2013947"/>
            <a:ext cx="5103071" cy="25086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717" y="4559974"/>
            <a:ext cx="5792186" cy="2224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216" y="2030704"/>
            <a:ext cx="5890784" cy="2457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56253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39</TotalTime>
  <Words>195</Words>
  <Application>Microsoft Office PowerPoint</Application>
  <PresentationFormat>Panorámica</PresentationFormat>
  <Paragraphs>24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Berlín</vt:lpstr>
      <vt:lpstr>Sistema Web Para Bolsa de Trabajo</vt:lpstr>
      <vt:lpstr>Presentación de PowerPoint</vt:lpstr>
      <vt:lpstr>¿Qué es un sistema WEB?</vt:lpstr>
      <vt:lpstr>¿Porque un Sistema WEB?</vt:lpstr>
      <vt:lpstr>Funcionalidad</vt:lpstr>
      <vt:lpstr>Funcionalidad</vt:lpstr>
      <vt:lpstr>Funcionalidad</vt:lpstr>
      <vt:lpstr>Funcionalidad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Web Para Bolsa de Trabajo</dc:title>
  <dc:creator>ALEXIS</dc:creator>
  <cp:lastModifiedBy>ALEXIS</cp:lastModifiedBy>
  <cp:revision>4</cp:revision>
  <dcterms:created xsi:type="dcterms:W3CDTF">2017-05-01T17:06:05Z</dcterms:created>
  <dcterms:modified xsi:type="dcterms:W3CDTF">2017-05-01T17:45:17Z</dcterms:modified>
</cp:coreProperties>
</file>