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77" r:id="rId3"/>
    <p:sldId id="278" r:id="rId4"/>
    <p:sldId id="262" r:id="rId5"/>
    <p:sldId id="281" r:id="rId6"/>
    <p:sldId id="280" r:id="rId7"/>
    <p:sldId id="279" r:id="rId8"/>
    <p:sldId id="282" r:id="rId9"/>
    <p:sldId id="27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11B0E38-A044-4EC3-979D-534EBDEA1574}">
          <p14:sldIdLst>
            <p14:sldId id="273"/>
            <p14:sldId id="277"/>
            <p14:sldId id="278"/>
            <p14:sldId id="262"/>
            <p14:sldId id="281"/>
            <p14:sldId id="280"/>
            <p14:sldId id="279"/>
            <p14:sldId id="282"/>
            <p14:sldId id="276"/>
          </p14:sldIdLst>
        </p14:section>
        <p14:section name="Раздел без заголовка" id="{9A3904F4-9462-4A81-921C-D9B1832854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7446" userDrawn="1">
          <p15:clr>
            <a:srgbClr val="A4A3A4"/>
          </p15:clr>
        </p15:guide>
        <p15:guide id="7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FF"/>
    <a:srgbClr val="344DB0"/>
    <a:srgbClr val="E94952"/>
    <a:srgbClr val="FFC93C"/>
    <a:srgbClr val="EB575E"/>
    <a:srgbClr val="009EE4"/>
    <a:srgbClr val="FFCD4F"/>
    <a:srgbClr val="FEB500"/>
    <a:srgbClr val="E42F47"/>
    <a:srgbClr val="F2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960" y="48"/>
      </p:cViewPr>
      <p:guideLst>
        <p:guide orient="horz" pos="2296"/>
        <p:guide pos="3840"/>
        <p:guide orient="horz" pos="4088"/>
        <p:guide orient="horz" pos="232"/>
        <p:guide pos="257"/>
        <p:guide pos="7446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21A83-A7DC-40EA-A624-CEEE8220625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99307-7973-4152-90D0-961CED57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99307-7973-4152-90D0-961CED57EA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9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Улучшение физического здоровья: С возрастом у большинства развиваются такие заболевания, как высокое кровяное давление, диабет, астма и прочие. Йога Смеха помогает в лечении, укрепляя иммунную систему, увеличивая уровень кислорода в клетках тела и создавая позитивный настрой.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Поддержание хорошего психического здоровья: Многие пожилые люди страдают от депрессии, фрустрации и гнева. С потерей близких и здоровья все тяжелее быть на позитиве. Йога Смеха меняет биохимию человека таким образом, что поддерживает хорошее психическое здоровье, независимо от обстоятельств.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99307-7973-4152-90D0-961CED57EA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5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Рост социальных связей: Йога Смеха позволяет создать сильные социальные связи с друзьями, родственниками, соседями по дому престарелых, а также с попечителями и медицинским персоналом. Даже люди с деменцией, занимаясь Йогой Смеха, могут налаживать полноценные взаимосвязи. Дружба спасает от одиночества и улучшает жизнь.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99307-7973-4152-90D0-961CED57EA6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1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99307-7973-4152-90D0-961CED57EA6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2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76A2A-8B17-47C6-B443-271C359BE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185F0-4DC6-4B28-9ABE-A3B17F67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47DA4-9C7B-4B28-8663-96635052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56918-5078-4496-97E0-E94E5802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41DD8-198D-4B50-B020-B6D2E72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520D9-4273-4309-9330-3B028F4F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94ECC5-0BC3-4831-AF81-19634761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2073E-F550-4EC8-A7AA-534869FC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4A166-B5C5-41B4-87BE-8F1DDB0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FF42A-F244-4ECC-8FCE-24E72188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D1821C-C461-4921-9AF1-0E1F2D4D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F801C-8886-43BE-BE2E-AB564E4A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12F0D-4073-4010-99D4-5E80D2AE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B4B4F-108E-46A8-BC1F-FC6D407E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D569A-7190-4CE1-8FA1-B8942DE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6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D6011-B0F0-4260-89A9-5B97DAF0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BE63C-9E6D-4975-BE69-AD2EE921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15C00-1122-4031-9A96-096A8199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727F8-609F-4706-B884-B49A4D2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06911-B5A6-4497-A92B-350CD03B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7A220-99B2-4EB1-BC43-823648D5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759A55-D114-45A4-8007-5DA01DF9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F651E-8C23-473B-94BE-9B9C0AF3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9671F-8F4D-4E09-9587-0A70320F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547AE-7904-479F-9DA4-CBDC869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3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37E5-47EC-45C2-A0E0-226D6618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227A2-F84A-46BE-B58F-896DED7C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B9E8A7-2ABB-4B2E-BDAF-76EE1EB8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90F97-C18A-4984-AEF0-47A93528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5934D5-AB9A-4561-A9DD-67AC83E4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E88B19-494D-4068-BC8D-29E0001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177B5-567D-46A5-B079-8413000A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AC788-D587-428F-9B88-80150E8C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FBD117-DE29-4F6B-94CE-C42777A2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CF66E-69CB-44AF-B295-3B2C104D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C53B4A-CEAA-49D6-927F-1BF98CABC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1E65F9-F2AB-4982-8133-96D896AE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18AFB7-A6E5-4020-A37E-B6BD0598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E60949-697A-4F6A-86E7-3888589B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5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085B6-22C8-4C60-A4E3-6011C88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51598-B4FC-46FA-8A4B-3DF397C4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BBDC99-9DFE-4873-B2E2-8E50D5D6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52343B-3EB5-4BBF-9FE8-9159ECA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395733-CAF6-4ADD-8A12-5D97E598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36F476-73A4-48B5-B9A8-45310BF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A41FDD-E82B-499F-BFD0-7DAB35BA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7D736-4D84-4E65-B09B-224620A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8B876-3615-4260-9EC7-1C966EBC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D52609-0EF6-4BDE-9EF2-B8E43DB6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88DE9-17A9-4618-8060-ADFC5914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53178-AA3D-401B-B439-604D2EF4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94D3F-F173-496A-8088-D3A8BDFC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18BA8-D739-4D23-932A-03F7F6D7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8E7FBD-5FFC-4FAE-8187-2F4C6AA2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EF09AC-EBCF-44EF-A7EA-A6FEA339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D5394-629F-4DE6-82FA-98972461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A3A213-0133-4855-8184-095766C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AF78B7-DE2B-4583-BE2A-B86CBA3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18C6-EDC7-45D6-ACF3-9A4A8DD9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B639F-0242-4104-B6C3-97CA9743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E7701-AB8F-4DD6-A17C-E458F911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CC94-494C-48DC-BCA4-68B516E53D0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904B7-D95A-47E4-B981-07DE48803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D328B-A0C9-4BDD-8B3C-DD8CAD3E7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066A-F3E1-479E-8E1D-977873B02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Овал 52">
            <a:extLst>
              <a:ext uri="{FF2B5EF4-FFF2-40B4-BE49-F238E27FC236}">
                <a16:creationId xmlns:a16="http://schemas.microsoft.com/office/drawing/2014/main" id="{CC61BBC6-90D9-4120-8A83-DBE8ECD4ED52}"/>
              </a:ext>
            </a:extLst>
          </p:cNvPr>
          <p:cNvSpPr/>
          <p:nvPr/>
        </p:nvSpPr>
        <p:spPr>
          <a:xfrm>
            <a:off x="6419562" y="5858541"/>
            <a:ext cx="549063" cy="549063"/>
          </a:xfrm>
          <a:prstGeom prst="ellipse">
            <a:avLst/>
          </a:prstGeom>
          <a:noFill/>
          <a:ln w="15875">
            <a:solidFill>
              <a:srgbClr val="EB5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81E85DC3-36F5-441B-960A-C9B7E280C2F6}"/>
              </a:ext>
            </a:extLst>
          </p:cNvPr>
          <p:cNvSpPr/>
          <p:nvPr/>
        </p:nvSpPr>
        <p:spPr>
          <a:xfrm rot="21389977">
            <a:off x="-469841" y="4708745"/>
            <a:ext cx="3007156" cy="2594739"/>
          </a:xfrm>
          <a:custGeom>
            <a:avLst/>
            <a:gdLst>
              <a:gd name="connsiteX0" fmla="*/ 179738 w 2815353"/>
              <a:gd name="connsiteY0" fmla="*/ 170697 h 2535061"/>
              <a:gd name="connsiteX1" fmla="*/ 351188 w 2815353"/>
              <a:gd name="connsiteY1" fmla="*/ 246897 h 2535061"/>
              <a:gd name="connsiteX2" fmla="*/ 884588 w 2815353"/>
              <a:gd name="connsiteY2" fmla="*/ 1104147 h 2535061"/>
              <a:gd name="connsiteX3" fmla="*/ 1417988 w 2815353"/>
              <a:gd name="connsiteY3" fmla="*/ 1694697 h 2535061"/>
              <a:gd name="connsiteX4" fmla="*/ 2237138 w 2815353"/>
              <a:gd name="connsiteY4" fmla="*/ 1923297 h 2535061"/>
              <a:gd name="connsiteX5" fmla="*/ 2713388 w 2815353"/>
              <a:gd name="connsiteY5" fmla="*/ 2380497 h 2535061"/>
              <a:gd name="connsiteX6" fmla="*/ 198788 w 2815353"/>
              <a:gd name="connsiteY6" fmla="*/ 2342397 h 2535061"/>
              <a:gd name="connsiteX7" fmla="*/ 179738 w 2815353"/>
              <a:gd name="connsiteY7" fmla="*/ 170697 h 2535061"/>
              <a:gd name="connsiteX0" fmla="*/ 179738 w 2830543"/>
              <a:gd name="connsiteY0" fmla="*/ 170697 h 2535061"/>
              <a:gd name="connsiteX1" fmla="*/ 351188 w 2830543"/>
              <a:gd name="connsiteY1" fmla="*/ 246897 h 2535061"/>
              <a:gd name="connsiteX2" fmla="*/ 884588 w 2830543"/>
              <a:gd name="connsiteY2" fmla="*/ 1104147 h 2535061"/>
              <a:gd name="connsiteX3" fmla="*/ 1417988 w 2830543"/>
              <a:gd name="connsiteY3" fmla="*/ 1694697 h 2535061"/>
              <a:gd name="connsiteX4" fmla="*/ 2351438 w 2830543"/>
              <a:gd name="connsiteY4" fmla="*/ 1808997 h 2535061"/>
              <a:gd name="connsiteX5" fmla="*/ 2713388 w 2830543"/>
              <a:gd name="connsiteY5" fmla="*/ 2380497 h 2535061"/>
              <a:gd name="connsiteX6" fmla="*/ 198788 w 2830543"/>
              <a:gd name="connsiteY6" fmla="*/ 2342397 h 2535061"/>
              <a:gd name="connsiteX7" fmla="*/ 179738 w 2830543"/>
              <a:gd name="connsiteY7" fmla="*/ 170697 h 2535061"/>
              <a:gd name="connsiteX0" fmla="*/ 179738 w 2829680"/>
              <a:gd name="connsiteY0" fmla="*/ 170697 h 2535061"/>
              <a:gd name="connsiteX1" fmla="*/ 351188 w 2829680"/>
              <a:gd name="connsiteY1" fmla="*/ 246897 h 2535061"/>
              <a:gd name="connsiteX2" fmla="*/ 884588 w 2829680"/>
              <a:gd name="connsiteY2" fmla="*/ 1104147 h 2535061"/>
              <a:gd name="connsiteX3" fmla="*/ 1456088 w 2829680"/>
              <a:gd name="connsiteY3" fmla="*/ 1593097 h 2535061"/>
              <a:gd name="connsiteX4" fmla="*/ 2351438 w 2829680"/>
              <a:gd name="connsiteY4" fmla="*/ 1808997 h 2535061"/>
              <a:gd name="connsiteX5" fmla="*/ 2713388 w 2829680"/>
              <a:gd name="connsiteY5" fmla="*/ 2380497 h 2535061"/>
              <a:gd name="connsiteX6" fmla="*/ 198788 w 2829680"/>
              <a:gd name="connsiteY6" fmla="*/ 2342397 h 2535061"/>
              <a:gd name="connsiteX7" fmla="*/ 179738 w 2829680"/>
              <a:gd name="connsiteY7" fmla="*/ 170697 h 2535061"/>
              <a:gd name="connsiteX0" fmla="*/ 179738 w 2829680"/>
              <a:gd name="connsiteY0" fmla="*/ 166080 h 2530444"/>
              <a:gd name="connsiteX1" fmla="*/ 351188 w 2829680"/>
              <a:gd name="connsiteY1" fmla="*/ 242280 h 2530444"/>
              <a:gd name="connsiteX2" fmla="*/ 1011588 w 2829680"/>
              <a:gd name="connsiteY2" fmla="*/ 985230 h 2530444"/>
              <a:gd name="connsiteX3" fmla="*/ 1456088 w 2829680"/>
              <a:gd name="connsiteY3" fmla="*/ 1588480 h 2530444"/>
              <a:gd name="connsiteX4" fmla="*/ 2351438 w 2829680"/>
              <a:gd name="connsiteY4" fmla="*/ 1804380 h 2530444"/>
              <a:gd name="connsiteX5" fmla="*/ 2713388 w 2829680"/>
              <a:gd name="connsiteY5" fmla="*/ 2375880 h 2530444"/>
              <a:gd name="connsiteX6" fmla="*/ 198788 w 2829680"/>
              <a:gd name="connsiteY6" fmla="*/ 2337780 h 2530444"/>
              <a:gd name="connsiteX7" fmla="*/ 179738 w 2829680"/>
              <a:gd name="connsiteY7" fmla="*/ 166080 h 2530444"/>
              <a:gd name="connsiteX0" fmla="*/ 179738 w 2832897"/>
              <a:gd name="connsiteY0" fmla="*/ 166080 h 2530444"/>
              <a:gd name="connsiteX1" fmla="*/ 351188 w 2832897"/>
              <a:gd name="connsiteY1" fmla="*/ 242280 h 2530444"/>
              <a:gd name="connsiteX2" fmla="*/ 1011588 w 2832897"/>
              <a:gd name="connsiteY2" fmla="*/ 985230 h 2530444"/>
              <a:gd name="connsiteX3" fmla="*/ 1316388 w 2832897"/>
              <a:gd name="connsiteY3" fmla="*/ 1486880 h 2530444"/>
              <a:gd name="connsiteX4" fmla="*/ 2351438 w 2832897"/>
              <a:gd name="connsiteY4" fmla="*/ 1804380 h 2530444"/>
              <a:gd name="connsiteX5" fmla="*/ 2713388 w 2832897"/>
              <a:gd name="connsiteY5" fmla="*/ 2375880 h 2530444"/>
              <a:gd name="connsiteX6" fmla="*/ 198788 w 2832897"/>
              <a:gd name="connsiteY6" fmla="*/ 2337780 h 2530444"/>
              <a:gd name="connsiteX7" fmla="*/ 179738 w 2832897"/>
              <a:gd name="connsiteY7" fmla="*/ 166080 h 2530444"/>
              <a:gd name="connsiteX0" fmla="*/ 179738 w 2832897"/>
              <a:gd name="connsiteY0" fmla="*/ 147957 h 2512321"/>
              <a:gd name="connsiteX1" fmla="*/ 351188 w 2832897"/>
              <a:gd name="connsiteY1" fmla="*/ 224157 h 2512321"/>
              <a:gd name="connsiteX2" fmla="*/ 744888 w 2832897"/>
              <a:gd name="connsiteY2" fmla="*/ 471807 h 2512321"/>
              <a:gd name="connsiteX3" fmla="*/ 1316388 w 2832897"/>
              <a:gd name="connsiteY3" fmla="*/ 1468757 h 2512321"/>
              <a:gd name="connsiteX4" fmla="*/ 2351438 w 2832897"/>
              <a:gd name="connsiteY4" fmla="*/ 1786257 h 2512321"/>
              <a:gd name="connsiteX5" fmla="*/ 2713388 w 2832897"/>
              <a:gd name="connsiteY5" fmla="*/ 2357757 h 2512321"/>
              <a:gd name="connsiteX6" fmla="*/ 198788 w 2832897"/>
              <a:gd name="connsiteY6" fmla="*/ 2319657 h 2512321"/>
              <a:gd name="connsiteX7" fmla="*/ 179738 w 2832897"/>
              <a:gd name="connsiteY7" fmla="*/ 147957 h 2512321"/>
              <a:gd name="connsiteX0" fmla="*/ 179738 w 2832897"/>
              <a:gd name="connsiteY0" fmla="*/ 110322 h 2474686"/>
              <a:gd name="connsiteX1" fmla="*/ 744888 w 2832897"/>
              <a:gd name="connsiteY1" fmla="*/ 434172 h 2474686"/>
              <a:gd name="connsiteX2" fmla="*/ 1316388 w 2832897"/>
              <a:gd name="connsiteY2" fmla="*/ 1431122 h 2474686"/>
              <a:gd name="connsiteX3" fmla="*/ 2351438 w 2832897"/>
              <a:gd name="connsiteY3" fmla="*/ 1748622 h 2474686"/>
              <a:gd name="connsiteX4" fmla="*/ 2713388 w 2832897"/>
              <a:gd name="connsiteY4" fmla="*/ 2320122 h 2474686"/>
              <a:gd name="connsiteX5" fmla="*/ 198788 w 2832897"/>
              <a:gd name="connsiteY5" fmla="*/ 2282022 h 2474686"/>
              <a:gd name="connsiteX6" fmla="*/ 179738 w 2832897"/>
              <a:gd name="connsiteY6" fmla="*/ 110322 h 2474686"/>
              <a:gd name="connsiteX0" fmla="*/ 86721 w 2904980"/>
              <a:gd name="connsiteY0" fmla="*/ 102186 h 2534647"/>
              <a:gd name="connsiteX1" fmla="*/ 816971 w 2904980"/>
              <a:gd name="connsiteY1" fmla="*/ 489536 h 2534647"/>
              <a:gd name="connsiteX2" fmla="*/ 1388471 w 2904980"/>
              <a:gd name="connsiteY2" fmla="*/ 1486486 h 2534647"/>
              <a:gd name="connsiteX3" fmla="*/ 2423521 w 2904980"/>
              <a:gd name="connsiteY3" fmla="*/ 1803986 h 2534647"/>
              <a:gd name="connsiteX4" fmla="*/ 2785471 w 2904980"/>
              <a:gd name="connsiteY4" fmla="*/ 2375486 h 2534647"/>
              <a:gd name="connsiteX5" fmla="*/ 270871 w 2904980"/>
              <a:gd name="connsiteY5" fmla="*/ 2337386 h 2534647"/>
              <a:gd name="connsiteX6" fmla="*/ 86721 w 2904980"/>
              <a:gd name="connsiteY6" fmla="*/ 102186 h 2534647"/>
              <a:gd name="connsiteX0" fmla="*/ 92599 w 2988933"/>
              <a:gd name="connsiteY0" fmla="*/ 102186 h 2582287"/>
              <a:gd name="connsiteX1" fmla="*/ 822849 w 2988933"/>
              <a:gd name="connsiteY1" fmla="*/ 489536 h 2582287"/>
              <a:gd name="connsiteX2" fmla="*/ 1394349 w 2988933"/>
              <a:gd name="connsiteY2" fmla="*/ 1486486 h 2582287"/>
              <a:gd name="connsiteX3" fmla="*/ 2429399 w 2988933"/>
              <a:gd name="connsiteY3" fmla="*/ 1803986 h 2582287"/>
              <a:gd name="connsiteX4" fmla="*/ 2880249 w 2988933"/>
              <a:gd name="connsiteY4" fmla="*/ 2477086 h 2582287"/>
              <a:gd name="connsiteX5" fmla="*/ 276749 w 2988933"/>
              <a:gd name="connsiteY5" fmla="*/ 2337386 h 2582287"/>
              <a:gd name="connsiteX6" fmla="*/ 92599 w 2988933"/>
              <a:gd name="connsiteY6" fmla="*/ 102186 h 2582287"/>
              <a:gd name="connsiteX0" fmla="*/ 111151 w 3007485"/>
              <a:gd name="connsiteY0" fmla="*/ 117117 h 2597218"/>
              <a:gd name="connsiteX1" fmla="*/ 758273 w 3007485"/>
              <a:gd name="connsiteY1" fmla="*/ 437966 h 2597218"/>
              <a:gd name="connsiteX2" fmla="*/ 1412901 w 3007485"/>
              <a:gd name="connsiteY2" fmla="*/ 1501417 h 2597218"/>
              <a:gd name="connsiteX3" fmla="*/ 2447951 w 3007485"/>
              <a:gd name="connsiteY3" fmla="*/ 1818917 h 2597218"/>
              <a:gd name="connsiteX4" fmla="*/ 2898801 w 3007485"/>
              <a:gd name="connsiteY4" fmla="*/ 2492017 h 2597218"/>
              <a:gd name="connsiteX5" fmla="*/ 295301 w 3007485"/>
              <a:gd name="connsiteY5" fmla="*/ 2352317 h 2597218"/>
              <a:gd name="connsiteX6" fmla="*/ 111151 w 3007485"/>
              <a:gd name="connsiteY6" fmla="*/ 117117 h 2597218"/>
              <a:gd name="connsiteX0" fmla="*/ 111151 w 3007156"/>
              <a:gd name="connsiteY0" fmla="*/ 114638 h 2594739"/>
              <a:gd name="connsiteX1" fmla="*/ 758273 w 3007156"/>
              <a:gd name="connsiteY1" fmla="*/ 435487 h 2594739"/>
              <a:gd name="connsiteX2" fmla="*/ 1429527 w 3007156"/>
              <a:gd name="connsiteY2" fmla="*/ 1399185 h 2594739"/>
              <a:gd name="connsiteX3" fmla="*/ 2447951 w 3007156"/>
              <a:gd name="connsiteY3" fmla="*/ 1816438 h 2594739"/>
              <a:gd name="connsiteX4" fmla="*/ 2898801 w 3007156"/>
              <a:gd name="connsiteY4" fmla="*/ 2489538 h 2594739"/>
              <a:gd name="connsiteX5" fmla="*/ 295301 w 3007156"/>
              <a:gd name="connsiteY5" fmla="*/ 2349838 h 2594739"/>
              <a:gd name="connsiteX6" fmla="*/ 111151 w 3007156"/>
              <a:gd name="connsiteY6" fmla="*/ 114638 h 25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56" h="2594739">
                <a:moveTo>
                  <a:pt x="111151" y="114638"/>
                </a:moveTo>
                <a:cubicBezTo>
                  <a:pt x="188313" y="-204420"/>
                  <a:pt x="538544" y="221396"/>
                  <a:pt x="758273" y="435487"/>
                </a:cubicBezTo>
                <a:cubicBezTo>
                  <a:pt x="978002" y="649578"/>
                  <a:pt x="1147914" y="1169027"/>
                  <a:pt x="1429527" y="1399185"/>
                </a:cubicBezTo>
                <a:cubicBezTo>
                  <a:pt x="1711140" y="1629344"/>
                  <a:pt x="2203072" y="1634713"/>
                  <a:pt x="2447951" y="1816438"/>
                </a:cubicBezTo>
                <a:cubicBezTo>
                  <a:pt x="2692830" y="1998163"/>
                  <a:pt x="3238526" y="2419688"/>
                  <a:pt x="2898801" y="2489538"/>
                </a:cubicBezTo>
                <a:cubicBezTo>
                  <a:pt x="2559076" y="2559388"/>
                  <a:pt x="759909" y="2745655"/>
                  <a:pt x="295301" y="2349838"/>
                </a:cubicBezTo>
                <a:cubicBezTo>
                  <a:pt x="-169307" y="1954021"/>
                  <a:pt x="33989" y="433696"/>
                  <a:pt x="111151" y="114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6044C8-1426-4424-9455-67679E11F114}"/>
              </a:ext>
            </a:extLst>
          </p:cNvPr>
          <p:cNvSpPr txBox="1"/>
          <p:nvPr/>
        </p:nvSpPr>
        <p:spPr>
          <a:xfrm>
            <a:off x="473414" y="2118872"/>
            <a:ext cx="6142510" cy="257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ДОКТОР СМЕХ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A0120-DFFA-42E3-A0A7-A6A493578E48}"/>
              </a:ext>
            </a:extLst>
          </p:cNvPr>
          <p:cNvSpPr txBox="1"/>
          <p:nvPr/>
        </p:nvSpPr>
        <p:spPr>
          <a:xfrm>
            <a:off x="406593" y="2176439"/>
            <a:ext cx="6142510" cy="257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ru-RU" sz="9600" dirty="0">
                <a:solidFill>
                  <a:srgbClr val="344DB0"/>
                </a:solidFill>
                <a:latin typeface="Arial Black" panose="020B0A04020102020204" pitchFamily="34" charset="0"/>
              </a:rPr>
              <a:t>ДОКТОР СМЕХ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70AC7-FA2E-4900-B729-3FA4C61B358E}"/>
              </a:ext>
            </a:extLst>
          </p:cNvPr>
          <p:cNvSpPr txBox="1"/>
          <p:nvPr/>
        </p:nvSpPr>
        <p:spPr>
          <a:xfrm>
            <a:off x="406593" y="1532097"/>
            <a:ext cx="532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Прогулка с врачом</a:t>
            </a:r>
          </a:p>
          <a:p>
            <a:endParaRPr lang="ru-RU" dirty="0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09E8ADAB-24A2-4251-B867-4BF659916A10}"/>
              </a:ext>
            </a:extLst>
          </p:cNvPr>
          <p:cNvSpPr/>
          <p:nvPr/>
        </p:nvSpPr>
        <p:spPr>
          <a:xfrm>
            <a:off x="-565728" y="4708745"/>
            <a:ext cx="3007156" cy="2594739"/>
          </a:xfrm>
          <a:custGeom>
            <a:avLst/>
            <a:gdLst>
              <a:gd name="connsiteX0" fmla="*/ 179738 w 2815353"/>
              <a:gd name="connsiteY0" fmla="*/ 170697 h 2535061"/>
              <a:gd name="connsiteX1" fmla="*/ 351188 w 2815353"/>
              <a:gd name="connsiteY1" fmla="*/ 246897 h 2535061"/>
              <a:gd name="connsiteX2" fmla="*/ 884588 w 2815353"/>
              <a:gd name="connsiteY2" fmla="*/ 1104147 h 2535061"/>
              <a:gd name="connsiteX3" fmla="*/ 1417988 w 2815353"/>
              <a:gd name="connsiteY3" fmla="*/ 1694697 h 2535061"/>
              <a:gd name="connsiteX4" fmla="*/ 2237138 w 2815353"/>
              <a:gd name="connsiteY4" fmla="*/ 1923297 h 2535061"/>
              <a:gd name="connsiteX5" fmla="*/ 2713388 w 2815353"/>
              <a:gd name="connsiteY5" fmla="*/ 2380497 h 2535061"/>
              <a:gd name="connsiteX6" fmla="*/ 198788 w 2815353"/>
              <a:gd name="connsiteY6" fmla="*/ 2342397 h 2535061"/>
              <a:gd name="connsiteX7" fmla="*/ 179738 w 2815353"/>
              <a:gd name="connsiteY7" fmla="*/ 170697 h 2535061"/>
              <a:gd name="connsiteX0" fmla="*/ 179738 w 2830543"/>
              <a:gd name="connsiteY0" fmla="*/ 170697 h 2535061"/>
              <a:gd name="connsiteX1" fmla="*/ 351188 w 2830543"/>
              <a:gd name="connsiteY1" fmla="*/ 246897 h 2535061"/>
              <a:gd name="connsiteX2" fmla="*/ 884588 w 2830543"/>
              <a:gd name="connsiteY2" fmla="*/ 1104147 h 2535061"/>
              <a:gd name="connsiteX3" fmla="*/ 1417988 w 2830543"/>
              <a:gd name="connsiteY3" fmla="*/ 1694697 h 2535061"/>
              <a:gd name="connsiteX4" fmla="*/ 2351438 w 2830543"/>
              <a:gd name="connsiteY4" fmla="*/ 1808997 h 2535061"/>
              <a:gd name="connsiteX5" fmla="*/ 2713388 w 2830543"/>
              <a:gd name="connsiteY5" fmla="*/ 2380497 h 2535061"/>
              <a:gd name="connsiteX6" fmla="*/ 198788 w 2830543"/>
              <a:gd name="connsiteY6" fmla="*/ 2342397 h 2535061"/>
              <a:gd name="connsiteX7" fmla="*/ 179738 w 2830543"/>
              <a:gd name="connsiteY7" fmla="*/ 170697 h 2535061"/>
              <a:gd name="connsiteX0" fmla="*/ 179738 w 2829680"/>
              <a:gd name="connsiteY0" fmla="*/ 170697 h 2535061"/>
              <a:gd name="connsiteX1" fmla="*/ 351188 w 2829680"/>
              <a:gd name="connsiteY1" fmla="*/ 246897 h 2535061"/>
              <a:gd name="connsiteX2" fmla="*/ 884588 w 2829680"/>
              <a:gd name="connsiteY2" fmla="*/ 1104147 h 2535061"/>
              <a:gd name="connsiteX3" fmla="*/ 1456088 w 2829680"/>
              <a:gd name="connsiteY3" fmla="*/ 1593097 h 2535061"/>
              <a:gd name="connsiteX4" fmla="*/ 2351438 w 2829680"/>
              <a:gd name="connsiteY4" fmla="*/ 1808997 h 2535061"/>
              <a:gd name="connsiteX5" fmla="*/ 2713388 w 2829680"/>
              <a:gd name="connsiteY5" fmla="*/ 2380497 h 2535061"/>
              <a:gd name="connsiteX6" fmla="*/ 198788 w 2829680"/>
              <a:gd name="connsiteY6" fmla="*/ 2342397 h 2535061"/>
              <a:gd name="connsiteX7" fmla="*/ 179738 w 2829680"/>
              <a:gd name="connsiteY7" fmla="*/ 170697 h 2535061"/>
              <a:gd name="connsiteX0" fmla="*/ 179738 w 2829680"/>
              <a:gd name="connsiteY0" fmla="*/ 166080 h 2530444"/>
              <a:gd name="connsiteX1" fmla="*/ 351188 w 2829680"/>
              <a:gd name="connsiteY1" fmla="*/ 242280 h 2530444"/>
              <a:gd name="connsiteX2" fmla="*/ 1011588 w 2829680"/>
              <a:gd name="connsiteY2" fmla="*/ 985230 h 2530444"/>
              <a:gd name="connsiteX3" fmla="*/ 1456088 w 2829680"/>
              <a:gd name="connsiteY3" fmla="*/ 1588480 h 2530444"/>
              <a:gd name="connsiteX4" fmla="*/ 2351438 w 2829680"/>
              <a:gd name="connsiteY4" fmla="*/ 1804380 h 2530444"/>
              <a:gd name="connsiteX5" fmla="*/ 2713388 w 2829680"/>
              <a:gd name="connsiteY5" fmla="*/ 2375880 h 2530444"/>
              <a:gd name="connsiteX6" fmla="*/ 198788 w 2829680"/>
              <a:gd name="connsiteY6" fmla="*/ 2337780 h 2530444"/>
              <a:gd name="connsiteX7" fmla="*/ 179738 w 2829680"/>
              <a:gd name="connsiteY7" fmla="*/ 166080 h 2530444"/>
              <a:gd name="connsiteX0" fmla="*/ 179738 w 2832897"/>
              <a:gd name="connsiteY0" fmla="*/ 166080 h 2530444"/>
              <a:gd name="connsiteX1" fmla="*/ 351188 w 2832897"/>
              <a:gd name="connsiteY1" fmla="*/ 242280 h 2530444"/>
              <a:gd name="connsiteX2" fmla="*/ 1011588 w 2832897"/>
              <a:gd name="connsiteY2" fmla="*/ 985230 h 2530444"/>
              <a:gd name="connsiteX3" fmla="*/ 1316388 w 2832897"/>
              <a:gd name="connsiteY3" fmla="*/ 1486880 h 2530444"/>
              <a:gd name="connsiteX4" fmla="*/ 2351438 w 2832897"/>
              <a:gd name="connsiteY4" fmla="*/ 1804380 h 2530444"/>
              <a:gd name="connsiteX5" fmla="*/ 2713388 w 2832897"/>
              <a:gd name="connsiteY5" fmla="*/ 2375880 h 2530444"/>
              <a:gd name="connsiteX6" fmla="*/ 198788 w 2832897"/>
              <a:gd name="connsiteY6" fmla="*/ 2337780 h 2530444"/>
              <a:gd name="connsiteX7" fmla="*/ 179738 w 2832897"/>
              <a:gd name="connsiteY7" fmla="*/ 166080 h 2530444"/>
              <a:gd name="connsiteX0" fmla="*/ 179738 w 2832897"/>
              <a:gd name="connsiteY0" fmla="*/ 147957 h 2512321"/>
              <a:gd name="connsiteX1" fmla="*/ 351188 w 2832897"/>
              <a:gd name="connsiteY1" fmla="*/ 224157 h 2512321"/>
              <a:gd name="connsiteX2" fmla="*/ 744888 w 2832897"/>
              <a:gd name="connsiteY2" fmla="*/ 471807 h 2512321"/>
              <a:gd name="connsiteX3" fmla="*/ 1316388 w 2832897"/>
              <a:gd name="connsiteY3" fmla="*/ 1468757 h 2512321"/>
              <a:gd name="connsiteX4" fmla="*/ 2351438 w 2832897"/>
              <a:gd name="connsiteY4" fmla="*/ 1786257 h 2512321"/>
              <a:gd name="connsiteX5" fmla="*/ 2713388 w 2832897"/>
              <a:gd name="connsiteY5" fmla="*/ 2357757 h 2512321"/>
              <a:gd name="connsiteX6" fmla="*/ 198788 w 2832897"/>
              <a:gd name="connsiteY6" fmla="*/ 2319657 h 2512321"/>
              <a:gd name="connsiteX7" fmla="*/ 179738 w 2832897"/>
              <a:gd name="connsiteY7" fmla="*/ 147957 h 2512321"/>
              <a:gd name="connsiteX0" fmla="*/ 179738 w 2832897"/>
              <a:gd name="connsiteY0" fmla="*/ 110322 h 2474686"/>
              <a:gd name="connsiteX1" fmla="*/ 744888 w 2832897"/>
              <a:gd name="connsiteY1" fmla="*/ 434172 h 2474686"/>
              <a:gd name="connsiteX2" fmla="*/ 1316388 w 2832897"/>
              <a:gd name="connsiteY2" fmla="*/ 1431122 h 2474686"/>
              <a:gd name="connsiteX3" fmla="*/ 2351438 w 2832897"/>
              <a:gd name="connsiteY3" fmla="*/ 1748622 h 2474686"/>
              <a:gd name="connsiteX4" fmla="*/ 2713388 w 2832897"/>
              <a:gd name="connsiteY4" fmla="*/ 2320122 h 2474686"/>
              <a:gd name="connsiteX5" fmla="*/ 198788 w 2832897"/>
              <a:gd name="connsiteY5" fmla="*/ 2282022 h 2474686"/>
              <a:gd name="connsiteX6" fmla="*/ 179738 w 2832897"/>
              <a:gd name="connsiteY6" fmla="*/ 110322 h 2474686"/>
              <a:gd name="connsiteX0" fmla="*/ 86721 w 2904980"/>
              <a:gd name="connsiteY0" fmla="*/ 102186 h 2534647"/>
              <a:gd name="connsiteX1" fmla="*/ 816971 w 2904980"/>
              <a:gd name="connsiteY1" fmla="*/ 489536 h 2534647"/>
              <a:gd name="connsiteX2" fmla="*/ 1388471 w 2904980"/>
              <a:gd name="connsiteY2" fmla="*/ 1486486 h 2534647"/>
              <a:gd name="connsiteX3" fmla="*/ 2423521 w 2904980"/>
              <a:gd name="connsiteY3" fmla="*/ 1803986 h 2534647"/>
              <a:gd name="connsiteX4" fmla="*/ 2785471 w 2904980"/>
              <a:gd name="connsiteY4" fmla="*/ 2375486 h 2534647"/>
              <a:gd name="connsiteX5" fmla="*/ 270871 w 2904980"/>
              <a:gd name="connsiteY5" fmla="*/ 2337386 h 2534647"/>
              <a:gd name="connsiteX6" fmla="*/ 86721 w 2904980"/>
              <a:gd name="connsiteY6" fmla="*/ 102186 h 2534647"/>
              <a:gd name="connsiteX0" fmla="*/ 92599 w 2988933"/>
              <a:gd name="connsiteY0" fmla="*/ 102186 h 2582287"/>
              <a:gd name="connsiteX1" fmla="*/ 822849 w 2988933"/>
              <a:gd name="connsiteY1" fmla="*/ 489536 h 2582287"/>
              <a:gd name="connsiteX2" fmla="*/ 1394349 w 2988933"/>
              <a:gd name="connsiteY2" fmla="*/ 1486486 h 2582287"/>
              <a:gd name="connsiteX3" fmla="*/ 2429399 w 2988933"/>
              <a:gd name="connsiteY3" fmla="*/ 1803986 h 2582287"/>
              <a:gd name="connsiteX4" fmla="*/ 2880249 w 2988933"/>
              <a:gd name="connsiteY4" fmla="*/ 2477086 h 2582287"/>
              <a:gd name="connsiteX5" fmla="*/ 276749 w 2988933"/>
              <a:gd name="connsiteY5" fmla="*/ 2337386 h 2582287"/>
              <a:gd name="connsiteX6" fmla="*/ 92599 w 2988933"/>
              <a:gd name="connsiteY6" fmla="*/ 102186 h 2582287"/>
              <a:gd name="connsiteX0" fmla="*/ 111151 w 3007485"/>
              <a:gd name="connsiteY0" fmla="*/ 117117 h 2597218"/>
              <a:gd name="connsiteX1" fmla="*/ 758273 w 3007485"/>
              <a:gd name="connsiteY1" fmla="*/ 437966 h 2597218"/>
              <a:gd name="connsiteX2" fmla="*/ 1412901 w 3007485"/>
              <a:gd name="connsiteY2" fmla="*/ 1501417 h 2597218"/>
              <a:gd name="connsiteX3" fmla="*/ 2447951 w 3007485"/>
              <a:gd name="connsiteY3" fmla="*/ 1818917 h 2597218"/>
              <a:gd name="connsiteX4" fmla="*/ 2898801 w 3007485"/>
              <a:gd name="connsiteY4" fmla="*/ 2492017 h 2597218"/>
              <a:gd name="connsiteX5" fmla="*/ 295301 w 3007485"/>
              <a:gd name="connsiteY5" fmla="*/ 2352317 h 2597218"/>
              <a:gd name="connsiteX6" fmla="*/ 111151 w 3007485"/>
              <a:gd name="connsiteY6" fmla="*/ 117117 h 2597218"/>
              <a:gd name="connsiteX0" fmla="*/ 111151 w 3007156"/>
              <a:gd name="connsiteY0" fmla="*/ 114638 h 2594739"/>
              <a:gd name="connsiteX1" fmla="*/ 758273 w 3007156"/>
              <a:gd name="connsiteY1" fmla="*/ 435487 h 2594739"/>
              <a:gd name="connsiteX2" fmla="*/ 1429527 w 3007156"/>
              <a:gd name="connsiteY2" fmla="*/ 1399185 h 2594739"/>
              <a:gd name="connsiteX3" fmla="*/ 2447951 w 3007156"/>
              <a:gd name="connsiteY3" fmla="*/ 1816438 h 2594739"/>
              <a:gd name="connsiteX4" fmla="*/ 2898801 w 3007156"/>
              <a:gd name="connsiteY4" fmla="*/ 2489538 h 2594739"/>
              <a:gd name="connsiteX5" fmla="*/ 295301 w 3007156"/>
              <a:gd name="connsiteY5" fmla="*/ 2349838 h 2594739"/>
              <a:gd name="connsiteX6" fmla="*/ 111151 w 3007156"/>
              <a:gd name="connsiteY6" fmla="*/ 114638 h 25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56" h="2594739">
                <a:moveTo>
                  <a:pt x="111151" y="114638"/>
                </a:moveTo>
                <a:cubicBezTo>
                  <a:pt x="188313" y="-204420"/>
                  <a:pt x="538544" y="221396"/>
                  <a:pt x="758273" y="435487"/>
                </a:cubicBezTo>
                <a:cubicBezTo>
                  <a:pt x="978002" y="649578"/>
                  <a:pt x="1147914" y="1169027"/>
                  <a:pt x="1429527" y="1399185"/>
                </a:cubicBezTo>
                <a:cubicBezTo>
                  <a:pt x="1711140" y="1629344"/>
                  <a:pt x="2203072" y="1634713"/>
                  <a:pt x="2447951" y="1816438"/>
                </a:cubicBezTo>
                <a:cubicBezTo>
                  <a:pt x="2692830" y="1998163"/>
                  <a:pt x="3238526" y="2419688"/>
                  <a:pt x="2898801" y="2489538"/>
                </a:cubicBezTo>
                <a:cubicBezTo>
                  <a:pt x="2559076" y="2559388"/>
                  <a:pt x="759909" y="2745655"/>
                  <a:pt x="295301" y="2349838"/>
                </a:cubicBezTo>
                <a:cubicBezTo>
                  <a:pt x="-169307" y="1954021"/>
                  <a:pt x="33989" y="433696"/>
                  <a:pt x="111151" y="114638"/>
                </a:cubicBezTo>
                <a:close/>
              </a:path>
            </a:pathLst>
          </a:custGeom>
          <a:solidFill>
            <a:srgbClr val="00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EF466BE-FED0-41B8-9C40-3CA9BB9AFE05}"/>
              </a:ext>
            </a:extLst>
          </p:cNvPr>
          <p:cNvGrpSpPr/>
          <p:nvPr/>
        </p:nvGrpSpPr>
        <p:grpSpPr>
          <a:xfrm rot="768989">
            <a:off x="6952055" y="-927941"/>
            <a:ext cx="7072032" cy="6347517"/>
            <a:chOff x="6228006" y="-974686"/>
            <a:chExt cx="7072032" cy="6347517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AFA847DC-29A7-4928-A430-7A75EE7B6645}"/>
                </a:ext>
              </a:extLst>
            </p:cNvPr>
            <p:cNvSpPr/>
            <p:nvPr/>
          </p:nvSpPr>
          <p:spPr>
            <a:xfrm rot="10968846">
              <a:off x="6228006" y="-974686"/>
              <a:ext cx="7072032" cy="6347517"/>
            </a:xfrm>
            <a:custGeom>
              <a:avLst/>
              <a:gdLst>
                <a:gd name="connsiteX0" fmla="*/ 179738 w 2815353"/>
                <a:gd name="connsiteY0" fmla="*/ 170697 h 2535061"/>
                <a:gd name="connsiteX1" fmla="*/ 351188 w 2815353"/>
                <a:gd name="connsiteY1" fmla="*/ 246897 h 2535061"/>
                <a:gd name="connsiteX2" fmla="*/ 884588 w 2815353"/>
                <a:gd name="connsiteY2" fmla="*/ 1104147 h 2535061"/>
                <a:gd name="connsiteX3" fmla="*/ 1417988 w 2815353"/>
                <a:gd name="connsiteY3" fmla="*/ 1694697 h 2535061"/>
                <a:gd name="connsiteX4" fmla="*/ 2237138 w 2815353"/>
                <a:gd name="connsiteY4" fmla="*/ 1923297 h 2535061"/>
                <a:gd name="connsiteX5" fmla="*/ 2713388 w 2815353"/>
                <a:gd name="connsiteY5" fmla="*/ 2380497 h 2535061"/>
                <a:gd name="connsiteX6" fmla="*/ 198788 w 2815353"/>
                <a:gd name="connsiteY6" fmla="*/ 2342397 h 2535061"/>
                <a:gd name="connsiteX7" fmla="*/ 179738 w 2815353"/>
                <a:gd name="connsiteY7" fmla="*/ 170697 h 2535061"/>
                <a:gd name="connsiteX0" fmla="*/ 179738 w 2830543"/>
                <a:gd name="connsiteY0" fmla="*/ 170697 h 2535061"/>
                <a:gd name="connsiteX1" fmla="*/ 351188 w 2830543"/>
                <a:gd name="connsiteY1" fmla="*/ 246897 h 2535061"/>
                <a:gd name="connsiteX2" fmla="*/ 884588 w 2830543"/>
                <a:gd name="connsiteY2" fmla="*/ 1104147 h 2535061"/>
                <a:gd name="connsiteX3" fmla="*/ 1417988 w 2830543"/>
                <a:gd name="connsiteY3" fmla="*/ 1694697 h 2535061"/>
                <a:gd name="connsiteX4" fmla="*/ 2351438 w 2830543"/>
                <a:gd name="connsiteY4" fmla="*/ 1808997 h 2535061"/>
                <a:gd name="connsiteX5" fmla="*/ 2713388 w 2830543"/>
                <a:gd name="connsiteY5" fmla="*/ 2380497 h 2535061"/>
                <a:gd name="connsiteX6" fmla="*/ 198788 w 2830543"/>
                <a:gd name="connsiteY6" fmla="*/ 2342397 h 2535061"/>
                <a:gd name="connsiteX7" fmla="*/ 179738 w 2830543"/>
                <a:gd name="connsiteY7" fmla="*/ 170697 h 2535061"/>
                <a:gd name="connsiteX0" fmla="*/ 179738 w 2829680"/>
                <a:gd name="connsiteY0" fmla="*/ 170697 h 2535061"/>
                <a:gd name="connsiteX1" fmla="*/ 351188 w 2829680"/>
                <a:gd name="connsiteY1" fmla="*/ 246897 h 2535061"/>
                <a:gd name="connsiteX2" fmla="*/ 884588 w 2829680"/>
                <a:gd name="connsiteY2" fmla="*/ 1104147 h 2535061"/>
                <a:gd name="connsiteX3" fmla="*/ 1456088 w 2829680"/>
                <a:gd name="connsiteY3" fmla="*/ 1593097 h 2535061"/>
                <a:gd name="connsiteX4" fmla="*/ 2351438 w 2829680"/>
                <a:gd name="connsiteY4" fmla="*/ 1808997 h 2535061"/>
                <a:gd name="connsiteX5" fmla="*/ 2713388 w 2829680"/>
                <a:gd name="connsiteY5" fmla="*/ 2380497 h 2535061"/>
                <a:gd name="connsiteX6" fmla="*/ 198788 w 2829680"/>
                <a:gd name="connsiteY6" fmla="*/ 2342397 h 2535061"/>
                <a:gd name="connsiteX7" fmla="*/ 179738 w 2829680"/>
                <a:gd name="connsiteY7" fmla="*/ 170697 h 2535061"/>
                <a:gd name="connsiteX0" fmla="*/ 179738 w 2829680"/>
                <a:gd name="connsiteY0" fmla="*/ 166080 h 2530444"/>
                <a:gd name="connsiteX1" fmla="*/ 351188 w 2829680"/>
                <a:gd name="connsiteY1" fmla="*/ 242280 h 2530444"/>
                <a:gd name="connsiteX2" fmla="*/ 1011588 w 2829680"/>
                <a:gd name="connsiteY2" fmla="*/ 985230 h 2530444"/>
                <a:gd name="connsiteX3" fmla="*/ 1456088 w 2829680"/>
                <a:gd name="connsiteY3" fmla="*/ 1588480 h 2530444"/>
                <a:gd name="connsiteX4" fmla="*/ 2351438 w 2829680"/>
                <a:gd name="connsiteY4" fmla="*/ 1804380 h 2530444"/>
                <a:gd name="connsiteX5" fmla="*/ 2713388 w 2829680"/>
                <a:gd name="connsiteY5" fmla="*/ 2375880 h 2530444"/>
                <a:gd name="connsiteX6" fmla="*/ 198788 w 2829680"/>
                <a:gd name="connsiteY6" fmla="*/ 2337780 h 2530444"/>
                <a:gd name="connsiteX7" fmla="*/ 179738 w 2829680"/>
                <a:gd name="connsiteY7" fmla="*/ 166080 h 2530444"/>
                <a:gd name="connsiteX0" fmla="*/ 179738 w 2832897"/>
                <a:gd name="connsiteY0" fmla="*/ 166080 h 2530444"/>
                <a:gd name="connsiteX1" fmla="*/ 351188 w 2832897"/>
                <a:gd name="connsiteY1" fmla="*/ 242280 h 2530444"/>
                <a:gd name="connsiteX2" fmla="*/ 1011588 w 2832897"/>
                <a:gd name="connsiteY2" fmla="*/ 985230 h 2530444"/>
                <a:gd name="connsiteX3" fmla="*/ 1316388 w 2832897"/>
                <a:gd name="connsiteY3" fmla="*/ 1486880 h 2530444"/>
                <a:gd name="connsiteX4" fmla="*/ 2351438 w 2832897"/>
                <a:gd name="connsiteY4" fmla="*/ 1804380 h 2530444"/>
                <a:gd name="connsiteX5" fmla="*/ 2713388 w 2832897"/>
                <a:gd name="connsiteY5" fmla="*/ 2375880 h 2530444"/>
                <a:gd name="connsiteX6" fmla="*/ 198788 w 2832897"/>
                <a:gd name="connsiteY6" fmla="*/ 2337780 h 2530444"/>
                <a:gd name="connsiteX7" fmla="*/ 179738 w 2832897"/>
                <a:gd name="connsiteY7" fmla="*/ 166080 h 2530444"/>
                <a:gd name="connsiteX0" fmla="*/ 179738 w 2832897"/>
                <a:gd name="connsiteY0" fmla="*/ 147957 h 2512321"/>
                <a:gd name="connsiteX1" fmla="*/ 351188 w 2832897"/>
                <a:gd name="connsiteY1" fmla="*/ 224157 h 2512321"/>
                <a:gd name="connsiteX2" fmla="*/ 744888 w 2832897"/>
                <a:gd name="connsiteY2" fmla="*/ 471807 h 2512321"/>
                <a:gd name="connsiteX3" fmla="*/ 1316388 w 2832897"/>
                <a:gd name="connsiteY3" fmla="*/ 1468757 h 2512321"/>
                <a:gd name="connsiteX4" fmla="*/ 2351438 w 2832897"/>
                <a:gd name="connsiteY4" fmla="*/ 1786257 h 2512321"/>
                <a:gd name="connsiteX5" fmla="*/ 2713388 w 2832897"/>
                <a:gd name="connsiteY5" fmla="*/ 2357757 h 2512321"/>
                <a:gd name="connsiteX6" fmla="*/ 198788 w 2832897"/>
                <a:gd name="connsiteY6" fmla="*/ 2319657 h 2512321"/>
                <a:gd name="connsiteX7" fmla="*/ 179738 w 2832897"/>
                <a:gd name="connsiteY7" fmla="*/ 147957 h 2512321"/>
                <a:gd name="connsiteX0" fmla="*/ 179738 w 2832897"/>
                <a:gd name="connsiteY0" fmla="*/ 110322 h 2474686"/>
                <a:gd name="connsiteX1" fmla="*/ 744888 w 2832897"/>
                <a:gd name="connsiteY1" fmla="*/ 434172 h 2474686"/>
                <a:gd name="connsiteX2" fmla="*/ 1316388 w 2832897"/>
                <a:gd name="connsiteY2" fmla="*/ 1431122 h 2474686"/>
                <a:gd name="connsiteX3" fmla="*/ 2351438 w 2832897"/>
                <a:gd name="connsiteY3" fmla="*/ 1748622 h 2474686"/>
                <a:gd name="connsiteX4" fmla="*/ 2713388 w 2832897"/>
                <a:gd name="connsiteY4" fmla="*/ 2320122 h 2474686"/>
                <a:gd name="connsiteX5" fmla="*/ 198788 w 2832897"/>
                <a:gd name="connsiteY5" fmla="*/ 2282022 h 2474686"/>
                <a:gd name="connsiteX6" fmla="*/ 179738 w 2832897"/>
                <a:gd name="connsiteY6" fmla="*/ 110322 h 2474686"/>
                <a:gd name="connsiteX0" fmla="*/ 86721 w 2904980"/>
                <a:gd name="connsiteY0" fmla="*/ 102186 h 2534647"/>
                <a:gd name="connsiteX1" fmla="*/ 816971 w 2904980"/>
                <a:gd name="connsiteY1" fmla="*/ 489536 h 2534647"/>
                <a:gd name="connsiteX2" fmla="*/ 1388471 w 2904980"/>
                <a:gd name="connsiteY2" fmla="*/ 1486486 h 2534647"/>
                <a:gd name="connsiteX3" fmla="*/ 2423521 w 2904980"/>
                <a:gd name="connsiteY3" fmla="*/ 1803986 h 2534647"/>
                <a:gd name="connsiteX4" fmla="*/ 2785471 w 2904980"/>
                <a:gd name="connsiteY4" fmla="*/ 2375486 h 2534647"/>
                <a:gd name="connsiteX5" fmla="*/ 270871 w 2904980"/>
                <a:gd name="connsiteY5" fmla="*/ 2337386 h 2534647"/>
                <a:gd name="connsiteX6" fmla="*/ 86721 w 2904980"/>
                <a:gd name="connsiteY6" fmla="*/ 102186 h 2534647"/>
                <a:gd name="connsiteX0" fmla="*/ 92599 w 2988933"/>
                <a:gd name="connsiteY0" fmla="*/ 102186 h 2582287"/>
                <a:gd name="connsiteX1" fmla="*/ 822849 w 2988933"/>
                <a:gd name="connsiteY1" fmla="*/ 489536 h 2582287"/>
                <a:gd name="connsiteX2" fmla="*/ 1394349 w 2988933"/>
                <a:gd name="connsiteY2" fmla="*/ 1486486 h 2582287"/>
                <a:gd name="connsiteX3" fmla="*/ 2429399 w 2988933"/>
                <a:gd name="connsiteY3" fmla="*/ 1803986 h 2582287"/>
                <a:gd name="connsiteX4" fmla="*/ 2880249 w 2988933"/>
                <a:gd name="connsiteY4" fmla="*/ 2477086 h 2582287"/>
                <a:gd name="connsiteX5" fmla="*/ 276749 w 2988933"/>
                <a:gd name="connsiteY5" fmla="*/ 2337386 h 2582287"/>
                <a:gd name="connsiteX6" fmla="*/ 92599 w 2988933"/>
                <a:gd name="connsiteY6" fmla="*/ 102186 h 2582287"/>
                <a:gd name="connsiteX0" fmla="*/ 92599 w 3045976"/>
                <a:gd name="connsiteY0" fmla="*/ 102186 h 2582287"/>
                <a:gd name="connsiteX1" fmla="*/ 822849 w 3045976"/>
                <a:gd name="connsiteY1" fmla="*/ 489536 h 2582287"/>
                <a:gd name="connsiteX2" fmla="*/ 1394349 w 3045976"/>
                <a:gd name="connsiteY2" fmla="*/ 1486486 h 2582287"/>
                <a:gd name="connsiteX3" fmla="*/ 2723584 w 3045976"/>
                <a:gd name="connsiteY3" fmla="*/ 1651446 h 2582287"/>
                <a:gd name="connsiteX4" fmla="*/ 2880249 w 3045976"/>
                <a:gd name="connsiteY4" fmla="*/ 2477086 h 2582287"/>
                <a:gd name="connsiteX5" fmla="*/ 276749 w 3045976"/>
                <a:gd name="connsiteY5" fmla="*/ 2337386 h 2582287"/>
                <a:gd name="connsiteX6" fmla="*/ 92599 w 3045976"/>
                <a:gd name="connsiteY6" fmla="*/ 102186 h 2582287"/>
                <a:gd name="connsiteX0" fmla="*/ 92599 w 3036776"/>
                <a:gd name="connsiteY0" fmla="*/ 94204 h 2574305"/>
                <a:gd name="connsiteX1" fmla="*/ 822849 w 3036776"/>
                <a:gd name="connsiteY1" fmla="*/ 481554 h 2574305"/>
                <a:gd name="connsiteX2" fmla="*/ 1634055 w 3036776"/>
                <a:gd name="connsiteY2" fmla="*/ 1075362 h 2574305"/>
                <a:gd name="connsiteX3" fmla="*/ 2723584 w 3036776"/>
                <a:gd name="connsiteY3" fmla="*/ 1643464 h 2574305"/>
                <a:gd name="connsiteX4" fmla="*/ 2880249 w 3036776"/>
                <a:gd name="connsiteY4" fmla="*/ 2469104 h 2574305"/>
                <a:gd name="connsiteX5" fmla="*/ 276749 w 3036776"/>
                <a:gd name="connsiteY5" fmla="*/ 2329404 h 2574305"/>
                <a:gd name="connsiteX6" fmla="*/ 92599 w 3036776"/>
                <a:gd name="connsiteY6" fmla="*/ 94204 h 2574305"/>
                <a:gd name="connsiteX0" fmla="*/ 98415 w 3112429"/>
                <a:gd name="connsiteY0" fmla="*/ 94204 h 2625543"/>
                <a:gd name="connsiteX1" fmla="*/ 828665 w 3112429"/>
                <a:gd name="connsiteY1" fmla="*/ 481554 h 2625543"/>
                <a:gd name="connsiteX2" fmla="*/ 1639871 w 3112429"/>
                <a:gd name="connsiteY2" fmla="*/ 1075362 h 2625543"/>
                <a:gd name="connsiteX3" fmla="*/ 2729400 w 3112429"/>
                <a:gd name="connsiteY3" fmla="*/ 1643464 h 2625543"/>
                <a:gd name="connsiteX4" fmla="*/ 2973231 w 3112429"/>
                <a:gd name="connsiteY4" fmla="*/ 2556270 h 2625543"/>
                <a:gd name="connsiteX5" fmla="*/ 282565 w 3112429"/>
                <a:gd name="connsiteY5" fmla="*/ 2329404 h 2625543"/>
                <a:gd name="connsiteX6" fmla="*/ 98415 w 3112429"/>
                <a:gd name="connsiteY6" fmla="*/ 94204 h 2625543"/>
                <a:gd name="connsiteX0" fmla="*/ 98415 w 3113769"/>
                <a:gd name="connsiteY0" fmla="*/ 95015 h 2626354"/>
                <a:gd name="connsiteX1" fmla="*/ 828665 w 3113769"/>
                <a:gd name="connsiteY1" fmla="*/ 482365 h 2626354"/>
                <a:gd name="connsiteX2" fmla="*/ 1596288 w 3113769"/>
                <a:gd name="connsiteY2" fmla="*/ 1119756 h 2626354"/>
                <a:gd name="connsiteX3" fmla="*/ 2729400 w 3113769"/>
                <a:gd name="connsiteY3" fmla="*/ 1644275 h 2626354"/>
                <a:gd name="connsiteX4" fmla="*/ 2973231 w 3113769"/>
                <a:gd name="connsiteY4" fmla="*/ 2557081 h 2626354"/>
                <a:gd name="connsiteX5" fmla="*/ 282565 w 3113769"/>
                <a:gd name="connsiteY5" fmla="*/ 2330215 h 2626354"/>
                <a:gd name="connsiteX6" fmla="*/ 98415 w 3113769"/>
                <a:gd name="connsiteY6" fmla="*/ 95015 h 2626354"/>
                <a:gd name="connsiteX0" fmla="*/ 114506 w 3129860"/>
                <a:gd name="connsiteY0" fmla="*/ 144397 h 2675736"/>
                <a:gd name="connsiteX1" fmla="*/ 724903 w 3129860"/>
                <a:gd name="connsiteY1" fmla="*/ 324728 h 2675736"/>
                <a:gd name="connsiteX2" fmla="*/ 1612379 w 3129860"/>
                <a:gd name="connsiteY2" fmla="*/ 1169138 h 2675736"/>
                <a:gd name="connsiteX3" fmla="*/ 2745491 w 3129860"/>
                <a:gd name="connsiteY3" fmla="*/ 1693657 h 2675736"/>
                <a:gd name="connsiteX4" fmla="*/ 2989322 w 3129860"/>
                <a:gd name="connsiteY4" fmla="*/ 2606463 h 2675736"/>
                <a:gd name="connsiteX5" fmla="*/ 298656 w 3129860"/>
                <a:gd name="connsiteY5" fmla="*/ 2379597 h 2675736"/>
                <a:gd name="connsiteX6" fmla="*/ 114506 w 3129860"/>
                <a:gd name="connsiteY6" fmla="*/ 144397 h 2675736"/>
                <a:gd name="connsiteX0" fmla="*/ 35997 w 3301953"/>
                <a:gd name="connsiteY0" fmla="*/ 148663 h 2657046"/>
                <a:gd name="connsiteX1" fmla="*/ 896996 w 3301953"/>
                <a:gd name="connsiteY1" fmla="*/ 307202 h 2657046"/>
                <a:gd name="connsiteX2" fmla="*/ 1784472 w 3301953"/>
                <a:gd name="connsiteY2" fmla="*/ 1151612 h 2657046"/>
                <a:gd name="connsiteX3" fmla="*/ 2917584 w 3301953"/>
                <a:gd name="connsiteY3" fmla="*/ 1676131 h 2657046"/>
                <a:gd name="connsiteX4" fmla="*/ 3161415 w 3301953"/>
                <a:gd name="connsiteY4" fmla="*/ 2588937 h 2657046"/>
                <a:gd name="connsiteX5" fmla="*/ 470749 w 3301953"/>
                <a:gd name="connsiteY5" fmla="*/ 2362071 h 2657046"/>
                <a:gd name="connsiteX6" fmla="*/ 35997 w 3301953"/>
                <a:gd name="connsiteY6" fmla="*/ 148663 h 2657046"/>
                <a:gd name="connsiteX0" fmla="*/ 35997 w 3311771"/>
                <a:gd name="connsiteY0" fmla="*/ 148663 h 2657046"/>
                <a:gd name="connsiteX1" fmla="*/ 896996 w 3311771"/>
                <a:gd name="connsiteY1" fmla="*/ 307202 h 2657046"/>
                <a:gd name="connsiteX2" fmla="*/ 1784472 w 3311771"/>
                <a:gd name="connsiteY2" fmla="*/ 1151612 h 2657046"/>
                <a:gd name="connsiteX3" fmla="*/ 2961167 w 3311771"/>
                <a:gd name="connsiteY3" fmla="*/ 1665235 h 2657046"/>
                <a:gd name="connsiteX4" fmla="*/ 3161415 w 3311771"/>
                <a:gd name="connsiteY4" fmla="*/ 2588937 h 2657046"/>
                <a:gd name="connsiteX5" fmla="*/ 470749 w 3311771"/>
                <a:gd name="connsiteY5" fmla="*/ 2362071 h 2657046"/>
                <a:gd name="connsiteX6" fmla="*/ 35997 w 3311771"/>
                <a:gd name="connsiteY6" fmla="*/ 148663 h 2657046"/>
                <a:gd name="connsiteX0" fmla="*/ 35997 w 3311395"/>
                <a:gd name="connsiteY0" fmla="*/ 146465 h 2654848"/>
                <a:gd name="connsiteX1" fmla="*/ 896996 w 3311395"/>
                <a:gd name="connsiteY1" fmla="*/ 305004 h 2654848"/>
                <a:gd name="connsiteX2" fmla="*/ 1795368 w 3311395"/>
                <a:gd name="connsiteY2" fmla="*/ 1084040 h 2654848"/>
                <a:gd name="connsiteX3" fmla="*/ 2961167 w 3311395"/>
                <a:gd name="connsiteY3" fmla="*/ 1663037 h 2654848"/>
                <a:gd name="connsiteX4" fmla="*/ 3161415 w 3311395"/>
                <a:gd name="connsiteY4" fmla="*/ 2586739 h 2654848"/>
                <a:gd name="connsiteX5" fmla="*/ 470749 w 3311395"/>
                <a:gd name="connsiteY5" fmla="*/ 2359873 h 2654848"/>
                <a:gd name="connsiteX6" fmla="*/ 35997 w 3311395"/>
                <a:gd name="connsiteY6" fmla="*/ 146465 h 2654848"/>
                <a:gd name="connsiteX0" fmla="*/ 17127 w 3477752"/>
                <a:gd name="connsiteY0" fmla="*/ 93702 h 3039571"/>
                <a:gd name="connsiteX1" fmla="*/ 1063353 w 3477752"/>
                <a:gd name="connsiteY1" fmla="*/ 666279 h 3039571"/>
                <a:gd name="connsiteX2" fmla="*/ 1961725 w 3477752"/>
                <a:gd name="connsiteY2" fmla="*/ 1445315 h 3039571"/>
                <a:gd name="connsiteX3" fmla="*/ 3127524 w 3477752"/>
                <a:gd name="connsiteY3" fmla="*/ 2024312 h 3039571"/>
                <a:gd name="connsiteX4" fmla="*/ 3327772 w 3477752"/>
                <a:gd name="connsiteY4" fmla="*/ 2948014 h 3039571"/>
                <a:gd name="connsiteX5" fmla="*/ 637106 w 3477752"/>
                <a:gd name="connsiteY5" fmla="*/ 2721148 h 3039571"/>
                <a:gd name="connsiteX6" fmla="*/ 17127 w 3477752"/>
                <a:gd name="connsiteY6" fmla="*/ 93702 h 3039571"/>
                <a:gd name="connsiteX0" fmla="*/ 17127 w 3477752"/>
                <a:gd name="connsiteY0" fmla="*/ 325170 h 3271039"/>
                <a:gd name="connsiteX1" fmla="*/ 1063353 w 3477752"/>
                <a:gd name="connsiteY1" fmla="*/ 189525 h 3271039"/>
                <a:gd name="connsiteX2" fmla="*/ 1961725 w 3477752"/>
                <a:gd name="connsiteY2" fmla="*/ 1676783 h 3271039"/>
                <a:gd name="connsiteX3" fmla="*/ 3127524 w 3477752"/>
                <a:gd name="connsiteY3" fmla="*/ 2255780 h 3271039"/>
                <a:gd name="connsiteX4" fmla="*/ 3327772 w 3477752"/>
                <a:gd name="connsiteY4" fmla="*/ 3179482 h 3271039"/>
                <a:gd name="connsiteX5" fmla="*/ 637106 w 3477752"/>
                <a:gd name="connsiteY5" fmla="*/ 2952616 h 3271039"/>
                <a:gd name="connsiteX6" fmla="*/ 17127 w 3477752"/>
                <a:gd name="connsiteY6" fmla="*/ 325170 h 3271039"/>
                <a:gd name="connsiteX0" fmla="*/ 10451 w 3656303"/>
                <a:gd name="connsiteY0" fmla="*/ 386878 h 3205847"/>
                <a:gd name="connsiteX1" fmla="*/ 1241904 w 3656303"/>
                <a:gd name="connsiteY1" fmla="*/ 131380 h 3205847"/>
                <a:gd name="connsiteX2" fmla="*/ 2140276 w 3656303"/>
                <a:gd name="connsiteY2" fmla="*/ 1618638 h 3205847"/>
                <a:gd name="connsiteX3" fmla="*/ 3306075 w 3656303"/>
                <a:gd name="connsiteY3" fmla="*/ 2197635 h 3205847"/>
                <a:gd name="connsiteX4" fmla="*/ 3506323 w 3656303"/>
                <a:gd name="connsiteY4" fmla="*/ 3121337 h 3205847"/>
                <a:gd name="connsiteX5" fmla="*/ 815657 w 3656303"/>
                <a:gd name="connsiteY5" fmla="*/ 2894471 h 3205847"/>
                <a:gd name="connsiteX6" fmla="*/ 10451 w 3656303"/>
                <a:gd name="connsiteY6" fmla="*/ 386878 h 3205847"/>
                <a:gd name="connsiteX0" fmla="*/ 10451 w 3656303"/>
                <a:gd name="connsiteY0" fmla="*/ 386878 h 3205847"/>
                <a:gd name="connsiteX1" fmla="*/ 1241904 w 3656303"/>
                <a:gd name="connsiteY1" fmla="*/ 131380 h 3205847"/>
                <a:gd name="connsiteX2" fmla="*/ 2140276 w 3656303"/>
                <a:gd name="connsiteY2" fmla="*/ 1618638 h 3205847"/>
                <a:gd name="connsiteX3" fmla="*/ 3306075 w 3656303"/>
                <a:gd name="connsiteY3" fmla="*/ 2197635 h 3205847"/>
                <a:gd name="connsiteX4" fmla="*/ 3506323 w 3656303"/>
                <a:gd name="connsiteY4" fmla="*/ 3121337 h 3205847"/>
                <a:gd name="connsiteX5" fmla="*/ 815657 w 3656303"/>
                <a:gd name="connsiteY5" fmla="*/ 2894471 h 3205847"/>
                <a:gd name="connsiteX6" fmla="*/ 10451 w 3656303"/>
                <a:gd name="connsiteY6" fmla="*/ 386878 h 3205847"/>
                <a:gd name="connsiteX0" fmla="*/ 91582 w 3737434"/>
                <a:gd name="connsiteY0" fmla="*/ 344939 h 3163908"/>
                <a:gd name="connsiteX1" fmla="*/ 1323035 w 3737434"/>
                <a:gd name="connsiteY1" fmla="*/ 89441 h 3163908"/>
                <a:gd name="connsiteX2" fmla="*/ 2221407 w 3737434"/>
                <a:gd name="connsiteY2" fmla="*/ 1576699 h 3163908"/>
                <a:gd name="connsiteX3" fmla="*/ 3387206 w 3737434"/>
                <a:gd name="connsiteY3" fmla="*/ 2155696 h 3163908"/>
                <a:gd name="connsiteX4" fmla="*/ 3587454 w 3737434"/>
                <a:gd name="connsiteY4" fmla="*/ 3079398 h 3163908"/>
                <a:gd name="connsiteX5" fmla="*/ 896788 w 3737434"/>
                <a:gd name="connsiteY5" fmla="*/ 2852532 h 3163908"/>
                <a:gd name="connsiteX6" fmla="*/ 91582 w 3737434"/>
                <a:gd name="connsiteY6" fmla="*/ 344939 h 3163908"/>
                <a:gd name="connsiteX0" fmla="*/ 137885 w 3783737"/>
                <a:gd name="connsiteY0" fmla="*/ 322825 h 3141794"/>
                <a:gd name="connsiteX1" fmla="*/ 1369338 w 3783737"/>
                <a:gd name="connsiteY1" fmla="*/ 67327 h 3141794"/>
                <a:gd name="connsiteX2" fmla="*/ 2267710 w 3783737"/>
                <a:gd name="connsiteY2" fmla="*/ 1554585 h 3141794"/>
                <a:gd name="connsiteX3" fmla="*/ 3433509 w 3783737"/>
                <a:gd name="connsiteY3" fmla="*/ 2133582 h 3141794"/>
                <a:gd name="connsiteX4" fmla="*/ 3633757 w 3783737"/>
                <a:gd name="connsiteY4" fmla="*/ 3057284 h 3141794"/>
                <a:gd name="connsiteX5" fmla="*/ 943091 w 3783737"/>
                <a:gd name="connsiteY5" fmla="*/ 2830418 h 3141794"/>
                <a:gd name="connsiteX6" fmla="*/ 137885 w 3783737"/>
                <a:gd name="connsiteY6" fmla="*/ 322825 h 3141794"/>
                <a:gd name="connsiteX0" fmla="*/ 127732 w 3773584"/>
                <a:gd name="connsiteY0" fmla="*/ 328643 h 3147612"/>
                <a:gd name="connsiteX1" fmla="*/ 1359185 w 3773584"/>
                <a:gd name="connsiteY1" fmla="*/ 73145 h 3147612"/>
                <a:gd name="connsiteX2" fmla="*/ 2257557 w 3773584"/>
                <a:gd name="connsiteY2" fmla="*/ 1560403 h 3147612"/>
                <a:gd name="connsiteX3" fmla="*/ 3423356 w 3773584"/>
                <a:gd name="connsiteY3" fmla="*/ 2139400 h 3147612"/>
                <a:gd name="connsiteX4" fmla="*/ 3623604 w 3773584"/>
                <a:gd name="connsiteY4" fmla="*/ 3063102 h 3147612"/>
                <a:gd name="connsiteX5" fmla="*/ 932938 w 3773584"/>
                <a:gd name="connsiteY5" fmla="*/ 2836236 h 3147612"/>
                <a:gd name="connsiteX6" fmla="*/ 127732 w 3773584"/>
                <a:gd name="connsiteY6" fmla="*/ 328643 h 3147612"/>
                <a:gd name="connsiteX0" fmla="*/ 10019 w 3655871"/>
                <a:gd name="connsiteY0" fmla="*/ 357415 h 3176384"/>
                <a:gd name="connsiteX1" fmla="*/ 1230577 w 3655871"/>
                <a:gd name="connsiteY1" fmla="*/ 145500 h 3176384"/>
                <a:gd name="connsiteX2" fmla="*/ 2139844 w 3655871"/>
                <a:gd name="connsiteY2" fmla="*/ 1589175 h 3176384"/>
                <a:gd name="connsiteX3" fmla="*/ 3305643 w 3655871"/>
                <a:gd name="connsiteY3" fmla="*/ 2168172 h 3176384"/>
                <a:gd name="connsiteX4" fmla="*/ 3505891 w 3655871"/>
                <a:gd name="connsiteY4" fmla="*/ 3091874 h 3176384"/>
                <a:gd name="connsiteX5" fmla="*/ 815225 w 3655871"/>
                <a:gd name="connsiteY5" fmla="*/ 2865008 h 3176384"/>
                <a:gd name="connsiteX6" fmla="*/ 10019 w 3655871"/>
                <a:gd name="connsiteY6" fmla="*/ 357415 h 3176384"/>
                <a:gd name="connsiteX0" fmla="*/ 10019 w 3658527"/>
                <a:gd name="connsiteY0" fmla="*/ 340059 h 3159028"/>
                <a:gd name="connsiteX1" fmla="*/ 1230577 w 3658527"/>
                <a:gd name="connsiteY1" fmla="*/ 128144 h 3159028"/>
                <a:gd name="connsiteX2" fmla="*/ 2063574 w 3658527"/>
                <a:gd name="connsiteY2" fmla="*/ 1321217 h 3159028"/>
                <a:gd name="connsiteX3" fmla="*/ 3305643 w 3658527"/>
                <a:gd name="connsiteY3" fmla="*/ 2150816 h 3159028"/>
                <a:gd name="connsiteX4" fmla="*/ 3505891 w 3658527"/>
                <a:gd name="connsiteY4" fmla="*/ 3074518 h 3159028"/>
                <a:gd name="connsiteX5" fmla="*/ 815225 w 3658527"/>
                <a:gd name="connsiteY5" fmla="*/ 2847652 h 3159028"/>
                <a:gd name="connsiteX6" fmla="*/ 10019 w 3658527"/>
                <a:gd name="connsiteY6" fmla="*/ 340059 h 3159028"/>
                <a:gd name="connsiteX0" fmla="*/ 10019 w 3643885"/>
                <a:gd name="connsiteY0" fmla="*/ 340059 h 3159028"/>
                <a:gd name="connsiteX1" fmla="*/ 1230577 w 3643885"/>
                <a:gd name="connsiteY1" fmla="*/ 128144 h 3159028"/>
                <a:gd name="connsiteX2" fmla="*/ 2063574 w 3643885"/>
                <a:gd name="connsiteY2" fmla="*/ 1321217 h 3159028"/>
                <a:gd name="connsiteX3" fmla="*/ 3240269 w 3643885"/>
                <a:gd name="connsiteY3" fmla="*/ 1867527 h 3159028"/>
                <a:gd name="connsiteX4" fmla="*/ 3505891 w 3643885"/>
                <a:gd name="connsiteY4" fmla="*/ 3074518 h 3159028"/>
                <a:gd name="connsiteX5" fmla="*/ 815225 w 3643885"/>
                <a:gd name="connsiteY5" fmla="*/ 2847652 h 3159028"/>
                <a:gd name="connsiteX6" fmla="*/ 10019 w 3643885"/>
                <a:gd name="connsiteY6" fmla="*/ 340059 h 3159028"/>
                <a:gd name="connsiteX0" fmla="*/ 10019 w 3647210"/>
                <a:gd name="connsiteY0" fmla="*/ 325218 h 3144187"/>
                <a:gd name="connsiteX1" fmla="*/ 1230577 w 3647210"/>
                <a:gd name="connsiteY1" fmla="*/ 113303 h 3144187"/>
                <a:gd name="connsiteX2" fmla="*/ 1954617 w 3647210"/>
                <a:gd name="connsiteY2" fmla="*/ 1088462 h 3144187"/>
                <a:gd name="connsiteX3" fmla="*/ 3240269 w 3647210"/>
                <a:gd name="connsiteY3" fmla="*/ 1852686 h 3144187"/>
                <a:gd name="connsiteX4" fmla="*/ 3505891 w 3647210"/>
                <a:gd name="connsiteY4" fmla="*/ 3059677 h 3144187"/>
                <a:gd name="connsiteX5" fmla="*/ 815225 w 3647210"/>
                <a:gd name="connsiteY5" fmla="*/ 2832811 h 3144187"/>
                <a:gd name="connsiteX6" fmla="*/ 10019 w 3647210"/>
                <a:gd name="connsiteY6" fmla="*/ 325218 h 3144187"/>
                <a:gd name="connsiteX0" fmla="*/ 13631 w 3650822"/>
                <a:gd name="connsiteY0" fmla="*/ 368311 h 3187280"/>
                <a:gd name="connsiteX1" fmla="*/ 1321355 w 3650822"/>
                <a:gd name="connsiteY1" fmla="*/ 91022 h 3187280"/>
                <a:gd name="connsiteX2" fmla="*/ 1958229 w 3650822"/>
                <a:gd name="connsiteY2" fmla="*/ 1131555 h 3187280"/>
                <a:gd name="connsiteX3" fmla="*/ 3243881 w 3650822"/>
                <a:gd name="connsiteY3" fmla="*/ 1895779 h 3187280"/>
                <a:gd name="connsiteX4" fmla="*/ 3509503 w 3650822"/>
                <a:gd name="connsiteY4" fmla="*/ 3102770 h 3187280"/>
                <a:gd name="connsiteX5" fmla="*/ 818837 w 3650822"/>
                <a:gd name="connsiteY5" fmla="*/ 2875904 h 3187280"/>
                <a:gd name="connsiteX6" fmla="*/ 13631 w 3650822"/>
                <a:gd name="connsiteY6" fmla="*/ 368311 h 3187280"/>
                <a:gd name="connsiteX0" fmla="*/ 13631 w 3654265"/>
                <a:gd name="connsiteY0" fmla="*/ 371450 h 3190419"/>
                <a:gd name="connsiteX1" fmla="*/ 1321355 w 3654265"/>
                <a:gd name="connsiteY1" fmla="*/ 94161 h 3190419"/>
                <a:gd name="connsiteX2" fmla="*/ 1849272 w 3654265"/>
                <a:gd name="connsiteY2" fmla="*/ 1178277 h 3190419"/>
                <a:gd name="connsiteX3" fmla="*/ 3243881 w 3654265"/>
                <a:gd name="connsiteY3" fmla="*/ 1898918 h 3190419"/>
                <a:gd name="connsiteX4" fmla="*/ 3509503 w 3654265"/>
                <a:gd name="connsiteY4" fmla="*/ 3105909 h 3190419"/>
                <a:gd name="connsiteX5" fmla="*/ 818837 w 3654265"/>
                <a:gd name="connsiteY5" fmla="*/ 2879043 h 3190419"/>
                <a:gd name="connsiteX6" fmla="*/ 13631 w 3654265"/>
                <a:gd name="connsiteY6" fmla="*/ 371450 h 3190419"/>
                <a:gd name="connsiteX0" fmla="*/ 13631 w 3654265"/>
                <a:gd name="connsiteY0" fmla="*/ 371450 h 3190419"/>
                <a:gd name="connsiteX1" fmla="*/ 1321355 w 3654265"/>
                <a:gd name="connsiteY1" fmla="*/ 94161 h 3190419"/>
                <a:gd name="connsiteX2" fmla="*/ 1849272 w 3654265"/>
                <a:gd name="connsiteY2" fmla="*/ 1178277 h 3190419"/>
                <a:gd name="connsiteX3" fmla="*/ 3243881 w 3654265"/>
                <a:gd name="connsiteY3" fmla="*/ 1898918 h 3190419"/>
                <a:gd name="connsiteX4" fmla="*/ 3509503 w 3654265"/>
                <a:gd name="connsiteY4" fmla="*/ 3105909 h 3190419"/>
                <a:gd name="connsiteX5" fmla="*/ 818837 w 3654265"/>
                <a:gd name="connsiteY5" fmla="*/ 2879043 h 3190419"/>
                <a:gd name="connsiteX6" fmla="*/ 13631 w 3654265"/>
                <a:gd name="connsiteY6" fmla="*/ 371450 h 3190419"/>
                <a:gd name="connsiteX0" fmla="*/ 13631 w 3659225"/>
                <a:gd name="connsiteY0" fmla="*/ 371450 h 3190419"/>
                <a:gd name="connsiteX1" fmla="*/ 1321355 w 3659225"/>
                <a:gd name="connsiteY1" fmla="*/ 94161 h 3190419"/>
                <a:gd name="connsiteX2" fmla="*/ 1849272 w 3659225"/>
                <a:gd name="connsiteY2" fmla="*/ 1178277 h 3190419"/>
                <a:gd name="connsiteX3" fmla="*/ 3265673 w 3659225"/>
                <a:gd name="connsiteY3" fmla="*/ 1877127 h 3190419"/>
                <a:gd name="connsiteX4" fmla="*/ 3509503 w 3659225"/>
                <a:gd name="connsiteY4" fmla="*/ 3105909 h 3190419"/>
                <a:gd name="connsiteX5" fmla="*/ 818837 w 3659225"/>
                <a:gd name="connsiteY5" fmla="*/ 2879043 h 3190419"/>
                <a:gd name="connsiteX6" fmla="*/ 13631 w 3659225"/>
                <a:gd name="connsiteY6" fmla="*/ 371450 h 3190419"/>
                <a:gd name="connsiteX0" fmla="*/ 13631 w 3673351"/>
                <a:gd name="connsiteY0" fmla="*/ 371450 h 3190419"/>
                <a:gd name="connsiteX1" fmla="*/ 1321355 w 3673351"/>
                <a:gd name="connsiteY1" fmla="*/ 94161 h 3190419"/>
                <a:gd name="connsiteX2" fmla="*/ 1849272 w 3673351"/>
                <a:gd name="connsiteY2" fmla="*/ 1178277 h 3190419"/>
                <a:gd name="connsiteX3" fmla="*/ 3265673 w 3673351"/>
                <a:gd name="connsiteY3" fmla="*/ 1877127 h 3190419"/>
                <a:gd name="connsiteX4" fmla="*/ 3509503 w 3673351"/>
                <a:gd name="connsiteY4" fmla="*/ 3105909 h 3190419"/>
                <a:gd name="connsiteX5" fmla="*/ 818837 w 3673351"/>
                <a:gd name="connsiteY5" fmla="*/ 2879043 h 3190419"/>
                <a:gd name="connsiteX6" fmla="*/ 13631 w 3673351"/>
                <a:gd name="connsiteY6" fmla="*/ 371450 h 3190419"/>
                <a:gd name="connsiteX0" fmla="*/ 13631 w 3673351"/>
                <a:gd name="connsiteY0" fmla="*/ 371450 h 3190419"/>
                <a:gd name="connsiteX1" fmla="*/ 1321355 w 3673351"/>
                <a:gd name="connsiteY1" fmla="*/ 94161 h 3190419"/>
                <a:gd name="connsiteX2" fmla="*/ 1849272 w 3673351"/>
                <a:gd name="connsiteY2" fmla="*/ 1178277 h 3190419"/>
                <a:gd name="connsiteX3" fmla="*/ 3265673 w 3673351"/>
                <a:gd name="connsiteY3" fmla="*/ 1877127 h 3190419"/>
                <a:gd name="connsiteX4" fmla="*/ 3509503 w 3673351"/>
                <a:gd name="connsiteY4" fmla="*/ 3105909 h 3190419"/>
                <a:gd name="connsiteX5" fmla="*/ 818837 w 3673351"/>
                <a:gd name="connsiteY5" fmla="*/ 2879043 h 3190419"/>
                <a:gd name="connsiteX6" fmla="*/ 13631 w 3673351"/>
                <a:gd name="connsiteY6" fmla="*/ 371450 h 3190419"/>
                <a:gd name="connsiteX0" fmla="*/ 13348 w 3616159"/>
                <a:gd name="connsiteY0" fmla="*/ 371450 h 3362486"/>
                <a:gd name="connsiteX1" fmla="*/ 1321072 w 3616159"/>
                <a:gd name="connsiteY1" fmla="*/ 94161 h 3362486"/>
                <a:gd name="connsiteX2" fmla="*/ 1848989 w 3616159"/>
                <a:gd name="connsiteY2" fmla="*/ 1178277 h 3362486"/>
                <a:gd name="connsiteX3" fmla="*/ 3265390 w 3616159"/>
                <a:gd name="connsiteY3" fmla="*/ 1877127 h 3362486"/>
                <a:gd name="connsiteX4" fmla="*/ 3454742 w 3616159"/>
                <a:gd name="connsiteY4" fmla="*/ 3334720 h 3362486"/>
                <a:gd name="connsiteX5" fmla="*/ 818554 w 3616159"/>
                <a:gd name="connsiteY5" fmla="*/ 2879043 h 3362486"/>
                <a:gd name="connsiteX6" fmla="*/ 13348 w 3616159"/>
                <a:gd name="connsiteY6" fmla="*/ 371450 h 3362486"/>
                <a:gd name="connsiteX0" fmla="*/ 13348 w 3634810"/>
                <a:gd name="connsiteY0" fmla="*/ 371450 h 3362486"/>
                <a:gd name="connsiteX1" fmla="*/ 1321072 w 3634810"/>
                <a:gd name="connsiteY1" fmla="*/ 94161 h 3362486"/>
                <a:gd name="connsiteX2" fmla="*/ 1848989 w 3634810"/>
                <a:gd name="connsiteY2" fmla="*/ 1178277 h 3362486"/>
                <a:gd name="connsiteX3" fmla="*/ 3265390 w 3634810"/>
                <a:gd name="connsiteY3" fmla="*/ 1877127 h 3362486"/>
                <a:gd name="connsiteX4" fmla="*/ 3454742 w 3634810"/>
                <a:gd name="connsiteY4" fmla="*/ 3334720 h 3362486"/>
                <a:gd name="connsiteX5" fmla="*/ 818554 w 3634810"/>
                <a:gd name="connsiteY5" fmla="*/ 2879043 h 3362486"/>
                <a:gd name="connsiteX6" fmla="*/ 13348 w 3634810"/>
                <a:gd name="connsiteY6" fmla="*/ 371450 h 3362486"/>
                <a:gd name="connsiteX0" fmla="*/ 10219 w 3631681"/>
                <a:gd name="connsiteY0" fmla="*/ 356501 h 3347537"/>
                <a:gd name="connsiteX1" fmla="*/ 1241673 w 3631681"/>
                <a:gd name="connsiteY1" fmla="*/ 101003 h 3347537"/>
                <a:gd name="connsiteX2" fmla="*/ 1845860 w 3631681"/>
                <a:gd name="connsiteY2" fmla="*/ 1163328 h 3347537"/>
                <a:gd name="connsiteX3" fmla="*/ 3262261 w 3631681"/>
                <a:gd name="connsiteY3" fmla="*/ 1862178 h 3347537"/>
                <a:gd name="connsiteX4" fmla="*/ 3451613 w 3631681"/>
                <a:gd name="connsiteY4" fmla="*/ 3319771 h 3347537"/>
                <a:gd name="connsiteX5" fmla="*/ 815425 w 3631681"/>
                <a:gd name="connsiteY5" fmla="*/ 2864094 h 3347537"/>
                <a:gd name="connsiteX6" fmla="*/ 10219 w 3631681"/>
                <a:gd name="connsiteY6" fmla="*/ 356501 h 3347537"/>
                <a:gd name="connsiteX0" fmla="*/ 7365 w 3628827"/>
                <a:gd name="connsiteY0" fmla="*/ 342070 h 3333106"/>
                <a:gd name="connsiteX1" fmla="*/ 1162549 w 3628827"/>
                <a:gd name="connsiteY1" fmla="*/ 108364 h 3333106"/>
                <a:gd name="connsiteX2" fmla="*/ 1843006 w 3628827"/>
                <a:gd name="connsiteY2" fmla="*/ 1148897 h 3333106"/>
                <a:gd name="connsiteX3" fmla="*/ 3259407 w 3628827"/>
                <a:gd name="connsiteY3" fmla="*/ 1847747 h 3333106"/>
                <a:gd name="connsiteX4" fmla="*/ 3448759 w 3628827"/>
                <a:gd name="connsiteY4" fmla="*/ 3305340 h 3333106"/>
                <a:gd name="connsiteX5" fmla="*/ 812571 w 3628827"/>
                <a:gd name="connsiteY5" fmla="*/ 2849663 h 3333106"/>
                <a:gd name="connsiteX6" fmla="*/ 7365 w 3628827"/>
                <a:gd name="connsiteY6" fmla="*/ 342070 h 3333106"/>
                <a:gd name="connsiteX0" fmla="*/ 5526 w 3626988"/>
                <a:gd name="connsiteY0" fmla="*/ 321411 h 3312447"/>
                <a:gd name="connsiteX1" fmla="*/ 1106231 w 3626988"/>
                <a:gd name="connsiteY1" fmla="*/ 120392 h 3312447"/>
                <a:gd name="connsiteX2" fmla="*/ 1841167 w 3626988"/>
                <a:gd name="connsiteY2" fmla="*/ 1128238 h 3312447"/>
                <a:gd name="connsiteX3" fmla="*/ 3257568 w 3626988"/>
                <a:gd name="connsiteY3" fmla="*/ 1827088 h 3312447"/>
                <a:gd name="connsiteX4" fmla="*/ 3446920 w 3626988"/>
                <a:gd name="connsiteY4" fmla="*/ 3284681 h 3312447"/>
                <a:gd name="connsiteX5" fmla="*/ 810732 w 3626988"/>
                <a:gd name="connsiteY5" fmla="*/ 2829004 h 3312447"/>
                <a:gd name="connsiteX6" fmla="*/ 5526 w 3626988"/>
                <a:gd name="connsiteY6" fmla="*/ 321411 h 3312447"/>
                <a:gd name="connsiteX0" fmla="*/ 6015 w 3750528"/>
                <a:gd name="connsiteY0" fmla="*/ 321411 h 3589505"/>
                <a:gd name="connsiteX1" fmla="*/ 1106720 w 3750528"/>
                <a:gd name="connsiteY1" fmla="*/ 120392 h 3589505"/>
                <a:gd name="connsiteX2" fmla="*/ 1841656 w 3750528"/>
                <a:gd name="connsiteY2" fmla="*/ 1128238 h 3589505"/>
                <a:gd name="connsiteX3" fmla="*/ 3258057 w 3750528"/>
                <a:gd name="connsiteY3" fmla="*/ 1827088 h 3589505"/>
                <a:gd name="connsiteX4" fmla="*/ 3621741 w 3750528"/>
                <a:gd name="connsiteY4" fmla="*/ 3578866 h 3589505"/>
                <a:gd name="connsiteX5" fmla="*/ 811221 w 3750528"/>
                <a:gd name="connsiteY5" fmla="*/ 2829004 h 3589505"/>
                <a:gd name="connsiteX6" fmla="*/ 6015 w 3750528"/>
                <a:gd name="connsiteY6" fmla="*/ 321411 h 3589505"/>
                <a:gd name="connsiteX0" fmla="*/ 6015 w 3699406"/>
                <a:gd name="connsiteY0" fmla="*/ 321411 h 3589505"/>
                <a:gd name="connsiteX1" fmla="*/ 1106720 w 3699406"/>
                <a:gd name="connsiteY1" fmla="*/ 120392 h 3589505"/>
                <a:gd name="connsiteX2" fmla="*/ 1841656 w 3699406"/>
                <a:gd name="connsiteY2" fmla="*/ 1128238 h 3589505"/>
                <a:gd name="connsiteX3" fmla="*/ 3258057 w 3699406"/>
                <a:gd name="connsiteY3" fmla="*/ 1827088 h 3589505"/>
                <a:gd name="connsiteX4" fmla="*/ 3621741 w 3699406"/>
                <a:gd name="connsiteY4" fmla="*/ 3578866 h 3589505"/>
                <a:gd name="connsiteX5" fmla="*/ 811221 w 3699406"/>
                <a:gd name="connsiteY5" fmla="*/ 2829004 h 3589505"/>
                <a:gd name="connsiteX6" fmla="*/ 6015 w 3699406"/>
                <a:gd name="connsiteY6" fmla="*/ 321411 h 3589505"/>
                <a:gd name="connsiteX0" fmla="*/ 6326 w 3786744"/>
                <a:gd name="connsiteY0" fmla="*/ 321411 h 3632117"/>
                <a:gd name="connsiteX1" fmla="*/ 1107031 w 3786744"/>
                <a:gd name="connsiteY1" fmla="*/ 120392 h 3632117"/>
                <a:gd name="connsiteX2" fmla="*/ 1841967 w 3786744"/>
                <a:gd name="connsiteY2" fmla="*/ 1128238 h 3632117"/>
                <a:gd name="connsiteX3" fmla="*/ 3258368 w 3786744"/>
                <a:gd name="connsiteY3" fmla="*/ 1827088 h 3632117"/>
                <a:gd name="connsiteX4" fmla="*/ 3720113 w 3786744"/>
                <a:gd name="connsiteY4" fmla="*/ 3622449 h 3632117"/>
                <a:gd name="connsiteX5" fmla="*/ 811532 w 3786744"/>
                <a:gd name="connsiteY5" fmla="*/ 2829004 h 3632117"/>
                <a:gd name="connsiteX6" fmla="*/ 6326 w 3786744"/>
                <a:gd name="connsiteY6" fmla="*/ 321411 h 3632117"/>
                <a:gd name="connsiteX0" fmla="*/ 6326 w 3807641"/>
                <a:gd name="connsiteY0" fmla="*/ 321411 h 3632117"/>
                <a:gd name="connsiteX1" fmla="*/ 1107031 w 3807641"/>
                <a:gd name="connsiteY1" fmla="*/ 120392 h 3632117"/>
                <a:gd name="connsiteX2" fmla="*/ 1841967 w 3807641"/>
                <a:gd name="connsiteY2" fmla="*/ 1128238 h 3632117"/>
                <a:gd name="connsiteX3" fmla="*/ 3400012 w 3807641"/>
                <a:gd name="connsiteY3" fmla="*/ 1772609 h 3632117"/>
                <a:gd name="connsiteX4" fmla="*/ 3720113 w 3807641"/>
                <a:gd name="connsiteY4" fmla="*/ 3622449 h 3632117"/>
                <a:gd name="connsiteX5" fmla="*/ 811532 w 3807641"/>
                <a:gd name="connsiteY5" fmla="*/ 2829004 h 3632117"/>
                <a:gd name="connsiteX6" fmla="*/ 6326 w 3807641"/>
                <a:gd name="connsiteY6" fmla="*/ 321411 h 3632117"/>
                <a:gd name="connsiteX0" fmla="*/ 6082 w 3745010"/>
                <a:gd name="connsiteY0" fmla="*/ 321411 h 3642796"/>
                <a:gd name="connsiteX1" fmla="*/ 1106787 w 3745010"/>
                <a:gd name="connsiteY1" fmla="*/ 120392 h 3642796"/>
                <a:gd name="connsiteX2" fmla="*/ 1841723 w 3745010"/>
                <a:gd name="connsiteY2" fmla="*/ 1128238 h 3642796"/>
                <a:gd name="connsiteX3" fmla="*/ 3399768 w 3745010"/>
                <a:gd name="connsiteY3" fmla="*/ 1772609 h 3642796"/>
                <a:gd name="connsiteX4" fmla="*/ 3643599 w 3745010"/>
                <a:gd name="connsiteY4" fmla="*/ 3633345 h 3642796"/>
                <a:gd name="connsiteX5" fmla="*/ 811288 w 3745010"/>
                <a:gd name="connsiteY5" fmla="*/ 2829004 h 3642796"/>
                <a:gd name="connsiteX6" fmla="*/ 6082 w 3745010"/>
                <a:gd name="connsiteY6" fmla="*/ 321411 h 3642796"/>
                <a:gd name="connsiteX0" fmla="*/ 6082 w 3777669"/>
                <a:gd name="connsiteY0" fmla="*/ 321411 h 3642796"/>
                <a:gd name="connsiteX1" fmla="*/ 1106787 w 3777669"/>
                <a:gd name="connsiteY1" fmla="*/ 120392 h 3642796"/>
                <a:gd name="connsiteX2" fmla="*/ 1841723 w 3777669"/>
                <a:gd name="connsiteY2" fmla="*/ 1128238 h 3642796"/>
                <a:gd name="connsiteX3" fmla="*/ 3508726 w 3777669"/>
                <a:gd name="connsiteY3" fmla="*/ 1903358 h 3642796"/>
                <a:gd name="connsiteX4" fmla="*/ 3643599 w 3777669"/>
                <a:gd name="connsiteY4" fmla="*/ 3633345 h 3642796"/>
                <a:gd name="connsiteX5" fmla="*/ 811288 w 3777669"/>
                <a:gd name="connsiteY5" fmla="*/ 2829004 h 3642796"/>
                <a:gd name="connsiteX6" fmla="*/ 6082 w 3777669"/>
                <a:gd name="connsiteY6" fmla="*/ 321411 h 3642796"/>
                <a:gd name="connsiteX0" fmla="*/ 6082 w 3770305"/>
                <a:gd name="connsiteY0" fmla="*/ 316334 h 3637719"/>
                <a:gd name="connsiteX1" fmla="*/ 1106787 w 3770305"/>
                <a:gd name="connsiteY1" fmla="*/ 115315 h 3637719"/>
                <a:gd name="connsiteX2" fmla="*/ 1994263 w 3770305"/>
                <a:gd name="connsiteY2" fmla="*/ 1046891 h 3637719"/>
                <a:gd name="connsiteX3" fmla="*/ 3508726 w 3770305"/>
                <a:gd name="connsiteY3" fmla="*/ 1898281 h 3637719"/>
                <a:gd name="connsiteX4" fmla="*/ 3643599 w 3770305"/>
                <a:gd name="connsiteY4" fmla="*/ 3628268 h 3637719"/>
                <a:gd name="connsiteX5" fmla="*/ 811288 w 3770305"/>
                <a:gd name="connsiteY5" fmla="*/ 2823927 h 3637719"/>
                <a:gd name="connsiteX6" fmla="*/ 6082 w 3770305"/>
                <a:gd name="connsiteY6" fmla="*/ 316334 h 3637719"/>
                <a:gd name="connsiteX0" fmla="*/ 5709 w 3769932"/>
                <a:gd name="connsiteY0" fmla="*/ 226932 h 3548317"/>
                <a:gd name="connsiteX1" fmla="*/ 1095518 w 3769932"/>
                <a:gd name="connsiteY1" fmla="*/ 200245 h 3548317"/>
                <a:gd name="connsiteX2" fmla="*/ 1993890 w 3769932"/>
                <a:gd name="connsiteY2" fmla="*/ 957489 h 3548317"/>
                <a:gd name="connsiteX3" fmla="*/ 3508353 w 3769932"/>
                <a:gd name="connsiteY3" fmla="*/ 1808879 h 3548317"/>
                <a:gd name="connsiteX4" fmla="*/ 3643226 w 3769932"/>
                <a:gd name="connsiteY4" fmla="*/ 3538866 h 3548317"/>
                <a:gd name="connsiteX5" fmla="*/ 810915 w 3769932"/>
                <a:gd name="connsiteY5" fmla="*/ 2734525 h 3548317"/>
                <a:gd name="connsiteX6" fmla="*/ 5709 w 3769932"/>
                <a:gd name="connsiteY6" fmla="*/ 226932 h 3548317"/>
                <a:gd name="connsiteX0" fmla="*/ 8058 w 3772281"/>
                <a:gd name="connsiteY0" fmla="*/ 373585 h 3694970"/>
                <a:gd name="connsiteX1" fmla="*/ 1163241 w 3772281"/>
                <a:gd name="connsiteY1" fmla="*/ 85401 h 3694970"/>
                <a:gd name="connsiteX2" fmla="*/ 1996239 w 3772281"/>
                <a:gd name="connsiteY2" fmla="*/ 1104142 h 3694970"/>
                <a:gd name="connsiteX3" fmla="*/ 3510702 w 3772281"/>
                <a:gd name="connsiteY3" fmla="*/ 1955532 h 3694970"/>
                <a:gd name="connsiteX4" fmla="*/ 3645575 w 3772281"/>
                <a:gd name="connsiteY4" fmla="*/ 3685519 h 3694970"/>
                <a:gd name="connsiteX5" fmla="*/ 813264 w 3772281"/>
                <a:gd name="connsiteY5" fmla="*/ 2881178 h 3694970"/>
                <a:gd name="connsiteX6" fmla="*/ 8058 w 3772281"/>
                <a:gd name="connsiteY6" fmla="*/ 373585 h 3694970"/>
                <a:gd name="connsiteX0" fmla="*/ 4684 w 4052195"/>
                <a:gd name="connsiteY0" fmla="*/ 568508 h 3627501"/>
                <a:gd name="connsiteX1" fmla="*/ 1443155 w 4052195"/>
                <a:gd name="connsiteY1" fmla="*/ 18826 h 3627501"/>
                <a:gd name="connsiteX2" fmla="*/ 2276153 w 4052195"/>
                <a:gd name="connsiteY2" fmla="*/ 1037567 h 3627501"/>
                <a:gd name="connsiteX3" fmla="*/ 3790616 w 4052195"/>
                <a:gd name="connsiteY3" fmla="*/ 1888957 h 3627501"/>
                <a:gd name="connsiteX4" fmla="*/ 3925489 w 4052195"/>
                <a:gd name="connsiteY4" fmla="*/ 3618944 h 3627501"/>
                <a:gd name="connsiteX5" fmla="*/ 1093178 w 4052195"/>
                <a:gd name="connsiteY5" fmla="*/ 2814603 h 3627501"/>
                <a:gd name="connsiteX6" fmla="*/ 4684 w 4052195"/>
                <a:gd name="connsiteY6" fmla="*/ 568508 h 3627501"/>
                <a:gd name="connsiteX0" fmla="*/ 6070 w 4053581"/>
                <a:gd name="connsiteY0" fmla="*/ 537878 h 3596871"/>
                <a:gd name="connsiteX1" fmla="*/ 1499020 w 4053581"/>
                <a:gd name="connsiteY1" fmla="*/ 20883 h 3596871"/>
                <a:gd name="connsiteX2" fmla="*/ 2277539 w 4053581"/>
                <a:gd name="connsiteY2" fmla="*/ 1006937 h 3596871"/>
                <a:gd name="connsiteX3" fmla="*/ 3792002 w 4053581"/>
                <a:gd name="connsiteY3" fmla="*/ 1858327 h 3596871"/>
                <a:gd name="connsiteX4" fmla="*/ 3926875 w 4053581"/>
                <a:gd name="connsiteY4" fmla="*/ 3588314 h 3596871"/>
                <a:gd name="connsiteX5" fmla="*/ 1094564 w 4053581"/>
                <a:gd name="connsiteY5" fmla="*/ 2783973 h 3596871"/>
                <a:gd name="connsiteX6" fmla="*/ 6070 w 4053581"/>
                <a:gd name="connsiteY6" fmla="*/ 537878 h 3596871"/>
                <a:gd name="connsiteX0" fmla="*/ 6070 w 4072672"/>
                <a:gd name="connsiteY0" fmla="*/ 535944 h 3594937"/>
                <a:gd name="connsiteX1" fmla="*/ 1499020 w 4072672"/>
                <a:gd name="connsiteY1" fmla="*/ 18949 h 3594937"/>
                <a:gd name="connsiteX2" fmla="*/ 1896189 w 4072672"/>
                <a:gd name="connsiteY2" fmla="*/ 972316 h 3594937"/>
                <a:gd name="connsiteX3" fmla="*/ 3792002 w 4072672"/>
                <a:gd name="connsiteY3" fmla="*/ 1856393 h 3594937"/>
                <a:gd name="connsiteX4" fmla="*/ 3926875 w 4072672"/>
                <a:gd name="connsiteY4" fmla="*/ 3586380 h 3594937"/>
                <a:gd name="connsiteX5" fmla="*/ 1094564 w 4072672"/>
                <a:gd name="connsiteY5" fmla="*/ 2782039 h 3594937"/>
                <a:gd name="connsiteX6" fmla="*/ 6070 w 4072672"/>
                <a:gd name="connsiteY6" fmla="*/ 535944 h 3594937"/>
                <a:gd name="connsiteX0" fmla="*/ 6070 w 4072672"/>
                <a:gd name="connsiteY0" fmla="*/ 535944 h 3594937"/>
                <a:gd name="connsiteX1" fmla="*/ 1499020 w 4072672"/>
                <a:gd name="connsiteY1" fmla="*/ 18949 h 3594937"/>
                <a:gd name="connsiteX2" fmla="*/ 1896189 w 4072672"/>
                <a:gd name="connsiteY2" fmla="*/ 972316 h 3594937"/>
                <a:gd name="connsiteX3" fmla="*/ 3792002 w 4072672"/>
                <a:gd name="connsiteY3" fmla="*/ 1856393 h 3594937"/>
                <a:gd name="connsiteX4" fmla="*/ 3926875 w 4072672"/>
                <a:gd name="connsiteY4" fmla="*/ 3586380 h 3594937"/>
                <a:gd name="connsiteX5" fmla="*/ 1094564 w 4072672"/>
                <a:gd name="connsiteY5" fmla="*/ 2782039 h 3594937"/>
                <a:gd name="connsiteX6" fmla="*/ 6070 w 4072672"/>
                <a:gd name="connsiteY6" fmla="*/ 535944 h 3594937"/>
                <a:gd name="connsiteX0" fmla="*/ 6070 w 4072672"/>
                <a:gd name="connsiteY0" fmla="*/ 535944 h 3594937"/>
                <a:gd name="connsiteX1" fmla="*/ 1499020 w 4072672"/>
                <a:gd name="connsiteY1" fmla="*/ 18949 h 3594937"/>
                <a:gd name="connsiteX2" fmla="*/ 1896189 w 4072672"/>
                <a:gd name="connsiteY2" fmla="*/ 972316 h 3594937"/>
                <a:gd name="connsiteX3" fmla="*/ 3792002 w 4072672"/>
                <a:gd name="connsiteY3" fmla="*/ 1856393 h 3594937"/>
                <a:gd name="connsiteX4" fmla="*/ 3926875 w 4072672"/>
                <a:gd name="connsiteY4" fmla="*/ 3586380 h 3594937"/>
                <a:gd name="connsiteX5" fmla="*/ 1094564 w 4072672"/>
                <a:gd name="connsiteY5" fmla="*/ 2782039 h 3594937"/>
                <a:gd name="connsiteX6" fmla="*/ 6070 w 4072672"/>
                <a:gd name="connsiteY6" fmla="*/ 535944 h 3594937"/>
                <a:gd name="connsiteX0" fmla="*/ 6070 w 4052560"/>
                <a:gd name="connsiteY0" fmla="*/ 535944 h 3594937"/>
                <a:gd name="connsiteX1" fmla="*/ 1499020 w 4052560"/>
                <a:gd name="connsiteY1" fmla="*/ 18949 h 3594937"/>
                <a:gd name="connsiteX2" fmla="*/ 2299331 w 4052560"/>
                <a:gd name="connsiteY2" fmla="*/ 972316 h 3594937"/>
                <a:gd name="connsiteX3" fmla="*/ 3792002 w 4052560"/>
                <a:gd name="connsiteY3" fmla="*/ 1856393 h 3594937"/>
                <a:gd name="connsiteX4" fmla="*/ 3926875 w 4052560"/>
                <a:gd name="connsiteY4" fmla="*/ 3586380 h 3594937"/>
                <a:gd name="connsiteX5" fmla="*/ 1094564 w 4052560"/>
                <a:gd name="connsiteY5" fmla="*/ 2782039 h 3594937"/>
                <a:gd name="connsiteX6" fmla="*/ 6070 w 4052560"/>
                <a:gd name="connsiteY6" fmla="*/ 535944 h 3594937"/>
                <a:gd name="connsiteX0" fmla="*/ 6070 w 4045164"/>
                <a:gd name="connsiteY0" fmla="*/ 538529 h 3597522"/>
                <a:gd name="connsiteX1" fmla="*/ 1499020 w 4045164"/>
                <a:gd name="connsiteY1" fmla="*/ 21534 h 3597522"/>
                <a:gd name="connsiteX2" fmla="*/ 2462767 w 4045164"/>
                <a:gd name="connsiteY2" fmla="*/ 1018484 h 3597522"/>
                <a:gd name="connsiteX3" fmla="*/ 3792002 w 4045164"/>
                <a:gd name="connsiteY3" fmla="*/ 1858978 h 3597522"/>
                <a:gd name="connsiteX4" fmla="*/ 3926875 w 4045164"/>
                <a:gd name="connsiteY4" fmla="*/ 3588965 h 3597522"/>
                <a:gd name="connsiteX5" fmla="*/ 1094564 w 4045164"/>
                <a:gd name="connsiteY5" fmla="*/ 2784624 h 3597522"/>
                <a:gd name="connsiteX6" fmla="*/ 6070 w 4045164"/>
                <a:gd name="connsiteY6" fmla="*/ 538529 h 3597522"/>
                <a:gd name="connsiteX0" fmla="*/ 6070 w 4045164"/>
                <a:gd name="connsiteY0" fmla="*/ 538529 h 3597522"/>
                <a:gd name="connsiteX1" fmla="*/ 1499020 w 4045164"/>
                <a:gd name="connsiteY1" fmla="*/ 21534 h 3597522"/>
                <a:gd name="connsiteX2" fmla="*/ 2462767 w 4045164"/>
                <a:gd name="connsiteY2" fmla="*/ 1018484 h 3597522"/>
                <a:gd name="connsiteX3" fmla="*/ 3792002 w 4045164"/>
                <a:gd name="connsiteY3" fmla="*/ 1858978 h 3597522"/>
                <a:gd name="connsiteX4" fmla="*/ 3926875 w 4045164"/>
                <a:gd name="connsiteY4" fmla="*/ 3588965 h 3597522"/>
                <a:gd name="connsiteX5" fmla="*/ 1094564 w 4045164"/>
                <a:gd name="connsiteY5" fmla="*/ 2784624 h 3597522"/>
                <a:gd name="connsiteX6" fmla="*/ 6070 w 4045164"/>
                <a:gd name="connsiteY6" fmla="*/ 538529 h 3597522"/>
                <a:gd name="connsiteX0" fmla="*/ 5782 w 4044876"/>
                <a:gd name="connsiteY0" fmla="*/ 468969 h 3527962"/>
                <a:gd name="connsiteX1" fmla="*/ 1487836 w 4044876"/>
                <a:gd name="connsiteY1" fmla="*/ 28244 h 3527962"/>
                <a:gd name="connsiteX2" fmla="*/ 2462479 w 4044876"/>
                <a:gd name="connsiteY2" fmla="*/ 948924 h 3527962"/>
                <a:gd name="connsiteX3" fmla="*/ 3791714 w 4044876"/>
                <a:gd name="connsiteY3" fmla="*/ 1789418 h 3527962"/>
                <a:gd name="connsiteX4" fmla="*/ 3926587 w 4044876"/>
                <a:gd name="connsiteY4" fmla="*/ 3519405 h 3527962"/>
                <a:gd name="connsiteX5" fmla="*/ 1094276 w 4044876"/>
                <a:gd name="connsiteY5" fmla="*/ 2715064 h 3527962"/>
                <a:gd name="connsiteX6" fmla="*/ 5782 w 4044876"/>
                <a:gd name="connsiteY6" fmla="*/ 468969 h 3527962"/>
                <a:gd name="connsiteX0" fmla="*/ 5782 w 4044876"/>
                <a:gd name="connsiteY0" fmla="*/ 571495 h 3630488"/>
                <a:gd name="connsiteX1" fmla="*/ 1487836 w 4044876"/>
                <a:gd name="connsiteY1" fmla="*/ 130770 h 3630488"/>
                <a:gd name="connsiteX2" fmla="*/ 2462479 w 4044876"/>
                <a:gd name="connsiteY2" fmla="*/ 1051450 h 3630488"/>
                <a:gd name="connsiteX3" fmla="*/ 3791714 w 4044876"/>
                <a:gd name="connsiteY3" fmla="*/ 1891944 h 3630488"/>
                <a:gd name="connsiteX4" fmla="*/ 3926587 w 4044876"/>
                <a:gd name="connsiteY4" fmla="*/ 3621931 h 3630488"/>
                <a:gd name="connsiteX5" fmla="*/ 1094276 w 4044876"/>
                <a:gd name="connsiteY5" fmla="*/ 2817590 h 3630488"/>
                <a:gd name="connsiteX6" fmla="*/ 5782 w 4044876"/>
                <a:gd name="connsiteY6" fmla="*/ 571495 h 363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76" h="3630488">
                  <a:moveTo>
                    <a:pt x="5782" y="571495"/>
                  </a:moveTo>
                  <a:cubicBezTo>
                    <a:pt x="71375" y="123692"/>
                    <a:pt x="904055" y="-188928"/>
                    <a:pt x="1487836" y="130770"/>
                  </a:cubicBezTo>
                  <a:cubicBezTo>
                    <a:pt x="2071617" y="450468"/>
                    <a:pt x="2078499" y="757921"/>
                    <a:pt x="2462479" y="1051450"/>
                  </a:cubicBezTo>
                  <a:cubicBezTo>
                    <a:pt x="2846459" y="1344979"/>
                    <a:pt x="3547696" y="1463531"/>
                    <a:pt x="3791714" y="1891944"/>
                  </a:cubicBezTo>
                  <a:cubicBezTo>
                    <a:pt x="4035732" y="2320358"/>
                    <a:pt x="4146459" y="3181627"/>
                    <a:pt x="3926587" y="3621931"/>
                  </a:cubicBezTo>
                  <a:cubicBezTo>
                    <a:pt x="3586862" y="3691781"/>
                    <a:pt x="1747743" y="3325996"/>
                    <a:pt x="1094276" y="2817590"/>
                  </a:cubicBezTo>
                  <a:cubicBezTo>
                    <a:pt x="440809" y="2309184"/>
                    <a:pt x="-59811" y="1019298"/>
                    <a:pt x="5782" y="5714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CBFD90B2-3AFE-45D6-BE99-7A165D872A83}"/>
                </a:ext>
              </a:extLst>
            </p:cNvPr>
            <p:cNvSpPr/>
            <p:nvPr/>
          </p:nvSpPr>
          <p:spPr>
            <a:xfrm rot="10800000">
              <a:off x="6471240" y="-536320"/>
              <a:ext cx="6468144" cy="5527224"/>
            </a:xfrm>
            <a:custGeom>
              <a:avLst/>
              <a:gdLst>
                <a:gd name="connsiteX0" fmla="*/ 179738 w 2815353"/>
                <a:gd name="connsiteY0" fmla="*/ 170697 h 2535061"/>
                <a:gd name="connsiteX1" fmla="*/ 351188 w 2815353"/>
                <a:gd name="connsiteY1" fmla="*/ 246897 h 2535061"/>
                <a:gd name="connsiteX2" fmla="*/ 884588 w 2815353"/>
                <a:gd name="connsiteY2" fmla="*/ 1104147 h 2535061"/>
                <a:gd name="connsiteX3" fmla="*/ 1417988 w 2815353"/>
                <a:gd name="connsiteY3" fmla="*/ 1694697 h 2535061"/>
                <a:gd name="connsiteX4" fmla="*/ 2237138 w 2815353"/>
                <a:gd name="connsiteY4" fmla="*/ 1923297 h 2535061"/>
                <a:gd name="connsiteX5" fmla="*/ 2713388 w 2815353"/>
                <a:gd name="connsiteY5" fmla="*/ 2380497 h 2535061"/>
                <a:gd name="connsiteX6" fmla="*/ 198788 w 2815353"/>
                <a:gd name="connsiteY6" fmla="*/ 2342397 h 2535061"/>
                <a:gd name="connsiteX7" fmla="*/ 179738 w 2815353"/>
                <a:gd name="connsiteY7" fmla="*/ 170697 h 2535061"/>
                <a:gd name="connsiteX0" fmla="*/ 179738 w 2830543"/>
                <a:gd name="connsiteY0" fmla="*/ 170697 h 2535061"/>
                <a:gd name="connsiteX1" fmla="*/ 351188 w 2830543"/>
                <a:gd name="connsiteY1" fmla="*/ 246897 h 2535061"/>
                <a:gd name="connsiteX2" fmla="*/ 884588 w 2830543"/>
                <a:gd name="connsiteY2" fmla="*/ 1104147 h 2535061"/>
                <a:gd name="connsiteX3" fmla="*/ 1417988 w 2830543"/>
                <a:gd name="connsiteY3" fmla="*/ 1694697 h 2535061"/>
                <a:gd name="connsiteX4" fmla="*/ 2351438 w 2830543"/>
                <a:gd name="connsiteY4" fmla="*/ 1808997 h 2535061"/>
                <a:gd name="connsiteX5" fmla="*/ 2713388 w 2830543"/>
                <a:gd name="connsiteY5" fmla="*/ 2380497 h 2535061"/>
                <a:gd name="connsiteX6" fmla="*/ 198788 w 2830543"/>
                <a:gd name="connsiteY6" fmla="*/ 2342397 h 2535061"/>
                <a:gd name="connsiteX7" fmla="*/ 179738 w 2830543"/>
                <a:gd name="connsiteY7" fmla="*/ 170697 h 2535061"/>
                <a:gd name="connsiteX0" fmla="*/ 179738 w 2829680"/>
                <a:gd name="connsiteY0" fmla="*/ 170697 h 2535061"/>
                <a:gd name="connsiteX1" fmla="*/ 351188 w 2829680"/>
                <a:gd name="connsiteY1" fmla="*/ 246897 h 2535061"/>
                <a:gd name="connsiteX2" fmla="*/ 884588 w 2829680"/>
                <a:gd name="connsiteY2" fmla="*/ 1104147 h 2535061"/>
                <a:gd name="connsiteX3" fmla="*/ 1456088 w 2829680"/>
                <a:gd name="connsiteY3" fmla="*/ 1593097 h 2535061"/>
                <a:gd name="connsiteX4" fmla="*/ 2351438 w 2829680"/>
                <a:gd name="connsiteY4" fmla="*/ 1808997 h 2535061"/>
                <a:gd name="connsiteX5" fmla="*/ 2713388 w 2829680"/>
                <a:gd name="connsiteY5" fmla="*/ 2380497 h 2535061"/>
                <a:gd name="connsiteX6" fmla="*/ 198788 w 2829680"/>
                <a:gd name="connsiteY6" fmla="*/ 2342397 h 2535061"/>
                <a:gd name="connsiteX7" fmla="*/ 179738 w 2829680"/>
                <a:gd name="connsiteY7" fmla="*/ 170697 h 2535061"/>
                <a:gd name="connsiteX0" fmla="*/ 179738 w 2829680"/>
                <a:gd name="connsiteY0" fmla="*/ 166080 h 2530444"/>
                <a:gd name="connsiteX1" fmla="*/ 351188 w 2829680"/>
                <a:gd name="connsiteY1" fmla="*/ 242280 h 2530444"/>
                <a:gd name="connsiteX2" fmla="*/ 1011588 w 2829680"/>
                <a:gd name="connsiteY2" fmla="*/ 985230 h 2530444"/>
                <a:gd name="connsiteX3" fmla="*/ 1456088 w 2829680"/>
                <a:gd name="connsiteY3" fmla="*/ 1588480 h 2530444"/>
                <a:gd name="connsiteX4" fmla="*/ 2351438 w 2829680"/>
                <a:gd name="connsiteY4" fmla="*/ 1804380 h 2530444"/>
                <a:gd name="connsiteX5" fmla="*/ 2713388 w 2829680"/>
                <a:gd name="connsiteY5" fmla="*/ 2375880 h 2530444"/>
                <a:gd name="connsiteX6" fmla="*/ 198788 w 2829680"/>
                <a:gd name="connsiteY6" fmla="*/ 2337780 h 2530444"/>
                <a:gd name="connsiteX7" fmla="*/ 179738 w 2829680"/>
                <a:gd name="connsiteY7" fmla="*/ 166080 h 2530444"/>
                <a:gd name="connsiteX0" fmla="*/ 179738 w 2832897"/>
                <a:gd name="connsiteY0" fmla="*/ 166080 h 2530444"/>
                <a:gd name="connsiteX1" fmla="*/ 351188 w 2832897"/>
                <a:gd name="connsiteY1" fmla="*/ 242280 h 2530444"/>
                <a:gd name="connsiteX2" fmla="*/ 1011588 w 2832897"/>
                <a:gd name="connsiteY2" fmla="*/ 985230 h 2530444"/>
                <a:gd name="connsiteX3" fmla="*/ 1316388 w 2832897"/>
                <a:gd name="connsiteY3" fmla="*/ 1486880 h 2530444"/>
                <a:gd name="connsiteX4" fmla="*/ 2351438 w 2832897"/>
                <a:gd name="connsiteY4" fmla="*/ 1804380 h 2530444"/>
                <a:gd name="connsiteX5" fmla="*/ 2713388 w 2832897"/>
                <a:gd name="connsiteY5" fmla="*/ 2375880 h 2530444"/>
                <a:gd name="connsiteX6" fmla="*/ 198788 w 2832897"/>
                <a:gd name="connsiteY6" fmla="*/ 2337780 h 2530444"/>
                <a:gd name="connsiteX7" fmla="*/ 179738 w 2832897"/>
                <a:gd name="connsiteY7" fmla="*/ 166080 h 2530444"/>
                <a:gd name="connsiteX0" fmla="*/ 179738 w 2832897"/>
                <a:gd name="connsiteY0" fmla="*/ 147957 h 2512321"/>
                <a:gd name="connsiteX1" fmla="*/ 351188 w 2832897"/>
                <a:gd name="connsiteY1" fmla="*/ 224157 h 2512321"/>
                <a:gd name="connsiteX2" fmla="*/ 744888 w 2832897"/>
                <a:gd name="connsiteY2" fmla="*/ 471807 h 2512321"/>
                <a:gd name="connsiteX3" fmla="*/ 1316388 w 2832897"/>
                <a:gd name="connsiteY3" fmla="*/ 1468757 h 2512321"/>
                <a:gd name="connsiteX4" fmla="*/ 2351438 w 2832897"/>
                <a:gd name="connsiteY4" fmla="*/ 1786257 h 2512321"/>
                <a:gd name="connsiteX5" fmla="*/ 2713388 w 2832897"/>
                <a:gd name="connsiteY5" fmla="*/ 2357757 h 2512321"/>
                <a:gd name="connsiteX6" fmla="*/ 198788 w 2832897"/>
                <a:gd name="connsiteY6" fmla="*/ 2319657 h 2512321"/>
                <a:gd name="connsiteX7" fmla="*/ 179738 w 2832897"/>
                <a:gd name="connsiteY7" fmla="*/ 147957 h 2512321"/>
                <a:gd name="connsiteX0" fmla="*/ 179738 w 2832897"/>
                <a:gd name="connsiteY0" fmla="*/ 110322 h 2474686"/>
                <a:gd name="connsiteX1" fmla="*/ 744888 w 2832897"/>
                <a:gd name="connsiteY1" fmla="*/ 434172 h 2474686"/>
                <a:gd name="connsiteX2" fmla="*/ 1316388 w 2832897"/>
                <a:gd name="connsiteY2" fmla="*/ 1431122 h 2474686"/>
                <a:gd name="connsiteX3" fmla="*/ 2351438 w 2832897"/>
                <a:gd name="connsiteY3" fmla="*/ 1748622 h 2474686"/>
                <a:gd name="connsiteX4" fmla="*/ 2713388 w 2832897"/>
                <a:gd name="connsiteY4" fmla="*/ 2320122 h 2474686"/>
                <a:gd name="connsiteX5" fmla="*/ 198788 w 2832897"/>
                <a:gd name="connsiteY5" fmla="*/ 2282022 h 2474686"/>
                <a:gd name="connsiteX6" fmla="*/ 179738 w 2832897"/>
                <a:gd name="connsiteY6" fmla="*/ 110322 h 2474686"/>
                <a:gd name="connsiteX0" fmla="*/ 86721 w 2904980"/>
                <a:gd name="connsiteY0" fmla="*/ 102186 h 2534647"/>
                <a:gd name="connsiteX1" fmla="*/ 816971 w 2904980"/>
                <a:gd name="connsiteY1" fmla="*/ 489536 h 2534647"/>
                <a:gd name="connsiteX2" fmla="*/ 1388471 w 2904980"/>
                <a:gd name="connsiteY2" fmla="*/ 1486486 h 2534647"/>
                <a:gd name="connsiteX3" fmla="*/ 2423521 w 2904980"/>
                <a:gd name="connsiteY3" fmla="*/ 1803986 h 2534647"/>
                <a:gd name="connsiteX4" fmla="*/ 2785471 w 2904980"/>
                <a:gd name="connsiteY4" fmla="*/ 2375486 h 2534647"/>
                <a:gd name="connsiteX5" fmla="*/ 270871 w 2904980"/>
                <a:gd name="connsiteY5" fmla="*/ 2337386 h 2534647"/>
                <a:gd name="connsiteX6" fmla="*/ 86721 w 2904980"/>
                <a:gd name="connsiteY6" fmla="*/ 102186 h 2534647"/>
                <a:gd name="connsiteX0" fmla="*/ 92599 w 2988933"/>
                <a:gd name="connsiteY0" fmla="*/ 102186 h 2582287"/>
                <a:gd name="connsiteX1" fmla="*/ 822849 w 2988933"/>
                <a:gd name="connsiteY1" fmla="*/ 489536 h 2582287"/>
                <a:gd name="connsiteX2" fmla="*/ 1394349 w 2988933"/>
                <a:gd name="connsiteY2" fmla="*/ 1486486 h 2582287"/>
                <a:gd name="connsiteX3" fmla="*/ 2429399 w 2988933"/>
                <a:gd name="connsiteY3" fmla="*/ 1803986 h 2582287"/>
                <a:gd name="connsiteX4" fmla="*/ 2880249 w 2988933"/>
                <a:gd name="connsiteY4" fmla="*/ 2477086 h 2582287"/>
                <a:gd name="connsiteX5" fmla="*/ 276749 w 2988933"/>
                <a:gd name="connsiteY5" fmla="*/ 2337386 h 2582287"/>
                <a:gd name="connsiteX6" fmla="*/ 92599 w 2988933"/>
                <a:gd name="connsiteY6" fmla="*/ 102186 h 2582287"/>
                <a:gd name="connsiteX0" fmla="*/ 92599 w 3045976"/>
                <a:gd name="connsiteY0" fmla="*/ 102186 h 2582287"/>
                <a:gd name="connsiteX1" fmla="*/ 822849 w 3045976"/>
                <a:gd name="connsiteY1" fmla="*/ 489536 h 2582287"/>
                <a:gd name="connsiteX2" fmla="*/ 1394349 w 3045976"/>
                <a:gd name="connsiteY2" fmla="*/ 1486486 h 2582287"/>
                <a:gd name="connsiteX3" fmla="*/ 2723584 w 3045976"/>
                <a:gd name="connsiteY3" fmla="*/ 1651446 h 2582287"/>
                <a:gd name="connsiteX4" fmla="*/ 2880249 w 3045976"/>
                <a:gd name="connsiteY4" fmla="*/ 2477086 h 2582287"/>
                <a:gd name="connsiteX5" fmla="*/ 276749 w 3045976"/>
                <a:gd name="connsiteY5" fmla="*/ 2337386 h 2582287"/>
                <a:gd name="connsiteX6" fmla="*/ 92599 w 3045976"/>
                <a:gd name="connsiteY6" fmla="*/ 102186 h 2582287"/>
                <a:gd name="connsiteX0" fmla="*/ 92599 w 3036776"/>
                <a:gd name="connsiteY0" fmla="*/ 94204 h 2574305"/>
                <a:gd name="connsiteX1" fmla="*/ 822849 w 3036776"/>
                <a:gd name="connsiteY1" fmla="*/ 481554 h 2574305"/>
                <a:gd name="connsiteX2" fmla="*/ 1634055 w 3036776"/>
                <a:gd name="connsiteY2" fmla="*/ 1075362 h 2574305"/>
                <a:gd name="connsiteX3" fmla="*/ 2723584 w 3036776"/>
                <a:gd name="connsiteY3" fmla="*/ 1643464 h 2574305"/>
                <a:gd name="connsiteX4" fmla="*/ 2880249 w 3036776"/>
                <a:gd name="connsiteY4" fmla="*/ 2469104 h 2574305"/>
                <a:gd name="connsiteX5" fmla="*/ 276749 w 3036776"/>
                <a:gd name="connsiteY5" fmla="*/ 2329404 h 2574305"/>
                <a:gd name="connsiteX6" fmla="*/ 92599 w 3036776"/>
                <a:gd name="connsiteY6" fmla="*/ 94204 h 2574305"/>
                <a:gd name="connsiteX0" fmla="*/ 98415 w 3112429"/>
                <a:gd name="connsiteY0" fmla="*/ 94204 h 2625543"/>
                <a:gd name="connsiteX1" fmla="*/ 828665 w 3112429"/>
                <a:gd name="connsiteY1" fmla="*/ 481554 h 2625543"/>
                <a:gd name="connsiteX2" fmla="*/ 1639871 w 3112429"/>
                <a:gd name="connsiteY2" fmla="*/ 1075362 h 2625543"/>
                <a:gd name="connsiteX3" fmla="*/ 2729400 w 3112429"/>
                <a:gd name="connsiteY3" fmla="*/ 1643464 h 2625543"/>
                <a:gd name="connsiteX4" fmla="*/ 2973231 w 3112429"/>
                <a:gd name="connsiteY4" fmla="*/ 2556270 h 2625543"/>
                <a:gd name="connsiteX5" fmla="*/ 282565 w 3112429"/>
                <a:gd name="connsiteY5" fmla="*/ 2329404 h 2625543"/>
                <a:gd name="connsiteX6" fmla="*/ 98415 w 3112429"/>
                <a:gd name="connsiteY6" fmla="*/ 94204 h 2625543"/>
                <a:gd name="connsiteX0" fmla="*/ 98415 w 3113769"/>
                <a:gd name="connsiteY0" fmla="*/ 95015 h 2626354"/>
                <a:gd name="connsiteX1" fmla="*/ 828665 w 3113769"/>
                <a:gd name="connsiteY1" fmla="*/ 482365 h 2626354"/>
                <a:gd name="connsiteX2" fmla="*/ 1596288 w 3113769"/>
                <a:gd name="connsiteY2" fmla="*/ 1119756 h 2626354"/>
                <a:gd name="connsiteX3" fmla="*/ 2729400 w 3113769"/>
                <a:gd name="connsiteY3" fmla="*/ 1644275 h 2626354"/>
                <a:gd name="connsiteX4" fmla="*/ 2973231 w 3113769"/>
                <a:gd name="connsiteY4" fmla="*/ 2557081 h 2626354"/>
                <a:gd name="connsiteX5" fmla="*/ 282565 w 3113769"/>
                <a:gd name="connsiteY5" fmla="*/ 2330215 h 2626354"/>
                <a:gd name="connsiteX6" fmla="*/ 98415 w 3113769"/>
                <a:gd name="connsiteY6" fmla="*/ 95015 h 2626354"/>
                <a:gd name="connsiteX0" fmla="*/ 114506 w 3129860"/>
                <a:gd name="connsiteY0" fmla="*/ 144397 h 2675736"/>
                <a:gd name="connsiteX1" fmla="*/ 724903 w 3129860"/>
                <a:gd name="connsiteY1" fmla="*/ 324728 h 2675736"/>
                <a:gd name="connsiteX2" fmla="*/ 1612379 w 3129860"/>
                <a:gd name="connsiteY2" fmla="*/ 1169138 h 2675736"/>
                <a:gd name="connsiteX3" fmla="*/ 2745491 w 3129860"/>
                <a:gd name="connsiteY3" fmla="*/ 1693657 h 2675736"/>
                <a:gd name="connsiteX4" fmla="*/ 2989322 w 3129860"/>
                <a:gd name="connsiteY4" fmla="*/ 2606463 h 2675736"/>
                <a:gd name="connsiteX5" fmla="*/ 298656 w 3129860"/>
                <a:gd name="connsiteY5" fmla="*/ 2379597 h 2675736"/>
                <a:gd name="connsiteX6" fmla="*/ 114506 w 3129860"/>
                <a:gd name="connsiteY6" fmla="*/ 144397 h 2675736"/>
                <a:gd name="connsiteX0" fmla="*/ 35997 w 3301953"/>
                <a:gd name="connsiteY0" fmla="*/ 148663 h 2657046"/>
                <a:gd name="connsiteX1" fmla="*/ 896996 w 3301953"/>
                <a:gd name="connsiteY1" fmla="*/ 307202 h 2657046"/>
                <a:gd name="connsiteX2" fmla="*/ 1784472 w 3301953"/>
                <a:gd name="connsiteY2" fmla="*/ 1151612 h 2657046"/>
                <a:gd name="connsiteX3" fmla="*/ 2917584 w 3301953"/>
                <a:gd name="connsiteY3" fmla="*/ 1676131 h 2657046"/>
                <a:gd name="connsiteX4" fmla="*/ 3161415 w 3301953"/>
                <a:gd name="connsiteY4" fmla="*/ 2588937 h 2657046"/>
                <a:gd name="connsiteX5" fmla="*/ 470749 w 3301953"/>
                <a:gd name="connsiteY5" fmla="*/ 2362071 h 2657046"/>
                <a:gd name="connsiteX6" fmla="*/ 35997 w 3301953"/>
                <a:gd name="connsiteY6" fmla="*/ 148663 h 2657046"/>
                <a:gd name="connsiteX0" fmla="*/ 35997 w 3311771"/>
                <a:gd name="connsiteY0" fmla="*/ 148663 h 2657046"/>
                <a:gd name="connsiteX1" fmla="*/ 896996 w 3311771"/>
                <a:gd name="connsiteY1" fmla="*/ 307202 h 2657046"/>
                <a:gd name="connsiteX2" fmla="*/ 1784472 w 3311771"/>
                <a:gd name="connsiteY2" fmla="*/ 1151612 h 2657046"/>
                <a:gd name="connsiteX3" fmla="*/ 2961167 w 3311771"/>
                <a:gd name="connsiteY3" fmla="*/ 1665235 h 2657046"/>
                <a:gd name="connsiteX4" fmla="*/ 3161415 w 3311771"/>
                <a:gd name="connsiteY4" fmla="*/ 2588937 h 2657046"/>
                <a:gd name="connsiteX5" fmla="*/ 470749 w 3311771"/>
                <a:gd name="connsiteY5" fmla="*/ 2362071 h 2657046"/>
                <a:gd name="connsiteX6" fmla="*/ 35997 w 3311771"/>
                <a:gd name="connsiteY6" fmla="*/ 148663 h 2657046"/>
                <a:gd name="connsiteX0" fmla="*/ 35997 w 3311395"/>
                <a:gd name="connsiteY0" fmla="*/ 146465 h 2654848"/>
                <a:gd name="connsiteX1" fmla="*/ 896996 w 3311395"/>
                <a:gd name="connsiteY1" fmla="*/ 305004 h 2654848"/>
                <a:gd name="connsiteX2" fmla="*/ 1795368 w 3311395"/>
                <a:gd name="connsiteY2" fmla="*/ 1084040 h 2654848"/>
                <a:gd name="connsiteX3" fmla="*/ 2961167 w 3311395"/>
                <a:gd name="connsiteY3" fmla="*/ 1663037 h 2654848"/>
                <a:gd name="connsiteX4" fmla="*/ 3161415 w 3311395"/>
                <a:gd name="connsiteY4" fmla="*/ 2586739 h 2654848"/>
                <a:gd name="connsiteX5" fmla="*/ 470749 w 3311395"/>
                <a:gd name="connsiteY5" fmla="*/ 2359873 h 2654848"/>
                <a:gd name="connsiteX6" fmla="*/ 35997 w 3311395"/>
                <a:gd name="connsiteY6" fmla="*/ 146465 h 2654848"/>
                <a:gd name="connsiteX0" fmla="*/ 17127 w 3477752"/>
                <a:gd name="connsiteY0" fmla="*/ 93702 h 3039571"/>
                <a:gd name="connsiteX1" fmla="*/ 1063353 w 3477752"/>
                <a:gd name="connsiteY1" fmla="*/ 666279 h 3039571"/>
                <a:gd name="connsiteX2" fmla="*/ 1961725 w 3477752"/>
                <a:gd name="connsiteY2" fmla="*/ 1445315 h 3039571"/>
                <a:gd name="connsiteX3" fmla="*/ 3127524 w 3477752"/>
                <a:gd name="connsiteY3" fmla="*/ 2024312 h 3039571"/>
                <a:gd name="connsiteX4" fmla="*/ 3327772 w 3477752"/>
                <a:gd name="connsiteY4" fmla="*/ 2948014 h 3039571"/>
                <a:gd name="connsiteX5" fmla="*/ 637106 w 3477752"/>
                <a:gd name="connsiteY5" fmla="*/ 2721148 h 3039571"/>
                <a:gd name="connsiteX6" fmla="*/ 17127 w 3477752"/>
                <a:gd name="connsiteY6" fmla="*/ 93702 h 3039571"/>
                <a:gd name="connsiteX0" fmla="*/ 17127 w 3477752"/>
                <a:gd name="connsiteY0" fmla="*/ 325170 h 3271039"/>
                <a:gd name="connsiteX1" fmla="*/ 1063353 w 3477752"/>
                <a:gd name="connsiteY1" fmla="*/ 189525 h 3271039"/>
                <a:gd name="connsiteX2" fmla="*/ 1961725 w 3477752"/>
                <a:gd name="connsiteY2" fmla="*/ 1676783 h 3271039"/>
                <a:gd name="connsiteX3" fmla="*/ 3127524 w 3477752"/>
                <a:gd name="connsiteY3" fmla="*/ 2255780 h 3271039"/>
                <a:gd name="connsiteX4" fmla="*/ 3327772 w 3477752"/>
                <a:gd name="connsiteY4" fmla="*/ 3179482 h 3271039"/>
                <a:gd name="connsiteX5" fmla="*/ 637106 w 3477752"/>
                <a:gd name="connsiteY5" fmla="*/ 2952616 h 3271039"/>
                <a:gd name="connsiteX6" fmla="*/ 17127 w 3477752"/>
                <a:gd name="connsiteY6" fmla="*/ 325170 h 3271039"/>
                <a:gd name="connsiteX0" fmla="*/ 10451 w 3656303"/>
                <a:gd name="connsiteY0" fmla="*/ 386878 h 3205847"/>
                <a:gd name="connsiteX1" fmla="*/ 1241904 w 3656303"/>
                <a:gd name="connsiteY1" fmla="*/ 131380 h 3205847"/>
                <a:gd name="connsiteX2" fmla="*/ 2140276 w 3656303"/>
                <a:gd name="connsiteY2" fmla="*/ 1618638 h 3205847"/>
                <a:gd name="connsiteX3" fmla="*/ 3306075 w 3656303"/>
                <a:gd name="connsiteY3" fmla="*/ 2197635 h 3205847"/>
                <a:gd name="connsiteX4" fmla="*/ 3506323 w 3656303"/>
                <a:gd name="connsiteY4" fmla="*/ 3121337 h 3205847"/>
                <a:gd name="connsiteX5" fmla="*/ 815657 w 3656303"/>
                <a:gd name="connsiteY5" fmla="*/ 2894471 h 3205847"/>
                <a:gd name="connsiteX6" fmla="*/ 10451 w 3656303"/>
                <a:gd name="connsiteY6" fmla="*/ 386878 h 3205847"/>
                <a:gd name="connsiteX0" fmla="*/ 10451 w 3656303"/>
                <a:gd name="connsiteY0" fmla="*/ 386878 h 3205847"/>
                <a:gd name="connsiteX1" fmla="*/ 1241904 w 3656303"/>
                <a:gd name="connsiteY1" fmla="*/ 131380 h 3205847"/>
                <a:gd name="connsiteX2" fmla="*/ 2140276 w 3656303"/>
                <a:gd name="connsiteY2" fmla="*/ 1618638 h 3205847"/>
                <a:gd name="connsiteX3" fmla="*/ 3306075 w 3656303"/>
                <a:gd name="connsiteY3" fmla="*/ 2197635 h 3205847"/>
                <a:gd name="connsiteX4" fmla="*/ 3506323 w 3656303"/>
                <a:gd name="connsiteY4" fmla="*/ 3121337 h 3205847"/>
                <a:gd name="connsiteX5" fmla="*/ 815657 w 3656303"/>
                <a:gd name="connsiteY5" fmla="*/ 2894471 h 3205847"/>
                <a:gd name="connsiteX6" fmla="*/ 10451 w 3656303"/>
                <a:gd name="connsiteY6" fmla="*/ 386878 h 3205847"/>
                <a:gd name="connsiteX0" fmla="*/ 91582 w 3737434"/>
                <a:gd name="connsiteY0" fmla="*/ 344939 h 3163908"/>
                <a:gd name="connsiteX1" fmla="*/ 1323035 w 3737434"/>
                <a:gd name="connsiteY1" fmla="*/ 89441 h 3163908"/>
                <a:gd name="connsiteX2" fmla="*/ 2221407 w 3737434"/>
                <a:gd name="connsiteY2" fmla="*/ 1576699 h 3163908"/>
                <a:gd name="connsiteX3" fmla="*/ 3387206 w 3737434"/>
                <a:gd name="connsiteY3" fmla="*/ 2155696 h 3163908"/>
                <a:gd name="connsiteX4" fmla="*/ 3587454 w 3737434"/>
                <a:gd name="connsiteY4" fmla="*/ 3079398 h 3163908"/>
                <a:gd name="connsiteX5" fmla="*/ 896788 w 3737434"/>
                <a:gd name="connsiteY5" fmla="*/ 2852532 h 3163908"/>
                <a:gd name="connsiteX6" fmla="*/ 91582 w 3737434"/>
                <a:gd name="connsiteY6" fmla="*/ 344939 h 3163908"/>
                <a:gd name="connsiteX0" fmla="*/ 137885 w 3783737"/>
                <a:gd name="connsiteY0" fmla="*/ 322825 h 3141794"/>
                <a:gd name="connsiteX1" fmla="*/ 1369338 w 3783737"/>
                <a:gd name="connsiteY1" fmla="*/ 67327 h 3141794"/>
                <a:gd name="connsiteX2" fmla="*/ 2267710 w 3783737"/>
                <a:gd name="connsiteY2" fmla="*/ 1554585 h 3141794"/>
                <a:gd name="connsiteX3" fmla="*/ 3433509 w 3783737"/>
                <a:gd name="connsiteY3" fmla="*/ 2133582 h 3141794"/>
                <a:gd name="connsiteX4" fmla="*/ 3633757 w 3783737"/>
                <a:gd name="connsiteY4" fmla="*/ 3057284 h 3141794"/>
                <a:gd name="connsiteX5" fmla="*/ 943091 w 3783737"/>
                <a:gd name="connsiteY5" fmla="*/ 2830418 h 3141794"/>
                <a:gd name="connsiteX6" fmla="*/ 137885 w 3783737"/>
                <a:gd name="connsiteY6" fmla="*/ 322825 h 3141794"/>
                <a:gd name="connsiteX0" fmla="*/ 127732 w 3773584"/>
                <a:gd name="connsiteY0" fmla="*/ 328643 h 3147612"/>
                <a:gd name="connsiteX1" fmla="*/ 1359185 w 3773584"/>
                <a:gd name="connsiteY1" fmla="*/ 73145 h 3147612"/>
                <a:gd name="connsiteX2" fmla="*/ 2257557 w 3773584"/>
                <a:gd name="connsiteY2" fmla="*/ 1560403 h 3147612"/>
                <a:gd name="connsiteX3" fmla="*/ 3423356 w 3773584"/>
                <a:gd name="connsiteY3" fmla="*/ 2139400 h 3147612"/>
                <a:gd name="connsiteX4" fmla="*/ 3623604 w 3773584"/>
                <a:gd name="connsiteY4" fmla="*/ 3063102 h 3147612"/>
                <a:gd name="connsiteX5" fmla="*/ 932938 w 3773584"/>
                <a:gd name="connsiteY5" fmla="*/ 2836236 h 3147612"/>
                <a:gd name="connsiteX6" fmla="*/ 127732 w 3773584"/>
                <a:gd name="connsiteY6" fmla="*/ 328643 h 3147612"/>
                <a:gd name="connsiteX0" fmla="*/ 10019 w 3655871"/>
                <a:gd name="connsiteY0" fmla="*/ 357415 h 3176384"/>
                <a:gd name="connsiteX1" fmla="*/ 1230577 w 3655871"/>
                <a:gd name="connsiteY1" fmla="*/ 145500 h 3176384"/>
                <a:gd name="connsiteX2" fmla="*/ 2139844 w 3655871"/>
                <a:gd name="connsiteY2" fmla="*/ 1589175 h 3176384"/>
                <a:gd name="connsiteX3" fmla="*/ 3305643 w 3655871"/>
                <a:gd name="connsiteY3" fmla="*/ 2168172 h 3176384"/>
                <a:gd name="connsiteX4" fmla="*/ 3505891 w 3655871"/>
                <a:gd name="connsiteY4" fmla="*/ 3091874 h 3176384"/>
                <a:gd name="connsiteX5" fmla="*/ 815225 w 3655871"/>
                <a:gd name="connsiteY5" fmla="*/ 2865008 h 3176384"/>
                <a:gd name="connsiteX6" fmla="*/ 10019 w 3655871"/>
                <a:gd name="connsiteY6" fmla="*/ 357415 h 3176384"/>
                <a:gd name="connsiteX0" fmla="*/ 10019 w 3658527"/>
                <a:gd name="connsiteY0" fmla="*/ 340059 h 3159028"/>
                <a:gd name="connsiteX1" fmla="*/ 1230577 w 3658527"/>
                <a:gd name="connsiteY1" fmla="*/ 128144 h 3159028"/>
                <a:gd name="connsiteX2" fmla="*/ 2063574 w 3658527"/>
                <a:gd name="connsiteY2" fmla="*/ 1321217 h 3159028"/>
                <a:gd name="connsiteX3" fmla="*/ 3305643 w 3658527"/>
                <a:gd name="connsiteY3" fmla="*/ 2150816 h 3159028"/>
                <a:gd name="connsiteX4" fmla="*/ 3505891 w 3658527"/>
                <a:gd name="connsiteY4" fmla="*/ 3074518 h 3159028"/>
                <a:gd name="connsiteX5" fmla="*/ 815225 w 3658527"/>
                <a:gd name="connsiteY5" fmla="*/ 2847652 h 3159028"/>
                <a:gd name="connsiteX6" fmla="*/ 10019 w 3658527"/>
                <a:gd name="connsiteY6" fmla="*/ 340059 h 3159028"/>
                <a:gd name="connsiteX0" fmla="*/ 10019 w 3643885"/>
                <a:gd name="connsiteY0" fmla="*/ 340059 h 3159028"/>
                <a:gd name="connsiteX1" fmla="*/ 1230577 w 3643885"/>
                <a:gd name="connsiteY1" fmla="*/ 128144 h 3159028"/>
                <a:gd name="connsiteX2" fmla="*/ 2063574 w 3643885"/>
                <a:gd name="connsiteY2" fmla="*/ 1321217 h 3159028"/>
                <a:gd name="connsiteX3" fmla="*/ 3240269 w 3643885"/>
                <a:gd name="connsiteY3" fmla="*/ 1867527 h 3159028"/>
                <a:gd name="connsiteX4" fmla="*/ 3505891 w 3643885"/>
                <a:gd name="connsiteY4" fmla="*/ 3074518 h 3159028"/>
                <a:gd name="connsiteX5" fmla="*/ 815225 w 3643885"/>
                <a:gd name="connsiteY5" fmla="*/ 2847652 h 3159028"/>
                <a:gd name="connsiteX6" fmla="*/ 10019 w 3643885"/>
                <a:gd name="connsiteY6" fmla="*/ 340059 h 3159028"/>
                <a:gd name="connsiteX0" fmla="*/ 10019 w 3647210"/>
                <a:gd name="connsiteY0" fmla="*/ 325218 h 3144187"/>
                <a:gd name="connsiteX1" fmla="*/ 1230577 w 3647210"/>
                <a:gd name="connsiteY1" fmla="*/ 113303 h 3144187"/>
                <a:gd name="connsiteX2" fmla="*/ 1954617 w 3647210"/>
                <a:gd name="connsiteY2" fmla="*/ 1088462 h 3144187"/>
                <a:gd name="connsiteX3" fmla="*/ 3240269 w 3647210"/>
                <a:gd name="connsiteY3" fmla="*/ 1852686 h 3144187"/>
                <a:gd name="connsiteX4" fmla="*/ 3505891 w 3647210"/>
                <a:gd name="connsiteY4" fmla="*/ 3059677 h 3144187"/>
                <a:gd name="connsiteX5" fmla="*/ 815225 w 3647210"/>
                <a:gd name="connsiteY5" fmla="*/ 2832811 h 3144187"/>
                <a:gd name="connsiteX6" fmla="*/ 10019 w 3647210"/>
                <a:gd name="connsiteY6" fmla="*/ 325218 h 3144187"/>
                <a:gd name="connsiteX0" fmla="*/ 13631 w 3650822"/>
                <a:gd name="connsiteY0" fmla="*/ 368311 h 3187280"/>
                <a:gd name="connsiteX1" fmla="*/ 1321355 w 3650822"/>
                <a:gd name="connsiteY1" fmla="*/ 91022 h 3187280"/>
                <a:gd name="connsiteX2" fmla="*/ 1958229 w 3650822"/>
                <a:gd name="connsiteY2" fmla="*/ 1131555 h 3187280"/>
                <a:gd name="connsiteX3" fmla="*/ 3243881 w 3650822"/>
                <a:gd name="connsiteY3" fmla="*/ 1895779 h 3187280"/>
                <a:gd name="connsiteX4" fmla="*/ 3509503 w 3650822"/>
                <a:gd name="connsiteY4" fmla="*/ 3102770 h 3187280"/>
                <a:gd name="connsiteX5" fmla="*/ 818837 w 3650822"/>
                <a:gd name="connsiteY5" fmla="*/ 2875904 h 3187280"/>
                <a:gd name="connsiteX6" fmla="*/ 13631 w 3650822"/>
                <a:gd name="connsiteY6" fmla="*/ 368311 h 3187280"/>
                <a:gd name="connsiteX0" fmla="*/ 13631 w 3654265"/>
                <a:gd name="connsiteY0" fmla="*/ 371450 h 3190419"/>
                <a:gd name="connsiteX1" fmla="*/ 1321355 w 3654265"/>
                <a:gd name="connsiteY1" fmla="*/ 94161 h 3190419"/>
                <a:gd name="connsiteX2" fmla="*/ 1849272 w 3654265"/>
                <a:gd name="connsiteY2" fmla="*/ 1178277 h 3190419"/>
                <a:gd name="connsiteX3" fmla="*/ 3243881 w 3654265"/>
                <a:gd name="connsiteY3" fmla="*/ 1898918 h 3190419"/>
                <a:gd name="connsiteX4" fmla="*/ 3509503 w 3654265"/>
                <a:gd name="connsiteY4" fmla="*/ 3105909 h 3190419"/>
                <a:gd name="connsiteX5" fmla="*/ 818837 w 3654265"/>
                <a:gd name="connsiteY5" fmla="*/ 2879043 h 3190419"/>
                <a:gd name="connsiteX6" fmla="*/ 13631 w 3654265"/>
                <a:gd name="connsiteY6" fmla="*/ 371450 h 3190419"/>
                <a:gd name="connsiteX0" fmla="*/ 13631 w 3654265"/>
                <a:gd name="connsiteY0" fmla="*/ 371450 h 3190419"/>
                <a:gd name="connsiteX1" fmla="*/ 1321355 w 3654265"/>
                <a:gd name="connsiteY1" fmla="*/ 94161 h 3190419"/>
                <a:gd name="connsiteX2" fmla="*/ 1849272 w 3654265"/>
                <a:gd name="connsiteY2" fmla="*/ 1178277 h 3190419"/>
                <a:gd name="connsiteX3" fmla="*/ 3243881 w 3654265"/>
                <a:gd name="connsiteY3" fmla="*/ 1898918 h 3190419"/>
                <a:gd name="connsiteX4" fmla="*/ 3509503 w 3654265"/>
                <a:gd name="connsiteY4" fmla="*/ 3105909 h 3190419"/>
                <a:gd name="connsiteX5" fmla="*/ 818837 w 3654265"/>
                <a:gd name="connsiteY5" fmla="*/ 2879043 h 3190419"/>
                <a:gd name="connsiteX6" fmla="*/ 13631 w 3654265"/>
                <a:gd name="connsiteY6" fmla="*/ 371450 h 3190419"/>
                <a:gd name="connsiteX0" fmla="*/ 13631 w 3659225"/>
                <a:gd name="connsiteY0" fmla="*/ 371450 h 3190419"/>
                <a:gd name="connsiteX1" fmla="*/ 1321355 w 3659225"/>
                <a:gd name="connsiteY1" fmla="*/ 94161 h 3190419"/>
                <a:gd name="connsiteX2" fmla="*/ 1849272 w 3659225"/>
                <a:gd name="connsiteY2" fmla="*/ 1178277 h 3190419"/>
                <a:gd name="connsiteX3" fmla="*/ 3265673 w 3659225"/>
                <a:gd name="connsiteY3" fmla="*/ 1877127 h 3190419"/>
                <a:gd name="connsiteX4" fmla="*/ 3509503 w 3659225"/>
                <a:gd name="connsiteY4" fmla="*/ 3105909 h 3190419"/>
                <a:gd name="connsiteX5" fmla="*/ 818837 w 3659225"/>
                <a:gd name="connsiteY5" fmla="*/ 2879043 h 3190419"/>
                <a:gd name="connsiteX6" fmla="*/ 13631 w 3659225"/>
                <a:gd name="connsiteY6" fmla="*/ 371450 h 3190419"/>
                <a:gd name="connsiteX0" fmla="*/ 13631 w 3673351"/>
                <a:gd name="connsiteY0" fmla="*/ 371450 h 3190419"/>
                <a:gd name="connsiteX1" fmla="*/ 1321355 w 3673351"/>
                <a:gd name="connsiteY1" fmla="*/ 94161 h 3190419"/>
                <a:gd name="connsiteX2" fmla="*/ 1849272 w 3673351"/>
                <a:gd name="connsiteY2" fmla="*/ 1178277 h 3190419"/>
                <a:gd name="connsiteX3" fmla="*/ 3265673 w 3673351"/>
                <a:gd name="connsiteY3" fmla="*/ 1877127 h 3190419"/>
                <a:gd name="connsiteX4" fmla="*/ 3509503 w 3673351"/>
                <a:gd name="connsiteY4" fmla="*/ 3105909 h 3190419"/>
                <a:gd name="connsiteX5" fmla="*/ 818837 w 3673351"/>
                <a:gd name="connsiteY5" fmla="*/ 2879043 h 3190419"/>
                <a:gd name="connsiteX6" fmla="*/ 13631 w 3673351"/>
                <a:gd name="connsiteY6" fmla="*/ 371450 h 3190419"/>
                <a:gd name="connsiteX0" fmla="*/ 13631 w 3673351"/>
                <a:gd name="connsiteY0" fmla="*/ 371450 h 3190419"/>
                <a:gd name="connsiteX1" fmla="*/ 1321355 w 3673351"/>
                <a:gd name="connsiteY1" fmla="*/ 94161 h 3190419"/>
                <a:gd name="connsiteX2" fmla="*/ 1849272 w 3673351"/>
                <a:gd name="connsiteY2" fmla="*/ 1178277 h 3190419"/>
                <a:gd name="connsiteX3" fmla="*/ 3265673 w 3673351"/>
                <a:gd name="connsiteY3" fmla="*/ 1877127 h 3190419"/>
                <a:gd name="connsiteX4" fmla="*/ 3509503 w 3673351"/>
                <a:gd name="connsiteY4" fmla="*/ 3105909 h 3190419"/>
                <a:gd name="connsiteX5" fmla="*/ 818837 w 3673351"/>
                <a:gd name="connsiteY5" fmla="*/ 2879043 h 3190419"/>
                <a:gd name="connsiteX6" fmla="*/ 13631 w 3673351"/>
                <a:gd name="connsiteY6" fmla="*/ 371450 h 3190419"/>
                <a:gd name="connsiteX0" fmla="*/ 13348 w 3616159"/>
                <a:gd name="connsiteY0" fmla="*/ 371450 h 3362486"/>
                <a:gd name="connsiteX1" fmla="*/ 1321072 w 3616159"/>
                <a:gd name="connsiteY1" fmla="*/ 94161 h 3362486"/>
                <a:gd name="connsiteX2" fmla="*/ 1848989 w 3616159"/>
                <a:gd name="connsiteY2" fmla="*/ 1178277 h 3362486"/>
                <a:gd name="connsiteX3" fmla="*/ 3265390 w 3616159"/>
                <a:gd name="connsiteY3" fmla="*/ 1877127 h 3362486"/>
                <a:gd name="connsiteX4" fmla="*/ 3454742 w 3616159"/>
                <a:gd name="connsiteY4" fmla="*/ 3334720 h 3362486"/>
                <a:gd name="connsiteX5" fmla="*/ 818554 w 3616159"/>
                <a:gd name="connsiteY5" fmla="*/ 2879043 h 3362486"/>
                <a:gd name="connsiteX6" fmla="*/ 13348 w 3616159"/>
                <a:gd name="connsiteY6" fmla="*/ 371450 h 3362486"/>
                <a:gd name="connsiteX0" fmla="*/ 13348 w 3634810"/>
                <a:gd name="connsiteY0" fmla="*/ 371450 h 3362486"/>
                <a:gd name="connsiteX1" fmla="*/ 1321072 w 3634810"/>
                <a:gd name="connsiteY1" fmla="*/ 94161 h 3362486"/>
                <a:gd name="connsiteX2" fmla="*/ 1848989 w 3634810"/>
                <a:gd name="connsiteY2" fmla="*/ 1178277 h 3362486"/>
                <a:gd name="connsiteX3" fmla="*/ 3265390 w 3634810"/>
                <a:gd name="connsiteY3" fmla="*/ 1877127 h 3362486"/>
                <a:gd name="connsiteX4" fmla="*/ 3454742 w 3634810"/>
                <a:gd name="connsiteY4" fmla="*/ 3334720 h 3362486"/>
                <a:gd name="connsiteX5" fmla="*/ 818554 w 3634810"/>
                <a:gd name="connsiteY5" fmla="*/ 2879043 h 3362486"/>
                <a:gd name="connsiteX6" fmla="*/ 13348 w 3634810"/>
                <a:gd name="connsiteY6" fmla="*/ 371450 h 3362486"/>
                <a:gd name="connsiteX0" fmla="*/ 10219 w 3631681"/>
                <a:gd name="connsiteY0" fmla="*/ 356501 h 3347537"/>
                <a:gd name="connsiteX1" fmla="*/ 1241673 w 3631681"/>
                <a:gd name="connsiteY1" fmla="*/ 101003 h 3347537"/>
                <a:gd name="connsiteX2" fmla="*/ 1845860 w 3631681"/>
                <a:gd name="connsiteY2" fmla="*/ 1163328 h 3347537"/>
                <a:gd name="connsiteX3" fmla="*/ 3262261 w 3631681"/>
                <a:gd name="connsiteY3" fmla="*/ 1862178 h 3347537"/>
                <a:gd name="connsiteX4" fmla="*/ 3451613 w 3631681"/>
                <a:gd name="connsiteY4" fmla="*/ 3319771 h 3347537"/>
                <a:gd name="connsiteX5" fmla="*/ 815425 w 3631681"/>
                <a:gd name="connsiteY5" fmla="*/ 2864094 h 3347537"/>
                <a:gd name="connsiteX6" fmla="*/ 10219 w 3631681"/>
                <a:gd name="connsiteY6" fmla="*/ 356501 h 3347537"/>
                <a:gd name="connsiteX0" fmla="*/ 7365 w 3628827"/>
                <a:gd name="connsiteY0" fmla="*/ 342070 h 3333106"/>
                <a:gd name="connsiteX1" fmla="*/ 1162549 w 3628827"/>
                <a:gd name="connsiteY1" fmla="*/ 108364 h 3333106"/>
                <a:gd name="connsiteX2" fmla="*/ 1843006 w 3628827"/>
                <a:gd name="connsiteY2" fmla="*/ 1148897 h 3333106"/>
                <a:gd name="connsiteX3" fmla="*/ 3259407 w 3628827"/>
                <a:gd name="connsiteY3" fmla="*/ 1847747 h 3333106"/>
                <a:gd name="connsiteX4" fmla="*/ 3448759 w 3628827"/>
                <a:gd name="connsiteY4" fmla="*/ 3305340 h 3333106"/>
                <a:gd name="connsiteX5" fmla="*/ 812571 w 3628827"/>
                <a:gd name="connsiteY5" fmla="*/ 2849663 h 3333106"/>
                <a:gd name="connsiteX6" fmla="*/ 7365 w 3628827"/>
                <a:gd name="connsiteY6" fmla="*/ 342070 h 3333106"/>
                <a:gd name="connsiteX0" fmla="*/ 5526 w 3626988"/>
                <a:gd name="connsiteY0" fmla="*/ 321411 h 3312447"/>
                <a:gd name="connsiteX1" fmla="*/ 1106231 w 3626988"/>
                <a:gd name="connsiteY1" fmla="*/ 120392 h 3312447"/>
                <a:gd name="connsiteX2" fmla="*/ 1841167 w 3626988"/>
                <a:gd name="connsiteY2" fmla="*/ 1128238 h 3312447"/>
                <a:gd name="connsiteX3" fmla="*/ 3257568 w 3626988"/>
                <a:gd name="connsiteY3" fmla="*/ 1827088 h 3312447"/>
                <a:gd name="connsiteX4" fmla="*/ 3446920 w 3626988"/>
                <a:gd name="connsiteY4" fmla="*/ 3284681 h 3312447"/>
                <a:gd name="connsiteX5" fmla="*/ 810732 w 3626988"/>
                <a:gd name="connsiteY5" fmla="*/ 2829004 h 3312447"/>
                <a:gd name="connsiteX6" fmla="*/ 5526 w 3626988"/>
                <a:gd name="connsiteY6" fmla="*/ 321411 h 331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988" h="3312447">
                  <a:moveTo>
                    <a:pt x="5526" y="321411"/>
                  </a:moveTo>
                  <a:cubicBezTo>
                    <a:pt x="54776" y="-130024"/>
                    <a:pt x="800291" y="-14079"/>
                    <a:pt x="1106231" y="120392"/>
                  </a:cubicBezTo>
                  <a:cubicBezTo>
                    <a:pt x="1412171" y="254863"/>
                    <a:pt x="1482611" y="843789"/>
                    <a:pt x="1841167" y="1128238"/>
                  </a:cubicBezTo>
                  <a:cubicBezTo>
                    <a:pt x="2199723" y="1412687"/>
                    <a:pt x="2913672" y="1434993"/>
                    <a:pt x="3257568" y="1827088"/>
                  </a:cubicBezTo>
                  <a:cubicBezTo>
                    <a:pt x="3601464" y="2219183"/>
                    <a:pt x="3786645" y="3214831"/>
                    <a:pt x="3446920" y="3284681"/>
                  </a:cubicBezTo>
                  <a:cubicBezTo>
                    <a:pt x="3107195" y="3354531"/>
                    <a:pt x="1384298" y="3322882"/>
                    <a:pt x="810732" y="2829004"/>
                  </a:cubicBezTo>
                  <a:cubicBezTo>
                    <a:pt x="237166" y="2335126"/>
                    <a:pt x="-43724" y="772846"/>
                    <a:pt x="5526" y="321411"/>
                  </a:cubicBezTo>
                  <a:close/>
                </a:path>
              </a:pathLst>
            </a:custGeom>
            <a:solidFill>
              <a:srgbClr val="344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6CC1CF5-C3AE-4CC7-B5E4-7B5D8CD45B75}"/>
                </a:ext>
              </a:extLst>
            </p:cNvPr>
            <p:cNvSpPr/>
            <p:nvPr/>
          </p:nvSpPr>
          <p:spPr>
            <a:xfrm rot="10800000">
              <a:off x="7149764" y="-596134"/>
              <a:ext cx="5789620" cy="4641716"/>
            </a:xfrm>
            <a:custGeom>
              <a:avLst/>
              <a:gdLst>
                <a:gd name="connsiteX0" fmla="*/ 179738 w 2815353"/>
                <a:gd name="connsiteY0" fmla="*/ 170697 h 2535061"/>
                <a:gd name="connsiteX1" fmla="*/ 351188 w 2815353"/>
                <a:gd name="connsiteY1" fmla="*/ 246897 h 2535061"/>
                <a:gd name="connsiteX2" fmla="*/ 884588 w 2815353"/>
                <a:gd name="connsiteY2" fmla="*/ 1104147 h 2535061"/>
                <a:gd name="connsiteX3" fmla="*/ 1417988 w 2815353"/>
                <a:gd name="connsiteY3" fmla="*/ 1694697 h 2535061"/>
                <a:gd name="connsiteX4" fmla="*/ 2237138 w 2815353"/>
                <a:gd name="connsiteY4" fmla="*/ 1923297 h 2535061"/>
                <a:gd name="connsiteX5" fmla="*/ 2713388 w 2815353"/>
                <a:gd name="connsiteY5" fmla="*/ 2380497 h 2535061"/>
                <a:gd name="connsiteX6" fmla="*/ 198788 w 2815353"/>
                <a:gd name="connsiteY6" fmla="*/ 2342397 h 2535061"/>
                <a:gd name="connsiteX7" fmla="*/ 179738 w 2815353"/>
                <a:gd name="connsiteY7" fmla="*/ 170697 h 2535061"/>
                <a:gd name="connsiteX0" fmla="*/ 179738 w 2830543"/>
                <a:gd name="connsiteY0" fmla="*/ 170697 h 2535061"/>
                <a:gd name="connsiteX1" fmla="*/ 351188 w 2830543"/>
                <a:gd name="connsiteY1" fmla="*/ 246897 h 2535061"/>
                <a:gd name="connsiteX2" fmla="*/ 884588 w 2830543"/>
                <a:gd name="connsiteY2" fmla="*/ 1104147 h 2535061"/>
                <a:gd name="connsiteX3" fmla="*/ 1417988 w 2830543"/>
                <a:gd name="connsiteY3" fmla="*/ 1694697 h 2535061"/>
                <a:gd name="connsiteX4" fmla="*/ 2351438 w 2830543"/>
                <a:gd name="connsiteY4" fmla="*/ 1808997 h 2535061"/>
                <a:gd name="connsiteX5" fmla="*/ 2713388 w 2830543"/>
                <a:gd name="connsiteY5" fmla="*/ 2380497 h 2535061"/>
                <a:gd name="connsiteX6" fmla="*/ 198788 w 2830543"/>
                <a:gd name="connsiteY6" fmla="*/ 2342397 h 2535061"/>
                <a:gd name="connsiteX7" fmla="*/ 179738 w 2830543"/>
                <a:gd name="connsiteY7" fmla="*/ 170697 h 2535061"/>
                <a:gd name="connsiteX0" fmla="*/ 179738 w 2829680"/>
                <a:gd name="connsiteY0" fmla="*/ 170697 h 2535061"/>
                <a:gd name="connsiteX1" fmla="*/ 351188 w 2829680"/>
                <a:gd name="connsiteY1" fmla="*/ 246897 h 2535061"/>
                <a:gd name="connsiteX2" fmla="*/ 884588 w 2829680"/>
                <a:gd name="connsiteY2" fmla="*/ 1104147 h 2535061"/>
                <a:gd name="connsiteX3" fmla="*/ 1456088 w 2829680"/>
                <a:gd name="connsiteY3" fmla="*/ 1593097 h 2535061"/>
                <a:gd name="connsiteX4" fmla="*/ 2351438 w 2829680"/>
                <a:gd name="connsiteY4" fmla="*/ 1808997 h 2535061"/>
                <a:gd name="connsiteX5" fmla="*/ 2713388 w 2829680"/>
                <a:gd name="connsiteY5" fmla="*/ 2380497 h 2535061"/>
                <a:gd name="connsiteX6" fmla="*/ 198788 w 2829680"/>
                <a:gd name="connsiteY6" fmla="*/ 2342397 h 2535061"/>
                <a:gd name="connsiteX7" fmla="*/ 179738 w 2829680"/>
                <a:gd name="connsiteY7" fmla="*/ 170697 h 2535061"/>
                <a:gd name="connsiteX0" fmla="*/ 179738 w 2829680"/>
                <a:gd name="connsiteY0" fmla="*/ 166080 h 2530444"/>
                <a:gd name="connsiteX1" fmla="*/ 351188 w 2829680"/>
                <a:gd name="connsiteY1" fmla="*/ 242280 h 2530444"/>
                <a:gd name="connsiteX2" fmla="*/ 1011588 w 2829680"/>
                <a:gd name="connsiteY2" fmla="*/ 985230 h 2530444"/>
                <a:gd name="connsiteX3" fmla="*/ 1456088 w 2829680"/>
                <a:gd name="connsiteY3" fmla="*/ 1588480 h 2530444"/>
                <a:gd name="connsiteX4" fmla="*/ 2351438 w 2829680"/>
                <a:gd name="connsiteY4" fmla="*/ 1804380 h 2530444"/>
                <a:gd name="connsiteX5" fmla="*/ 2713388 w 2829680"/>
                <a:gd name="connsiteY5" fmla="*/ 2375880 h 2530444"/>
                <a:gd name="connsiteX6" fmla="*/ 198788 w 2829680"/>
                <a:gd name="connsiteY6" fmla="*/ 2337780 h 2530444"/>
                <a:gd name="connsiteX7" fmla="*/ 179738 w 2829680"/>
                <a:gd name="connsiteY7" fmla="*/ 166080 h 2530444"/>
                <a:gd name="connsiteX0" fmla="*/ 179738 w 2832897"/>
                <a:gd name="connsiteY0" fmla="*/ 166080 h 2530444"/>
                <a:gd name="connsiteX1" fmla="*/ 351188 w 2832897"/>
                <a:gd name="connsiteY1" fmla="*/ 242280 h 2530444"/>
                <a:gd name="connsiteX2" fmla="*/ 1011588 w 2832897"/>
                <a:gd name="connsiteY2" fmla="*/ 985230 h 2530444"/>
                <a:gd name="connsiteX3" fmla="*/ 1316388 w 2832897"/>
                <a:gd name="connsiteY3" fmla="*/ 1486880 h 2530444"/>
                <a:gd name="connsiteX4" fmla="*/ 2351438 w 2832897"/>
                <a:gd name="connsiteY4" fmla="*/ 1804380 h 2530444"/>
                <a:gd name="connsiteX5" fmla="*/ 2713388 w 2832897"/>
                <a:gd name="connsiteY5" fmla="*/ 2375880 h 2530444"/>
                <a:gd name="connsiteX6" fmla="*/ 198788 w 2832897"/>
                <a:gd name="connsiteY6" fmla="*/ 2337780 h 2530444"/>
                <a:gd name="connsiteX7" fmla="*/ 179738 w 2832897"/>
                <a:gd name="connsiteY7" fmla="*/ 166080 h 2530444"/>
                <a:gd name="connsiteX0" fmla="*/ 179738 w 2832897"/>
                <a:gd name="connsiteY0" fmla="*/ 147957 h 2512321"/>
                <a:gd name="connsiteX1" fmla="*/ 351188 w 2832897"/>
                <a:gd name="connsiteY1" fmla="*/ 224157 h 2512321"/>
                <a:gd name="connsiteX2" fmla="*/ 744888 w 2832897"/>
                <a:gd name="connsiteY2" fmla="*/ 471807 h 2512321"/>
                <a:gd name="connsiteX3" fmla="*/ 1316388 w 2832897"/>
                <a:gd name="connsiteY3" fmla="*/ 1468757 h 2512321"/>
                <a:gd name="connsiteX4" fmla="*/ 2351438 w 2832897"/>
                <a:gd name="connsiteY4" fmla="*/ 1786257 h 2512321"/>
                <a:gd name="connsiteX5" fmla="*/ 2713388 w 2832897"/>
                <a:gd name="connsiteY5" fmla="*/ 2357757 h 2512321"/>
                <a:gd name="connsiteX6" fmla="*/ 198788 w 2832897"/>
                <a:gd name="connsiteY6" fmla="*/ 2319657 h 2512321"/>
                <a:gd name="connsiteX7" fmla="*/ 179738 w 2832897"/>
                <a:gd name="connsiteY7" fmla="*/ 147957 h 2512321"/>
                <a:gd name="connsiteX0" fmla="*/ 179738 w 2832897"/>
                <a:gd name="connsiteY0" fmla="*/ 110322 h 2474686"/>
                <a:gd name="connsiteX1" fmla="*/ 744888 w 2832897"/>
                <a:gd name="connsiteY1" fmla="*/ 434172 h 2474686"/>
                <a:gd name="connsiteX2" fmla="*/ 1316388 w 2832897"/>
                <a:gd name="connsiteY2" fmla="*/ 1431122 h 2474686"/>
                <a:gd name="connsiteX3" fmla="*/ 2351438 w 2832897"/>
                <a:gd name="connsiteY3" fmla="*/ 1748622 h 2474686"/>
                <a:gd name="connsiteX4" fmla="*/ 2713388 w 2832897"/>
                <a:gd name="connsiteY4" fmla="*/ 2320122 h 2474686"/>
                <a:gd name="connsiteX5" fmla="*/ 198788 w 2832897"/>
                <a:gd name="connsiteY5" fmla="*/ 2282022 h 2474686"/>
                <a:gd name="connsiteX6" fmla="*/ 179738 w 2832897"/>
                <a:gd name="connsiteY6" fmla="*/ 110322 h 2474686"/>
                <a:gd name="connsiteX0" fmla="*/ 86721 w 2904980"/>
                <a:gd name="connsiteY0" fmla="*/ 102186 h 2534647"/>
                <a:gd name="connsiteX1" fmla="*/ 816971 w 2904980"/>
                <a:gd name="connsiteY1" fmla="*/ 489536 h 2534647"/>
                <a:gd name="connsiteX2" fmla="*/ 1388471 w 2904980"/>
                <a:gd name="connsiteY2" fmla="*/ 1486486 h 2534647"/>
                <a:gd name="connsiteX3" fmla="*/ 2423521 w 2904980"/>
                <a:gd name="connsiteY3" fmla="*/ 1803986 h 2534647"/>
                <a:gd name="connsiteX4" fmla="*/ 2785471 w 2904980"/>
                <a:gd name="connsiteY4" fmla="*/ 2375486 h 2534647"/>
                <a:gd name="connsiteX5" fmla="*/ 270871 w 2904980"/>
                <a:gd name="connsiteY5" fmla="*/ 2337386 h 2534647"/>
                <a:gd name="connsiteX6" fmla="*/ 86721 w 2904980"/>
                <a:gd name="connsiteY6" fmla="*/ 102186 h 2534647"/>
                <a:gd name="connsiteX0" fmla="*/ 92599 w 2988933"/>
                <a:gd name="connsiteY0" fmla="*/ 102186 h 2582287"/>
                <a:gd name="connsiteX1" fmla="*/ 822849 w 2988933"/>
                <a:gd name="connsiteY1" fmla="*/ 489536 h 2582287"/>
                <a:gd name="connsiteX2" fmla="*/ 1394349 w 2988933"/>
                <a:gd name="connsiteY2" fmla="*/ 1486486 h 2582287"/>
                <a:gd name="connsiteX3" fmla="*/ 2429399 w 2988933"/>
                <a:gd name="connsiteY3" fmla="*/ 1803986 h 2582287"/>
                <a:gd name="connsiteX4" fmla="*/ 2880249 w 2988933"/>
                <a:gd name="connsiteY4" fmla="*/ 2477086 h 2582287"/>
                <a:gd name="connsiteX5" fmla="*/ 276749 w 2988933"/>
                <a:gd name="connsiteY5" fmla="*/ 2337386 h 2582287"/>
                <a:gd name="connsiteX6" fmla="*/ 92599 w 2988933"/>
                <a:gd name="connsiteY6" fmla="*/ 102186 h 2582287"/>
                <a:gd name="connsiteX0" fmla="*/ 92599 w 3045976"/>
                <a:gd name="connsiteY0" fmla="*/ 102186 h 2582287"/>
                <a:gd name="connsiteX1" fmla="*/ 822849 w 3045976"/>
                <a:gd name="connsiteY1" fmla="*/ 489536 h 2582287"/>
                <a:gd name="connsiteX2" fmla="*/ 1394349 w 3045976"/>
                <a:gd name="connsiteY2" fmla="*/ 1486486 h 2582287"/>
                <a:gd name="connsiteX3" fmla="*/ 2723584 w 3045976"/>
                <a:gd name="connsiteY3" fmla="*/ 1651446 h 2582287"/>
                <a:gd name="connsiteX4" fmla="*/ 2880249 w 3045976"/>
                <a:gd name="connsiteY4" fmla="*/ 2477086 h 2582287"/>
                <a:gd name="connsiteX5" fmla="*/ 276749 w 3045976"/>
                <a:gd name="connsiteY5" fmla="*/ 2337386 h 2582287"/>
                <a:gd name="connsiteX6" fmla="*/ 92599 w 3045976"/>
                <a:gd name="connsiteY6" fmla="*/ 102186 h 2582287"/>
                <a:gd name="connsiteX0" fmla="*/ 92599 w 3036776"/>
                <a:gd name="connsiteY0" fmla="*/ 94204 h 2574305"/>
                <a:gd name="connsiteX1" fmla="*/ 822849 w 3036776"/>
                <a:gd name="connsiteY1" fmla="*/ 481554 h 2574305"/>
                <a:gd name="connsiteX2" fmla="*/ 1634055 w 3036776"/>
                <a:gd name="connsiteY2" fmla="*/ 1075362 h 2574305"/>
                <a:gd name="connsiteX3" fmla="*/ 2723584 w 3036776"/>
                <a:gd name="connsiteY3" fmla="*/ 1643464 h 2574305"/>
                <a:gd name="connsiteX4" fmla="*/ 2880249 w 3036776"/>
                <a:gd name="connsiteY4" fmla="*/ 2469104 h 2574305"/>
                <a:gd name="connsiteX5" fmla="*/ 276749 w 3036776"/>
                <a:gd name="connsiteY5" fmla="*/ 2329404 h 2574305"/>
                <a:gd name="connsiteX6" fmla="*/ 92599 w 3036776"/>
                <a:gd name="connsiteY6" fmla="*/ 94204 h 2574305"/>
                <a:gd name="connsiteX0" fmla="*/ 98415 w 3112429"/>
                <a:gd name="connsiteY0" fmla="*/ 94204 h 2625543"/>
                <a:gd name="connsiteX1" fmla="*/ 828665 w 3112429"/>
                <a:gd name="connsiteY1" fmla="*/ 481554 h 2625543"/>
                <a:gd name="connsiteX2" fmla="*/ 1639871 w 3112429"/>
                <a:gd name="connsiteY2" fmla="*/ 1075362 h 2625543"/>
                <a:gd name="connsiteX3" fmla="*/ 2729400 w 3112429"/>
                <a:gd name="connsiteY3" fmla="*/ 1643464 h 2625543"/>
                <a:gd name="connsiteX4" fmla="*/ 2973231 w 3112429"/>
                <a:gd name="connsiteY4" fmla="*/ 2556270 h 2625543"/>
                <a:gd name="connsiteX5" fmla="*/ 282565 w 3112429"/>
                <a:gd name="connsiteY5" fmla="*/ 2329404 h 2625543"/>
                <a:gd name="connsiteX6" fmla="*/ 98415 w 3112429"/>
                <a:gd name="connsiteY6" fmla="*/ 94204 h 2625543"/>
                <a:gd name="connsiteX0" fmla="*/ 98415 w 3113769"/>
                <a:gd name="connsiteY0" fmla="*/ 95015 h 2626354"/>
                <a:gd name="connsiteX1" fmla="*/ 828665 w 3113769"/>
                <a:gd name="connsiteY1" fmla="*/ 482365 h 2626354"/>
                <a:gd name="connsiteX2" fmla="*/ 1596288 w 3113769"/>
                <a:gd name="connsiteY2" fmla="*/ 1119756 h 2626354"/>
                <a:gd name="connsiteX3" fmla="*/ 2729400 w 3113769"/>
                <a:gd name="connsiteY3" fmla="*/ 1644275 h 2626354"/>
                <a:gd name="connsiteX4" fmla="*/ 2973231 w 3113769"/>
                <a:gd name="connsiteY4" fmla="*/ 2557081 h 2626354"/>
                <a:gd name="connsiteX5" fmla="*/ 282565 w 3113769"/>
                <a:gd name="connsiteY5" fmla="*/ 2330215 h 2626354"/>
                <a:gd name="connsiteX6" fmla="*/ 98415 w 3113769"/>
                <a:gd name="connsiteY6" fmla="*/ 95015 h 2626354"/>
                <a:gd name="connsiteX0" fmla="*/ 114506 w 3129860"/>
                <a:gd name="connsiteY0" fmla="*/ 144397 h 2675736"/>
                <a:gd name="connsiteX1" fmla="*/ 724903 w 3129860"/>
                <a:gd name="connsiteY1" fmla="*/ 324728 h 2675736"/>
                <a:gd name="connsiteX2" fmla="*/ 1612379 w 3129860"/>
                <a:gd name="connsiteY2" fmla="*/ 1169138 h 2675736"/>
                <a:gd name="connsiteX3" fmla="*/ 2745491 w 3129860"/>
                <a:gd name="connsiteY3" fmla="*/ 1693657 h 2675736"/>
                <a:gd name="connsiteX4" fmla="*/ 2989322 w 3129860"/>
                <a:gd name="connsiteY4" fmla="*/ 2606463 h 2675736"/>
                <a:gd name="connsiteX5" fmla="*/ 298656 w 3129860"/>
                <a:gd name="connsiteY5" fmla="*/ 2379597 h 2675736"/>
                <a:gd name="connsiteX6" fmla="*/ 114506 w 3129860"/>
                <a:gd name="connsiteY6" fmla="*/ 144397 h 2675736"/>
                <a:gd name="connsiteX0" fmla="*/ 35997 w 3301953"/>
                <a:gd name="connsiteY0" fmla="*/ 148663 h 2657046"/>
                <a:gd name="connsiteX1" fmla="*/ 896996 w 3301953"/>
                <a:gd name="connsiteY1" fmla="*/ 307202 h 2657046"/>
                <a:gd name="connsiteX2" fmla="*/ 1784472 w 3301953"/>
                <a:gd name="connsiteY2" fmla="*/ 1151612 h 2657046"/>
                <a:gd name="connsiteX3" fmla="*/ 2917584 w 3301953"/>
                <a:gd name="connsiteY3" fmla="*/ 1676131 h 2657046"/>
                <a:gd name="connsiteX4" fmla="*/ 3161415 w 3301953"/>
                <a:gd name="connsiteY4" fmla="*/ 2588937 h 2657046"/>
                <a:gd name="connsiteX5" fmla="*/ 470749 w 3301953"/>
                <a:gd name="connsiteY5" fmla="*/ 2362071 h 2657046"/>
                <a:gd name="connsiteX6" fmla="*/ 35997 w 3301953"/>
                <a:gd name="connsiteY6" fmla="*/ 148663 h 2657046"/>
                <a:gd name="connsiteX0" fmla="*/ 35997 w 3311771"/>
                <a:gd name="connsiteY0" fmla="*/ 148663 h 2657046"/>
                <a:gd name="connsiteX1" fmla="*/ 896996 w 3311771"/>
                <a:gd name="connsiteY1" fmla="*/ 307202 h 2657046"/>
                <a:gd name="connsiteX2" fmla="*/ 1784472 w 3311771"/>
                <a:gd name="connsiteY2" fmla="*/ 1151612 h 2657046"/>
                <a:gd name="connsiteX3" fmla="*/ 2961167 w 3311771"/>
                <a:gd name="connsiteY3" fmla="*/ 1665235 h 2657046"/>
                <a:gd name="connsiteX4" fmla="*/ 3161415 w 3311771"/>
                <a:gd name="connsiteY4" fmla="*/ 2588937 h 2657046"/>
                <a:gd name="connsiteX5" fmla="*/ 470749 w 3311771"/>
                <a:gd name="connsiteY5" fmla="*/ 2362071 h 2657046"/>
                <a:gd name="connsiteX6" fmla="*/ 35997 w 3311771"/>
                <a:gd name="connsiteY6" fmla="*/ 148663 h 2657046"/>
                <a:gd name="connsiteX0" fmla="*/ 35997 w 3311395"/>
                <a:gd name="connsiteY0" fmla="*/ 146465 h 2654848"/>
                <a:gd name="connsiteX1" fmla="*/ 896996 w 3311395"/>
                <a:gd name="connsiteY1" fmla="*/ 305004 h 2654848"/>
                <a:gd name="connsiteX2" fmla="*/ 1795368 w 3311395"/>
                <a:gd name="connsiteY2" fmla="*/ 1084040 h 2654848"/>
                <a:gd name="connsiteX3" fmla="*/ 2961167 w 3311395"/>
                <a:gd name="connsiteY3" fmla="*/ 1663037 h 2654848"/>
                <a:gd name="connsiteX4" fmla="*/ 3161415 w 3311395"/>
                <a:gd name="connsiteY4" fmla="*/ 2586739 h 2654848"/>
                <a:gd name="connsiteX5" fmla="*/ 470749 w 3311395"/>
                <a:gd name="connsiteY5" fmla="*/ 2359873 h 2654848"/>
                <a:gd name="connsiteX6" fmla="*/ 35997 w 3311395"/>
                <a:gd name="connsiteY6" fmla="*/ 146465 h 265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1395" h="2654848">
                  <a:moveTo>
                    <a:pt x="35997" y="146465"/>
                  </a:moveTo>
                  <a:cubicBezTo>
                    <a:pt x="107038" y="-196013"/>
                    <a:pt x="603767" y="148741"/>
                    <a:pt x="896996" y="305004"/>
                  </a:cubicBezTo>
                  <a:cubicBezTo>
                    <a:pt x="1190225" y="461267"/>
                    <a:pt x="1451340" y="857701"/>
                    <a:pt x="1795368" y="1084040"/>
                  </a:cubicBezTo>
                  <a:cubicBezTo>
                    <a:pt x="2139396" y="1310379"/>
                    <a:pt x="2733493" y="1412587"/>
                    <a:pt x="2961167" y="1663037"/>
                  </a:cubicBezTo>
                  <a:cubicBezTo>
                    <a:pt x="3188841" y="1913487"/>
                    <a:pt x="3501140" y="2516889"/>
                    <a:pt x="3161415" y="2586739"/>
                  </a:cubicBezTo>
                  <a:cubicBezTo>
                    <a:pt x="2821690" y="2656589"/>
                    <a:pt x="991652" y="2766585"/>
                    <a:pt x="470749" y="2359873"/>
                  </a:cubicBezTo>
                  <a:cubicBezTo>
                    <a:pt x="-50154" y="1953161"/>
                    <a:pt x="-35044" y="488943"/>
                    <a:pt x="35997" y="146465"/>
                  </a:cubicBezTo>
                  <a:close/>
                </a:path>
              </a:pathLst>
            </a:custGeom>
            <a:solidFill>
              <a:srgbClr val="009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Овал 8">
            <a:extLst>
              <a:ext uri="{FF2B5EF4-FFF2-40B4-BE49-F238E27FC236}">
                <a16:creationId xmlns:a16="http://schemas.microsoft.com/office/drawing/2014/main" id="{BBF54588-F489-48FB-A1C1-77A6043B7971}"/>
              </a:ext>
            </a:extLst>
          </p:cNvPr>
          <p:cNvSpPr/>
          <p:nvPr/>
        </p:nvSpPr>
        <p:spPr>
          <a:xfrm>
            <a:off x="3934708" y="5944355"/>
            <a:ext cx="285175" cy="285175"/>
          </a:xfrm>
          <a:prstGeom prst="ellipse">
            <a:avLst/>
          </a:prstGeom>
          <a:solidFill>
            <a:srgbClr val="344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458848A-0E6E-4B97-AA63-33F15A80BC78}"/>
              </a:ext>
            </a:extLst>
          </p:cNvPr>
          <p:cNvSpPr/>
          <p:nvPr/>
        </p:nvSpPr>
        <p:spPr>
          <a:xfrm>
            <a:off x="4877135" y="961968"/>
            <a:ext cx="369700" cy="369700"/>
          </a:xfrm>
          <a:prstGeom prst="ellipse">
            <a:avLst/>
          </a:prstGeom>
          <a:solidFill>
            <a:srgbClr val="00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B2CBC-1CA6-4DA5-ABA0-2D2DF2B5C8B0}"/>
              </a:ext>
            </a:extLst>
          </p:cNvPr>
          <p:cNvSpPr txBox="1"/>
          <p:nvPr/>
        </p:nvSpPr>
        <p:spPr>
          <a:xfrm>
            <a:off x="0" y="302062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Социальный проект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88692-772D-4AA8-A17B-1D597369E2CE}"/>
              </a:ext>
            </a:extLst>
          </p:cNvPr>
          <p:cNvSpPr txBox="1"/>
          <p:nvPr/>
        </p:nvSpPr>
        <p:spPr>
          <a:xfrm>
            <a:off x="4411121" y="5647841"/>
            <a:ext cx="607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Автор проекта:</a:t>
            </a:r>
          </a:p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Власова Оксана Владимировна</a:t>
            </a:r>
            <a:endParaRPr lang="ru-RU" sz="2800" dirty="0">
              <a:solidFill>
                <a:schemeClr val="bg1"/>
              </a:solidFill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872F968-DEDE-4558-9747-1005BE585C10}"/>
              </a:ext>
            </a:extLst>
          </p:cNvPr>
          <p:cNvGrpSpPr/>
          <p:nvPr/>
        </p:nvGrpSpPr>
        <p:grpSpPr>
          <a:xfrm rot="5400000">
            <a:off x="5287164" y="3746667"/>
            <a:ext cx="314645" cy="1074896"/>
            <a:chOff x="5390482" y="2642093"/>
            <a:chExt cx="821010" cy="2804747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CF86D7E6-18BF-4DFF-AEF7-6496EEB0F19C}"/>
                </a:ext>
              </a:extLst>
            </p:cNvPr>
            <p:cNvGrpSpPr/>
            <p:nvPr/>
          </p:nvGrpSpPr>
          <p:grpSpPr>
            <a:xfrm>
              <a:off x="5390482" y="2967153"/>
              <a:ext cx="385184" cy="2479687"/>
              <a:chOff x="5390482" y="2967153"/>
              <a:chExt cx="385184" cy="2479687"/>
            </a:xfrm>
          </p:grpSpPr>
          <p:pic>
            <p:nvPicPr>
              <p:cNvPr id="46" name="Рисунок 45">
                <a:extLst>
                  <a:ext uri="{FF2B5EF4-FFF2-40B4-BE49-F238E27FC236}">
                    <a16:creationId xmlns:a16="http://schemas.microsoft.com/office/drawing/2014/main" id="{223C1466-39F3-48B1-AD53-3BB232530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4998340"/>
                <a:ext cx="385184" cy="448500"/>
              </a:xfrm>
              <a:prstGeom prst="rect">
                <a:avLst/>
              </a:prstGeom>
            </p:spPr>
          </p:pic>
          <p:pic>
            <p:nvPicPr>
              <p:cNvPr id="47" name="Рисунок 46">
                <a:extLst>
                  <a:ext uri="{FF2B5EF4-FFF2-40B4-BE49-F238E27FC236}">
                    <a16:creationId xmlns:a16="http://schemas.microsoft.com/office/drawing/2014/main" id="{B66BC9BF-183A-430F-B1BD-41B5A071F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3982747"/>
                <a:ext cx="385184" cy="448500"/>
              </a:xfrm>
              <a:prstGeom prst="rect">
                <a:avLst/>
              </a:prstGeom>
            </p:spPr>
          </p:pic>
          <p:pic>
            <p:nvPicPr>
              <p:cNvPr id="48" name="Рисунок 47">
                <a:extLst>
                  <a:ext uri="{FF2B5EF4-FFF2-40B4-BE49-F238E27FC236}">
                    <a16:creationId xmlns:a16="http://schemas.microsoft.com/office/drawing/2014/main" id="{79079F37-0FA4-4218-AE69-0473AFFA4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2967153"/>
                <a:ext cx="385184" cy="448500"/>
              </a:xfrm>
              <a:prstGeom prst="rect">
                <a:avLst/>
              </a:prstGeom>
            </p:spPr>
          </p:pic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7510DA25-FE24-468F-B5EF-EAFDDC7DB9D5}"/>
                </a:ext>
              </a:extLst>
            </p:cNvPr>
            <p:cNvGrpSpPr/>
            <p:nvPr/>
          </p:nvGrpSpPr>
          <p:grpSpPr>
            <a:xfrm flipH="1">
              <a:off x="5826308" y="2642093"/>
              <a:ext cx="385184" cy="2479687"/>
              <a:chOff x="5390482" y="2967153"/>
              <a:chExt cx="385184" cy="2479687"/>
            </a:xfrm>
          </p:grpSpPr>
          <p:pic>
            <p:nvPicPr>
              <p:cNvPr id="43" name="Рисунок 42">
                <a:extLst>
                  <a:ext uri="{FF2B5EF4-FFF2-40B4-BE49-F238E27FC236}">
                    <a16:creationId xmlns:a16="http://schemas.microsoft.com/office/drawing/2014/main" id="{D3FC57B2-D79C-4985-883D-04EC8F55C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4998340"/>
                <a:ext cx="385184" cy="448500"/>
              </a:xfrm>
              <a:prstGeom prst="rect">
                <a:avLst/>
              </a:prstGeom>
            </p:spPr>
          </p:pic>
          <p:pic>
            <p:nvPicPr>
              <p:cNvPr id="44" name="Рисунок 43">
                <a:extLst>
                  <a:ext uri="{FF2B5EF4-FFF2-40B4-BE49-F238E27FC236}">
                    <a16:creationId xmlns:a16="http://schemas.microsoft.com/office/drawing/2014/main" id="{67D6F654-04A3-4C5F-8E3D-81E7FD624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3982747"/>
                <a:ext cx="385184" cy="448500"/>
              </a:xfrm>
              <a:prstGeom prst="rect">
                <a:avLst/>
              </a:prstGeom>
            </p:spPr>
          </p:pic>
          <p:pic>
            <p:nvPicPr>
              <p:cNvPr id="45" name="Рисунок 44">
                <a:extLst>
                  <a:ext uri="{FF2B5EF4-FFF2-40B4-BE49-F238E27FC236}">
                    <a16:creationId xmlns:a16="http://schemas.microsoft.com/office/drawing/2014/main" id="{337648B2-ECCB-4ED0-8556-8CEC3B818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0482" y="2967153"/>
                <a:ext cx="385184" cy="448500"/>
              </a:xfrm>
              <a:prstGeom prst="rect">
                <a:avLst/>
              </a:prstGeom>
            </p:spPr>
          </p:pic>
        </p:grpSp>
      </p:grpSp>
      <p:sp>
        <p:nvSpPr>
          <p:cNvPr id="51" name="Овал 50">
            <a:extLst>
              <a:ext uri="{FF2B5EF4-FFF2-40B4-BE49-F238E27FC236}">
                <a16:creationId xmlns:a16="http://schemas.microsoft.com/office/drawing/2014/main" id="{BCD89589-8C9E-4CDC-B144-3CA31FCE4670}"/>
              </a:ext>
            </a:extLst>
          </p:cNvPr>
          <p:cNvSpPr/>
          <p:nvPr/>
        </p:nvSpPr>
        <p:spPr>
          <a:xfrm>
            <a:off x="11159790" y="676793"/>
            <a:ext cx="285175" cy="28517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7A5783B-C424-48A3-83E6-84A65FEFA051}"/>
              </a:ext>
            </a:extLst>
          </p:cNvPr>
          <p:cNvSpPr/>
          <p:nvPr/>
        </p:nvSpPr>
        <p:spPr>
          <a:xfrm>
            <a:off x="4113551" y="531410"/>
            <a:ext cx="549063" cy="549063"/>
          </a:xfrm>
          <a:prstGeom prst="ellipse">
            <a:avLst/>
          </a:prstGeom>
          <a:noFill/>
          <a:ln w="15875">
            <a:solidFill>
              <a:srgbClr val="EB5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67FCD-CC73-49CA-9C57-46D1F1347AFA}"/>
              </a:ext>
            </a:extLst>
          </p:cNvPr>
          <p:cNvSpPr txBox="1"/>
          <p:nvPr/>
        </p:nvSpPr>
        <p:spPr>
          <a:xfrm>
            <a:off x="406593" y="4640824"/>
            <a:ext cx="31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Narrow" panose="020B0606020202030204" pitchFamily="34" charset="0"/>
              </a:rPr>
              <a:t>Сроки: 1.10.2020 – 30.09.2021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34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81BBD9-7D42-41BF-A923-7FF2C919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/>
          <a:stretch/>
        </p:blipFill>
        <p:spPr>
          <a:xfrm>
            <a:off x="6843812" y="539025"/>
            <a:ext cx="5903799" cy="6337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993FE-6EBF-4D28-8DAF-BD645ADFC05C}"/>
              </a:ext>
            </a:extLst>
          </p:cNvPr>
          <p:cNvSpPr txBox="1"/>
          <p:nvPr/>
        </p:nvSpPr>
        <p:spPr>
          <a:xfrm>
            <a:off x="290671" y="1510699"/>
            <a:ext cx="5908990" cy="13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800"/>
              </a:lnSpc>
            </a:pPr>
            <a:r>
              <a:rPr lang="ru-RU" sz="4800" dirty="0">
                <a:solidFill>
                  <a:srgbClr val="344DB0"/>
                </a:solidFill>
                <a:latin typeface="Arial Black" panose="020B0A04020102020204" pitchFamily="34" charset="0"/>
              </a:rPr>
              <a:t>Власова Оксана</a:t>
            </a:r>
          </a:p>
          <a:p>
            <a:pPr>
              <a:lnSpc>
                <a:spcPts val="4800"/>
              </a:lnSpc>
            </a:pPr>
            <a:r>
              <a:rPr lang="ru-RU" sz="4800" dirty="0">
                <a:solidFill>
                  <a:srgbClr val="344DB0"/>
                </a:solidFill>
                <a:latin typeface="Arial Black" panose="020B0A04020102020204" pitchFamily="34" charset="0"/>
              </a:rPr>
              <a:t>Владимировна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FDB8-D6B5-4B72-AF80-81715C444108}"/>
              </a:ext>
            </a:extLst>
          </p:cNvPr>
          <p:cNvSpPr txBox="1"/>
          <p:nvPr/>
        </p:nvSpPr>
        <p:spPr>
          <a:xfrm>
            <a:off x="323850" y="3015493"/>
            <a:ext cx="5772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сертифицированный тренер по Йоге смеха и официальный представитель международной федерации Йога смеха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F17E5-CA7D-4661-B816-4AC1066C35AB}"/>
              </a:ext>
            </a:extLst>
          </p:cNvPr>
          <p:cNvSpPr txBox="1"/>
          <p:nvPr/>
        </p:nvSpPr>
        <p:spPr>
          <a:xfrm>
            <a:off x="323850" y="539025"/>
            <a:ext cx="57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Руководитель проекта </a:t>
            </a:r>
          </a:p>
        </p:txBody>
      </p:sp>
    </p:spTree>
    <p:extLst>
      <p:ext uri="{BB962C8B-B14F-4D97-AF65-F5344CB8AC3E}">
        <p14:creationId xmlns:p14="http://schemas.microsoft.com/office/powerpoint/2010/main" val="38938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4F689-7A0F-4B14-93BB-695E65D7EE85}"/>
              </a:ext>
            </a:extLst>
          </p:cNvPr>
          <p:cNvSpPr txBox="1"/>
          <p:nvPr/>
        </p:nvSpPr>
        <p:spPr>
          <a:xfrm>
            <a:off x="1060450" y="3133086"/>
            <a:ext cx="5772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одно из популярных и любимых направлений, которое успешно развивается на базе Регионального центра общественного здоровья и медицинской профилактики в Приморском крае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8CB29-72C6-4B41-BC42-2AA717A949AE}"/>
              </a:ext>
            </a:extLst>
          </p:cNvPr>
          <p:cNvSpPr txBox="1"/>
          <p:nvPr/>
        </p:nvSpPr>
        <p:spPr>
          <a:xfrm>
            <a:off x="1060450" y="1384571"/>
            <a:ext cx="6096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344DB0"/>
                </a:solidFill>
                <a:latin typeface="Arial Black" panose="020B0A04020102020204" pitchFamily="34" charset="0"/>
              </a:rPr>
              <a:t>Йога смеха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F2030-17F4-45AB-B0A6-3AC8CA39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597170"/>
            <a:ext cx="4105072" cy="54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1B4B40E-4D25-4E2C-9506-7BA44CF74F0C}"/>
              </a:ext>
            </a:extLst>
          </p:cNvPr>
          <p:cNvSpPr/>
          <p:nvPr/>
        </p:nvSpPr>
        <p:spPr>
          <a:xfrm>
            <a:off x="-1428750" y="-1189657"/>
            <a:ext cx="7848600" cy="5494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70AC7-FA2E-4900-B729-3FA4C61B358E}"/>
              </a:ext>
            </a:extLst>
          </p:cNvPr>
          <p:cNvSpPr txBox="1"/>
          <p:nvPr/>
        </p:nvSpPr>
        <p:spPr>
          <a:xfrm>
            <a:off x="7372350" y="888980"/>
            <a:ext cx="50482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600" dirty="0">
                <a:latin typeface="Arial Narrow" panose="020B0606020202030204" pitchFamily="34" charset="0"/>
              </a:rPr>
              <a:t>Больше смеха в жизни</a:t>
            </a:r>
          </a:p>
          <a:p>
            <a:pPr>
              <a:spcAft>
                <a:spcPts val="1200"/>
              </a:spcAft>
            </a:pPr>
            <a:r>
              <a:rPr lang="ru-RU" sz="3600" dirty="0">
                <a:latin typeface="Arial Narrow" panose="020B0606020202030204" pitchFamily="34" charset="0"/>
              </a:rPr>
              <a:t>физического здоровья</a:t>
            </a:r>
          </a:p>
          <a:p>
            <a:pPr>
              <a:spcAft>
                <a:spcPts val="1200"/>
              </a:spcAft>
            </a:pPr>
            <a:r>
              <a:rPr lang="ru-RU" sz="3600" dirty="0">
                <a:latin typeface="Arial Narrow" panose="020B0606020202030204" pitchFamily="34" charset="0"/>
              </a:rPr>
              <a:t>психического здоровья</a:t>
            </a:r>
          </a:p>
          <a:p>
            <a:pPr>
              <a:spcAft>
                <a:spcPts val="1200"/>
              </a:spcAft>
            </a:pPr>
            <a:r>
              <a:rPr lang="ru-RU" sz="3600" dirty="0">
                <a:latin typeface="Arial Narrow" panose="020B0606020202030204" pitchFamily="34" charset="0"/>
              </a:rPr>
              <a:t>Рост социальных связей</a:t>
            </a:r>
          </a:p>
          <a:p>
            <a:pPr>
              <a:spcAft>
                <a:spcPts val="1200"/>
              </a:spcAft>
            </a:pPr>
            <a:r>
              <a:rPr lang="ru-RU" sz="3600" dirty="0">
                <a:latin typeface="Arial Narrow" panose="020B0606020202030204" pitchFamily="34" charset="0"/>
              </a:rPr>
              <a:t>Долголетие</a:t>
            </a:r>
          </a:p>
          <a:p>
            <a:r>
              <a:rPr lang="ru-RU" sz="3600" dirty="0">
                <a:latin typeface="Akrobat SemiBold" panose="00000700000000000000" pitchFamily="2" charset="-52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E4FFD-6661-4654-9D7E-26C1BB09760A}"/>
              </a:ext>
            </a:extLst>
          </p:cNvPr>
          <p:cNvSpPr txBox="1"/>
          <p:nvPr/>
        </p:nvSpPr>
        <p:spPr>
          <a:xfrm>
            <a:off x="323850" y="502206"/>
            <a:ext cx="5772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E42F47"/>
                </a:solidFill>
                <a:latin typeface="Arial Black" panose="020B0A04020102020204" pitchFamily="34" charset="0"/>
              </a:rPr>
              <a:t>Йога смеха качественно улучшает жизнь пожилых людей </a:t>
            </a:r>
          </a:p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E42F47"/>
                </a:solidFill>
                <a:latin typeface="Arial Black" panose="020B0A04020102020204" pitchFamily="34" charset="0"/>
              </a:rPr>
              <a:t>и влияет на следующие </a:t>
            </a:r>
            <a:r>
              <a:rPr lang="ru-RU" sz="3600" dirty="0">
                <a:latin typeface="Arial Black" panose="020B0A04020102020204" pitchFamily="34" charset="0"/>
              </a:rPr>
              <a:t>факторы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BA6EF1F9-0E08-4464-BA50-88F279CF7537}"/>
              </a:ext>
            </a:extLst>
          </p:cNvPr>
          <p:cNvSpPr/>
          <p:nvPr/>
        </p:nvSpPr>
        <p:spPr>
          <a:xfrm rot="5400000">
            <a:off x="6911148" y="973623"/>
            <a:ext cx="220662" cy="7017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450BB23-6A5D-403F-91EA-BE2E8E1E16E7}"/>
              </a:ext>
            </a:extLst>
          </p:cNvPr>
          <p:cNvSpPr/>
          <p:nvPr/>
        </p:nvSpPr>
        <p:spPr>
          <a:xfrm rot="5400000">
            <a:off x="6911148" y="1608281"/>
            <a:ext cx="220662" cy="7017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E2329C5-B165-485C-9DE4-046BFA5B7D2A}"/>
              </a:ext>
            </a:extLst>
          </p:cNvPr>
          <p:cNvSpPr/>
          <p:nvPr/>
        </p:nvSpPr>
        <p:spPr>
          <a:xfrm rot="5400000">
            <a:off x="6911148" y="2234036"/>
            <a:ext cx="220662" cy="7017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7223B814-8986-46F8-B093-65E084B277EC}"/>
              </a:ext>
            </a:extLst>
          </p:cNvPr>
          <p:cNvSpPr/>
          <p:nvPr/>
        </p:nvSpPr>
        <p:spPr>
          <a:xfrm rot="5400000">
            <a:off x="6911148" y="2859791"/>
            <a:ext cx="220662" cy="7017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B70F8CB0-2499-4E19-A16F-AF2439738D30}"/>
              </a:ext>
            </a:extLst>
          </p:cNvPr>
          <p:cNvSpPr/>
          <p:nvPr/>
        </p:nvSpPr>
        <p:spPr>
          <a:xfrm rot="5400000">
            <a:off x="6911148" y="3485546"/>
            <a:ext cx="220662" cy="7017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78EA50-77A0-48B8-A2C5-B42CF044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474845"/>
            <a:ext cx="529590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755BF-7A81-4117-B549-D5DBA03A0B72}"/>
              </a:ext>
            </a:extLst>
          </p:cNvPr>
          <p:cNvSpPr txBox="1"/>
          <p:nvPr/>
        </p:nvSpPr>
        <p:spPr>
          <a:xfrm>
            <a:off x="730250" y="4024332"/>
            <a:ext cx="1035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Йога Смеха –  это форма упражнения, укрепляющие здоровье пожилых людей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D1075-8DE3-4967-B3BD-40E1C38E9EEF}"/>
              </a:ext>
            </a:extLst>
          </p:cNvPr>
          <p:cNvSpPr txBox="1"/>
          <p:nvPr/>
        </p:nvSpPr>
        <p:spPr>
          <a:xfrm>
            <a:off x="730250" y="641582"/>
            <a:ext cx="770255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344DB0"/>
                </a:solidFill>
                <a:latin typeface="Arial Black" panose="020B0A04020102020204" pitchFamily="34" charset="0"/>
              </a:rPr>
              <a:t>Больше смеха в жизни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FE5B-652C-4C7E-87C5-BF9E0A463404}"/>
              </a:ext>
            </a:extLst>
          </p:cNvPr>
          <p:cNvSpPr txBox="1"/>
          <p:nvPr/>
        </p:nvSpPr>
        <p:spPr>
          <a:xfrm>
            <a:off x="730250" y="2690793"/>
            <a:ext cx="1035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Вас не остановит отсутствие чувства юмора, болезнь Альцгеймера, возраст.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50E4-156D-466C-A84B-44948A6CC375}"/>
              </a:ext>
            </a:extLst>
          </p:cNvPr>
          <p:cNvSpPr txBox="1"/>
          <p:nvPr/>
        </p:nvSpPr>
        <p:spPr>
          <a:xfrm>
            <a:off x="730250" y="1491781"/>
            <a:ext cx="1035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Йога Смеха – отличный способ, чтобы вернуть смех и радость в жизнь пожилых людей. </a:t>
            </a:r>
          </a:p>
        </p:txBody>
      </p:sp>
    </p:spTree>
    <p:extLst>
      <p:ext uri="{BB962C8B-B14F-4D97-AF65-F5344CB8AC3E}">
        <p14:creationId xmlns:p14="http://schemas.microsoft.com/office/powerpoint/2010/main" val="33012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D1075-8DE3-4967-B3BD-40E1C38E9EEF}"/>
              </a:ext>
            </a:extLst>
          </p:cNvPr>
          <p:cNvSpPr txBox="1"/>
          <p:nvPr/>
        </p:nvSpPr>
        <p:spPr>
          <a:xfrm>
            <a:off x="730250" y="373526"/>
            <a:ext cx="9499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344DB0"/>
                </a:solidFill>
                <a:latin typeface="Arial Black" panose="020B0A04020102020204" pitchFamily="34" charset="0"/>
              </a:rPr>
              <a:t>Физическое здоровье после курса упражнений улучшается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50E4-156D-466C-A84B-44948A6CC375}"/>
              </a:ext>
            </a:extLst>
          </p:cNvPr>
          <p:cNvSpPr txBox="1"/>
          <p:nvPr/>
        </p:nvSpPr>
        <p:spPr>
          <a:xfrm>
            <a:off x="730250" y="1491781"/>
            <a:ext cx="1035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Результаты анкетирования и скрининговых исследований, проведенных в рамках проекта Центром Здоровья КГБУЗ «Владивостокская поликлиника №3», показали: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1C3B2F-9507-4219-8FE3-6AB3A2C4886D}"/>
              </a:ext>
            </a:extLst>
          </p:cNvPr>
          <p:cNvSpPr/>
          <p:nvPr/>
        </p:nvSpPr>
        <p:spPr>
          <a:xfrm>
            <a:off x="5921829" y="2822901"/>
            <a:ext cx="5898696" cy="569694"/>
          </a:xfrm>
          <a:prstGeom prst="rect">
            <a:avLst/>
          </a:prstGeom>
          <a:gradFill flip="none" rotWithShape="1">
            <a:gsLst>
              <a:gs pos="46000">
                <a:srgbClr val="01B0FF"/>
              </a:gs>
              <a:gs pos="57000">
                <a:srgbClr val="344DB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7210B4-928F-4E3B-BB58-ED8D33A97DC4}"/>
              </a:ext>
            </a:extLst>
          </p:cNvPr>
          <p:cNvSpPr/>
          <p:nvPr/>
        </p:nvSpPr>
        <p:spPr>
          <a:xfrm>
            <a:off x="5921829" y="3641921"/>
            <a:ext cx="5898696" cy="569694"/>
          </a:xfrm>
          <a:prstGeom prst="rect">
            <a:avLst/>
          </a:prstGeom>
          <a:gradFill flip="none" rotWithShape="1">
            <a:gsLst>
              <a:gs pos="32000">
                <a:srgbClr val="01B0FF"/>
              </a:gs>
              <a:gs pos="46000">
                <a:srgbClr val="344DB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9255D2-728F-4EEE-8AD9-0985CE120EEA}"/>
              </a:ext>
            </a:extLst>
          </p:cNvPr>
          <p:cNvSpPr/>
          <p:nvPr/>
        </p:nvSpPr>
        <p:spPr>
          <a:xfrm>
            <a:off x="5921829" y="4419367"/>
            <a:ext cx="5898696" cy="569694"/>
          </a:xfrm>
          <a:prstGeom prst="rect">
            <a:avLst/>
          </a:prstGeom>
          <a:gradFill flip="none" rotWithShape="1">
            <a:gsLst>
              <a:gs pos="17000">
                <a:srgbClr val="01B0FF"/>
              </a:gs>
              <a:gs pos="39000">
                <a:srgbClr val="344DB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A3EB7B-0181-445D-B6E0-93ADCDDDABA8}"/>
              </a:ext>
            </a:extLst>
          </p:cNvPr>
          <p:cNvSpPr/>
          <p:nvPr/>
        </p:nvSpPr>
        <p:spPr>
          <a:xfrm>
            <a:off x="5921829" y="5193121"/>
            <a:ext cx="5898696" cy="569694"/>
          </a:xfrm>
          <a:prstGeom prst="rect">
            <a:avLst/>
          </a:prstGeom>
          <a:gradFill flip="none" rotWithShape="1">
            <a:gsLst>
              <a:gs pos="3000">
                <a:srgbClr val="01B0FF"/>
              </a:gs>
              <a:gs pos="16000">
                <a:srgbClr val="344DB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9F1EA-17CC-4385-9A64-1D2C7ABD3641}"/>
              </a:ext>
            </a:extLst>
          </p:cNvPr>
          <p:cNvSpPr txBox="1"/>
          <p:nvPr/>
        </p:nvSpPr>
        <p:spPr>
          <a:xfrm>
            <a:off x="730250" y="2923082"/>
            <a:ext cx="1035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улучшение состояние сердечно-сосудистой системы 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B4BAD-E5C4-4558-8D61-E3B79D383001}"/>
              </a:ext>
            </a:extLst>
          </p:cNvPr>
          <p:cNvSpPr txBox="1"/>
          <p:nvPr/>
        </p:nvSpPr>
        <p:spPr>
          <a:xfrm>
            <a:off x="730250" y="3721896"/>
            <a:ext cx="1035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снижение уровня общего холестерина и сахара в крови 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D1B73-7D41-4625-B623-31223CFD8DA3}"/>
              </a:ext>
            </a:extLst>
          </p:cNvPr>
          <p:cNvSpPr txBox="1"/>
          <p:nvPr/>
        </p:nvSpPr>
        <p:spPr>
          <a:xfrm>
            <a:off x="730250" y="4499342"/>
            <a:ext cx="1035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улучшение функции дыхательной системы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5D644-CDF8-4B44-9F9B-4811599902C6}"/>
              </a:ext>
            </a:extLst>
          </p:cNvPr>
          <p:cNvSpPr txBox="1"/>
          <p:nvPr/>
        </p:nvSpPr>
        <p:spPr>
          <a:xfrm>
            <a:off x="730250" y="5116484"/>
            <a:ext cx="536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повышение уровня адаптационных и психических резервов организма 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74BB8-A40F-4004-B2F4-22B56EF6013C}"/>
              </a:ext>
            </a:extLst>
          </p:cNvPr>
          <p:cNvSpPr txBox="1"/>
          <p:nvPr/>
        </p:nvSpPr>
        <p:spPr>
          <a:xfrm>
            <a:off x="6249265" y="2815330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40%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378A8-7BC0-49EE-A2A9-A85D2AA14B49}"/>
              </a:ext>
            </a:extLst>
          </p:cNvPr>
          <p:cNvSpPr txBox="1"/>
          <p:nvPr/>
        </p:nvSpPr>
        <p:spPr>
          <a:xfrm>
            <a:off x="6249265" y="3667851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A6CF22-CF28-4EBD-ABDB-DB66033B635B}"/>
              </a:ext>
            </a:extLst>
          </p:cNvPr>
          <p:cNvSpPr txBox="1"/>
          <p:nvPr/>
        </p:nvSpPr>
        <p:spPr>
          <a:xfrm>
            <a:off x="6249265" y="4478798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70%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92B00C-6D3F-473F-B68D-64BF72FE2FCB}"/>
              </a:ext>
            </a:extLst>
          </p:cNvPr>
          <p:cNvSpPr txBox="1"/>
          <p:nvPr/>
        </p:nvSpPr>
        <p:spPr>
          <a:xfrm>
            <a:off x="6249265" y="5239595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90%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711F9-FB8B-47B6-9A9D-5E1E2067CD55}"/>
              </a:ext>
            </a:extLst>
          </p:cNvPr>
          <p:cNvSpPr txBox="1"/>
          <p:nvPr/>
        </p:nvSpPr>
        <p:spPr>
          <a:xfrm>
            <a:off x="730250" y="5839452"/>
            <a:ext cx="1146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улучшение самочувствия и настроения, повышение уверенности в себе, более позитивное мировосприятие, улучшение отношений с окружающими, в семье;</a:t>
            </a:r>
          </a:p>
        </p:txBody>
      </p:sp>
    </p:spTree>
    <p:extLst>
      <p:ext uri="{BB962C8B-B14F-4D97-AF65-F5344CB8AC3E}">
        <p14:creationId xmlns:p14="http://schemas.microsoft.com/office/powerpoint/2010/main" val="101214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755BF-7A81-4117-B549-D5DBA03A0B72}"/>
              </a:ext>
            </a:extLst>
          </p:cNvPr>
          <p:cNvSpPr txBox="1"/>
          <p:nvPr/>
        </p:nvSpPr>
        <p:spPr>
          <a:xfrm>
            <a:off x="648948" y="1491781"/>
            <a:ext cx="786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В рамках проекта более 1000 жителей Владивостока и Приморского края ознакомились с методикой Йога смеха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D1075-8DE3-4967-B3BD-40E1C38E9EEF}"/>
              </a:ext>
            </a:extLst>
          </p:cNvPr>
          <p:cNvSpPr txBox="1"/>
          <p:nvPr/>
        </p:nvSpPr>
        <p:spPr>
          <a:xfrm>
            <a:off x="730250" y="641582"/>
            <a:ext cx="770255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344DB0"/>
                </a:solidFill>
                <a:latin typeface="Arial Black" panose="020B0A04020102020204" pitchFamily="34" charset="0"/>
              </a:rPr>
              <a:t>Рост социальных связей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2FDCD-139C-4546-9BEC-B802096E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30" y="2435211"/>
            <a:ext cx="5909365" cy="442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E2F6A-ADB7-41C3-870D-607DD00295CD}"/>
              </a:ext>
            </a:extLst>
          </p:cNvPr>
          <p:cNvSpPr txBox="1"/>
          <p:nvPr/>
        </p:nvSpPr>
        <p:spPr>
          <a:xfrm>
            <a:off x="648948" y="3513829"/>
            <a:ext cx="583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Всего было проведено 140 занятий. </a:t>
            </a:r>
          </a:p>
        </p:txBody>
      </p:sp>
    </p:spTree>
    <p:extLst>
      <p:ext uri="{BB962C8B-B14F-4D97-AF65-F5344CB8AC3E}">
        <p14:creationId xmlns:p14="http://schemas.microsoft.com/office/powerpoint/2010/main" val="30056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D1075-8DE3-4967-B3BD-40E1C38E9EEF}"/>
              </a:ext>
            </a:extLst>
          </p:cNvPr>
          <p:cNvSpPr txBox="1"/>
          <p:nvPr/>
        </p:nvSpPr>
        <p:spPr>
          <a:xfrm>
            <a:off x="730250" y="641582"/>
            <a:ext cx="770255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3600" dirty="0">
                <a:solidFill>
                  <a:srgbClr val="344DB0"/>
                </a:solidFill>
                <a:latin typeface="Arial Black" panose="020B0A04020102020204" pitchFamily="34" charset="0"/>
              </a:rPr>
              <a:t>Долголетие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50E4-156D-466C-A84B-44948A6CC375}"/>
              </a:ext>
            </a:extLst>
          </p:cNvPr>
          <p:cNvSpPr txBox="1"/>
          <p:nvPr/>
        </p:nvSpPr>
        <p:spPr>
          <a:xfrm>
            <a:off x="730250" y="1491781"/>
            <a:ext cx="5905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Narrow" panose="020B0606020202030204" pitchFamily="34" charset="0"/>
              </a:rPr>
              <a:t>Йога Смеха ведет к долголетию: Йога Смеха дает пожилым причину и цель жить полной жизнью каждый день. Ее успешно практикуют и 70-летние, и 80-летние, и 90-летние. При ежедневном увеличении количества пожилых людей Йога Смеха – инструмент для преобразования старения и продления жизни.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9BA281-9DD0-4F2E-A495-F2F862CA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40" y="1255525"/>
            <a:ext cx="496388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A4C81C-9AF9-425D-AFDA-905875B2C5F1}"/>
              </a:ext>
            </a:extLst>
          </p:cNvPr>
          <p:cNvSpPr/>
          <p:nvPr/>
        </p:nvSpPr>
        <p:spPr>
          <a:xfrm>
            <a:off x="-182880" y="0"/>
            <a:ext cx="8068489" cy="6857999"/>
          </a:xfrm>
          <a:prstGeom prst="rect">
            <a:avLst/>
          </a:prstGeom>
          <a:solidFill>
            <a:srgbClr val="EB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B106D9-0339-4B0E-AF5A-5745915B29DF}"/>
              </a:ext>
            </a:extLst>
          </p:cNvPr>
          <p:cNvSpPr/>
          <p:nvPr/>
        </p:nvSpPr>
        <p:spPr>
          <a:xfrm>
            <a:off x="-182880" y="4284808"/>
            <a:ext cx="7866105" cy="2573192"/>
          </a:xfrm>
          <a:prstGeom prst="rect">
            <a:avLst/>
          </a:prstGeom>
          <a:solidFill>
            <a:srgbClr val="FFC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41F78CA-EEF0-4EEA-A5CA-7DD69475D6D6}"/>
              </a:ext>
            </a:extLst>
          </p:cNvPr>
          <p:cNvSpPr/>
          <p:nvPr/>
        </p:nvSpPr>
        <p:spPr>
          <a:xfrm>
            <a:off x="7094857" y="0"/>
            <a:ext cx="5097142" cy="6858000"/>
          </a:xfrm>
          <a:prstGeom prst="rect">
            <a:avLst/>
          </a:prstGeom>
          <a:solidFill>
            <a:srgbClr val="01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2003C-DC81-4C75-9D2D-64B512417297}"/>
              </a:ext>
            </a:extLst>
          </p:cNvPr>
          <p:cNvSpPr txBox="1"/>
          <p:nvPr/>
        </p:nvSpPr>
        <p:spPr>
          <a:xfrm>
            <a:off x="270015" y="796235"/>
            <a:ext cx="7143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ru-RU" sz="3200" dirty="0">
                <a:latin typeface="Arial Black" panose="020B0A04020102020204" pitchFamily="34" charset="0"/>
              </a:rPr>
              <a:t>Регулярное участие </a:t>
            </a:r>
          </a:p>
          <a:p>
            <a:pPr>
              <a:lnSpc>
                <a:spcPts val="3600"/>
              </a:lnSpc>
            </a:pPr>
            <a:r>
              <a:rPr lang="ru-RU" sz="3200" dirty="0">
                <a:latin typeface="Arial Black" panose="020B0A04020102020204" pitchFamily="34" charset="0"/>
              </a:rPr>
              <a:t>в конкурсах и фестивалях</a:t>
            </a: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848BB-5E36-4127-AB33-B587DD8A375B}"/>
              </a:ext>
            </a:extLst>
          </p:cNvPr>
          <p:cNvSpPr txBox="1"/>
          <p:nvPr/>
        </p:nvSpPr>
        <p:spPr>
          <a:xfrm>
            <a:off x="407988" y="238905"/>
            <a:ext cx="6096000" cy="55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Награды и дипломы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D9FD1E-4076-4821-B5D8-C2BC42CF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6" t="15505" r="35515" b="11925"/>
          <a:stretch/>
        </p:blipFill>
        <p:spPr>
          <a:xfrm>
            <a:off x="10026264" y="378521"/>
            <a:ext cx="1901252" cy="2675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2B929E-87C1-4066-BED4-FD1921069C6F}"/>
              </a:ext>
            </a:extLst>
          </p:cNvPr>
          <p:cNvSpPr txBox="1"/>
          <p:nvPr/>
        </p:nvSpPr>
        <p:spPr>
          <a:xfrm>
            <a:off x="7531936" y="332498"/>
            <a:ext cx="2506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sz="1600" dirty="0">
                <a:latin typeface="Arial Narrow" panose="020B0606020202030204" pitchFamily="34" charset="0"/>
              </a:rPr>
              <a:t>"Дипломанты Конкурса «Лучшие практики популяризации Здорового Образа Жизни на территории Российской Федерации» от Общественной палаты РФ"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C12818-647B-4D76-A58E-D077057BD6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t="13248" r="11552" b="13250"/>
          <a:stretch/>
        </p:blipFill>
        <p:spPr bwMode="auto">
          <a:xfrm>
            <a:off x="2279532" y="4857750"/>
            <a:ext cx="2286229" cy="161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0275197-8151-489F-A761-F4A14C86548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1"/>
          <a:stretch/>
        </p:blipFill>
        <p:spPr bwMode="auto">
          <a:xfrm>
            <a:off x="453701" y="4857750"/>
            <a:ext cx="1682955" cy="1612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D24C16-C55F-4AA6-B204-6D46E3F06DD1}"/>
              </a:ext>
            </a:extLst>
          </p:cNvPr>
          <p:cNvSpPr txBox="1"/>
          <p:nvPr/>
        </p:nvSpPr>
        <p:spPr>
          <a:xfrm>
            <a:off x="4698115" y="5605230"/>
            <a:ext cx="2716403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sz="1600" dirty="0">
                <a:latin typeface="Arial Narrow" panose="020B0606020202030204" pitchFamily="34" charset="0"/>
              </a:rPr>
              <a:t>Представили проект на Всероссийском форуме «Здоровье нации – основа процветания России»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4E5DFA3-139D-453B-B0E6-C14E41CE05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28646" y="4701925"/>
            <a:ext cx="2361313" cy="177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D602E5-A01F-4AB3-B969-BF2F3EC8CB8D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3" r="21837"/>
          <a:stretch/>
        </p:blipFill>
        <p:spPr bwMode="auto">
          <a:xfrm>
            <a:off x="10055378" y="3869036"/>
            <a:ext cx="1861474" cy="260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B6D4AD7-D04F-40B5-9004-765C02CCF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01" y="2222499"/>
            <a:ext cx="2857500" cy="17430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69AE80-F94F-4471-B318-7D557126B8FC}"/>
              </a:ext>
            </a:extLst>
          </p:cNvPr>
          <p:cNvSpPr txBox="1"/>
          <p:nvPr/>
        </p:nvSpPr>
        <p:spPr>
          <a:xfrm>
            <a:off x="3741693" y="2682166"/>
            <a:ext cx="310510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2000" dirty="0">
                <a:latin typeface="Arial Narrow" panose="020B0606020202030204" pitchFamily="34" charset="0"/>
              </a:rPr>
              <a:t>"Победитель конкурса Фонда президентских грантов"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FC966-A434-4A10-9B72-45A7943B2DD6}"/>
              </a:ext>
            </a:extLst>
          </p:cNvPr>
          <p:cNvSpPr txBox="1"/>
          <p:nvPr/>
        </p:nvSpPr>
        <p:spPr>
          <a:xfrm>
            <a:off x="7528646" y="3864311"/>
            <a:ext cx="2377320" cy="5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sz="2000" dirty="0">
                <a:latin typeface="Arial Narrow" panose="020B0606020202030204" pitchFamily="34" charset="0"/>
              </a:rPr>
              <a:t>1 место в конкурсе «Здоровый город»</a:t>
            </a:r>
          </a:p>
        </p:txBody>
      </p:sp>
    </p:spTree>
    <p:extLst>
      <p:ext uri="{BB962C8B-B14F-4D97-AF65-F5344CB8AC3E}">
        <p14:creationId xmlns:p14="http://schemas.microsoft.com/office/powerpoint/2010/main" val="2578583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486</Words>
  <Application>Microsoft Office PowerPoint</Application>
  <PresentationFormat>Широкоэкранный</PresentationFormat>
  <Paragraphs>55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Akrobat SemiBold</vt:lpstr>
      <vt:lpstr>Arial</vt:lpstr>
      <vt:lpstr>Arial Black</vt:lpstr>
      <vt:lpstr>Arial Narrow</vt:lpstr>
      <vt:lpstr>Arial Unicode MS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Lenovo User</cp:lastModifiedBy>
  <cp:revision>29</cp:revision>
  <dcterms:created xsi:type="dcterms:W3CDTF">2022-01-20T09:56:56Z</dcterms:created>
  <dcterms:modified xsi:type="dcterms:W3CDTF">2022-09-29T13:01:57Z</dcterms:modified>
</cp:coreProperties>
</file>