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58" r:id="rId4"/>
    <p:sldId id="260" r:id="rId5"/>
    <p:sldId id="259" r:id="rId6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5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02934" y="4470401"/>
            <a:ext cx="15849212" cy="4022722"/>
          </a:xfrm>
        </p:spPr>
        <p:txBody>
          <a:bodyPr anchor="b">
            <a:normAutofit/>
          </a:bodyPr>
          <a:lstStyle>
            <a:lvl1pPr>
              <a:defRPr sz="9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2934" y="8493119"/>
            <a:ext cx="15849212" cy="2002281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F96A-612F-44B5-B722-E24C6F7A4B19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7686774"/>
            <a:ext cx="3101528" cy="1384158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5421" y="8052517"/>
            <a:ext cx="1386219" cy="649111"/>
          </a:xfrm>
        </p:spPr>
        <p:txBody>
          <a:bodyPr/>
          <a:lstStyle/>
          <a:p>
            <a:fld id="{C8BF42AE-3109-4F9E-84A1-CEECB1DD2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21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932" y="1083734"/>
            <a:ext cx="15849212" cy="5541404"/>
          </a:xfrm>
        </p:spPr>
        <p:txBody>
          <a:bodyPr anchor="ctr">
            <a:normAutofit/>
          </a:bodyPr>
          <a:lstStyle>
            <a:lvl1pPr algn="l">
              <a:defRPr sz="8533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2932" y="7740526"/>
            <a:ext cx="15849212" cy="2765980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F96A-612F-44B5-B722-E24C6F7A4B19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7446" y="5650090"/>
            <a:ext cx="2823979" cy="90186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5421" y="5767359"/>
            <a:ext cx="1386219" cy="649111"/>
          </a:xfrm>
        </p:spPr>
        <p:txBody>
          <a:bodyPr/>
          <a:lstStyle/>
          <a:p>
            <a:fld id="{C8BF42AE-3109-4F9E-84A1-CEECB1DD2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22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6452" y="1083734"/>
            <a:ext cx="14922171" cy="5147733"/>
          </a:xfrm>
        </p:spPr>
        <p:txBody>
          <a:bodyPr anchor="ctr">
            <a:normAutofit/>
          </a:bodyPr>
          <a:lstStyle>
            <a:lvl1pPr algn="l">
              <a:defRPr sz="8533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822102" y="6231467"/>
            <a:ext cx="13397991" cy="677333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84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764" indent="0">
              <a:buFontTx/>
              <a:buNone/>
              <a:defRPr/>
            </a:lvl2pPr>
            <a:lvl3pPr marL="1625529" indent="0">
              <a:buFontTx/>
              <a:buNone/>
              <a:defRPr/>
            </a:lvl3pPr>
            <a:lvl4pPr marL="2438293" indent="0">
              <a:buFontTx/>
              <a:buNone/>
              <a:defRPr/>
            </a:lvl4pPr>
            <a:lvl5pPr marL="3251058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2932" y="7740526"/>
            <a:ext cx="15849212" cy="2765980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F96A-612F-44B5-B722-E24C6F7A4B19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7446" y="5650090"/>
            <a:ext cx="2823979" cy="90186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5421" y="5767359"/>
            <a:ext cx="1386219" cy="649111"/>
          </a:xfrm>
        </p:spPr>
        <p:txBody>
          <a:bodyPr/>
          <a:lstStyle/>
          <a:p>
            <a:fld id="{C8BF42AE-3109-4F9E-84A1-CEECB1DD2EED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4386830" y="1152009"/>
            <a:ext cx="1083707" cy="1039602"/>
          </a:xfrm>
          <a:prstGeom prst="rect">
            <a:avLst/>
          </a:prstGeom>
        </p:spPr>
        <p:txBody>
          <a:bodyPr vert="horz" lIns="162556" tIns="81278" rIns="162556" bIns="81278" rtlCol="0" anchor="ctr">
            <a:noAutofit/>
          </a:bodyPr>
          <a:lstStyle/>
          <a:p>
            <a:pPr lvl="0"/>
            <a:r>
              <a:rPr lang="en-US" sz="14222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759255" y="5164988"/>
            <a:ext cx="1083707" cy="1039602"/>
          </a:xfrm>
          <a:prstGeom prst="rect">
            <a:avLst/>
          </a:prstGeom>
        </p:spPr>
        <p:txBody>
          <a:bodyPr vert="horz" lIns="162556" tIns="81278" rIns="162556" bIns="81278" rtlCol="0" anchor="ctr">
            <a:noAutofit/>
          </a:bodyPr>
          <a:lstStyle/>
          <a:p>
            <a:pPr lvl="0"/>
            <a:r>
              <a:rPr lang="en-US" sz="14222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3923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933" y="4334934"/>
            <a:ext cx="15849213" cy="4844169"/>
          </a:xfrm>
        </p:spPr>
        <p:txBody>
          <a:bodyPr anchor="b">
            <a:normAutofit/>
          </a:bodyPr>
          <a:lstStyle>
            <a:lvl1pPr algn="l">
              <a:defRPr sz="8533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02933" y="9211733"/>
            <a:ext cx="15849213" cy="129710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F96A-612F-44B5-B722-E24C6F7A4B19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7446" y="8731957"/>
            <a:ext cx="2823979" cy="90186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5421" y="8858822"/>
            <a:ext cx="1386219" cy="649111"/>
          </a:xfrm>
        </p:spPr>
        <p:txBody>
          <a:bodyPr/>
          <a:lstStyle/>
          <a:p>
            <a:fld id="{C8BF42AE-3109-4F9E-84A1-CEECB1DD2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048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066452" y="1083734"/>
            <a:ext cx="14922171" cy="5147733"/>
          </a:xfrm>
        </p:spPr>
        <p:txBody>
          <a:bodyPr anchor="ctr">
            <a:normAutofit/>
          </a:bodyPr>
          <a:lstStyle>
            <a:lvl1pPr algn="l">
              <a:defRPr sz="8533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02931" y="7721600"/>
            <a:ext cx="15849213" cy="149013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266">
                <a:solidFill>
                  <a:schemeClr val="accent1"/>
                </a:solidFill>
              </a:defRPr>
            </a:lvl1pPr>
            <a:lvl2pPr marL="812764" indent="0">
              <a:buFontTx/>
              <a:buNone/>
              <a:defRPr/>
            </a:lvl2pPr>
            <a:lvl3pPr marL="1625529" indent="0">
              <a:buFontTx/>
              <a:buNone/>
              <a:defRPr/>
            </a:lvl3pPr>
            <a:lvl4pPr marL="2438293" indent="0">
              <a:buFontTx/>
              <a:buNone/>
              <a:defRPr/>
            </a:lvl4pPr>
            <a:lvl5pPr marL="3251058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02933" y="9211733"/>
            <a:ext cx="15849213" cy="129710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F96A-612F-44B5-B722-E24C6F7A4B19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7446" y="8731957"/>
            <a:ext cx="2823979" cy="90186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5421" y="8858822"/>
            <a:ext cx="1386219" cy="649111"/>
          </a:xfrm>
        </p:spPr>
        <p:txBody>
          <a:bodyPr/>
          <a:lstStyle/>
          <a:p>
            <a:fld id="{C8BF42AE-3109-4F9E-84A1-CEECB1DD2EED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4386830" y="1152009"/>
            <a:ext cx="1083707" cy="1039602"/>
          </a:xfrm>
          <a:prstGeom prst="rect">
            <a:avLst/>
          </a:prstGeom>
        </p:spPr>
        <p:txBody>
          <a:bodyPr vert="horz" lIns="162556" tIns="81278" rIns="162556" bIns="81278" rtlCol="0" anchor="ctr">
            <a:noAutofit/>
          </a:bodyPr>
          <a:lstStyle/>
          <a:p>
            <a:pPr lvl="0"/>
            <a:r>
              <a:rPr lang="en-US" sz="14222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759255" y="5164988"/>
            <a:ext cx="1083707" cy="1039602"/>
          </a:xfrm>
          <a:prstGeom prst="rect">
            <a:avLst/>
          </a:prstGeom>
        </p:spPr>
        <p:txBody>
          <a:bodyPr vert="horz" lIns="162556" tIns="81278" rIns="162556" bIns="81278" rtlCol="0" anchor="ctr">
            <a:noAutofit/>
          </a:bodyPr>
          <a:lstStyle/>
          <a:p>
            <a:pPr lvl="0"/>
            <a:r>
              <a:rPr lang="en-US" sz="14222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754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932" y="1115390"/>
            <a:ext cx="15849212" cy="5120036"/>
          </a:xfrm>
        </p:spPr>
        <p:txBody>
          <a:bodyPr anchor="ctr">
            <a:normAutofit/>
          </a:bodyPr>
          <a:lstStyle>
            <a:lvl1pPr algn="l">
              <a:defRPr sz="8533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02931" y="7721600"/>
            <a:ext cx="15849213" cy="149013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266">
                <a:solidFill>
                  <a:schemeClr val="accent1"/>
                </a:solidFill>
              </a:defRPr>
            </a:lvl1pPr>
            <a:lvl2pPr marL="812764" indent="0">
              <a:buFontTx/>
              <a:buNone/>
              <a:defRPr/>
            </a:lvl2pPr>
            <a:lvl3pPr marL="1625529" indent="0">
              <a:buFontTx/>
              <a:buNone/>
              <a:defRPr/>
            </a:lvl3pPr>
            <a:lvl4pPr marL="2438293" indent="0">
              <a:buFontTx/>
              <a:buNone/>
              <a:defRPr/>
            </a:lvl4pPr>
            <a:lvl5pPr marL="3251058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02933" y="9211733"/>
            <a:ext cx="15849213" cy="129710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F96A-612F-44B5-B722-E24C6F7A4B19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7446" y="8731957"/>
            <a:ext cx="2823979" cy="90186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5421" y="8858822"/>
            <a:ext cx="1386219" cy="649111"/>
          </a:xfrm>
        </p:spPr>
        <p:txBody>
          <a:bodyPr/>
          <a:lstStyle/>
          <a:p>
            <a:fld id="{C8BF42AE-3109-4F9E-84A1-CEECB1DD2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463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F96A-612F-44B5-B722-E24C6F7A4B19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7446" y="1270001"/>
            <a:ext cx="2823979" cy="90186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42AE-3109-4F9E-84A1-CEECB1DD2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976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523708" y="1115388"/>
            <a:ext cx="3924528" cy="9393452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2931" y="1115388"/>
            <a:ext cx="11514386" cy="939345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F96A-612F-44B5-B722-E24C6F7A4B19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7446" y="1270001"/>
            <a:ext cx="2823979" cy="90186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42AE-3109-4F9E-84A1-CEECB1DD2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36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533" y="1109529"/>
            <a:ext cx="15842613" cy="22771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931" y="3793067"/>
            <a:ext cx="15849213" cy="6715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F96A-612F-44B5-B722-E24C6F7A4B19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7446" y="1270001"/>
            <a:ext cx="2823979" cy="90186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42AE-3109-4F9E-84A1-CEECB1DD2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995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932" y="3660000"/>
            <a:ext cx="15849212" cy="2611200"/>
          </a:xfrm>
        </p:spPr>
        <p:txBody>
          <a:bodyPr anchor="b"/>
          <a:lstStyle>
            <a:lvl1pPr algn="l">
              <a:defRPr sz="7111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2932" y="6275785"/>
            <a:ext cx="15849212" cy="1529600"/>
          </a:xfrm>
        </p:spPr>
        <p:txBody>
          <a:bodyPr anchor="t"/>
          <a:lstStyle>
            <a:lvl1pPr marL="0" indent="0" algn="l">
              <a:buNone/>
              <a:defRPr sz="355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F96A-612F-44B5-B722-E24C6F7A4B19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7446" y="5650090"/>
            <a:ext cx="2823979" cy="90186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5421" y="5767359"/>
            <a:ext cx="1386219" cy="649111"/>
          </a:xfrm>
        </p:spPr>
        <p:txBody>
          <a:bodyPr/>
          <a:lstStyle/>
          <a:p>
            <a:fld id="{C8BF42AE-3109-4F9E-84A1-CEECB1DD2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507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2932" y="3793067"/>
            <a:ext cx="7668904" cy="671577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83239" y="3779950"/>
            <a:ext cx="7668904" cy="671577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F96A-612F-44B5-B722-E24C6F7A4B19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7446" y="1270001"/>
            <a:ext cx="2823979" cy="90186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5421" y="1400502"/>
            <a:ext cx="1386219" cy="649111"/>
          </a:xfrm>
        </p:spPr>
        <p:txBody>
          <a:bodyPr/>
          <a:lstStyle/>
          <a:p>
            <a:fld id="{C8BF42AE-3109-4F9E-84A1-CEECB1DD2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38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5425" y="3507027"/>
            <a:ext cx="7098017" cy="1024466"/>
          </a:xfrm>
        </p:spPr>
        <p:txBody>
          <a:bodyPr anchor="b">
            <a:noAutofit/>
          </a:bodyPr>
          <a:lstStyle>
            <a:lvl1pPr marL="0" indent="0">
              <a:buNone/>
              <a:defRPr sz="4266" b="0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932" y="4531495"/>
            <a:ext cx="7720510" cy="596277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344793" y="3501289"/>
            <a:ext cx="7109162" cy="1024466"/>
          </a:xfrm>
        </p:spPr>
        <p:txBody>
          <a:bodyPr anchor="b">
            <a:noAutofit/>
          </a:bodyPr>
          <a:lstStyle>
            <a:lvl1pPr marL="0" indent="0">
              <a:buNone/>
              <a:defRPr sz="4266" b="0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40946" y="4525757"/>
            <a:ext cx="7713010" cy="596277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F96A-612F-44B5-B722-E24C6F7A4B19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7446" y="1270001"/>
            <a:ext cx="2823979" cy="90186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5421" y="1400502"/>
            <a:ext cx="1386219" cy="649111"/>
          </a:xfrm>
        </p:spPr>
        <p:txBody>
          <a:bodyPr/>
          <a:lstStyle/>
          <a:p>
            <a:fld id="{C8BF42AE-3109-4F9E-84A1-CEECB1DD2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82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F96A-612F-44B5-B722-E24C6F7A4B19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7446" y="1270001"/>
            <a:ext cx="2823979" cy="90186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42AE-3109-4F9E-84A1-CEECB1DD2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05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F96A-612F-44B5-B722-E24C6F7A4B19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7446" y="1270001"/>
            <a:ext cx="2823979" cy="90186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42AE-3109-4F9E-84A1-CEECB1DD2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83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932" y="793045"/>
            <a:ext cx="6231313" cy="1735666"/>
          </a:xfrm>
        </p:spPr>
        <p:txBody>
          <a:bodyPr anchor="b"/>
          <a:lstStyle>
            <a:lvl1pPr algn="l">
              <a:defRPr sz="3555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40636" y="793046"/>
            <a:ext cx="9211509" cy="9626601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02932" y="2841979"/>
            <a:ext cx="6231313" cy="7577664"/>
          </a:xfrm>
        </p:spPr>
        <p:txBody>
          <a:bodyPr/>
          <a:lstStyle>
            <a:lvl1pPr marL="0" indent="0">
              <a:buNone/>
              <a:defRPr sz="2489"/>
            </a:lvl1pPr>
            <a:lvl2pPr marL="812764" indent="0">
              <a:buNone/>
              <a:defRPr sz="2133"/>
            </a:lvl2pPr>
            <a:lvl3pPr marL="1625529" indent="0">
              <a:buNone/>
              <a:defRPr sz="1778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F96A-612F-44B5-B722-E24C6F7A4B19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7446" y="1270001"/>
            <a:ext cx="2823979" cy="90186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42AE-3109-4F9E-84A1-CEECB1DD2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27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933" y="8534400"/>
            <a:ext cx="15849213" cy="1007534"/>
          </a:xfrm>
        </p:spPr>
        <p:txBody>
          <a:bodyPr anchor="b">
            <a:normAutofit/>
          </a:bodyPr>
          <a:lstStyle>
            <a:lvl1pPr algn="l">
              <a:defRPr sz="4266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02931" y="1128827"/>
            <a:ext cx="15849213" cy="6853280"/>
          </a:xfrm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764" indent="0">
              <a:buNone/>
              <a:defRPr sz="2844"/>
            </a:lvl2pPr>
            <a:lvl3pPr marL="1625529" indent="0">
              <a:buNone/>
              <a:defRPr sz="2844"/>
            </a:lvl3pPr>
            <a:lvl4pPr marL="2438293" indent="0">
              <a:buNone/>
              <a:defRPr sz="2844"/>
            </a:lvl4pPr>
            <a:lvl5pPr marL="3251058" indent="0">
              <a:buNone/>
              <a:defRPr sz="2844"/>
            </a:lvl5pPr>
            <a:lvl6pPr marL="4063822" indent="0">
              <a:buNone/>
              <a:defRPr sz="2844"/>
            </a:lvl6pPr>
            <a:lvl7pPr marL="4876587" indent="0">
              <a:buNone/>
              <a:defRPr sz="2844"/>
            </a:lvl7pPr>
            <a:lvl8pPr marL="5689351" indent="0">
              <a:buNone/>
              <a:defRPr sz="2844"/>
            </a:lvl8pPr>
            <a:lvl9pPr marL="6502116" indent="0">
              <a:buNone/>
              <a:defRPr sz="2844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02933" y="9541934"/>
            <a:ext cx="15849213" cy="877710"/>
          </a:xfrm>
        </p:spPr>
        <p:txBody>
          <a:bodyPr>
            <a:normAutofit/>
          </a:bodyPr>
          <a:lstStyle>
            <a:lvl1pPr marL="0" indent="0">
              <a:buNone/>
              <a:defRPr sz="2133"/>
            </a:lvl1pPr>
            <a:lvl2pPr marL="812764" indent="0">
              <a:buNone/>
              <a:defRPr sz="2133"/>
            </a:lvl2pPr>
            <a:lvl3pPr marL="1625529" indent="0">
              <a:buNone/>
              <a:defRPr sz="1778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F96A-612F-44B5-B722-E24C6F7A4B19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7446" y="8731957"/>
            <a:ext cx="2823979" cy="90186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5421" y="8858822"/>
            <a:ext cx="1386219" cy="649111"/>
          </a:xfrm>
        </p:spPr>
        <p:txBody>
          <a:bodyPr/>
          <a:lstStyle/>
          <a:p>
            <a:fld id="{C8BF42AE-3109-4F9E-84A1-CEECB1DD2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82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406400"/>
            <a:ext cx="5069238" cy="11802005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48392" y="-1396"/>
            <a:ext cx="4189540" cy="12184958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325112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09531" y="1109529"/>
            <a:ext cx="15842613" cy="22771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2931" y="3793067"/>
            <a:ext cx="15849213" cy="690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420195" y="10898555"/>
            <a:ext cx="2037787" cy="6584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DF96A-612F-44B5-B722-E24C6F7A4B19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02932" y="10908104"/>
            <a:ext cx="13546334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945421" y="1400502"/>
            <a:ext cx="138621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55">
                <a:solidFill>
                  <a:srgbClr val="FEFFFF"/>
                </a:solidFill>
              </a:defRPr>
            </a:lvl1pPr>
          </a:lstStyle>
          <a:p>
            <a:fld id="{C8BF42AE-3109-4F9E-84A1-CEECB1DD2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416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812764" rtl="0" eaLnBrk="1" latinLnBrk="0" hangingPunct="1">
        <a:spcBef>
          <a:spcPct val="0"/>
        </a:spcBef>
        <a:buNone/>
        <a:defRPr sz="6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09573" indent="-609573" algn="l" defTabSz="812764" rtl="0" eaLnBrk="1" latinLnBrk="0" hangingPunct="1">
        <a:spcBef>
          <a:spcPts val="1778"/>
        </a:spcBef>
        <a:spcAft>
          <a:spcPts val="0"/>
        </a:spcAft>
        <a:buClr>
          <a:schemeClr val="accent1"/>
        </a:buClr>
        <a:buFont typeface="Wingdings 3" charset="2"/>
        <a:buChar char="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320742" indent="-507978" algn="l" defTabSz="812764" rtl="0" eaLnBrk="1" latinLnBrk="0" hangingPunct="1">
        <a:spcBef>
          <a:spcPts val="1778"/>
        </a:spcBef>
        <a:spcAft>
          <a:spcPts val="0"/>
        </a:spcAft>
        <a:buClr>
          <a:schemeClr val="accent1"/>
        </a:buClr>
        <a:buFont typeface="Wingdings 3" charset="2"/>
        <a:buChar char=""/>
        <a:defRPr sz="284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031911" indent="-406382" algn="l" defTabSz="812764" rtl="0" eaLnBrk="1" latinLnBrk="0" hangingPunct="1">
        <a:spcBef>
          <a:spcPts val="1778"/>
        </a:spcBef>
        <a:spcAft>
          <a:spcPts val="0"/>
        </a:spcAft>
        <a:buClr>
          <a:schemeClr val="accent1"/>
        </a:buClr>
        <a:buFont typeface="Wingdings 3" charset="2"/>
        <a:buChar char=""/>
        <a:defRPr sz="248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844676" indent="-406382" algn="l" defTabSz="812764" rtl="0" eaLnBrk="1" latinLnBrk="0" hangingPunct="1">
        <a:spcBef>
          <a:spcPts val="1778"/>
        </a:spcBef>
        <a:spcAft>
          <a:spcPts val="0"/>
        </a:spcAft>
        <a:buClr>
          <a:schemeClr val="accent1"/>
        </a:buClr>
        <a:buFont typeface="Wingdings 3" charset="2"/>
        <a:buChar char=""/>
        <a:defRPr sz="21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657440" indent="-406382" algn="l" defTabSz="812764" rtl="0" eaLnBrk="1" latinLnBrk="0" hangingPunct="1">
        <a:spcBef>
          <a:spcPts val="1778"/>
        </a:spcBef>
        <a:spcAft>
          <a:spcPts val="0"/>
        </a:spcAft>
        <a:buClr>
          <a:schemeClr val="accent1"/>
        </a:buClr>
        <a:buFont typeface="Wingdings 3" charset="2"/>
        <a:buChar char=""/>
        <a:defRPr sz="21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4470204" indent="-406382" algn="l" defTabSz="812764" rtl="0" eaLnBrk="1" latinLnBrk="0" hangingPunct="1">
        <a:spcBef>
          <a:spcPts val="1778"/>
        </a:spcBef>
        <a:spcAft>
          <a:spcPts val="0"/>
        </a:spcAft>
        <a:buClr>
          <a:schemeClr val="accent1"/>
        </a:buClr>
        <a:buFont typeface="Wingdings 3" charset="2"/>
        <a:buChar char=""/>
        <a:defRPr sz="21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ts val="1778"/>
        </a:spcBef>
        <a:spcAft>
          <a:spcPts val="0"/>
        </a:spcAft>
        <a:buClr>
          <a:schemeClr val="accent1"/>
        </a:buClr>
        <a:buFont typeface="Wingdings 3" charset="2"/>
        <a:buChar char=""/>
        <a:defRPr sz="21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ts val="1778"/>
        </a:spcBef>
        <a:spcAft>
          <a:spcPts val="0"/>
        </a:spcAft>
        <a:buClr>
          <a:schemeClr val="accent1"/>
        </a:buClr>
        <a:buFont typeface="Wingdings 3" charset="2"/>
        <a:buChar char=""/>
        <a:defRPr sz="21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ts val="1778"/>
        </a:spcBef>
        <a:spcAft>
          <a:spcPts val="0"/>
        </a:spcAft>
        <a:buClr>
          <a:schemeClr val="accent1"/>
        </a:buClr>
        <a:buFont typeface="Wingdings 3" charset="2"/>
        <a:buChar char=""/>
        <a:defRPr sz="21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0ADFB52-44BF-414B-B429-5B244A403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467" y="2714905"/>
            <a:ext cx="14495199" cy="8153748"/>
          </a:xfrm>
          <a:prstGeom prst="rect">
            <a:avLst/>
          </a:prstGeom>
          <a:effectLst>
            <a:glow rad="127000">
              <a:schemeClr val="accent1"/>
            </a:glow>
            <a:outerShdw blurRad="1270000" dist="50800" dir="5400000" algn="ctr" rotWithShape="0">
              <a:schemeClr val="bg1">
                <a:alpha val="0"/>
              </a:schemeClr>
            </a:outerShdw>
            <a:reflection endPos="0" dist="50800" dir="5400000" sy="-100000" algn="bl" rotWithShape="0"/>
          </a:effec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3320324-F4AF-4C82-BC77-858204683A85}"/>
              </a:ext>
            </a:extLst>
          </p:cNvPr>
          <p:cNvSpPr txBox="1"/>
          <p:nvPr/>
        </p:nvSpPr>
        <p:spPr>
          <a:xfrm>
            <a:off x="6966313" y="474736"/>
            <a:ext cx="77415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b="1" dirty="0"/>
              <a:t>Jeu d’échecs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5F5CD8E-A905-4437-A2C8-22B7CADEFD6F}"/>
              </a:ext>
            </a:extLst>
          </p:cNvPr>
          <p:cNvSpPr txBox="1"/>
          <p:nvPr/>
        </p:nvSpPr>
        <p:spPr>
          <a:xfrm>
            <a:off x="18854567" y="10553005"/>
            <a:ext cx="35157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SALLÉ Pascale</a:t>
            </a:r>
          </a:p>
          <a:p>
            <a:r>
              <a:rPr lang="fr-FR" sz="2800" dirty="0"/>
              <a:t>GATEL Kévin</a:t>
            </a:r>
          </a:p>
          <a:p>
            <a:r>
              <a:rPr lang="fr-FR" sz="2800" dirty="0"/>
              <a:t>MORIN Simon 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13E538BB-3E2F-4C76-930B-C577445F3B77}"/>
              </a:ext>
            </a:extLst>
          </p:cNvPr>
          <p:cNvCxnSpPr>
            <a:cxnSpLocks/>
          </p:cNvCxnSpPr>
          <p:nvPr/>
        </p:nvCxnSpPr>
        <p:spPr>
          <a:xfrm>
            <a:off x="6966313" y="1968584"/>
            <a:ext cx="761679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07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04690-F6CD-4A3A-94F5-7773D1866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1141" y="1139414"/>
            <a:ext cx="10251856" cy="1144940"/>
          </a:xfrm>
        </p:spPr>
        <p:txBody>
          <a:bodyPr/>
          <a:lstStyle/>
          <a:p>
            <a:pPr algn="ctr"/>
            <a:r>
              <a:rPr lang="fr-FR" dirty="0"/>
              <a:t>Règles du jeu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F1CBE79-ED01-4E49-8391-4A0BF92C9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623" y="3077963"/>
            <a:ext cx="3348000" cy="264492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943360B-63D2-4B94-B1B6-F9F319368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274" y="2616318"/>
            <a:ext cx="3348053" cy="330468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7DA83EE-78E5-468D-92FD-F5B46A85D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013" y="3248322"/>
            <a:ext cx="2353259" cy="247456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4C89115-7480-436F-92DA-B9C44AE4F8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554" y="2468377"/>
            <a:ext cx="1143475" cy="325450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8768187-9380-4A04-AEE5-2C5DD05BD8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617" y="2468377"/>
            <a:ext cx="1143475" cy="337805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BAA528B-9018-4722-B5B8-D97278725F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638" y="7492419"/>
            <a:ext cx="3589220" cy="340342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910FB34-539B-40F8-99F3-9F4A731D81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2042" y="7492419"/>
            <a:ext cx="3078814" cy="310767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024D4ECC-AB22-415C-A426-CB9D209C83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733" y="7492420"/>
            <a:ext cx="3974591" cy="3254506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E4BE229-62EE-4D9C-AE3E-5B362DDCBB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0040" y="7492419"/>
            <a:ext cx="4603479" cy="2948509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AF4C8BE1-472F-4E5A-96BF-C6AF35CBD042}"/>
              </a:ext>
            </a:extLst>
          </p:cNvPr>
          <p:cNvSpPr txBox="1"/>
          <p:nvPr/>
        </p:nvSpPr>
        <p:spPr>
          <a:xfrm>
            <a:off x="7649289" y="5887027"/>
            <a:ext cx="2353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Prise en passant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AB6497D-4AED-46F6-9F92-5BB4D899BF56}"/>
              </a:ext>
            </a:extLst>
          </p:cNvPr>
          <p:cNvSpPr txBox="1"/>
          <p:nvPr/>
        </p:nvSpPr>
        <p:spPr>
          <a:xfrm>
            <a:off x="18018030" y="10960833"/>
            <a:ext cx="1184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Roque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ADB3A44-C47A-4612-9A34-49AE6F60AEE4}"/>
              </a:ext>
            </a:extLst>
          </p:cNvPr>
          <p:cNvSpPr txBox="1"/>
          <p:nvPr/>
        </p:nvSpPr>
        <p:spPr>
          <a:xfrm>
            <a:off x="2515771" y="5962441"/>
            <a:ext cx="3135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Déplacements du pion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7375219-9DDC-47E5-AC2F-81B4013B065E}"/>
              </a:ext>
            </a:extLst>
          </p:cNvPr>
          <p:cNvSpPr txBox="1"/>
          <p:nvPr/>
        </p:nvSpPr>
        <p:spPr>
          <a:xfrm>
            <a:off x="2062418" y="10960833"/>
            <a:ext cx="358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Déplacement de la tour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054160B-4F62-443F-8D94-7661276CDFFC}"/>
              </a:ext>
            </a:extLst>
          </p:cNvPr>
          <p:cNvSpPr txBox="1"/>
          <p:nvPr/>
        </p:nvSpPr>
        <p:spPr>
          <a:xfrm>
            <a:off x="7165329" y="11082471"/>
            <a:ext cx="3345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Déplacement de la reine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BF71DA9-DD1D-481E-B6BB-36C94B967EC0}"/>
              </a:ext>
            </a:extLst>
          </p:cNvPr>
          <p:cNvSpPr txBox="1"/>
          <p:nvPr/>
        </p:nvSpPr>
        <p:spPr>
          <a:xfrm>
            <a:off x="12039162" y="10960833"/>
            <a:ext cx="2804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Déplacement du roi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5812CFD-1FD1-4D97-8703-5C98407106EE}"/>
              </a:ext>
            </a:extLst>
          </p:cNvPr>
          <p:cNvSpPr txBox="1"/>
          <p:nvPr/>
        </p:nvSpPr>
        <p:spPr>
          <a:xfrm>
            <a:off x="17683800" y="5962441"/>
            <a:ext cx="277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Déplacement du fou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358ACAC-D904-4978-A499-E4EAF797D753}"/>
              </a:ext>
            </a:extLst>
          </p:cNvPr>
          <p:cNvSpPr txBox="1"/>
          <p:nvPr/>
        </p:nvSpPr>
        <p:spPr>
          <a:xfrm>
            <a:off x="12188215" y="5998475"/>
            <a:ext cx="3135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Déplacement du cavalier</a:t>
            </a:r>
          </a:p>
        </p:txBody>
      </p:sp>
    </p:spTree>
    <p:extLst>
      <p:ext uri="{BB962C8B-B14F-4D97-AF65-F5344CB8AC3E}">
        <p14:creationId xmlns:p14="http://schemas.microsoft.com/office/powerpoint/2010/main" val="144430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921908-321C-4065-AFE6-C0103EDA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533" y="1093766"/>
            <a:ext cx="15842613" cy="1381423"/>
          </a:xfrm>
        </p:spPr>
        <p:txBody>
          <a:bodyPr/>
          <a:lstStyle/>
          <a:p>
            <a:r>
              <a:rPr lang="fr-FR" dirty="0"/>
              <a:t>Cahier des charges	: 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E3D792-528A-445E-B779-57B8726BD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216" y="3187790"/>
            <a:ext cx="15842613" cy="8020808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fr-FR" dirty="0"/>
              <a:t>Pouvoir choisir de commencer une nouvelle partie, ou de reprendre une partie sauvegardée </a:t>
            </a:r>
          </a:p>
          <a:p>
            <a:pPr lvl="0"/>
            <a:r>
              <a:rPr lang="fr-FR" dirty="0"/>
              <a:t>Pouvoir sauvegarder une partie </a:t>
            </a:r>
          </a:p>
          <a:p>
            <a:pPr lvl="0"/>
            <a:r>
              <a:rPr lang="fr-FR" dirty="0"/>
              <a:t>Afficher un plateau de jeu </a:t>
            </a:r>
          </a:p>
          <a:p>
            <a:r>
              <a:rPr lang="fr-FR" dirty="0"/>
              <a:t>Afficher les différentes pièces </a:t>
            </a:r>
          </a:p>
          <a:p>
            <a:pPr lvl="0"/>
            <a:r>
              <a:rPr lang="fr-FR" dirty="0"/>
              <a:t>Actualiser le plateau à chaque déplacement </a:t>
            </a:r>
          </a:p>
          <a:p>
            <a:pPr lvl="0"/>
            <a:r>
              <a:rPr lang="fr-FR" dirty="0"/>
              <a:t>Pouvoir déplacer les pièces à l’aide du clavier 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Vérifier qu’un déplacement est valide </a:t>
            </a:r>
          </a:p>
          <a:p>
            <a:pPr lvl="0"/>
            <a:r>
              <a:rPr lang="fr-FR" dirty="0"/>
              <a:t>Permettre le coup du « Roque » </a:t>
            </a:r>
          </a:p>
          <a:p>
            <a:pPr lvl="0"/>
            <a:r>
              <a:rPr lang="fr-FR" dirty="0"/>
              <a:t>Permettre « la Prise en passant » </a:t>
            </a:r>
          </a:p>
          <a:p>
            <a:pPr lvl="0"/>
            <a:r>
              <a:rPr lang="fr-FR" dirty="0"/>
              <a:t>Afficher un Timer </a:t>
            </a:r>
          </a:p>
          <a:p>
            <a:pPr lvl="0"/>
            <a:r>
              <a:rPr lang="fr-FR" dirty="0"/>
              <a:t>Vérifier si un joueur est en échec </a:t>
            </a:r>
          </a:p>
          <a:p>
            <a:pPr lvl="0"/>
            <a:r>
              <a:rPr lang="fr-FR" dirty="0"/>
              <a:t>Vérifier si un joueur est échec et mat </a:t>
            </a:r>
          </a:p>
          <a:p>
            <a:pPr lvl="0"/>
            <a:r>
              <a:rPr lang="fr-FR" dirty="0"/>
              <a:t>Vérifier s’il y a « pat »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961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9DFC93-39FB-4615-8C26-1F4A8B7DF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5229" y="1214960"/>
            <a:ext cx="15842613" cy="1334126"/>
          </a:xfrm>
        </p:spPr>
        <p:txBody>
          <a:bodyPr/>
          <a:lstStyle/>
          <a:p>
            <a:pPr algn="ctr"/>
            <a:r>
              <a:rPr lang="fr-FR" dirty="0"/>
              <a:t>Analyse descendante initiale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1D22A7E-7D12-48AE-AC03-364388F27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972" y="2549086"/>
            <a:ext cx="14352937" cy="9724063"/>
          </a:xfrm>
        </p:spPr>
      </p:pic>
    </p:spTree>
    <p:extLst>
      <p:ext uri="{BB962C8B-B14F-4D97-AF65-F5344CB8AC3E}">
        <p14:creationId xmlns:p14="http://schemas.microsoft.com/office/powerpoint/2010/main" val="290459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1DD3F3-C098-4E0C-85BD-7CA13A25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762" y="1111863"/>
            <a:ext cx="15842613" cy="1328871"/>
          </a:xfrm>
        </p:spPr>
        <p:txBody>
          <a:bodyPr/>
          <a:lstStyle/>
          <a:p>
            <a:pPr algn="ctr"/>
            <a:r>
              <a:rPr lang="fr-FR" dirty="0"/>
              <a:t>Analyse descendante finale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C33303F-7A21-4B84-B7C9-F5E0E14CD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47" y="2472266"/>
            <a:ext cx="19025437" cy="933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66637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132</Words>
  <Application>Microsoft Office PowerPoint</Application>
  <PresentationFormat>Personnalisé</PresentationFormat>
  <Paragraphs>30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Brin</vt:lpstr>
      <vt:lpstr>Présentation PowerPoint</vt:lpstr>
      <vt:lpstr>Règles du jeu</vt:lpstr>
      <vt:lpstr>Cahier des charges : fonctionnalités</vt:lpstr>
      <vt:lpstr>Analyse descendante initiale</vt:lpstr>
      <vt:lpstr>Analyse descendante finale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Pascale S.</dc:creator>
  <cp:lastModifiedBy>Pascale S.</cp:lastModifiedBy>
  <cp:revision>19</cp:revision>
  <dcterms:created xsi:type="dcterms:W3CDTF">2019-09-26T06:42:41Z</dcterms:created>
  <dcterms:modified xsi:type="dcterms:W3CDTF">2019-12-19T15:57:31Z</dcterms:modified>
</cp:coreProperties>
</file>