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Alberta Economic Priorities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Processing Demonstration</a:t>
            </a:r>
          </a:p>
          <a:p>
            <a:r>
              <a:t>2024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Economic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Tax Reduction:</a:t>
            </a:r>
          </a:p>
          <a:p>
            <a:r>
              <a:t>• 54% of Albertans prioritize tax reduction</a:t>
            </a:r>
          </a:p>
          <a:p>
            <a:r>
              <a:t>• Highest priority since tracking began</a:t>
            </a:r>
          </a:p>
          <a:p>
            <a:r>
              <a:t>• Critical for business competitiveness</a:t>
            </a:r>
          </a:p>
          <a:p/>
          <a:p>
            <a:r>
              <a:t>Economic Diversification:</a:t>
            </a:r>
          </a:p>
          <a:p>
            <a:r>
              <a:t>• 46% support diversifying beyond oil &amp; gas</a:t>
            </a:r>
          </a:p>
          <a:p>
            <a:r>
              <a:t>• Particularly important for newcomers</a:t>
            </a:r>
          </a:p>
          <a:p>
            <a:r>
              <a:t>• Focus on clean technology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Business Challenges in Alberta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Impact Percentage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Regulatory Burden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61%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Supply Chain Disruptions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Investment Priorities:</a:t>
            </a:r>
          </a:p>
          <a:p>
            <a:r>
              <a:t>• Infrastructure development for economic growth</a:t>
            </a:r>
          </a:p>
          <a:p>
            <a:r>
              <a:t>• Skills training programs for workforce development</a:t>
            </a:r>
          </a:p>
          <a:p>
            <a:r>
              <a:t>• Technology adoption to enhance productivity</a:t>
            </a:r>
          </a:p>
          <a:p/>
          <a:p>
            <a:r>
              <a:t>Policy Recommendations:</a:t>
            </a:r>
          </a:p>
          <a:p>
            <a:r>
              <a:t>• Streamline regulatory processes</a:t>
            </a:r>
          </a:p>
          <a:p>
            <a:r>
              <a:t>• Support local supply chain development</a:t>
            </a:r>
          </a:p>
          <a:p>
            <a:r>
              <a:t>• Encourage public-private partnerships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Alberta Economic Test Report 2024</dc:title>
  <dc:subject>Test document for PowerPoint processing</dc:subject>
  <dc:creator>Alberta RAG System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