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67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E5E8-21B0-4835-92D0-658A41F34A9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4BFF-DEB5-4BAF-940D-56965A6D6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9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E5E8-21B0-4835-92D0-658A41F34A9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4BFF-DEB5-4BAF-940D-56965A6D6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0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E5E8-21B0-4835-92D0-658A41F34A9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4BFF-DEB5-4BAF-940D-56965A6D6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4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E5E8-21B0-4835-92D0-658A41F34A9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4BFF-DEB5-4BAF-940D-56965A6D6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4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E5E8-21B0-4835-92D0-658A41F34A9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4BFF-DEB5-4BAF-940D-56965A6D6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79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E5E8-21B0-4835-92D0-658A41F34A9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4BFF-DEB5-4BAF-940D-56965A6D6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65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E5E8-21B0-4835-92D0-658A41F34A9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4BFF-DEB5-4BAF-940D-56965A6D6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42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E5E8-21B0-4835-92D0-658A41F34A9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4BFF-DEB5-4BAF-940D-56965A6D6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00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E5E8-21B0-4835-92D0-658A41F34A9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4BFF-DEB5-4BAF-940D-56965A6D6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88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E5E8-21B0-4835-92D0-658A41F34A9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4BFF-DEB5-4BAF-940D-56965A6D6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80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E5E8-21B0-4835-92D0-658A41F34A9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4BFF-DEB5-4BAF-940D-56965A6D6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22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E5E8-21B0-4835-92D0-658A41F34A9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74BFF-DEB5-4BAF-940D-56965A6D6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1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5496" y="51470"/>
            <a:ext cx="9073008" cy="5040560"/>
            <a:chOff x="35496" y="51470"/>
            <a:chExt cx="9073008" cy="5040560"/>
          </a:xfrm>
        </p:grpSpPr>
        <p:sp>
          <p:nvSpPr>
            <p:cNvPr id="4" name="직사각형 3"/>
            <p:cNvSpPr/>
            <p:nvPr/>
          </p:nvSpPr>
          <p:spPr>
            <a:xfrm>
              <a:off x="35496" y="51470"/>
              <a:ext cx="9073008" cy="50405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587952" y="51470"/>
              <a:ext cx="1520552" cy="50405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3343672" y="847750"/>
              <a:ext cx="936104" cy="75524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3739717" y="-3652750"/>
              <a:ext cx="144016" cy="75524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3739716" y="-3508733"/>
              <a:ext cx="144016" cy="75524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00204" y="82198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설</a:t>
            </a:r>
            <a:r>
              <a:rPr lang="ko-KR" altLang="en-US" sz="1000" dirty="0"/>
              <a:t>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35011" y="123478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ver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497" y="144384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1-1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600204" y="277140"/>
            <a:ext cx="150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Viz1 : </a:t>
            </a:r>
            <a:r>
              <a:rPr lang="ko-KR" altLang="en-US" sz="800" dirty="0" smtClean="0"/>
              <a:t>동적 우리나라 지도</a:t>
            </a:r>
            <a:endParaRPr lang="en-US" altLang="ko-KR" sz="800" dirty="0" smtClean="0"/>
          </a:p>
          <a:p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179512" y="400250"/>
            <a:ext cx="7272808" cy="3683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viz1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605" y="4174319"/>
            <a:ext cx="65918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Note</a:t>
            </a:r>
          </a:p>
          <a:p>
            <a:r>
              <a:rPr lang="en-US" altLang="ko-KR" sz="1000" dirty="0" smtClean="0"/>
              <a:t>Viz1 – </a:t>
            </a:r>
            <a:r>
              <a:rPr lang="ko-KR" altLang="en-US" sz="1000" dirty="0" smtClean="0"/>
              <a:t>우리나라의 지도를 나타내고 각 시군 경계를 나타낸다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시군 경계를 </a:t>
            </a:r>
            <a:r>
              <a:rPr lang="en-US" altLang="ko-KR" sz="1000" dirty="0" smtClean="0"/>
              <a:t>hover</a:t>
            </a:r>
            <a:r>
              <a:rPr lang="ko-KR" altLang="en-US" sz="1000" dirty="0" smtClean="0"/>
              <a:t>하면 구역을 하이라이트 해준다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       -&gt; 1-2</a:t>
            </a:r>
            <a:r>
              <a:rPr lang="ko-KR" altLang="en-US" sz="1000" dirty="0" smtClean="0"/>
              <a:t>로 이동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372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5496" y="51470"/>
            <a:ext cx="9073008" cy="5040560"/>
            <a:chOff x="35496" y="51470"/>
            <a:chExt cx="9073008" cy="5040560"/>
          </a:xfrm>
        </p:grpSpPr>
        <p:sp>
          <p:nvSpPr>
            <p:cNvPr id="4" name="직사각형 3"/>
            <p:cNvSpPr/>
            <p:nvPr/>
          </p:nvSpPr>
          <p:spPr>
            <a:xfrm>
              <a:off x="35496" y="51470"/>
              <a:ext cx="9073008" cy="50405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587952" y="51470"/>
              <a:ext cx="1520552" cy="50405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3343672" y="847750"/>
              <a:ext cx="936104" cy="75524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3739717" y="-3652750"/>
              <a:ext cx="144016" cy="75524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3739716" y="-3508733"/>
              <a:ext cx="144016" cy="75524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00204" y="82198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설</a:t>
            </a:r>
            <a:r>
              <a:rPr lang="ko-KR" altLang="en-US" sz="1000" dirty="0"/>
              <a:t>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35011" y="123478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ver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497" y="144384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1-2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600204" y="277140"/>
            <a:ext cx="1508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Viz2 : </a:t>
            </a:r>
            <a:r>
              <a:rPr lang="ko-KR" altLang="en-US" sz="800" dirty="0" smtClean="0"/>
              <a:t>소방서 관할구역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평균 하루 출동횟수</a:t>
            </a:r>
            <a:endParaRPr lang="en-US" altLang="ko-KR" sz="800" dirty="0" smtClean="0"/>
          </a:p>
          <a:p>
            <a:r>
              <a:rPr lang="en-US" altLang="ko-KR" sz="800" dirty="0" smtClean="0"/>
              <a:t>Viz3 : </a:t>
            </a:r>
            <a:r>
              <a:rPr lang="ko-KR" altLang="en-US" sz="800" dirty="0" smtClean="0"/>
              <a:t>통계 표시</a:t>
            </a:r>
            <a:endParaRPr lang="en-US" altLang="ko-KR" sz="800" dirty="0" smtClean="0"/>
          </a:p>
          <a:p>
            <a:r>
              <a:rPr lang="en-US" altLang="ko-KR" sz="800" dirty="0" smtClean="0"/>
              <a:t>Viz4 : </a:t>
            </a:r>
            <a:r>
              <a:rPr lang="ko-KR" altLang="en-US" sz="800" dirty="0" smtClean="0"/>
              <a:t>소방서 통계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Button1 : </a:t>
            </a:r>
            <a:r>
              <a:rPr lang="ko-KR" altLang="en-US" sz="800" dirty="0" err="1" smtClean="0"/>
              <a:t>뒤로가기</a:t>
            </a:r>
            <a:endParaRPr lang="en-US" altLang="ko-KR" sz="800" dirty="0" smtClean="0"/>
          </a:p>
          <a:p>
            <a:r>
              <a:rPr lang="en-US" altLang="ko-KR" sz="800" dirty="0" smtClean="0"/>
              <a:t>Button2 : </a:t>
            </a:r>
            <a:r>
              <a:rPr lang="ko-KR" altLang="en-US" sz="800" dirty="0" smtClean="0"/>
              <a:t>각 구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읍면동</a:t>
            </a:r>
            <a:r>
              <a:rPr lang="ko-KR" altLang="en-US" sz="800" dirty="0" smtClean="0"/>
              <a:t> 선택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179511" y="400250"/>
            <a:ext cx="3632213" cy="3683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viz2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605" y="4174319"/>
            <a:ext cx="61462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Note</a:t>
            </a:r>
          </a:p>
          <a:p>
            <a:r>
              <a:rPr lang="en-US" altLang="ko-KR" sz="800" dirty="0" smtClean="0"/>
              <a:t>Viz2 – viz1</a:t>
            </a:r>
            <a:r>
              <a:rPr lang="ko-KR" altLang="en-US" sz="800" dirty="0" smtClean="0"/>
              <a:t>에서 선택한 시군 지도를 표시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시군에</a:t>
            </a:r>
            <a:r>
              <a:rPr lang="ko-KR" altLang="en-US" sz="800" dirty="0" smtClean="0"/>
              <a:t> 있는 각 소방서 위치와 관할구역 </a:t>
            </a:r>
            <a:r>
              <a:rPr lang="ko-KR" altLang="en-US" sz="800" dirty="0" err="1" smtClean="0"/>
              <a:t>마</a:t>
            </a:r>
            <a:r>
              <a:rPr lang="ko-KR" altLang="en-US" sz="800" dirty="0" err="1"/>
              <a:t>커</a:t>
            </a:r>
            <a:endParaRPr lang="en-US" altLang="ko-KR" sz="800" dirty="0" smtClean="0"/>
          </a:p>
          <a:p>
            <a:r>
              <a:rPr lang="en-US" altLang="ko-KR" sz="800" dirty="0" smtClean="0"/>
              <a:t>Viz3 – viz2</a:t>
            </a:r>
            <a:r>
              <a:rPr lang="ko-KR" altLang="en-US" sz="800" dirty="0" smtClean="0"/>
              <a:t>에 대한 통계표시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시군구</a:t>
            </a:r>
            <a:r>
              <a:rPr lang="ko-KR" altLang="en-US" sz="800" dirty="0" smtClean="0"/>
              <a:t> 별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Viz4 – viz2</a:t>
            </a:r>
            <a:r>
              <a:rPr lang="ko-KR" altLang="en-US" sz="800" dirty="0" smtClean="0"/>
              <a:t>에 표시되어 있는 소방서의 평균 하루 출동횟수 등 통계 표시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각 소방서를 선택하면 </a:t>
            </a:r>
            <a:r>
              <a:rPr lang="en-US" altLang="ko-KR" sz="800" dirty="0" smtClean="0"/>
              <a:t>vi2</a:t>
            </a:r>
            <a:r>
              <a:rPr lang="ko-KR" altLang="en-US" sz="800" dirty="0" smtClean="0"/>
              <a:t>에서 줌인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하이라이트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효과음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3820082" y="400250"/>
            <a:ext cx="3632213" cy="1841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viz3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820082" y="2237368"/>
            <a:ext cx="3632213" cy="1841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viz4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660232" y="461515"/>
            <a:ext cx="69837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button2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225177" y="461515"/>
            <a:ext cx="69332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button1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1731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Reference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286949"/>
            <a:ext cx="8604448" cy="480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0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119</Words>
  <Application>Microsoft Office PowerPoint</Application>
  <PresentationFormat>화면 슬라이드 쇼(16:9)</PresentationFormat>
  <Paragraphs>27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7</cp:revision>
  <dcterms:created xsi:type="dcterms:W3CDTF">2020-05-28T07:01:04Z</dcterms:created>
  <dcterms:modified xsi:type="dcterms:W3CDTF">2020-05-28T09:02:11Z</dcterms:modified>
</cp:coreProperties>
</file>