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308" r:id="rId28"/>
    <p:sldId id="285" r:id="rId29"/>
    <p:sldId id="286" r:id="rId30"/>
    <p:sldId id="284" r:id="rId31"/>
    <p:sldId id="287" r:id="rId32"/>
    <p:sldId id="289" r:id="rId33"/>
    <p:sldId id="291" r:id="rId34"/>
    <p:sldId id="290" r:id="rId35"/>
    <p:sldId id="295" r:id="rId36"/>
    <p:sldId id="294" r:id="rId37"/>
    <p:sldId id="292" r:id="rId38"/>
    <p:sldId id="293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299" r:id="rId47"/>
    <p:sldId id="305" r:id="rId48"/>
    <p:sldId id="317" r:id="rId49"/>
    <p:sldId id="301" r:id="rId50"/>
    <p:sldId id="302" r:id="rId51"/>
    <p:sldId id="304" r:id="rId52"/>
    <p:sldId id="303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olino, Karina" initials="BK" lastIdx="1" clrIdx="0">
    <p:extLst>
      <p:ext uri="{19B8F6BF-5375-455C-9EA6-DF929625EA0E}">
        <p15:presenceInfo xmlns:p15="http://schemas.microsoft.com/office/powerpoint/2012/main" userId="S::karina.bertolino@uconn.edu::f405b793-3149-4cbf-954d-588ece532e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0"/>
    <p:restoredTop sz="95827"/>
  </p:normalViewPr>
  <p:slideViewPr>
    <p:cSldViewPr snapToGrid="0" snapToObjects="1">
      <p:cViewPr>
        <p:scale>
          <a:sx n="76" d="100"/>
          <a:sy n="76" d="100"/>
        </p:scale>
        <p:origin x="48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1B7F3-480B-472F-AD98-F1F1090215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9CF17-BEE1-411F-BBB9-4B61F6FA01AB}">
      <dgm:prSet/>
      <dgm:spPr/>
      <dgm:t>
        <a:bodyPr/>
        <a:lstStyle/>
        <a:p>
          <a:r>
            <a:rPr lang="en-US"/>
            <a:t>A distribuição de probabilide é um modelo matemático que especifica os possíveis resultados de uma variável aleatória. </a:t>
          </a:r>
        </a:p>
      </dgm:t>
    </dgm:pt>
    <dgm:pt modelId="{1B230B3D-784E-482D-8444-6217615BA9EA}" type="parTrans" cxnId="{19DBBC90-0C9A-40FE-B9AB-1532921A9A6E}">
      <dgm:prSet/>
      <dgm:spPr/>
      <dgm:t>
        <a:bodyPr/>
        <a:lstStyle/>
        <a:p>
          <a:endParaRPr lang="en-US"/>
        </a:p>
      </dgm:t>
    </dgm:pt>
    <dgm:pt modelId="{CCAA62F7-6A94-471D-A001-5BDBC345DC15}" type="sibTrans" cxnId="{19DBBC90-0C9A-40FE-B9AB-1532921A9A6E}">
      <dgm:prSet/>
      <dgm:spPr/>
      <dgm:t>
        <a:bodyPr/>
        <a:lstStyle/>
        <a:p>
          <a:endParaRPr lang="en-US"/>
        </a:p>
      </dgm:t>
    </dgm:pt>
    <dgm:pt modelId="{F0330A6D-9A2C-49FB-A18A-FA17D766CDBE}">
      <dgm:prSet/>
      <dgm:spPr/>
      <dgm:t>
        <a:bodyPr/>
        <a:lstStyle/>
        <a:p>
          <a:r>
            <a:rPr lang="en-US" dirty="0" err="1"/>
            <a:t>Muitos</a:t>
          </a:r>
          <a:r>
            <a:rPr lang="en-US" dirty="0"/>
            <a:t> testes </a:t>
          </a:r>
          <a:r>
            <a:rPr lang="en-US" dirty="0" err="1"/>
            <a:t>estatísticos</a:t>
          </a:r>
          <a:r>
            <a:rPr lang="en-US" dirty="0"/>
            <a:t> </a:t>
          </a:r>
          <a:r>
            <a:rPr lang="en-US" dirty="0" err="1"/>
            <a:t>exploram</a:t>
          </a:r>
          <a:r>
            <a:rPr lang="en-US" dirty="0"/>
            <a:t> </a:t>
          </a:r>
          <a:r>
            <a:rPr lang="en-US" dirty="0" err="1"/>
            <a:t>distribuições</a:t>
          </a:r>
          <a:r>
            <a:rPr lang="en-US" dirty="0"/>
            <a:t> de probabilidade. </a:t>
          </a:r>
          <a:r>
            <a:rPr lang="en-US" dirty="0" err="1"/>
            <a:t>Portanto</a:t>
          </a:r>
          <a:r>
            <a:rPr lang="en-US" dirty="0"/>
            <a:t>,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há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escolher</a:t>
          </a:r>
          <a:r>
            <a:rPr lang="en-US" dirty="0"/>
            <a:t> o teste </a:t>
          </a:r>
          <a:r>
            <a:rPr lang="en-US" dirty="0" err="1"/>
            <a:t>estatístico</a:t>
          </a:r>
          <a:r>
            <a:rPr lang="en-US" dirty="0"/>
            <a:t> </a:t>
          </a:r>
          <a:r>
            <a:rPr lang="en-US" dirty="0" err="1"/>
            <a:t>apropriado</a:t>
          </a:r>
          <a:r>
            <a:rPr lang="en-US" dirty="0"/>
            <a:t> </a:t>
          </a:r>
          <a:r>
            <a:rPr lang="en-US" dirty="0" err="1"/>
            <a:t>sem</a:t>
          </a:r>
          <a:r>
            <a:rPr lang="en-US" dirty="0"/>
            <a:t> saber a </a:t>
          </a:r>
          <a:r>
            <a:rPr lang="en-US" dirty="0" err="1"/>
            <a:t>distribuição</a:t>
          </a:r>
          <a:r>
            <a:rPr lang="en-US" dirty="0"/>
            <a:t> de probabilidade </a:t>
          </a:r>
          <a:r>
            <a:rPr lang="en-US" dirty="0" err="1"/>
            <a:t>compatível</a:t>
          </a:r>
          <a:r>
            <a:rPr lang="en-US" dirty="0"/>
            <a:t> com as </a:t>
          </a:r>
          <a:r>
            <a:rPr lang="en-US" dirty="0" err="1"/>
            <a:t>suas</a:t>
          </a:r>
          <a:r>
            <a:rPr lang="en-US" dirty="0"/>
            <a:t> </a:t>
          </a:r>
          <a:r>
            <a:rPr lang="en-US" dirty="0" err="1"/>
            <a:t>variáveis</a:t>
          </a:r>
          <a:r>
            <a:rPr lang="en-US" dirty="0"/>
            <a:t>.</a:t>
          </a:r>
        </a:p>
      </dgm:t>
    </dgm:pt>
    <dgm:pt modelId="{32A7FC35-3A71-4672-8204-6066D91DC441}" type="parTrans" cxnId="{9077C3AD-20D3-49DA-BDCA-D918FC1305E1}">
      <dgm:prSet/>
      <dgm:spPr/>
      <dgm:t>
        <a:bodyPr/>
        <a:lstStyle/>
        <a:p>
          <a:endParaRPr lang="en-US"/>
        </a:p>
      </dgm:t>
    </dgm:pt>
    <dgm:pt modelId="{DC5EE011-886B-4025-8243-1A490A516017}" type="sibTrans" cxnId="{9077C3AD-20D3-49DA-BDCA-D918FC1305E1}">
      <dgm:prSet/>
      <dgm:spPr/>
      <dgm:t>
        <a:bodyPr/>
        <a:lstStyle/>
        <a:p>
          <a:endParaRPr lang="en-US"/>
        </a:p>
      </dgm:t>
    </dgm:pt>
    <dgm:pt modelId="{B7204379-96D1-EC49-B04A-16A52E866EFF}" type="pres">
      <dgm:prSet presAssocID="{DAA1B7F3-480B-472F-AD98-F1F1090215AD}" presName="linear" presStyleCnt="0">
        <dgm:presLayoutVars>
          <dgm:animLvl val="lvl"/>
          <dgm:resizeHandles val="exact"/>
        </dgm:presLayoutVars>
      </dgm:prSet>
      <dgm:spPr/>
    </dgm:pt>
    <dgm:pt modelId="{10EBBD16-DD6A-7C46-9B86-4F25CD984626}" type="pres">
      <dgm:prSet presAssocID="{0B29CF17-BEE1-411F-BBB9-4B61F6FA01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827AF8-44A8-934A-8826-DE394070BDDF}" type="pres">
      <dgm:prSet presAssocID="{CCAA62F7-6A94-471D-A001-5BDBC345DC15}" presName="spacer" presStyleCnt="0"/>
      <dgm:spPr/>
    </dgm:pt>
    <dgm:pt modelId="{3A3E7B3F-2AA6-5B48-9A89-AFD01EC8AB7C}" type="pres">
      <dgm:prSet presAssocID="{F0330A6D-9A2C-49FB-A18A-FA17D766CD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5E412-F6E8-2841-BE9C-52C5A2E7CB88}" type="presOf" srcId="{0B29CF17-BEE1-411F-BBB9-4B61F6FA01AB}" destId="{10EBBD16-DD6A-7C46-9B86-4F25CD984626}" srcOrd="0" destOrd="0" presId="urn:microsoft.com/office/officeart/2005/8/layout/vList2"/>
    <dgm:cxn modelId="{19DBBC90-0C9A-40FE-B9AB-1532921A9A6E}" srcId="{DAA1B7F3-480B-472F-AD98-F1F1090215AD}" destId="{0B29CF17-BEE1-411F-BBB9-4B61F6FA01AB}" srcOrd="0" destOrd="0" parTransId="{1B230B3D-784E-482D-8444-6217615BA9EA}" sibTransId="{CCAA62F7-6A94-471D-A001-5BDBC345DC15}"/>
    <dgm:cxn modelId="{29331B91-8253-104A-A097-3AEDB18A469E}" type="presOf" srcId="{DAA1B7F3-480B-472F-AD98-F1F1090215AD}" destId="{B7204379-96D1-EC49-B04A-16A52E866EFF}" srcOrd="0" destOrd="0" presId="urn:microsoft.com/office/officeart/2005/8/layout/vList2"/>
    <dgm:cxn modelId="{9077C3AD-20D3-49DA-BDCA-D918FC1305E1}" srcId="{DAA1B7F3-480B-472F-AD98-F1F1090215AD}" destId="{F0330A6D-9A2C-49FB-A18A-FA17D766CDBE}" srcOrd="1" destOrd="0" parTransId="{32A7FC35-3A71-4672-8204-6066D91DC441}" sibTransId="{DC5EE011-886B-4025-8243-1A490A516017}"/>
    <dgm:cxn modelId="{747829F5-A307-2D41-BA17-64549C29FBE4}" type="presOf" srcId="{F0330A6D-9A2C-49FB-A18A-FA17D766CDBE}" destId="{3A3E7B3F-2AA6-5B48-9A89-AFD01EC8AB7C}" srcOrd="0" destOrd="0" presId="urn:microsoft.com/office/officeart/2005/8/layout/vList2"/>
    <dgm:cxn modelId="{4F979A3F-B863-864A-AA18-D47BF00B07F2}" type="presParOf" srcId="{B7204379-96D1-EC49-B04A-16A52E866EFF}" destId="{10EBBD16-DD6A-7C46-9B86-4F25CD984626}" srcOrd="0" destOrd="0" presId="urn:microsoft.com/office/officeart/2005/8/layout/vList2"/>
    <dgm:cxn modelId="{84281002-730A-9746-8415-949B63F0DA58}" type="presParOf" srcId="{B7204379-96D1-EC49-B04A-16A52E866EFF}" destId="{FD827AF8-44A8-934A-8826-DE394070BDDF}" srcOrd="1" destOrd="0" presId="urn:microsoft.com/office/officeart/2005/8/layout/vList2"/>
    <dgm:cxn modelId="{52DC1389-943E-2242-9451-DBDBDCBABCDC}" type="presParOf" srcId="{B7204379-96D1-EC49-B04A-16A52E866EFF}" destId="{3A3E7B3F-2AA6-5B48-9A89-AFD01EC8AB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04BA08-6937-413A-8F35-25360E2E2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7E75A7-AE28-4D60-B1D5-DFE2C8503D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Um teste </a:t>
          </a:r>
          <a:r>
            <a:rPr lang="en-US" err="1"/>
            <a:t>estatístico</a:t>
          </a:r>
          <a:r>
            <a:rPr lang="en-US"/>
            <a:t> </a:t>
          </a:r>
          <a:r>
            <a:rPr lang="en-US" err="1"/>
            <a:t>deve</a:t>
          </a:r>
          <a:r>
            <a:rPr lang="en-US"/>
            <a:t> ser </a:t>
          </a:r>
          <a:r>
            <a:rPr lang="en-US" err="1"/>
            <a:t>composto</a:t>
          </a:r>
          <a:r>
            <a:rPr lang="en-US"/>
            <a:t> por </a:t>
          </a:r>
          <a:r>
            <a:rPr lang="en-US" err="1"/>
            <a:t>todo</a:t>
          </a:r>
          <a:r>
            <a:rPr lang="en-US"/>
            <a:t> o </a:t>
          </a:r>
          <a:r>
            <a:rPr lang="en-US" err="1"/>
            <a:t>espaço</a:t>
          </a:r>
          <a:r>
            <a:rPr lang="en-US"/>
            <a:t> </a:t>
          </a:r>
          <a:r>
            <a:rPr lang="en-US" err="1"/>
            <a:t>amostral</a:t>
          </a:r>
          <a:r>
            <a:rPr lang="en-US"/>
            <a:t>. </a:t>
          </a:r>
          <a:r>
            <a:rPr lang="en-US" err="1"/>
            <a:t>Isso</a:t>
          </a:r>
          <a:r>
            <a:rPr lang="en-US"/>
            <a:t> </a:t>
          </a:r>
          <a:r>
            <a:rPr lang="en-US" err="1"/>
            <a:t>inclui</a:t>
          </a:r>
          <a:r>
            <a:rPr lang="en-US"/>
            <a:t> o </a:t>
          </a:r>
          <a:r>
            <a:rPr lang="en-US" err="1"/>
            <a:t>evento</a:t>
          </a:r>
          <a:r>
            <a:rPr lang="en-US"/>
            <a:t> A e </a:t>
          </a:r>
          <a:r>
            <a:rPr lang="en-US" err="1"/>
            <a:t>os</a:t>
          </a:r>
          <a:r>
            <a:rPr lang="en-US"/>
            <a:t> </a:t>
          </a:r>
          <a:r>
            <a:rPr lang="en-US" u="sng" err="1"/>
            <a:t>eventos</a:t>
          </a:r>
          <a:r>
            <a:rPr lang="en-US" u="sng"/>
            <a:t> </a:t>
          </a:r>
          <a:r>
            <a:rPr lang="en-US" u="sng" err="1"/>
            <a:t>complementares</a:t>
          </a:r>
          <a:r>
            <a:rPr lang="en-US"/>
            <a:t>, </a:t>
          </a:r>
          <a:r>
            <a:rPr lang="en-US" err="1"/>
            <a:t>ou</a:t>
          </a:r>
          <a:r>
            <a:rPr lang="en-US"/>
            <a:t> </a:t>
          </a:r>
          <a:r>
            <a:rPr lang="en-US" err="1"/>
            <a:t>seja</a:t>
          </a:r>
          <a:r>
            <a:rPr lang="en-US"/>
            <a:t>, </a:t>
          </a:r>
          <a:r>
            <a:rPr lang="en-US" err="1"/>
            <a:t>todos</a:t>
          </a:r>
          <a:r>
            <a:rPr lang="en-US"/>
            <a:t> </a:t>
          </a:r>
          <a:r>
            <a:rPr lang="en-US" err="1"/>
            <a:t>os</a:t>
          </a:r>
          <a:r>
            <a:rPr lang="en-US"/>
            <a:t> </a:t>
          </a:r>
          <a:r>
            <a:rPr lang="en-US" err="1"/>
            <a:t>elementos</a:t>
          </a:r>
          <a:r>
            <a:rPr lang="en-US"/>
            <a:t> do </a:t>
          </a:r>
          <a:r>
            <a:rPr lang="en-US" err="1"/>
            <a:t>espaço</a:t>
          </a:r>
          <a:r>
            <a:rPr lang="en-US"/>
            <a:t> </a:t>
          </a:r>
          <a:r>
            <a:rPr lang="en-US" err="1"/>
            <a:t>amostral</a:t>
          </a:r>
          <a:r>
            <a:rPr lang="en-US"/>
            <a:t> que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são</a:t>
          </a:r>
          <a:r>
            <a:rPr lang="en-US"/>
            <a:t> A. </a:t>
          </a:r>
        </a:p>
      </dgm:t>
    </dgm:pt>
    <dgm:pt modelId="{FD6EFFCE-B455-4810-8198-3592B5BF3C9B}" type="parTrans" cxnId="{4317641C-AB87-4C22-8E6F-D895A6CEC9D0}">
      <dgm:prSet/>
      <dgm:spPr/>
      <dgm:t>
        <a:bodyPr/>
        <a:lstStyle/>
        <a:p>
          <a:endParaRPr lang="en-US"/>
        </a:p>
      </dgm:t>
    </dgm:pt>
    <dgm:pt modelId="{30BDDAB7-3992-42BA-8CE4-0A83866E4B00}" type="sibTrans" cxnId="{4317641C-AB87-4C22-8E6F-D895A6CEC9D0}">
      <dgm:prSet/>
      <dgm:spPr/>
      <dgm:t>
        <a:bodyPr/>
        <a:lstStyle/>
        <a:p>
          <a:endParaRPr lang="en-US"/>
        </a:p>
      </dgm:t>
    </dgm:pt>
    <dgm:pt modelId="{418E7BF2-0A45-44CB-B40C-CA89E6AB6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Número de sentenças corretas = A</a:t>
          </a:r>
        </a:p>
      </dgm:t>
    </dgm:pt>
    <dgm:pt modelId="{71226E02-DB6E-4A44-96B8-FDB026C32D2A}" type="parTrans" cxnId="{12346755-8191-451E-871A-8B7248877583}">
      <dgm:prSet/>
      <dgm:spPr/>
      <dgm:t>
        <a:bodyPr/>
        <a:lstStyle/>
        <a:p>
          <a:endParaRPr lang="en-US"/>
        </a:p>
      </dgm:t>
    </dgm:pt>
    <dgm:pt modelId="{2ACCDE75-C130-4630-A4A2-DB3E6883BB7F}" type="sibTrans" cxnId="{12346755-8191-451E-871A-8B7248877583}">
      <dgm:prSet/>
      <dgm:spPr/>
      <dgm:t>
        <a:bodyPr/>
        <a:lstStyle/>
        <a:p>
          <a:endParaRPr lang="en-US"/>
        </a:p>
      </dgm:t>
    </dgm:pt>
    <dgm:pt modelId="{E345409E-164D-48AF-95F2-115DE0D7D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Número de sentenças “incorretas” = eventos complementares.</a:t>
          </a:r>
        </a:p>
      </dgm:t>
    </dgm:pt>
    <dgm:pt modelId="{0A3D2E4C-A942-4C77-BBDC-1C49E0315A75}" type="parTrans" cxnId="{B312C786-EF26-4D77-B6D2-0B8368981758}">
      <dgm:prSet/>
      <dgm:spPr/>
      <dgm:t>
        <a:bodyPr/>
        <a:lstStyle/>
        <a:p>
          <a:endParaRPr lang="en-US"/>
        </a:p>
      </dgm:t>
    </dgm:pt>
    <dgm:pt modelId="{72AB94B5-C9E1-4828-A22F-BD992833C7D0}" type="sibTrans" cxnId="{B312C786-EF26-4D77-B6D2-0B8368981758}">
      <dgm:prSet/>
      <dgm:spPr/>
      <dgm:t>
        <a:bodyPr/>
        <a:lstStyle/>
        <a:p>
          <a:endParaRPr lang="en-US"/>
        </a:p>
      </dgm:t>
    </dgm:pt>
    <dgm:pt modelId="{181278C7-2EB0-40AD-B5C3-6B2161777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 </a:t>
          </a:r>
          <a:r>
            <a:rPr lang="en-US" err="1"/>
            <a:t>estamos</a:t>
          </a:r>
          <a:r>
            <a:rPr lang="en-US"/>
            <a:t> </a:t>
          </a:r>
          <a:r>
            <a:rPr lang="en-US" err="1"/>
            <a:t>conduzindo</a:t>
          </a:r>
          <a:r>
            <a:rPr lang="en-US"/>
            <a:t> um teste </a:t>
          </a:r>
          <a:r>
            <a:rPr lang="en-US" err="1"/>
            <a:t>estatístico</a:t>
          </a:r>
          <a:r>
            <a:rPr lang="en-US"/>
            <a:t> </a:t>
          </a:r>
          <a:r>
            <a:rPr lang="en-US" err="1"/>
            <a:t>investigando</a:t>
          </a:r>
          <a:r>
            <a:rPr lang="en-US"/>
            <a:t> o </a:t>
          </a:r>
          <a:r>
            <a:rPr lang="en-US" err="1"/>
            <a:t>evento</a:t>
          </a:r>
          <a:r>
            <a:rPr lang="en-US"/>
            <a:t> A,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podemos</a:t>
          </a:r>
          <a:r>
            <a:rPr lang="en-US"/>
            <a:t> </a:t>
          </a:r>
          <a:r>
            <a:rPr lang="en-US" err="1"/>
            <a:t>deixar</a:t>
          </a:r>
          <a:r>
            <a:rPr lang="en-US"/>
            <a:t> de </a:t>
          </a:r>
          <a:r>
            <a:rPr lang="en-US" err="1"/>
            <a:t>incluir</a:t>
          </a:r>
          <a:r>
            <a:rPr lang="en-US"/>
            <a:t> </a:t>
          </a:r>
          <a:r>
            <a:rPr lang="en-US" err="1"/>
            <a:t>os</a:t>
          </a:r>
          <a:r>
            <a:rPr lang="en-US"/>
            <a:t> </a:t>
          </a:r>
          <a:r>
            <a:rPr lang="en-US" err="1"/>
            <a:t>eventos</a:t>
          </a:r>
          <a:r>
            <a:rPr lang="en-US"/>
            <a:t> </a:t>
          </a:r>
          <a:r>
            <a:rPr lang="en-US" err="1"/>
            <a:t>complementares</a:t>
          </a:r>
          <a:r>
            <a:rPr lang="en-US"/>
            <a:t>. </a:t>
          </a:r>
        </a:p>
      </dgm:t>
    </dgm:pt>
    <dgm:pt modelId="{502373C9-B66D-47E5-BD51-BE1A2C88F083}" type="parTrans" cxnId="{903DF5A7-E339-4192-ABE0-9150A3BF929E}">
      <dgm:prSet/>
      <dgm:spPr/>
      <dgm:t>
        <a:bodyPr/>
        <a:lstStyle/>
        <a:p>
          <a:endParaRPr lang="en-US"/>
        </a:p>
      </dgm:t>
    </dgm:pt>
    <dgm:pt modelId="{C0A99FA0-7B13-4F98-A3D6-E4FB45A209A9}" type="sibTrans" cxnId="{903DF5A7-E339-4192-ABE0-9150A3BF929E}">
      <dgm:prSet/>
      <dgm:spPr/>
      <dgm:t>
        <a:bodyPr/>
        <a:lstStyle/>
        <a:p>
          <a:endParaRPr lang="en-US"/>
        </a:p>
      </dgm:t>
    </dgm:pt>
    <dgm:pt modelId="{16EC8C8E-A5B2-4A2C-9DAE-6E38F582F8C0}" type="pres">
      <dgm:prSet presAssocID="{DE04BA08-6937-413A-8F35-25360E2E2969}" presName="root" presStyleCnt="0">
        <dgm:presLayoutVars>
          <dgm:dir/>
          <dgm:resizeHandles val="exact"/>
        </dgm:presLayoutVars>
      </dgm:prSet>
      <dgm:spPr/>
    </dgm:pt>
    <dgm:pt modelId="{5F8F3FBC-3C74-434A-9AB5-FB174128A939}" type="pres">
      <dgm:prSet presAssocID="{317E75A7-AE28-4D60-B1D5-DFE2C8503D3E}" presName="compNode" presStyleCnt="0"/>
      <dgm:spPr/>
    </dgm:pt>
    <dgm:pt modelId="{A97226A7-0BF7-4E81-AF2D-556B7FB53D6F}" type="pres">
      <dgm:prSet presAssocID="{317E75A7-AE28-4D60-B1D5-DFE2C8503D3E}" presName="bgRect" presStyleLbl="bgShp" presStyleIdx="0" presStyleCnt="4"/>
      <dgm:spPr/>
    </dgm:pt>
    <dgm:pt modelId="{CAAD8B93-1939-43EB-8DC2-86BBFCD32237}" type="pres">
      <dgm:prSet presAssocID="{317E75A7-AE28-4D60-B1D5-DFE2C8503D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with solid fill"/>
        </a:ext>
      </dgm:extLst>
    </dgm:pt>
    <dgm:pt modelId="{E3B2C1D1-D897-440D-B8B3-546F63FAA7F0}" type="pres">
      <dgm:prSet presAssocID="{317E75A7-AE28-4D60-B1D5-DFE2C8503D3E}" presName="spaceRect" presStyleCnt="0"/>
      <dgm:spPr/>
    </dgm:pt>
    <dgm:pt modelId="{1683E4C5-5B84-4B1E-86D0-BC72C034DCEF}" type="pres">
      <dgm:prSet presAssocID="{317E75A7-AE28-4D60-B1D5-DFE2C8503D3E}" presName="parTx" presStyleLbl="revTx" presStyleIdx="0" presStyleCnt="4">
        <dgm:presLayoutVars>
          <dgm:chMax val="0"/>
          <dgm:chPref val="0"/>
        </dgm:presLayoutVars>
      </dgm:prSet>
      <dgm:spPr/>
    </dgm:pt>
    <dgm:pt modelId="{05324F72-4FD0-4F0A-BDB7-E3CA6BD5D996}" type="pres">
      <dgm:prSet presAssocID="{30BDDAB7-3992-42BA-8CE4-0A83866E4B00}" presName="sibTrans" presStyleCnt="0"/>
      <dgm:spPr/>
    </dgm:pt>
    <dgm:pt modelId="{5ED921D4-7F20-403D-AED1-E9B424F71608}" type="pres">
      <dgm:prSet presAssocID="{418E7BF2-0A45-44CB-B40C-CA89E6AB6018}" presName="compNode" presStyleCnt="0"/>
      <dgm:spPr/>
    </dgm:pt>
    <dgm:pt modelId="{4347D4F0-EE50-4D4E-808A-4B894829EF02}" type="pres">
      <dgm:prSet presAssocID="{418E7BF2-0A45-44CB-B40C-CA89E6AB6018}" presName="bgRect" presStyleLbl="bgShp" presStyleIdx="1" presStyleCnt="4"/>
      <dgm:spPr/>
    </dgm:pt>
    <dgm:pt modelId="{6F1D152F-E2C8-4C0C-A0D2-CEB1B188497A}" type="pres">
      <dgm:prSet presAssocID="{418E7BF2-0A45-44CB-B40C-CA89E6AB6018}" presName="iconRect" presStyleLbl="node1" presStyleIdx="1" presStyleCnt="4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lly with solid fill"/>
        </a:ext>
      </dgm:extLst>
    </dgm:pt>
    <dgm:pt modelId="{A7FFD417-E1B7-4CBC-BB05-1183571A91CB}" type="pres">
      <dgm:prSet presAssocID="{418E7BF2-0A45-44CB-B40C-CA89E6AB6018}" presName="spaceRect" presStyleCnt="0"/>
      <dgm:spPr/>
    </dgm:pt>
    <dgm:pt modelId="{1EDA64F4-96A3-4707-B7DE-784085A0C4C2}" type="pres">
      <dgm:prSet presAssocID="{418E7BF2-0A45-44CB-B40C-CA89E6AB6018}" presName="parTx" presStyleLbl="revTx" presStyleIdx="1" presStyleCnt="4">
        <dgm:presLayoutVars>
          <dgm:chMax val="0"/>
          <dgm:chPref val="0"/>
        </dgm:presLayoutVars>
      </dgm:prSet>
      <dgm:spPr/>
    </dgm:pt>
    <dgm:pt modelId="{25F14E12-9B88-40AF-9083-A239670C0269}" type="pres">
      <dgm:prSet presAssocID="{2ACCDE75-C130-4630-A4A2-DB3E6883BB7F}" presName="sibTrans" presStyleCnt="0"/>
      <dgm:spPr/>
    </dgm:pt>
    <dgm:pt modelId="{EF4413FB-380F-43B4-8CAF-B1797CCACEFB}" type="pres">
      <dgm:prSet presAssocID="{E345409E-164D-48AF-95F2-115DE0D7DE7D}" presName="compNode" presStyleCnt="0"/>
      <dgm:spPr/>
    </dgm:pt>
    <dgm:pt modelId="{D2A683B5-27BE-4419-AB5B-08AF6B516EDE}" type="pres">
      <dgm:prSet presAssocID="{E345409E-164D-48AF-95F2-115DE0D7DE7D}" presName="bgRect" presStyleLbl="bgShp" presStyleIdx="2" presStyleCnt="4"/>
      <dgm:spPr/>
    </dgm:pt>
    <dgm:pt modelId="{E621F134-5E15-4165-A5A4-6BBD52C38D5C}" type="pres">
      <dgm:prSet presAssocID="{E345409E-164D-48AF-95F2-115DE0D7DE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lly with solid fill"/>
        </a:ext>
      </dgm:extLst>
    </dgm:pt>
    <dgm:pt modelId="{A98263F9-8B70-4880-BFB6-2DEBFFCC1670}" type="pres">
      <dgm:prSet presAssocID="{E345409E-164D-48AF-95F2-115DE0D7DE7D}" presName="spaceRect" presStyleCnt="0"/>
      <dgm:spPr/>
    </dgm:pt>
    <dgm:pt modelId="{6E838A10-AFEF-49ED-82BC-97BEC952A6D1}" type="pres">
      <dgm:prSet presAssocID="{E345409E-164D-48AF-95F2-115DE0D7DE7D}" presName="parTx" presStyleLbl="revTx" presStyleIdx="2" presStyleCnt="4">
        <dgm:presLayoutVars>
          <dgm:chMax val="0"/>
          <dgm:chPref val="0"/>
        </dgm:presLayoutVars>
      </dgm:prSet>
      <dgm:spPr/>
    </dgm:pt>
    <dgm:pt modelId="{669172E2-0195-4EAF-90DB-571F2F1723BC}" type="pres">
      <dgm:prSet presAssocID="{72AB94B5-C9E1-4828-A22F-BD992833C7D0}" presName="sibTrans" presStyleCnt="0"/>
      <dgm:spPr/>
    </dgm:pt>
    <dgm:pt modelId="{53BF309D-1496-42D0-8F0F-760D0F0A9D9E}" type="pres">
      <dgm:prSet presAssocID="{181278C7-2EB0-40AD-B5C3-6B21617774CA}" presName="compNode" presStyleCnt="0"/>
      <dgm:spPr/>
    </dgm:pt>
    <dgm:pt modelId="{DD926291-FE2E-479A-A7BF-27E9C88A81BF}" type="pres">
      <dgm:prSet presAssocID="{181278C7-2EB0-40AD-B5C3-6B21617774CA}" presName="bgRect" presStyleLbl="bgShp" presStyleIdx="3" presStyleCnt="4"/>
      <dgm:spPr/>
    </dgm:pt>
    <dgm:pt modelId="{DC300CBC-D93A-40A8-AAC7-BDFAD179A76C}" type="pres">
      <dgm:prSet presAssocID="{181278C7-2EB0-40AD-B5C3-6B21617774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2D76D9-D8AB-4152-9FF3-203B35C43E69}" type="pres">
      <dgm:prSet presAssocID="{181278C7-2EB0-40AD-B5C3-6B21617774CA}" presName="spaceRect" presStyleCnt="0"/>
      <dgm:spPr/>
    </dgm:pt>
    <dgm:pt modelId="{E425D2E1-1884-4B99-852F-8E213EC9D44E}" type="pres">
      <dgm:prSet presAssocID="{181278C7-2EB0-40AD-B5C3-6B21617774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43E606-59AC-4729-AE59-1EC7E7B95853}" type="presOf" srcId="{418E7BF2-0A45-44CB-B40C-CA89E6AB6018}" destId="{1EDA64F4-96A3-4707-B7DE-784085A0C4C2}" srcOrd="0" destOrd="0" presId="urn:microsoft.com/office/officeart/2018/2/layout/IconVerticalSolidList"/>
    <dgm:cxn modelId="{4317641C-AB87-4C22-8E6F-D895A6CEC9D0}" srcId="{DE04BA08-6937-413A-8F35-25360E2E2969}" destId="{317E75A7-AE28-4D60-B1D5-DFE2C8503D3E}" srcOrd="0" destOrd="0" parTransId="{FD6EFFCE-B455-4810-8198-3592B5BF3C9B}" sibTransId="{30BDDAB7-3992-42BA-8CE4-0A83866E4B00}"/>
    <dgm:cxn modelId="{FDFB7D2C-0A65-4D94-9FB5-F15F53CE3A7C}" type="presOf" srcId="{E345409E-164D-48AF-95F2-115DE0D7DE7D}" destId="{6E838A10-AFEF-49ED-82BC-97BEC952A6D1}" srcOrd="0" destOrd="0" presId="urn:microsoft.com/office/officeart/2018/2/layout/IconVerticalSolidList"/>
    <dgm:cxn modelId="{12346755-8191-451E-871A-8B7248877583}" srcId="{DE04BA08-6937-413A-8F35-25360E2E2969}" destId="{418E7BF2-0A45-44CB-B40C-CA89E6AB6018}" srcOrd="1" destOrd="0" parTransId="{71226E02-DB6E-4A44-96B8-FDB026C32D2A}" sibTransId="{2ACCDE75-C130-4630-A4A2-DB3E6883BB7F}"/>
    <dgm:cxn modelId="{26E5E155-BBD7-4599-87EB-8611FF0285CE}" type="presOf" srcId="{DE04BA08-6937-413A-8F35-25360E2E2969}" destId="{16EC8C8E-A5B2-4A2C-9DAE-6E38F582F8C0}" srcOrd="0" destOrd="0" presId="urn:microsoft.com/office/officeart/2018/2/layout/IconVerticalSolidList"/>
    <dgm:cxn modelId="{CFC5A56A-735E-4CA6-9F95-A8E85FB646BB}" type="presOf" srcId="{181278C7-2EB0-40AD-B5C3-6B21617774CA}" destId="{E425D2E1-1884-4B99-852F-8E213EC9D44E}" srcOrd="0" destOrd="0" presId="urn:microsoft.com/office/officeart/2018/2/layout/IconVerticalSolidList"/>
    <dgm:cxn modelId="{B312C786-EF26-4D77-B6D2-0B8368981758}" srcId="{DE04BA08-6937-413A-8F35-25360E2E2969}" destId="{E345409E-164D-48AF-95F2-115DE0D7DE7D}" srcOrd="2" destOrd="0" parTransId="{0A3D2E4C-A942-4C77-BBDC-1C49E0315A75}" sibTransId="{72AB94B5-C9E1-4828-A22F-BD992833C7D0}"/>
    <dgm:cxn modelId="{903DF5A7-E339-4192-ABE0-9150A3BF929E}" srcId="{DE04BA08-6937-413A-8F35-25360E2E2969}" destId="{181278C7-2EB0-40AD-B5C3-6B21617774CA}" srcOrd="3" destOrd="0" parTransId="{502373C9-B66D-47E5-BD51-BE1A2C88F083}" sibTransId="{C0A99FA0-7B13-4F98-A3D6-E4FB45A209A9}"/>
    <dgm:cxn modelId="{3F0746F9-B4B9-4314-A03C-9727A1233C53}" type="presOf" srcId="{317E75A7-AE28-4D60-B1D5-DFE2C8503D3E}" destId="{1683E4C5-5B84-4B1E-86D0-BC72C034DCEF}" srcOrd="0" destOrd="0" presId="urn:microsoft.com/office/officeart/2018/2/layout/IconVerticalSolidList"/>
    <dgm:cxn modelId="{F4B86F31-C71A-4CCD-A163-A7ED7CC845AE}" type="presParOf" srcId="{16EC8C8E-A5B2-4A2C-9DAE-6E38F582F8C0}" destId="{5F8F3FBC-3C74-434A-9AB5-FB174128A939}" srcOrd="0" destOrd="0" presId="urn:microsoft.com/office/officeart/2018/2/layout/IconVerticalSolidList"/>
    <dgm:cxn modelId="{7DC377C4-31B2-4EB6-A9D0-02B28FC3F165}" type="presParOf" srcId="{5F8F3FBC-3C74-434A-9AB5-FB174128A939}" destId="{A97226A7-0BF7-4E81-AF2D-556B7FB53D6F}" srcOrd="0" destOrd="0" presId="urn:microsoft.com/office/officeart/2018/2/layout/IconVerticalSolidList"/>
    <dgm:cxn modelId="{689A9E62-C2D6-4AAB-8A37-75FAAC0138C5}" type="presParOf" srcId="{5F8F3FBC-3C74-434A-9AB5-FB174128A939}" destId="{CAAD8B93-1939-43EB-8DC2-86BBFCD32237}" srcOrd="1" destOrd="0" presId="urn:microsoft.com/office/officeart/2018/2/layout/IconVerticalSolidList"/>
    <dgm:cxn modelId="{74A47ABC-4585-442C-86A5-4D79140F6585}" type="presParOf" srcId="{5F8F3FBC-3C74-434A-9AB5-FB174128A939}" destId="{E3B2C1D1-D897-440D-B8B3-546F63FAA7F0}" srcOrd="2" destOrd="0" presId="urn:microsoft.com/office/officeart/2018/2/layout/IconVerticalSolidList"/>
    <dgm:cxn modelId="{0EA84928-C0B3-4B61-88B7-CD1DB7AA35E2}" type="presParOf" srcId="{5F8F3FBC-3C74-434A-9AB5-FB174128A939}" destId="{1683E4C5-5B84-4B1E-86D0-BC72C034DCEF}" srcOrd="3" destOrd="0" presId="urn:microsoft.com/office/officeart/2018/2/layout/IconVerticalSolidList"/>
    <dgm:cxn modelId="{CC172991-66B9-4736-A866-D0873F23EAA9}" type="presParOf" srcId="{16EC8C8E-A5B2-4A2C-9DAE-6E38F582F8C0}" destId="{05324F72-4FD0-4F0A-BDB7-E3CA6BD5D996}" srcOrd="1" destOrd="0" presId="urn:microsoft.com/office/officeart/2018/2/layout/IconVerticalSolidList"/>
    <dgm:cxn modelId="{B07C9A17-17FF-40AA-B630-3A62E04BE58C}" type="presParOf" srcId="{16EC8C8E-A5B2-4A2C-9DAE-6E38F582F8C0}" destId="{5ED921D4-7F20-403D-AED1-E9B424F71608}" srcOrd="2" destOrd="0" presId="urn:microsoft.com/office/officeart/2018/2/layout/IconVerticalSolidList"/>
    <dgm:cxn modelId="{9F98A656-8C32-4DF4-9408-AAE658D0182D}" type="presParOf" srcId="{5ED921D4-7F20-403D-AED1-E9B424F71608}" destId="{4347D4F0-EE50-4D4E-808A-4B894829EF02}" srcOrd="0" destOrd="0" presId="urn:microsoft.com/office/officeart/2018/2/layout/IconVerticalSolidList"/>
    <dgm:cxn modelId="{14092D55-63E9-4236-A89F-9F929BBBB3C5}" type="presParOf" srcId="{5ED921D4-7F20-403D-AED1-E9B424F71608}" destId="{6F1D152F-E2C8-4C0C-A0D2-CEB1B188497A}" srcOrd="1" destOrd="0" presId="urn:microsoft.com/office/officeart/2018/2/layout/IconVerticalSolidList"/>
    <dgm:cxn modelId="{7221AC20-DFB9-45EF-B449-5E1DA41CD597}" type="presParOf" srcId="{5ED921D4-7F20-403D-AED1-E9B424F71608}" destId="{A7FFD417-E1B7-4CBC-BB05-1183571A91CB}" srcOrd="2" destOrd="0" presId="urn:microsoft.com/office/officeart/2018/2/layout/IconVerticalSolidList"/>
    <dgm:cxn modelId="{4D8196A6-2447-4678-98A5-3FBDDE935665}" type="presParOf" srcId="{5ED921D4-7F20-403D-AED1-E9B424F71608}" destId="{1EDA64F4-96A3-4707-B7DE-784085A0C4C2}" srcOrd="3" destOrd="0" presId="urn:microsoft.com/office/officeart/2018/2/layout/IconVerticalSolidList"/>
    <dgm:cxn modelId="{DF6F6C1B-3263-4EEB-9A0D-416DEA647EEA}" type="presParOf" srcId="{16EC8C8E-A5B2-4A2C-9DAE-6E38F582F8C0}" destId="{25F14E12-9B88-40AF-9083-A239670C0269}" srcOrd="3" destOrd="0" presId="urn:microsoft.com/office/officeart/2018/2/layout/IconVerticalSolidList"/>
    <dgm:cxn modelId="{7F84B530-719A-4AC1-839B-D9044587CA8C}" type="presParOf" srcId="{16EC8C8E-A5B2-4A2C-9DAE-6E38F582F8C0}" destId="{EF4413FB-380F-43B4-8CAF-B1797CCACEFB}" srcOrd="4" destOrd="0" presId="urn:microsoft.com/office/officeart/2018/2/layout/IconVerticalSolidList"/>
    <dgm:cxn modelId="{F22CCC3F-8475-467F-87D1-035C8B2A2D21}" type="presParOf" srcId="{EF4413FB-380F-43B4-8CAF-B1797CCACEFB}" destId="{D2A683B5-27BE-4419-AB5B-08AF6B516EDE}" srcOrd="0" destOrd="0" presId="urn:microsoft.com/office/officeart/2018/2/layout/IconVerticalSolidList"/>
    <dgm:cxn modelId="{FC49D7CB-7F34-4F46-8E7B-2719D61D4760}" type="presParOf" srcId="{EF4413FB-380F-43B4-8CAF-B1797CCACEFB}" destId="{E621F134-5E15-4165-A5A4-6BBD52C38D5C}" srcOrd="1" destOrd="0" presId="urn:microsoft.com/office/officeart/2018/2/layout/IconVerticalSolidList"/>
    <dgm:cxn modelId="{94B30EB7-5D78-40E4-8E3D-97AF904D1944}" type="presParOf" srcId="{EF4413FB-380F-43B4-8CAF-B1797CCACEFB}" destId="{A98263F9-8B70-4880-BFB6-2DEBFFCC1670}" srcOrd="2" destOrd="0" presId="urn:microsoft.com/office/officeart/2018/2/layout/IconVerticalSolidList"/>
    <dgm:cxn modelId="{D191F56F-BEBC-49C8-97B9-FE816514473B}" type="presParOf" srcId="{EF4413FB-380F-43B4-8CAF-B1797CCACEFB}" destId="{6E838A10-AFEF-49ED-82BC-97BEC952A6D1}" srcOrd="3" destOrd="0" presId="urn:microsoft.com/office/officeart/2018/2/layout/IconVerticalSolidList"/>
    <dgm:cxn modelId="{5F912764-2D56-4C59-94D5-AB456AF9F258}" type="presParOf" srcId="{16EC8C8E-A5B2-4A2C-9DAE-6E38F582F8C0}" destId="{669172E2-0195-4EAF-90DB-571F2F1723BC}" srcOrd="5" destOrd="0" presId="urn:microsoft.com/office/officeart/2018/2/layout/IconVerticalSolidList"/>
    <dgm:cxn modelId="{1F58AD7A-6B37-40F6-AAC9-8F276463D175}" type="presParOf" srcId="{16EC8C8E-A5B2-4A2C-9DAE-6E38F582F8C0}" destId="{53BF309D-1496-42D0-8F0F-760D0F0A9D9E}" srcOrd="6" destOrd="0" presId="urn:microsoft.com/office/officeart/2018/2/layout/IconVerticalSolidList"/>
    <dgm:cxn modelId="{329A60EF-4F18-4DD0-930B-691B5D17E07D}" type="presParOf" srcId="{53BF309D-1496-42D0-8F0F-760D0F0A9D9E}" destId="{DD926291-FE2E-479A-A7BF-27E9C88A81BF}" srcOrd="0" destOrd="0" presId="urn:microsoft.com/office/officeart/2018/2/layout/IconVerticalSolidList"/>
    <dgm:cxn modelId="{D431E90A-174D-4F4A-9A8D-704A6A5BD7BD}" type="presParOf" srcId="{53BF309D-1496-42D0-8F0F-760D0F0A9D9E}" destId="{DC300CBC-D93A-40A8-AAC7-BDFAD179A76C}" srcOrd="1" destOrd="0" presId="urn:microsoft.com/office/officeart/2018/2/layout/IconVerticalSolidList"/>
    <dgm:cxn modelId="{C0B554C7-C562-4FB0-80CE-225BDB9D00C7}" type="presParOf" srcId="{53BF309D-1496-42D0-8F0F-760D0F0A9D9E}" destId="{472D76D9-D8AB-4152-9FF3-203B35C43E69}" srcOrd="2" destOrd="0" presId="urn:microsoft.com/office/officeart/2018/2/layout/IconVerticalSolidList"/>
    <dgm:cxn modelId="{76F0859A-D018-4E09-93A9-D8E3F06681C0}" type="presParOf" srcId="{53BF309D-1496-42D0-8F0F-760D0F0A9D9E}" destId="{E425D2E1-1884-4B99-852F-8E213EC9D4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3AC707-3417-49F8-9282-FE8D4D0180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20A7F6-3BFD-4185-9A14-44A1E5B43A79}">
      <dgm:prSet custT="1"/>
      <dgm:spPr/>
      <dgm:t>
        <a:bodyPr/>
        <a:lstStyle/>
        <a:p>
          <a:r>
            <a:rPr lang="en-US" sz="1600"/>
            <a:t>Um </a:t>
          </a:r>
          <a:r>
            <a:rPr lang="en-US" sz="1600" err="1"/>
            <a:t>baralho</a:t>
          </a:r>
          <a:r>
            <a:rPr lang="en-US" sz="1600"/>
            <a:t> </a:t>
          </a:r>
          <a:r>
            <a:rPr lang="en-US" sz="1600" err="1"/>
            <a:t>tem</a:t>
          </a:r>
          <a:r>
            <a:rPr lang="en-US" sz="1600"/>
            <a:t> 52 cartas e 4 </a:t>
          </a:r>
          <a:r>
            <a:rPr lang="en-US" sz="1600" err="1"/>
            <a:t>ás</a:t>
          </a:r>
          <a:r>
            <a:rPr lang="en-US" sz="1600"/>
            <a:t>. </a:t>
          </a:r>
        </a:p>
      </dgm:t>
    </dgm:pt>
    <dgm:pt modelId="{B09C7760-8366-4903-8B8A-F44910945A6F}" type="parTrans" cxnId="{036E7D7A-C0F4-4C2A-92B3-23A7B872926C}">
      <dgm:prSet/>
      <dgm:spPr/>
      <dgm:t>
        <a:bodyPr/>
        <a:lstStyle/>
        <a:p>
          <a:endParaRPr lang="en-US"/>
        </a:p>
      </dgm:t>
    </dgm:pt>
    <dgm:pt modelId="{928674A2-6BF4-40D1-B011-3624B0427555}" type="sibTrans" cxnId="{036E7D7A-C0F4-4C2A-92B3-23A7B872926C}">
      <dgm:prSet/>
      <dgm:spPr/>
      <dgm:t>
        <a:bodyPr/>
        <a:lstStyle/>
        <a:p>
          <a:endParaRPr lang="en-US"/>
        </a:p>
      </dgm:t>
    </dgm:pt>
    <dgm:pt modelId="{71181F3B-B226-4D0C-A051-8781B04AF60A}">
      <dgm:prSet/>
      <dgm:spPr/>
      <dgm:t>
        <a:bodyPr/>
        <a:lstStyle/>
        <a:p>
          <a:r>
            <a:rPr lang="en-US" dirty="0"/>
            <a:t>Qual </a:t>
          </a:r>
          <a:r>
            <a:rPr lang="en-US" dirty="0" err="1"/>
            <a:t>é</a:t>
          </a:r>
          <a:r>
            <a:rPr lang="en-US" dirty="0"/>
            <a:t> a probabilidade de que </a:t>
          </a:r>
          <a:r>
            <a:rPr lang="en-US" dirty="0" err="1"/>
            <a:t>eu</a:t>
          </a:r>
          <a:r>
            <a:rPr lang="en-US" dirty="0"/>
            <a:t> tire um </a:t>
          </a:r>
          <a:r>
            <a:rPr lang="en-US" dirty="0" err="1"/>
            <a:t>ás</a:t>
          </a:r>
          <a:r>
            <a:rPr lang="en-US" dirty="0"/>
            <a:t>?</a:t>
          </a:r>
        </a:p>
        <a:p>
          <a:r>
            <a:rPr lang="en-US" dirty="0"/>
            <a:t>4/52 = 0.076. </a:t>
          </a:r>
        </a:p>
      </dgm:t>
    </dgm:pt>
    <dgm:pt modelId="{30BC5F27-85F9-4C5B-9A87-8A5D2A499688}" type="parTrans" cxnId="{DD9ED6D7-1656-4364-9F1B-FCED43C66C31}">
      <dgm:prSet/>
      <dgm:spPr/>
      <dgm:t>
        <a:bodyPr/>
        <a:lstStyle/>
        <a:p>
          <a:endParaRPr lang="en-US"/>
        </a:p>
      </dgm:t>
    </dgm:pt>
    <dgm:pt modelId="{E0105FDC-F3C1-4F5F-A18C-D768AAC7C792}" type="sibTrans" cxnId="{DD9ED6D7-1656-4364-9F1B-FCED43C66C31}">
      <dgm:prSet/>
      <dgm:spPr/>
      <dgm:t>
        <a:bodyPr/>
        <a:lstStyle/>
        <a:p>
          <a:endParaRPr lang="en-US"/>
        </a:p>
      </dgm:t>
    </dgm:pt>
    <dgm:pt modelId="{7BFFAA46-7066-4E15-A5CE-88F379A0071D}">
      <dgm:prSet custT="1"/>
      <dgm:spPr/>
      <dgm:t>
        <a:bodyPr/>
        <a:lstStyle/>
        <a:p>
          <a:r>
            <a:rPr lang="en-US" sz="1600" dirty="0"/>
            <a:t>Eu </a:t>
          </a:r>
          <a:r>
            <a:rPr lang="en-US" sz="1600" dirty="0" err="1"/>
            <a:t>não</a:t>
          </a:r>
          <a:r>
            <a:rPr lang="en-US" sz="1600" dirty="0"/>
            <a:t> </a:t>
          </a:r>
          <a:r>
            <a:rPr lang="en-US" sz="1600" dirty="0" err="1"/>
            <a:t>reponho</a:t>
          </a:r>
          <a:r>
            <a:rPr lang="en-US" sz="1600" dirty="0"/>
            <a:t> a carta que </a:t>
          </a:r>
          <a:r>
            <a:rPr lang="en-US" sz="1600" dirty="0" err="1"/>
            <a:t>tirei</a:t>
          </a:r>
          <a:r>
            <a:rPr lang="en-US" sz="1600" dirty="0"/>
            <a:t> e </a:t>
          </a:r>
          <a:r>
            <a:rPr lang="en-US" sz="1600" dirty="0" err="1"/>
            <a:t>tiro</a:t>
          </a:r>
          <a:r>
            <a:rPr lang="en-US" sz="1600" dirty="0"/>
            <a:t> </a:t>
          </a:r>
          <a:r>
            <a:rPr lang="en-US" sz="1600" dirty="0" err="1"/>
            <a:t>outra</a:t>
          </a:r>
          <a:r>
            <a:rPr lang="en-US" sz="1600" dirty="0"/>
            <a:t> carta. Qual </a:t>
          </a:r>
          <a:r>
            <a:rPr lang="en-US" sz="1600" dirty="0" err="1"/>
            <a:t>é</a:t>
          </a:r>
          <a:r>
            <a:rPr lang="en-US" sz="1600" dirty="0"/>
            <a:t> a probabilidade que </a:t>
          </a:r>
          <a:r>
            <a:rPr lang="en-US" sz="1600" dirty="0" err="1"/>
            <a:t>essa</a:t>
          </a:r>
          <a:r>
            <a:rPr lang="en-US" sz="1600" dirty="0"/>
            <a:t> carta </a:t>
          </a:r>
          <a:r>
            <a:rPr lang="en-US" sz="1600" dirty="0" err="1"/>
            <a:t>seja</a:t>
          </a:r>
          <a:r>
            <a:rPr lang="en-US" sz="1600" dirty="0"/>
            <a:t> </a:t>
          </a:r>
          <a:r>
            <a:rPr lang="en-US" sz="1600" dirty="0" err="1"/>
            <a:t>também</a:t>
          </a:r>
          <a:r>
            <a:rPr lang="en-US" sz="1600" dirty="0"/>
            <a:t> um </a:t>
          </a:r>
          <a:r>
            <a:rPr lang="en-US" sz="1600" dirty="0" err="1"/>
            <a:t>ás</a:t>
          </a:r>
          <a:r>
            <a:rPr lang="en-US" sz="1600" dirty="0"/>
            <a:t>?</a:t>
          </a:r>
        </a:p>
        <a:p>
          <a:r>
            <a:rPr lang="en-US" sz="1600" dirty="0"/>
            <a:t>3/51 = 0.059. </a:t>
          </a:r>
        </a:p>
      </dgm:t>
    </dgm:pt>
    <dgm:pt modelId="{C4613BFA-F6DD-4E27-B192-9C9D930188F2}" type="parTrans" cxnId="{BC9C9945-B60B-45A6-B527-97B7BCB43292}">
      <dgm:prSet/>
      <dgm:spPr/>
      <dgm:t>
        <a:bodyPr/>
        <a:lstStyle/>
        <a:p>
          <a:endParaRPr lang="en-US"/>
        </a:p>
      </dgm:t>
    </dgm:pt>
    <dgm:pt modelId="{32BFFC15-506F-4283-B821-477982E53B89}" type="sibTrans" cxnId="{BC9C9945-B60B-45A6-B527-97B7BCB43292}">
      <dgm:prSet/>
      <dgm:spPr/>
      <dgm:t>
        <a:bodyPr/>
        <a:lstStyle/>
        <a:p>
          <a:endParaRPr lang="en-US"/>
        </a:p>
      </dgm:t>
    </dgm:pt>
    <dgm:pt modelId="{EA5664EC-42C8-4C85-AAFE-5E87F1CEA63D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err="1"/>
            <a:t>Portanto</a:t>
          </a:r>
          <a:r>
            <a:rPr lang="en-US"/>
            <a:t>, o </a:t>
          </a:r>
          <a:r>
            <a:rPr lang="en-US" err="1"/>
            <a:t>resultado</a:t>
          </a:r>
          <a:r>
            <a:rPr lang="en-US"/>
            <a:t> de </a:t>
          </a:r>
          <a:r>
            <a:rPr lang="en-US" err="1"/>
            <a:t>duas</a:t>
          </a:r>
          <a:r>
            <a:rPr lang="en-US"/>
            <a:t> </a:t>
          </a:r>
          <a:r>
            <a:rPr lang="en-US" err="1"/>
            <a:t>jogadas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um </a:t>
          </a:r>
          <a:r>
            <a:rPr lang="en-US" err="1"/>
            <a:t>baralho</a:t>
          </a:r>
          <a:r>
            <a:rPr lang="en-US"/>
            <a:t> </a:t>
          </a:r>
          <a:r>
            <a:rPr lang="en-US" err="1"/>
            <a:t>sem</a:t>
          </a:r>
          <a:r>
            <a:rPr lang="en-US"/>
            <a:t> </a:t>
          </a:r>
          <a:r>
            <a:rPr lang="en-US" err="1"/>
            <a:t>reposição</a:t>
          </a:r>
          <a:r>
            <a:rPr lang="en-US"/>
            <a:t> </a:t>
          </a:r>
          <a:r>
            <a:rPr lang="en-US" err="1"/>
            <a:t>são</a:t>
          </a:r>
          <a:r>
            <a:rPr lang="en-US"/>
            <a:t> </a:t>
          </a:r>
          <a:r>
            <a:rPr lang="en-US" u="sng" err="1"/>
            <a:t>dependentes</a:t>
          </a:r>
          <a:r>
            <a:rPr lang="en-US" u="sng"/>
            <a:t>.</a:t>
          </a:r>
          <a:endParaRPr lang="en-US"/>
        </a:p>
      </dgm:t>
    </dgm:pt>
    <dgm:pt modelId="{B3B79BC6-01EB-42E1-BFED-407B157D944C}" type="parTrans" cxnId="{2CDEC800-BEF9-4A35-8EA0-34A25D656351}">
      <dgm:prSet/>
      <dgm:spPr/>
      <dgm:t>
        <a:bodyPr/>
        <a:lstStyle/>
        <a:p>
          <a:endParaRPr lang="en-US"/>
        </a:p>
      </dgm:t>
    </dgm:pt>
    <dgm:pt modelId="{F0D3AF53-91DB-4B4A-A110-6FF2C1FE0EFE}" type="sibTrans" cxnId="{2CDEC800-BEF9-4A35-8EA0-34A25D656351}">
      <dgm:prSet/>
      <dgm:spPr/>
      <dgm:t>
        <a:bodyPr/>
        <a:lstStyle/>
        <a:p>
          <a:endParaRPr lang="en-US"/>
        </a:p>
      </dgm:t>
    </dgm:pt>
    <dgm:pt modelId="{1A4CF5F7-8988-F54B-AE56-A6B2CDC8B844}" type="pres">
      <dgm:prSet presAssocID="{9B3AC707-3417-49F8-9282-FE8D4D0180B5}" presName="Name0" presStyleCnt="0">
        <dgm:presLayoutVars>
          <dgm:dir/>
          <dgm:resizeHandles val="exact"/>
        </dgm:presLayoutVars>
      </dgm:prSet>
      <dgm:spPr/>
    </dgm:pt>
    <dgm:pt modelId="{926996A8-0345-BD49-9FCD-6B2E5DD51422}" type="pres">
      <dgm:prSet presAssocID="{7D20A7F6-3BFD-4185-9A14-44A1E5B43A79}" presName="node" presStyleLbl="node1" presStyleIdx="0" presStyleCnt="4">
        <dgm:presLayoutVars>
          <dgm:bulletEnabled val="1"/>
        </dgm:presLayoutVars>
      </dgm:prSet>
      <dgm:spPr/>
    </dgm:pt>
    <dgm:pt modelId="{99664137-B7C0-3E40-98F9-B9DD90045C8B}" type="pres">
      <dgm:prSet presAssocID="{928674A2-6BF4-40D1-B011-3624B0427555}" presName="sibTrans" presStyleLbl="sibTrans1D1" presStyleIdx="0" presStyleCnt="3"/>
      <dgm:spPr/>
    </dgm:pt>
    <dgm:pt modelId="{B5234B1A-ABEE-3E4F-9BBD-BCA85EC29408}" type="pres">
      <dgm:prSet presAssocID="{928674A2-6BF4-40D1-B011-3624B0427555}" presName="connectorText" presStyleLbl="sibTrans1D1" presStyleIdx="0" presStyleCnt="3"/>
      <dgm:spPr/>
    </dgm:pt>
    <dgm:pt modelId="{52ECEE81-60A8-6340-909C-EDA0F5441777}" type="pres">
      <dgm:prSet presAssocID="{71181F3B-B226-4D0C-A051-8781B04AF60A}" presName="node" presStyleLbl="node1" presStyleIdx="1" presStyleCnt="4">
        <dgm:presLayoutVars>
          <dgm:bulletEnabled val="1"/>
        </dgm:presLayoutVars>
      </dgm:prSet>
      <dgm:spPr/>
    </dgm:pt>
    <dgm:pt modelId="{511A2B60-CFD4-DA48-A81F-245BAEAD7BCF}" type="pres">
      <dgm:prSet presAssocID="{E0105FDC-F3C1-4F5F-A18C-D768AAC7C792}" presName="sibTrans" presStyleLbl="sibTrans1D1" presStyleIdx="1" presStyleCnt="3"/>
      <dgm:spPr/>
    </dgm:pt>
    <dgm:pt modelId="{D8CD0364-6C4A-E149-B608-2ED8990EC3DC}" type="pres">
      <dgm:prSet presAssocID="{E0105FDC-F3C1-4F5F-A18C-D768AAC7C792}" presName="connectorText" presStyleLbl="sibTrans1D1" presStyleIdx="1" presStyleCnt="3"/>
      <dgm:spPr/>
    </dgm:pt>
    <dgm:pt modelId="{B72E70D8-9550-0B43-A1DA-7A79643DD47D}" type="pres">
      <dgm:prSet presAssocID="{7BFFAA46-7066-4E15-A5CE-88F379A0071D}" presName="node" presStyleLbl="node1" presStyleIdx="2" presStyleCnt="4" custLinFactNeighborX="1226" custLinFactNeighborY="681">
        <dgm:presLayoutVars>
          <dgm:bulletEnabled val="1"/>
        </dgm:presLayoutVars>
      </dgm:prSet>
      <dgm:spPr/>
    </dgm:pt>
    <dgm:pt modelId="{97ABADD9-A217-C74F-B2B9-99B744A55A41}" type="pres">
      <dgm:prSet presAssocID="{32BFFC15-506F-4283-B821-477982E53B89}" presName="sibTrans" presStyleLbl="sibTrans1D1" presStyleIdx="2" presStyleCnt="3"/>
      <dgm:spPr/>
    </dgm:pt>
    <dgm:pt modelId="{BACDB63B-2EEF-7640-8AE9-DE5F52A45C42}" type="pres">
      <dgm:prSet presAssocID="{32BFFC15-506F-4283-B821-477982E53B89}" presName="connectorText" presStyleLbl="sibTrans1D1" presStyleIdx="2" presStyleCnt="3"/>
      <dgm:spPr/>
    </dgm:pt>
    <dgm:pt modelId="{D8991078-429A-FB4B-9E4C-8D5F615816CB}" type="pres">
      <dgm:prSet presAssocID="{EA5664EC-42C8-4C85-AAFE-5E87F1CEA63D}" presName="node" presStyleLbl="node1" presStyleIdx="3" presStyleCnt="4">
        <dgm:presLayoutVars>
          <dgm:bulletEnabled val="1"/>
        </dgm:presLayoutVars>
      </dgm:prSet>
      <dgm:spPr/>
    </dgm:pt>
  </dgm:ptLst>
  <dgm:cxnLst>
    <dgm:cxn modelId="{2CDEC800-BEF9-4A35-8EA0-34A25D656351}" srcId="{9B3AC707-3417-49F8-9282-FE8D4D0180B5}" destId="{EA5664EC-42C8-4C85-AAFE-5E87F1CEA63D}" srcOrd="3" destOrd="0" parTransId="{B3B79BC6-01EB-42E1-BFED-407B157D944C}" sibTransId="{F0D3AF53-91DB-4B4A-A110-6FF2C1FE0EFE}"/>
    <dgm:cxn modelId="{40AF6803-6ACD-334B-A6FE-8496C002D692}" type="presOf" srcId="{32BFFC15-506F-4283-B821-477982E53B89}" destId="{97ABADD9-A217-C74F-B2B9-99B744A55A41}" srcOrd="0" destOrd="0" presId="urn:microsoft.com/office/officeart/2016/7/layout/RepeatingBendingProcessNew"/>
    <dgm:cxn modelId="{BAC56E13-2197-AB44-8EF4-64AFD07D4645}" type="presOf" srcId="{9B3AC707-3417-49F8-9282-FE8D4D0180B5}" destId="{1A4CF5F7-8988-F54B-AE56-A6B2CDC8B844}" srcOrd="0" destOrd="0" presId="urn:microsoft.com/office/officeart/2016/7/layout/RepeatingBendingProcessNew"/>
    <dgm:cxn modelId="{BC9C9945-B60B-45A6-B527-97B7BCB43292}" srcId="{9B3AC707-3417-49F8-9282-FE8D4D0180B5}" destId="{7BFFAA46-7066-4E15-A5CE-88F379A0071D}" srcOrd="2" destOrd="0" parTransId="{C4613BFA-F6DD-4E27-B192-9C9D930188F2}" sibTransId="{32BFFC15-506F-4283-B821-477982E53B89}"/>
    <dgm:cxn modelId="{5D657F57-437C-624A-B997-9819BE844DCF}" type="presOf" srcId="{EA5664EC-42C8-4C85-AAFE-5E87F1CEA63D}" destId="{D8991078-429A-FB4B-9E4C-8D5F615816CB}" srcOrd="0" destOrd="0" presId="urn:microsoft.com/office/officeart/2016/7/layout/RepeatingBendingProcessNew"/>
    <dgm:cxn modelId="{DE75535E-6AB3-C24B-84B0-4B15F5A70E4C}" type="presOf" srcId="{71181F3B-B226-4D0C-A051-8781B04AF60A}" destId="{52ECEE81-60A8-6340-909C-EDA0F5441777}" srcOrd="0" destOrd="0" presId="urn:microsoft.com/office/officeart/2016/7/layout/RepeatingBendingProcessNew"/>
    <dgm:cxn modelId="{D4283871-BC1D-F84B-B521-5B9B5C91B772}" type="presOf" srcId="{928674A2-6BF4-40D1-B011-3624B0427555}" destId="{99664137-B7C0-3E40-98F9-B9DD90045C8B}" srcOrd="0" destOrd="0" presId="urn:microsoft.com/office/officeart/2016/7/layout/RepeatingBendingProcessNew"/>
    <dgm:cxn modelId="{036E7D7A-C0F4-4C2A-92B3-23A7B872926C}" srcId="{9B3AC707-3417-49F8-9282-FE8D4D0180B5}" destId="{7D20A7F6-3BFD-4185-9A14-44A1E5B43A79}" srcOrd="0" destOrd="0" parTransId="{B09C7760-8366-4903-8B8A-F44910945A6F}" sibTransId="{928674A2-6BF4-40D1-B011-3624B0427555}"/>
    <dgm:cxn modelId="{54EC2E8A-1B42-7541-882B-8E1226EE77E3}" type="presOf" srcId="{E0105FDC-F3C1-4F5F-A18C-D768AAC7C792}" destId="{D8CD0364-6C4A-E149-B608-2ED8990EC3DC}" srcOrd="1" destOrd="0" presId="urn:microsoft.com/office/officeart/2016/7/layout/RepeatingBendingProcessNew"/>
    <dgm:cxn modelId="{9965828E-59D9-684F-850A-04545F7635DC}" type="presOf" srcId="{7BFFAA46-7066-4E15-A5CE-88F379A0071D}" destId="{B72E70D8-9550-0B43-A1DA-7A79643DD47D}" srcOrd="0" destOrd="0" presId="urn:microsoft.com/office/officeart/2016/7/layout/RepeatingBendingProcessNew"/>
    <dgm:cxn modelId="{068167BB-B716-F64F-A185-26EFAAE70BD4}" type="presOf" srcId="{7D20A7F6-3BFD-4185-9A14-44A1E5B43A79}" destId="{926996A8-0345-BD49-9FCD-6B2E5DD51422}" srcOrd="0" destOrd="0" presId="urn:microsoft.com/office/officeart/2016/7/layout/RepeatingBendingProcessNew"/>
    <dgm:cxn modelId="{C42E54CA-357C-A44D-987B-E6A1627CD3B4}" type="presOf" srcId="{928674A2-6BF4-40D1-B011-3624B0427555}" destId="{B5234B1A-ABEE-3E4F-9BBD-BCA85EC29408}" srcOrd="1" destOrd="0" presId="urn:microsoft.com/office/officeart/2016/7/layout/RepeatingBendingProcessNew"/>
    <dgm:cxn modelId="{C3C0B7CA-8688-6B49-A3F0-A565114DEC38}" type="presOf" srcId="{E0105FDC-F3C1-4F5F-A18C-D768AAC7C792}" destId="{511A2B60-CFD4-DA48-A81F-245BAEAD7BCF}" srcOrd="0" destOrd="0" presId="urn:microsoft.com/office/officeart/2016/7/layout/RepeatingBendingProcessNew"/>
    <dgm:cxn modelId="{7D72F0D3-238F-5541-A9D5-2B2242DDD94D}" type="presOf" srcId="{32BFFC15-506F-4283-B821-477982E53B89}" destId="{BACDB63B-2EEF-7640-8AE9-DE5F52A45C42}" srcOrd="1" destOrd="0" presId="urn:microsoft.com/office/officeart/2016/7/layout/RepeatingBendingProcessNew"/>
    <dgm:cxn modelId="{DD9ED6D7-1656-4364-9F1B-FCED43C66C31}" srcId="{9B3AC707-3417-49F8-9282-FE8D4D0180B5}" destId="{71181F3B-B226-4D0C-A051-8781B04AF60A}" srcOrd="1" destOrd="0" parTransId="{30BC5F27-85F9-4C5B-9A87-8A5D2A499688}" sibTransId="{E0105FDC-F3C1-4F5F-A18C-D768AAC7C792}"/>
    <dgm:cxn modelId="{0703C856-3244-EE48-9D9A-236C143993EE}" type="presParOf" srcId="{1A4CF5F7-8988-F54B-AE56-A6B2CDC8B844}" destId="{926996A8-0345-BD49-9FCD-6B2E5DD51422}" srcOrd="0" destOrd="0" presId="urn:microsoft.com/office/officeart/2016/7/layout/RepeatingBendingProcessNew"/>
    <dgm:cxn modelId="{8C56AC4A-ED48-9843-B3EE-CDFDBCB3717D}" type="presParOf" srcId="{1A4CF5F7-8988-F54B-AE56-A6B2CDC8B844}" destId="{99664137-B7C0-3E40-98F9-B9DD90045C8B}" srcOrd="1" destOrd="0" presId="urn:microsoft.com/office/officeart/2016/7/layout/RepeatingBendingProcessNew"/>
    <dgm:cxn modelId="{EF98764B-95DC-8C4C-88D3-1BD3856BB808}" type="presParOf" srcId="{99664137-B7C0-3E40-98F9-B9DD90045C8B}" destId="{B5234B1A-ABEE-3E4F-9BBD-BCA85EC29408}" srcOrd="0" destOrd="0" presId="urn:microsoft.com/office/officeart/2016/7/layout/RepeatingBendingProcessNew"/>
    <dgm:cxn modelId="{B47DE718-DC09-FC4D-9354-BDDE745885F8}" type="presParOf" srcId="{1A4CF5F7-8988-F54B-AE56-A6B2CDC8B844}" destId="{52ECEE81-60A8-6340-909C-EDA0F5441777}" srcOrd="2" destOrd="0" presId="urn:microsoft.com/office/officeart/2016/7/layout/RepeatingBendingProcessNew"/>
    <dgm:cxn modelId="{B32A42B1-3DAB-3C41-A31D-77E40F9577A3}" type="presParOf" srcId="{1A4CF5F7-8988-F54B-AE56-A6B2CDC8B844}" destId="{511A2B60-CFD4-DA48-A81F-245BAEAD7BCF}" srcOrd="3" destOrd="0" presId="urn:microsoft.com/office/officeart/2016/7/layout/RepeatingBendingProcessNew"/>
    <dgm:cxn modelId="{5FA44AC1-AF50-DA43-AB10-2E3F3C59B976}" type="presParOf" srcId="{511A2B60-CFD4-DA48-A81F-245BAEAD7BCF}" destId="{D8CD0364-6C4A-E149-B608-2ED8990EC3DC}" srcOrd="0" destOrd="0" presId="urn:microsoft.com/office/officeart/2016/7/layout/RepeatingBendingProcessNew"/>
    <dgm:cxn modelId="{4F3EA92B-6087-1842-BE31-EE4B55CA8CB4}" type="presParOf" srcId="{1A4CF5F7-8988-F54B-AE56-A6B2CDC8B844}" destId="{B72E70D8-9550-0B43-A1DA-7A79643DD47D}" srcOrd="4" destOrd="0" presId="urn:microsoft.com/office/officeart/2016/7/layout/RepeatingBendingProcessNew"/>
    <dgm:cxn modelId="{D483BFF7-DA73-3945-A0B6-B28B292D75EC}" type="presParOf" srcId="{1A4CF5F7-8988-F54B-AE56-A6B2CDC8B844}" destId="{97ABADD9-A217-C74F-B2B9-99B744A55A41}" srcOrd="5" destOrd="0" presId="urn:microsoft.com/office/officeart/2016/7/layout/RepeatingBendingProcessNew"/>
    <dgm:cxn modelId="{40C7987B-3D26-3E4C-BEA0-E13520E823D5}" type="presParOf" srcId="{97ABADD9-A217-C74F-B2B9-99B744A55A41}" destId="{BACDB63B-2EEF-7640-8AE9-DE5F52A45C42}" srcOrd="0" destOrd="0" presId="urn:microsoft.com/office/officeart/2016/7/layout/RepeatingBendingProcessNew"/>
    <dgm:cxn modelId="{7F7A78E6-FA89-6847-91AC-53ACBFD23367}" type="presParOf" srcId="{1A4CF5F7-8988-F54B-AE56-A6B2CDC8B844}" destId="{D8991078-429A-FB4B-9E4C-8D5F615816C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D31FB2-73AD-4E9F-9BFF-9DC11FDDECB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E9DFC1E-3D1A-41D0-986D-808365E88D24}">
      <dgm:prSet/>
      <dgm:spPr/>
      <dgm:t>
        <a:bodyPr/>
        <a:lstStyle/>
        <a:p>
          <a:r>
            <a:rPr lang="en-US"/>
            <a:t>Disjuntos: eventos que não podem ocorrer ao mesmo tempo;</a:t>
          </a:r>
        </a:p>
      </dgm:t>
    </dgm:pt>
    <dgm:pt modelId="{72CB145B-E8A3-4788-8AB2-E996E518DFA8}" type="parTrans" cxnId="{9C2CD7F4-163B-4B1C-B6EE-52B9E895B83B}">
      <dgm:prSet/>
      <dgm:spPr/>
      <dgm:t>
        <a:bodyPr/>
        <a:lstStyle/>
        <a:p>
          <a:endParaRPr lang="en-US"/>
        </a:p>
      </dgm:t>
    </dgm:pt>
    <dgm:pt modelId="{608D7D3B-BE13-4B92-8303-415C23B866A4}" type="sibTrans" cxnId="{9C2CD7F4-163B-4B1C-B6EE-52B9E895B83B}">
      <dgm:prSet/>
      <dgm:spPr/>
      <dgm:t>
        <a:bodyPr/>
        <a:lstStyle/>
        <a:p>
          <a:endParaRPr lang="en-US"/>
        </a:p>
      </dgm:t>
    </dgm:pt>
    <dgm:pt modelId="{D79FCEE5-707C-4D04-B8C3-8FB86A4E603A}">
      <dgm:prSet/>
      <dgm:spPr>
        <a:solidFill>
          <a:schemeClr val="accent4"/>
        </a:solidFill>
      </dgm:spPr>
      <dgm:t>
        <a:bodyPr/>
        <a:lstStyle/>
        <a:p>
          <a:r>
            <a:rPr lang="en-US"/>
            <a:t>P(A e B) = 0</a:t>
          </a:r>
        </a:p>
      </dgm:t>
    </dgm:pt>
    <dgm:pt modelId="{12AA1C8E-090F-4EA4-9D52-D64542C142D1}" type="parTrans" cxnId="{80214B00-07A3-4F55-83BE-4B906AA91F1F}">
      <dgm:prSet/>
      <dgm:spPr/>
      <dgm:t>
        <a:bodyPr/>
        <a:lstStyle/>
        <a:p>
          <a:endParaRPr lang="en-US"/>
        </a:p>
      </dgm:t>
    </dgm:pt>
    <dgm:pt modelId="{CDD2C34F-BC89-4B8C-861B-4400BDB0789D}" type="sibTrans" cxnId="{80214B00-07A3-4F55-83BE-4B906AA91F1F}">
      <dgm:prSet/>
      <dgm:spPr/>
      <dgm:t>
        <a:bodyPr/>
        <a:lstStyle/>
        <a:p>
          <a:endParaRPr lang="en-US"/>
        </a:p>
      </dgm:t>
    </dgm:pt>
    <dgm:pt modelId="{C15695B4-F512-4536-B4D7-B42B9B99B8EE}">
      <dgm:prSet/>
      <dgm:spPr/>
      <dgm:t>
        <a:bodyPr/>
        <a:lstStyle/>
        <a:p>
          <a:r>
            <a:rPr lang="en-US" err="1"/>
            <a:t>Independentes</a:t>
          </a:r>
          <a:r>
            <a:rPr lang="en-US"/>
            <a:t>: </a:t>
          </a:r>
          <a:r>
            <a:rPr lang="en-US" err="1"/>
            <a:t>dois</a:t>
          </a:r>
          <a:r>
            <a:rPr lang="en-US"/>
            <a:t> </a:t>
          </a:r>
          <a:r>
            <a:rPr lang="en-US" err="1"/>
            <a:t>processos</a:t>
          </a:r>
          <a:r>
            <a:rPr lang="en-US"/>
            <a:t> </a:t>
          </a:r>
          <a:r>
            <a:rPr lang="en-US" err="1"/>
            <a:t>são</a:t>
          </a:r>
          <a:r>
            <a:rPr lang="en-US"/>
            <a:t> </a:t>
          </a:r>
          <a:r>
            <a:rPr lang="en-US" err="1"/>
            <a:t>independentes</a:t>
          </a:r>
          <a:r>
            <a:rPr lang="en-US"/>
            <a:t> se saber o </a:t>
          </a:r>
          <a:r>
            <a:rPr lang="en-US" err="1"/>
            <a:t>resultado</a:t>
          </a:r>
          <a:r>
            <a:rPr lang="en-US"/>
            <a:t> de um 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nos</a:t>
          </a:r>
          <a:r>
            <a:rPr lang="en-US"/>
            <a:t> </a:t>
          </a:r>
          <a:r>
            <a:rPr lang="en-US" err="1"/>
            <a:t>dá</a:t>
          </a:r>
          <a:r>
            <a:rPr lang="en-US"/>
            <a:t> </a:t>
          </a:r>
          <a:r>
            <a:rPr lang="en-US" err="1"/>
            <a:t>nenhuma</a:t>
          </a:r>
          <a:r>
            <a:rPr lang="en-US"/>
            <a:t> </a:t>
          </a:r>
          <a:r>
            <a:rPr lang="en-US" err="1"/>
            <a:t>informação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o outro.</a:t>
          </a:r>
        </a:p>
      </dgm:t>
    </dgm:pt>
    <dgm:pt modelId="{B6F6DDD9-74F5-4C61-BC7D-728EE209F125}" type="parTrans" cxnId="{3472EED1-A995-45FA-BD26-640ED6EB3A81}">
      <dgm:prSet/>
      <dgm:spPr/>
      <dgm:t>
        <a:bodyPr/>
        <a:lstStyle/>
        <a:p>
          <a:endParaRPr lang="en-US"/>
        </a:p>
      </dgm:t>
    </dgm:pt>
    <dgm:pt modelId="{A00D76E8-5170-41A2-AB34-800825241582}" type="sibTrans" cxnId="{3472EED1-A995-45FA-BD26-640ED6EB3A81}">
      <dgm:prSet/>
      <dgm:spPr/>
      <dgm:t>
        <a:bodyPr/>
        <a:lstStyle/>
        <a:p>
          <a:endParaRPr lang="en-US"/>
        </a:p>
      </dgm:t>
    </dgm:pt>
    <dgm:pt modelId="{7D4118AC-AAD1-4E7D-937A-9D3FFAD6C9C7}">
      <dgm:prSet/>
      <dgm:spPr>
        <a:solidFill>
          <a:schemeClr val="accent4"/>
        </a:solidFill>
      </dgm:spPr>
      <dgm:t>
        <a:bodyPr/>
        <a:lstStyle/>
        <a:p>
          <a:r>
            <a:rPr lang="en-US"/>
            <a:t>P(A|B) = P(A)</a:t>
          </a:r>
        </a:p>
      </dgm:t>
    </dgm:pt>
    <dgm:pt modelId="{AE711E4D-571E-4EBC-B954-3667F71F38C0}" type="parTrans" cxnId="{BA37DF84-6F3E-4EAC-8861-730E18CC7B5B}">
      <dgm:prSet/>
      <dgm:spPr/>
      <dgm:t>
        <a:bodyPr/>
        <a:lstStyle/>
        <a:p>
          <a:endParaRPr lang="en-US"/>
        </a:p>
      </dgm:t>
    </dgm:pt>
    <dgm:pt modelId="{F8461329-762D-4F07-B8B1-4654D2177B33}" type="sibTrans" cxnId="{BA37DF84-6F3E-4EAC-8861-730E18CC7B5B}">
      <dgm:prSet/>
      <dgm:spPr/>
      <dgm:t>
        <a:bodyPr/>
        <a:lstStyle/>
        <a:p>
          <a:endParaRPr lang="en-US"/>
        </a:p>
      </dgm:t>
    </dgm:pt>
    <dgm:pt modelId="{4F97C5C8-7020-F247-A564-7C9AC2A90EEF}" type="pres">
      <dgm:prSet presAssocID="{8ED31FB2-73AD-4E9F-9BFF-9DC11FDDECB2}" presName="linear" presStyleCnt="0">
        <dgm:presLayoutVars>
          <dgm:animLvl val="lvl"/>
          <dgm:resizeHandles val="exact"/>
        </dgm:presLayoutVars>
      </dgm:prSet>
      <dgm:spPr/>
    </dgm:pt>
    <dgm:pt modelId="{CA64EC41-A53F-D449-86E3-029017FF3CB9}" type="pres">
      <dgm:prSet presAssocID="{2E9DFC1E-3D1A-41D0-986D-808365E88D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DC659F-3B00-B644-90E3-5DB92FF2DE2C}" type="pres">
      <dgm:prSet presAssocID="{608D7D3B-BE13-4B92-8303-415C23B866A4}" presName="spacer" presStyleCnt="0"/>
      <dgm:spPr/>
    </dgm:pt>
    <dgm:pt modelId="{6C2DF0AC-B787-B74F-85FD-808C8636D5C5}" type="pres">
      <dgm:prSet presAssocID="{D79FCEE5-707C-4D04-B8C3-8FB86A4E60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EE6727-8E54-114E-8E6C-8FC6626CAC1B}" type="pres">
      <dgm:prSet presAssocID="{CDD2C34F-BC89-4B8C-861B-4400BDB0789D}" presName="spacer" presStyleCnt="0"/>
      <dgm:spPr/>
    </dgm:pt>
    <dgm:pt modelId="{FF7CE947-411F-7448-AA52-16785DF8C7FB}" type="pres">
      <dgm:prSet presAssocID="{C15695B4-F512-4536-B4D7-B42B9B99B8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561B89-49E3-B346-971B-DF0058122F34}" type="pres">
      <dgm:prSet presAssocID="{A00D76E8-5170-41A2-AB34-800825241582}" presName="spacer" presStyleCnt="0"/>
      <dgm:spPr/>
    </dgm:pt>
    <dgm:pt modelId="{3BC26824-65CB-C74D-9F6D-EF07701A0FF5}" type="pres">
      <dgm:prSet presAssocID="{7D4118AC-AAD1-4E7D-937A-9D3FFAD6C9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214B00-07A3-4F55-83BE-4B906AA91F1F}" srcId="{8ED31FB2-73AD-4E9F-9BFF-9DC11FDDECB2}" destId="{D79FCEE5-707C-4D04-B8C3-8FB86A4E603A}" srcOrd="1" destOrd="0" parTransId="{12AA1C8E-090F-4EA4-9D52-D64542C142D1}" sibTransId="{CDD2C34F-BC89-4B8C-861B-4400BDB0789D}"/>
    <dgm:cxn modelId="{A3099802-609C-EB4D-91EB-9BA14BEC9F6A}" type="presOf" srcId="{8ED31FB2-73AD-4E9F-9BFF-9DC11FDDECB2}" destId="{4F97C5C8-7020-F247-A564-7C9AC2A90EEF}" srcOrd="0" destOrd="0" presId="urn:microsoft.com/office/officeart/2005/8/layout/vList2"/>
    <dgm:cxn modelId="{DF5FB609-451B-0F40-A885-63D2466A6AF6}" type="presOf" srcId="{7D4118AC-AAD1-4E7D-937A-9D3FFAD6C9C7}" destId="{3BC26824-65CB-C74D-9F6D-EF07701A0FF5}" srcOrd="0" destOrd="0" presId="urn:microsoft.com/office/officeart/2005/8/layout/vList2"/>
    <dgm:cxn modelId="{E973C422-ADD7-EA47-92BE-9CED1733D890}" type="presOf" srcId="{D79FCEE5-707C-4D04-B8C3-8FB86A4E603A}" destId="{6C2DF0AC-B787-B74F-85FD-808C8636D5C5}" srcOrd="0" destOrd="0" presId="urn:microsoft.com/office/officeart/2005/8/layout/vList2"/>
    <dgm:cxn modelId="{BA37DF84-6F3E-4EAC-8861-730E18CC7B5B}" srcId="{8ED31FB2-73AD-4E9F-9BFF-9DC11FDDECB2}" destId="{7D4118AC-AAD1-4E7D-937A-9D3FFAD6C9C7}" srcOrd="3" destOrd="0" parTransId="{AE711E4D-571E-4EBC-B954-3667F71F38C0}" sibTransId="{F8461329-762D-4F07-B8B1-4654D2177B33}"/>
    <dgm:cxn modelId="{53045F92-D54B-404B-83E0-72DB50FC4614}" type="presOf" srcId="{2E9DFC1E-3D1A-41D0-986D-808365E88D24}" destId="{CA64EC41-A53F-D449-86E3-029017FF3CB9}" srcOrd="0" destOrd="0" presId="urn:microsoft.com/office/officeart/2005/8/layout/vList2"/>
    <dgm:cxn modelId="{878A4AC2-310D-394B-9A45-CAD913D2E949}" type="presOf" srcId="{C15695B4-F512-4536-B4D7-B42B9B99B8EE}" destId="{FF7CE947-411F-7448-AA52-16785DF8C7FB}" srcOrd="0" destOrd="0" presId="urn:microsoft.com/office/officeart/2005/8/layout/vList2"/>
    <dgm:cxn modelId="{3472EED1-A995-45FA-BD26-640ED6EB3A81}" srcId="{8ED31FB2-73AD-4E9F-9BFF-9DC11FDDECB2}" destId="{C15695B4-F512-4536-B4D7-B42B9B99B8EE}" srcOrd="2" destOrd="0" parTransId="{B6F6DDD9-74F5-4C61-BC7D-728EE209F125}" sibTransId="{A00D76E8-5170-41A2-AB34-800825241582}"/>
    <dgm:cxn modelId="{9C2CD7F4-163B-4B1C-B6EE-52B9E895B83B}" srcId="{8ED31FB2-73AD-4E9F-9BFF-9DC11FDDECB2}" destId="{2E9DFC1E-3D1A-41D0-986D-808365E88D24}" srcOrd="0" destOrd="0" parTransId="{72CB145B-E8A3-4788-8AB2-E996E518DFA8}" sibTransId="{608D7D3B-BE13-4B92-8303-415C23B866A4}"/>
    <dgm:cxn modelId="{C0E1FE55-5F89-DA47-AB1F-64257BD6BE86}" type="presParOf" srcId="{4F97C5C8-7020-F247-A564-7C9AC2A90EEF}" destId="{CA64EC41-A53F-D449-86E3-029017FF3CB9}" srcOrd="0" destOrd="0" presId="urn:microsoft.com/office/officeart/2005/8/layout/vList2"/>
    <dgm:cxn modelId="{92EE6358-AFE7-7346-9531-20E91957ED25}" type="presParOf" srcId="{4F97C5C8-7020-F247-A564-7C9AC2A90EEF}" destId="{04DC659F-3B00-B644-90E3-5DB92FF2DE2C}" srcOrd="1" destOrd="0" presId="urn:microsoft.com/office/officeart/2005/8/layout/vList2"/>
    <dgm:cxn modelId="{22676EB1-54A7-9F48-8B22-20F974C9867C}" type="presParOf" srcId="{4F97C5C8-7020-F247-A564-7C9AC2A90EEF}" destId="{6C2DF0AC-B787-B74F-85FD-808C8636D5C5}" srcOrd="2" destOrd="0" presId="urn:microsoft.com/office/officeart/2005/8/layout/vList2"/>
    <dgm:cxn modelId="{1CBB7389-2B9A-354A-81A4-A4D81F65999A}" type="presParOf" srcId="{4F97C5C8-7020-F247-A564-7C9AC2A90EEF}" destId="{8AEE6727-8E54-114E-8E6C-8FC6626CAC1B}" srcOrd="3" destOrd="0" presId="urn:microsoft.com/office/officeart/2005/8/layout/vList2"/>
    <dgm:cxn modelId="{448E1B39-6CCB-594B-AF9F-584DF864D00E}" type="presParOf" srcId="{4F97C5C8-7020-F247-A564-7C9AC2A90EEF}" destId="{FF7CE947-411F-7448-AA52-16785DF8C7FB}" srcOrd="4" destOrd="0" presId="urn:microsoft.com/office/officeart/2005/8/layout/vList2"/>
    <dgm:cxn modelId="{04DB2922-2F4C-F64E-AB2B-D428418AD19B}" type="presParOf" srcId="{4F97C5C8-7020-F247-A564-7C9AC2A90EEF}" destId="{21561B89-49E3-B346-971B-DF0058122F34}" srcOrd="5" destOrd="0" presId="urn:microsoft.com/office/officeart/2005/8/layout/vList2"/>
    <dgm:cxn modelId="{9C6F9E88-72D5-8943-9B60-2AFF98F55EAC}" type="presParOf" srcId="{4F97C5C8-7020-F247-A564-7C9AC2A90EEF}" destId="{3BC26824-65CB-C74D-9F6D-EF07701A0F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44FB1C-ECCC-4E56-A582-51A9BFCC19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8774-CDA4-489E-8724-676738D01F15}">
      <dgm:prSet/>
      <dgm:spPr/>
      <dgm:t>
        <a:bodyPr/>
        <a:lstStyle/>
        <a:p>
          <a:r>
            <a:rPr lang="en-US" err="1"/>
            <a:t>Em</a:t>
          </a:r>
          <a:r>
            <a:rPr lang="en-US"/>
            <a:t> </a:t>
          </a:r>
          <a:r>
            <a:rPr lang="en-US" err="1"/>
            <a:t>linguística</a:t>
          </a:r>
          <a:r>
            <a:rPr lang="en-US"/>
            <a:t>, </a:t>
          </a:r>
          <a:r>
            <a:rPr lang="en-US" err="1"/>
            <a:t>tipicamente</a:t>
          </a:r>
          <a:r>
            <a:rPr lang="en-US"/>
            <a:t>, dados </a:t>
          </a:r>
          <a:r>
            <a:rPr lang="en-US" err="1"/>
            <a:t>envolvem</a:t>
          </a:r>
          <a:r>
            <a:rPr lang="en-US"/>
            <a:t> </a:t>
          </a:r>
          <a:r>
            <a:rPr lang="en-US" err="1"/>
            <a:t>medidas</a:t>
          </a:r>
          <a:r>
            <a:rPr lang="en-US"/>
            <a:t> </a:t>
          </a:r>
          <a:r>
            <a:rPr lang="en-US" err="1"/>
            <a:t>discretas</a:t>
          </a:r>
          <a:r>
            <a:rPr lang="en-US"/>
            <a:t> </a:t>
          </a:r>
        </a:p>
      </dgm:t>
    </dgm:pt>
    <dgm:pt modelId="{693991EB-7387-4BFD-9006-3C1AC7351736}" type="parTrans" cxnId="{50984BE0-E1CC-47F9-979B-5BD0EBEF7ACC}">
      <dgm:prSet/>
      <dgm:spPr/>
      <dgm:t>
        <a:bodyPr/>
        <a:lstStyle/>
        <a:p>
          <a:endParaRPr lang="en-US"/>
        </a:p>
      </dgm:t>
    </dgm:pt>
    <dgm:pt modelId="{F7565893-3E84-4937-AB7A-8074C1F0A8C9}" type="sibTrans" cxnId="{50984BE0-E1CC-47F9-979B-5BD0EBEF7ACC}">
      <dgm:prSet/>
      <dgm:spPr/>
      <dgm:t>
        <a:bodyPr/>
        <a:lstStyle/>
        <a:p>
          <a:endParaRPr lang="en-US"/>
        </a:p>
      </dgm:t>
    </dgm:pt>
    <dgm:pt modelId="{DBAA8797-B29B-4481-86F2-047958980A8A}">
      <dgm:prSet/>
      <dgm:spPr>
        <a:solidFill>
          <a:schemeClr val="accent4"/>
        </a:solidFill>
      </dgm:spPr>
      <dgm:t>
        <a:bodyPr/>
        <a:lstStyle/>
        <a:p>
          <a:r>
            <a:rPr lang="en-US"/>
            <a:t>Grau de </a:t>
          </a:r>
          <a:r>
            <a:rPr lang="en-US" err="1"/>
            <a:t>aceitabilidade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</a:t>
          </a:r>
          <a:r>
            <a:rPr lang="en-US" err="1"/>
            <a:t>uma</a:t>
          </a:r>
          <a:r>
            <a:rPr lang="en-US"/>
            <a:t> </a:t>
          </a:r>
          <a:r>
            <a:rPr lang="en-US" err="1"/>
            <a:t>escala</a:t>
          </a:r>
          <a:r>
            <a:rPr lang="en-US"/>
            <a:t> Likert (ex: 1 a 5)</a:t>
          </a:r>
        </a:p>
      </dgm:t>
    </dgm:pt>
    <dgm:pt modelId="{D00C7890-F9E1-4657-9D4C-763E25F751A0}" type="parTrans" cxnId="{70D3A1E9-08F6-4FA1-A9B1-8495452E82A1}">
      <dgm:prSet/>
      <dgm:spPr/>
      <dgm:t>
        <a:bodyPr/>
        <a:lstStyle/>
        <a:p>
          <a:endParaRPr lang="en-US"/>
        </a:p>
      </dgm:t>
    </dgm:pt>
    <dgm:pt modelId="{E250BC94-1D41-4383-91EB-02724A90DA16}" type="sibTrans" cxnId="{70D3A1E9-08F6-4FA1-A9B1-8495452E82A1}">
      <dgm:prSet/>
      <dgm:spPr/>
      <dgm:t>
        <a:bodyPr/>
        <a:lstStyle/>
        <a:p>
          <a:endParaRPr lang="en-US"/>
        </a:p>
      </dgm:t>
    </dgm:pt>
    <dgm:pt modelId="{3D8181DF-6EFC-4F39-B3B0-FBA6095EEC3A}">
      <dgm:prSet/>
      <dgm:spPr>
        <a:solidFill>
          <a:schemeClr val="accent4"/>
        </a:solidFill>
      </dgm:spPr>
      <dgm:t>
        <a:bodyPr/>
        <a:lstStyle/>
        <a:p>
          <a:r>
            <a:rPr lang="en-US" err="1"/>
            <a:t>Julgamentos</a:t>
          </a:r>
          <a:r>
            <a:rPr lang="en-US"/>
            <a:t> </a:t>
          </a:r>
          <a:r>
            <a:rPr lang="en-US" err="1"/>
            <a:t>binários</a:t>
          </a:r>
          <a:r>
            <a:rPr lang="en-US"/>
            <a:t>, </a:t>
          </a:r>
          <a:r>
            <a:rPr lang="en-US" err="1"/>
            <a:t>como</a:t>
          </a:r>
          <a:r>
            <a:rPr lang="en-US"/>
            <a:t> V </a:t>
          </a:r>
          <a:r>
            <a:rPr lang="en-US" err="1"/>
            <a:t>ou</a:t>
          </a:r>
          <a:r>
            <a:rPr lang="en-US"/>
            <a:t> F, boa e </a:t>
          </a:r>
          <a:r>
            <a:rPr lang="en-US" err="1"/>
            <a:t>ruim</a:t>
          </a:r>
          <a:r>
            <a:rPr lang="en-US"/>
            <a:t> etc.</a:t>
          </a:r>
        </a:p>
      </dgm:t>
    </dgm:pt>
    <dgm:pt modelId="{E7D1CBE3-A35C-4BDA-BB3A-318F6E64D432}" type="parTrans" cxnId="{618EF58E-1677-4936-84B8-D51FEE63E0F7}">
      <dgm:prSet/>
      <dgm:spPr/>
      <dgm:t>
        <a:bodyPr/>
        <a:lstStyle/>
        <a:p>
          <a:endParaRPr lang="en-US"/>
        </a:p>
      </dgm:t>
    </dgm:pt>
    <dgm:pt modelId="{4E878FEF-3CB7-4978-8427-2B88EC384B75}" type="sibTrans" cxnId="{618EF58E-1677-4936-84B8-D51FEE63E0F7}">
      <dgm:prSet/>
      <dgm:spPr/>
      <dgm:t>
        <a:bodyPr/>
        <a:lstStyle/>
        <a:p>
          <a:endParaRPr lang="en-US"/>
        </a:p>
      </dgm:t>
    </dgm:pt>
    <dgm:pt modelId="{323D579B-CA09-4BBC-9638-02BB2669C5FA}">
      <dgm:prSet/>
      <dgm:spPr/>
      <dgm:t>
        <a:bodyPr/>
        <a:lstStyle/>
        <a:p>
          <a:r>
            <a:rPr lang="en-US"/>
            <a:t>Mas </a:t>
          </a:r>
          <a:r>
            <a:rPr lang="en-US" err="1"/>
            <a:t>há</a:t>
          </a:r>
          <a:r>
            <a:rPr lang="en-US"/>
            <a:t> </a:t>
          </a:r>
          <a:r>
            <a:rPr lang="en-US" err="1"/>
            <a:t>também</a:t>
          </a:r>
          <a:r>
            <a:rPr lang="en-US"/>
            <a:t> </a:t>
          </a:r>
          <a:r>
            <a:rPr lang="en-US" err="1"/>
            <a:t>medidas</a:t>
          </a:r>
          <a:r>
            <a:rPr lang="en-US"/>
            <a:t> </a:t>
          </a:r>
          <a:r>
            <a:rPr lang="en-US" err="1"/>
            <a:t>contínuas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</a:t>
          </a:r>
          <a:r>
            <a:rPr lang="en-US" err="1"/>
            <a:t>alguns</a:t>
          </a:r>
          <a:r>
            <a:rPr lang="en-US"/>
            <a:t> </a:t>
          </a:r>
          <a:r>
            <a:rPr lang="en-US" err="1"/>
            <a:t>trabalhos</a:t>
          </a:r>
          <a:endParaRPr lang="en-US"/>
        </a:p>
      </dgm:t>
    </dgm:pt>
    <dgm:pt modelId="{5264A045-6B90-4BAF-A544-4670AB7895E2}" type="parTrans" cxnId="{65AFD357-AE07-40F2-A117-040EA9176A76}">
      <dgm:prSet/>
      <dgm:spPr/>
      <dgm:t>
        <a:bodyPr/>
        <a:lstStyle/>
        <a:p>
          <a:endParaRPr lang="en-US"/>
        </a:p>
      </dgm:t>
    </dgm:pt>
    <dgm:pt modelId="{B0A82290-6546-432A-82FE-55CD204537C1}" type="sibTrans" cxnId="{65AFD357-AE07-40F2-A117-040EA9176A76}">
      <dgm:prSet/>
      <dgm:spPr/>
      <dgm:t>
        <a:bodyPr/>
        <a:lstStyle/>
        <a:p>
          <a:endParaRPr lang="en-US"/>
        </a:p>
      </dgm:t>
    </dgm:pt>
    <dgm:pt modelId="{6970EB57-4BE3-4385-AD4B-0971511FE0F4}">
      <dgm:prSet/>
      <dgm:spPr>
        <a:solidFill>
          <a:schemeClr val="accent4"/>
        </a:solidFill>
      </dgm:spPr>
      <dgm:t>
        <a:bodyPr/>
        <a:lstStyle/>
        <a:p>
          <a:r>
            <a:rPr lang="en-US"/>
            <a:t>Tempo de </a:t>
          </a:r>
          <a:r>
            <a:rPr lang="en-US" err="1"/>
            <a:t>reação</a:t>
          </a:r>
          <a:endParaRPr lang="en-US"/>
        </a:p>
      </dgm:t>
    </dgm:pt>
    <dgm:pt modelId="{85DAEFDC-9B9D-4256-A3B8-4D24ECCBC21B}" type="parTrans" cxnId="{6F372647-CDD7-45EB-9230-1CFD0FF83319}">
      <dgm:prSet/>
      <dgm:spPr/>
      <dgm:t>
        <a:bodyPr/>
        <a:lstStyle/>
        <a:p>
          <a:endParaRPr lang="en-US"/>
        </a:p>
      </dgm:t>
    </dgm:pt>
    <dgm:pt modelId="{42E8F733-8EBF-47BA-8B51-A0BBE89296A2}" type="sibTrans" cxnId="{6F372647-CDD7-45EB-9230-1CFD0FF83319}">
      <dgm:prSet/>
      <dgm:spPr/>
      <dgm:t>
        <a:bodyPr/>
        <a:lstStyle/>
        <a:p>
          <a:endParaRPr lang="en-US"/>
        </a:p>
      </dgm:t>
    </dgm:pt>
    <dgm:pt modelId="{A46B1872-D0A2-47B9-AD31-5E1C63DB48BD}">
      <dgm:prSet/>
      <dgm:spPr>
        <a:solidFill>
          <a:schemeClr val="accent4"/>
        </a:solidFill>
      </dgm:spPr>
      <dgm:t>
        <a:bodyPr/>
        <a:lstStyle/>
        <a:p>
          <a:r>
            <a:rPr lang="en-US" err="1"/>
            <a:t>Sinais</a:t>
          </a:r>
          <a:r>
            <a:rPr lang="en-US"/>
            <a:t> de EEG </a:t>
          </a:r>
          <a:r>
            <a:rPr lang="en-US" err="1"/>
            <a:t>em</a:t>
          </a:r>
          <a:r>
            <a:rPr lang="en-US"/>
            <a:t> microvolts</a:t>
          </a:r>
        </a:p>
      </dgm:t>
    </dgm:pt>
    <dgm:pt modelId="{044FB7B0-E2F8-4311-B350-85D23680FB8A}" type="parTrans" cxnId="{704497BB-10B8-4724-80A2-6233A92A6FD2}">
      <dgm:prSet/>
      <dgm:spPr/>
      <dgm:t>
        <a:bodyPr/>
        <a:lstStyle/>
        <a:p>
          <a:endParaRPr lang="en-US"/>
        </a:p>
      </dgm:t>
    </dgm:pt>
    <dgm:pt modelId="{655D35C4-FB66-4D48-BC2B-8E7C05ABD1DE}" type="sibTrans" cxnId="{704497BB-10B8-4724-80A2-6233A92A6FD2}">
      <dgm:prSet/>
      <dgm:spPr/>
      <dgm:t>
        <a:bodyPr/>
        <a:lstStyle/>
        <a:p>
          <a:endParaRPr lang="en-US"/>
        </a:p>
      </dgm:t>
    </dgm:pt>
    <dgm:pt modelId="{2C3A0FB0-7F97-0E41-95FB-E99BD1911321}" type="pres">
      <dgm:prSet presAssocID="{4244FB1C-ECCC-4E56-A582-51A9BFCC19D2}" presName="linear" presStyleCnt="0">
        <dgm:presLayoutVars>
          <dgm:animLvl val="lvl"/>
          <dgm:resizeHandles val="exact"/>
        </dgm:presLayoutVars>
      </dgm:prSet>
      <dgm:spPr/>
    </dgm:pt>
    <dgm:pt modelId="{E439BBFE-AD71-EF4B-B827-686CDCC4346F}" type="pres">
      <dgm:prSet presAssocID="{73218774-CDA4-489E-8724-676738D01F1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230405B-4DF7-524B-88E0-8A802668E2F2}" type="pres">
      <dgm:prSet presAssocID="{F7565893-3E84-4937-AB7A-8074C1F0A8C9}" presName="spacer" presStyleCnt="0"/>
      <dgm:spPr/>
    </dgm:pt>
    <dgm:pt modelId="{D16AFA80-1797-1A47-9F68-E1DDDCBC0038}" type="pres">
      <dgm:prSet presAssocID="{DBAA8797-B29B-4481-86F2-047958980A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10B86CB-03A0-0645-8A35-638B5BD6A902}" type="pres">
      <dgm:prSet presAssocID="{E250BC94-1D41-4383-91EB-02724A90DA16}" presName="spacer" presStyleCnt="0"/>
      <dgm:spPr/>
    </dgm:pt>
    <dgm:pt modelId="{EED459C3-3088-094F-82AC-709E84AB40DC}" type="pres">
      <dgm:prSet presAssocID="{3D8181DF-6EFC-4F39-B3B0-FBA6095EEC3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2571E4-300B-F44E-AA66-6B9D9F5DE646}" type="pres">
      <dgm:prSet presAssocID="{4E878FEF-3CB7-4978-8427-2B88EC384B75}" presName="spacer" presStyleCnt="0"/>
      <dgm:spPr/>
    </dgm:pt>
    <dgm:pt modelId="{6505A640-57CA-C44A-BB94-068B7827FEF3}" type="pres">
      <dgm:prSet presAssocID="{323D579B-CA09-4BBC-9638-02BB2669C5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DB6B68-021B-4F45-B6FC-261F6357B68B}" type="pres">
      <dgm:prSet presAssocID="{B0A82290-6546-432A-82FE-55CD204537C1}" presName="spacer" presStyleCnt="0"/>
      <dgm:spPr/>
    </dgm:pt>
    <dgm:pt modelId="{16C67B55-2BAD-EB4A-9D56-FCE29DC9106C}" type="pres">
      <dgm:prSet presAssocID="{6970EB57-4BE3-4385-AD4B-0971511FE0F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6089F0-7A63-C645-BB2C-AEDBF5BEF6CE}" type="pres">
      <dgm:prSet presAssocID="{42E8F733-8EBF-47BA-8B51-A0BBE89296A2}" presName="spacer" presStyleCnt="0"/>
      <dgm:spPr/>
    </dgm:pt>
    <dgm:pt modelId="{86FE311D-A277-A64A-B190-C23013805569}" type="pres">
      <dgm:prSet presAssocID="{A46B1872-D0A2-47B9-AD31-5E1C63DB48B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372647-CDD7-45EB-9230-1CFD0FF83319}" srcId="{4244FB1C-ECCC-4E56-A582-51A9BFCC19D2}" destId="{6970EB57-4BE3-4385-AD4B-0971511FE0F4}" srcOrd="4" destOrd="0" parTransId="{85DAEFDC-9B9D-4256-A3B8-4D24ECCBC21B}" sibTransId="{42E8F733-8EBF-47BA-8B51-A0BBE89296A2}"/>
    <dgm:cxn modelId="{65AFD357-AE07-40F2-A117-040EA9176A76}" srcId="{4244FB1C-ECCC-4E56-A582-51A9BFCC19D2}" destId="{323D579B-CA09-4BBC-9638-02BB2669C5FA}" srcOrd="3" destOrd="0" parTransId="{5264A045-6B90-4BAF-A544-4670AB7895E2}" sibTransId="{B0A82290-6546-432A-82FE-55CD204537C1}"/>
    <dgm:cxn modelId="{DD9ABE59-E89A-EB4C-B02E-7C821B1D35E4}" type="presOf" srcId="{4244FB1C-ECCC-4E56-A582-51A9BFCC19D2}" destId="{2C3A0FB0-7F97-0E41-95FB-E99BD1911321}" srcOrd="0" destOrd="0" presId="urn:microsoft.com/office/officeart/2005/8/layout/vList2"/>
    <dgm:cxn modelId="{0897F070-AF75-AD44-A834-697F09494EE9}" type="presOf" srcId="{DBAA8797-B29B-4481-86F2-047958980A8A}" destId="{D16AFA80-1797-1A47-9F68-E1DDDCBC0038}" srcOrd="0" destOrd="0" presId="urn:microsoft.com/office/officeart/2005/8/layout/vList2"/>
    <dgm:cxn modelId="{38CB9E7A-FA14-DA43-A0E3-8F0B6B657351}" type="presOf" srcId="{A46B1872-D0A2-47B9-AD31-5E1C63DB48BD}" destId="{86FE311D-A277-A64A-B190-C23013805569}" srcOrd="0" destOrd="0" presId="urn:microsoft.com/office/officeart/2005/8/layout/vList2"/>
    <dgm:cxn modelId="{618EF58E-1677-4936-84B8-D51FEE63E0F7}" srcId="{4244FB1C-ECCC-4E56-A582-51A9BFCC19D2}" destId="{3D8181DF-6EFC-4F39-B3B0-FBA6095EEC3A}" srcOrd="2" destOrd="0" parTransId="{E7D1CBE3-A35C-4BDA-BB3A-318F6E64D432}" sibTransId="{4E878FEF-3CB7-4978-8427-2B88EC384B75}"/>
    <dgm:cxn modelId="{704497BB-10B8-4724-80A2-6233A92A6FD2}" srcId="{4244FB1C-ECCC-4E56-A582-51A9BFCC19D2}" destId="{A46B1872-D0A2-47B9-AD31-5E1C63DB48BD}" srcOrd="5" destOrd="0" parTransId="{044FB7B0-E2F8-4311-B350-85D23680FB8A}" sibTransId="{655D35C4-FB66-4D48-BC2B-8E7C05ABD1DE}"/>
    <dgm:cxn modelId="{2D729BBD-2FDA-4A42-AD9C-1371661216B6}" type="presOf" srcId="{73218774-CDA4-489E-8724-676738D01F15}" destId="{E439BBFE-AD71-EF4B-B827-686CDCC4346F}" srcOrd="0" destOrd="0" presId="urn:microsoft.com/office/officeart/2005/8/layout/vList2"/>
    <dgm:cxn modelId="{308DA0C4-F008-CF47-B6D9-631D9CD4C907}" type="presOf" srcId="{6970EB57-4BE3-4385-AD4B-0971511FE0F4}" destId="{16C67B55-2BAD-EB4A-9D56-FCE29DC9106C}" srcOrd="0" destOrd="0" presId="urn:microsoft.com/office/officeart/2005/8/layout/vList2"/>
    <dgm:cxn modelId="{D760B4C4-398E-F841-B4EB-BC79E38BCA17}" type="presOf" srcId="{323D579B-CA09-4BBC-9638-02BB2669C5FA}" destId="{6505A640-57CA-C44A-BB94-068B7827FEF3}" srcOrd="0" destOrd="0" presId="urn:microsoft.com/office/officeart/2005/8/layout/vList2"/>
    <dgm:cxn modelId="{50984BE0-E1CC-47F9-979B-5BD0EBEF7ACC}" srcId="{4244FB1C-ECCC-4E56-A582-51A9BFCC19D2}" destId="{73218774-CDA4-489E-8724-676738D01F15}" srcOrd="0" destOrd="0" parTransId="{693991EB-7387-4BFD-9006-3C1AC7351736}" sibTransId="{F7565893-3E84-4937-AB7A-8074C1F0A8C9}"/>
    <dgm:cxn modelId="{70D3A1E9-08F6-4FA1-A9B1-8495452E82A1}" srcId="{4244FB1C-ECCC-4E56-A582-51A9BFCC19D2}" destId="{DBAA8797-B29B-4481-86F2-047958980A8A}" srcOrd="1" destOrd="0" parTransId="{D00C7890-F9E1-4657-9D4C-763E25F751A0}" sibTransId="{E250BC94-1D41-4383-91EB-02724A90DA16}"/>
    <dgm:cxn modelId="{5BCDC2EA-F15C-8E43-AD44-B09AD4328AE5}" type="presOf" srcId="{3D8181DF-6EFC-4F39-B3B0-FBA6095EEC3A}" destId="{EED459C3-3088-094F-82AC-709E84AB40DC}" srcOrd="0" destOrd="0" presId="urn:microsoft.com/office/officeart/2005/8/layout/vList2"/>
    <dgm:cxn modelId="{474C65CF-B2E8-1F4A-8F24-129ECA46DD88}" type="presParOf" srcId="{2C3A0FB0-7F97-0E41-95FB-E99BD1911321}" destId="{E439BBFE-AD71-EF4B-B827-686CDCC4346F}" srcOrd="0" destOrd="0" presId="urn:microsoft.com/office/officeart/2005/8/layout/vList2"/>
    <dgm:cxn modelId="{5EC7662F-D760-D747-AE31-9B118C370DAB}" type="presParOf" srcId="{2C3A0FB0-7F97-0E41-95FB-E99BD1911321}" destId="{5230405B-4DF7-524B-88E0-8A802668E2F2}" srcOrd="1" destOrd="0" presId="urn:microsoft.com/office/officeart/2005/8/layout/vList2"/>
    <dgm:cxn modelId="{F0E279F2-4ED4-9544-93F8-80DDED0B1D92}" type="presParOf" srcId="{2C3A0FB0-7F97-0E41-95FB-E99BD1911321}" destId="{D16AFA80-1797-1A47-9F68-E1DDDCBC0038}" srcOrd="2" destOrd="0" presId="urn:microsoft.com/office/officeart/2005/8/layout/vList2"/>
    <dgm:cxn modelId="{9B98D3AD-506C-F245-BE5C-6A1F584B7675}" type="presParOf" srcId="{2C3A0FB0-7F97-0E41-95FB-E99BD1911321}" destId="{210B86CB-03A0-0645-8A35-638B5BD6A902}" srcOrd="3" destOrd="0" presId="urn:microsoft.com/office/officeart/2005/8/layout/vList2"/>
    <dgm:cxn modelId="{940590CD-8135-2946-97B3-2C91DD69DCDA}" type="presParOf" srcId="{2C3A0FB0-7F97-0E41-95FB-E99BD1911321}" destId="{EED459C3-3088-094F-82AC-709E84AB40DC}" srcOrd="4" destOrd="0" presId="urn:microsoft.com/office/officeart/2005/8/layout/vList2"/>
    <dgm:cxn modelId="{7E553144-3A5D-6549-AB5B-714155E9D241}" type="presParOf" srcId="{2C3A0FB0-7F97-0E41-95FB-E99BD1911321}" destId="{9C2571E4-300B-F44E-AA66-6B9D9F5DE646}" srcOrd="5" destOrd="0" presId="urn:microsoft.com/office/officeart/2005/8/layout/vList2"/>
    <dgm:cxn modelId="{82C31956-2B42-034C-A8D9-7D3AD0738E7E}" type="presParOf" srcId="{2C3A0FB0-7F97-0E41-95FB-E99BD1911321}" destId="{6505A640-57CA-C44A-BB94-068B7827FEF3}" srcOrd="6" destOrd="0" presId="urn:microsoft.com/office/officeart/2005/8/layout/vList2"/>
    <dgm:cxn modelId="{06CFE170-128B-0E43-BC47-C43909B4C88F}" type="presParOf" srcId="{2C3A0FB0-7F97-0E41-95FB-E99BD1911321}" destId="{DCDB6B68-021B-4F45-B6FC-261F6357B68B}" srcOrd="7" destOrd="0" presId="urn:microsoft.com/office/officeart/2005/8/layout/vList2"/>
    <dgm:cxn modelId="{EDE933A8-5A66-1642-9D38-C4F90A15391B}" type="presParOf" srcId="{2C3A0FB0-7F97-0E41-95FB-E99BD1911321}" destId="{16C67B55-2BAD-EB4A-9D56-FCE29DC9106C}" srcOrd="8" destOrd="0" presId="urn:microsoft.com/office/officeart/2005/8/layout/vList2"/>
    <dgm:cxn modelId="{D5B51D92-3494-3247-BBC7-9AB5D7896088}" type="presParOf" srcId="{2C3A0FB0-7F97-0E41-95FB-E99BD1911321}" destId="{CD6089F0-7A63-C645-BB2C-AEDBF5BEF6CE}" srcOrd="9" destOrd="0" presId="urn:microsoft.com/office/officeart/2005/8/layout/vList2"/>
    <dgm:cxn modelId="{D734113F-BD2B-BB48-9729-A4675CC9CA5D}" type="presParOf" srcId="{2C3A0FB0-7F97-0E41-95FB-E99BD1911321}" destId="{86FE311D-A277-A64A-B190-C2301380556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E9A9AE-F320-4E62-A39E-47232678132B}" type="doc">
      <dgm:prSet loTypeId="urn:microsoft.com/office/officeart/2005/8/layout/vList2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9FE4F-C06C-474C-9F15-7A3F9913F353}">
      <dgm:prSet/>
      <dgm:spPr/>
      <dgm:t>
        <a:bodyPr/>
        <a:lstStyle/>
        <a:p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realizarmos</a:t>
          </a:r>
          <a:r>
            <a:rPr lang="en-US" dirty="0"/>
            <a:t> um teste </a:t>
          </a:r>
          <a:r>
            <a:rPr lang="en-US" dirty="0" err="1"/>
            <a:t>estatístico</a:t>
          </a:r>
          <a:r>
            <a:rPr lang="en-US" dirty="0"/>
            <a:t>, sempre </a:t>
          </a:r>
          <a:r>
            <a:rPr lang="en-US" dirty="0" err="1"/>
            <a:t>assumimos</a:t>
          </a:r>
          <a:r>
            <a:rPr lang="en-US" dirty="0"/>
            <a:t> que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nossos</a:t>
          </a:r>
          <a:r>
            <a:rPr lang="en-US" dirty="0"/>
            <a:t> dados </a:t>
          </a:r>
          <a:r>
            <a:rPr lang="en-US" dirty="0" err="1"/>
            <a:t>têm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distribuição</a:t>
          </a:r>
          <a:r>
            <a:rPr lang="en-US" dirty="0"/>
            <a:t> de probabilidade particular. Entre </a:t>
          </a:r>
          <a:r>
            <a:rPr lang="en-US" dirty="0" err="1"/>
            <a:t>elas</a:t>
          </a:r>
          <a:r>
            <a:rPr lang="en-US" dirty="0"/>
            <a:t> </a:t>
          </a:r>
          <a:r>
            <a:rPr lang="en-US" dirty="0" err="1"/>
            <a:t>estão</a:t>
          </a:r>
          <a:r>
            <a:rPr lang="en-US" dirty="0"/>
            <a:t>:</a:t>
          </a:r>
        </a:p>
      </dgm:t>
    </dgm:pt>
    <dgm:pt modelId="{E58A92D8-9DEC-4694-90E6-4AF731E299E8}" type="parTrans" cxnId="{19505B70-412D-4456-9E4A-FA232C5AC237}">
      <dgm:prSet/>
      <dgm:spPr/>
      <dgm:t>
        <a:bodyPr/>
        <a:lstStyle/>
        <a:p>
          <a:endParaRPr lang="en-US"/>
        </a:p>
      </dgm:t>
    </dgm:pt>
    <dgm:pt modelId="{BA29F6B4-222A-4207-B96B-D76CF7C877C2}" type="sibTrans" cxnId="{19505B70-412D-4456-9E4A-FA232C5AC237}">
      <dgm:prSet/>
      <dgm:spPr/>
      <dgm:t>
        <a:bodyPr/>
        <a:lstStyle/>
        <a:p>
          <a:endParaRPr lang="en-US"/>
        </a:p>
      </dgm:t>
    </dgm:pt>
    <dgm:pt modelId="{7BD7C4D1-EC87-4224-9EBE-7B0F22A05D00}">
      <dgm:prSet/>
      <dgm:spPr/>
      <dgm:t>
        <a:bodyPr/>
        <a:lstStyle/>
        <a:p>
          <a:r>
            <a:rPr lang="en-US"/>
            <a:t>Distribuições de variáveis aleatórias discretas</a:t>
          </a:r>
        </a:p>
      </dgm:t>
    </dgm:pt>
    <dgm:pt modelId="{C5EFF714-5BAE-4CBA-B068-7CE54A5F1895}" type="parTrans" cxnId="{FC87327B-F465-4BF8-AF90-E86DCD8BCCE0}">
      <dgm:prSet/>
      <dgm:spPr/>
      <dgm:t>
        <a:bodyPr/>
        <a:lstStyle/>
        <a:p>
          <a:endParaRPr lang="en-US"/>
        </a:p>
      </dgm:t>
    </dgm:pt>
    <dgm:pt modelId="{81A241CA-6B3A-42A0-9639-BDF50D15C24F}" type="sibTrans" cxnId="{FC87327B-F465-4BF8-AF90-E86DCD8BCCE0}">
      <dgm:prSet/>
      <dgm:spPr/>
      <dgm:t>
        <a:bodyPr/>
        <a:lstStyle/>
        <a:p>
          <a:endParaRPr lang="en-US"/>
        </a:p>
      </dgm:t>
    </dgm:pt>
    <dgm:pt modelId="{F38018CD-5EA3-4C2E-9330-B9D92EA282F0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>
              <a:solidFill>
                <a:schemeClr val="bg1"/>
              </a:solidFill>
            </a:rPr>
            <a:t>Binomial 	</a:t>
          </a:r>
        </a:p>
      </dgm:t>
    </dgm:pt>
    <dgm:pt modelId="{DA6563EF-8543-4AF0-BC47-1C8D59DA2BE2}" type="parTrans" cxnId="{140A1D85-5C41-4C60-B107-10DA49A1EB9A}">
      <dgm:prSet/>
      <dgm:spPr/>
      <dgm:t>
        <a:bodyPr/>
        <a:lstStyle/>
        <a:p>
          <a:endParaRPr lang="en-US"/>
        </a:p>
      </dgm:t>
    </dgm:pt>
    <dgm:pt modelId="{4721580E-09B7-4873-9218-BA330BD764FE}" type="sibTrans" cxnId="{140A1D85-5C41-4C60-B107-10DA49A1EB9A}">
      <dgm:prSet/>
      <dgm:spPr/>
      <dgm:t>
        <a:bodyPr/>
        <a:lstStyle/>
        <a:p>
          <a:endParaRPr lang="en-US"/>
        </a:p>
      </dgm:t>
    </dgm:pt>
    <dgm:pt modelId="{F1AF1349-394E-4302-9EC9-CE3B13C8C09C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>
              <a:solidFill>
                <a:schemeClr val="bg1"/>
              </a:solidFill>
            </a:rPr>
            <a:t>Poisson</a:t>
          </a:r>
        </a:p>
      </dgm:t>
    </dgm:pt>
    <dgm:pt modelId="{FF0EAC0B-6DED-4627-9AF6-0CEF3C380B78}" type="parTrans" cxnId="{537707F3-3823-4BB9-BA32-8E3F89F4046F}">
      <dgm:prSet/>
      <dgm:spPr/>
      <dgm:t>
        <a:bodyPr/>
        <a:lstStyle/>
        <a:p>
          <a:endParaRPr lang="en-US"/>
        </a:p>
      </dgm:t>
    </dgm:pt>
    <dgm:pt modelId="{4D4E6F7A-4D9C-4736-9B33-74E598F0551B}" type="sibTrans" cxnId="{537707F3-3823-4BB9-BA32-8E3F89F4046F}">
      <dgm:prSet/>
      <dgm:spPr/>
      <dgm:t>
        <a:bodyPr/>
        <a:lstStyle/>
        <a:p>
          <a:endParaRPr lang="en-US"/>
        </a:p>
      </dgm:t>
    </dgm:pt>
    <dgm:pt modelId="{50C3E59F-8FFB-4CDF-ABBB-93F972697B9D}">
      <dgm:prSet/>
      <dgm:spPr/>
      <dgm:t>
        <a:bodyPr/>
        <a:lstStyle/>
        <a:p>
          <a:r>
            <a:rPr lang="en-US" err="1"/>
            <a:t>Distribuições</a:t>
          </a:r>
          <a:r>
            <a:rPr lang="en-US"/>
            <a:t> de </a:t>
          </a:r>
          <a:r>
            <a:rPr lang="en-US" err="1"/>
            <a:t>variáveis</a:t>
          </a:r>
          <a:r>
            <a:rPr lang="en-US"/>
            <a:t> </a:t>
          </a:r>
          <a:r>
            <a:rPr lang="en-US" err="1"/>
            <a:t>aleatórias</a:t>
          </a:r>
          <a:r>
            <a:rPr lang="en-US"/>
            <a:t> </a:t>
          </a:r>
          <a:r>
            <a:rPr lang="en-US" err="1"/>
            <a:t>contínuas</a:t>
          </a:r>
          <a:endParaRPr lang="en-US"/>
        </a:p>
      </dgm:t>
    </dgm:pt>
    <dgm:pt modelId="{AC22701F-9867-4974-9A3F-979A6F8949E8}" type="parTrans" cxnId="{FB358DFC-F364-4986-B780-3446951323EB}">
      <dgm:prSet/>
      <dgm:spPr/>
      <dgm:t>
        <a:bodyPr/>
        <a:lstStyle/>
        <a:p>
          <a:endParaRPr lang="en-US"/>
        </a:p>
      </dgm:t>
    </dgm:pt>
    <dgm:pt modelId="{D9C998C2-2470-463D-9893-A269BDB3E329}" type="sibTrans" cxnId="{FB358DFC-F364-4986-B780-3446951323EB}">
      <dgm:prSet/>
      <dgm:spPr/>
      <dgm:t>
        <a:bodyPr/>
        <a:lstStyle/>
        <a:p>
          <a:endParaRPr lang="en-US"/>
        </a:p>
      </dgm:t>
    </dgm:pt>
    <dgm:pt modelId="{25EBA62D-D080-4B7A-A11F-A4133A56B863}">
      <dgm:prSet custT="1"/>
      <dgm:spPr>
        <a:solidFill>
          <a:schemeClr val="accent4">
            <a:lumMod val="60000"/>
            <a:lumOff val="40000"/>
          </a:schemeClr>
        </a:solidFill>
        <a:effectLst>
          <a:outerShdw blurRad="50800" dist="50800" dir="5400000" algn="ctr" rotWithShape="0">
            <a:schemeClr val="accent4">
              <a:lumMod val="40000"/>
              <a:lumOff val="60000"/>
            </a:schemeClr>
          </a:outerShdw>
        </a:effectLst>
      </dgm:spPr>
      <dgm:t>
        <a:bodyPr/>
        <a:lstStyle/>
        <a:p>
          <a:r>
            <a:rPr lang="en-US" sz="2400">
              <a:solidFill>
                <a:schemeClr val="bg1"/>
              </a:solidFill>
            </a:rPr>
            <a:t>Normal</a:t>
          </a:r>
        </a:p>
      </dgm:t>
    </dgm:pt>
    <dgm:pt modelId="{7BBC7A73-6622-429B-831C-426BD41F1321}" type="parTrans" cxnId="{4DFB0825-CE3B-4457-810D-BE14A6E98201}">
      <dgm:prSet/>
      <dgm:spPr/>
      <dgm:t>
        <a:bodyPr/>
        <a:lstStyle/>
        <a:p>
          <a:endParaRPr lang="en-US"/>
        </a:p>
      </dgm:t>
    </dgm:pt>
    <dgm:pt modelId="{3779D5C1-2711-4284-838B-E405348715DA}" type="sibTrans" cxnId="{4DFB0825-CE3B-4457-810D-BE14A6E98201}">
      <dgm:prSet/>
      <dgm:spPr/>
      <dgm:t>
        <a:bodyPr/>
        <a:lstStyle/>
        <a:p>
          <a:endParaRPr lang="en-US"/>
        </a:p>
      </dgm:t>
    </dgm:pt>
    <dgm:pt modelId="{0E80E41A-4E78-4B1A-BA2F-6CC2CD56F47A}">
      <dgm:prSet custT="1"/>
      <dgm:spPr>
        <a:solidFill>
          <a:schemeClr val="accent4">
            <a:lumMod val="60000"/>
            <a:lumOff val="40000"/>
          </a:schemeClr>
        </a:solidFill>
        <a:effectLst>
          <a:outerShdw blurRad="50800" dist="50800" dir="5400000" algn="ctr" rotWithShape="0">
            <a:schemeClr val="accent4">
              <a:lumMod val="40000"/>
              <a:lumOff val="60000"/>
            </a:schemeClr>
          </a:outerShdw>
        </a:effectLst>
      </dgm:spPr>
      <dgm:t>
        <a:bodyPr/>
        <a:lstStyle/>
        <a:p>
          <a:r>
            <a:rPr lang="en-US" sz="2400" err="1">
              <a:solidFill>
                <a:schemeClr val="bg1"/>
              </a:solidFill>
            </a:rPr>
            <a:t>Distribuição</a:t>
          </a:r>
          <a:r>
            <a:rPr lang="en-US" sz="2400">
              <a:solidFill>
                <a:schemeClr val="bg1"/>
              </a:solidFill>
            </a:rPr>
            <a:t> t, F e Qui-</a:t>
          </a:r>
          <a:r>
            <a:rPr lang="en-US" sz="2400" err="1">
              <a:solidFill>
                <a:schemeClr val="bg1"/>
              </a:solidFill>
            </a:rPr>
            <a:t>quadrado</a:t>
          </a:r>
          <a:endParaRPr lang="en-US" sz="2400">
            <a:solidFill>
              <a:schemeClr val="bg1"/>
            </a:solidFill>
          </a:endParaRPr>
        </a:p>
      </dgm:t>
    </dgm:pt>
    <dgm:pt modelId="{26F0CF83-3079-4F30-BBF1-1BF936CBB914}" type="parTrans" cxnId="{7056EF4E-A3EE-4818-A671-A02F5366E1A5}">
      <dgm:prSet/>
      <dgm:spPr/>
      <dgm:t>
        <a:bodyPr/>
        <a:lstStyle/>
        <a:p>
          <a:endParaRPr lang="en-US"/>
        </a:p>
      </dgm:t>
    </dgm:pt>
    <dgm:pt modelId="{E9DEC424-C2CA-4A64-A566-75A34EEF7599}" type="sibTrans" cxnId="{7056EF4E-A3EE-4818-A671-A02F5366E1A5}">
      <dgm:prSet/>
      <dgm:spPr/>
      <dgm:t>
        <a:bodyPr/>
        <a:lstStyle/>
        <a:p>
          <a:endParaRPr lang="en-US"/>
        </a:p>
      </dgm:t>
    </dgm:pt>
    <dgm:pt modelId="{CFBE0034-F188-3040-BA35-E69F1880F824}" type="pres">
      <dgm:prSet presAssocID="{66E9A9AE-F320-4E62-A39E-47232678132B}" presName="linear" presStyleCnt="0">
        <dgm:presLayoutVars>
          <dgm:animLvl val="lvl"/>
          <dgm:resizeHandles val="exact"/>
        </dgm:presLayoutVars>
      </dgm:prSet>
      <dgm:spPr/>
    </dgm:pt>
    <dgm:pt modelId="{DC4EC7E2-7B7F-6D4B-BEE5-E8F1605D049B}" type="pres">
      <dgm:prSet presAssocID="{C659FE4F-C06C-474C-9F15-7A3F9913F3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924A9D-531A-1440-BD04-D9DE135241E0}" type="pres">
      <dgm:prSet presAssocID="{BA29F6B4-222A-4207-B96B-D76CF7C877C2}" presName="spacer" presStyleCnt="0"/>
      <dgm:spPr/>
    </dgm:pt>
    <dgm:pt modelId="{11A7279B-CE54-DE40-BAD0-EC769ABAC402}" type="pres">
      <dgm:prSet presAssocID="{7BD7C4D1-EC87-4224-9EBE-7B0F22A05D00}" presName="parentText" presStyleLbl="node1" presStyleIdx="1" presStyleCnt="3" custScaleY="69218">
        <dgm:presLayoutVars>
          <dgm:chMax val="0"/>
          <dgm:bulletEnabled val="1"/>
        </dgm:presLayoutVars>
      </dgm:prSet>
      <dgm:spPr/>
    </dgm:pt>
    <dgm:pt modelId="{CCC7810B-8BE6-F544-B668-18B306F1569F}" type="pres">
      <dgm:prSet presAssocID="{7BD7C4D1-EC87-4224-9EBE-7B0F22A05D00}" presName="childText" presStyleLbl="revTx" presStyleIdx="0" presStyleCnt="2" custScaleY="135341">
        <dgm:presLayoutVars>
          <dgm:bulletEnabled val="1"/>
        </dgm:presLayoutVars>
      </dgm:prSet>
      <dgm:spPr/>
    </dgm:pt>
    <dgm:pt modelId="{76EC2C31-EE80-5847-91AF-BB17429FEE21}" type="pres">
      <dgm:prSet presAssocID="{50C3E59F-8FFB-4CDF-ABBB-93F972697B9D}" presName="parentText" presStyleLbl="node1" presStyleIdx="2" presStyleCnt="3" custScaleY="52103">
        <dgm:presLayoutVars>
          <dgm:chMax val="0"/>
          <dgm:bulletEnabled val="1"/>
        </dgm:presLayoutVars>
      </dgm:prSet>
      <dgm:spPr/>
    </dgm:pt>
    <dgm:pt modelId="{09F2A217-432C-D841-9269-AEFDD5CC6C97}" type="pres">
      <dgm:prSet presAssocID="{50C3E59F-8FFB-4CDF-ABBB-93F972697B9D}" presName="childText" presStyleLbl="revTx" presStyleIdx="1" presStyleCnt="2" custScaleY="134715">
        <dgm:presLayoutVars>
          <dgm:bulletEnabled val="1"/>
        </dgm:presLayoutVars>
      </dgm:prSet>
      <dgm:spPr/>
    </dgm:pt>
  </dgm:ptLst>
  <dgm:cxnLst>
    <dgm:cxn modelId="{0FEA8906-9242-2145-8877-DD5A644F9FE0}" type="presOf" srcId="{C659FE4F-C06C-474C-9F15-7A3F9913F353}" destId="{DC4EC7E2-7B7F-6D4B-BEE5-E8F1605D049B}" srcOrd="0" destOrd="0" presId="urn:microsoft.com/office/officeart/2005/8/layout/vList2"/>
    <dgm:cxn modelId="{6E82F01E-328F-F64C-A583-B06F4D723287}" type="presOf" srcId="{7BD7C4D1-EC87-4224-9EBE-7B0F22A05D00}" destId="{11A7279B-CE54-DE40-BAD0-EC769ABAC402}" srcOrd="0" destOrd="0" presId="urn:microsoft.com/office/officeart/2005/8/layout/vList2"/>
    <dgm:cxn modelId="{4DFB0825-CE3B-4457-810D-BE14A6E98201}" srcId="{50C3E59F-8FFB-4CDF-ABBB-93F972697B9D}" destId="{25EBA62D-D080-4B7A-A11F-A4133A56B863}" srcOrd="0" destOrd="0" parTransId="{7BBC7A73-6622-429B-831C-426BD41F1321}" sibTransId="{3779D5C1-2711-4284-838B-E405348715DA}"/>
    <dgm:cxn modelId="{D927EC3F-FDF5-0649-BE69-8A6EB5A9B150}" type="presOf" srcId="{0E80E41A-4E78-4B1A-BA2F-6CC2CD56F47A}" destId="{09F2A217-432C-D841-9269-AEFDD5CC6C97}" srcOrd="0" destOrd="1" presId="urn:microsoft.com/office/officeart/2005/8/layout/vList2"/>
    <dgm:cxn modelId="{7056EF4E-A3EE-4818-A671-A02F5366E1A5}" srcId="{50C3E59F-8FFB-4CDF-ABBB-93F972697B9D}" destId="{0E80E41A-4E78-4B1A-BA2F-6CC2CD56F47A}" srcOrd="1" destOrd="0" parTransId="{26F0CF83-3079-4F30-BBF1-1BF936CBB914}" sibTransId="{E9DEC424-C2CA-4A64-A566-75A34EEF7599}"/>
    <dgm:cxn modelId="{57BA155B-CAEF-C249-9D39-4F8FEE34086C}" type="presOf" srcId="{F38018CD-5EA3-4C2E-9330-B9D92EA282F0}" destId="{CCC7810B-8BE6-F544-B668-18B306F1569F}" srcOrd="0" destOrd="0" presId="urn:microsoft.com/office/officeart/2005/8/layout/vList2"/>
    <dgm:cxn modelId="{02317664-8A14-7045-B769-6CC7D7449C35}" type="presOf" srcId="{F1AF1349-394E-4302-9EC9-CE3B13C8C09C}" destId="{CCC7810B-8BE6-F544-B668-18B306F1569F}" srcOrd="0" destOrd="1" presId="urn:microsoft.com/office/officeart/2005/8/layout/vList2"/>
    <dgm:cxn modelId="{19505B70-412D-4456-9E4A-FA232C5AC237}" srcId="{66E9A9AE-F320-4E62-A39E-47232678132B}" destId="{C659FE4F-C06C-474C-9F15-7A3F9913F353}" srcOrd="0" destOrd="0" parTransId="{E58A92D8-9DEC-4694-90E6-4AF731E299E8}" sibTransId="{BA29F6B4-222A-4207-B96B-D76CF7C877C2}"/>
    <dgm:cxn modelId="{4AC4D575-852E-F347-9C3B-D176B20D169C}" type="presOf" srcId="{25EBA62D-D080-4B7A-A11F-A4133A56B863}" destId="{09F2A217-432C-D841-9269-AEFDD5CC6C97}" srcOrd="0" destOrd="0" presId="urn:microsoft.com/office/officeart/2005/8/layout/vList2"/>
    <dgm:cxn modelId="{FC87327B-F465-4BF8-AF90-E86DCD8BCCE0}" srcId="{66E9A9AE-F320-4E62-A39E-47232678132B}" destId="{7BD7C4D1-EC87-4224-9EBE-7B0F22A05D00}" srcOrd="1" destOrd="0" parTransId="{C5EFF714-5BAE-4CBA-B068-7CE54A5F1895}" sibTransId="{81A241CA-6B3A-42A0-9639-BDF50D15C24F}"/>
    <dgm:cxn modelId="{140A1D85-5C41-4C60-B107-10DA49A1EB9A}" srcId="{7BD7C4D1-EC87-4224-9EBE-7B0F22A05D00}" destId="{F38018CD-5EA3-4C2E-9330-B9D92EA282F0}" srcOrd="0" destOrd="0" parTransId="{DA6563EF-8543-4AF0-BC47-1C8D59DA2BE2}" sibTransId="{4721580E-09B7-4873-9218-BA330BD764FE}"/>
    <dgm:cxn modelId="{4A4F4DC9-4B82-324F-BC24-9F28223BB719}" type="presOf" srcId="{66E9A9AE-F320-4E62-A39E-47232678132B}" destId="{CFBE0034-F188-3040-BA35-E69F1880F824}" srcOrd="0" destOrd="0" presId="urn:microsoft.com/office/officeart/2005/8/layout/vList2"/>
    <dgm:cxn modelId="{83BC04DB-628E-A04B-88B6-9C2D33D5CD54}" type="presOf" srcId="{50C3E59F-8FFB-4CDF-ABBB-93F972697B9D}" destId="{76EC2C31-EE80-5847-91AF-BB17429FEE21}" srcOrd="0" destOrd="0" presId="urn:microsoft.com/office/officeart/2005/8/layout/vList2"/>
    <dgm:cxn modelId="{537707F3-3823-4BB9-BA32-8E3F89F4046F}" srcId="{7BD7C4D1-EC87-4224-9EBE-7B0F22A05D00}" destId="{F1AF1349-394E-4302-9EC9-CE3B13C8C09C}" srcOrd="1" destOrd="0" parTransId="{FF0EAC0B-6DED-4627-9AF6-0CEF3C380B78}" sibTransId="{4D4E6F7A-4D9C-4736-9B33-74E598F0551B}"/>
    <dgm:cxn modelId="{FB358DFC-F364-4986-B780-3446951323EB}" srcId="{66E9A9AE-F320-4E62-A39E-47232678132B}" destId="{50C3E59F-8FFB-4CDF-ABBB-93F972697B9D}" srcOrd="2" destOrd="0" parTransId="{AC22701F-9867-4974-9A3F-979A6F8949E8}" sibTransId="{D9C998C2-2470-463D-9893-A269BDB3E329}"/>
    <dgm:cxn modelId="{42A57CFE-43A8-134D-9663-313AA1A9E17E}" type="presParOf" srcId="{CFBE0034-F188-3040-BA35-E69F1880F824}" destId="{DC4EC7E2-7B7F-6D4B-BEE5-E8F1605D049B}" srcOrd="0" destOrd="0" presId="urn:microsoft.com/office/officeart/2005/8/layout/vList2"/>
    <dgm:cxn modelId="{A48A710E-AC5F-7B4F-B64D-D44F92D89AB7}" type="presParOf" srcId="{CFBE0034-F188-3040-BA35-E69F1880F824}" destId="{D8924A9D-531A-1440-BD04-D9DE135241E0}" srcOrd="1" destOrd="0" presId="urn:microsoft.com/office/officeart/2005/8/layout/vList2"/>
    <dgm:cxn modelId="{4142D8A5-A013-6D4A-A0D5-85E23A427A0C}" type="presParOf" srcId="{CFBE0034-F188-3040-BA35-E69F1880F824}" destId="{11A7279B-CE54-DE40-BAD0-EC769ABAC402}" srcOrd="2" destOrd="0" presId="urn:microsoft.com/office/officeart/2005/8/layout/vList2"/>
    <dgm:cxn modelId="{20768AD4-9838-154C-B67C-E0195E12AA46}" type="presParOf" srcId="{CFBE0034-F188-3040-BA35-E69F1880F824}" destId="{CCC7810B-8BE6-F544-B668-18B306F1569F}" srcOrd="3" destOrd="0" presId="urn:microsoft.com/office/officeart/2005/8/layout/vList2"/>
    <dgm:cxn modelId="{A8587E76-4B42-0944-934B-67424A030140}" type="presParOf" srcId="{CFBE0034-F188-3040-BA35-E69F1880F824}" destId="{76EC2C31-EE80-5847-91AF-BB17429FEE21}" srcOrd="4" destOrd="0" presId="urn:microsoft.com/office/officeart/2005/8/layout/vList2"/>
    <dgm:cxn modelId="{28024B85-83BF-1D4A-8183-EEA544D25845}" type="presParOf" srcId="{CFBE0034-F188-3040-BA35-E69F1880F824}" destId="{09F2A217-432C-D841-9269-AEFDD5CC6C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F14164B-B006-4A8E-8043-620636FB2B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5803D3-6A22-48BA-970E-E5256C850776}">
      <dgm:prSet/>
      <dgm:spPr/>
      <dgm:t>
        <a:bodyPr/>
        <a:lstStyle/>
        <a:p>
          <a:pPr>
            <a:defRPr cap="all"/>
          </a:pPr>
          <a:r>
            <a:rPr lang="en-US"/>
            <a:t>Medidas acústicas de duração de segmentos;</a:t>
          </a:r>
        </a:p>
      </dgm:t>
    </dgm:pt>
    <dgm:pt modelId="{29959B7E-1B4C-4C1A-9E6B-4EF900356AE7}" type="parTrans" cxnId="{44332059-7A77-4324-8FF7-DDDBC300FEEE}">
      <dgm:prSet/>
      <dgm:spPr/>
      <dgm:t>
        <a:bodyPr/>
        <a:lstStyle/>
        <a:p>
          <a:endParaRPr lang="en-US"/>
        </a:p>
      </dgm:t>
    </dgm:pt>
    <dgm:pt modelId="{9DAE2139-2053-4D5E-A973-BB38C14F5A47}" type="sibTrans" cxnId="{44332059-7A77-4324-8FF7-DDDBC300FEEE}">
      <dgm:prSet/>
      <dgm:spPr/>
      <dgm:t>
        <a:bodyPr/>
        <a:lstStyle/>
        <a:p>
          <a:endParaRPr lang="en-US"/>
        </a:p>
      </dgm:t>
    </dgm:pt>
    <dgm:pt modelId="{157A16A7-838B-4B61-BAFF-1D04E82F63A4}">
      <dgm:prSet/>
      <dgm:spPr/>
      <dgm:t>
        <a:bodyPr/>
        <a:lstStyle/>
        <a:p>
          <a:pPr>
            <a:defRPr cap="all"/>
          </a:pPr>
          <a:r>
            <a:rPr lang="en-US" err="1"/>
            <a:t>Latencias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um </a:t>
          </a:r>
          <a:r>
            <a:rPr lang="en-US" err="1"/>
            <a:t>experimento</a:t>
          </a:r>
          <a:r>
            <a:rPr lang="en-US"/>
            <a:t> </a:t>
          </a:r>
          <a:r>
            <a:rPr lang="en-US" err="1"/>
            <a:t>utilizando</a:t>
          </a:r>
          <a:r>
            <a:rPr lang="en-US"/>
            <a:t> o </a:t>
          </a:r>
          <a:r>
            <a:rPr lang="en-US" err="1"/>
            <a:t>Paradigma</a:t>
          </a:r>
          <a:r>
            <a:rPr lang="en-US"/>
            <a:t> do </a:t>
          </a:r>
          <a:r>
            <a:rPr lang="en-US" err="1"/>
            <a:t>Olhar</a:t>
          </a:r>
          <a:r>
            <a:rPr lang="en-US"/>
            <a:t> </a:t>
          </a:r>
          <a:r>
            <a:rPr lang="en-US" err="1"/>
            <a:t>Preferencial</a:t>
          </a:r>
          <a:endParaRPr lang="en-US"/>
        </a:p>
      </dgm:t>
    </dgm:pt>
    <dgm:pt modelId="{236FA753-54A9-406C-B011-5F7BCA304980}" type="parTrans" cxnId="{F3A978DE-CD26-4424-BCCF-0952554E4AF8}">
      <dgm:prSet/>
      <dgm:spPr/>
      <dgm:t>
        <a:bodyPr/>
        <a:lstStyle/>
        <a:p>
          <a:endParaRPr lang="en-US"/>
        </a:p>
      </dgm:t>
    </dgm:pt>
    <dgm:pt modelId="{2A400228-226A-4753-A00F-B1E273D6E514}" type="sibTrans" cxnId="{F3A978DE-CD26-4424-BCCF-0952554E4AF8}">
      <dgm:prSet/>
      <dgm:spPr/>
      <dgm:t>
        <a:bodyPr/>
        <a:lstStyle/>
        <a:p>
          <a:endParaRPr lang="en-US"/>
        </a:p>
      </dgm:t>
    </dgm:pt>
    <dgm:pt modelId="{2E715491-79A0-427E-B880-81937D1B5A0B}">
      <dgm:prSet/>
      <dgm:spPr/>
      <dgm:t>
        <a:bodyPr/>
        <a:lstStyle/>
        <a:p>
          <a:pPr>
            <a:defRPr cap="all"/>
          </a:pPr>
          <a:r>
            <a:rPr lang="en-US"/>
            <a:t>Tempo em que uma criança foi gravada</a:t>
          </a:r>
        </a:p>
      </dgm:t>
    </dgm:pt>
    <dgm:pt modelId="{97EB1F5C-2BBA-420C-BD5A-34E28422A2B1}" type="parTrans" cxnId="{9BC93E71-5D7A-4408-85D4-F91537D33E14}">
      <dgm:prSet/>
      <dgm:spPr/>
      <dgm:t>
        <a:bodyPr/>
        <a:lstStyle/>
        <a:p>
          <a:endParaRPr lang="en-US"/>
        </a:p>
      </dgm:t>
    </dgm:pt>
    <dgm:pt modelId="{1A71293F-DC29-4072-BA50-B4A086ADFED1}" type="sibTrans" cxnId="{9BC93E71-5D7A-4408-85D4-F91537D33E14}">
      <dgm:prSet/>
      <dgm:spPr/>
      <dgm:t>
        <a:bodyPr/>
        <a:lstStyle/>
        <a:p>
          <a:endParaRPr lang="en-US"/>
        </a:p>
      </dgm:t>
    </dgm:pt>
    <dgm:pt modelId="{3962B673-B6A0-4629-A91B-1156C844B905}" type="pres">
      <dgm:prSet presAssocID="{AF14164B-B006-4A8E-8043-620636FB2B95}" presName="root" presStyleCnt="0">
        <dgm:presLayoutVars>
          <dgm:dir/>
          <dgm:resizeHandles val="exact"/>
        </dgm:presLayoutVars>
      </dgm:prSet>
      <dgm:spPr/>
    </dgm:pt>
    <dgm:pt modelId="{B37BAC44-635F-4C9B-9781-CC46F6E05BD6}" type="pres">
      <dgm:prSet presAssocID="{335803D3-6A22-48BA-970E-E5256C850776}" presName="compNode" presStyleCnt="0"/>
      <dgm:spPr/>
    </dgm:pt>
    <dgm:pt modelId="{52A5EA4D-418A-4241-AABA-9D56F064DBC2}" type="pres">
      <dgm:prSet presAssocID="{335803D3-6A22-48BA-970E-E5256C850776}" presName="iconBgRect" presStyleLbl="bgShp" presStyleIdx="0" presStyleCnt="3"/>
      <dgm:spPr/>
    </dgm:pt>
    <dgm:pt modelId="{B361EE53-11C4-4285-B613-012A1A07B62E}" type="pres">
      <dgm:prSet presAssocID="{335803D3-6A22-48BA-970E-E5256C850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17EBAE5-5EE4-420A-8312-739A2D002469}" type="pres">
      <dgm:prSet presAssocID="{335803D3-6A22-48BA-970E-E5256C850776}" presName="spaceRect" presStyleCnt="0"/>
      <dgm:spPr/>
    </dgm:pt>
    <dgm:pt modelId="{DCACEB3C-3A7D-45B9-8FBC-C5913964F138}" type="pres">
      <dgm:prSet presAssocID="{335803D3-6A22-48BA-970E-E5256C850776}" presName="textRect" presStyleLbl="revTx" presStyleIdx="0" presStyleCnt="3">
        <dgm:presLayoutVars>
          <dgm:chMax val="1"/>
          <dgm:chPref val="1"/>
        </dgm:presLayoutVars>
      </dgm:prSet>
      <dgm:spPr/>
    </dgm:pt>
    <dgm:pt modelId="{F2772968-C1A7-4644-BC2B-919F08B213EC}" type="pres">
      <dgm:prSet presAssocID="{9DAE2139-2053-4D5E-A973-BB38C14F5A47}" presName="sibTrans" presStyleCnt="0"/>
      <dgm:spPr/>
    </dgm:pt>
    <dgm:pt modelId="{B5B5921F-D8FD-4452-9448-7F71226D2922}" type="pres">
      <dgm:prSet presAssocID="{157A16A7-838B-4B61-BAFF-1D04E82F63A4}" presName="compNode" presStyleCnt="0"/>
      <dgm:spPr/>
    </dgm:pt>
    <dgm:pt modelId="{F2304D1D-A444-4EF9-9B8B-319F386661B0}" type="pres">
      <dgm:prSet presAssocID="{157A16A7-838B-4B61-BAFF-1D04E82F63A4}" presName="iconBgRect" presStyleLbl="bgShp" presStyleIdx="1" presStyleCnt="3"/>
      <dgm:spPr/>
    </dgm:pt>
    <dgm:pt modelId="{A530F01A-F487-403B-A067-A00BA70BF069}" type="pres">
      <dgm:prSet presAssocID="{157A16A7-838B-4B61-BAFF-1D04E82F63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DA38AA7-637C-4AFF-AE77-8162526923D5}" type="pres">
      <dgm:prSet presAssocID="{157A16A7-838B-4B61-BAFF-1D04E82F63A4}" presName="spaceRect" presStyleCnt="0"/>
      <dgm:spPr/>
    </dgm:pt>
    <dgm:pt modelId="{BCE9162B-F149-4631-93E5-7DF606A42782}" type="pres">
      <dgm:prSet presAssocID="{157A16A7-838B-4B61-BAFF-1D04E82F63A4}" presName="textRect" presStyleLbl="revTx" presStyleIdx="1" presStyleCnt="3">
        <dgm:presLayoutVars>
          <dgm:chMax val="1"/>
          <dgm:chPref val="1"/>
        </dgm:presLayoutVars>
      </dgm:prSet>
      <dgm:spPr/>
    </dgm:pt>
    <dgm:pt modelId="{7D4ABCBB-37CF-4065-9762-AB98F801B8FC}" type="pres">
      <dgm:prSet presAssocID="{2A400228-226A-4753-A00F-B1E273D6E514}" presName="sibTrans" presStyleCnt="0"/>
      <dgm:spPr/>
    </dgm:pt>
    <dgm:pt modelId="{EA97BE4B-D190-432D-85AB-C8FC270EC67B}" type="pres">
      <dgm:prSet presAssocID="{2E715491-79A0-427E-B880-81937D1B5A0B}" presName="compNode" presStyleCnt="0"/>
      <dgm:spPr/>
    </dgm:pt>
    <dgm:pt modelId="{7FC51190-24B8-4C2D-8290-A94D1C47F4B0}" type="pres">
      <dgm:prSet presAssocID="{2E715491-79A0-427E-B880-81937D1B5A0B}" presName="iconBgRect" presStyleLbl="bgShp" presStyleIdx="2" presStyleCnt="3"/>
      <dgm:spPr/>
    </dgm:pt>
    <dgm:pt modelId="{34973167-C4CF-4F4A-B383-332E618DF834}" type="pres">
      <dgm:prSet presAssocID="{2E715491-79A0-427E-B880-81937D1B5A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 bottle with solid fill"/>
        </a:ext>
      </dgm:extLst>
    </dgm:pt>
    <dgm:pt modelId="{2338F673-6E0A-4931-8FF0-E332936F2EF2}" type="pres">
      <dgm:prSet presAssocID="{2E715491-79A0-427E-B880-81937D1B5A0B}" presName="spaceRect" presStyleCnt="0"/>
      <dgm:spPr/>
    </dgm:pt>
    <dgm:pt modelId="{382E71DD-66AE-48F2-823F-652C16FF14F6}" type="pres">
      <dgm:prSet presAssocID="{2E715491-79A0-427E-B880-81937D1B5A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47C720-ED40-4FD0-9F02-0FB94BF23027}" type="presOf" srcId="{2E715491-79A0-427E-B880-81937D1B5A0B}" destId="{382E71DD-66AE-48F2-823F-652C16FF14F6}" srcOrd="0" destOrd="0" presId="urn:microsoft.com/office/officeart/2018/5/layout/IconCircleLabelList"/>
    <dgm:cxn modelId="{44332059-7A77-4324-8FF7-DDDBC300FEEE}" srcId="{AF14164B-B006-4A8E-8043-620636FB2B95}" destId="{335803D3-6A22-48BA-970E-E5256C850776}" srcOrd="0" destOrd="0" parTransId="{29959B7E-1B4C-4C1A-9E6B-4EF900356AE7}" sibTransId="{9DAE2139-2053-4D5E-A973-BB38C14F5A47}"/>
    <dgm:cxn modelId="{9BC93E71-5D7A-4408-85D4-F91537D33E14}" srcId="{AF14164B-B006-4A8E-8043-620636FB2B95}" destId="{2E715491-79A0-427E-B880-81937D1B5A0B}" srcOrd="2" destOrd="0" parTransId="{97EB1F5C-2BBA-420C-BD5A-34E28422A2B1}" sibTransId="{1A71293F-DC29-4072-BA50-B4A086ADFED1}"/>
    <dgm:cxn modelId="{06B84C7F-54FE-4598-8F59-2110873C9C71}" type="presOf" srcId="{335803D3-6A22-48BA-970E-E5256C850776}" destId="{DCACEB3C-3A7D-45B9-8FBC-C5913964F138}" srcOrd="0" destOrd="0" presId="urn:microsoft.com/office/officeart/2018/5/layout/IconCircleLabelList"/>
    <dgm:cxn modelId="{31539383-F868-4AB7-B9D7-E9A0A90227B3}" type="presOf" srcId="{AF14164B-B006-4A8E-8043-620636FB2B95}" destId="{3962B673-B6A0-4629-A91B-1156C844B905}" srcOrd="0" destOrd="0" presId="urn:microsoft.com/office/officeart/2018/5/layout/IconCircleLabelList"/>
    <dgm:cxn modelId="{F8922DA3-DD2F-4653-98C9-49B20CD4CA8A}" type="presOf" srcId="{157A16A7-838B-4B61-BAFF-1D04E82F63A4}" destId="{BCE9162B-F149-4631-93E5-7DF606A42782}" srcOrd="0" destOrd="0" presId="urn:microsoft.com/office/officeart/2018/5/layout/IconCircleLabelList"/>
    <dgm:cxn modelId="{F3A978DE-CD26-4424-BCCF-0952554E4AF8}" srcId="{AF14164B-B006-4A8E-8043-620636FB2B95}" destId="{157A16A7-838B-4B61-BAFF-1D04E82F63A4}" srcOrd="1" destOrd="0" parTransId="{236FA753-54A9-406C-B011-5F7BCA304980}" sibTransId="{2A400228-226A-4753-A00F-B1E273D6E514}"/>
    <dgm:cxn modelId="{2B6F80BC-97B3-4612-AA02-F6011AA912C6}" type="presParOf" srcId="{3962B673-B6A0-4629-A91B-1156C844B905}" destId="{B37BAC44-635F-4C9B-9781-CC46F6E05BD6}" srcOrd="0" destOrd="0" presId="urn:microsoft.com/office/officeart/2018/5/layout/IconCircleLabelList"/>
    <dgm:cxn modelId="{5E1892BE-74E2-44B7-9C8E-A48D7E084635}" type="presParOf" srcId="{B37BAC44-635F-4C9B-9781-CC46F6E05BD6}" destId="{52A5EA4D-418A-4241-AABA-9D56F064DBC2}" srcOrd="0" destOrd="0" presId="urn:microsoft.com/office/officeart/2018/5/layout/IconCircleLabelList"/>
    <dgm:cxn modelId="{7EFC76A0-198B-46AD-AEAE-71284B3AB84B}" type="presParOf" srcId="{B37BAC44-635F-4C9B-9781-CC46F6E05BD6}" destId="{B361EE53-11C4-4285-B613-012A1A07B62E}" srcOrd="1" destOrd="0" presId="urn:microsoft.com/office/officeart/2018/5/layout/IconCircleLabelList"/>
    <dgm:cxn modelId="{9E2DFDB5-12C6-4D78-BBCB-5841179B28CF}" type="presParOf" srcId="{B37BAC44-635F-4C9B-9781-CC46F6E05BD6}" destId="{A17EBAE5-5EE4-420A-8312-739A2D002469}" srcOrd="2" destOrd="0" presId="urn:microsoft.com/office/officeart/2018/5/layout/IconCircleLabelList"/>
    <dgm:cxn modelId="{D5F27B9C-1DFE-4861-9F7C-ECC3CE625E1A}" type="presParOf" srcId="{B37BAC44-635F-4C9B-9781-CC46F6E05BD6}" destId="{DCACEB3C-3A7D-45B9-8FBC-C5913964F138}" srcOrd="3" destOrd="0" presId="urn:microsoft.com/office/officeart/2018/5/layout/IconCircleLabelList"/>
    <dgm:cxn modelId="{72543B03-2461-4C0A-B5EB-B20CE213CE5F}" type="presParOf" srcId="{3962B673-B6A0-4629-A91B-1156C844B905}" destId="{F2772968-C1A7-4644-BC2B-919F08B213EC}" srcOrd="1" destOrd="0" presId="urn:microsoft.com/office/officeart/2018/5/layout/IconCircleLabelList"/>
    <dgm:cxn modelId="{E86AB76C-258C-4DCB-A6FC-29D9C07B9B84}" type="presParOf" srcId="{3962B673-B6A0-4629-A91B-1156C844B905}" destId="{B5B5921F-D8FD-4452-9448-7F71226D2922}" srcOrd="2" destOrd="0" presId="urn:microsoft.com/office/officeart/2018/5/layout/IconCircleLabelList"/>
    <dgm:cxn modelId="{51BB0FF3-06C1-4EC2-81A5-7A6CBB4AAE27}" type="presParOf" srcId="{B5B5921F-D8FD-4452-9448-7F71226D2922}" destId="{F2304D1D-A444-4EF9-9B8B-319F386661B0}" srcOrd="0" destOrd="0" presId="urn:microsoft.com/office/officeart/2018/5/layout/IconCircleLabelList"/>
    <dgm:cxn modelId="{239B3223-526C-49AA-9B6D-1C09FA6207A6}" type="presParOf" srcId="{B5B5921F-D8FD-4452-9448-7F71226D2922}" destId="{A530F01A-F487-403B-A067-A00BA70BF069}" srcOrd="1" destOrd="0" presId="urn:microsoft.com/office/officeart/2018/5/layout/IconCircleLabelList"/>
    <dgm:cxn modelId="{EFC460DE-2789-4F73-836C-664064305D8D}" type="presParOf" srcId="{B5B5921F-D8FD-4452-9448-7F71226D2922}" destId="{4DA38AA7-637C-4AFF-AE77-8162526923D5}" srcOrd="2" destOrd="0" presId="urn:microsoft.com/office/officeart/2018/5/layout/IconCircleLabelList"/>
    <dgm:cxn modelId="{6634A0DA-8699-499C-B9F5-5EEBAF1C6D05}" type="presParOf" srcId="{B5B5921F-D8FD-4452-9448-7F71226D2922}" destId="{BCE9162B-F149-4631-93E5-7DF606A42782}" srcOrd="3" destOrd="0" presId="urn:microsoft.com/office/officeart/2018/5/layout/IconCircleLabelList"/>
    <dgm:cxn modelId="{E063A6F9-8415-481E-B8F0-54721DD227E1}" type="presParOf" srcId="{3962B673-B6A0-4629-A91B-1156C844B905}" destId="{7D4ABCBB-37CF-4065-9762-AB98F801B8FC}" srcOrd="3" destOrd="0" presId="urn:microsoft.com/office/officeart/2018/5/layout/IconCircleLabelList"/>
    <dgm:cxn modelId="{F6B32D56-790F-4964-B237-EBDD5F9F511F}" type="presParOf" srcId="{3962B673-B6A0-4629-A91B-1156C844B905}" destId="{EA97BE4B-D190-432D-85AB-C8FC270EC67B}" srcOrd="4" destOrd="0" presId="urn:microsoft.com/office/officeart/2018/5/layout/IconCircleLabelList"/>
    <dgm:cxn modelId="{4C7BCE5E-9BE3-4A8A-8EE1-024A3F45E379}" type="presParOf" srcId="{EA97BE4B-D190-432D-85AB-C8FC270EC67B}" destId="{7FC51190-24B8-4C2D-8290-A94D1C47F4B0}" srcOrd="0" destOrd="0" presId="urn:microsoft.com/office/officeart/2018/5/layout/IconCircleLabelList"/>
    <dgm:cxn modelId="{569D701A-E178-41F4-AE9C-4D1860D5E848}" type="presParOf" srcId="{EA97BE4B-D190-432D-85AB-C8FC270EC67B}" destId="{34973167-C4CF-4F4A-B383-332E618DF834}" srcOrd="1" destOrd="0" presId="urn:microsoft.com/office/officeart/2018/5/layout/IconCircleLabelList"/>
    <dgm:cxn modelId="{5909A1BF-608B-4AEA-83DE-69FA25C16429}" type="presParOf" srcId="{EA97BE4B-D190-432D-85AB-C8FC270EC67B}" destId="{2338F673-6E0A-4931-8FF0-E332936F2EF2}" srcOrd="2" destOrd="0" presId="urn:microsoft.com/office/officeart/2018/5/layout/IconCircleLabelList"/>
    <dgm:cxn modelId="{94DEACD5-3730-4FBF-BAD6-61DF88592DD8}" type="presParOf" srcId="{EA97BE4B-D190-432D-85AB-C8FC270EC67B}" destId="{382E71DD-66AE-48F2-823F-652C16FF14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011B4-D73F-4C75-8C67-4493F436CD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61A581-0294-4383-8CF4-F5820B02BA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</a:t>
          </a:r>
          <a:r>
            <a:rPr lang="en-US" err="1"/>
            <a:t>duração</a:t>
          </a:r>
          <a:r>
            <a:rPr lang="en-US"/>
            <a:t> de </a:t>
          </a:r>
          <a:r>
            <a:rPr lang="en-US" err="1"/>
            <a:t>fixações</a:t>
          </a:r>
          <a:r>
            <a:rPr lang="en-US"/>
            <a:t> </a:t>
          </a:r>
          <a:r>
            <a:rPr lang="en-US" err="1"/>
            <a:t>visuais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um </a:t>
          </a:r>
          <a:r>
            <a:rPr lang="en-US" err="1"/>
            <a:t>experimento</a:t>
          </a:r>
          <a:r>
            <a:rPr lang="en-US"/>
            <a:t> de eye-tracking</a:t>
          </a:r>
        </a:p>
      </dgm:t>
    </dgm:pt>
    <dgm:pt modelId="{98A3EF80-2CC2-4787-B0E9-BB86C0B5DD35}" type="parTrans" cxnId="{350877C3-FDC7-4A82-BDFA-51FD4B81BDA8}">
      <dgm:prSet/>
      <dgm:spPr/>
      <dgm:t>
        <a:bodyPr/>
        <a:lstStyle/>
        <a:p>
          <a:endParaRPr lang="en-US"/>
        </a:p>
      </dgm:t>
    </dgm:pt>
    <dgm:pt modelId="{20977ACD-5CDA-4565-9B32-3E209C05871A}" type="sibTrans" cxnId="{350877C3-FDC7-4A82-BDFA-51FD4B81BDA8}">
      <dgm:prSet/>
      <dgm:spPr/>
      <dgm:t>
        <a:bodyPr/>
        <a:lstStyle/>
        <a:p>
          <a:endParaRPr lang="en-US"/>
        </a:p>
      </dgm:t>
    </dgm:pt>
    <dgm:pt modelId="{C9208E79-CAA6-46D8-84DB-460EC2C452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Duração</a:t>
          </a:r>
          <a:r>
            <a:rPr lang="en-US"/>
            <a:t> de </a:t>
          </a:r>
          <a:r>
            <a:rPr lang="en-US" err="1"/>
            <a:t>uma</a:t>
          </a:r>
          <a:r>
            <a:rPr lang="en-US"/>
            <a:t> </a:t>
          </a:r>
          <a:r>
            <a:rPr lang="en-US" err="1"/>
            <a:t>fricativa</a:t>
          </a:r>
          <a:endParaRPr lang="en-US"/>
        </a:p>
      </dgm:t>
    </dgm:pt>
    <dgm:pt modelId="{6E000F14-D34F-4E14-B4F6-E9E8E1DE00DC}" type="parTrans" cxnId="{C46A2A6F-5BE6-40AE-9A7B-978A135F11B1}">
      <dgm:prSet/>
      <dgm:spPr/>
      <dgm:t>
        <a:bodyPr/>
        <a:lstStyle/>
        <a:p>
          <a:endParaRPr lang="en-US"/>
        </a:p>
      </dgm:t>
    </dgm:pt>
    <dgm:pt modelId="{CC8F2A92-F6DB-42F6-B629-192FB5044456}" type="sibTrans" cxnId="{C46A2A6F-5BE6-40AE-9A7B-978A135F11B1}">
      <dgm:prSet/>
      <dgm:spPr/>
      <dgm:t>
        <a:bodyPr/>
        <a:lstStyle/>
        <a:p>
          <a:endParaRPr lang="en-US"/>
        </a:p>
      </dgm:t>
    </dgm:pt>
    <dgm:pt modelId="{1EDDFA33-9A92-47B2-8658-2C564EE149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Meses </a:t>
          </a:r>
          <a:r>
            <a:rPr lang="en-US" err="1"/>
            <a:t>estudando</a:t>
          </a:r>
          <a:r>
            <a:rPr lang="en-US"/>
            <a:t> </a:t>
          </a:r>
          <a:r>
            <a:rPr lang="en-US" err="1"/>
            <a:t>uma</a:t>
          </a:r>
          <a:r>
            <a:rPr lang="en-US"/>
            <a:t> </a:t>
          </a:r>
          <a:r>
            <a:rPr lang="en-US" err="1"/>
            <a:t>segunda</a:t>
          </a:r>
          <a:r>
            <a:rPr lang="en-US"/>
            <a:t> </a:t>
          </a:r>
          <a:r>
            <a:rPr lang="en-US" err="1"/>
            <a:t>língua</a:t>
          </a:r>
          <a:endParaRPr lang="en-US"/>
        </a:p>
      </dgm:t>
    </dgm:pt>
    <dgm:pt modelId="{1EB823AE-BCF6-4981-84E1-A96CF1A7A6E0}" type="parTrans" cxnId="{5E9A29B4-9289-443F-BB2A-6BD751915740}">
      <dgm:prSet/>
      <dgm:spPr/>
      <dgm:t>
        <a:bodyPr/>
        <a:lstStyle/>
        <a:p>
          <a:endParaRPr lang="en-US"/>
        </a:p>
      </dgm:t>
    </dgm:pt>
    <dgm:pt modelId="{5535BF67-876C-439F-921B-7355BCBD8973}" type="sibTrans" cxnId="{5E9A29B4-9289-443F-BB2A-6BD751915740}">
      <dgm:prSet/>
      <dgm:spPr/>
      <dgm:t>
        <a:bodyPr/>
        <a:lstStyle/>
        <a:p>
          <a:endParaRPr lang="en-US"/>
        </a:p>
      </dgm:t>
    </dgm:pt>
    <dgm:pt modelId="{538CEF9A-14ED-486C-8480-CE5A3766BA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Frequência</a:t>
          </a:r>
          <a:r>
            <a:rPr lang="en-US"/>
            <a:t> de </a:t>
          </a:r>
          <a:r>
            <a:rPr lang="en-US" err="1"/>
            <a:t>formantes</a:t>
          </a:r>
          <a:r>
            <a:rPr lang="en-US"/>
            <a:t> </a:t>
          </a:r>
          <a:r>
            <a:rPr lang="en-US" err="1"/>
            <a:t>em</a:t>
          </a:r>
          <a:r>
            <a:rPr lang="en-US"/>
            <a:t> Hertz</a:t>
          </a:r>
        </a:p>
      </dgm:t>
    </dgm:pt>
    <dgm:pt modelId="{7E52414E-9539-4C37-9A95-FBA180ECE1C4}" type="parTrans" cxnId="{295D2564-896F-4E8C-BCA7-10465AAA5944}">
      <dgm:prSet/>
      <dgm:spPr/>
      <dgm:t>
        <a:bodyPr/>
        <a:lstStyle/>
        <a:p>
          <a:endParaRPr lang="en-US"/>
        </a:p>
      </dgm:t>
    </dgm:pt>
    <dgm:pt modelId="{5BB1102A-7D8C-4937-A692-441F98459979}" type="sibTrans" cxnId="{295D2564-896F-4E8C-BCA7-10465AAA5944}">
      <dgm:prSet/>
      <dgm:spPr/>
      <dgm:t>
        <a:bodyPr/>
        <a:lstStyle/>
        <a:p>
          <a:endParaRPr lang="en-US"/>
        </a:p>
      </dgm:t>
    </dgm:pt>
    <dgm:pt modelId="{54D87AC1-01A7-4D54-8A14-BF82D98F2AA1}" type="pres">
      <dgm:prSet presAssocID="{4C4011B4-D73F-4C75-8C67-4493F436CD4D}" presName="root" presStyleCnt="0">
        <dgm:presLayoutVars>
          <dgm:dir/>
          <dgm:resizeHandles val="exact"/>
        </dgm:presLayoutVars>
      </dgm:prSet>
      <dgm:spPr/>
    </dgm:pt>
    <dgm:pt modelId="{135FD9BC-DDD7-4561-B5EE-4B5346D1B373}" type="pres">
      <dgm:prSet presAssocID="{C561A581-0294-4383-8CF4-F5820B02BA7A}" presName="compNode" presStyleCnt="0"/>
      <dgm:spPr/>
    </dgm:pt>
    <dgm:pt modelId="{5B99AB9C-1B21-4BD2-96B2-CF93596DCFE8}" type="pres">
      <dgm:prSet presAssocID="{C561A581-0294-4383-8CF4-F5820B02BA7A}" presName="iconBgRect" presStyleLbl="bgShp" presStyleIdx="0" presStyleCnt="4"/>
      <dgm:spPr/>
    </dgm:pt>
    <dgm:pt modelId="{C1F2A066-FA43-43C4-BB2A-A84715B80D82}" type="pres">
      <dgm:prSet presAssocID="{C561A581-0294-4383-8CF4-F5820B02B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15AE44FC-2E9E-467B-B011-672BC63C6D67}" type="pres">
      <dgm:prSet presAssocID="{C561A581-0294-4383-8CF4-F5820B02BA7A}" presName="spaceRect" presStyleCnt="0"/>
      <dgm:spPr/>
    </dgm:pt>
    <dgm:pt modelId="{841AC622-6C3F-4CCA-8147-F671B621661C}" type="pres">
      <dgm:prSet presAssocID="{C561A581-0294-4383-8CF4-F5820B02BA7A}" presName="textRect" presStyleLbl="revTx" presStyleIdx="0" presStyleCnt="4">
        <dgm:presLayoutVars>
          <dgm:chMax val="1"/>
          <dgm:chPref val="1"/>
        </dgm:presLayoutVars>
      </dgm:prSet>
      <dgm:spPr/>
    </dgm:pt>
    <dgm:pt modelId="{7F590D0F-CB51-4CB6-9CF7-BD0CA2BE1020}" type="pres">
      <dgm:prSet presAssocID="{20977ACD-5CDA-4565-9B32-3E209C05871A}" presName="sibTrans" presStyleCnt="0"/>
      <dgm:spPr/>
    </dgm:pt>
    <dgm:pt modelId="{7E41C1F8-7EFD-440E-9D8E-62B4223216CB}" type="pres">
      <dgm:prSet presAssocID="{C9208E79-CAA6-46D8-84DB-460EC2C45220}" presName="compNode" presStyleCnt="0"/>
      <dgm:spPr/>
    </dgm:pt>
    <dgm:pt modelId="{B9EDCC6B-CF1C-4FAF-8F87-6E41D33D3482}" type="pres">
      <dgm:prSet presAssocID="{C9208E79-CAA6-46D8-84DB-460EC2C45220}" presName="iconBgRect" presStyleLbl="bgShp" presStyleIdx="1" presStyleCnt="4"/>
      <dgm:spPr/>
    </dgm:pt>
    <dgm:pt modelId="{C8F3BE26-6BBB-4051-916A-EC9E9322DCA0}" type="pres">
      <dgm:prSet presAssocID="{C9208E79-CAA6-46D8-84DB-460EC2C452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49EB915-C533-4D58-8238-5219AC205173}" type="pres">
      <dgm:prSet presAssocID="{C9208E79-CAA6-46D8-84DB-460EC2C45220}" presName="spaceRect" presStyleCnt="0"/>
      <dgm:spPr/>
    </dgm:pt>
    <dgm:pt modelId="{AD8C9036-B863-458F-B145-07D0DE828014}" type="pres">
      <dgm:prSet presAssocID="{C9208E79-CAA6-46D8-84DB-460EC2C45220}" presName="textRect" presStyleLbl="revTx" presStyleIdx="1" presStyleCnt="4">
        <dgm:presLayoutVars>
          <dgm:chMax val="1"/>
          <dgm:chPref val="1"/>
        </dgm:presLayoutVars>
      </dgm:prSet>
      <dgm:spPr/>
    </dgm:pt>
    <dgm:pt modelId="{F83CD166-932D-4B4E-B8A1-8EE48C66EF8A}" type="pres">
      <dgm:prSet presAssocID="{CC8F2A92-F6DB-42F6-B629-192FB5044456}" presName="sibTrans" presStyleCnt="0"/>
      <dgm:spPr/>
    </dgm:pt>
    <dgm:pt modelId="{9E10AF43-9D4D-48A8-89FD-56884DB1D30F}" type="pres">
      <dgm:prSet presAssocID="{1EDDFA33-9A92-47B2-8658-2C564EE149AC}" presName="compNode" presStyleCnt="0"/>
      <dgm:spPr/>
    </dgm:pt>
    <dgm:pt modelId="{40B5A0F4-6312-486B-8E6E-676D1888F2EE}" type="pres">
      <dgm:prSet presAssocID="{1EDDFA33-9A92-47B2-8658-2C564EE149AC}" presName="iconBgRect" presStyleLbl="bgShp" presStyleIdx="2" presStyleCnt="4"/>
      <dgm:spPr/>
    </dgm:pt>
    <dgm:pt modelId="{8A8F2F4E-990C-43C9-B0F7-A4F9123D0B53}" type="pres">
      <dgm:prSet presAssocID="{1EDDFA33-9A92-47B2-8658-2C564EE149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2682FA6-3039-4A67-9C25-821D8863096F}" type="pres">
      <dgm:prSet presAssocID="{1EDDFA33-9A92-47B2-8658-2C564EE149AC}" presName="spaceRect" presStyleCnt="0"/>
      <dgm:spPr/>
    </dgm:pt>
    <dgm:pt modelId="{7818E087-E860-4C14-86A2-F3B437243A1E}" type="pres">
      <dgm:prSet presAssocID="{1EDDFA33-9A92-47B2-8658-2C564EE149AC}" presName="textRect" presStyleLbl="revTx" presStyleIdx="2" presStyleCnt="4">
        <dgm:presLayoutVars>
          <dgm:chMax val="1"/>
          <dgm:chPref val="1"/>
        </dgm:presLayoutVars>
      </dgm:prSet>
      <dgm:spPr/>
    </dgm:pt>
    <dgm:pt modelId="{E49E66E0-3B99-4AAB-B00E-E5E993CD6CCE}" type="pres">
      <dgm:prSet presAssocID="{5535BF67-876C-439F-921B-7355BCBD8973}" presName="sibTrans" presStyleCnt="0"/>
      <dgm:spPr/>
    </dgm:pt>
    <dgm:pt modelId="{584EBE25-B3EE-405C-9CC9-63C697935C7B}" type="pres">
      <dgm:prSet presAssocID="{538CEF9A-14ED-486C-8480-CE5A3766BA83}" presName="compNode" presStyleCnt="0"/>
      <dgm:spPr/>
    </dgm:pt>
    <dgm:pt modelId="{B9C842C9-C6D7-4258-9BDF-444C428E4B18}" type="pres">
      <dgm:prSet presAssocID="{538CEF9A-14ED-486C-8480-CE5A3766BA83}" presName="iconBgRect" presStyleLbl="bgShp" presStyleIdx="3" presStyleCnt="4"/>
      <dgm:spPr/>
    </dgm:pt>
    <dgm:pt modelId="{D0770626-5C9B-4A84-B714-707EF9713809}" type="pres">
      <dgm:prSet presAssocID="{538CEF9A-14ED-486C-8480-CE5A3766BA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 with solid fill"/>
        </a:ext>
      </dgm:extLst>
    </dgm:pt>
    <dgm:pt modelId="{B30EFFC6-0E5B-4CE3-895B-91C10C6CF533}" type="pres">
      <dgm:prSet presAssocID="{538CEF9A-14ED-486C-8480-CE5A3766BA83}" presName="spaceRect" presStyleCnt="0"/>
      <dgm:spPr/>
    </dgm:pt>
    <dgm:pt modelId="{3E00B771-B46E-4ECF-9907-5FBD22B7E66D}" type="pres">
      <dgm:prSet presAssocID="{538CEF9A-14ED-486C-8480-CE5A3766BA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B95E06-2D88-A14A-A755-F3454C900562}" type="presOf" srcId="{4C4011B4-D73F-4C75-8C67-4493F436CD4D}" destId="{54D87AC1-01A7-4D54-8A14-BF82D98F2AA1}" srcOrd="0" destOrd="0" presId="urn:microsoft.com/office/officeart/2018/5/layout/IconCircleLabelList"/>
    <dgm:cxn modelId="{9B5E4D43-2023-5046-B77E-2AF7B0048D68}" type="presOf" srcId="{C561A581-0294-4383-8CF4-F5820B02BA7A}" destId="{841AC622-6C3F-4CCA-8147-F671B621661C}" srcOrd="0" destOrd="0" presId="urn:microsoft.com/office/officeart/2018/5/layout/IconCircleLabelList"/>
    <dgm:cxn modelId="{BB4F7C48-2A1C-8940-8984-44FC7C4F86D3}" type="presOf" srcId="{C9208E79-CAA6-46D8-84DB-460EC2C45220}" destId="{AD8C9036-B863-458F-B145-07D0DE828014}" srcOrd="0" destOrd="0" presId="urn:microsoft.com/office/officeart/2018/5/layout/IconCircleLabelList"/>
    <dgm:cxn modelId="{295D2564-896F-4E8C-BCA7-10465AAA5944}" srcId="{4C4011B4-D73F-4C75-8C67-4493F436CD4D}" destId="{538CEF9A-14ED-486C-8480-CE5A3766BA83}" srcOrd="3" destOrd="0" parTransId="{7E52414E-9539-4C37-9A95-FBA180ECE1C4}" sibTransId="{5BB1102A-7D8C-4937-A692-441F98459979}"/>
    <dgm:cxn modelId="{C46A2A6F-5BE6-40AE-9A7B-978A135F11B1}" srcId="{4C4011B4-D73F-4C75-8C67-4493F436CD4D}" destId="{C9208E79-CAA6-46D8-84DB-460EC2C45220}" srcOrd="1" destOrd="0" parTransId="{6E000F14-D34F-4E14-B4F6-E9E8E1DE00DC}" sibTransId="{CC8F2A92-F6DB-42F6-B629-192FB5044456}"/>
    <dgm:cxn modelId="{5E9A29B4-9289-443F-BB2A-6BD751915740}" srcId="{4C4011B4-D73F-4C75-8C67-4493F436CD4D}" destId="{1EDDFA33-9A92-47B2-8658-2C564EE149AC}" srcOrd="2" destOrd="0" parTransId="{1EB823AE-BCF6-4981-84E1-A96CF1A7A6E0}" sibTransId="{5535BF67-876C-439F-921B-7355BCBD8973}"/>
    <dgm:cxn modelId="{350877C3-FDC7-4A82-BDFA-51FD4B81BDA8}" srcId="{4C4011B4-D73F-4C75-8C67-4493F436CD4D}" destId="{C561A581-0294-4383-8CF4-F5820B02BA7A}" srcOrd="0" destOrd="0" parTransId="{98A3EF80-2CC2-4787-B0E9-BB86C0B5DD35}" sibTransId="{20977ACD-5CDA-4565-9B32-3E209C05871A}"/>
    <dgm:cxn modelId="{6A3DB5F1-D718-B64A-B482-B9DAD51077AF}" type="presOf" srcId="{538CEF9A-14ED-486C-8480-CE5A3766BA83}" destId="{3E00B771-B46E-4ECF-9907-5FBD22B7E66D}" srcOrd="0" destOrd="0" presId="urn:microsoft.com/office/officeart/2018/5/layout/IconCircleLabelList"/>
    <dgm:cxn modelId="{1484BBF5-C19E-BD44-984F-D690DA79D42F}" type="presOf" srcId="{1EDDFA33-9A92-47B2-8658-2C564EE149AC}" destId="{7818E087-E860-4C14-86A2-F3B437243A1E}" srcOrd="0" destOrd="0" presId="urn:microsoft.com/office/officeart/2018/5/layout/IconCircleLabelList"/>
    <dgm:cxn modelId="{0E72B95C-DD14-9D4C-91DB-3AB59A9B57C6}" type="presParOf" srcId="{54D87AC1-01A7-4D54-8A14-BF82D98F2AA1}" destId="{135FD9BC-DDD7-4561-B5EE-4B5346D1B373}" srcOrd="0" destOrd="0" presId="urn:microsoft.com/office/officeart/2018/5/layout/IconCircleLabelList"/>
    <dgm:cxn modelId="{86E99560-8E8F-A74F-A712-1137EEB6F356}" type="presParOf" srcId="{135FD9BC-DDD7-4561-B5EE-4B5346D1B373}" destId="{5B99AB9C-1B21-4BD2-96B2-CF93596DCFE8}" srcOrd="0" destOrd="0" presId="urn:microsoft.com/office/officeart/2018/5/layout/IconCircleLabelList"/>
    <dgm:cxn modelId="{2AD8D85A-0FE7-2741-9F2E-86BA82536AC6}" type="presParOf" srcId="{135FD9BC-DDD7-4561-B5EE-4B5346D1B373}" destId="{C1F2A066-FA43-43C4-BB2A-A84715B80D82}" srcOrd="1" destOrd="0" presId="urn:microsoft.com/office/officeart/2018/5/layout/IconCircleLabelList"/>
    <dgm:cxn modelId="{3DAD3569-D325-A744-8BC1-2684F9FCD9E8}" type="presParOf" srcId="{135FD9BC-DDD7-4561-B5EE-4B5346D1B373}" destId="{15AE44FC-2E9E-467B-B011-672BC63C6D67}" srcOrd="2" destOrd="0" presId="urn:microsoft.com/office/officeart/2018/5/layout/IconCircleLabelList"/>
    <dgm:cxn modelId="{EF4CBC68-20F4-5341-95CB-D1A21B7C1C63}" type="presParOf" srcId="{135FD9BC-DDD7-4561-B5EE-4B5346D1B373}" destId="{841AC622-6C3F-4CCA-8147-F671B621661C}" srcOrd="3" destOrd="0" presId="urn:microsoft.com/office/officeart/2018/5/layout/IconCircleLabelList"/>
    <dgm:cxn modelId="{9A7CD309-6015-8440-BDFC-88383FE23AC8}" type="presParOf" srcId="{54D87AC1-01A7-4D54-8A14-BF82D98F2AA1}" destId="{7F590D0F-CB51-4CB6-9CF7-BD0CA2BE1020}" srcOrd="1" destOrd="0" presId="urn:microsoft.com/office/officeart/2018/5/layout/IconCircleLabelList"/>
    <dgm:cxn modelId="{EDE3DECA-E389-F343-A798-4338EF8F6524}" type="presParOf" srcId="{54D87AC1-01A7-4D54-8A14-BF82D98F2AA1}" destId="{7E41C1F8-7EFD-440E-9D8E-62B4223216CB}" srcOrd="2" destOrd="0" presId="urn:microsoft.com/office/officeart/2018/5/layout/IconCircleLabelList"/>
    <dgm:cxn modelId="{E7C70D97-EF34-D241-A1E7-854EA78359B2}" type="presParOf" srcId="{7E41C1F8-7EFD-440E-9D8E-62B4223216CB}" destId="{B9EDCC6B-CF1C-4FAF-8F87-6E41D33D3482}" srcOrd="0" destOrd="0" presId="urn:microsoft.com/office/officeart/2018/5/layout/IconCircleLabelList"/>
    <dgm:cxn modelId="{48152CFE-95BA-D447-8B5C-E0357D7BCC8B}" type="presParOf" srcId="{7E41C1F8-7EFD-440E-9D8E-62B4223216CB}" destId="{C8F3BE26-6BBB-4051-916A-EC9E9322DCA0}" srcOrd="1" destOrd="0" presId="urn:microsoft.com/office/officeart/2018/5/layout/IconCircleLabelList"/>
    <dgm:cxn modelId="{6BF05C9E-82C9-B342-BEF6-4B457F1EFA5D}" type="presParOf" srcId="{7E41C1F8-7EFD-440E-9D8E-62B4223216CB}" destId="{A49EB915-C533-4D58-8238-5219AC205173}" srcOrd="2" destOrd="0" presId="urn:microsoft.com/office/officeart/2018/5/layout/IconCircleLabelList"/>
    <dgm:cxn modelId="{E7D2C92A-37BA-2E4A-8808-98351B03A340}" type="presParOf" srcId="{7E41C1F8-7EFD-440E-9D8E-62B4223216CB}" destId="{AD8C9036-B863-458F-B145-07D0DE828014}" srcOrd="3" destOrd="0" presId="urn:microsoft.com/office/officeart/2018/5/layout/IconCircleLabelList"/>
    <dgm:cxn modelId="{3EB4AE3D-53F4-2A42-AEFF-09B87B911A01}" type="presParOf" srcId="{54D87AC1-01A7-4D54-8A14-BF82D98F2AA1}" destId="{F83CD166-932D-4B4E-B8A1-8EE48C66EF8A}" srcOrd="3" destOrd="0" presId="urn:microsoft.com/office/officeart/2018/5/layout/IconCircleLabelList"/>
    <dgm:cxn modelId="{0CCE72ED-25BC-624B-B984-F640DF48B2DE}" type="presParOf" srcId="{54D87AC1-01A7-4D54-8A14-BF82D98F2AA1}" destId="{9E10AF43-9D4D-48A8-89FD-56884DB1D30F}" srcOrd="4" destOrd="0" presId="urn:microsoft.com/office/officeart/2018/5/layout/IconCircleLabelList"/>
    <dgm:cxn modelId="{F6504D77-DB11-C84E-9155-B6A4560EF21F}" type="presParOf" srcId="{9E10AF43-9D4D-48A8-89FD-56884DB1D30F}" destId="{40B5A0F4-6312-486B-8E6E-676D1888F2EE}" srcOrd="0" destOrd="0" presId="urn:microsoft.com/office/officeart/2018/5/layout/IconCircleLabelList"/>
    <dgm:cxn modelId="{1448548F-6860-8E44-BE9F-CB8AFA13AE63}" type="presParOf" srcId="{9E10AF43-9D4D-48A8-89FD-56884DB1D30F}" destId="{8A8F2F4E-990C-43C9-B0F7-A4F9123D0B53}" srcOrd="1" destOrd="0" presId="urn:microsoft.com/office/officeart/2018/5/layout/IconCircleLabelList"/>
    <dgm:cxn modelId="{4BCF52A8-19DE-BF48-A771-0001BFA58317}" type="presParOf" srcId="{9E10AF43-9D4D-48A8-89FD-56884DB1D30F}" destId="{42682FA6-3039-4A67-9C25-821D8863096F}" srcOrd="2" destOrd="0" presId="urn:microsoft.com/office/officeart/2018/5/layout/IconCircleLabelList"/>
    <dgm:cxn modelId="{2EB2D2CD-4F4F-4E43-A6B6-2C0BCE751031}" type="presParOf" srcId="{9E10AF43-9D4D-48A8-89FD-56884DB1D30F}" destId="{7818E087-E860-4C14-86A2-F3B437243A1E}" srcOrd="3" destOrd="0" presId="urn:microsoft.com/office/officeart/2018/5/layout/IconCircleLabelList"/>
    <dgm:cxn modelId="{9E7DF6D6-CA82-0B4C-A903-32C0E67F8DD4}" type="presParOf" srcId="{54D87AC1-01A7-4D54-8A14-BF82D98F2AA1}" destId="{E49E66E0-3B99-4AAB-B00E-E5E993CD6CCE}" srcOrd="5" destOrd="0" presId="urn:microsoft.com/office/officeart/2018/5/layout/IconCircleLabelList"/>
    <dgm:cxn modelId="{D76ED560-55EA-EB4E-9839-B5408AD93D5D}" type="presParOf" srcId="{54D87AC1-01A7-4D54-8A14-BF82D98F2AA1}" destId="{584EBE25-B3EE-405C-9CC9-63C697935C7B}" srcOrd="6" destOrd="0" presId="urn:microsoft.com/office/officeart/2018/5/layout/IconCircleLabelList"/>
    <dgm:cxn modelId="{0C1DE510-4555-BB46-B09A-B0E4504F36EA}" type="presParOf" srcId="{584EBE25-B3EE-405C-9CC9-63C697935C7B}" destId="{B9C842C9-C6D7-4258-9BDF-444C428E4B18}" srcOrd="0" destOrd="0" presId="urn:microsoft.com/office/officeart/2018/5/layout/IconCircleLabelList"/>
    <dgm:cxn modelId="{2EE5528A-E405-9B46-BDB0-2208A8CEAA5A}" type="presParOf" srcId="{584EBE25-B3EE-405C-9CC9-63C697935C7B}" destId="{D0770626-5C9B-4A84-B714-707EF9713809}" srcOrd="1" destOrd="0" presId="urn:microsoft.com/office/officeart/2018/5/layout/IconCircleLabelList"/>
    <dgm:cxn modelId="{CD1CDCA0-F257-1548-A5B9-4D5402BDC85D}" type="presParOf" srcId="{584EBE25-B3EE-405C-9CC9-63C697935C7B}" destId="{B30EFFC6-0E5B-4CE3-895B-91C10C6CF533}" srcOrd="2" destOrd="0" presId="urn:microsoft.com/office/officeart/2018/5/layout/IconCircleLabelList"/>
    <dgm:cxn modelId="{36395E79-2619-5B4B-82DB-14E0B59D5579}" type="presParOf" srcId="{584EBE25-B3EE-405C-9CC9-63C697935C7B}" destId="{3E00B771-B46E-4ECF-9907-5FBD22B7E6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2E2E2-C73C-4E52-917E-A13064E0A5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1F448F-4545-4027-8959-5E79514F36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Um </a:t>
          </a:r>
          <a:r>
            <a:rPr lang="en-US" err="1"/>
            <a:t>experimento</a:t>
          </a:r>
          <a:r>
            <a:rPr lang="en-US"/>
            <a:t> </a:t>
          </a:r>
          <a:r>
            <a:rPr lang="en-US" err="1"/>
            <a:t>aleatório</a:t>
          </a:r>
          <a:r>
            <a:rPr lang="en-US"/>
            <a:t> </a:t>
          </a:r>
          <a:r>
            <a:rPr lang="en-US" err="1"/>
            <a:t>é</a:t>
          </a:r>
          <a:r>
            <a:rPr lang="en-US"/>
            <a:t> o </a:t>
          </a:r>
          <a:r>
            <a:rPr lang="en-US" err="1"/>
            <a:t>processo</a:t>
          </a:r>
          <a:r>
            <a:rPr lang="en-US"/>
            <a:t> no qual </a:t>
          </a:r>
          <a:r>
            <a:rPr lang="en-US" err="1"/>
            <a:t>sabemos</a:t>
          </a:r>
          <a:r>
            <a:rPr lang="en-US"/>
            <a:t> que </a:t>
          </a:r>
          <a:r>
            <a:rPr lang="en-US" err="1"/>
            <a:t>os</a:t>
          </a:r>
          <a:r>
            <a:rPr lang="en-US"/>
            <a:t> </a:t>
          </a:r>
          <a:r>
            <a:rPr lang="en-US" err="1"/>
            <a:t>possíveis</a:t>
          </a:r>
          <a:r>
            <a:rPr lang="en-US"/>
            <a:t> </a:t>
          </a:r>
          <a:r>
            <a:rPr lang="en-US" err="1"/>
            <a:t>resultados</a:t>
          </a:r>
          <a:r>
            <a:rPr lang="en-US"/>
            <a:t> que </a:t>
          </a:r>
          <a:r>
            <a:rPr lang="en-US" err="1"/>
            <a:t>poderiam</a:t>
          </a:r>
          <a:r>
            <a:rPr lang="en-US"/>
            <a:t> </a:t>
          </a:r>
          <a:r>
            <a:rPr lang="en-US" err="1"/>
            <a:t>ocorrer</a:t>
          </a:r>
          <a:r>
            <a:rPr lang="en-US"/>
            <a:t>, mas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sabemos</a:t>
          </a:r>
          <a:r>
            <a:rPr lang="en-US"/>
            <a:t> qual </a:t>
          </a:r>
          <a:r>
            <a:rPr lang="en-US" err="1"/>
            <a:t>resultado</a:t>
          </a:r>
          <a:r>
            <a:rPr lang="en-US"/>
            <a:t> </a:t>
          </a:r>
          <a:r>
            <a:rPr lang="en-US" err="1"/>
            <a:t>específico</a:t>
          </a:r>
          <a:r>
            <a:rPr lang="en-US"/>
            <a:t> </a:t>
          </a:r>
          <a:r>
            <a:rPr lang="en-US" err="1"/>
            <a:t>irá</a:t>
          </a:r>
          <a:r>
            <a:rPr lang="en-US"/>
            <a:t> </a:t>
          </a:r>
          <a:r>
            <a:rPr lang="en-US" err="1"/>
            <a:t>ocorrer</a:t>
          </a:r>
          <a:r>
            <a:rPr lang="en-US"/>
            <a:t>. </a:t>
          </a:r>
        </a:p>
      </dgm:t>
    </dgm:pt>
    <dgm:pt modelId="{AB11526F-F912-4F71-83D4-2978F9BDB16A}" type="parTrans" cxnId="{E15FD268-2756-49AC-B96E-1C44DD06A071}">
      <dgm:prSet/>
      <dgm:spPr/>
      <dgm:t>
        <a:bodyPr/>
        <a:lstStyle/>
        <a:p>
          <a:endParaRPr lang="en-US"/>
        </a:p>
      </dgm:t>
    </dgm:pt>
    <dgm:pt modelId="{4F8CAE12-7EC1-44F5-BB62-4ACAB3FC13AE}" type="sibTrans" cxnId="{E15FD268-2756-49AC-B96E-1C44DD06A071}">
      <dgm:prSet/>
      <dgm:spPr/>
      <dgm:t>
        <a:bodyPr/>
        <a:lstStyle/>
        <a:p>
          <a:endParaRPr lang="en-US"/>
        </a:p>
      </dgm:t>
    </dgm:pt>
    <dgm:pt modelId="{0B5C016E-D0D8-4D7F-8961-7CA55CAC3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Resultado</a:t>
          </a:r>
          <a:r>
            <a:rPr lang="en-US"/>
            <a:t> (outcome) </a:t>
          </a:r>
          <a:r>
            <a:rPr lang="en-US" err="1"/>
            <a:t>é</a:t>
          </a:r>
          <a:r>
            <a:rPr lang="en-US"/>
            <a:t> a </a:t>
          </a:r>
          <a:r>
            <a:rPr lang="en-US" err="1"/>
            <a:t>decorrência</a:t>
          </a:r>
          <a:r>
            <a:rPr lang="en-US"/>
            <a:t> de um </a:t>
          </a:r>
          <a:r>
            <a:rPr lang="en-US" err="1"/>
            <a:t>experimento</a:t>
          </a:r>
          <a:r>
            <a:rPr lang="en-US"/>
            <a:t> </a:t>
          </a:r>
          <a:r>
            <a:rPr lang="en-US" err="1"/>
            <a:t>aleatório</a:t>
          </a:r>
          <a:r>
            <a:rPr lang="en-US"/>
            <a:t>. </a:t>
          </a:r>
        </a:p>
      </dgm:t>
    </dgm:pt>
    <dgm:pt modelId="{4C4FB488-958C-457E-BF98-8B2F32D1B737}" type="parTrans" cxnId="{D9573B9F-7796-4E0A-975D-CAAE52ADC116}">
      <dgm:prSet/>
      <dgm:spPr/>
      <dgm:t>
        <a:bodyPr/>
        <a:lstStyle/>
        <a:p>
          <a:endParaRPr lang="en-US"/>
        </a:p>
      </dgm:t>
    </dgm:pt>
    <dgm:pt modelId="{F0B37770-3C70-4DA0-AA4B-D852A62F48BC}" type="sibTrans" cxnId="{D9573B9F-7796-4E0A-975D-CAAE52ADC116}">
      <dgm:prSet/>
      <dgm:spPr/>
      <dgm:t>
        <a:bodyPr/>
        <a:lstStyle/>
        <a:p>
          <a:endParaRPr lang="en-US"/>
        </a:p>
      </dgm:t>
    </dgm:pt>
    <dgm:pt modelId="{F29EEF97-7A3C-45F3-A4E2-099559353E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 conjunto de </a:t>
          </a:r>
          <a:r>
            <a:rPr lang="en-US" err="1"/>
            <a:t>resultados</a:t>
          </a:r>
          <a:r>
            <a:rPr lang="en-US"/>
            <a:t> </a:t>
          </a:r>
          <a:r>
            <a:rPr lang="en-US" err="1"/>
            <a:t>possíveis</a:t>
          </a:r>
          <a:r>
            <a:rPr lang="en-US"/>
            <a:t> </a:t>
          </a:r>
          <a:r>
            <a:rPr lang="en-US" err="1"/>
            <a:t>é</a:t>
          </a:r>
          <a:r>
            <a:rPr lang="en-US"/>
            <a:t> </a:t>
          </a:r>
          <a:r>
            <a:rPr lang="en-US" err="1"/>
            <a:t>chamado</a:t>
          </a:r>
          <a:r>
            <a:rPr lang="en-US"/>
            <a:t> </a:t>
          </a:r>
          <a:r>
            <a:rPr lang="en-US" b="1" err="1"/>
            <a:t>espaço</a:t>
          </a:r>
          <a:r>
            <a:rPr lang="en-US" b="1"/>
            <a:t> </a:t>
          </a:r>
          <a:r>
            <a:rPr lang="en-US" b="1" err="1"/>
            <a:t>amostral</a:t>
          </a:r>
          <a:r>
            <a:rPr lang="en-US" b="1"/>
            <a:t>. </a:t>
          </a:r>
          <a:endParaRPr lang="en-US"/>
        </a:p>
      </dgm:t>
    </dgm:pt>
    <dgm:pt modelId="{212DE956-9359-41B1-B63D-BA574886D567}" type="parTrans" cxnId="{6E243178-233E-413E-8CED-D05BDC7CC9EA}">
      <dgm:prSet/>
      <dgm:spPr/>
      <dgm:t>
        <a:bodyPr/>
        <a:lstStyle/>
        <a:p>
          <a:endParaRPr lang="en-US"/>
        </a:p>
      </dgm:t>
    </dgm:pt>
    <dgm:pt modelId="{E2598E28-9072-4AD8-A423-E5F3EF3355B3}" type="sibTrans" cxnId="{6E243178-233E-413E-8CED-D05BDC7CC9EA}">
      <dgm:prSet/>
      <dgm:spPr/>
      <dgm:t>
        <a:bodyPr/>
        <a:lstStyle/>
        <a:p>
          <a:endParaRPr lang="en-US"/>
        </a:p>
      </dgm:t>
    </dgm:pt>
    <dgm:pt modelId="{2C579B25-525F-46E3-A7AF-E67C6F1344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Ex: em um experimento aleatório com lançamento de uma moeda, temos apenas dois possíveis resultados: cara ou corroa. Porém, antes do lançamento não sabemos exatamente qual dos lados da moeda iremos obter.</a:t>
          </a:r>
        </a:p>
      </dgm:t>
    </dgm:pt>
    <dgm:pt modelId="{D7C817AC-4B34-43FC-B61F-999464864D66}" type="parTrans" cxnId="{817A307B-E5B6-4A19-89CE-FF8F9A19363A}">
      <dgm:prSet/>
      <dgm:spPr/>
      <dgm:t>
        <a:bodyPr/>
        <a:lstStyle/>
        <a:p>
          <a:endParaRPr lang="en-US"/>
        </a:p>
      </dgm:t>
    </dgm:pt>
    <dgm:pt modelId="{07CF4EAC-0E81-4F8C-BEEF-4E4B74C62129}" type="sibTrans" cxnId="{817A307B-E5B6-4A19-89CE-FF8F9A19363A}">
      <dgm:prSet/>
      <dgm:spPr/>
      <dgm:t>
        <a:bodyPr/>
        <a:lstStyle/>
        <a:p>
          <a:endParaRPr lang="en-US"/>
        </a:p>
      </dgm:t>
    </dgm:pt>
    <dgm:pt modelId="{B1979301-0D14-4067-B4B7-36EA30DBC1EA}" type="pres">
      <dgm:prSet presAssocID="{FD22E2E2-C73C-4E52-917E-A13064E0A514}" presName="root" presStyleCnt="0">
        <dgm:presLayoutVars>
          <dgm:dir/>
          <dgm:resizeHandles val="exact"/>
        </dgm:presLayoutVars>
      </dgm:prSet>
      <dgm:spPr/>
    </dgm:pt>
    <dgm:pt modelId="{6D5E7ABC-465D-46EE-8FD3-4DCC62B3E7DA}" type="pres">
      <dgm:prSet presAssocID="{211F448F-4545-4027-8959-5E79514F36FF}" presName="compNode" presStyleCnt="0"/>
      <dgm:spPr/>
    </dgm:pt>
    <dgm:pt modelId="{8B393633-6D64-46EF-A28D-8400E5609554}" type="pres">
      <dgm:prSet presAssocID="{211F448F-4545-4027-8959-5E79514F36FF}" presName="bgRect" presStyleLbl="bgShp" presStyleIdx="0" presStyleCnt="4"/>
      <dgm:spPr/>
    </dgm:pt>
    <dgm:pt modelId="{9E2AE506-FD28-43EF-8DF1-EF29982B6337}" type="pres">
      <dgm:prSet presAssocID="{211F448F-4545-4027-8959-5E79514F36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5B4667FB-A78E-4F0F-81D3-4847E22D2995}" type="pres">
      <dgm:prSet presAssocID="{211F448F-4545-4027-8959-5E79514F36FF}" presName="spaceRect" presStyleCnt="0"/>
      <dgm:spPr/>
    </dgm:pt>
    <dgm:pt modelId="{4EAB70B7-8F05-436E-AA9D-C0B526AF985C}" type="pres">
      <dgm:prSet presAssocID="{211F448F-4545-4027-8959-5E79514F36FF}" presName="parTx" presStyleLbl="revTx" presStyleIdx="0" presStyleCnt="4">
        <dgm:presLayoutVars>
          <dgm:chMax val="0"/>
          <dgm:chPref val="0"/>
        </dgm:presLayoutVars>
      </dgm:prSet>
      <dgm:spPr/>
    </dgm:pt>
    <dgm:pt modelId="{B784484F-9DB6-4989-B0B1-A7E94EE471A7}" type="pres">
      <dgm:prSet presAssocID="{4F8CAE12-7EC1-44F5-BB62-4ACAB3FC13AE}" presName="sibTrans" presStyleCnt="0"/>
      <dgm:spPr/>
    </dgm:pt>
    <dgm:pt modelId="{C67DC94D-CAE9-4A95-8987-2082664D272C}" type="pres">
      <dgm:prSet presAssocID="{0B5C016E-D0D8-4D7F-8961-7CA55CAC3283}" presName="compNode" presStyleCnt="0"/>
      <dgm:spPr/>
    </dgm:pt>
    <dgm:pt modelId="{96C1B334-4013-420D-A723-4EC754B29A14}" type="pres">
      <dgm:prSet presAssocID="{0B5C016E-D0D8-4D7F-8961-7CA55CAC3283}" presName="bgRect" presStyleLbl="bgShp" presStyleIdx="1" presStyleCnt="4"/>
      <dgm:spPr/>
    </dgm:pt>
    <dgm:pt modelId="{1FDD8E62-04E8-4386-AB89-6BBD50531AA9}" type="pres">
      <dgm:prSet presAssocID="{0B5C016E-D0D8-4D7F-8961-7CA55CAC32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2F4FAF40-5C0F-4131-846E-8D467D65D4CC}" type="pres">
      <dgm:prSet presAssocID="{0B5C016E-D0D8-4D7F-8961-7CA55CAC3283}" presName="spaceRect" presStyleCnt="0"/>
      <dgm:spPr/>
    </dgm:pt>
    <dgm:pt modelId="{A09CF863-B607-4A11-9D4F-71BD942283B6}" type="pres">
      <dgm:prSet presAssocID="{0B5C016E-D0D8-4D7F-8961-7CA55CAC3283}" presName="parTx" presStyleLbl="revTx" presStyleIdx="1" presStyleCnt="4">
        <dgm:presLayoutVars>
          <dgm:chMax val="0"/>
          <dgm:chPref val="0"/>
        </dgm:presLayoutVars>
      </dgm:prSet>
      <dgm:spPr/>
    </dgm:pt>
    <dgm:pt modelId="{28FE6F9C-59C3-4F62-8030-DEB4E9919080}" type="pres">
      <dgm:prSet presAssocID="{F0B37770-3C70-4DA0-AA4B-D852A62F48BC}" presName="sibTrans" presStyleCnt="0"/>
      <dgm:spPr/>
    </dgm:pt>
    <dgm:pt modelId="{66B230A8-3EAA-46BC-9213-19FDE9DECBC9}" type="pres">
      <dgm:prSet presAssocID="{F29EEF97-7A3C-45F3-A4E2-099559353EFB}" presName="compNode" presStyleCnt="0"/>
      <dgm:spPr/>
    </dgm:pt>
    <dgm:pt modelId="{BCFC4EF5-75A2-4AFB-95B9-E75AC070680D}" type="pres">
      <dgm:prSet presAssocID="{F29EEF97-7A3C-45F3-A4E2-099559353EFB}" presName="bgRect" presStyleLbl="bgShp" presStyleIdx="2" presStyleCnt="4"/>
      <dgm:spPr/>
    </dgm:pt>
    <dgm:pt modelId="{10FA32D0-F4C3-437B-8588-44826EFCB995}" type="pres">
      <dgm:prSet presAssocID="{F29EEF97-7A3C-45F3-A4E2-099559353E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1A98CFA4-0123-4BC3-A1E2-C81340D7E89A}" type="pres">
      <dgm:prSet presAssocID="{F29EEF97-7A3C-45F3-A4E2-099559353EFB}" presName="spaceRect" presStyleCnt="0"/>
      <dgm:spPr/>
    </dgm:pt>
    <dgm:pt modelId="{0BDC59A3-CD47-4800-9215-EF03FC446C72}" type="pres">
      <dgm:prSet presAssocID="{F29EEF97-7A3C-45F3-A4E2-099559353EFB}" presName="parTx" presStyleLbl="revTx" presStyleIdx="2" presStyleCnt="4">
        <dgm:presLayoutVars>
          <dgm:chMax val="0"/>
          <dgm:chPref val="0"/>
        </dgm:presLayoutVars>
      </dgm:prSet>
      <dgm:spPr/>
    </dgm:pt>
    <dgm:pt modelId="{248D3655-D169-4031-9BC7-29C842653596}" type="pres">
      <dgm:prSet presAssocID="{E2598E28-9072-4AD8-A423-E5F3EF3355B3}" presName="sibTrans" presStyleCnt="0"/>
      <dgm:spPr/>
    </dgm:pt>
    <dgm:pt modelId="{FE24AB94-7C57-4928-9843-6186A5684075}" type="pres">
      <dgm:prSet presAssocID="{2C579B25-525F-46E3-A7AF-E67C6F134409}" presName="compNode" presStyleCnt="0"/>
      <dgm:spPr/>
    </dgm:pt>
    <dgm:pt modelId="{FE85EF29-444D-4876-9644-DD1FC9FAF312}" type="pres">
      <dgm:prSet presAssocID="{2C579B25-525F-46E3-A7AF-E67C6F134409}" presName="bgRect" presStyleLbl="bgShp" presStyleIdx="3" presStyleCnt="4"/>
      <dgm:spPr/>
    </dgm:pt>
    <dgm:pt modelId="{3E94256A-11E1-4D6B-A55B-F916B82BE6E0}" type="pres">
      <dgm:prSet presAssocID="{2C579B25-525F-46E3-A7AF-E67C6F1344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E1935376-9ACF-4D0A-9CC1-7C2BE1FCE1AB}" type="pres">
      <dgm:prSet presAssocID="{2C579B25-525F-46E3-A7AF-E67C6F134409}" presName="spaceRect" presStyleCnt="0"/>
      <dgm:spPr/>
    </dgm:pt>
    <dgm:pt modelId="{94AE12B4-0DDC-44F6-AB21-E00F8D3986C1}" type="pres">
      <dgm:prSet presAssocID="{2C579B25-525F-46E3-A7AF-E67C6F1344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75B73D-B47C-CE4A-AD17-EF50446E5E52}" type="presOf" srcId="{FD22E2E2-C73C-4E52-917E-A13064E0A514}" destId="{B1979301-0D14-4067-B4B7-36EA30DBC1EA}" srcOrd="0" destOrd="0" presId="urn:microsoft.com/office/officeart/2018/2/layout/IconVerticalSolidList"/>
    <dgm:cxn modelId="{84E01568-3215-794A-A27A-4B6BCD7620EE}" type="presOf" srcId="{2C579B25-525F-46E3-A7AF-E67C6F134409}" destId="{94AE12B4-0DDC-44F6-AB21-E00F8D3986C1}" srcOrd="0" destOrd="0" presId="urn:microsoft.com/office/officeart/2018/2/layout/IconVerticalSolidList"/>
    <dgm:cxn modelId="{E15FD268-2756-49AC-B96E-1C44DD06A071}" srcId="{FD22E2E2-C73C-4E52-917E-A13064E0A514}" destId="{211F448F-4545-4027-8959-5E79514F36FF}" srcOrd="0" destOrd="0" parTransId="{AB11526F-F912-4F71-83D4-2978F9BDB16A}" sibTransId="{4F8CAE12-7EC1-44F5-BB62-4ACAB3FC13AE}"/>
    <dgm:cxn modelId="{6E243178-233E-413E-8CED-D05BDC7CC9EA}" srcId="{FD22E2E2-C73C-4E52-917E-A13064E0A514}" destId="{F29EEF97-7A3C-45F3-A4E2-099559353EFB}" srcOrd="2" destOrd="0" parTransId="{212DE956-9359-41B1-B63D-BA574886D567}" sibTransId="{E2598E28-9072-4AD8-A423-E5F3EF3355B3}"/>
    <dgm:cxn modelId="{817A307B-E5B6-4A19-89CE-FF8F9A19363A}" srcId="{FD22E2E2-C73C-4E52-917E-A13064E0A514}" destId="{2C579B25-525F-46E3-A7AF-E67C6F134409}" srcOrd="3" destOrd="0" parTransId="{D7C817AC-4B34-43FC-B61F-999464864D66}" sibTransId="{07CF4EAC-0E81-4F8C-BEEF-4E4B74C62129}"/>
    <dgm:cxn modelId="{3B46C68F-98F7-564F-B530-1DEB713ED415}" type="presOf" srcId="{211F448F-4545-4027-8959-5E79514F36FF}" destId="{4EAB70B7-8F05-436E-AA9D-C0B526AF985C}" srcOrd="0" destOrd="0" presId="urn:microsoft.com/office/officeart/2018/2/layout/IconVerticalSolidList"/>
    <dgm:cxn modelId="{FC2CB19E-F124-0E4A-8600-D5270F6C515D}" type="presOf" srcId="{F29EEF97-7A3C-45F3-A4E2-099559353EFB}" destId="{0BDC59A3-CD47-4800-9215-EF03FC446C72}" srcOrd="0" destOrd="0" presId="urn:microsoft.com/office/officeart/2018/2/layout/IconVerticalSolidList"/>
    <dgm:cxn modelId="{D9573B9F-7796-4E0A-975D-CAAE52ADC116}" srcId="{FD22E2E2-C73C-4E52-917E-A13064E0A514}" destId="{0B5C016E-D0D8-4D7F-8961-7CA55CAC3283}" srcOrd="1" destOrd="0" parTransId="{4C4FB488-958C-457E-BF98-8B2F32D1B737}" sibTransId="{F0B37770-3C70-4DA0-AA4B-D852A62F48BC}"/>
    <dgm:cxn modelId="{0BF51ADC-A3A0-9147-806A-16CF1DFA25D0}" type="presOf" srcId="{0B5C016E-D0D8-4D7F-8961-7CA55CAC3283}" destId="{A09CF863-B607-4A11-9D4F-71BD942283B6}" srcOrd="0" destOrd="0" presId="urn:microsoft.com/office/officeart/2018/2/layout/IconVerticalSolidList"/>
    <dgm:cxn modelId="{231DCC83-ABD8-F449-BC25-7EA5B4BDCEF5}" type="presParOf" srcId="{B1979301-0D14-4067-B4B7-36EA30DBC1EA}" destId="{6D5E7ABC-465D-46EE-8FD3-4DCC62B3E7DA}" srcOrd="0" destOrd="0" presId="urn:microsoft.com/office/officeart/2018/2/layout/IconVerticalSolidList"/>
    <dgm:cxn modelId="{0B394296-A0D3-5C4E-9172-00667564D705}" type="presParOf" srcId="{6D5E7ABC-465D-46EE-8FD3-4DCC62B3E7DA}" destId="{8B393633-6D64-46EF-A28D-8400E5609554}" srcOrd="0" destOrd="0" presId="urn:microsoft.com/office/officeart/2018/2/layout/IconVerticalSolidList"/>
    <dgm:cxn modelId="{8B684A86-CBEE-7F40-B735-C5C621EDB4B2}" type="presParOf" srcId="{6D5E7ABC-465D-46EE-8FD3-4DCC62B3E7DA}" destId="{9E2AE506-FD28-43EF-8DF1-EF29982B6337}" srcOrd="1" destOrd="0" presId="urn:microsoft.com/office/officeart/2018/2/layout/IconVerticalSolidList"/>
    <dgm:cxn modelId="{28A06DB4-EC9B-9D43-AAB1-6FF158ACF9F6}" type="presParOf" srcId="{6D5E7ABC-465D-46EE-8FD3-4DCC62B3E7DA}" destId="{5B4667FB-A78E-4F0F-81D3-4847E22D2995}" srcOrd="2" destOrd="0" presId="urn:microsoft.com/office/officeart/2018/2/layout/IconVerticalSolidList"/>
    <dgm:cxn modelId="{DC87862D-1F20-6541-85D7-2322DC191623}" type="presParOf" srcId="{6D5E7ABC-465D-46EE-8FD3-4DCC62B3E7DA}" destId="{4EAB70B7-8F05-436E-AA9D-C0B526AF985C}" srcOrd="3" destOrd="0" presId="urn:microsoft.com/office/officeart/2018/2/layout/IconVerticalSolidList"/>
    <dgm:cxn modelId="{4DBB6922-83A4-044F-8996-093DBC40EB3C}" type="presParOf" srcId="{B1979301-0D14-4067-B4B7-36EA30DBC1EA}" destId="{B784484F-9DB6-4989-B0B1-A7E94EE471A7}" srcOrd="1" destOrd="0" presId="urn:microsoft.com/office/officeart/2018/2/layout/IconVerticalSolidList"/>
    <dgm:cxn modelId="{D2805894-F309-AA49-ABDB-EB7FAB167B08}" type="presParOf" srcId="{B1979301-0D14-4067-B4B7-36EA30DBC1EA}" destId="{C67DC94D-CAE9-4A95-8987-2082664D272C}" srcOrd="2" destOrd="0" presId="urn:microsoft.com/office/officeart/2018/2/layout/IconVerticalSolidList"/>
    <dgm:cxn modelId="{9999C47B-E11F-1F43-A6FE-F36171BBCCD6}" type="presParOf" srcId="{C67DC94D-CAE9-4A95-8987-2082664D272C}" destId="{96C1B334-4013-420D-A723-4EC754B29A14}" srcOrd="0" destOrd="0" presId="urn:microsoft.com/office/officeart/2018/2/layout/IconVerticalSolidList"/>
    <dgm:cxn modelId="{CCA64CE8-95E4-104B-9489-4D8E759537ED}" type="presParOf" srcId="{C67DC94D-CAE9-4A95-8987-2082664D272C}" destId="{1FDD8E62-04E8-4386-AB89-6BBD50531AA9}" srcOrd="1" destOrd="0" presId="urn:microsoft.com/office/officeart/2018/2/layout/IconVerticalSolidList"/>
    <dgm:cxn modelId="{F69647A5-DE53-9F49-BA00-DD5D0E0F5DA7}" type="presParOf" srcId="{C67DC94D-CAE9-4A95-8987-2082664D272C}" destId="{2F4FAF40-5C0F-4131-846E-8D467D65D4CC}" srcOrd="2" destOrd="0" presId="urn:microsoft.com/office/officeart/2018/2/layout/IconVerticalSolidList"/>
    <dgm:cxn modelId="{09775A34-B6FE-A44B-9A8F-1BC322B5CA48}" type="presParOf" srcId="{C67DC94D-CAE9-4A95-8987-2082664D272C}" destId="{A09CF863-B607-4A11-9D4F-71BD942283B6}" srcOrd="3" destOrd="0" presId="urn:microsoft.com/office/officeart/2018/2/layout/IconVerticalSolidList"/>
    <dgm:cxn modelId="{4CD7BD4C-EC6F-AD40-84AA-7157CD447488}" type="presParOf" srcId="{B1979301-0D14-4067-B4B7-36EA30DBC1EA}" destId="{28FE6F9C-59C3-4F62-8030-DEB4E9919080}" srcOrd="3" destOrd="0" presId="urn:microsoft.com/office/officeart/2018/2/layout/IconVerticalSolidList"/>
    <dgm:cxn modelId="{CFB71D10-CC4A-8C44-A6AD-2EEECF0A4084}" type="presParOf" srcId="{B1979301-0D14-4067-B4B7-36EA30DBC1EA}" destId="{66B230A8-3EAA-46BC-9213-19FDE9DECBC9}" srcOrd="4" destOrd="0" presId="urn:microsoft.com/office/officeart/2018/2/layout/IconVerticalSolidList"/>
    <dgm:cxn modelId="{5F655016-2F56-514B-A83B-9BB6CBDF21B5}" type="presParOf" srcId="{66B230A8-3EAA-46BC-9213-19FDE9DECBC9}" destId="{BCFC4EF5-75A2-4AFB-95B9-E75AC070680D}" srcOrd="0" destOrd="0" presId="urn:microsoft.com/office/officeart/2018/2/layout/IconVerticalSolidList"/>
    <dgm:cxn modelId="{66308AF0-8758-8141-B59F-18E0CBAF4334}" type="presParOf" srcId="{66B230A8-3EAA-46BC-9213-19FDE9DECBC9}" destId="{10FA32D0-F4C3-437B-8588-44826EFCB995}" srcOrd="1" destOrd="0" presId="urn:microsoft.com/office/officeart/2018/2/layout/IconVerticalSolidList"/>
    <dgm:cxn modelId="{58889EBD-7691-D04A-98A5-1D2438B6E74E}" type="presParOf" srcId="{66B230A8-3EAA-46BC-9213-19FDE9DECBC9}" destId="{1A98CFA4-0123-4BC3-A1E2-C81340D7E89A}" srcOrd="2" destOrd="0" presId="urn:microsoft.com/office/officeart/2018/2/layout/IconVerticalSolidList"/>
    <dgm:cxn modelId="{03928191-FC5A-F043-A839-6313DA36AE12}" type="presParOf" srcId="{66B230A8-3EAA-46BC-9213-19FDE9DECBC9}" destId="{0BDC59A3-CD47-4800-9215-EF03FC446C72}" srcOrd="3" destOrd="0" presId="urn:microsoft.com/office/officeart/2018/2/layout/IconVerticalSolidList"/>
    <dgm:cxn modelId="{EC40C4A9-D0E8-D04F-8B2B-D8E11B7371D1}" type="presParOf" srcId="{B1979301-0D14-4067-B4B7-36EA30DBC1EA}" destId="{248D3655-D169-4031-9BC7-29C842653596}" srcOrd="5" destOrd="0" presId="urn:microsoft.com/office/officeart/2018/2/layout/IconVerticalSolidList"/>
    <dgm:cxn modelId="{1A08D828-7BDB-AE4D-BDE8-5962440B3D9A}" type="presParOf" srcId="{B1979301-0D14-4067-B4B7-36EA30DBC1EA}" destId="{FE24AB94-7C57-4928-9843-6186A5684075}" srcOrd="6" destOrd="0" presId="urn:microsoft.com/office/officeart/2018/2/layout/IconVerticalSolidList"/>
    <dgm:cxn modelId="{7304B16F-0B18-0D43-94CD-8FC95D540090}" type="presParOf" srcId="{FE24AB94-7C57-4928-9843-6186A5684075}" destId="{FE85EF29-444D-4876-9644-DD1FC9FAF312}" srcOrd="0" destOrd="0" presId="urn:microsoft.com/office/officeart/2018/2/layout/IconVerticalSolidList"/>
    <dgm:cxn modelId="{1BA41FC9-8D53-7B4C-879E-9CE7B685788E}" type="presParOf" srcId="{FE24AB94-7C57-4928-9843-6186A5684075}" destId="{3E94256A-11E1-4D6B-A55B-F916B82BE6E0}" srcOrd="1" destOrd="0" presId="urn:microsoft.com/office/officeart/2018/2/layout/IconVerticalSolidList"/>
    <dgm:cxn modelId="{BCAA26AC-E61F-2F47-B490-FC6B54893002}" type="presParOf" srcId="{FE24AB94-7C57-4928-9843-6186A5684075}" destId="{E1935376-9ACF-4D0A-9CC1-7C2BE1FCE1AB}" srcOrd="2" destOrd="0" presId="urn:microsoft.com/office/officeart/2018/2/layout/IconVerticalSolidList"/>
    <dgm:cxn modelId="{3309EB19-279B-6149-9552-B775C3EC982C}" type="presParOf" srcId="{FE24AB94-7C57-4928-9843-6186A5684075}" destId="{94AE12B4-0DDC-44F6-AB21-E00F8D3986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590525-8A37-4A3B-9A3A-423339B8A8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56E3BE-E5A5-4F49-9AE4-3DFCB9CA4ACA}">
      <dgm:prSet/>
      <dgm:spPr/>
      <dgm:t>
        <a:bodyPr/>
        <a:lstStyle/>
        <a:p>
          <a:r>
            <a:rPr lang="en-US" err="1"/>
            <a:t>Às</a:t>
          </a:r>
          <a:r>
            <a:rPr lang="en-US"/>
            <a:t> </a:t>
          </a:r>
          <a:r>
            <a:rPr lang="en-US" err="1"/>
            <a:t>vezes</a:t>
          </a:r>
          <a:r>
            <a:rPr lang="en-US"/>
            <a:t> </a:t>
          </a:r>
          <a:r>
            <a:rPr lang="en-US" err="1"/>
            <a:t>pode</a:t>
          </a:r>
          <a:r>
            <a:rPr lang="en-US"/>
            <a:t> ser </a:t>
          </a:r>
          <a:r>
            <a:rPr lang="en-US" err="1"/>
            <a:t>útil</a:t>
          </a:r>
          <a:r>
            <a:rPr lang="en-US"/>
            <a:t> </a:t>
          </a:r>
          <a:r>
            <a:rPr lang="en-US" err="1"/>
            <a:t>modelar</a:t>
          </a:r>
          <a:r>
            <a:rPr lang="en-US"/>
            <a:t> um </a:t>
          </a:r>
          <a:r>
            <a:rPr lang="en-US" err="1"/>
            <a:t>processo</a:t>
          </a:r>
          <a:r>
            <a:rPr lang="en-US"/>
            <a:t> </a:t>
          </a:r>
          <a:r>
            <a:rPr lang="en-US" err="1"/>
            <a:t>como</a:t>
          </a:r>
          <a:r>
            <a:rPr lang="en-US"/>
            <a:t> </a:t>
          </a:r>
          <a:r>
            <a:rPr lang="en-US" err="1"/>
            <a:t>aleatório</a:t>
          </a:r>
          <a:r>
            <a:rPr lang="en-US"/>
            <a:t>, </a:t>
          </a:r>
          <a:r>
            <a:rPr lang="en-US" err="1"/>
            <a:t>muito</a:t>
          </a:r>
          <a:r>
            <a:rPr lang="en-US"/>
            <a:t> </a:t>
          </a:r>
          <a:r>
            <a:rPr lang="en-US" err="1"/>
            <a:t>embora</a:t>
          </a:r>
          <a:r>
            <a:rPr lang="en-US"/>
            <a:t> </a:t>
          </a:r>
          <a:r>
            <a:rPr lang="en-US" err="1"/>
            <a:t>eles</a:t>
          </a:r>
          <a:r>
            <a:rPr lang="en-US"/>
            <a:t>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sejam</a:t>
          </a:r>
          <a:r>
            <a:rPr lang="en-US"/>
            <a:t> </a:t>
          </a:r>
          <a:r>
            <a:rPr lang="en-US" err="1"/>
            <a:t>verdadeiramente</a:t>
          </a:r>
          <a:r>
            <a:rPr lang="en-US"/>
            <a:t>  </a:t>
          </a:r>
          <a:r>
            <a:rPr lang="pt-BR" noProof="0"/>
            <a:t>aleatórios.</a:t>
          </a:r>
        </a:p>
      </dgm:t>
    </dgm:pt>
    <dgm:pt modelId="{81ED3AB9-0A79-4CB8-AE2F-B6B60315355B}" type="parTrans" cxnId="{33A915EC-024F-4D5C-8793-03E867C0A937}">
      <dgm:prSet/>
      <dgm:spPr/>
      <dgm:t>
        <a:bodyPr/>
        <a:lstStyle/>
        <a:p>
          <a:endParaRPr lang="en-US"/>
        </a:p>
      </dgm:t>
    </dgm:pt>
    <dgm:pt modelId="{C92A4926-1D62-4686-B9F3-50748F44720D}" type="sibTrans" cxnId="{33A915EC-024F-4D5C-8793-03E867C0A937}">
      <dgm:prSet/>
      <dgm:spPr/>
      <dgm:t>
        <a:bodyPr/>
        <a:lstStyle/>
        <a:p>
          <a:endParaRPr lang="en-US"/>
        </a:p>
      </dgm:t>
    </dgm:pt>
    <dgm:pt modelId="{864D877B-C0F6-426E-A5C2-875A8E86466A}">
      <dgm:prSet/>
      <dgm:spPr/>
      <dgm:t>
        <a:bodyPr/>
        <a:lstStyle/>
        <a:p>
          <a:r>
            <a:rPr lang="en-US"/>
            <a:t>Ex: </a:t>
          </a:r>
          <a:r>
            <a:rPr lang="en-US" err="1"/>
            <a:t>resposta</a:t>
          </a:r>
          <a:r>
            <a:rPr lang="en-US"/>
            <a:t> </a:t>
          </a:r>
          <a:r>
            <a:rPr lang="en-US" err="1"/>
            <a:t>diante</a:t>
          </a:r>
          <a:r>
            <a:rPr lang="en-US"/>
            <a:t> de </a:t>
          </a:r>
          <a:r>
            <a:rPr lang="en-US" err="1"/>
            <a:t>sentenças</a:t>
          </a:r>
          <a:r>
            <a:rPr lang="en-US"/>
            <a:t> falsas </a:t>
          </a:r>
          <a:r>
            <a:rPr lang="en-US" err="1"/>
            <a:t>em</a:t>
          </a:r>
          <a:r>
            <a:rPr lang="en-US"/>
            <a:t> </a:t>
          </a:r>
          <a:r>
            <a:rPr lang="en-US" err="1"/>
            <a:t>uma</a:t>
          </a:r>
          <a:r>
            <a:rPr lang="en-US"/>
            <a:t> </a:t>
          </a:r>
          <a:r>
            <a:rPr lang="en-US" err="1"/>
            <a:t>tarefa</a:t>
          </a:r>
          <a:r>
            <a:rPr lang="en-US"/>
            <a:t> de </a:t>
          </a:r>
          <a:r>
            <a:rPr lang="en-US" err="1"/>
            <a:t>julgamento</a:t>
          </a:r>
          <a:r>
            <a:rPr lang="en-US"/>
            <a:t> de valor de </a:t>
          </a:r>
          <a:r>
            <a:rPr lang="en-US" err="1"/>
            <a:t>verdade</a:t>
          </a:r>
          <a:r>
            <a:rPr lang="en-US"/>
            <a:t> </a:t>
          </a:r>
          <a:r>
            <a:rPr lang="en-US" err="1"/>
            <a:t>conduzida</a:t>
          </a:r>
          <a:r>
            <a:rPr lang="en-US"/>
            <a:t> com </a:t>
          </a:r>
          <a:r>
            <a:rPr lang="en-US" err="1"/>
            <a:t>crianças</a:t>
          </a:r>
          <a:r>
            <a:rPr lang="en-US"/>
            <a:t>. </a:t>
          </a:r>
        </a:p>
      </dgm:t>
    </dgm:pt>
    <dgm:pt modelId="{A7152E8D-8323-48FB-A015-4C318D192F3D}" type="parTrans" cxnId="{A78C650C-5DE1-41CA-A96C-C313C7CE289A}">
      <dgm:prSet/>
      <dgm:spPr/>
      <dgm:t>
        <a:bodyPr/>
        <a:lstStyle/>
        <a:p>
          <a:endParaRPr lang="en-US"/>
        </a:p>
      </dgm:t>
    </dgm:pt>
    <dgm:pt modelId="{D3FA2708-9901-435B-8D87-8639D2EF9CFD}" type="sibTrans" cxnId="{A78C650C-5DE1-41CA-A96C-C313C7CE289A}">
      <dgm:prSet/>
      <dgm:spPr/>
      <dgm:t>
        <a:bodyPr/>
        <a:lstStyle/>
        <a:p>
          <a:endParaRPr lang="en-US"/>
        </a:p>
      </dgm:t>
    </dgm:pt>
    <dgm:pt modelId="{2801FE51-7D09-4442-A4E4-96588A7FA178}">
      <dgm:prSet/>
      <dgm:spPr/>
      <dgm:t>
        <a:bodyPr/>
        <a:lstStyle/>
        <a:p>
          <a:r>
            <a:rPr lang="en-US" err="1"/>
            <a:t>Há</a:t>
          </a:r>
          <a:r>
            <a:rPr lang="en-US"/>
            <a:t> </a:t>
          </a:r>
          <a:r>
            <a:rPr lang="en-US" err="1"/>
            <a:t>dois</a:t>
          </a:r>
          <a:r>
            <a:rPr lang="en-US"/>
            <a:t> </a:t>
          </a:r>
          <a:r>
            <a:rPr lang="en-US" err="1"/>
            <a:t>valores</a:t>
          </a:r>
          <a:r>
            <a:rPr lang="en-US"/>
            <a:t> </a:t>
          </a:r>
          <a:r>
            <a:rPr lang="en-US" err="1"/>
            <a:t>possíveis</a:t>
          </a:r>
          <a:r>
            <a:rPr lang="en-US"/>
            <a:t>: SIM e NÃO.</a:t>
          </a:r>
        </a:p>
      </dgm:t>
    </dgm:pt>
    <dgm:pt modelId="{05A883A0-A1BA-4EF9-B719-7839CDE7D550}" type="parTrans" cxnId="{1180F90A-68D1-4922-AFF0-2C1F08A5BA94}">
      <dgm:prSet/>
      <dgm:spPr/>
      <dgm:t>
        <a:bodyPr/>
        <a:lstStyle/>
        <a:p>
          <a:endParaRPr lang="en-US"/>
        </a:p>
      </dgm:t>
    </dgm:pt>
    <dgm:pt modelId="{A39B98BB-D888-4AE0-A857-4D6279728350}" type="sibTrans" cxnId="{1180F90A-68D1-4922-AFF0-2C1F08A5BA94}">
      <dgm:prSet/>
      <dgm:spPr/>
      <dgm:t>
        <a:bodyPr/>
        <a:lstStyle/>
        <a:p>
          <a:endParaRPr lang="en-US"/>
        </a:p>
      </dgm:t>
    </dgm:pt>
    <dgm:pt modelId="{E73E0BCE-914A-4728-A4B2-2ABD188351E2}">
      <dgm:prSet custT="1"/>
      <dgm:spPr/>
      <dgm:t>
        <a:bodyPr/>
        <a:lstStyle/>
        <a:p>
          <a:pPr algn="l"/>
          <a:r>
            <a:rPr lang="en-US" sz="2400" dirty="0"/>
            <a:t>Por que </a:t>
          </a:r>
          <a:r>
            <a:rPr lang="en-US" sz="2400" dirty="0" err="1"/>
            <a:t>esse</a:t>
          </a:r>
          <a:r>
            <a:rPr lang="en-US" sz="2400" dirty="0"/>
            <a:t> </a:t>
          </a:r>
          <a:r>
            <a:rPr lang="en-US" sz="2400" dirty="0" err="1"/>
            <a:t>experimento</a:t>
          </a:r>
          <a:r>
            <a:rPr lang="en-US" sz="2400" dirty="0"/>
            <a:t> </a:t>
          </a:r>
          <a:r>
            <a:rPr lang="en-US" sz="2400" dirty="0" err="1"/>
            <a:t>não</a:t>
          </a:r>
          <a:r>
            <a:rPr lang="en-US" sz="2400" dirty="0"/>
            <a:t> </a:t>
          </a:r>
          <a:r>
            <a:rPr lang="en-US" sz="2400" dirty="0" err="1"/>
            <a:t>seria</a:t>
          </a:r>
          <a:r>
            <a:rPr lang="en-US" sz="2400" dirty="0"/>
            <a:t> </a:t>
          </a:r>
          <a:r>
            <a:rPr lang="en-US" sz="2400" dirty="0" err="1"/>
            <a:t>verdadeiramente</a:t>
          </a:r>
          <a:r>
            <a:rPr lang="en-US" sz="2400" dirty="0"/>
            <a:t> </a:t>
          </a:r>
          <a:r>
            <a:rPr lang="en-US" sz="2400" dirty="0" err="1"/>
            <a:t>aleatório</a:t>
          </a:r>
          <a:r>
            <a:rPr lang="en-US" sz="2400" dirty="0"/>
            <a:t>? </a:t>
          </a:r>
          <a:r>
            <a:rPr lang="en-US" sz="2400" dirty="0" err="1"/>
            <a:t>Porque</a:t>
          </a:r>
          <a:r>
            <a:rPr lang="en-US" sz="2400" dirty="0"/>
            <a:t>, </a:t>
          </a:r>
          <a:r>
            <a:rPr lang="en-US" sz="2400" dirty="0" err="1"/>
            <a:t>dependendo</a:t>
          </a:r>
          <a:r>
            <a:rPr lang="en-US" sz="2400" dirty="0"/>
            <a:t> do </a:t>
          </a:r>
          <a:r>
            <a:rPr lang="en-US" sz="2400" dirty="0" err="1"/>
            <a:t>grau</a:t>
          </a:r>
          <a:r>
            <a:rPr lang="en-US" sz="2400" dirty="0"/>
            <a:t> de </a:t>
          </a:r>
          <a:r>
            <a:rPr lang="en-US" sz="2400" dirty="0" err="1"/>
            <a:t>desenvolvimento</a:t>
          </a:r>
          <a:r>
            <a:rPr lang="en-US" sz="2400" dirty="0"/>
            <a:t> da </a:t>
          </a:r>
          <a:r>
            <a:rPr lang="en-US" sz="2400" dirty="0" err="1"/>
            <a:t>gramática</a:t>
          </a:r>
          <a:r>
            <a:rPr lang="en-US" sz="2400" dirty="0"/>
            <a:t> </a:t>
          </a:r>
          <a:r>
            <a:rPr lang="en-US" sz="2400" dirty="0" err="1"/>
            <a:t>infantil</a:t>
          </a:r>
          <a:r>
            <a:rPr lang="en-US" sz="2400" dirty="0"/>
            <a:t> e da </a:t>
          </a:r>
          <a:r>
            <a:rPr lang="en-US" sz="2400" dirty="0" err="1"/>
            <a:t>natureza</a:t>
          </a:r>
          <a:r>
            <a:rPr lang="en-US" sz="2400" dirty="0"/>
            <a:t> da </a:t>
          </a:r>
          <a:r>
            <a:rPr lang="en-US" sz="2400" dirty="0" err="1"/>
            <a:t>restrição</a:t>
          </a:r>
          <a:r>
            <a:rPr lang="en-US" sz="2400" dirty="0"/>
            <a:t> </a:t>
          </a:r>
          <a:r>
            <a:rPr lang="en-US" sz="2400" dirty="0" err="1"/>
            <a:t>linguística</a:t>
          </a:r>
          <a:r>
            <a:rPr lang="en-US" sz="2400" dirty="0"/>
            <a:t>, </a:t>
          </a:r>
          <a:r>
            <a:rPr lang="en-US" sz="2400" dirty="0" err="1"/>
            <a:t>pode</a:t>
          </a:r>
          <a:r>
            <a:rPr lang="en-US" sz="2400" dirty="0"/>
            <a:t> haver </a:t>
          </a:r>
          <a:r>
            <a:rPr lang="en-US" sz="2400" dirty="0" err="1"/>
            <a:t>mais</a:t>
          </a:r>
          <a:r>
            <a:rPr lang="en-US" sz="2400" dirty="0"/>
            <a:t> probabilidade de que </a:t>
          </a:r>
          <a:r>
            <a:rPr lang="en-US" sz="2400" dirty="0" err="1"/>
            <a:t>sentenças</a:t>
          </a:r>
          <a:r>
            <a:rPr lang="en-US" sz="2400" dirty="0"/>
            <a:t> falsas </a:t>
          </a:r>
          <a:r>
            <a:rPr lang="en-US" sz="2400" dirty="0" err="1"/>
            <a:t>sejam</a:t>
          </a:r>
          <a:r>
            <a:rPr lang="en-US" sz="2400" dirty="0"/>
            <a:t> </a:t>
          </a:r>
          <a:r>
            <a:rPr lang="en-US" sz="2400" dirty="0" err="1"/>
            <a:t>julgadas</a:t>
          </a:r>
          <a:r>
            <a:rPr lang="en-US" sz="2400" dirty="0"/>
            <a:t> </a:t>
          </a:r>
          <a:r>
            <a:rPr lang="en-US" sz="2400" dirty="0" err="1"/>
            <a:t>como</a:t>
          </a:r>
          <a:r>
            <a:rPr lang="en-US" sz="2400" dirty="0"/>
            <a:t> falsas. </a:t>
          </a:r>
        </a:p>
      </dgm:t>
    </dgm:pt>
    <dgm:pt modelId="{1CC30AE7-9562-4263-B919-209DF6943077}" type="parTrans" cxnId="{87CF3D29-761C-40AE-8F3E-B0DCDEAD8026}">
      <dgm:prSet/>
      <dgm:spPr/>
      <dgm:t>
        <a:bodyPr/>
        <a:lstStyle/>
        <a:p>
          <a:endParaRPr lang="en-US"/>
        </a:p>
      </dgm:t>
    </dgm:pt>
    <dgm:pt modelId="{D1ED3E96-1AFF-449A-AFA9-5C1CC3B3D148}" type="sibTrans" cxnId="{87CF3D29-761C-40AE-8F3E-B0DCDEAD8026}">
      <dgm:prSet/>
      <dgm:spPr/>
      <dgm:t>
        <a:bodyPr/>
        <a:lstStyle/>
        <a:p>
          <a:endParaRPr lang="en-US"/>
        </a:p>
      </dgm:t>
    </dgm:pt>
    <dgm:pt modelId="{76094C03-806A-2646-93A4-AFD397B4A571}" type="pres">
      <dgm:prSet presAssocID="{9C590525-8A37-4A3B-9A3A-423339B8A89B}" presName="vert0" presStyleCnt="0">
        <dgm:presLayoutVars>
          <dgm:dir/>
          <dgm:animOne val="branch"/>
          <dgm:animLvl val="lvl"/>
        </dgm:presLayoutVars>
      </dgm:prSet>
      <dgm:spPr/>
    </dgm:pt>
    <dgm:pt modelId="{4CAE249C-D265-5F47-9042-2FCB105292D3}" type="pres">
      <dgm:prSet presAssocID="{AE56E3BE-E5A5-4F49-9AE4-3DFCB9CA4ACA}" presName="thickLine" presStyleLbl="alignNode1" presStyleIdx="0" presStyleCnt="4"/>
      <dgm:spPr/>
    </dgm:pt>
    <dgm:pt modelId="{22246298-E6EE-1D4B-8F16-5633FF11A124}" type="pres">
      <dgm:prSet presAssocID="{AE56E3BE-E5A5-4F49-9AE4-3DFCB9CA4ACA}" presName="horz1" presStyleCnt="0"/>
      <dgm:spPr/>
    </dgm:pt>
    <dgm:pt modelId="{0F604A36-FC9C-2748-ABE1-DE1FCE95B19A}" type="pres">
      <dgm:prSet presAssocID="{AE56E3BE-E5A5-4F49-9AE4-3DFCB9CA4ACA}" presName="tx1" presStyleLbl="revTx" presStyleIdx="0" presStyleCnt="4"/>
      <dgm:spPr/>
    </dgm:pt>
    <dgm:pt modelId="{3290FE91-D064-B449-A5CA-F1BAC117EA06}" type="pres">
      <dgm:prSet presAssocID="{AE56E3BE-E5A5-4F49-9AE4-3DFCB9CA4ACA}" presName="vert1" presStyleCnt="0"/>
      <dgm:spPr/>
    </dgm:pt>
    <dgm:pt modelId="{B5BE3D08-7715-B640-A58A-602CF0506FFE}" type="pres">
      <dgm:prSet presAssocID="{864D877B-C0F6-426E-A5C2-875A8E86466A}" presName="thickLine" presStyleLbl="alignNode1" presStyleIdx="1" presStyleCnt="4"/>
      <dgm:spPr/>
    </dgm:pt>
    <dgm:pt modelId="{943E040E-2A97-1B4C-A658-B51B30618DB1}" type="pres">
      <dgm:prSet presAssocID="{864D877B-C0F6-426E-A5C2-875A8E86466A}" presName="horz1" presStyleCnt="0"/>
      <dgm:spPr/>
    </dgm:pt>
    <dgm:pt modelId="{59FF0317-2B05-0E4D-988D-DBEA7990498B}" type="pres">
      <dgm:prSet presAssocID="{864D877B-C0F6-426E-A5C2-875A8E86466A}" presName="tx1" presStyleLbl="revTx" presStyleIdx="1" presStyleCnt="4"/>
      <dgm:spPr/>
    </dgm:pt>
    <dgm:pt modelId="{A89D2CA3-864F-6E4B-840E-01EB2D544715}" type="pres">
      <dgm:prSet presAssocID="{864D877B-C0F6-426E-A5C2-875A8E86466A}" presName="vert1" presStyleCnt="0"/>
      <dgm:spPr/>
    </dgm:pt>
    <dgm:pt modelId="{EC49BC70-5676-A644-8FD3-A0419834A7BA}" type="pres">
      <dgm:prSet presAssocID="{2801FE51-7D09-4442-A4E4-96588A7FA178}" presName="thickLine" presStyleLbl="alignNode1" presStyleIdx="2" presStyleCnt="4"/>
      <dgm:spPr/>
    </dgm:pt>
    <dgm:pt modelId="{9DFB7C88-A250-FB4B-9DBF-245FA8616357}" type="pres">
      <dgm:prSet presAssocID="{2801FE51-7D09-4442-A4E4-96588A7FA178}" presName="horz1" presStyleCnt="0"/>
      <dgm:spPr/>
    </dgm:pt>
    <dgm:pt modelId="{380EB919-CE23-4F4C-BE89-C2AA70B3F08C}" type="pres">
      <dgm:prSet presAssocID="{2801FE51-7D09-4442-A4E4-96588A7FA178}" presName="tx1" presStyleLbl="revTx" presStyleIdx="2" presStyleCnt="4"/>
      <dgm:spPr/>
    </dgm:pt>
    <dgm:pt modelId="{72FAAF85-B2A4-864D-B966-EBBDE9CE397F}" type="pres">
      <dgm:prSet presAssocID="{2801FE51-7D09-4442-A4E4-96588A7FA178}" presName="vert1" presStyleCnt="0"/>
      <dgm:spPr/>
    </dgm:pt>
    <dgm:pt modelId="{19B3B282-A69F-FD44-98A2-C79DAA4AC03E}" type="pres">
      <dgm:prSet presAssocID="{E73E0BCE-914A-4728-A4B2-2ABD188351E2}" presName="thickLine" presStyleLbl="alignNode1" presStyleIdx="3" presStyleCnt="4"/>
      <dgm:spPr/>
    </dgm:pt>
    <dgm:pt modelId="{81421858-C14F-BF4D-A99B-B5D1598F5481}" type="pres">
      <dgm:prSet presAssocID="{E73E0BCE-914A-4728-A4B2-2ABD188351E2}" presName="horz1" presStyleCnt="0"/>
      <dgm:spPr/>
    </dgm:pt>
    <dgm:pt modelId="{C5904144-6D8B-CD4E-BE77-971B3E243E11}" type="pres">
      <dgm:prSet presAssocID="{E73E0BCE-914A-4728-A4B2-2ABD188351E2}" presName="tx1" presStyleLbl="revTx" presStyleIdx="3" presStyleCnt="4" custScaleY="200000"/>
      <dgm:spPr/>
    </dgm:pt>
    <dgm:pt modelId="{8459468A-FC1F-0348-8691-0C1A7F4580E5}" type="pres">
      <dgm:prSet presAssocID="{E73E0BCE-914A-4728-A4B2-2ABD188351E2}" presName="vert1" presStyleCnt="0"/>
      <dgm:spPr/>
    </dgm:pt>
  </dgm:ptLst>
  <dgm:cxnLst>
    <dgm:cxn modelId="{1180F90A-68D1-4922-AFF0-2C1F08A5BA94}" srcId="{9C590525-8A37-4A3B-9A3A-423339B8A89B}" destId="{2801FE51-7D09-4442-A4E4-96588A7FA178}" srcOrd="2" destOrd="0" parTransId="{05A883A0-A1BA-4EF9-B719-7839CDE7D550}" sibTransId="{A39B98BB-D888-4AE0-A857-4D6279728350}"/>
    <dgm:cxn modelId="{A78C650C-5DE1-41CA-A96C-C313C7CE289A}" srcId="{9C590525-8A37-4A3B-9A3A-423339B8A89B}" destId="{864D877B-C0F6-426E-A5C2-875A8E86466A}" srcOrd="1" destOrd="0" parTransId="{A7152E8D-8323-48FB-A015-4C318D192F3D}" sibTransId="{D3FA2708-9901-435B-8D87-8639D2EF9CFD}"/>
    <dgm:cxn modelId="{FDB99E1A-A1EB-6949-8149-729A98175334}" type="presOf" srcId="{2801FE51-7D09-4442-A4E4-96588A7FA178}" destId="{380EB919-CE23-4F4C-BE89-C2AA70B3F08C}" srcOrd="0" destOrd="0" presId="urn:microsoft.com/office/officeart/2008/layout/LinedList"/>
    <dgm:cxn modelId="{C20ED427-C1B1-F241-9256-8153FB90C1EB}" type="presOf" srcId="{AE56E3BE-E5A5-4F49-9AE4-3DFCB9CA4ACA}" destId="{0F604A36-FC9C-2748-ABE1-DE1FCE95B19A}" srcOrd="0" destOrd="0" presId="urn:microsoft.com/office/officeart/2008/layout/LinedList"/>
    <dgm:cxn modelId="{87CF3D29-761C-40AE-8F3E-B0DCDEAD8026}" srcId="{9C590525-8A37-4A3B-9A3A-423339B8A89B}" destId="{E73E0BCE-914A-4728-A4B2-2ABD188351E2}" srcOrd="3" destOrd="0" parTransId="{1CC30AE7-9562-4263-B919-209DF6943077}" sibTransId="{D1ED3E96-1AFF-449A-AFA9-5C1CC3B3D148}"/>
    <dgm:cxn modelId="{7026CF2B-1E96-2448-B057-6EFEAE002005}" type="presOf" srcId="{864D877B-C0F6-426E-A5C2-875A8E86466A}" destId="{59FF0317-2B05-0E4D-988D-DBEA7990498B}" srcOrd="0" destOrd="0" presId="urn:microsoft.com/office/officeart/2008/layout/LinedList"/>
    <dgm:cxn modelId="{36F49350-984B-F546-9813-7A8ED1C87765}" type="presOf" srcId="{E73E0BCE-914A-4728-A4B2-2ABD188351E2}" destId="{C5904144-6D8B-CD4E-BE77-971B3E243E11}" srcOrd="0" destOrd="0" presId="urn:microsoft.com/office/officeart/2008/layout/LinedList"/>
    <dgm:cxn modelId="{A805ADCA-9C26-B447-BFE8-218B9951C908}" type="presOf" srcId="{9C590525-8A37-4A3B-9A3A-423339B8A89B}" destId="{76094C03-806A-2646-93A4-AFD397B4A571}" srcOrd="0" destOrd="0" presId="urn:microsoft.com/office/officeart/2008/layout/LinedList"/>
    <dgm:cxn modelId="{33A915EC-024F-4D5C-8793-03E867C0A937}" srcId="{9C590525-8A37-4A3B-9A3A-423339B8A89B}" destId="{AE56E3BE-E5A5-4F49-9AE4-3DFCB9CA4ACA}" srcOrd="0" destOrd="0" parTransId="{81ED3AB9-0A79-4CB8-AE2F-B6B60315355B}" sibTransId="{C92A4926-1D62-4686-B9F3-50748F44720D}"/>
    <dgm:cxn modelId="{8F980367-61AD-7E47-8E6B-E7746E04E882}" type="presParOf" srcId="{76094C03-806A-2646-93A4-AFD397B4A571}" destId="{4CAE249C-D265-5F47-9042-2FCB105292D3}" srcOrd="0" destOrd="0" presId="urn:microsoft.com/office/officeart/2008/layout/LinedList"/>
    <dgm:cxn modelId="{FB2426D8-A532-E748-A08A-9C7BB325470E}" type="presParOf" srcId="{76094C03-806A-2646-93A4-AFD397B4A571}" destId="{22246298-E6EE-1D4B-8F16-5633FF11A124}" srcOrd="1" destOrd="0" presId="urn:microsoft.com/office/officeart/2008/layout/LinedList"/>
    <dgm:cxn modelId="{B3D8C647-0F92-F44B-BC6D-8AE5C49AE8D0}" type="presParOf" srcId="{22246298-E6EE-1D4B-8F16-5633FF11A124}" destId="{0F604A36-FC9C-2748-ABE1-DE1FCE95B19A}" srcOrd="0" destOrd="0" presId="urn:microsoft.com/office/officeart/2008/layout/LinedList"/>
    <dgm:cxn modelId="{64D9A613-1FD9-364B-9CEA-24BC5C4DFA36}" type="presParOf" srcId="{22246298-E6EE-1D4B-8F16-5633FF11A124}" destId="{3290FE91-D064-B449-A5CA-F1BAC117EA06}" srcOrd="1" destOrd="0" presId="urn:microsoft.com/office/officeart/2008/layout/LinedList"/>
    <dgm:cxn modelId="{67318091-0DFC-4D4F-93E1-FDD6A2680E63}" type="presParOf" srcId="{76094C03-806A-2646-93A4-AFD397B4A571}" destId="{B5BE3D08-7715-B640-A58A-602CF0506FFE}" srcOrd="2" destOrd="0" presId="urn:microsoft.com/office/officeart/2008/layout/LinedList"/>
    <dgm:cxn modelId="{E0318B96-EB12-0D43-9740-EF18BAA840C5}" type="presParOf" srcId="{76094C03-806A-2646-93A4-AFD397B4A571}" destId="{943E040E-2A97-1B4C-A658-B51B30618DB1}" srcOrd="3" destOrd="0" presId="urn:microsoft.com/office/officeart/2008/layout/LinedList"/>
    <dgm:cxn modelId="{C03E893D-1630-E548-A7DB-4075DA2F9C7D}" type="presParOf" srcId="{943E040E-2A97-1B4C-A658-B51B30618DB1}" destId="{59FF0317-2B05-0E4D-988D-DBEA7990498B}" srcOrd="0" destOrd="0" presId="urn:microsoft.com/office/officeart/2008/layout/LinedList"/>
    <dgm:cxn modelId="{447BE2AD-CD2A-D04A-B3BA-3CDED2C1CB75}" type="presParOf" srcId="{943E040E-2A97-1B4C-A658-B51B30618DB1}" destId="{A89D2CA3-864F-6E4B-840E-01EB2D544715}" srcOrd="1" destOrd="0" presId="urn:microsoft.com/office/officeart/2008/layout/LinedList"/>
    <dgm:cxn modelId="{E87837DB-9F1F-BE45-848E-307B6CECACE8}" type="presParOf" srcId="{76094C03-806A-2646-93A4-AFD397B4A571}" destId="{EC49BC70-5676-A644-8FD3-A0419834A7BA}" srcOrd="4" destOrd="0" presId="urn:microsoft.com/office/officeart/2008/layout/LinedList"/>
    <dgm:cxn modelId="{4332A3D6-B110-B748-94DF-FE4E5BB67F33}" type="presParOf" srcId="{76094C03-806A-2646-93A4-AFD397B4A571}" destId="{9DFB7C88-A250-FB4B-9DBF-245FA8616357}" srcOrd="5" destOrd="0" presId="urn:microsoft.com/office/officeart/2008/layout/LinedList"/>
    <dgm:cxn modelId="{F211FD1E-2A03-4141-9422-AA4F965EE6B0}" type="presParOf" srcId="{9DFB7C88-A250-FB4B-9DBF-245FA8616357}" destId="{380EB919-CE23-4F4C-BE89-C2AA70B3F08C}" srcOrd="0" destOrd="0" presId="urn:microsoft.com/office/officeart/2008/layout/LinedList"/>
    <dgm:cxn modelId="{D11922AE-20CC-BC4C-BCD7-B6B4F878FEF9}" type="presParOf" srcId="{9DFB7C88-A250-FB4B-9DBF-245FA8616357}" destId="{72FAAF85-B2A4-864D-B966-EBBDE9CE397F}" srcOrd="1" destOrd="0" presId="urn:microsoft.com/office/officeart/2008/layout/LinedList"/>
    <dgm:cxn modelId="{E11B8FA3-9618-A74B-957D-6C55548847BF}" type="presParOf" srcId="{76094C03-806A-2646-93A4-AFD397B4A571}" destId="{19B3B282-A69F-FD44-98A2-C79DAA4AC03E}" srcOrd="6" destOrd="0" presId="urn:microsoft.com/office/officeart/2008/layout/LinedList"/>
    <dgm:cxn modelId="{C0226D8A-19FC-EA4F-B2CE-6F1DD216068E}" type="presParOf" srcId="{76094C03-806A-2646-93A4-AFD397B4A571}" destId="{81421858-C14F-BF4D-A99B-B5D1598F5481}" srcOrd="7" destOrd="0" presId="urn:microsoft.com/office/officeart/2008/layout/LinedList"/>
    <dgm:cxn modelId="{769422AD-3B3E-7946-B631-CA2135872CDF}" type="presParOf" srcId="{81421858-C14F-BF4D-A99B-B5D1598F5481}" destId="{C5904144-6D8B-CD4E-BE77-971B3E243E11}" srcOrd="0" destOrd="0" presId="urn:microsoft.com/office/officeart/2008/layout/LinedList"/>
    <dgm:cxn modelId="{4A36A833-5501-AC4C-9E89-90225F9E516A}" type="presParOf" srcId="{81421858-C14F-BF4D-A99B-B5D1598F5481}" destId="{8459468A-FC1F-0348-8691-0C1A7F4580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07171A-63CC-4F93-B017-087A2DB1C3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681C07-CF42-41D8-B130-F1A2708DAB96}">
      <dgm:prSet/>
      <dgm:spPr/>
      <dgm:t>
        <a:bodyPr/>
        <a:lstStyle/>
        <a:p>
          <a:r>
            <a:rPr lang="en-US"/>
            <a:t>“</a:t>
          </a:r>
          <a:r>
            <a:rPr lang="en-US" err="1"/>
            <a:t>Verdadeiramente</a:t>
          </a:r>
          <a:r>
            <a:rPr lang="en-US"/>
            <a:t> </a:t>
          </a:r>
          <a:r>
            <a:rPr lang="en-US" err="1"/>
            <a:t>aleatório</a:t>
          </a:r>
          <a:r>
            <a:rPr lang="en-US"/>
            <a:t>” </a:t>
          </a:r>
          <a:r>
            <a:rPr lang="en-US" err="1"/>
            <a:t>é</a:t>
          </a:r>
          <a:r>
            <a:rPr lang="en-US"/>
            <a:t> </a:t>
          </a:r>
          <a:r>
            <a:rPr lang="en-US" err="1"/>
            <a:t>difícil</a:t>
          </a:r>
          <a:r>
            <a:rPr lang="en-US"/>
            <a:t> de </a:t>
          </a:r>
          <a:r>
            <a:rPr lang="en-US" err="1"/>
            <a:t>ocorrer</a:t>
          </a:r>
          <a:r>
            <a:rPr lang="en-US"/>
            <a:t> no </a:t>
          </a:r>
          <a:r>
            <a:rPr lang="en-US" err="1"/>
            <a:t>mundo</a:t>
          </a:r>
          <a:r>
            <a:rPr lang="en-US"/>
            <a:t> real. Este </a:t>
          </a:r>
          <a:r>
            <a:rPr lang="en-US" err="1"/>
            <a:t>é</a:t>
          </a:r>
          <a:r>
            <a:rPr lang="en-US"/>
            <a:t> </a:t>
          </a:r>
          <a:r>
            <a:rPr lang="en-US" err="1"/>
            <a:t>apenas</a:t>
          </a:r>
          <a:r>
            <a:rPr lang="en-US"/>
            <a:t> um </a:t>
          </a:r>
          <a:r>
            <a:rPr lang="en-US" err="1"/>
            <a:t>conceito</a:t>
          </a:r>
          <a:r>
            <a:rPr lang="en-US"/>
            <a:t> </a:t>
          </a:r>
          <a:r>
            <a:rPr lang="en-US" err="1"/>
            <a:t>matemático</a:t>
          </a:r>
          <a:r>
            <a:rPr lang="en-US"/>
            <a:t>, </a:t>
          </a:r>
          <a:r>
            <a:rPr lang="en-US" err="1"/>
            <a:t>não</a:t>
          </a:r>
          <a:r>
            <a:rPr lang="en-US"/>
            <a:t> do </a:t>
          </a:r>
          <a:r>
            <a:rPr lang="en-US" err="1"/>
            <a:t>mundo</a:t>
          </a:r>
          <a:r>
            <a:rPr lang="en-US"/>
            <a:t> real. </a:t>
          </a:r>
        </a:p>
      </dgm:t>
    </dgm:pt>
    <dgm:pt modelId="{8074BE4C-B272-4F1A-A164-1073A1DC40F0}" type="parTrans" cxnId="{586DCB3A-FC0C-4AC6-AE0F-FB39D065CB05}">
      <dgm:prSet/>
      <dgm:spPr/>
      <dgm:t>
        <a:bodyPr/>
        <a:lstStyle/>
        <a:p>
          <a:endParaRPr lang="en-US"/>
        </a:p>
      </dgm:t>
    </dgm:pt>
    <dgm:pt modelId="{274DBF77-8AEE-45D2-B662-8369314C9D20}" type="sibTrans" cxnId="{586DCB3A-FC0C-4AC6-AE0F-FB39D065CB05}">
      <dgm:prSet/>
      <dgm:spPr/>
      <dgm:t>
        <a:bodyPr/>
        <a:lstStyle/>
        <a:p>
          <a:endParaRPr lang="en-US"/>
        </a:p>
      </dgm:t>
    </dgm:pt>
    <dgm:pt modelId="{40E7D727-40BC-42EB-ACAD-BA471A29EE4A}">
      <dgm:prSet/>
      <dgm:spPr/>
      <dgm:t>
        <a:bodyPr/>
        <a:lstStyle/>
        <a:p>
          <a:r>
            <a:rPr lang="en-US" err="1"/>
            <a:t>Há</a:t>
          </a:r>
          <a:r>
            <a:rPr lang="en-US"/>
            <a:t> </a:t>
          </a:r>
          <a:r>
            <a:rPr lang="en-US" err="1"/>
            <a:t>quem</a:t>
          </a:r>
          <a:r>
            <a:rPr lang="en-US"/>
            <a:t> </a:t>
          </a:r>
          <a:r>
            <a:rPr lang="en-US" err="1"/>
            <a:t>defenda</a:t>
          </a:r>
          <a:r>
            <a:rPr lang="en-US"/>
            <a:t> que </a:t>
          </a:r>
          <a:r>
            <a:rPr lang="en-US" err="1"/>
            <a:t>probabilidades</a:t>
          </a:r>
          <a:r>
            <a:rPr lang="en-US"/>
            <a:t>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modelam</a:t>
          </a:r>
          <a:r>
            <a:rPr lang="en-US"/>
            <a:t> </a:t>
          </a:r>
          <a:r>
            <a:rPr lang="en-US" err="1"/>
            <a:t>aleatoriedade</a:t>
          </a:r>
          <a:r>
            <a:rPr lang="en-US"/>
            <a:t> no </a:t>
          </a:r>
          <a:r>
            <a:rPr lang="en-US" err="1"/>
            <a:t>mundo</a:t>
          </a:r>
          <a:r>
            <a:rPr lang="en-US"/>
            <a:t> real, mas </a:t>
          </a:r>
          <a:r>
            <a:rPr lang="en-US" err="1"/>
            <a:t>apenas</a:t>
          </a:r>
          <a:r>
            <a:rPr lang="en-US"/>
            <a:t> o </a:t>
          </a:r>
          <a:r>
            <a:rPr lang="en-US" err="1"/>
            <a:t>estado</a:t>
          </a:r>
          <a:r>
            <a:rPr lang="en-US"/>
            <a:t> de </a:t>
          </a:r>
          <a:r>
            <a:rPr lang="en-US" err="1"/>
            <a:t>incerteza</a:t>
          </a:r>
          <a:r>
            <a:rPr lang="en-US"/>
            <a:t> de um </a:t>
          </a:r>
          <a:r>
            <a:rPr lang="en-US" err="1"/>
            <a:t>indivíduo</a:t>
          </a:r>
          <a:r>
            <a:rPr lang="en-US"/>
            <a:t> </a:t>
          </a:r>
          <a:r>
            <a:rPr lang="en-US" err="1"/>
            <a:t>ou</a:t>
          </a:r>
          <a:r>
            <a:rPr lang="en-US"/>
            <a:t> </a:t>
          </a:r>
          <a:r>
            <a:rPr lang="en-US" err="1"/>
            <a:t>comunidade</a:t>
          </a:r>
          <a:r>
            <a:rPr lang="en-US"/>
            <a:t>.</a:t>
          </a:r>
        </a:p>
      </dgm:t>
    </dgm:pt>
    <dgm:pt modelId="{7BFEB255-C559-4F14-9B97-9CAED3F85C54}" type="parTrans" cxnId="{ED32F437-804D-4908-AF0A-ED946B4C7E06}">
      <dgm:prSet/>
      <dgm:spPr/>
      <dgm:t>
        <a:bodyPr/>
        <a:lstStyle/>
        <a:p>
          <a:endParaRPr lang="en-US"/>
        </a:p>
      </dgm:t>
    </dgm:pt>
    <dgm:pt modelId="{E532FA39-31B2-4045-82FE-11A012FCF39D}" type="sibTrans" cxnId="{ED32F437-804D-4908-AF0A-ED946B4C7E06}">
      <dgm:prSet/>
      <dgm:spPr/>
      <dgm:t>
        <a:bodyPr/>
        <a:lstStyle/>
        <a:p>
          <a:endParaRPr lang="en-US"/>
        </a:p>
      </dgm:t>
    </dgm:pt>
    <dgm:pt modelId="{2DFA4A11-8E71-49AF-8800-F07F6A641C49}">
      <dgm:prSet/>
      <dgm:spPr/>
      <dgm:t>
        <a:bodyPr/>
        <a:lstStyle/>
        <a:p>
          <a:r>
            <a:rPr lang="en-US"/>
            <a:t>Se </a:t>
          </a:r>
          <a:r>
            <a:rPr lang="en-US" err="1"/>
            <a:t>há</a:t>
          </a:r>
          <a:r>
            <a:rPr lang="en-US"/>
            <a:t> um </a:t>
          </a:r>
          <a:r>
            <a:rPr lang="en-US" err="1"/>
            <a:t>número</a:t>
          </a:r>
          <a:r>
            <a:rPr lang="en-US"/>
            <a:t> </a:t>
          </a:r>
          <a:r>
            <a:rPr lang="en-US" err="1"/>
            <a:t>definido</a:t>
          </a:r>
          <a:r>
            <a:rPr lang="en-US"/>
            <a:t> de </a:t>
          </a:r>
          <a:r>
            <a:rPr lang="en-US" err="1"/>
            <a:t>resultados</a:t>
          </a:r>
          <a:r>
            <a:rPr lang="en-US"/>
            <a:t> </a:t>
          </a:r>
          <a:r>
            <a:rPr lang="en-US" err="1"/>
            <a:t>possíveis</a:t>
          </a:r>
          <a:r>
            <a:rPr lang="en-US"/>
            <a:t> no </a:t>
          </a:r>
          <a:r>
            <a:rPr lang="en-US" err="1"/>
            <a:t>experimento</a:t>
          </a:r>
          <a:r>
            <a:rPr lang="en-US"/>
            <a:t> e </a:t>
          </a:r>
          <a:r>
            <a:rPr lang="en-US" err="1"/>
            <a:t>você</a:t>
          </a:r>
          <a:r>
            <a:rPr lang="en-US"/>
            <a:t> </a:t>
          </a:r>
          <a:r>
            <a:rPr lang="en-US" err="1"/>
            <a:t>não</a:t>
          </a:r>
          <a:r>
            <a:rPr lang="en-US"/>
            <a:t> sabe o </a:t>
          </a:r>
          <a:r>
            <a:rPr lang="en-US" err="1"/>
            <a:t>resultado</a:t>
          </a:r>
          <a:r>
            <a:rPr lang="en-US"/>
            <a:t> que </a:t>
          </a:r>
          <a:r>
            <a:rPr lang="en-US" err="1"/>
            <a:t>irá</a:t>
          </a:r>
          <a:r>
            <a:rPr lang="en-US"/>
            <a:t> </a:t>
          </a:r>
          <a:r>
            <a:rPr lang="en-US" err="1"/>
            <a:t>obter</a:t>
          </a:r>
          <a:r>
            <a:rPr lang="en-US"/>
            <a:t>, </a:t>
          </a:r>
          <a:r>
            <a:rPr lang="en-US" err="1"/>
            <a:t>independentemente</a:t>
          </a:r>
          <a:r>
            <a:rPr lang="en-US"/>
            <a:t> de outros </a:t>
          </a:r>
          <a:r>
            <a:rPr lang="en-US" err="1"/>
            <a:t>fatores</a:t>
          </a:r>
          <a:r>
            <a:rPr lang="en-US"/>
            <a:t>, </a:t>
          </a:r>
          <a:r>
            <a:rPr lang="en-US" err="1"/>
            <a:t>você</a:t>
          </a:r>
          <a:r>
            <a:rPr lang="en-US"/>
            <a:t> </a:t>
          </a:r>
          <a:r>
            <a:rPr lang="en-US" err="1"/>
            <a:t>pode</a:t>
          </a:r>
          <a:r>
            <a:rPr lang="en-US"/>
            <a:t> </a:t>
          </a:r>
          <a:r>
            <a:rPr lang="en-US" err="1"/>
            <a:t>considerá</a:t>
          </a:r>
          <a:r>
            <a:rPr lang="en-US"/>
            <a:t>-lo um </a:t>
          </a:r>
          <a:r>
            <a:rPr lang="en-US" err="1"/>
            <a:t>experimento</a:t>
          </a:r>
          <a:r>
            <a:rPr lang="en-US"/>
            <a:t> </a:t>
          </a:r>
          <a:r>
            <a:rPr lang="en-US" err="1"/>
            <a:t>aleatório</a:t>
          </a:r>
          <a:r>
            <a:rPr lang="en-US"/>
            <a:t>. </a:t>
          </a:r>
        </a:p>
      </dgm:t>
    </dgm:pt>
    <dgm:pt modelId="{8FF1E785-EB0F-4CB2-BCCD-AD5E4428BF38}" type="parTrans" cxnId="{96A24D43-6CE8-4C26-A839-8FF59649A1D8}">
      <dgm:prSet/>
      <dgm:spPr/>
      <dgm:t>
        <a:bodyPr/>
        <a:lstStyle/>
        <a:p>
          <a:endParaRPr lang="en-US"/>
        </a:p>
      </dgm:t>
    </dgm:pt>
    <dgm:pt modelId="{86347511-2E46-4194-9E35-7ED051764478}" type="sibTrans" cxnId="{96A24D43-6CE8-4C26-A839-8FF59649A1D8}">
      <dgm:prSet/>
      <dgm:spPr/>
      <dgm:t>
        <a:bodyPr/>
        <a:lstStyle/>
        <a:p>
          <a:endParaRPr lang="en-US"/>
        </a:p>
      </dgm:t>
    </dgm:pt>
    <dgm:pt modelId="{88E97E30-DAAA-48AA-813B-3EBD826440D6}" type="pres">
      <dgm:prSet presAssocID="{3407171A-63CC-4F93-B017-087A2DB1C30F}" presName="root" presStyleCnt="0">
        <dgm:presLayoutVars>
          <dgm:dir/>
          <dgm:resizeHandles val="exact"/>
        </dgm:presLayoutVars>
      </dgm:prSet>
      <dgm:spPr/>
    </dgm:pt>
    <dgm:pt modelId="{132422B1-D1E2-4BAA-A4D7-24FD3F5E395F}" type="pres">
      <dgm:prSet presAssocID="{9C681C07-CF42-41D8-B130-F1A2708DAB96}" presName="compNode" presStyleCnt="0"/>
      <dgm:spPr/>
    </dgm:pt>
    <dgm:pt modelId="{E73D61D3-269F-4848-8F52-B3E8DA2752F2}" type="pres">
      <dgm:prSet presAssocID="{9C681C07-CF42-41D8-B130-F1A2708DAB96}" presName="bgRect" presStyleLbl="bgShp" presStyleIdx="0" presStyleCnt="3"/>
      <dgm:spPr/>
    </dgm:pt>
    <dgm:pt modelId="{7189760E-9987-4D30-9C70-FDE5FF6EB871}" type="pres">
      <dgm:prSet presAssocID="{9C681C07-CF42-41D8-B130-F1A2708DAB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D97EED28-F116-4B40-8A21-B507DE7B2904}" type="pres">
      <dgm:prSet presAssocID="{9C681C07-CF42-41D8-B130-F1A2708DAB96}" presName="spaceRect" presStyleCnt="0"/>
      <dgm:spPr/>
    </dgm:pt>
    <dgm:pt modelId="{7015B431-485B-4300-A404-10F3745AFBE4}" type="pres">
      <dgm:prSet presAssocID="{9C681C07-CF42-41D8-B130-F1A2708DAB96}" presName="parTx" presStyleLbl="revTx" presStyleIdx="0" presStyleCnt="3">
        <dgm:presLayoutVars>
          <dgm:chMax val="0"/>
          <dgm:chPref val="0"/>
        </dgm:presLayoutVars>
      </dgm:prSet>
      <dgm:spPr/>
    </dgm:pt>
    <dgm:pt modelId="{ABC65D7B-FD88-4232-A088-9D2639DE75A1}" type="pres">
      <dgm:prSet presAssocID="{274DBF77-8AEE-45D2-B662-8369314C9D20}" presName="sibTrans" presStyleCnt="0"/>
      <dgm:spPr/>
    </dgm:pt>
    <dgm:pt modelId="{20809055-13C9-4572-921D-A3AFACB1FAB3}" type="pres">
      <dgm:prSet presAssocID="{40E7D727-40BC-42EB-ACAD-BA471A29EE4A}" presName="compNode" presStyleCnt="0"/>
      <dgm:spPr/>
    </dgm:pt>
    <dgm:pt modelId="{A2DF625F-0085-481A-80F5-9970F42BDA8C}" type="pres">
      <dgm:prSet presAssocID="{40E7D727-40BC-42EB-ACAD-BA471A29EE4A}" presName="bgRect" presStyleLbl="bgShp" presStyleIdx="1" presStyleCnt="3"/>
      <dgm:spPr/>
    </dgm:pt>
    <dgm:pt modelId="{70D1F839-FD00-4F2B-AAAD-D1C144F4F532}" type="pres">
      <dgm:prSet presAssocID="{40E7D727-40BC-42EB-ACAD-BA471A29EE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A91047F-8632-4322-9A0F-C1E6C3AA2C59}" type="pres">
      <dgm:prSet presAssocID="{40E7D727-40BC-42EB-ACAD-BA471A29EE4A}" presName="spaceRect" presStyleCnt="0"/>
      <dgm:spPr/>
    </dgm:pt>
    <dgm:pt modelId="{D1F2C340-FA32-49A6-8BC0-6BEDA6B9D6F0}" type="pres">
      <dgm:prSet presAssocID="{40E7D727-40BC-42EB-ACAD-BA471A29EE4A}" presName="parTx" presStyleLbl="revTx" presStyleIdx="1" presStyleCnt="3">
        <dgm:presLayoutVars>
          <dgm:chMax val="0"/>
          <dgm:chPref val="0"/>
        </dgm:presLayoutVars>
      </dgm:prSet>
      <dgm:spPr/>
    </dgm:pt>
    <dgm:pt modelId="{2E099724-0402-4FE3-820E-56D5387D37EF}" type="pres">
      <dgm:prSet presAssocID="{E532FA39-31B2-4045-82FE-11A012FCF39D}" presName="sibTrans" presStyleCnt="0"/>
      <dgm:spPr/>
    </dgm:pt>
    <dgm:pt modelId="{F916C086-A764-43F7-85D3-B9BACD74AA7D}" type="pres">
      <dgm:prSet presAssocID="{2DFA4A11-8E71-49AF-8800-F07F6A641C49}" presName="compNode" presStyleCnt="0"/>
      <dgm:spPr/>
    </dgm:pt>
    <dgm:pt modelId="{40BEFD71-3196-446B-82D1-EC4BA759BAC3}" type="pres">
      <dgm:prSet presAssocID="{2DFA4A11-8E71-49AF-8800-F07F6A641C49}" presName="bgRect" presStyleLbl="bgShp" presStyleIdx="2" presStyleCnt="3"/>
      <dgm:spPr/>
    </dgm:pt>
    <dgm:pt modelId="{0FBA69BD-872E-4C77-B4A8-39DB10A217DB}" type="pres">
      <dgm:prSet presAssocID="{2DFA4A11-8E71-49AF-8800-F07F6A641C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391AB61E-55C6-4550-A1FE-3630DA050493}" type="pres">
      <dgm:prSet presAssocID="{2DFA4A11-8E71-49AF-8800-F07F6A641C49}" presName="spaceRect" presStyleCnt="0"/>
      <dgm:spPr/>
    </dgm:pt>
    <dgm:pt modelId="{FDEFA6DC-F20F-4AF7-BB36-83E090F70A05}" type="pres">
      <dgm:prSet presAssocID="{2DFA4A11-8E71-49AF-8800-F07F6A641C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0C702F-2D38-4CD3-BD83-C61A9A1D39EC}" type="presOf" srcId="{40E7D727-40BC-42EB-ACAD-BA471A29EE4A}" destId="{D1F2C340-FA32-49A6-8BC0-6BEDA6B9D6F0}" srcOrd="0" destOrd="0" presId="urn:microsoft.com/office/officeart/2018/2/layout/IconVerticalSolidList"/>
    <dgm:cxn modelId="{ED32F437-804D-4908-AF0A-ED946B4C7E06}" srcId="{3407171A-63CC-4F93-B017-087A2DB1C30F}" destId="{40E7D727-40BC-42EB-ACAD-BA471A29EE4A}" srcOrd="1" destOrd="0" parTransId="{7BFEB255-C559-4F14-9B97-9CAED3F85C54}" sibTransId="{E532FA39-31B2-4045-82FE-11A012FCF39D}"/>
    <dgm:cxn modelId="{586DCB3A-FC0C-4AC6-AE0F-FB39D065CB05}" srcId="{3407171A-63CC-4F93-B017-087A2DB1C30F}" destId="{9C681C07-CF42-41D8-B130-F1A2708DAB96}" srcOrd="0" destOrd="0" parTransId="{8074BE4C-B272-4F1A-A164-1073A1DC40F0}" sibTransId="{274DBF77-8AEE-45D2-B662-8369314C9D20}"/>
    <dgm:cxn modelId="{ECECBC3B-1CE8-4558-8B3A-384341FA2EA1}" type="presOf" srcId="{3407171A-63CC-4F93-B017-087A2DB1C30F}" destId="{88E97E30-DAAA-48AA-813B-3EBD826440D6}" srcOrd="0" destOrd="0" presId="urn:microsoft.com/office/officeart/2018/2/layout/IconVerticalSolidList"/>
    <dgm:cxn modelId="{96A24D43-6CE8-4C26-A839-8FF59649A1D8}" srcId="{3407171A-63CC-4F93-B017-087A2DB1C30F}" destId="{2DFA4A11-8E71-49AF-8800-F07F6A641C49}" srcOrd="2" destOrd="0" parTransId="{8FF1E785-EB0F-4CB2-BCCD-AD5E4428BF38}" sibTransId="{86347511-2E46-4194-9E35-7ED051764478}"/>
    <dgm:cxn modelId="{A391F348-FACE-4698-91B4-76FF3D35601E}" type="presOf" srcId="{2DFA4A11-8E71-49AF-8800-F07F6A641C49}" destId="{FDEFA6DC-F20F-4AF7-BB36-83E090F70A05}" srcOrd="0" destOrd="0" presId="urn:microsoft.com/office/officeart/2018/2/layout/IconVerticalSolidList"/>
    <dgm:cxn modelId="{758C9E83-2FFC-49B7-B3D5-0A3BF6602D05}" type="presOf" srcId="{9C681C07-CF42-41D8-B130-F1A2708DAB96}" destId="{7015B431-485B-4300-A404-10F3745AFBE4}" srcOrd="0" destOrd="0" presId="urn:microsoft.com/office/officeart/2018/2/layout/IconVerticalSolidList"/>
    <dgm:cxn modelId="{454C8887-0414-4BE6-B3AC-BB0C9FADB57C}" type="presParOf" srcId="{88E97E30-DAAA-48AA-813B-3EBD826440D6}" destId="{132422B1-D1E2-4BAA-A4D7-24FD3F5E395F}" srcOrd="0" destOrd="0" presId="urn:microsoft.com/office/officeart/2018/2/layout/IconVerticalSolidList"/>
    <dgm:cxn modelId="{E41DF9F6-0F6F-42B8-805F-15482E447D58}" type="presParOf" srcId="{132422B1-D1E2-4BAA-A4D7-24FD3F5E395F}" destId="{E73D61D3-269F-4848-8F52-B3E8DA2752F2}" srcOrd="0" destOrd="0" presId="urn:microsoft.com/office/officeart/2018/2/layout/IconVerticalSolidList"/>
    <dgm:cxn modelId="{9FA8D9DF-2BA7-4B48-82B9-21B755816E32}" type="presParOf" srcId="{132422B1-D1E2-4BAA-A4D7-24FD3F5E395F}" destId="{7189760E-9987-4D30-9C70-FDE5FF6EB871}" srcOrd="1" destOrd="0" presId="urn:microsoft.com/office/officeart/2018/2/layout/IconVerticalSolidList"/>
    <dgm:cxn modelId="{905DF964-1DAC-4448-88CA-A9F503905938}" type="presParOf" srcId="{132422B1-D1E2-4BAA-A4D7-24FD3F5E395F}" destId="{D97EED28-F116-4B40-8A21-B507DE7B2904}" srcOrd="2" destOrd="0" presId="urn:microsoft.com/office/officeart/2018/2/layout/IconVerticalSolidList"/>
    <dgm:cxn modelId="{8DB693A9-28C5-4E00-807B-CDE9D18E10BE}" type="presParOf" srcId="{132422B1-D1E2-4BAA-A4D7-24FD3F5E395F}" destId="{7015B431-485B-4300-A404-10F3745AFBE4}" srcOrd="3" destOrd="0" presId="urn:microsoft.com/office/officeart/2018/2/layout/IconVerticalSolidList"/>
    <dgm:cxn modelId="{F2195189-4950-4D07-B1C9-E0BB36A7AFA0}" type="presParOf" srcId="{88E97E30-DAAA-48AA-813B-3EBD826440D6}" destId="{ABC65D7B-FD88-4232-A088-9D2639DE75A1}" srcOrd="1" destOrd="0" presId="urn:microsoft.com/office/officeart/2018/2/layout/IconVerticalSolidList"/>
    <dgm:cxn modelId="{1D3B7CCD-9E5C-45F4-BBD6-539A22058CC5}" type="presParOf" srcId="{88E97E30-DAAA-48AA-813B-3EBD826440D6}" destId="{20809055-13C9-4572-921D-A3AFACB1FAB3}" srcOrd="2" destOrd="0" presId="urn:microsoft.com/office/officeart/2018/2/layout/IconVerticalSolidList"/>
    <dgm:cxn modelId="{7D07F75E-6BA8-4C9A-8736-F3A4A33CB1F8}" type="presParOf" srcId="{20809055-13C9-4572-921D-A3AFACB1FAB3}" destId="{A2DF625F-0085-481A-80F5-9970F42BDA8C}" srcOrd="0" destOrd="0" presId="urn:microsoft.com/office/officeart/2018/2/layout/IconVerticalSolidList"/>
    <dgm:cxn modelId="{A5154AF1-7450-477C-B414-17FEC61ABA18}" type="presParOf" srcId="{20809055-13C9-4572-921D-A3AFACB1FAB3}" destId="{70D1F839-FD00-4F2B-AAAD-D1C144F4F532}" srcOrd="1" destOrd="0" presId="urn:microsoft.com/office/officeart/2018/2/layout/IconVerticalSolidList"/>
    <dgm:cxn modelId="{FE2D2644-CE64-4E1F-91BC-87455298CCF3}" type="presParOf" srcId="{20809055-13C9-4572-921D-A3AFACB1FAB3}" destId="{9A91047F-8632-4322-9A0F-C1E6C3AA2C59}" srcOrd="2" destOrd="0" presId="urn:microsoft.com/office/officeart/2018/2/layout/IconVerticalSolidList"/>
    <dgm:cxn modelId="{B76ADC48-4416-44B9-BD73-9278F70820DD}" type="presParOf" srcId="{20809055-13C9-4572-921D-A3AFACB1FAB3}" destId="{D1F2C340-FA32-49A6-8BC0-6BEDA6B9D6F0}" srcOrd="3" destOrd="0" presId="urn:microsoft.com/office/officeart/2018/2/layout/IconVerticalSolidList"/>
    <dgm:cxn modelId="{2305B127-AA22-436C-8990-39B8175F4307}" type="presParOf" srcId="{88E97E30-DAAA-48AA-813B-3EBD826440D6}" destId="{2E099724-0402-4FE3-820E-56D5387D37EF}" srcOrd="3" destOrd="0" presId="urn:microsoft.com/office/officeart/2018/2/layout/IconVerticalSolidList"/>
    <dgm:cxn modelId="{0DF63C18-B62C-46AF-BE2F-CFC861ADD4BD}" type="presParOf" srcId="{88E97E30-DAAA-48AA-813B-3EBD826440D6}" destId="{F916C086-A764-43F7-85D3-B9BACD74AA7D}" srcOrd="4" destOrd="0" presId="urn:microsoft.com/office/officeart/2018/2/layout/IconVerticalSolidList"/>
    <dgm:cxn modelId="{3AEB76FE-C17C-4B69-BC90-D06D5FE9E6B5}" type="presParOf" srcId="{F916C086-A764-43F7-85D3-B9BACD74AA7D}" destId="{40BEFD71-3196-446B-82D1-EC4BA759BAC3}" srcOrd="0" destOrd="0" presId="urn:microsoft.com/office/officeart/2018/2/layout/IconVerticalSolidList"/>
    <dgm:cxn modelId="{48E30F7B-ECAC-4F51-A230-069EBF8392E9}" type="presParOf" srcId="{F916C086-A764-43F7-85D3-B9BACD74AA7D}" destId="{0FBA69BD-872E-4C77-B4A8-39DB10A217DB}" srcOrd="1" destOrd="0" presId="urn:microsoft.com/office/officeart/2018/2/layout/IconVerticalSolidList"/>
    <dgm:cxn modelId="{6FC2D0B1-6CD9-4A48-84A9-5CC2B9C20A74}" type="presParOf" srcId="{F916C086-A764-43F7-85D3-B9BACD74AA7D}" destId="{391AB61E-55C6-4550-A1FE-3630DA050493}" srcOrd="2" destOrd="0" presId="urn:microsoft.com/office/officeart/2018/2/layout/IconVerticalSolidList"/>
    <dgm:cxn modelId="{C0498166-283A-4ED0-96EC-DA0F296466C4}" type="presParOf" srcId="{F916C086-A764-43F7-85D3-B9BACD74AA7D}" destId="{FDEFA6DC-F20F-4AF7-BB36-83E090F70A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44BA21-0A65-4AEB-ADCA-B6EF65F2C8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6DA7C4-FB85-4265-B361-95D642F57E3B}">
      <dgm:prSet/>
      <dgm:spPr/>
      <dgm:t>
        <a:bodyPr/>
        <a:lstStyle/>
        <a:p>
          <a:r>
            <a:rPr lang="en-US" b="1" i="0" dirty="0" err="1">
              <a:latin typeface="Georgia" panose="02040502050405020303" pitchFamily="18" charset="0"/>
            </a:rPr>
            <a:t>Definição</a:t>
          </a:r>
          <a:r>
            <a:rPr lang="en-US" b="1" i="0" dirty="0">
              <a:latin typeface="Georgia" panose="02040502050405020303" pitchFamily="18" charset="0"/>
            </a:rPr>
            <a:t> </a:t>
          </a:r>
          <a:r>
            <a:rPr lang="en-US" b="1" i="0" dirty="0" err="1">
              <a:latin typeface="Georgia" panose="02040502050405020303" pitchFamily="18" charset="0"/>
            </a:rPr>
            <a:t>tradicional</a:t>
          </a:r>
          <a:r>
            <a:rPr lang="en-US" b="1" i="0" dirty="0">
              <a:latin typeface="Georgia" panose="02040502050405020303" pitchFamily="18" charset="0"/>
            </a:rPr>
            <a:t> de probabilidade: </a:t>
          </a:r>
          <a:r>
            <a:rPr lang="en-US" dirty="0" err="1"/>
            <a:t>frequência</a:t>
          </a:r>
          <a:r>
            <a:rPr lang="en-US" dirty="0"/>
            <a:t> </a:t>
          </a:r>
          <a:r>
            <a:rPr lang="en-US" dirty="0" err="1"/>
            <a:t>relativa</a:t>
          </a:r>
          <a:r>
            <a:rPr lang="en-US" dirty="0"/>
            <a:t> . A probabilidade de um </a:t>
          </a:r>
          <a:r>
            <a:rPr lang="en-US" dirty="0" err="1"/>
            <a:t>resultado</a:t>
          </a:r>
          <a:r>
            <a:rPr lang="en-US" dirty="0"/>
            <a:t> </a:t>
          </a:r>
          <a:r>
            <a:rPr lang="en-US" dirty="0" err="1"/>
            <a:t>é</a:t>
          </a:r>
          <a:r>
            <a:rPr lang="en-US" dirty="0"/>
            <a:t> a </a:t>
          </a:r>
          <a:r>
            <a:rPr lang="en-US" dirty="0" err="1"/>
            <a:t>proporção</a:t>
          </a:r>
          <a:r>
            <a:rPr lang="en-US" dirty="0"/>
            <a:t> de </a:t>
          </a:r>
          <a:r>
            <a:rPr lang="en-US" dirty="0" err="1"/>
            <a:t>vezes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que </a:t>
          </a:r>
          <a:r>
            <a:rPr lang="en-US" dirty="0" err="1"/>
            <a:t>esse</a:t>
          </a:r>
          <a:r>
            <a:rPr lang="en-US" dirty="0"/>
            <a:t> </a:t>
          </a:r>
          <a:r>
            <a:rPr lang="en-US" dirty="0" err="1"/>
            <a:t>resultado</a:t>
          </a:r>
          <a:r>
            <a:rPr lang="en-US" dirty="0"/>
            <a:t> </a:t>
          </a:r>
          <a:r>
            <a:rPr lang="en-US" dirty="0" err="1"/>
            <a:t>irá</a:t>
          </a:r>
          <a:r>
            <a:rPr lang="en-US" dirty="0"/>
            <a:t> </a:t>
          </a:r>
          <a:r>
            <a:rPr lang="en-US" dirty="0" err="1"/>
            <a:t>ocorrer</a:t>
          </a:r>
          <a:r>
            <a:rPr lang="en-US" dirty="0"/>
            <a:t> se </a:t>
          </a:r>
          <a:r>
            <a:rPr lang="en-US" dirty="0" err="1"/>
            <a:t>observamos</a:t>
          </a:r>
          <a:r>
            <a:rPr lang="en-US" dirty="0"/>
            <a:t> o </a:t>
          </a:r>
          <a:r>
            <a:rPr lang="en-US" dirty="0" err="1"/>
            <a:t>processo</a:t>
          </a:r>
          <a:r>
            <a:rPr lang="en-US" dirty="0"/>
            <a:t> </a:t>
          </a:r>
          <a:r>
            <a:rPr lang="en-US" dirty="0" err="1"/>
            <a:t>aleatório</a:t>
          </a:r>
          <a:r>
            <a:rPr lang="en-US" dirty="0"/>
            <a:t> por um </a:t>
          </a:r>
          <a:r>
            <a:rPr lang="en-US" dirty="0" err="1"/>
            <a:t>número</a:t>
          </a:r>
          <a:r>
            <a:rPr lang="en-US" dirty="0"/>
            <a:t> </a:t>
          </a:r>
          <a:r>
            <a:rPr lang="en-US" dirty="0" err="1"/>
            <a:t>infinito</a:t>
          </a:r>
          <a:r>
            <a:rPr lang="en-US" dirty="0"/>
            <a:t> de </a:t>
          </a:r>
          <a:r>
            <a:rPr lang="en-US" dirty="0" err="1"/>
            <a:t>vezes</a:t>
          </a:r>
          <a:endParaRPr lang="en-US" dirty="0"/>
        </a:p>
      </dgm:t>
    </dgm:pt>
    <dgm:pt modelId="{C48D54A4-A257-401E-87AC-8A0422A33BA0}" type="parTrans" cxnId="{ED047427-D020-4A88-8B23-254666F51BE4}">
      <dgm:prSet/>
      <dgm:spPr/>
      <dgm:t>
        <a:bodyPr/>
        <a:lstStyle/>
        <a:p>
          <a:endParaRPr lang="en-US"/>
        </a:p>
      </dgm:t>
    </dgm:pt>
    <dgm:pt modelId="{46E67EB2-B8FA-4D22-AC2D-1753507DA232}" type="sibTrans" cxnId="{ED047427-D020-4A88-8B23-254666F51BE4}">
      <dgm:prSet/>
      <dgm:spPr/>
      <dgm:t>
        <a:bodyPr/>
        <a:lstStyle/>
        <a:p>
          <a:endParaRPr lang="en-US"/>
        </a:p>
      </dgm:t>
    </dgm:pt>
    <dgm:pt modelId="{B9DB3CAC-486A-4D4E-8393-A45E1B4778E2}">
      <dgm:prSet/>
      <dgm:spPr/>
      <dgm:t>
        <a:bodyPr/>
        <a:lstStyle/>
        <a:p>
          <a:r>
            <a:rPr lang="en-US" b="1" i="0" dirty="0">
              <a:latin typeface="Georgia" panose="02040502050405020303" pitchFamily="18" charset="0"/>
            </a:rPr>
            <a:t>Probabilidade </a:t>
          </a:r>
          <a:r>
            <a:rPr lang="en-US" b="1" i="0" dirty="0" err="1">
              <a:latin typeface="Georgia" panose="02040502050405020303" pitchFamily="18" charset="0"/>
            </a:rPr>
            <a:t>segundo</a:t>
          </a:r>
          <a:r>
            <a:rPr lang="en-US" b="1" i="0" dirty="0">
              <a:latin typeface="Georgia" panose="02040502050405020303" pitchFamily="18" charset="0"/>
            </a:rPr>
            <a:t> o </a:t>
          </a:r>
          <a:r>
            <a:rPr lang="en-US" b="1" i="0" dirty="0" err="1">
              <a:latin typeface="Georgia" panose="02040502050405020303" pitchFamily="18" charset="0"/>
            </a:rPr>
            <a:t>modelo</a:t>
          </a:r>
          <a:r>
            <a:rPr lang="en-US" b="1" i="0" dirty="0">
              <a:latin typeface="Georgia" panose="02040502050405020303" pitchFamily="18" charset="0"/>
            </a:rPr>
            <a:t> </a:t>
          </a:r>
          <a:r>
            <a:rPr lang="en-US" b="1" i="0" dirty="0" err="1">
              <a:latin typeface="Georgia" panose="02040502050405020303" pitchFamily="18" charset="0"/>
            </a:rPr>
            <a:t>Bayesiano</a:t>
          </a:r>
          <a:r>
            <a:rPr lang="en-US" b="1" i="0" dirty="0">
              <a:latin typeface="Georgia" panose="02040502050405020303" pitchFamily="18" charset="0"/>
            </a:rPr>
            <a:t>: </a:t>
          </a:r>
          <a:r>
            <a:rPr lang="en-US" dirty="0"/>
            <a:t>probabilidade </a:t>
          </a:r>
          <a:r>
            <a:rPr lang="en-US" dirty="0" err="1"/>
            <a:t>é</a:t>
          </a:r>
          <a:r>
            <a:rPr lang="en-US" dirty="0"/>
            <a:t> um </a:t>
          </a:r>
          <a:r>
            <a:rPr lang="en-US" dirty="0" err="1"/>
            <a:t>grau</a:t>
          </a:r>
          <a:r>
            <a:rPr lang="en-US" dirty="0"/>
            <a:t> </a:t>
          </a:r>
          <a:r>
            <a:rPr lang="en-US" dirty="0" err="1"/>
            <a:t>subjetivo</a:t>
          </a:r>
          <a:r>
            <a:rPr lang="en-US" dirty="0"/>
            <a:t> de </a:t>
          </a:r>
          <a:r>
            <a:rPr lang="en-US" dirty="0" err="1"/>
            <a:t>incerteza</a:t>
          </a:r>
          <a:r>
            <a:rPr lang="en-US" dirty="0"/>
            <a:t>. Essa </a:t>
          </a:r>
          <a:r>
            <a:rPr lang="en-US" dirty="0" err="1"/>
            <a:t>interpretação</a:t>
          </a:r>
          <a:r>
            <a:rPr lang="en-US" dirty="0"/>
            <a:t> </a:t>
          </a:r>
          <a:r>
            <a:rPr lang="en-US" dirty="0" err="1"/>
            <a:t>permite</a:t>
          </a:r>
          <a:r>
            <a:rPr lang="en-US" dirty="0"/>
            <a:t> que </a:t>
          </a:r>
          <a:r>
            <a:rPr lang="en-US" dirty="0" err="1"/>
            <a:t>informações</a:t>
          </a:r>
          <a:r>
            <a:rPr lang="en-US" dirty="0"/>
            <a:t> </a:t>
          </a:r>
          <a:r>
            <a:rPr lang="en-US" dirty="0" err="1"/>
            <a:t>já</a:t>
          </a:r>
          <a:r>
            <a:rPr lang="en-US" dirty="0"/>
            <a:t> </a:t>
          </a:r>
          <a:r>
            <a:rPr lang="en-US" dirty="0" err="1"/>
            <a:t>conhecidas</a:t>
          </a:r>
          <a:r>
            <a:rPr lang="en-US" dirty="0"/>
            <a:t> </a:t>
          </a:r>
          <a:r>
            <a:rPr lang="en-US" dirty="0" err="1"/>
            <a:t>sejam</a:t>
          </a:r>
          <a:r>
            <a:rPr lang="en-US" dirty="0"/>
            <a:t> </a:t>
          </a:r>
          <a:r>
            <a:rPr lang="en-US" dirty="0" err="1"/>
            <a:t>integradas</a:t>
          </a:r>
          <a:endParaRPr lang="en-US" dirty="0"/>
        </a:p>
      </dgm:t>
    </dgm:pt>
    <dgm:pt modelId="{1800AD4D-374B-4739-B092-0D0BE7A019AF}" type="parTrans" cxnId="{B147CDA8-67D2-41E7-A143-DF2C3E8DA0B7}">
      <dgm:prSet/>
      <dgm:spPr/>
      <dgm:t>
        <a:bodyPr/>
        <a:lstStyle/>
        <a:p>
          <a:endParaRPr lang="en-US"/>
        </a:p>
      </dgm:t>
    </dgm:pt>
    <dgm:pt modelId="{C9E48A22-B671-4721-BE6F-FEFB5F266ADC}" type="sibTrans" cxnId="{B147CDA8-67D2-41E7-A143-DF2C3E8DA0B7}">
      <dgm:prSet/>
      <dgm:spPr/>
      <dgm:t>
        <a:bodyPr/>
        <a:lstStyle/>
        <a:p>
          <a:endParaRPr lang="en-US"/>
        </a:p>
      </dgm:t>
    </dgm:pt>
    <dgm:pt modelId="{0D7C1256-F2B6-431A-8D48-D957A019E508}">
      <dgm:prSet/>
      <dgm:spPr/>
      <dgm:t>
        <a:bodyPr/>
        <a:lstStyle/>
        <a:p>
          <a:r>
            <a:rPr lang="en-US" err="1"/>
            <a:t>Não</a:t>
          </a:r>
          <a:r>
            <a:rPr lang="en-US"/>
            <a:t> </a:t>
          </a:r>
          <a:r>
            <a:rPr lang="en-US" err="1"/>
            <a:t>existem</a:t>
          </a:r>
          <a:r>
            <a:rPr lang="en-US"/>
            <a:t> </a:t>
          </a:r>
          <a:r>
            <a:rPr lang="en-US" err="1"/>
            <a:t>resultados</a:t>
          </a:r>
          <a:r>
            <a:rPr lang="en-US"/>
            <a:t> </a:t>
          </a:r>
          <a:r>
            <a:rPr lang="en-US" err="1"/>
            <a:t>menores</a:t>
          </a:r>
          <a:r>
            <a:rPr lang="en-US"/>
            <a:t> do que 0 e </a:t>
          </a:r>
          <a:r>
            <a:rPr lang="en-US" err="1"/>
            <a:t>maiores</a:t>
          </a:r>
          <a:r>
            <a:rPr lang="en-US"/>
            <a:t> do que 1</a:t>
          </a:r>
        </a:p>
      </dgm:t>
    </dgm:pt>
    <dgm:pt modelId="{D9D0675C-2010-457B-814E-F252AF555DA8}" type="parTrans" cxnId="{E786D899-2F49-4B99-AE6A-9373F88866AE}">
      <dgm:prSet/>
      <dgm:spPr/>
      <dgm:t>
        <a:bodyPr/>
        <a:lstStyle/>
        <a:p>
          <a:endParaRPr lang="en-US"/>
        </a:p>
      </dgm:t>
    </dgm:pt>
    <dgm:pt modelId="{8BB696A3-0985-43DF-85D3-3EE2A2D10003}" type="sibTrans" cxnId="{E786D899-2F49-4B99-AE6A-9373F88866AE}">
      <dgm:prSet/>
      <dgm:spPr/>
      <dgm:t>
        <a:bodyPr/>
        <a:lstStyle/>
        <a:p>
          <a:endParaRPr lang="en-US"/>
        </a:p>
      </dgm:t>
    </dgm:pt>
    <dgm:pt modelId="{2D72AE31-AE69-4A3B-B2EC-8909C709C8EE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Lei dos </a:t>
          </a:r>
          <a:r>
            <a:rPr lang="en-US" b="0" i="0" dirty="0" err="1">
              <a:latin typeface="Georgia" panose="02040502050405020303" pitchFamily="18" charset="0"/>
            </a:rPr>
            <a:t>grande</a:t>
          </a:r>
          <a:r>
            <a:rPr lang="en-US" b="0" i="0" dirty="0">
              <a:latin typeface="Georgia" panose="02040502050405020303" pitchFamily="18" charset="0"/>
            </a:rPr>
            <a:t> </a:t>
          </a:r>
          <a:r>
            <a:rPr lang="en-US" b="0" i="0" dirty="0" err="1">
              <a:latin typeface="Georgia" panose="02040502050405020303" pitchFamily="18" charset="0"/>
            </a:rPr>
            <a:t>números</a:t>
          </a:r>
          <a:r>
            <a:rPr lang="en-US" b="0" i="0" dirty="0">
              <a:latin typeface="Georgia" panose="02040502050405020303" pitchFamily="18" charset="0"/>
            </a:rPr>
            <a:t>: </a:t>
          </a:r>
          <a:r>
            <a:rPr lang="en-US" dirty="0" err="1"/>
            <a:t>quanto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observações</a:t>
          </a:r>
          <a:r>
            <a:rPr lang="en-US" dirty="0"/>
            <a:t> </a:t>
          </a:r>
          <a:r>
            <a:rPr lang="en-US" dirty="0" err="1"/>
            <a:t>são</a:t>
          </a:r>
          <a:r>
            <a:rPr lang="en-US" dirty="0"/>
            <a:t> </a:t>
          </a:r>
          <a:r>
            <a:rPr lang="en-US" dirty="0" err="1"/>
            <a:t>coletadas</a:t>
          </a:r>
          <a:r>
            <a:rPr lang="en-US" dirty="0"/>
            <a:t>, a </a:t>
          </a:r>
          <a:r>
            <a:rPr lang="en-US" dirty="0" err="1"/>
            <a:t>proporção</a:t>
          </a:r>
          <a:r>
            <a:rPr lang="en-US" dirty="0"/>
            <a:t> de </a:t>
          </a:r>
          <a:r>
            <a:rPr lang="en-US" dirty="0" err="1"/>
            <a:t>ocorrências</a:t>
          </a:r>
          <a:r>
            <a:rPr lang="en-US" dirty="0"/>
            <a:t> de um </a:t>
          </a:r>
          <a:r>
            <a:rPr lang="en-US" dirty="0" err="1"/>
            <a:t>resultado</a:t>
          </a:r>
          <a:r>
            <a:rPr lang="en-US" dirty="0"/>
            <a:t> particular </a:t>
          </a:r>
          <a:r>
            <a:rPr lang="en-US" dirty="0" err="1"/>
            <a:t>irá</a:t>
          </a:r>
          <a:r>
            <a:rPr lang="en-US" dirty="0"/>
            <a:t> </a:t>
          </a:r>
          <a:r>
            <a:rPr lang="en-US" dirty="0" err="1"/>
            <a:t>convergir</a:t>
          </a:r>
          <a:r>
            <a:rPr lang="en-US" dirty="0"/>
            <a:t> com a probabilidade </a:t>
          </a:r>
          <a:r>
            <a:rPr lang="en-US" dirty="0" err="1"/>
            <a:t>desse</a:t>
          </a:r>
          <a:r>
            <a:rPr lang="en-US" dirty="0"/>
            <a:t> </a:t>
          </a:r>
          <a:r>
            <a:rPr lang="en-US" dirty="0" err="1"/>
            <a:t>resultado</a:t>
          </a:r>
          <a:r>
            <a:rPr lang="en-US" dirty="0"/>
            <a:t>. </a:t>
          </a:r>
        </a:p>
      </dgm:t>
    </dgm:pt>
    <dgm:pt modelId="{2CBE90F7-7C7D-4791-ABDB-6DE8F2CC630B}" type="parTrans" cxnId="{E35ADB9D-2E5F-4390-A9F4-EF98E1868F0F}">
      <dgm:prSet/>
      <dgm:spPr/>
      <dgm:t>
        <a:bodyPr/>
        <a:lstStyle/>
        <a:p>
          <a:endParaRPr lang="en-US"/>
        </a:p>
      </dgm:t>
    </dgm:pt>
    <dgm:pt modelId="{A06D9817-D02E-49A7-A394-9C793E72D62A}" type="sibTrans" cxnId="{E35ADB9D-2E5F-4390-A9F4-EF98E1868F0F}">
      <dgm:prSet/>
      <dgm:spPr/>
      <dgm:t>
        <a:bodyPr/>
        <a:lstStyle/>
        <a:p>
          <a:endParaRPr lang="en-US"/>
        </a:p>
      </dgm:t>
    </dgm:pt>
    <dgm:pt modelId="{EB24ADDC-9D79-A24F-98AA-22D942D504A8}" type="pres">
      <dgm:prSet presAssocID="{2344BA21-0A65-4AEB-ADCA-B6EF65F2C891}" presName="linear" presStyleCnt="0">
        <dgm:presLayoutVars>
          <dgm:animLvl val="lvl"/>
          <dgm:resizeHandles val="exact"/>
        </dgm:presLayoutVars>
      </dgm:prSet>
      <dgm:spPr/>
    </dgm:pt>
    <dgm:pt modelId="{6C12B159-B282-6D4C-9934-8FDFB330FD37}" type="pres">
      <dgm:prSet presAssocID="{A66DA7C4-FB85-4265-B361-95D642F57E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31486B-E64A-5641-88C2-07DF02C93D91}" type="pres">
      <dgm:prSet presAssocID="{46E67EB2-B8FA-4D22-AC2D-1753507DA232}" presName="spacer" presStyleCnt="0"/>
      <dgm:spPr/>
    </dgm:pt>
    <dgm:pt modelId="{1B49C692-3FF0-0F47-9532-1A88D233BAF7}" type="pres">
      <dgm:prSet presAssocID="{B9DB3CAC-486A-4D4E-8393-A45E1B4778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27607E-31A2-AB43-9D2B-2D8A5C855CE7}" type="pres">
      <dgm:prSet presAssocID="{C9E48A22-B671-4721-BE6F-FEFB5F266ADC}" presName="spacer" presStyleCnt="0"/>
      <dgm:spPr/>
    </dgm:pt>
    <dgm:pt modelId="{75BAD82E-7F9B-794E-BD63-13ED802E13E1}" type="pres">
      <dgm:prSet presAssocID="{0D7C1256-F2B6-431A-8D48-D957A019E5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633C92-9BFD-324F-81B8-348A784F182E}" type="pres">
      <dgm:prSet presAssocID="{8BB696A3-0985-43DF-85D3-3EE2A2D10003}" presName="spacer" presStyleCnt="0"/>
      <dgm:spPr/>
    </dgm:pt>
    <dgm:pt modelId="{10B6E42E-A0FC-9C42-BEC6-F8D633EFEA7A}" type="pres">
      <dgm:prSet presAssocID="{2D72AE31-AE69-4A3B-B2EC-8909C709C8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047427-D020-4A88-8B23-254666F51BE4}" srcId="{2344BA21-0A65-4AEB-ADCA-B6EF65F2C891}" destId="{A66DA7C4-FB85-4265-B361-95D642F57E3B}" srcOrd="0" destOrd="0" parTransId="{C48D54A4-A257-401E-87AC-8A0422A33BA0}" sibTransId="{46E67EB2-B8FA-4D22-AC2D-1753507DA232}"/>
    <dgm:cxn modelId="{C4146446-1729-C041-AC21-011D3EA3A792}" type="presOf" srcId="{2344BA21-0A65-4AEB-ADCA-B6EF65F2C891}" destId="{EB24ADDC-9D79-A24F-98AA-22D942D504A8}" srcOrd="0" destOrd="0" presId="urn:microsoft.com/office/officeart/2005/8/layout/vList2"/>
    <dgm:cxn modelId="{F2E0C14D-F5D3-2043-BCAE-91BB7E5266A7}" type="presOf" srcId="{A66DA7C4-FB85-4265-B361-95D642F57E3B}" destId="{6C12B159-B282-6D4C-9934-8FDFB330FD37}" srcOrd="0" destOrd="0" presId="urn:microsoft.com/office/officeart/2005/8/layout/vList2"/>
    <dgm:cxn modelId="{CBAD0389-6BAD-E643-A731-46392E91594B}" type="presOf" srcId="{0D7C1256-F2B6-431A-8D48-D957A019E508}" destId="{75BAD82E-7F9B-794E-BD63-13ED802E13E1}" srcOrd="0" destOrd="0" presId="urn:microsoft.com/office/officeart/2005/8/layout/vList2"/>
    <dgm:cxn modelId="{E786D899-2F49-4B99-AE6A-9373F88866AE}" srcId="{2344BA21-0A65-4AEB-ADCA-B6EF65F2C891}" destId="{0D7C1256-F2B6-431A-8D48-D957A019E508}" srcOrd="2" destOrd="0" parTransId="{D9D0675C-2010-457B-814E-F252AF555DA8}" sibTransId="{8BB696A3-0985-43DF-85D3-3EE2A2D10003}"/>
    <dgm:cxn modelId="{E35ADB9D-2E5F-4390-A9F4-EF98E1868F0F}" srcId="{2344BA21-0A65-4AEB-ADCA-B6EF65F2C891}" destId="{2D72AE31-AE69-4A3B-B2EC-8909C709C8EE}" srcOrd="3" destOrd="0" parTransId="{2CBE90F7-7C7D-4791-ABDB-6DE8F2CC630B}" sibTransId="{A06D9817-D02E-49A7-A394-9C793E72D62A}"/>
    <dgm:cxn modelId="{B147CDA8-67D2-41E7-A143-DF2C3E8DA0B7}" srcId="{2344BA21-0A65-4AEB-ADCA-B6EF65F2C891}" destId="{B9DB3CAC-486A-4D4E-8393-A45E1B4778E2}" srcOrd="1" destOrd="0" parTransId="{1800AD4D-374B-4739-B092-0D0BE7A019AF}" sibTransId="{C9E48A22-B671-4721-BE6F-FEFB5F266ADC}"/>
    <dgm:cxn modelId="{62A0ADAF-E0DD-FF48-AD3E-725618D61795}" type="presOf" srcId="{B9DB3CAC-486A-4D4E-8393-A45E1B4778E2}" destId="{1B49C692-3FF0-0F47-9532-1A88D233BAF7}" srcOrd="0" destOrd="0" presId="urn:microsoft.com/office/officeart/2005/8/layout/vList2"/>
    <dgm:cxn modelId="{DA1B83F1-BEB8-B345-A084-6374E3EE480B}" type="presOf" srcId="{2D72AE31-AE69-4A3B-B2EC-8909C709C8EE}" destId="{10B6E42E-A0FC-9C42-BEC6-F8D633EFEA7A}" srcOrd="0" destOrd="0" presId="urn:microsoft.com/office/officeart/2005/8/layout/vList2"/>
    <dgm:cxn modelId="{899F902E-2858-5344-8594-AB9A1DDF0DA2}" type="presParOf" srcId="{EB24ADDC-9D79-A24F-98AA-22D942D504A8}" destId="{6C12B159-B282-6D4C-9934-8FDFB330FD37}" srcOrd="0" destOrd="0" presId="urn:microsoft.com/office/officeart/2005/8/layout/vList2"/>
    <dgm:cxn modelId="{6D4C6DDC-6EA7-6C42-8BBD-A0C513A374D5}" type="presParOf" srcId="{EB24ADDC-9D79-A24F-98AA-22D942D504A8}" destId="{C431486B-E64A-5641-88C2-07DF02C93D91}" srcOrd="1" destOrd="0" presId="urn:microsoft.com/office/officeart/2005/8/layout/vList2"/>
    <dgm:cxn modelId="{876F8902-0511-8148-A7EC-C17EAFD7CA1A}" type="presParOf" srcId="{EB24ADDC-9D79-A24F-98AA-22D942D504A8}" destId="{1B49C692-3FF0-0F47-9532-1A88D233BAF7}" srcOrd="2" destOrd="0" presId="urn:microsoft.com/office/officeart/2005/8/layout/vList2"/>
    <dgm:cxn modelId="{33A574B4-F6FB-1949-BB6C-175DE6E3FBD5}" type="presParOf" srcId="{EB24ADDC-9D79-A24F-98AA-22D942D504A8}" destId="{1B27607E-31A2-AB43-9D2B-2D8A5C855CE7}" srcOrd="3" destOrd="0" presId="urn:microsoft.com/office/officeart/2005/8/layout/vList2"/>
    <dgm:cxn modelId="{DEBD5CB2-F327-BF49-860A-3FA928EF808A}" type="presParOf" srcId="{EB24ADDC-9D79-A24F-98AA-22D942D504A8}" destId="{75BAD82E-7F9B-794E-BD63-13ED802E13E1}" srcOrd="4" destOrd="0" presId="urn:microsoft.com/office/officeart/2005/8/layout/vList2"/>
    <dgm:cxn modelId="{5E44A609-8668-B349-A331-D8170B902379}" type="presParOf" srcId="{EB24ADDC-9D79-A24F-98AA-22D942D504A8}" destId="{42633C92-9BFD-324F-81B8-348A784F182E}" srcOrd="5" destOrd="0" presId="urn:microsoft.com/office/officeart/2005/8/layout/vList2"/>
    <dgm:cxn modelId="{7A2D219E-08AC-4F4D-832C-44D2C07D2C5A}" type="presParOf" srcId="{EB24ADDC-9D79-A24F-98AA-22D942D504A8}" destId="{10B6E42E-A0FC-9C42-BEC6-F8D633EFEA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0487A-44EA-4F7B-A85F-DE26DF5547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A6F93-048C-45AB-9809-816E7401E279}">
      <dgm:prSet/>
      <dgm:spPr/>
      <dgm:t>
        <a:bodyPr/>
        <a:lstStyle/>
        <a:p>
          <a:r>
            <a:rPr lang="en-US" err="1"/>
            <a:t>Rolamos</a:t>
          </a:r>
          <a:r>
            <a:rPr lang="en-US"/>
            <a:t> um dado por seis </a:t>
          </a:r>
          <a:r>
            <a:rPr lang="en-US" err="1"/>
            <a:t>vezes</a:t>
          </a:r>
          <a:r>
            <a:rPr lang="en-US"/>
            <a:t>: </a:t>
          </a:r>
          <a:r>
            <a:rPr lang="en-US" err="1"/>
            <a:t>não</a:t>
          </a:r>
          <a:r>
            <a:rPr lang="en-US"/>
            <a:t> </a:t>
          </a:r>
          <a:r>
            <a:rPr lang="en-US" err="1"/>
            <a:t>há</a:t>
          </a:r>
          <a:r>
            <a:rPr lang="en-US"/>
            <a:t> </a:t>
          </a:r>
          <a:r>
            <a:rPr lang="en-US" err="1"/>
            <a:t>garantia</a:t>
          </a:r>
          <a:r>
            <a:rPr lang="en-US"/>
            <a:t> de que </a:t>
          </a:r>
          <a:r>
            <a:rPr lang="en-US" err="1"/>
            <a:t>você</a:t>
          </a:r>
          <a:r>
            <a:rPr lang="en-US"/>
            <a:t> </a:t>
          </a:r>
          <a:r>
            <a:rPr lang="en-US" err="1"/>
            <a:t>possa</a:t>
          </a:r>
          <a:r>
            <a:rPr lang="en-US"/>
            <a:t> </a:t>
          </a:r>
          <a:r>
            <a:rPr lang="en-US" err="1"/>
            <a:t>obter</a:t>
          </a:r>
          <a:r>
            <a:rPr lang="en-US"/>
            <a:t> </a:t>
          </a:r>
          <a:r>
            <a:rPr lang="en-US" err="1"/>
            <a:t>pelo</a:t>
          </a:r>
          <a:r>
            <a:rPr lang="en-US"/>
            <a:t> </a:t>
          </a:r>
          <a:r>
            <a:rPr lang="en-US" err="1"/>
            <a:t>menos</a:t>
          </a:r>
          <a:r>
            <a:rPr lang="en-US"/>
            <a:t> um </a:t>
          </a:r>
          <a:r>
            <a:rPr lang="en-US" err="1"/>
            <a:t>cinco</a:t>
          </a:r>
          <a:r>
            <a:rPr lang="en-US"/>
            <a:t>.</a:t>
          </a:r>
        </a:p>
      </dgm:t>
    </dgm:pt>
    <dgm:pt modelId="{A42DD475-F394-44F2-8407-1F2667CB9F69}" type="parTrans" cxnId="{EB5439C4-8C31-4501-83FC-A5F48DF91AB6}">
      <dgm:prSet/>
      <dgm:spPr/>
      <dgm:t>
        <a:bodyPr/>
        <a:lstStyle/>
        <a:p>
          <a:endParaRPr lang="en-US"/>
        </a:p>
      </dgm:t>
    </dgm:pt>
    <dgm:pt modelId="{A6AB0E07-1E05-40D8-B961-E764B7A30144}" type="sibTrans" cxnId="{EB5439C4-8C31-4501-83FC-A5F48DF91AB6}">
      <dgm:prSet/>
      <dgm:spPr/>
      <dgm:t>
        <a:bodyPr/>
        <a:lstStyle/>
        <a:p>
          <a:endParaRPr lang="en-US"/>
        </a:p>
      </dgm:t>
    </dgm:pt>
    <dgm:pt modelId="{1336FBA2-0D26-4FD1-AC4A-2C47F1C69867}">
      <dgm:prSet/>
      <dgm:spPr/>
      <dgm:t>
        <a:bodyPr/>
        <a:lstStyle/>
        <a:p>
          <a:r>
            <a:rPr lang="en-US" err="1"/>
            <a:t>Rolamos</a:t>
          </a:r>
          <a:r>
            <a:rPr lang="en-US"/>
            <a:t> um dado por 600 </a:t>
          </a:r>
          <a:r>
            <a:rPr lang="en-US" err="1"/>
            <a:t>vezes</a:t>
          </a:r>
          <a:r>
            <a:rPr lang="en-US"/>
            <a:t>: </a:t>
          </a:r>
          <a:r>
            <a:rPr lang="en-US" err="1"/>
            <a:t>você</a:t>
          </a:r>
          <a:r>
            <a:rPr lang="en-US"/>
            <a:t> </a:t>
          </a:r>
          <a:r>
            <a:rPr lang="en-US" err="1"/>
            <a:t>tem</a:t>
          </a:r>
          <a:r>
            <a:rPr lang="en-US"/>
            <a:t> Certeza de que </a:t>
          </a:r>
          <a:r>
            <a:rPr lang="en-US" err="1"/>
            <a:t>em</a:t>
          </a:r>
          <a:r>
            <a:rPr lang="en-US"/>
            <a:t> 1/6 das </a:t>
          </a:r>
          <a:r>
            <a:rPr lang="en-US" err="1"/>
            <a:t>vezes</a:t>
          </a:r>
          <a:r>
            <a:rPr lang="en-US"/>
            <a:t> </a:t>
          </a:r>
          <a:r>
            <a:rPr lang="en-US" err="1"/>
            <a:t>você</a:t>
          </a:r>
          <a:r>
            <a:rPr lang="en-US"/>
            <a:t> </a:t>
          </a:r>
          <a:r>
            <a:rPr lang="en-US" err="1"/>
            <a:t>obterá</a:t>
          </a:r>
          <a:r>
            <a:rPr lang="en-US"/>
            <a:t> um </a:t>
          </a:r>
          <a:r>
            <a:rPr lang="en-US" err="1"/>
            <a:t>cinco</a:t>
          </a:r>
          <a:r>
            <a:rPr lang="en-US"/>
            <a:t>. </a:t>
          </a:r>
        </a:p>
      </dgm:t>
    </dgm:pt>
    <dgm:pt modelId="{275EC72A-7A13-49EC-946B-74CE7665D60E}" type="parTrans" cxnId="{3E17926C-2047-4FFD-809E-260D115FA419}">
      <dgm:prSet/>
      <dgm:spPr/>
      <dgm:t>
        <a:bodyPr/>
        <a:lstStyle/>
        <a:p>
          <a:endParaRPr lang="en-US"/>
        </a:p>
      </dgm:t>
    </dgm:pt>
    <dgm:pt modelId="{76048A0B-5632-4D1C-9F11-2DCD2710E3C6}" type="sibTrans" cxnId="{3E17926C-2047-4FFD-809E-260D115FA419}">
      <dgm:prSet/>
      <dgm:spPr/>
      <dgm:t>
        <a:bodyPr/>
        <a:lstStyle/>
        <a:p>
          <a:endParaRPr lang="en-US"/>
        </a:p>
      </dgm:t>
    </dgm:pt>
    <dgm:pt modelId="{5E72F0A4-427E-7D41-BBF4-E93F868C7126}" type="pres">
      <dgm:prSet presAssocID="{ED10487A-44EA-4F7B-A85F-DE26DF554787}" presName="vert0" presStyleCnt="0">
        <dgm:presLayoutVars>
          <dgm:dir/>
          <dgm:animOne val="branch"/>
          <dgm:animLvl val="lvl"/>
        </dgm:presLayoutVars>
      </dgm:prSet>
      <dgm:spPr/>
    </dgm:pt>
    <dgm:pt modelId="{94B4FFEF-C1B6-614F-AA27-3D87C3D1E8F1}" type="pres">
      <dgm:prSet presAssocID="{74BA6F93-048C-45AB-9809-816E7401E279}" presName="thickLine" presStyleLbl="alignNode1" presStyleIdx="0" presStyleCnt="2"/>
      <dgm:spPr/>
    </dgm:pt>
    <dgm:pt modelId="{CBAEFAB0-1D06-CC42-B09E-9B7BB6BEC6C2}" type="pres">
      <dgm:prSet presAssocID="{74BA6F93-048C-45AB-9809-816E7401E279}" presName="horz1" presStyleCnt="0"/>
      <dgm:spPr/>
    </dgm:pt>
    <dgm:pt modelId="{293AEA0B-4E33-304B-BF4A-A4950865D8AD}" type="pres">
      <dgm:prSet presAssocID="{74BA6F93-048C-45AB-9809-816E7401E279}" presName="tx1" presStyleLbl="revTx" presStyleIdx="0" presStyleCnt="2"/>
      <dgm:spPr/>
    </dgm:pt>
    <dgm:pt modelId="{AE224E1E-FFCD-604C-8ED0-18EDF5280392}" type="pres">
      <dgm:prSet presAssocID="{74BA6F93-048C-45AB-9809-816E7401E279}" presName="vert1" presStyleCnt="0"/>
      <dgm:spPr/>
    </dgm:pt>
    <dgm:pt modelId="{826F6221-A545-DE45-8D52-E957DBC97BBA}" type="pres">
      <dgm:prSet presAssocID="{1336FBA2-0D26-4FD1-AC4A-2C47F1C69867}" presName="thickLine" presStyleLbl="alignNode1" presStyleIdx="1" presStyleCnt="2"/>
      <dgm:spPr/>
    </dgm:pt>
    <dgm:pt modelId="{F5D327B9-4A89-8547-B245-2A5BA6F23587}" type="pres">
      <dgm:prSet presAssocID="{1336FBA2-0D26-4FD1-AC4A-2C47F1C69867}" presName="horz1" presStyleCnt="0"/>
      <dgm:spPr/>
    </dgm:pt>
    <dgm:pt modelId="{3D567E72-D828-6E45-BC6F-FC906F4E8A42}" type="pres">
      <dgm:prSet presAssocID="{1336FBA2-0D26-4FD1-AC4A-2C47F1C69867}" presName="tx1" presStyleLbl="revTx" presStyleIdx="1" presStyleCnt="2"/>
      <dgm:spPr/>
    </dgm:pt>
    <dgm:pt modelId="{04513E8E-0B7C-7F40-BE28-7C11E4D4AE33}" type="pres">
      <dgm:prSet presAssocID="{1336FBA2-0D26-4FD1-AC4A-2C47F1C69867}" presName="vert1" presStyleCnt="0"/>
      <dgm:spPr/>
    </dgm:pt>
  </dgm:ptLst>
  <dgm:cxnLst>
    <dgm:cxn modelId="{338DFD36-BFE8-684D-B223-49AEC1DB2D69}" type="presOf" srcId="{1336FBA2-0D26-4FD1-AC4A-2C47F1C69867}" destId="{3D567E72-D828-6E45-BC6F-FC906F4E8A42}" srcOrd="0" destOrd="0" presId="urn:microsoft.com/office/officeart/2008/layout/LinedList"/>
    <dgm:cxn modelId="{E95F1662-C518-6344-A814-971D6B0B4DE2}" type="presOf" srcId="{74BA6F93-048C-45AB-9809-816E7401E279}" destId="{293AEA0B-4E33-304B-BF4A-A4950865D8AD}" srcOrd="0" destOrd="0" presId="urn:microsoft.com/office/officeart/2008/layout/LinedList"/>
    <dgm:cxn modelId="{3E17926C-2047-4FFD-809E-260D115FA419}" srcId="{ED10487A-44EA-4F7B-A85F-DE26DF554787}" destId="{1336FBA2-0D26-4FD1-AC4A-2C47F1C69867}" srcOrd="1" destOrd="0" parTransId="{275EC72A-7A13-49EC-946B-74CE7665D60E}" sibTransId="{76048A0B-5632-4D1C-9F11-2DCD2710E3C6}"/>
    <dgm:cxn modelId="{EB5439C4-8C31-4501-83FC-A5F48DF91AB6}" srcId="{ED10487A-44EA-4F7B-A85F-DE26DF554787}" destId="{74BA6F93-048C-45AB-9809-816E7401E279}" srcOrd="0" destOrd="0" parTransId="{A42DD475-F394-44F2-8407-1F2667CB9F69}" sibTransId="{A6AB0E07-1E05-40D8-B961-E764B7A30144}"/>
    <dgm:cxn modelId="{33399BC9-91AF-EA49-9B3A-6207BA16B3E1}" type="presOf" srcId="{ED10487A-44EA-4F7B-A85F-DE26DF554787}" destId="{5E72F0A4-427E-7D41-BBF4-E93F868C7126}" srcOrd="0" destOrd="0" presId="urn:microsoft.com/office/officeart/2008/layout/LinedList"/>
    <dgm:cxn modelId="{D49DD31E-5C36-5545-B64F-04CC8081A0F8}" type="presParOf" srcId="{5E72F0A4-427E-7D41-BBF4-E93F868C7126}" destId="{94B4FFEF-C1B6-614F-AA27-3D87C3D1E8F1}" srcOrd="0" destOrd="0" presId="urn:microsoft.com/office/officeart/2008/layout/LinedList"/>
    <dgm:cxn modelId="{381E43B0-5262-7142-AF31-100A4EAB3B2C}" type="presParOf" srcId="{5E72F0A4-427E-7D41-BBF4-E93F868C7126}" destId="{CBAEFAB0-1D06-CC42-B09E-9B7BB6BEC6C2}" srcOrd="1" destOrd="0" presId="urn:microsoft.com/office/officeart/2008/layout/LinedList"/>
    <dgm:cxn modelId="{B0183AB8-27EC-D44B-998E-D18CB308ADA6}" type="presParOf" srcId="{CBAEFAB0-1D06-CC42-B09E-9B7BB6BEC6C2}" destId="{293AEA0B-4E33-304B-BF4A-A4950865D8AD}" srcOrd="0" destOrd="0" presId="urn:microsoft.com/office/officeart/2008/layout/LinedList"/>
    <dgm:cxn modelId="{8953FE03-569D-4741-A801-CD7FBB91B634}" type="presParOf" srcId="{CBAEFAB0-1D06-CC42-B09E-9B7BB6BEC6C2}" destId="{AE224E1E-FFCD-604C-8ED0-18EDF5280392}" srcOrd="1" destOrd="0" presId="urn:microsoft.com/office/officeart/2008/layout/LinedList"/>
    <dgm:cxn modelId="{DDC89F65-808A-764B-9EBA-E46A4595A3D9}" type="presParOf" srcId="{5E72F0A4-427E-7D41-BBF4-E93F868C7126}" destId="{826F6221-A545-DE45-8D52-E957DBC97BBA}" srcOrd="2" destOrd="0" presId="urn:microsoft.com/office/officeart/2008/layout/LinedList"/>
    <dgm:cxn modelId="{8B8CAE18-4820-094D-8E12-F78BB81FABD4}" type="presParOf" srcId="{5E72F0A4-427E-7D41-BBF4-E93F868C7126}" destId="{F5D327B9-4A89-8547-B245-2A5BA6F23587}" srcOrd="3" destOrd="0" presId="urn:microsoft.com/office/officeart/2008/layout/LinedList"/>
    <dgm:cxn modelId="{D7F9053A-6EAC-0A46-A0F0-C02A28A72C16}" type="presParOf" srcId="{F5D327B9-4A89-8547-B245-2A5BA6F23587}" destId="{3D567E72-D828-6E45-BC6F-FC906F4E8A42}" srcOrd="0" destOrd="0" presId="urn:microsoft.com/office/officeart/2008/layout/LinedList"/>
    <dgm:cxn modelId="{9A4E4A49-9F7B-724C-9C60-1E28074CAF87}" type="presParOf" srcId="{F5D327B9-4A89-8547-B245-2A5BA6F23587}" destId="{04513E8E-0B7C-7F40-BE28-7C11E4D4AE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EC99EC-7A5E-3A44-A5B7-2BFDE82FE9DE}" type="doc">
      <dgm:prSet loTypeId="urn:microsoft.com/office/officeart/2005/8/layout/venn1" loCatId="" qsTypeId="urn:microsoft.com/office/officeart/2005/8/quickstyle/simple1" qsCatId="simple" csTypeId="urn:microsoft.com/office/officeart/2005/8/colors/colorful3" csCatId="colorful" phldr="1"/>
      <dgm:spPr/>
    </dgm:pt>
    <dgm:pt modelId="{2BD2F166-96C8-AD43-8C50-9F1EF94B0022}">
      <dgm:prSet phldrT="[Text]" custT="1"/>
      <dgm:spPr/>
      <dgm:t>
        <a:bodyPr/>
        <a:lstStyle/>
        <a:p>
          <a:r>
            <a:rPr lang="en-US" sz="1400" b="1"/>
            <a:t>P</a:t>
          </a:r>
        </a:p>
      </dgm:t>
    </dgm:pt>
    <dgm:pt modelId="{93E3FDBE-E0E3-2C43-B1B7-DBF5E48728C2}" type="parTrans" cxnId="{46CB020B-A542-C749-8B9E-60CBD0AA9E05}">
      <dgm:prSet/>
      <dgm:spPr/>
      <dgm:t>
        <a:bodyPr/>
        <a:lstStyle/>
        <a:p>
          <a:endParaRPr lang="en-US"/>
        </a:p>
      </dgm:t>
    </dgm:pt>
    <dgm:pt modelId="{8901DB72-F8F5-C048-ADDD-DA1CA59FFFEF}" type="sibTrans" cxnId="{46CB020B-A542-C749-8B9E-60CBD0AA9E05}">
      <dgm:prSet/>
      <dgm:spPr/>
      <dgm:t>
        <a:bodyPr/>
        <a:lstStyle/>
        <a:p>
          <a:endParaRPr lang="en-US"/>
        </a:p>
      </dgm:t>
    </dgm:pt>
    <dgm:pt modelId="{1AE2FC81-23F0-4C4A-A7F1-D9BA0BA66056}">
      <dgm:prSet phldrT="[Text]" custT="1"/>
      <dgm:spPr/>
      <dgm:t>
        <a:bodyPr/>
        <a:lstStyle/>
        <a:p>
          <a:r>
            <a:rPr lang="en-US" sz="1600">
              <a:latin typeface="Georgia" panose="02040502050405020303" pitchFamily="18" charset="0"/>
            </a:rPr>
            <a:t>I</a:t>
          </a:r>
        </a:p>
      </dgm:t>
    </dgm:pt>
    <dgm:pt modelId="{0BEC8CD5-AA3A-474D-BC0D-359785B34DF2}" type="parTrans" cxnId="{B543E9FD-2EC0-6F41-AD05-37E9B636AEB5}">
      <dgm:prSet/>
      <dgm:spPr/>
      <dgm:t>
        <a:bodyPr/>
        <a:lstStyle/>
        <a:p>
          <a:endParaRPr lang="en-US"/>
        </a:p>
      </dgm:t>
    </dgm:pt>
    <dgm:pt modelId="{D1B421B2-9CDE-5049-A18A-BA7BC27F5EC4}" type="sibTrans" cxnId="{B543E9FD-2EC0-6F41-AD05-37E9B636AEB5}">
      <dgm:prSet/>
      <dgm:spPr/>
      <dgm:t>
        <a:bodyPr/>
        <a:lstStyle/>
        <a:p>
          <a:endParaRPr lang="en-US"/>
        </a:p>
      </dgm:t>
    </dgm:pt>
    <dgm:pt modelId="{73EFF346-3C58-994C-BB57-CF0B5DA5E90D}" type="pres">
      <dgm:prSet presAssocID="{7DEC99EC-7A5E-3A44-A5B7-2BFDE82FE9DE}" presName="compositeShape" presStyleCnt="0">
        <dgm:presLayoutVars>
          <dgm:chMax val="7"/>
          <dgm:dir/>
          <dgm:resizeHandles val="exact"/>
        </dgm:presLayoutVars>
      </dgm:prSet>
      <dgm:spPr/>
    </dgm:pt>
    <dgm:pt modelId="{41A63F1D-3EE9-D04D-9E6C-D87C672E7D1B}" type="pres">
      <dgm:prSet presAssocID="{2BD2F166-96C8-AD43-8C50-9F1EF94B0022}" presName="circ1" presStyleLbl="vennNode1" presStyleIdx="0" presStyleCnt="2"/>
      <dgm:spPr/>
    </dgm:pt>
    <dgm:pt modelId="{699F9836-6290-DF4B-A821-D2634E4A4109}" type="pres">
      <dgm:prSet presAssocID="{2BD2F166-96C8-AD43-8C50-9F1EF94B002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E9AE4A-6B90-714E-BD15-3B71255A12CB}" type="pres">
      <dgm:prSet presAssocID="{1AE2FC81-23F0-4C4A-A7F1-D9BA0BA66056}" presName="circ2" presStyleLbl="vennNode1" presStyleIdx="1" presStyleCnt="2"/>
      <dgm:spPr/>
    </dgm:pt>
    <dgm:pt modelId="{08D60D12-B099-D941-8EBD-CB3DA349D900}" type="pres">
      <dgm:prSet presAssocID="{1AE2FC81-23F0-4C4A-A7F1-D9BA0BA6605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6CB020B-A542-C749-8B9E-60CBD0AA9E05}" srcId="{7DEC99EC-7A5E-3A44-A5B7-2BFDE82FE9DE}" destId="{2BD2F166-96C8-AD43-8C50-9F1EF94B0022}" srcOrd="0" destOrd="0" parTransId="{93E3FDBE-E0E3-2C43-B1B7-DBF5E48728C2}" sibTransId="{8901DB72-F8F5-C048-ADDD-DA1CA59FFFEF}"/>
    <dgm:cxn modelId="{D3D8EA4E-66C3-994E-ACC1-1CCE76772AFE}" type="presOf" srcId="{1AE2FC81-23F0-4C4A-A7F1-D9BA0BA66056}" destId="{08D60D12-B099-D941-8EBD-CB3DA349D900}" srcOrd="1" destOrd="0" presId="urn:microsoft.com/office/officeart/2005/8/layout/venn1"/>
    <dgm:cxn modelId="{687F786A-E324-D142-94F6-CE97418D031E}" type="presOf" srcId="{1AE2FC81-23F0-4C4A-A7F1-D9BA0BA66056}" destId="{BEE9AE4A-6B90-714E-BD15-3B71255A12CB}" srcOrd="0" destOrd="0" presId="urn:microsoft.com/office/officeart/2005/8/layout/venn1"/>
    <dgm:cxn modelId="{6F72596F-023D-F74A-A06D-44EA5B4F0DB8}" type="presOf" srcId="{7DEC99EC-7A5E-3A44-A5B7-2BFDE82FE9DE}" destId="{73EFF346-3C58-994C-BB57-CF0B5DA5E90D}" srcOrd="0" destOrd="0" presId="urn:microsoft.com/office/officeart/2005/8/layout/venn1"/>
    <dgm:cxn modelId="{B9C05F9D-F26A-9341-82A7-B81034280219}" type="presOf" srcId="{2BD2F166-96C8-AD43-8C50-9F1EF94B0022}" destId="{699F9836-6290-DF4B-A821-D2634E4A4109}" srcOrd="1" destOrd="0" presId="urn:microsoft.com/office/officeart/2005/8/layout/venn1"/>
    <dgm:cxn modelId="{8DB0B4AC-65A1-B346-B9DE-B71CC45352AC}" type="presOf" srcId="{2BD2F166-96C8-AD43-8C50-9F1EF94B0022}" destId="{41A63F1D-3EE9-D04D-9E6C-D87C672E7D1B}" srcOrd="0" destOrd="0" presId="urn:microsoft.com/office/officeart/2005/8/layout/venn1"/>
    <dgm:cxn modelId="{B543E9FD-2EC0-6F41-AD05-37E9B636AEB5}" srcId="{7DEC99EC-7A5E-3A44-A5B7-2BFDE82FE9DE}" destId="{1AE2FC81-23F0-4C4A-A7F1-D9BA0BA66056}" srcOrd="1" destOrd="0" parTransId="{0BEC8CD5-AA3A-474D-BC0D-359785B34DF2}" sibTransId="{D1B421B2-9CDE-5049-A18A-BA7BC27F5EC4}"/>
    <dgm:cxn modelId="{28716DF2-80FD-AA48-89A2-FBDFF800F732}" type="presParOf" srcId="{73EFF346-3C58-994C-BB57-CF0B5DA5E90D}" destId="{41A63F1D-3EE9-D04D-9E6C-D87C672E7D1B}" srcOrd="0" destOrd="0" presId="urn:microsoft.com/office/officeart/2005/8/layout/venn1"/>
    <dgm:cxn modelId="{914B412D-9D2D-9343-AA23-31A3F1245A42}" type="presParOf" srcId="{73EFF346-3C58-994C-BB57-CF0B5DA5E90D}" destId="{699F9836-6290-DF4B-A821-D2634E4A4109}" srcOrd="1" destOrd="0" presId="urn:microsoft.com/office/officeart/2005/8/layout/venn1"/>
    <dgm:cxn modelId="{69CD690E-68B7-094F-8EEC-97ED2FF61361}" type="presParOf" srcId="{73EFF346-3C58-994C-BB57-CF0B5DA5E90D}" destId="{BEE9AE4A-6B90-714E-BD15-3B71255A12CB}" srcOrd="2" destOrd="0" presId="urn:microsoft.com/office/officeart/2005/8/layout/venn1"/>
    <dgm:cxn modelId="{EA112773-9A70-FF47-8ED2-9988AB50B788}" type="presParOf" srcId="{73EFF346-3C58-994C-BB57-CF0B5DA5E90D}" destId="{08D60D12-B099-D941-8EBD-CB3DA349D90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86927E-8507-454F-8B10-5CF931CF20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947D48-ECB2-43EA-8760-570ED6C758CF}">
      <dgm:prSet/>
      <dgm:spPr/>
      <dgm:t>
        <a:bodyPr/>
        <a:lstStyle/>
        <a:p>
          <a:r>
            <a:rPr lang="en-US"/>
            <a:t>Assunções</a:t>
          </a:r>
        </a:p>
      </dgm:t>
    </dgm:pt>
    <dgm:pt modelId="{CABDD24B-0673-4CF4-9D63-65B6179AFF9A}" type="parTrans" cxnId="{9EF9F3C3-5CA3-4A75-A4DE-C20A2E51B4B8}">
      <dgm:prSet/>
      <dgm:spPr/>
      <dgm:t>
        <a:bodyPr/>
        <a:lstStyle/>
        <a:p>
          <a:endParaRPr lang="en-US"/>
        </a:p>
      </dgm:t>
    </dgm:pt>
    <dgm:pt modelId="{0D0211EA-8B45-4D76-8B57-8B20F6B1F577}" type="sibTrans" cxnId="{9EF9F3C3-5CA3-4A75-A4DE-C20A2E51B4B8}">
      <dgm:prSet/>
      <dgm:spPr/>
      <dgm:t>
        <a:bodyPr/>
        <a:lstStyle/>
        <a:p>
          <a:endParaRPr lang="en-US"/>
        </a:p>
      </dgm:t>
    </dgm:pt>
    <dgm:pt modelId="{3ED1D831-6810-4DEA-8000-904A7654AC8C}">
      <dgm:prSet/>
      <dgm:spPr/>
      <dgm:t>
        <a:bodyPr/>
        <a:lstStyle/>
        <a:p>
          <a:r>
            <a:rPr lang="en-US"/>
            <a:t>Os eventos devem ser DISJUNTOS. </a:t>
          </a:r>
        </a:p>
      </dgm:t>
    </dgm:pt>
    <dgm:pt modelId="{251C15AA-DB9A-41C7-A2AA-6EEF6E4C7CB1}" type="parTrans" cxnId="{69FE1849-2CA4-4C67-A1CE-23EBB31956DC}">
      <dgm:prSet/>
      <dgm:spPr/>
      <dgm:t>
        <a:bodyPr/>
        <a:lstStyle/>
        <a:p>
          <a:endParaRPr lang="en-US"/>
        </a:p>
      </dgm:t>
    </dgm:pt>
    <dgm:pt modelId="{999EFF2A-7314-4D91-82AE-94A75ED910B4}" type="sibTrans" cxnId="{69FE1849-2CA4-4C67-A1CE-23EBB31956DC}">
      <dgm:prSet/>
      <dgm:spPr/>
      <dgm:t>
        <a:bodyPr/>
        <a:lstStyle/>
        <a:p>
          <a:endParaRPr lang="en-US"/>
        </a:p>
      </dgm:t>
    </dgm:pt>
    <dgm:pt modelId="{B00FEAA1-F142-4781-AC45-9FE19B428B0C}">
      <dgm:prSet/>
      <dgm:spPr/>
      <dgm:t>
        <a:bodyPr/>
        <a:lstStyle/>
        <a:p>
          <a:r>
            <a:rPr lang="en-US" dirty="0"/>
            <a:t>A probabilidade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evento</a:t>
          </a:r>
          <a:r>
            <a:rPr lang="en-US" dirty="0"/>
            <a:t> </a:t>
          </a:r>
          <a:r>
            <a:rPr lang="en-US" dirty="0" err="1"/>
            <a:t>deve</a:t>
          </a:r>
          <a:r>
            <a:rPr lang="en-US" dirty="0"/>
            <a:t> entre 0 e 1. </a:t>
          </a:r>
        </a:p>
      </dgm:t>
    </dgm:pt>
    <dgm:pt modelId="{FD66C813-40C7-46F4-82EB-9811AE4EAEE6}" type="parTrans" cxnId="{DA00B25C-1CD8-40C1-9580-2725BCE32574}">
      <dgm:prSet/>
      <dgm:spPr/>
      <dgm:t>
        <a:bodyPr/>
        <a:lstStyle/>
        <a:p>
          <a:endParaRPr lang="en-US"/>
        </a:p>
      </dgm:t>
    </dgm:pt>
    <dgm:pt modelId="{7DDDA02D-E7C7-46A9-8851-37DCB73906F7}" type="sibTrans" cxnId="{DA00B25C-1CD8-40C1-9580-2725BCE32574}">
      <dgm:prSet/>
      <dgm:spPr/>
      <dgm:t>
        <a:bodyPr/>
        <a:lstStyle/>
        <a:p>
          <a:endParaRPr lang="en-US"/>
        </a:p>
      </dgm:t>
    </dgm:pt>
    <dgm:pt modelId="{B2ED3819-7490-462C-A083-944C6529881B}">
      <dgm:prSet/>
      <dgm:spPr/>
      <dgm:t>
        <a:bodyPr/>
        <a:lstStyle/>
        <a:p>
          <a:r>
            <a:rPr lang="en-US" dirty="0"/>
            <a:t>A soma da probabilidade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evento</a:t>
          </a:r>
          <a:r>
            <a:rPr lang="en-US" dirty="0"/>
            <a:t> </a:t>
          </a:r>
          <a:r>
            <a:rPr lang="en-US" dirty="0" err="1"/>
            <a:t>deve</a:t>
          </a:r>
          <a:r>
            <a:rPr lang="en-US" dirty="0"/>
            <a:t> ser total a 1. </a:t>
          </a:r>
        </a:p>
      </dgm:t>
    </dgm:pt>
    <dgm:pt modelId="{69BA7EAA-4803-4127-B0E0-BECE57F74CAC}" type="parTrans" cxnId="{E6C8B854-DD77-44A9-8975-A15BEC78C857}">
      <dgm:prSet/>
      <dgm:spPr/>
      <dgm:t>
        <a:bodyPr/>
        <a:lstStyle/>
        <a:p>
          <a:endParaRPr lang="en-US"/>
        </a:p>
      </dgm:t>
    </dgm:pt>
    <dgm:pt modelId="{D6808E6B-78CD-459D-A0AE-1945727DEB6E}" type="sibTrans" cxnId="{E6C8B854-DD77-44A9-8975-A15BEC78C857}">
      <dgm:prSet/>
      <dgm:spPr/>
      <dgm:t>
        <a:bodyPr/>
        <a:lstStyle/>
        <a:p>
          <a:endParaRPr lang="en-US"/>
        </a:p>
      </dgm:t>
    </dgm:pt>
    <dgm:pt modelId="{12148A5A-AE7D-7C49-A18C-C35FAB7EA36B}" type="pres">
      <dgm:prSet presAssocID="{9786927E-8507-454F-8B10-5CF931CF20DD}" presName="vert0" presStyleCnt="0">
        <dgm:presLayoutVars>
          <dgm:dir/>
          <dgm:animOne val="branch"/>
          <dgm:animLvl val="lvl"/>
        </dgm:presLayoutVars>
      </dgm:prSet>
      <dgm:spPr/>
    </dgm:pt>
    <dgm:pt modelId="{0E5C506B-1AF7-4543-856B-162A33D9933F}" type="pres">
      <dgm:prSet presAssocID="{EC947D48-ECB2-43EA-8760-570ED6C758CF}" presName="thickLine" presStyleLbl="alignNode1" presStyleIdx="0" presStyleCnt="1"/>
      <dgm:spPr/>
    </dgm:pt>
    <dgm:pt modelId="{7F637061-C522-3E4F-AAFF-B818072DEA12}" type="pres">
      <dgm:prSet presAssocID="{EC947D48-ECB2-43EA-8760-570ED6C758CF}" presName="horz1" presStyleCnt="0"/>
      <dgm:spPr/>
    </dgm:pt>
    <dgm:pt modelId="{E88D1FE6-3FFA-3047-825D-DC6B7C8AC9EB}" type="pres">
      <dgm:prSet presAssocID="{EC947D48-ECB2-43EA-8760-570ED6C758CF}" presName="tx1" presStyleLbl="revTx" presStyleIdx="0" presStyleCnt="4"/>
      <dgm:spPr/>
    </dgm:pt>
    <dgm:pt modelId="{A4B3D4E0-E658-0C49-8221-882B4E58466A}" type="pres">
      <dgm:prSet presAssocID="{EC947D48-ECB2-43EA-8760-570ED6C758CF}" presName="vert1" presStyleCnt="0"/>
      <dgm:spPr/>
    </dgm:pt>
    <dgm:pt modelId="{9B6DB73F-41D7-B44B-A7B2-A650181ECAC8}" type="pres">
      <dgm:prSet presAssocID="{3ED1D831-6810-4DEA-8000-904A7654AC8C}" presName="vertSpace2a" presStyleCnt="0"/>
      <dgm:spPr/>
    </dgm:pt>
    <dgm:pt modelId="{83B1625F-2035-5446-8B0D-F6C3BA689C12}" type="pres">
      <dgm:prSet presAssocID="{3ED1D831-6810-4DEA-8000-904A7654AC8C}" presName="horz2" presStyleCnt="0"/>
      <dgm:spPr/>
    </dgm:pt>
    <dgm:pt modelId="{7E614159-3260-A344-96E9-98E7093F4BD6}" type="pres">
      <dgm:prSet presAssocID="{3ED1D831-6810-4DEA-8000-904A7654AC8C}" presName="horzSpace2" presStyleCnt="0"/>
      <dgm:spPr/>
    </dgm:pt>
    <dgm:pt modelId="{45E2F559-ACFF-FA42-BF95-43E3174DD821}" type="pres">
      <dgm:prSet presAssocID="{3ED1D831-6810-4DEA-8000-904A7654AC8C}" presName="tx2" presStyleLbl="revTx" presStyleIdx="1" presStyleCnt="4"/>
      <dgm:spPr/>
    </dgm:pt>
    <dgm:pt modelId="{00E7DBE4-BB6B-A14F-89C3-BFC4567D91F3}" type="pres">
      <dgm:prSet presAssocID="{3ED1D831-6810-4DEA-8000-904A7654AC8C}" presName="vert2" presStyleCnt="0"/>
      <dgm:spPr/>
    </dgm:pt>
    <dgm:pt modelId="{EDE7F761-9626-AF4F-80AE-57121D2470DC}" type="pres">
      <dgm:prSet presAssocID="{3ED1D831-6810-4DEA-8000-904A7654AC8C}" presName="thinLine2b" presStyleLbl="callout" presStyleIdx="0" presStyleCnt="3"/>
      <dgm:spPr/>
    </dgm:pt>
    <dgm:pt modelId="{1DC8D46C-8A4B-274E-81C4-F6D97E3ECE5D}" type="pres">
      <dgm:prSet presAssocID="{3ED1D831-6810-4DEA-8000-904A7654AC8C}" presName="vertSpace2b" presStyleCnt="0"/>
      <dgm:spPr/>
    </dgm:pt>
    <dgm:pt modelId="{1835B0BE-1C16-D54F-80C6-A52697176A22}" type="pres">
      <dgm:prSet presAssocID="{B00FEAA1-F142-4781-AC45-9FE19B428B0C}" presName="horz2" presStyleCnt="0"/>
      <dgm:spPr/>
    </dgm:pt>
    <dgm:pt modelId="{C87B151B-4A91-6F46-93CD-E70E73A69220}" type="pres">
      <dgm:prSet presAssocID="{B00FEAA1-F142-4781-AC45-9FE19B428B0C}" presName="horzSpace2" presStyleCnt="0"/>
      <dgm:spPr/>
    </dgm:pt>
    <dgm:pt modelId="{70F2AE8A-8D41-834D-9F30-44F802422503}" type="pres">
      <dgm:prSet presAssocID="{B00FEAA1-F142-4781-AC45-9FE19B428B0C}" presName="tx2" presStyleLbl="revTx" presStyleIdx="2" presStyleCnt="4"/>
      <dgm:spPr/>
    </dgm:pt>
    <dgm:pt modelId="{46328131-44CE-4A45-A87B-21A03F196F96}" type="pres">
      <dgm:prSet presAssocID="{B00FEAA1-F142-4781-AC45-9FE19B428B0C}" presName="vert2" presStyleCnt="0"/>
      <dgm:spPr/>
    </dgm:pt>
    <dgm:pt modelId="{AF05A520-4714-4F41-8374-0D53E7D85FDE}" type="pres">
      <dgm:prSet presAssocID="{B00FEAA1-F142-4781-AC45-9FE19B428B0C}" presName="thinLine2b" presStyleLbl="callout" presStyleIdx="1" presStyleCnt="3"/>
      <dgm:spPr/>
    </dgm:pt>
    <dgm:pt modelId="{ED970ACB-A46D-514C-88FB-5AE3EB3FBCAD}" type="pres">
      <dgm:prSet presAssocID="{B00FEAA1-F142-4781-AC45-9FE19B428B0C}" presName="vertSpace2b" presStyleCnt="0"/>
      <dgm:spPr/>
    </dgm:pt>
    <dgm:pt modelId="{FCA19CB0-E393-D145-94E4-E42BED134EF9}" type="pres">
      <dgm:prSet presAssocID="{B2ED3819-7490-462C-A083-944C6529881B}" presName="horz2" presStyleCnt="0"/>
      <dgm:spPr/>
    </dgm:pt>
    <dgm:pt modelId="{AA4F917B-1546-9641-B81C-49AC37AEE467}" type="pres">
      <dgm:prSet presAssocID="{B2ED3819-7490-462C-A083-944C6529881B}" presName="horzSpace2" presStyleCnt="0"/>
      <dgm:spPr/>
    </dgm:pt>
    <dgm:pt modelId="{54692EA9-9650-D84D-A03D-2BEB5AF57621}" type="pres">
      <dgm:prSet presAssocID="{B2ED3819-7490-462C-A083-944C6529881B}" presName="tx2" presStyleLbl="revTx" presStyleIdx="3" presStyleCnt="4"/>
      <dgm:spPr/>
    </dgm:pt>
    <dgm:pt modelId="{BA3A1CEB-2D8F-AB4B-BB99-301149C69024}" type="pres">
      <dgm:prSet presAssocID="{B2ED3819-7490-462C-A083-944C6529881B}" presName="vert2" presStyleCnt="0"/>
      <dgm:spPr/>
    </dgm:pt>
    <dgm:pt modelId="{99D860A3-7732-DA41-B12E-75F5078FD38A}" type="pres">
      <dgm:prSet presAssocID="{B2ED3819-7490-462C-A083-944C6529881B}" presName="thinLine2b" presStyleLbl="callout" presStyleIdx="2" presStyleCnt="3"/>
      <dgm:spPr/>
    </dgm:pt>
    <dgm:pt modelId="{481EB350-EA5B-0044-9731-930C32B3570D}" type="pres">
      <dgm:prSet presAssocID="{B2ED3819-7490-462C-A083-944C6529881B}" presName="vertSpace2b" presStyleCnt="0"/>
      <dgm:spPr/>
    </dgm:pt>
  </dgm:ptLst>
  <dgm:cxnLst>
    <dgm:cxn modelId="{1C211B35-8A59-E441-8AA0-541C7F6E43DE}" type="presOf" srcId="{3ED1D831-6810-4DEA-8000-904A7654AC8C}" destId="{45E2F559-ACFF-FA42-BF95-43E3174DD821}" srcOrd="0" destOrd="0" presId="urn:microsoft.com/office/officeart/2008/layout/LinedList"/>
    <dgm:cxn modelId="{AD782B47-6CAF-2F42-91A1-37395BD428C0}" type="presOf" srcId="{B00FEAA1-F142-4781-AC45-9FE19B428B0C}" destId="{70F2AE8A-8D41-834D-9F30-44F802422503}" srcOrd="0" destOrd="0" presId="urn:microsoft.com/office/officeart/2008/layout/LinedList"/>
    <dgm:cxn modelId="{69FE1849-2CA4-4C67-A1CE-23EBB31956DC}" srcId="{EC947D48-ECB2-43EA-8760-570ED6C758CF}" destId="{3ED1D831-6810-4DEA-8000-904A7654AC8C}" srcOrd="0" destOrd="0" parTransId="{251C15AA-DB9A-41C7-A2AA-6EEF6E4C7CB1}" sibTransId="{999EFF2A-7314-4D91-82AE-94A75ED910B4}"/>
    <dgm:cxn modelId="{E6C8B854-DD77-44A9-8975-A15BEC78C857}" srcId="{EC947D48-ECB2-43EA-8760-570ED6C758CF}" destId="{B2ED3819-7490-462C-A083-944C6529881B}" srcOrd="2" destOrd="0" parTransId="{69BA7EAA-4803-4127-B0E0-BECE57F74CAC}" sibTransId="{D6808E6B-78CD-459D-A0AE-1945727DEB6E}"/>
    <dgm:cxn modelId="{DA00B25C-1CD8-40C1-9580-2725BCE32574}" srcId="{EC947D48-ECB2-43EA-8760-570ED6C758CF}" destId="{B00FEAA1-F142-4781-AC45-9FE19B428B0C}" srcOrd="1" destOrd="0" parTransId="{FD66C813-40C7-46F4-82EB-9811AE4EAEE6}" sibTransId="{7DDDA02D-E7C7-46A9-8851-37DCB73906F7}"/>
    <dgm:cxn modelId="{4D77A295-F0F8-FC41-A9A2-E15567CDF28B}" type="presOf" srcId="{EC947D48-ECB2-43EA-8760-570ED6C758CF}" destId="{E88D1FE6-3FFA-3047-825D-DC6B7C8AC9EB}" srcOrd="0" destOrd="0" presId="urn:microsoft.com/office/officeart/2008/layout/LinedList"/>
    <dgm:cxn modelId="{9EF9F3C3-5CA3-4A75-A4DE-C20A2E51B4B8}" srcId="{9786927E-8507-454F-8B10-5CF931CF20DD}" destId="{EC947D48-ECB2-43EA-8760-570ED6C758CF}" srcOrd="0" destOrd="0" parTransId="{CABDD24B-0673-4CF4-9D63-65B6179AFF9A}" sibTransId="{0D0211EA-8B45-4D76-8B57-8B20F6B1F577}"/>
    <dgm:cxn modelId="{BE91E6CC-3597-C54B-B801-D406B5F9AF81}" type="presOf" srcId="{B2ED3819-7490-462C-A083-944C6529881B}" destId="{54692EA9-9650-D84D-A03D-2BEB5AF57621}" srcOrd="0" destOrd="0" presId="urn:microsoft.com/office/officeart/2008/layout/LinedList"/>
    <dgm:cxn modelId="{D69992E8-ADA3-E145-8604-09271E3B02F4}" type="presOf" srcId="{9786927E-8507-454F-8B10-5CF931CF20DD}" destId="{12148A5A-AE7D-7C49-A18C-C35FAB7EA36B}" srcOrd="0" destOrd="0" presId="urn:microsoft.com/office/officeart/2008/layout/LinedList"/>
    <dgm:cxn modelId="{361A868A-CF47-E642-A17F-C6E85435B704}" type="presParOf" srcId="{12148A5A-AE7D-7C49-A18C-C35FAB7EA36B}" destId="{0E5C506B-1AF7-4543-856B-162A33D9933F}" srcOrd="0" destOrd="0" presId="urn:microsoft.com/office/officeart/2008/layout/LinedList"/>
    <dgm:cxn modelId="{5C17B772-A936-114A-A254-2474745D6E9B}" type="presParOf" srcId="{12148A5A-AE7D-7C49-A18C-C35FAB7EA36B}" destId="{7F637061-C522-3E4F-AAFF-B818072DEA12}" srcOrd="1" destOrd="0" presId="urn:microsoft.com/office/officeart/2008/layout/LinedList"/>
    <dgm:cxn modelId="{C59BA1E4-8314-CC4C-A7C2-56C4F6118008}" type="presParOf" srcId="{7F637061-C522-3E4F-AAFF-B818072DEA12}" destId="{E88D1FE6-3FFA-3047-825D-DC6B7C8AC9EB}" srcOrd="0" destOrd="0" presId="urn:microsoft.com/office/officeart/2008/layout/LinedList"/>
    <dgm:cxn modelId="{8FFE7084-BB24-184E-B0B4-94E37A29264C}" type="presParOf" srcId="{7F637061-C522-3E4F-AAFF-B818072DEA12}" destId="{A4B3D4E0-E658-0C49-8221-882B4E58466A}" srcOrd="1" destOrd="0" presId="urn:microsoft.com/office/officeart/2008/layout/LinedList"/>
    <dgm:cxn modelId="{A111C1CA-979D-E049-818A-E5EB7FC17E40}" type="presParOf" srcId="{A4B3D4E0-E658-0C49-8221-882B4E58466A}" destId="{9B6DB73F-41D7-B44B-A7B2-A650181ECAC8}" srcOrd="0" destOrd="0" presId="urn:microsoft.com/office/officeart/2008/layout/LinedList"/>
    <dgm:cxn modelId="{09E50993-D61C-FB47-907A-975C7F45D0B4}" type="presParOf" srcId="{A4B3D4E0-E658-0C49-8221-882B4E58466A}" destId="{83B1625F-2035-5446-8B0D-F6C3BA689C12}" srcOrd="1" destOrd="0" presId="urn:microsoft.com/office/officeart/2008/layout/LinedList"/>
    <dgm:cxn modelId="{E83C1D66-DF9A-1D4B-8C88-4EAAF7F72676}" type="presParOf" srcId="{83B1625F-2035-5446-8B0D-F6C3BA689C12}" destId="{7E614159-3260-A344-96E9-98E7093F4BD6}" srcOrd="0" destOrd="0" presId="urn:microsoft.com/office/officeart/2008/layout/LinedList"/>
    <dgm:cxn modelId="{577B1145-CBBB-C94A-BEE8-8C677D700C48}" type="presParOf" srcId="{83B1625F-2035-5446-8B0D-F6C3BA689C12}" destId="{45E2F559-ACFF-FA42-BF95-43E3174DD821}" srcOrd="1" destOrd="0" presId="urn:microsoft.com/office/officeart/2008/layout/LinedList"/>
    <dgm:cxn modelId="{B0A5431D-6AA3-424B-8EFE-A86E6F54942A}" type="presParOf" srcId="{83B1625F-2035-5446-8B0D-F6C3BA689C12}" destId="{00E7DBE4-BB6B-A14F-89C3-BFC4567D91F3}" srcOrd="2" destOrd="0" presId="urn:microsoft.com/office/officeart/2008/layout/LinedList"/>
    <dgm:cxn modelId="{25CD70CF-921E-0143-BC7F-75BCE5355E34}" type="presParOf" srcId="{A4B3D4E0-E658-0C49-8221-882B4E58466A}" destId="{EDE7F761-9626-AF4F-80AE-57121D2470DC}" srcOrd="2" destOrd="0" presId="urn:microsoft.com/office/officeart/2008/layout/LinedList"/>
    <dgm:cxn modelId="{325904A8-5D9B-5C41-9775-2F41C0AB109E}" type="presParOf" srcId="{A4B3D4E0-E658-0C49-8221-882B4E58466A}" destId="{1DC8D46C-8A4B-274E-81C4-F6D97E3ECE5D}" srcOrd="3" destOrd="0" presId="urn:microsoft.com/office/officeart/2008/layout/LinedList"/>
    <dgm:cxn modelId="{9B3D8671-9875-F14F-99BC-4A50AE6C5360}" type="presParOf" srcId="{A4B3D4E0-E658-0C49-8221-882B4E58466A}" destId="{1835B0BE-1C16-D54F-80C6-A52697176A22}" srcOrd="4" destOrd="0" presId="urn:microsoft.com/office/officeart/2008/layout/LinedList"/>
    <dgm:cxn modelId="{C696FA95-0EE8-AE40-86A1-1B75CE49C55B}" type="presParOf" srcId="{1835B0BE-1C16-D54F-80C6-A52697176A22}" destId="{C87B151B-4A91-6F46-93CD-E70E73A69220}" srcOrd="0" destOrd="0" presId="urn:microsoft.com/office/officeart/2008/layout/LinedList"/>
    <dgm:cxn modelId="{8C9EEB2C-898E-C742-9E3E-EC1DEA949204}" type="presParOf" srcId="{1835B0BE-1C16-D54F-80C6-A52697176A22}" destId="{70F2AE8A-8D41-834D-9F30-44F802422503}" srcOrd="1" destOrd="0" presId="urn:microsoft.com/office/officeart/2008/layout/LinedList"/>
    <dgm:cxn modelId="{9CB4D0E0-C994-DD44-BED7-04EB2FC233D8}" type="presParOf" srcId="{1835B0BE-1C16-D54F-80C6-A52697176A22}" destId="{46328131-44CE-4A45-A87B-21A03F196F96}" srcOrd="2" destOrd="0" presId="urn:microsoft.com/office/officeart/2008/layout/LinedList"/>
    <dgm:cxn modelId="{CCB5A0B5-4B6A-704A-8BFE-E13D866F4AAF}" type="presParOf" srcId="{A4B3D4E0-E658-0C49-8221-882B4E58466A}" destId="{AF05A520-4714-4F41-8374-0D53E7D85FDE}" srcOrd="5" destOrd="0" presId="urn:microsoft.com/office/officeart/2008/layout/LinedList"/>
    <dgm:cxn modelId="{9049131D-1B36-6C46-9934-4ECBDCF83D5A}" type="presParOf" srcId="{A4B3D4E0-E658-0C49-8221-882B4E58466A}" destId="{ED970ACB-A46D-514C-88FB-5AE3EB3FBCAD}" srcOrd="6" destOrd="0" presId="urn:microsoft.com/office/officeart/2008/layout/LinedList"/>
    <dgm:cxn modelId="{8AA2F11E-25A5-474E-A87E-EE24AFB2C922}" type="presParOf" srcId="{A4B3D4E0-E658-0C49-8221-882B4E58466A}" destId="{FCA19CB0-E393-D145-94E4-E42BED134EF9}" srcOrd="7" destOrd="0" presId="urn:microsoft.com/office/officeart/2008/layout/LinedList"/>
    <dgm:cxn modelId="{A9BFD282-D9AF-E041-92A5-4CFC6B9CB13A}" type="presParOf" srcId="{FCA19CB0-E393-D145-94E4-E42BED134EF9}" destId="{AA4F917B-1546-9641-B81C-49AC37AEE467}" srcOrd="0" destOrd="0" presId="urn:microsoft.com/office/officeart/2008/layout/LinedList"/>
    <dgm:cxn modelId="{4927491E-3B6E-1C4A-A0EC-0C7682695E1E}" type="presParOf" srcId="{FCA19CB0-E393-D145-94E4-E42BED134EF9}" destId="{54692EA9-9650-D84D-A03D-2BEB5AF57621}" srcOrd="1" destOrd="0" presId="urn:microsoft.com/office/officeart/2008/layout/LinedList"/>
    <dgm:cxn modelId="{93B364D6-51F9-BE43-B354-502202357D07}" type="presParOf" srcId="{FCA19CB0-E393-D145-94E4-E42BED134EF9}" destId="{BA3A1CEB-2D8F-AB4B-BB99-301149C69024}" srcOrd="2" destOrd="0" presId="urn:microsoft.com/office/officeart/2008/layout/LinedList"/>
    <dgm:cxn modelId="{A542B5E2-2FDE-7D41-9432-2182694C3E73}" type="presParOf" srcId="{A4B3D4E0-E658-0C49-8221-882B4E58466A}" destId="{99D860A3-7732-DA41-B12E-75F5078FD38A}" srcOrd="8" destOrd="0" presId="urn:microsoft.com/office/officeart/2008/layout/LinedList"/>
    <dgm:cxn modelId="{120E87E6-E6C3-9846-B1D9-9941499701F5}" type="presParOf" srcId="{A4B3D4E0-E658-0C49-8221-882B4E58466A}" destId="{481EB350-EA5B-0044-9731-930C32B3570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BBD16-DD6A-7C46-9B86-4F25CD984626}">
      <dsp:nvSpPr>
        <dsp:cNvPr id="0" name=""/>
        <dsp:cNvSpPr/>
      </dsp:nvSpPr>
      <dsp:spPr>
        <a:xfrm>
          <a:off x="0" y="7484"/>
          <a:ext cx="6667499" cy="25429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distribuição de probabilide é um modelo matemático que especifica os possíveis resultados de uma variável aleatória. </a:t>
          </a:r>
        </a:p>
      </dsp:txBody>
      <dsp:txXfrm>
        <a:off x="124139" y="131623"/>
        <a:ext cx="6419221" cy="2294717"/>
      </dsp:txXfrm>
    </dsp:sp>
    <dsp:sp modelId="{3A3E7B3F-2AA6-5B48-9A89-AFD01EC8AB7C}">
      <dsp:nvSpPr>
        <dsp:cNvPr id="0" name=""/>
        <dsp:cNvSpPr/>
      </dsp:nvSpPr>
      <dsp:spPr>
        <a:xfrm>
          <a:off x="0" y="2631119"/>
          <a:ext cx="6667499" cy="2542995"/>
        </a:xfrm>
        <a:prstGeom prst="roundRect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Muitos</a:t>
          </a:r>
          <a:r>
            <a:rPr lang="en-US" sz="2800" kern="1200" dirty="0"/>
            <a:t> testes </a:t>
          </a:r>
          <a:r>
            <a:rPr lang="en-US" sz="2800" kern="1200" dirty="0" err="1"/>
            <a:t>estatísticos</a:t>
          </a:r>
          <a:r>
            <a:rPr lang="en-US" sz="2800" kern="1200" dirty="0"/>
            <a:t> </a:t>
          </a:r>
          <a:r>
            <a:rPr lang="en-US" sz="2800" kern="1200" dirty="0" err="1"/>
            <a:t>exploram</a:t>
          </a:r>
          <a:r>
            <a:rPr lang="en-US" sz="2800" kern="1200" dirty="0"/>
            <a:t> </a:t>
          </a:r>
          <a:r>
            <a:rPr lang="en-US" sz="2800" kern="1200" dirty="0" err="1"/>
            <a:t>distribuições</a:t>
          </a:r>
          <a:r>
            <a:rPr lang="en-US" sz="2800" kern="1200" dirty="0"/>
            <a:t> de probabilidade. </a:t>
          </a:r>
          <a:r>
            <a:rPr lang="en-US" sz="2800" kern="1200" dirty="0" err="1"/>
            <a:t>Portanto</a:t>
          </a:r>
          <a:r>
            <a:rPr lang="en-US" sz="2800" kern="1200" dirty="0"/>
            <a:t>, </a:t>
          </a:r>
          <a:r>
            <a:rPr lang="en-US" sz="2800" kern="1200" dirty="0" err="1"/>
            <a:t>não</a:t>
          </a:r>
          <a:r>
            <a:rPr lang="en-US" sz="2800" kern="1200" dirty="0"/>
            <a:t> </a:t>
          </a:r>
          <a:r>
            <a:rPr lang="en-US" sz="2800" kern="1200" dirty="0" err="1"/>
            <a:t>há</a:t>
          </a:r>
          <a:r>
            <a:rPr lang="en-US" sz="2800" kern="1200" dirty="0"/>
            <a:t> </a:t>
          </a:r>
          <a:r>
            <a:rPr lang="en-US" sz="2800" kern="1200" dirty="0" err="1"/>
            <a:t>como</a:t>
          </a:r>
          <a:r>
            <a:rPr lang="en-US" sz="2800" kern="1200" dirty="0"/>
            <a:t> </a:t>
          </a:r>
          <a:r>
            <a:rPr lang="en-US" sz="2800" kern="1200" dirty="0" err="1"/>
            <a:t>escolher</a:t>
          </a:r>
          <a:r>
            <a:rPr lang="en-US" sz="2800" kern="1200" dirty="0"/>
            <a:t> o teste </a:t>
          </a:r>
          <a:r>
            <a:rPr lang="en-US" sz="2800" kern="1200" dirty="0" err="1"/>
            <a:t>estatístico</a:t>
          </a:r>
          <a:r>
            <a:rPr lang="en-US" sz="2800" kern="1200" dirty="0"/>
            <a:t> </a:t>
          </a:r>
          <a:r>
            <a:rPr lang="en-US" sz="2800" kern="1200" dirty="0" err="1"/>
            <a:t>apropriado</a:t>
          </a:r>
          <a:r>
            <a:rPr lang="en-US" sz="2800" kern="1200" dirty="0"/>
            <a:t> </a:t>
          </a:r>
          <a:r>
            <a:rPr lang="en-US" sz="2800" kern="1200" dirty="0" err="1"/>
            <a:t>sem</a:t>
          </a:r>
          <a:r>
            <a:rPr lang="en-US" sz="2800" kern="1200" dirty="0"/>
            <a:t> saber a </a:t>
          </a:r>
          <a:r>
            <a:rPr lang="en-US" sz="2800" kern="1200" dirty="0" err="1"/>
            <a:t>distribuição</a:t>
          </a:r>
          <a:r>
            <a:rPr lang="en-US" sz="2800" kern="1200" dirty="0"/>
            <a:t> de probabilidade </a:t>
          </a:r>
          <a:r>
            <a:rPr lang="en-US" sz="2800" kern="1200" dirty="0" err="1"/>
            <a:t>compatível</a:t>
          </a:r>
          <a:r>
            <a:rPr lang="en-US" sz="2800" kern="1200" dirty="0"/>
            <a:t> com as </a:t>
          </a:r>
          <a:r>
            <a:rPr lang="en-US" sz="2800" kern="1200" dirty="0" err="1"/>
            <a:t>suas</a:t>
          </a:r>
          <a:r>
            <a:rPr lang="en-US" sz="2800" kern="1200" dirty="0"/>
            <a:t> </a:t>
          </a:r>
          <a:r>
            <a:rPr lang="en-US" sz="2800" kern="1200" dirty="0" err="1"/>
            <a:t>variáveis</a:t>
          </a:r>
          <a:r>
            <a:rPr lang="en-US" sz="2800" kern="1200" dirty="0"/>
            <a:t>.</a:t>
          </a:r>
        </a:p>
      </dsp:txBody>
      <dsp:txXfrm>
        <a:off x="124139" y="2755258"/>
        <a:ext cx="6419221" cy="22947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226A7-0BF7-4E81-AF2D-556B7FB53D6F}">
      <dsp:nvSpPr>
        <dsp:cNvPr id="0" name=""/>
        <dsp:cNvSpPr/>
      </dsp:nvSpPr>
      <dsp:spPr>
        <a:xfrm>
          <a:off x="0" y="2150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D8B93-1939-43EB-8DC2-86BBFCD32237}">
      <dsp:nvSpPr>
        <dsp:cNvPr id="0" name=""/>
        <dsp:cNvSpPr/>
      </dsp:nvSpPr>
      <dsp:spPr>
        <a:xfrm>
          <a:off x="329712" y="247391"/>
          <a:ext cx="599476" cy="59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E4C5-5B84-4B1E-86D0-BC72C034DCEF}">
      <dsp:nvSpPr>
        <dsp:cNvPr id="0" name=""/>
        <dsp:cNvSpPr/>
      </dsp:nvSpPr>
      <dsp:spPr>
        <a:xfrm>
          <a:off x="1258901" y="2150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Um teste </a:t>
          </a:r>
          <a:r>
            <a:rPr lang="en-US" sz="1500" kern="1200" err="1"/>
            <a:t>estatístico</a:t>
          </a:r>
          <a:r>
            <a:rPr lang="en-US" sz="1500" kern="1200"/>
            <a:t> </a:t>
          </a:r>
          <a:r>
            <a:rPr lang="en-US" sz="1500" kern="1200" err="1"/>
            <a:t>deve</a:t>
          </a:r>
          <a:r>
            <a:rPr lang="en-US" sz="1500" kern="1200"/>
            <a:t> ser </a:t>
          </a:r>
          <a:r>
            <a:rPr lang="en-US" sz="1500" kern="1200" err="1"/>
            <a:t>composto</a:t>
          </a:r>
          <a:r>
            <a:rPr lang="en-US" sz="1500" kern="1200"/>
            <a:t> por </a:t>
          </a:r>
          <a:r>
            <a:rPr lang="en-US" sz="1500" kern="1200" err="1"/>
            <a:t>todo</a:t>
          </a:r>
          <a:r>
            <a:rPr lang="en-US" sz="1500" kern="1200"/>
            <a:t> o </a:t>
          </a:r>
          <a:r>
            <a:rPr lang="en-US" sz="1500" kern="1200" err="1"/>
            <a:t>espaço</a:t>
          </a:r>
          <a:r>
            <a:rPr lang="en-US" sz="1500" kern="1200"/>
            <a:t> </a:t>
          </a:r>
          <a:r>
            <a:rPr lang="en-US" sz="1500" kern="1200" err="1"/>
            <a:t>amostral</a:t>
          </a:r>
          <a:r>
            <a:rPr lang="en-US" sz="1500" kern="1200"/>
            <a:t>. </a:t>
          </a:r>
          <a:r>
            <a:rPr lang="en-US" sz="1500" kern="1200" err="1"/>
            <a:t>Isso</a:t>
          </a:r>
          <a:r>
            <a:rPr lang="en-US" sz="1500" kern="1200"/>
            <a:t> </a:t>
          </a:r>
          <a:r>
            <a:rPr lang="en-US" sz="1500" kern="1200" err="1"/>
            <a:t>inclui</a:t>
          </a:r>
          <a:r>
            <a:rPr lang="en-US" sz="1500" kern="1200"/>
            <a:t> o </a:t>
          </a:r>
          <a:r>
            <a:rPr lang="en-US" sz="1500" kern="1200" err="1"/>
            <a:t>evento</a:t>
          </a:r>
          <a:r>
            <a:rPr lang="en-US" sz="1500" kern="1200"/>
            <a:t> A e </a:t>
          </a:r>
          <a:r>
            <a:rPr lang="en-US" sz="1500" kern="1200" err="1"/>
            <a:t>os</a:t>
          </a:r>
          <a:r>
            <a:rPr lang="en-US" sz="1500" kern="1200"/>
            <a:t> </a:t>
          </a:r>
          <a:r>
            <a:rPr lang="en-US" sz="1500" u="sng" kern="1200" err="1"/>
            <a:t>eventos</a:t>
          </a:r>
          <a:r>
            <a:rPr lang="en-US" sz="1500" u="sng" kern="1200"/>
            <a:t> </a:t>
          </a:r>
          <a:r>
            <a:rPr lang="en-US" sz="1500" u="sng" kern="1200" err="1"/>
            <a:t>complementares</a:t>
          </a:r>
          <a:r>
            <a:rPr lang="en-US" sz="1500" kern="1200"/>
            <a:t>, </a:t>
          </a:r>
          <a:r>
            <a:rPr lang="en-US" sz="1500" kern="1200" err="1"/>
            <a:t>ou</a:t>
          </a:r>
          <a:r>
            <a:rPr lang="en-US" sz="1500" kern="1200"/>
            <a:t> </a:t>
          </a:r>
          <a:r>
            <a:rPr lang="en-US" sz="1500" kern="1200" err="1"/>
            <a:t>seja</a:t>
          </a:r>
          <a:r>
            <a:rPr lang="en-US" sz="1500" kern="1200"/>
            <a:t>, </a:t>
          </a:r>
          <a:r>
            <a:rPr lang="en-US" sz="1500" kern="1200" err="1"/>
            <a:t>todos</a:t>
          </a:r>
          <a:r>
            <a:rPr lang="en-US" sz="1500" kern="1200"/>
            <a:t> </a:t>
          </a:r>
          <a:r>
            <a:rPr lang="en-US" sz="1500" kern="1200" err="1"/>
            <a:t>os</a:t>
          </a:r>
          <a:r>
            <a:rPr lang="en-US" sz="1500" kern="1200"/>
            <a:t> </a:t>
          </a:r>
          <a:r>
            <a:rPr lang="en-US" sz="1500" kern="1200" err="1"/>
            <a:t>elementos</a:t>
          </a:r>
          <a:r>
            <a:rPr lang="en-US" sz="1500" kern="1200"/>
            <a:t> do </a:t>
          </a:r>
          <a:r>
            <a:rPr lang="en-US" sz="1500" kern="1200" err="1"/>
            <a:t>espaço</a:t>
          </a:r>
          <a:r>
            <a:rPr lang="en-US" sz="1500" kern="1200"/>
            <a:t> </a:t>
          </a:r>
          <a:r>
            <a:rPr lang="en-US" sz="1500" kern="1200" err="1"/>
            <a:t>amostral</a:t>
          </a:r>
          <a:r>
            <a:rPr lang="en-US" sz="1500" kern="1200"/>
            <a:t> que </a:t>
          </a:r>
          <a:r>
            <a:rPr lang="en-US" sz="1500" kern="1200" err="1"/>
            <a:t>não</a:t>
          </a:r>
          <a:r>
            <a:rPr lang="en-US" sz="1500" kern="1200"/>
            <a:t> </a:t>
          </a:r>
          <a:r>
            <a:rPr lang="en-US" sz="1500" kern="1200" err="1"/>
            <a:t>são</a:t>
          </a:r>
          <a:r>
            <a:rPr lang="en-US" sz="1500" kern="1200"/>
            <a:t> A. </a:t>
          </a:r>
        </a:p>
      </dsp:txBody>
      <dsp:txXfrm>
        <a:off x="1258901" y="2150"/>
        <a:ext cx="5408597" cy="1089957"/>
      </dsp:txXfrm>
    </dsp:sp>
    <dsp:sp modelId="{4347D4F0-EE50-4D4E-808A-4B894829EF02}">
      <dsp:nvSpPr>
        <dsp:cNvPr id="0" name=""/>
        <dsp:cNvSpPr/>
      </dsp:nvSpPr>
      <dsp:spPr>
        <a:xfrm>
          <a:off x="0" y="1364597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152F-E2C8-4C0C-A0D2-CEB1B188497A}">
      <dsp:nvSpPr>
        <dsp:cNvPr id="0" name=""/>
        <dsp:cNvSpPr/>
      </dsp:nvSpPr>
      <dsp:spPr>
        <a:xfrm>
          <a:off x="329712" y="1609838"/>
          <a:ext cx="599476" cy="5994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A64F4-96A3-4707-B7DE-784085A0C4C2}">
      <dsp:nvSpPr>
        <dsp:cNvPr id="0" name=""/>
        <dsp:cNvSpPr/>
      </dsp:nvSpPr>
      <dsp:spPr>
        <a:xfrm>
          <a:off x="1258901" y="1364597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Número de sentenças corretas = A</a:t>
          </a:r>
        </a:p>
      </dsp:txBody>
      <dsp:txXfrm>
        <a:off x="1258901" y="1364597"/>
        <a:ext cx="5408597" cy="1089957"/>
      </dsp:txXfrm>
    </dsp:sp>
    <dsp:sp modelId="{D2A683B5-27BE-4419-AB5B-08AF6B516EDE}">
      <dsp:nvSpPr>
        <dsp:cNvPr id="0" name=""/>
        <dsp:cNvSpPr/>
      </dsp:nvSpPr>
      <dsp:spPr>
        <a:xfrm>
          <a:off x="0" y="2727044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1F134-5E15-4165-A5A4-6BBD52C38D5C}">
      <dsp:nvSpPr>
        <dsp:cNvPr id="0" name=""/>
        <dsp:cNvSpPr/>
      </dsp:nvSpPr>
      <dsp:spPr>
        <a:xfrm>
          <a:off x="329712" y="2972285"/>
          <a:ext cx="599476" cy="59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38A10-AFEF-49ED-82BC-97BEC952A6D1}">
      <dsp:nvSpPr>
        <dsp:cNvPr id="0" name=""/>
        <dsp:cNvSpPr/>
      </dsp:nvSpPr>
      <dsp:spPr>
        <a:xfrm>
          <a:off x="1258901" y="2727044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Número de sentenças “incorretas” = eventos complementares.</a:t>
          </a:r>
        </a:p>
      </dsp:txBody>
      <dsp:txXfrm>
        <a:off x="1258901" y="2727044"/>
        <a:ext cx="5408597" cy="1089957"/>
      </dsp:txXfrm>
    </dsp:sp>
    <dsp:sp modelId="{DD926291-FE2E-479A-A7BF-27E9C88A81BF}">
      <dsp:nvSpPr>
        <dsp:cNvPr id="0" name=""/>
        <dsp:cNvSpPr/>
      </dsp:nvSpPr>
      <dsp:spPr>
        <a:xfrm>
          <a:off x="0" y="4089491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0CBC-D93A-40A8-AAC7-BDFAD179A76C}">
      <dsp:nvSpPr>
        <dsp:cNvPr id="0" name=""/>
        <dsp:cNvSpPr/>
      </dsp:nvSpPr>
      <dsp:spPr>
        <a:xfrm>
          <a:off x="329712" y="4334732"/>
          <a:ext cx="599476" cy="599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5D2E1-1884-4B99-852F-8E213EC9D44E}">
      <dsp:nvSpPr>
        <dsp:cNvPr id="0" name=""/>
        <dsp:cNvSpPr/>
      </dsp:nvSpPr>
      <dsp:spPr>
        <a:xfrm>
          <a:off x="1258901" y="4089491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 </a:t>
          </a:r>
          <a:r>
            <a:rPr lang="en-US" sz="1500" kern="1200" err="1"/>
            <a:t>estamos</a:t>
          </a:r>
          <a:r>
            <a:rPr lang="en-US" sz="1500" kern="1200"/>
            <a:t> </a:t>
          </a:r>
          <a:r>
            <a:rPr lang="en-US" sz="1500" kern="1200" err="1"/>
            <a:t>conduzindo</a:t>
          </a:r>
          <a:r>
            <a:rPr lang="en-US" sz="1500" kern="1200"/>
            <a:t> um teste </a:t>
          </a:r>
          <a:r>
            <a:rPr lang="en-US" sz="1500" kern="1200" err="1"/>
            <a:t>estatístico</a:t>
          </a:r>
          <a:r>
            <a:rPr lang="en-US" sz="1500" kern="1200"/>
            <a:t> </a:t>
          </a:r>
          <a:r>
            <a:rPr lang="en-US" sz="1500" kern="1200" err="1"/>
            <a:t>investigando</a:t>
          </a:r>
          <a:r>
            <a:rPr lang="en-US" sz="1500" kern="1200"/>
            <a:t> o </a:t>
          </a:r>
          <a:r>
            <a:rPr lang="en-US" sz="1500" kern="1200" err="1"/>
            <a:t>evento</a:t>
          </a:r>
          <a:r>
            <a:rPr lang="en-US" sz="1500" kern="1200"/>
            <a:t> A, </a:t>
          </a:r>
          <a:r>
            <a:rPr lang="en-US" sz="1500" kern="1200" err="1"/>
            <a:t>não</a:t>
          </a:r>
          <a:r>
            <a:rPr lang="en-US" sz="1500" kern="1200"/>
            <a:t> </a:t>
          </a:r>
          <a:r>
            <a:rPr lang="en-US" sz="1500" kern="1200" err="1"/>
            <a:t>podemos</a:t>
          </a:r>
          <a:r>
            <a:rPr lang="en-US" sz="1500" kern="1200"/>
            <a:t> </a:t>
          </a:r>
          <a:r>
            <a:rPr lang="en-US" sz="1500" kern="1200" err="1"/>
            <a:t>deixar</a:t>
          </a:r>
          <a:r>
            <a:rPr lang="en-US" sz="1500" kern="1200"/>
            <a:t> de </a:t>
          </a:r>
          <a:r>
            <a:rPr lang="en-US" sz="1500" kern="1200" err="1"/>
            <a:t>incluir</a:t>
          </a:r>
          <a:r>
            <a:rPr lang="en-US" sz="1500" kern="1200"/>
            <a:t> </a:t>
          </a:r>
          <a:r>
            <a:rPr lang="en-US" sz="1500" kern="1200" err="1"/>
            <a:t>os</a:t>
          </a:r>
          <a:r>
            <a:rPr lang="en-US" sz="1500" kern="1200"/>
            <a:t> </a:t>
          </a:r>
          <a:r>
            <a:rPr lang="en-US" sz="1500" kern="1200" err="1"/>
            <a:t>eventos</a:t>
          </a:r>
          <a:r>
            <a:rPr lang="en-US" sz="1500" kern="1200"/>
            <a:t> </a:t>
          </a:r>
          <a:r>
            <a:rPr lang="en-US" sz="1500" kern="1200" err="1"/>
            <a:t>complementares</a:t>
          </a:r>
          <a:r>
            <a:rPr lang="en-US" sz="1500" kern="1200"/>
            <a:t>. </a:t>
          </a:r>
        </a:p>
      </dsp:txBody>
      <dsp:txXfrm>
        <a:off x="1258901" y="4089491"/>
        <a:ext cx="5408597" cy="1089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64137-B7C0-3E40-98F9-B9DD90045C8B}">
      <dsp:nvSpPr>
        <dsp:cNvPr id="0" name=""/>
        <dsp:cNvSpPr/>
      </dsp:nvSpPr>
      <dsp:spPr>
        <a:xfrm>
          <a:off x="2663619" y="1439448"/>
          <a:ext cx="582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15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380" y="1482104"/>
        <a:ext cx="30637" cy="6127"/>
      </dsp:txXfrm>
    </dsp:sp>
    <dsp:sp modelId="{926996A8-0345-BD49-9FCD-6B2E5DD51422}">
      <dsp:nvSpPr>
        <dsp:cNvPr id="0" name=""/>
        <dsp:cNvSpPr/>
      </dsp:nvSpPr>
      <dsp:spPr>
        <a:xfrm>
          <a:off x="1247" y="685917"/>
          <a:ext cx="2664171" cy="1598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47" tIns="137032" rIns="130547" bIns="1370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Um </a:t>
          </a:r>
          <a:r>
            <a:rPr lang="en-US" sz="1600" kern="1200" err="1"/>
            <a:t>baralho</a:t>
          </a:r>
          <a:r>
            <a:rPr lang="en-US" sz="1600" kern="1200"/>
            <a:t> </a:t>
          </a:r>
          <a:r>
            <a:rPr lang="en-US" sz="1600" kern="1200" err="1"/>
            <a:t>tem</a:t>
          </a:r>
          <a:r>
            <a:rPr lang="en-US" sz="1600" kern="1200"/>
            <a:t> 52 cartas e 4 </a:t>
          </a:r>
          <a:r>
            <a:rPr lang="en-US" sz="1600" kern="1200" err="1"/>
            <a:t>ás</a:t>
          </a:r>
          <a:r>
            <a:rPr lang="en-US" sz="1600" kern="1200"/>
            <a:t>. </a:t>
          </a:r>
        </a:p>
      </dsp:txBody>
      <dsp:txXfrm>
        <a:off x="1247" y="685917"/>
        <a:ext cx="2664171" cy="1598503"/>
      </dsp:txXfrm>
    </dsp:sp>
    <dsp:sp modelId="{511A2B60-CFD4-DA48-A81F-245BAEAD7BCF}">
      <dsp:nvSpPr>
        <dsp:cNvPr id="0" name=""/>
        <dsp:cNvSpPr/>
      </dsp:nvSpPr>
      <dsp:spPr>
        <a:xfrm>
          <a:off x="1365996" y="2282620"/>
          <a:ext cx="3244268" cy="593045"/>
        </a:xfrm>
        <a:custGeom>
          <a:avLst/>
          <a:gdLst/>
          <a:ahLst/>
          <a:cxnLst/>
          <a:rect l="0" t="0" r="0" b="0"/>
          <a:pathLst>
            <a:path>
              <a:moveTo>
                <a:pt x="3244268" y="0"/>
              </a:moveTo>
              <a:lnTo>
                <a:pt x="3244268" y="313622"/>
              </a:lnTo>
              <a:lnTo>
                <a:pt x="0" y="313622"/>
              </a:lnTo>
              <a:lnTo>
                <a:pt x="0" y="59304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5539" y="2576079"/>
        <a:ext cx="165183" cy="6127"/>
      </dsp:txXfrm>
    </dsp:sp>
    <dsp:sp modelId="{52ECEE81-60A8-6340-909C-EDA0F5441777}">
      <dsp:nvSpPr>
        <dsp:cNvPr id="0" name=""/>
        <dsp:cNvSpPr/>
      </dsp:nvSpPr>
      <dsp:spPr>
        <a:xfrm>
          <a:off x="3278179" y="685917"/>
          <a:ext cx="2664171" cy="1598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47" tIns="137032" rIns="130547" bIns="1370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Qual </a:t>
          </a:r>
          <a:r>
            <a:rPr lang="en-US" sz="2000" kern="1200" dirty="0" err="1"/>
            <a:t>é</a:t>
          </a:r>
          <a:r>
            <a:rPr lang="en-US" sz="2000" kern="1200" dirty="0"/>
            <a:t> a probabilidade de que </a:t>
          </a:r>
          <a:r>
            <a:rPr lang="en-US" sz="2000" kern="1200" dirty="0" err="1"/>
            <a:t>eu</a:t>
          </a:r>
          <a:r>
            <a:rPr lang="en-US" sz="2000" kern="1200" dirty="0"/>
            <a:t> tire um </a:t>
          </a:r>
          <a:r>
            <a:rPr lang="en-US" sz="2000" kern="1200" dirty="0" err="1"/>
            <a:t>ás</a:t>
          </a:r>
          <a:r>
            <a:rPr lang="en-US" sz="2000" kern="1200" dirty="0"/>
            <a:t>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4/52 = 0.076. </a:t>
          </a:r>
        </a:p>
      </dsp:txBody>
      <dsp:txXfrm>
        <a:off x="3278179" y="685917"/>
        <a:ext cx="2664171" cy="1598503"/>
      </dsp:txXfrm>
    </dsp:sp>
    <dsp:sp modelId="{97ABADD9-A217-C74F-B2B9-99B744A55A41}">
      <dsp:nvSpPr>
        <dsp:cNvPr id="0" name=""/>
        <dsp:cNvSpPr/>
      </dsp:nvSpPr>
      <dsp:spPr>
        <a:xfrm>
          <a:off x="2696282" y="3650711"/>
          <a:ext cx="549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605"/>
              </a:moveTo>
              <a:lnTo>
                <a:pt x="291848" y="56605"/>
              </a:lnTo>
              <a:lnTo>
                <a:pt x="291848" y="45720"/>
              </a:lnTo>
              <a:lnTo>
                <a:pt x="54949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6525" y="3693367"/>
        <a:ext cx="29009" cy="6127"/>
      </dsp:txXfrm>
    </dsp:sp>
    <dsp:sp modelId="{B72E70D8-9550-0B43-A1DA-7A79643DD47D}">
      <dsp:nvSpPr>
        <dsp:cNvPr id="0" name=""/>
        <dsp:cNvSpPr/>
      </dsp:nvSpPr>
      <dsp:spPr>
        <a:xfrm>
          <a:off x="33910" y="2908065"/>
          <a:ext cx="2664171" cy="1598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47" tIns="137032" rIns="130547" bIns="1370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Eu </a:t>
          </a:r>
          <a:r>
            <a:rPr lang="en-US" sz="1600" kern="1200" dirty="0" err="1"/>
            <a:t>não</a:t>
          </a:r>
          <a:r>
            <a:rPr lang="en-US" sz="1600" kern="1200" dirty="0"/>
            <a:t> </a:t>
          </a:r>
          <a:r>
            <a:rPr lang="en-US" sz="1600" kern="1200" dirty="0" err="1"/>
            <a:t>reponho</a:t>
          </a:r>
          <a:r>
            <a:rPr lang="en-US" sz="1600" kern="1200" dirty="0"/>
            <a:t> a carta que </a:t>
          </a:r>
          <a:r>
            <a:rPr lang="en-US" sz="1600" kern="1200" dirty="0" err="1"/>
            <a:t>tirei</a:t>
          </a:r>
          <a:r>
            <a:rPr lang="en-US" sz="1600" kern="1200" dirty="0"/>
            <a:t> e </a:t>
          </a:r>
          <a:r>
            <a:rPr lang="en-US" sz="1600" kern="1200" dirty="0" err="1"/>
            <a:t>tiro</a:t>
          </a:r>
          <a:r>
            <a:rPr lang="en-US" sz="1600" kern="1200" dirty="0"/>
            <a:t> </a:t>
          </a:r>
          <a:r>
            <a:rPr lang="en-US" sz="1600" kern="1200" dirty="0" err="1"/>
            <a:t>outra</a:t>
          </a:r>
          <a:r>
            <a:rPr lang="en-US" sz="1600" kern="1200" dirty="0"/>
            <a:t> carta. Qual </a:t>
          </a:r>
          <a:r>
            <a:rPr lang="en-US" sz="1600" kern="1200" dirty="0" err="1"/>
            <a:t>é</a:t>
          </a:r>
          <a:r>
            <a:rPr lang="en-US" sz="1600" kern="1200" dirty="0"/>
            <a:t> a probabilidade que </a:t>
          </a:r>
          <a:r>
            <a:rPr lang="en-US" sz="1600" kern="1200" dirty="0" err="1"/>
            <a:t>essa</a:t>
          </a:r>
          <a:r>
            <a:rPr lang="en-US" sz="1600" kern="1200" dirty="0"/>
            <a:t> carta </a:t>
          </a:r>
          <a:r>
            <a:rPr lang="en-US" sz="1600" kern="1200" dirty="0" err="1"/>
            <a:t>seja</a:t>
          </a:r>
          <a:r>
            <a:rPr lang="en-US" sz="1600" kern="1200" dirty="0"/>
            <a:t> </a:t>
          </a:r>
          <a:r>
            <a:rPr lang="en-US" sz="1600" kern="1200" dirty="0" err="1"/>
            <a:t>também</a:t>
          </a:r>
          <a:r>
            <a:rPr lang="en-US" sz="1600" kern="1200" dirty="0"/>
            <a:t> um </a:t>
          </a:r>
          <a:r>
            <a:rPr lang="en-US" sz="1600" kern="1200" dirty="0" err="1"/>
            <a:t>ás</a:t>
          </a:r>
          <a:r>
            <a:rPr lang="en-US" sz="1600" kern="1200" dirty="0"/>
            <a:t>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3/51 = 0.059. </a:t>
          </a:r>
        </a:p>
      </dsp:txBody>
      <dsp:txXfrm>
        <a:off x="33910" y="2908065"/>
        <a:ext cx="2664171" cy="1598503"/>
      </dsp:txXfrm>
    </dsp:sp>
    <dsp:sp modelId="{D8991078-429A-FB4B-9E4C-8D5F615816CB}">
      <dsp:nvSpPr>
        <dsp:cNvPr id="0" name=""/>
        <dsp:cNvSpPr/>
      </dsp:nvSpPr>
      <dsp:spPr>
        <a:xfrm>
          <a:off x="3278179" y="2897179"/>
          <a:ext cx="2664171" cy="1598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47" tIns="137032" rIns="130547" bIns="1370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</a:t>
          </a:r>
          <a:r>
            <a:rPr lang="en-US" sz="2000" kern="1200" err="1"/>
            <a:t>Portanto</a:t>
          </a:r>
          <a:r>
            <a:rPr lang="en-US" sz="2000" kern="1200"/>
            <a:t>, o </a:t>
          </a:r>
          <a:r>
            <a:rPr lang="en-US" sz="2000" kern="1200" err="1"/>
            <a:t>resultado</a:t>
          </a:r>
          <a:r>
            <a:rPr lang="en-US" sz="2000" kern="1200"/>
            <a:t> de </a:t>
          </a:r>
          <a:r>
            <a:rPr lang="en-US" sz="2000" kern="1200" err="1"/>
            <a:t>duas</a:t>
          </a:r>
          <a:r>
            <a:rPr lang="en-US" sz="2000" kern="1200"/>
            <a:t> </a:t>
          </a:r>
          <a:r>
            <a:rPr lang="en-US" sz="2000" kern="1200" err="1"/>
            <a:t>jogadas</a:t>
          </a:r>
          <a:r>
            <a:rPr lang="en-US" sz="2000" kern="1200"/>
            <a:t> </a:t>
          </a:r>
          <a:r>
            <a:rPr lang="en-US" sz="2000" kern="1200" err="1"/>
            <a:t>em</a:t>
          </a:r>
          <a:r>
            <a:rPr lang="en-US" sz="2000" kern="1200"/>
            <a:t> um </a:t>
          </a:r>
          <a:r>
            <a:rPr lang="en-US" sz="2000" kern="1200" err="1"/>
            <a:t>baralho</a:t>
          </a:r>
          <a:r>
            <a:rPr lang="en-US" sz="2000" kern="1200"/>
            <a:t> </a:t>
          </a:r>
          <a:r>
            <a:rPr lang="en-US" sz="2000" kern="1200" err="1"/>
            <a:t>sem</a:t>
          </a:r>
          <a:r>
            <a:rPr lang="en-US" sz="2000" kern="1200"/>
            <a:t> </a:t>
          </a:r>
          <a:r>
            <a:rPr lang="en-US" sz="2000" kern="1200" err="1"/>
            <a:t>reposição</a:t>
          </a:r>
          <a:r>
            <a:rPr lang="en-US" sz="2000" kern="1200"/>
            <a:t> </a:t>
          </a:r>
          <a:r>
            <a:rPr lang="en-US" sz="2000" kern="1200" err="1"/>
            <a:t>são</a:t>
          </a:r>
          <a:r>
            <a:rPr lang="en-US" sz="2000" kern="1200"/>
            <a:t> </a:t>
          </a:r>
          <a:r>
            <a:rPr lang="en-US" sz="2000" u="sng" kern="1200" err="1"/>
            <a:t>dependentes</a:t>
          </a:r>
          <a:r>
            <a:rPr lang="en-US" sz="2000" u="sng" kern="1200"/>
            <a:t>.</a:t>
          </a:r>
          <a:endParaRPr lang="en-US" sz="2000" kern="1200"/>
        </a:p>
      </dsp:txBody>
      <dsp:txXfrm>
        <a:off x="3278179" y="2897179"/>
        <a:ext cx="2664171" cy="15985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4EC41-A53F-D449-86E3-029017FF3CB9}">
      <dsp:nvSpPr>
        <dsp:cNvPr id="0" name=""/>
        <dsp:cNvSpPr/>
      </dsp:nvSpPr>
      <dsp:spPr>
        <a:xfrm>
          <a:off x="0" y="34726"/>
          <a:ext cx="10325100" cy="8308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Disjuntos: eventos que não podem ocorrer ao mesmo tempo;</a:t>
          </a:r>
        </a:p>
      </dsp:txBody>
      <dsp:txXfrm>
        <a:off x="40559" y="75285"/>
        <a:ext cx="10243982" cy="749728"/>
      </dsp:txXfrm>
    </dsp:sp>
    <dsp:sp modelId="{6C2DF0AC-B787-B74F-85FD-808C8636D5C5}">
      <dsp:nvSpPr>
        <dsp:cNvPr id="0" name=""/>
        <dsp:cNvSpPr/>
      </dsp:nvSpPr>
      <dsp:spPr>
        <a:xfrm>
          <a:off x="0" y="931813"/>
          <a:ext cx="10325100" cy="830846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P(A e B) = 0</a:t>
          </a:r>
        </a:p>
      </dsp:txBody>
      <dsp:txXfrm>
        <a:off x="40559" y="972372"/>
        <a:ext cx="10243982" cy="749728"/>
      </dsp:txXfrm>
    </dsp:sp>
    <dsp:sp modelId="{FF7CE947-411F-7448-AA52-16785DF8C7FB}">
      <dsp:nvSpPr>
        <dsp:cNvPr id="0" name=""/>
        <dsp:cNvSpPr/>
      </dsp:nvSpPr>
      <dsp:spPr>
        <a:xfrm>
          <a:off x="0" y="1828899"/>
          <a:ext cx="10325100" cy="8308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Independentes</a:t>
          </a:r>
          <a:r>
            <a:rPr lang="en-US" sz="2300" kern="1200"/>
            <a:t>: </a:t>
          </a:r>
          <a:r>
            <a:rPr lang="en-US" sz="2300" kern="1200" err="1"/>
            <a:t>dois</a:t>
          </a:r>
          <a:r>
            <a:rPr lang="en-US" sz="2300" kern="1200"/>
            <a:t> </a:t>
          </a:r>
          <a:r>
            <a:rPr lang="en-US" sz="2300" kern="1200" err="1"/>
            <a:t>processos</a:t>
          </a:r>
          <a:r>
            <a:rPr lang="en-US" sz="2300" kern="1200"/>
            <a:t> </a:t>
          </a:r>
          <a:r>
            <a:rPr lang="en-US" sz="2300" kern="1200" err="1"/>
            <a:t>são</a:t>
          </a:r>
          <a:r>
            <a:rPr lang="en-US" sz="2300" kern="1200"/>
            <a:t> </a:t>
          </a:r>
          <a:r>
            <a:rPr lang="en-US" sz="2300" kern="1200" err="1"/>
            <a:t>independentes</a:t>
          </a:r>
          <a:r>
            <a:rPr lang="en-US" sz="2300" kern="1200"/>
            <a:t> se saber o </a:t>
          </a:r>
          <a:r>
            <a:rPr lang="en-US" sz="2300" kern="1200" err="1"/>
            <a:t>resultado</a:t>
          </a:r>
          <a:r>
            <a:rPr lang="en-US" sz="2300" kern="1200"/>
            <a:t> de um  </a:t>
          </a:r>
          <a:r>
            <a:rPr lang="en-US" sz="2300" kern="1200" err="1"/>
            <a:t>não</a:t>
          </a:r>
          <a:r>
            <a:rPr lang="en-US" sz="2300" kern="1200"/>
            <a:t> </a:t>
          </a:r>
          <a:r>
            <a:rPr lang="en-US" sz="2300" kern="1200" err="1"/>
            <a:t>nos</a:t>
          </a:r>
          <a:r>
            <a:rPr lang="en-US" sz="2300" kern="1200"/>
            <a:t> </a:t>
          </a:r>
          <a:r>
            <a:rPr lang="en-US" sz="2300" kern="1200" err="1"/>
            <a:t>dá</a:t>
          </a:r>
          <a:r>
            <a:rPr lang="en-US" sz="2300" kern="1200"/>
            <a:t> </a:t>
          </a:r>
          <a:r>
            <a:rPr lang="en-US" sz="2300" kern="1200" err="1"/>
            <a:t>nenhuma</a:t>
          </a:r>
          <a:r>
            <a:rPr lang="en-US" sz="2300" kern="1200"/>
            <a:t> </a:t>
          </a:r>
          <a:r>
            <a:rPr lang="en-US" sz="2300" kern="1200" err="1"/>
            <a:t>informação</a:t>
          </a:r>
          <a:r>
            <a:rPr lang="en-US" sz="2300" kern="1200"/>
            <a:t> </a:t>
          </a:r>
          <a:r>
            <a:rPr lang="en-US" sz="2300" kern="1200" err="1"/>
            <a:t>sobre</a:t>
          </a:r>
          <a:r>
            <a:rPr lang="en-US" sz="2300" kern="1200"/>
            <a:t> o outro.</a:t>
          </a:r>
        </a:p>
      </dsp:txBody>
      <dsp:txXfrm>
        <a:off x="40559" y="1869458"/>
        <a:ext cx="10243982" cy="749728"/>
      </dsp:txXfrm>
    </dsp:sp>
    <dsp:sp modelId="{3BC26824-65CB-C74D-9F6D-EF07701A0FF5}">
      <dsp:nvSpPr>
        <dsp:cNvPr id="0" name=""/>
        <dsp:cNvSpPr/>
      </dsp:nvSpPr>
      <dsp:spPr>
        <a:xfrm>
          <a:off x="0" y="2725985"/>
          <a:ext cx="10325100" cy="830846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P(A|B) = P(A)</a:t>
          </a:r>
        </a:p>
      </dsp:txBody>
      <dsp:txXfrm>
        <a:off x="40559" y="2766544"/>
        <a:ext cx="10243982" cy="7497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9BBFE-AD71-EF4B-B827-686CDCC4346F}">
      <dsp:nvSpPr>
        <dsp:cNvPr id="0" name=""/>
        <dsp:cNvSpPr/>
      </dsp:nvSpPr>
      <dsp:spPr>
        <a:xfrm>
          <a:off x="0" y="30508"/>
          <a:ext cx="1042784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Em</a:t>
          </a:r>
          <a:r>
            <a:rPr lang="en-US" sz="2600" kern="1200"/>
            <a:t> </a:t>
          </a:r>
          <a:r>
            <a:rPr lang="en-US" sz="2600" kern="1200" err="1"/>
            <a:t>linguística</a:t>
          </a:r>
          <a:r>
            <a:rPr lang="en-US" sz="2600" kern="1200"/>
            <a:t>, </a:t>
          </a:r>
          <a:r>
            <a:rPr lang="en-US" sz="2600" kern="1200" err="1"/>
            <a:t>tipicamente</a:t>
          </a:r>
          <a:r>
            <a:rPr lang="en-US" sz="2600" kern="1200"/>
            <a:t>, dados </a:t>
          </a:r>
          <a:r>
            <a:rPr lang="en-US" sz="2600" kern="1200" err="1"/>
            <a:t>envolvem</a:t>
          </a:r>
          <a:r>
            <a:rPr lang="en-US" sz="2600" kern="1200"/>
            <a:t> </a:t>
          </a:r>
          <a:r>
            <a:rPr lang="en-US" sz="2600" kern="1200" err="1"/>
            <a:t>medidas</a:t>
          </a:r>
          <a:r>
            <a:rPr lang="en-US" sz="2600" kern="1200"/>
            <a:t> </a:t>
          </a:r>
          <a:r>
            <a:rPr lang="en-US" sz="2600" kern="1200" err="1"/>
            <a:t>discretas</a:t>
          </a:r>
          <a:r>
            <a:rPr lang="en-US" sz="2600" kern="1200"/>
            <a:t> </a:t>
          </a:r>
        </a:p>
      </dsp:txBody>
      <dsp:txXfrm>
        <a:off x="28215" y="58723"/>
        <a:ext cx="10371410" cy="521550"/>
      </dsp:txXfrm>
    </dsp:sp>
    <dsp:sp modelId="{D16AFA80-1797-1A47-9F68-E1DDDCBC0038}">
      <dsp:nvSpPr>
        <dsp:cNvPr id="0" name=""/>
        <dsp:cNvSpPr/>
      </dsp:nvSpPr>
      <dsp:spPr>
        <a:xfrm>
          <a:off x="0" y="683368"/>
          <a:ext cx="10427840" cy="5779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Grau de </a:t>
          </a:r>
          <a:r>
            <a:rPr lang="en-US" sz="2600" kern="1200" err="1"/>
            <a:t>aceitabilidade</a:t>
          </a:r>
          <a:r>
            <a:rPr lang="en-US" sz="2600" kern="1200"/>
            <a:t> </a:t>
          </a:r>
          <a:r>
            <a:rPr lang="en-US" sz="2600" kern="1200" err="1"/>
            <a:t>em</a:t>
          </a:r>
          <a:r>
            <a:rPr lang="en-US" sz="2600" kern="1200"/>
            <a:t> </a:t>
          </a:r>
          <a:r>
            <a:rPr lang="en-US" sz="2600" kern="1200" err="1"/>
            <a:t>uma</a:t>
          </a:r>
          <a:r>
            <a:rPr lang="en-US" sz="2600" kern="1200"/>
            <a:t> </a:t>
          </a:r>
          <a:r>
            <a:rPr lang="en-US" sz="2600" kern="1200" err="1"/>
            <a:t>escala</a:t>
          </a:r>
          <a:r>
            <a:rPr lang="en-US" sz="2600" kern="1200"/>
            <a:t> Likert (ex: 1 a 5)</a:t>
          </a:r>
        </a:p>
      </dsp:txBody>
      <dsp:txXfrm>
        <a:off x="28215" y="711583"/>
        <a:ext cx="10371410" cy="521550"/>
      </dsp:txXfrm>
    </dsp:sp>
    <dsp:sp modelId="{EED459C3-3088-094F-82AC-709E84AB40DC}">
      <dsp:nvSpPr>
        <dsp:cNvPr id="0" name=""/>
        <dsp:cNvSpPr/>
      </dsp:nvSpPr>
      <dsp:spPr>
        <a:xfrm>
          <a:off x="0" y="1336228"/>
          <a:ext cx="10427840" cy="5779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Julgamentos</a:t>
          </a:r>
          <a:r>
            <a:rPr lang="en-US" sz="2600" kern="1200"/>
            <a:t> </a:t>
          </a:r>
          <a:r>
            <a:rPr lang="en-US" sz="2600" kern="1200" err="1"/>
            <a:t>binários</a:t>
          </a:r>
          <a:r>
            <a:rPr lang="en-US" sz="2600" kern="1200"/>
            <a:t>, </a:t>
          </a:r>
          <a:r>
            <a:rPr lang="en-US" sz="2600" kern="1200" err="1"/>
            <a:t>como</a:t>
          </a:r>
          <a:r>
            <a:rPr lang="en-US" sz="2600" kern="1200"/>
            <a:t> V </a:t>
          </a:r>
          <a:r>
            <a:rPr lang="en-US" sz="2600" kern="1200" err="1"/>
            <a:t>ou</a:t>
          </a:r>
          <a:r>
            <a:rPr lang="en-US" sz="2600" kern="1200"/>
            <a:t> F, boa e </a:t>
          </a:r>
          <a:r>
            <a:rPr lang="en-US" sz="2600" kern="1200" err="1"/>
            <a:t>ruim</a:t>
          </a:r>
          <a:r>
            <a:rPr lang="en-US" sz="2600" kern="1200"/>
            <a:t> etc.</a:t>
          </a:r>
        </a:p>
      </dsp:txBody>
      <dsp:txXfrm>
        <a:off x="28215" y="1364443"/>
        <a:ext cx="10371410" cy="521550"/>
      </dsp:txXfrm>
    </dsp:sp>
    <dsp:sp modelId="{6505A640-57CA-C44A-BB94-068B7827FEF3}">
      <dsp:nvSpPr>
        <dsp:cNvPr id="0" name=""/>
        <dsp:cNvSpPr/>
      </dsp:nvSpPr>
      <dsp:spPr>
        <a:xfrm>
          <a:off x="0" y="1989089"/>
          <a:ext cx="1042784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Mas </a:t>
          </a:r>
          <a:r>
            <a:rPr lang="en-US" sz="2600" kern="1200" err="1"/>
            <a:t>há</a:t>
          </a:r>
          <a:r>
            <a:rPr lang="en-US" sz="2600" kern="1200"/>
            <a:t> </a:t>
          </a:r>
          <a:r>
            <a:rPr lang="en-US" sz="2600" kern="1200" err="1"/>
            <a:t>também</a:t>
          </a:r>
          <a:r>
            <a:rPr lang="en-US" sz="2600" kern="1200"/>
            <a:t> </a:t>
          </a:r>
          <a:r>
            <a:rPr lang="en-US" sz="2600" kern="1200" err="1"/>
            <a:t>medidas</a:t>
          </a:r>
          <a:r>
            <a:rPr lang="en-US" sz="2600" kern="1200"/>
            <a:t> </a:t>
          </a:r>
          <a:r>
            <a:rPr lang="en-US" sz="2600" kern="1200" err="1"/>
            <a:t>contínuas</a:t>
          </a:r>
          <a:r>
            <a:rPr lang="en-US" sz="2600" kern="1200"/>
            <a:t> </a:t>
          </a:r>
          <a:r>
            <a:rPr lang="en-US" sz="2600" kern="1200" err="1"/>
            <a:t>em</a:t>
          </a:r>
          <a:r>
            <a:rPr lang="en-US" sz="2600" kern="1200"/>
            <a:t> </a:t>
          </a:r>
          <a:r>
            <a:rPr lang="en-US" sz="2600" kern="1200" err="1"/>
            <a:t>alguns</a:t>
          </a:r>
          <a:r>
            <a:rPr lang="en-US" sz="2600" kern="1200"/>
            <a:t> </a:t>
          </a:r>
          <a:r>
            <a:rPr lang="en-US" sz="2600" kern="1200" err="1"/>
            <a:t>trabalhos</a:t>
          </a:r>
          <a:endParaRPr lang="en-US" sz="2600" kern="1200"/>
        </a:p>
      </dsp:txBody>
      <dsp:txXfrm>
        <a:off x="28215" y="2017304"/>
        <a:ext cx="10371410" cy="521550"/>
      </dsp:txXfrm>
    </dsp:sp>
    <dsp:sp modelId="{16C67B55-2BAD-EB4A-9D56-FCE29DC9106C}">
      <dsp:nvSpPr>
        <dsp:cNvPr id="0" name=""/>
        <dsp:cNvSpPr/>
      </dsp:nvSpPr>
      <dsp:spPr>
        <a:xfrm>
          <a:off x="0" y="2641949"/>
          <a:ext cx="10427840" cy="5779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Tempo de </a:t>
          </a:r>
          <a:r>
            <a:rPr lang="en-US" sz="2600" kern="1200" err="1"/>
            <a:t>reação</a:t>
          </a:r>
          <a:endParaRPr lang="en-US" sz="2600" kern="1200"/>
        </a:p>
      </dsp:txBody>
      <dsp:txXfrm>
        <a:off x="28215" y="2670164"/>
        <a:ext cx="10371410" cy="521550"/>
      </dsp:txXfrm>
    </dsp:sp>
    <dsp:sp modelId="{86FE311D-A277-A64A-B190-C23013805569}">
      <dsp:nvSpPr>
        <dsp:cNvPr id="0" name=""/>
        <dsp:cNvSpPr/>
      </dsp:nvSpPr>
      <dsp:spPr>
        <a:xfrm>
          <a:off x="0" y="3294809"/>
          <a:ext cx="10427840" cy="5779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Sinais</a:t>
          </a:r>
          <a:r>
            <a:rPr lang="en-US" sz="2600" kern="1200"/>
            <a:t> de EEG </a:t>
          </a:r>
          <a:r>
            <a:rPr lang="en-US" sz="2600" kern="1200" err="1"/>
            <a:t>em</a:t>
          </a:r>
          <a:r>
            <a:rPr lang="en-US" sz="2600" kern="1200"/>
            <a:t> microvolts</a:t>
          </a:r>
        </a:p>
      </dsp:txBody>
      <dsp:txXfrm>
        <a:off x="28215" y="3323024"/>
        <a:ext cx="10371410" cy="5215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EC7E2-7B7F-6D4B-BEE5-E8F1605D049B}">
      <dsp:nvSpPr>
        <dsp:cNvPr id="0" name=""/>
        <dsp:cNvSpPr/>
      </dsp:nvSpPr>
      <dsp:spPr>
        <a:xfrm>
          <a:off x="0" y="52488"/>
          <a:ext cx="59435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Ao</a:t>
          </a:r>
          <a:r>
            <a:rPr lang="en-US" sz="2200" kern="1200" dirty="0"/>
            <a:t> </a:t>
          </a:r>
          <a:r>
            <a:rPr lang="en-US" sz="2200" kern="1200" dirty="0" err="1"/>
            <a:t>realizarmos</a:t>
          </a:r>
          <a:r>
            <a:rPr lang="en-US" sz="2200" kern="1200" dirty="0"/>
            <a:t> um teste </a:t>
          </a:r>
          <a:r>
            <a:rPr lang="en-US" sz="2200" kern="1200" dirty="0" err="1"/>
            <a:t>estatístico</a:t>
          </a:r>
          <a:r>
            <a:rPr lang="en-US" sz="2200" kern="1200" dirty="0"/>
            <a:t>, sempre </a:t>
          </a:r>
          <a:r>
            <a:rPr lang="en-US" sz="2200" kern="1200" dirty="0" err="1"/>
            <a:t>assumimos</a:t>
          </a:r>
          <a:r>
            <a:rPr lang="en-US" sz="2200" kern="1200" dirty="0"/>
            <a:t> que </a:t>
          </a:r>
          <a:r>
            <a:rPr lang="en-US" sz="2200" kern="1200" dirty="0" err="1"/>
            <a:t>os</a:t>
          </a:r>
          <a:r>
            <a:rPr lang="en-US" sz="2200" kern="1200" dirty="0"/>
            <a:t> </a:t>
          </a:r>
          <a:r>
            <a:rPr lang="en-US" sz="2200" kern="1200" dirty="0" err="1"/>
            <a:t>nossos</a:t>
          </a:r>
          <a:r>
            <a:rPr lang="en-US" sz="2200" kern="1200" dirty="0"/>
            <a:t> dados </a:t>
          </a:r>
          <a:r>
            <a:rPr lang="en-US" sz="2200" kern="1200" dirty="0" err="1"/>
            <a:t>têm</a:t>
          </a:r>
          <a:r>
            <a:rPr lang="en-US" sz="2200" kern="1200" dirty="0"/>
            <a:t> </a:t>
          </a:r>
          <a:r>
            <a:rPr lang="en-US" sz="2200" kern="1200" dirty="0" err="1"/>
            <a:t>uma</a:t>
          </a:r>
          <a:r>
            <a:rPr lang="en-US" sz="2200" kern="1200" dirty="0"/>
            <a:t> </a:t>
          </a:r>
          <a:r>
            <a:rPr lang="en-US" sz="2200" kern="1200" dirty="0" err="1"/>
            <a:t>distribuição</a:t>
          </a:r>
          <a:r>
            <a:rPr lang="en-US" sz="2200" kern="1200" dirty="0"/>
            <a:t> de probabilidade particular. Entre </a:t>
          </a:r>
          <a:r>
            <a:rPr lang="en-US" sz="2200" kern="1200" dirty="0" err="1"/>
            <a:t>elas</a:t>
          </a:r>
          <a:r>
            <a:rPr lang="en-US" sz="2200" kern="1200" dirty="0"/>
            <a:t> </a:t>
          </a:r>
          <a:r>
            <a:rPr lang="en-US" sz="2200" kern="1200" dirty="0" err="1"/>
            <a:t>estão</a:t>
          </a:r>
          <a:r>
            <a:rPr lang="en-US" sz="2200" kern="1200" dirty="0"/>
            <a:t>:</a:t>
          </a:r>
        </a:p>
      </dsp:txBody>
      <dsp:txXfrm>
        <a:off x="67852" y="120340"/>
        <a:ext cx="5807895" cy="1254256"/>
      </dsp:txXfrm>
    </dsp:sp>
    <dsp:sp modelId="{11A7279B-CE54-DE40-BAD0-EC769ABAC402}">
      <dsp:nvSpPr>
        <dsp:cNvPr id="0" name=""/>
        <dsp:cNvSpPr/>
      </dsp:nvSpPr>
      <dsp:spPr>
        <a:xfrm>
          <a:off x="0" y="1505808"/>
          <a:ext cx="5943599" cy="9621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Distribuições de variáveis aleatórias discretas</a:t>
          </a:r>
        </a:p>
      </dsp:txBody>
      <dsp:txXfrm>
        <a:off x="46966" y="1552774"/>
        <a:ext cx="5849667" cy="868170"/>
      </dsp:txXfrm>
    </dsp:sp>
    <dsp:sp modelId="{CCC7810B-8BE6-F544-B668-18B306F1569F}">
      <dsp:nvSpPr>
        <dsp:cNvPr id="0" name=""/>
        <dsp:cNvSpPr/>
      </dsp:nvSpPr>
      <dsp:spPr>
        <a:xfrm>
          <a:off x="0" y="2467910"/>
          <a:ext cx="5943599" cy="97074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0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solidFill>
                <a:schemeClr val="bg1"/>
              </a:solidFill>
            </a:rPr>
            <a:t>Binomial 	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solidFill>
                <a:schemeClr val="bg1"/>
              </a:solidFill>
            </a:rPr>
            <a:t>Poisson</a:t>
          </a:r>
        </a:p>
      </dsp:txBody>
      <dsp:txXfrm>
        <a:off x="0" y="2467910"/>
        <a:ext cx="5943599" cy="970740"/>
      </dsp:txXfrm>
    </dsp:sp>
    <dsp:sp modelId="{76EC2C31-EE80-5847-91AF-BB17429FEE21}">
      <dsp:nvSpPr>
        <dsp:cNvPr id="0" name=""/>
        <dsp:cNvSpPr/>
      </dsp:nvSpPr>
      <dsp:spPr>
        <a:xfrm>
          <a:off x="0" y="3438650"/>
          <a:ext cx="5943599" cy="7242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Distribuições</a:t>
          </a:r>
          <a:r>
            <a:rPr lang="en-US" sz="2200" kern="1200"/>
            <a:t> de </a:t>
          </a:r>
          <a:r>
            <a:rPr lang="en-US" sz="2200" kern="1200" err="1"/>
            <a:t>variáveis</a:t>
          </a:r>
          <a:r>
            <a:rPr lang="en-US" sz="2200" kern="1200"/>
            <a:t> </a:t>
          </a:r>
          <a:r>
            <a:rPr lang="en-US" sz="2200" kern="1200" err="1"/>
            <a:t>aleatórias</a:t>
          </a:r>
          <a:r>
            <a:rPr lang="en-US" sz="2200" kern="1200"/>
            <a:t> </a:t>
          </a:r>
          <a:r>
            <a:rPr lang="en-US" sz="2200" kern="1200" err="1"/>
            <a:t>contínuas</a:t>
          </a:r>
          <a:endParaRPr lang="en-US" sz="2200" kern="1200"/>
        </a:p>
      </dsp:txBody>
      <dsp:txXfrm>
        <a:off x="35353" y="3474003"/>
        <a:ext cx="5872893" cy="653504"/>
      </dsp:txXfrm>
    </dsp:sp>
    <dsp:sp modelId="{09F2A217-432C-D841-9269-AEFDD5CC6C97}">
      <dsp:nvSpPr>
        <dsp:cNvPr id="0" name=""/>
        <dsp:cNvSpPr/>
      </dsp:nvSpPr>
      <dsp:spPr>
        <a:xfrm>
          <a:off x="0" y="4162861"/>
          <a:ext cx="5943599" cy="96625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0800" dist="50800" dir="5400000" algn="ctr" rotWithShape="0">
            <a:schemeClr val="accent4">
              <a:lumMod val="40000"/>
              <a:lumOff val="6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0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solidFill>
                <a:schemeClr val="bg1"/>
              </a:solidFill>
            </a:rPr>
            <a:t>Normal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err="1">
              <a:solidFill>
                <a:schemeClr val="bg1"/>
              </a:solidFill>
            </a:rPr>
            <a:t>Distribuição</a:t>
          </a:r>
          <a:r>
            <a:rPr lang="en-US" sz="2400" kern="1200">
              <a:solidFill>
                <a:schemeClr val="bg1"/>
              </a:solidFill>
            </a:rPr>
            <a:t> t, F e Qui-</a:t>
          </a:r>
          <a:r>
            <a:rPr lang="en-US" sz="2400" kern="1200" err="1">
              <a:solidFill>
                <a:schemeClr val="bg1"/>
              </a:solidFill>
            </a:rPr>
            <a:t>quadrado</a:t>
          </a:r>
          <a:endParaRPr lang="en-US" sz="2400" kern="1200">
            <a:solidFill>
              <a:schemeClr val="bg1"/>
            </a:solidFill>
          </a:endParaRPr>
        </a:p>
      </dsp:txBody>
      <dsp:txXfrm>
        <a:off x="0" y="4162861"/>
        <a:ext cx="5943599" cy="9662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EA4D-418A-4241-AABA-9D56F064DBC2}">
      <dsp:nvSpPr>
        <dsp:cNvPr id="0" name=""/>
        <dsp:cNvSpPr/>
      </dsp:nvSpPr>
      <dsp:spPr>
        <a:xfrm>
          <a:off x="667049" y="22077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1EE53-11C4-4285-B613-012A1A07B62E}">
      <dsp:nvSpPr>
        <dsp:cNvPr id="0" name=""/>
        <dsp:cNvSpPr/>
      </dsp:nvSpPr>
      <dsp:spPr>
        <a:xfrm>
          <a:off x="1061925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CEB3C-3A7D-45B9-8FBC-C5913964F138}">
      <dsp:nvSpPr>
        <dsp:cNvPr id="0" name=""/>
        <dsp:cNvSpPr/>
      </dsp:nvSpPr>
      <dsp:spPr>
        <a:xfrm>
          <a:off x="74737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Medidas acústicas de duração de segmentos;</a:t>
          </a:r>
        </a:p>
      </dsp:txBody>
      <dsp:txXfrm>
        <a:off x="74737" y="2650779"/>
        <a:ext cx="3037500" cy="720000"/>
      </dsp:txXfrm>
    </dsp:sp>
    <dsp:sp modelId="{F2304D1D-A444-4EF9-9B8B-319F386661B0}">
      <dsp:nvSpPr>
        <dsp:cNvPr id="0" name=""/>
        <dsp:cNvSpPr/>
      </dsp:nvSpPr>
      <dsp:spPr>
        <a:xfrm>
          <a:off x="4236112" y="22077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0F01A-F487-403B-A067-A00BA70BF069}">
      <dsp:nvSpPr>
        <dsp:cNvPr id="0" name=""/>
        <dsp:cNvSpPr/>
      </dsp:nvSpPr>
      <dsp:spPr>
        <a:xfrm>
          <a:off x="4630987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9162B-F149-4631-93E5-7DF606A42782}">
      <dsp:nvSpPr>
        <dsp:cNvPr id="0" name=""/>
        <dsp:cNvSpPr/>
      </dsp:nvSpPr>
      <dsp:spPr>
        <a:xfrm>
          <a:off x="3643800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err="1"/>
            <a:t>Latencias</a:t>
          </a:r>
          <a:r>
            <a:rPr lang="en-US" sz="1400" kern="1200"/>
            <a:t> </a:t>
          </a:r>
          <a:r>
            <a:rPr lang="en-US" sz="1400" kern="1200" err="1"/>
            <a:t>em</a:t>
          </a:r>
          <a:r>
            <a:rPr lang="en-US" sz="1400" kern="1200"/>
            <a:t> um </a:t>
          </a:r>
          <a:r>
            <a:rPr lang="en-US" sz="1400" kern="1200" err="1"/>
            <a:t>experimento</a:t>
          </a:r>
          <a:r>
            <a:rPr lang="en-US" sz="1400" kern="1200"/>
            <a:t> </a:t>
          </a:r>
          <a:r>
            <a:rPr lang="en-US" sz="1400" kern="1200" err="1"/>
            <a:t>utilizando</a:t>
          </a:r>
          <a:r>
            <a:rPr lang="en-US" sz="1400" kern="1200"/>
            <a:t> o </a:t>
          </a:r>
          <a:r>
            <a:rPr lang="en-US" sz="1400" kern="1200" err="1"/>
            <a:t>Paradigma</a:t>
          </a:r>
          <a:r>
            <a:rPr lang="en-US" sz="1400" kern="1200"/>
            <a:t> do </a:t>
          </a:r>
          <a:r>
            <a:rPr lang="en-US" sz="1400" kern="1200" err="1"/>
            <a:t>Olhar</a:t>
          </a:r>
          <a:r>
            <a:rPr lang="en-US" sz="1400" kern="1200"/>
            <a:t> </a:t>
          </a:r>
          <a:r>
            <a:rPr lang="en-US" sz="1400" kern="1200" err="1"/>
            <a:t>Preferencial</a:t>
          </a:r>
          <a:endParaRPr lang="en-US" sz="1400" kern="1200"/>
        </a:p>
      </dsp:txBody>
      <dsp:txXfrm>
        <a:off x="3643800" y="2650779"/>
        <a:ext cx="3037500" cy="720000"/>
      </dsp:txXfrm>
    </dsp:sp>
    <dsp:sp modelId="{7FC51190-24B8-4C2D-8290-A94D1C47F4B0}">
      <dsp:nvSpPr>
        <dsp:cNvPr id="0" name=""/>
        <dsp:cNvSpPr/>
      </dsp:nvSpPr>
      <dsp:spPr>
        <a:xfrm>
          <a:off x="7805175" y="22077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73167-C4CF-4F4A-B383-332E618DF834}">
      <dsp:nvSpPr>
        <dsp:cNvPr id="0" name=""/>
        <dsp:cNvSpPr/>
      </dsp:nvSpPr>
      <dsp:spPr>
        <a:xfrm>
          <a:off x="8200050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71DD-66AE-48F2-823F-652C16FF14F6}">
      <dsp:nvSpPr>
        <dsp:cNvPr id="0" name=""/>
        <dsp:cNvSpPr/>
      </dsp:nvSpPr>
      <dsp:spPr>
        <a:xfrm>
          <a:off x="7212862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Tempo em que uma criança foi gravada</a:t>
          </a:r>
        </a:p>
      </dsp:txBody>
      <dsp:txXfrm>
        <a:off x="7212862" y="2650779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9AB9C-1B21-4BD2-96B2-CF93596DCFE8}">
      <dsp:nvSpPr>
        <dsp:cNvPr id="0" name=""/>
        <dsp:cNvSpPr/>
      </dsp:nvSpPr>
      <dsp:spPr>
        <a:xfrm>
          <a:off x="1249731" y="86024"/>
          <a:ext cx="1176987" cy="1176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2A066-FA43-43C4-BB2A-A84715B80D82}">
      <dsp:nvSpPr>
        <dsp:cNvPr id="0" name=""/>
        <dsp:cNvSpPr/>
      </dsp:nvSpPr>
      <dsp:spPr>
        <a:xfrm>
          <a:off x="1500565" y="336857"/>
          <a:ext cx="675320" cy="675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AC622-6C3F-4CCA-8147-F671B621661C}">
      <dsp:nvSpPr>
        <dsp:cNvPr id="0" name=""/>
        <dsp:cNvSpPr/>
      </dsp:nvSpPr>
      <dsp:spPr>
        <a:xfrm>
          <a:off x="873481" y="1629614"/>
          <a:ext cx="19294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</a:t>
          </a:r>
          <a:r>
            <a:rPr lang="en-US" sz="1300" kern="1200" err="1"/>
            <a:t>duração</a:t>
          </a:r>
          <a:r>
            <a:rPr lang="en-US" sz="1300" kern="1200"/>
            <a:t> de </a:t>
          </a:r>
          <a:r>
            <a:rPr lang="en-US" sz="1300" kern="1200" err="1"/>
            <a:t>fixações</a:t>
          </a:r>
          <a:r>
            <a:rPr lang="en-US" sz="1300" kern="1200"/>
            <a:t> </a:t>
          </a:r>
          <a:r>
            <a:rPr lang="en-US" sz="1300" kern="1200" err="1"/>
            <a:t>visuais</a:t>
          </a:r>
          <a:r>
            <a:rPr lang="en-US" sz="1300" kern="1200"/>
            <a:t> </a:t>
          </a:r>
          <a:r>
            <a:rPr lang="en-US" sz="1300" kern="1200" err="1"/>
            <a:t>em</a:t>
          </a:r>
          <a:r>
            <a:rPr lang="en-US" sz="1300" kern="1200"/>
            <a:t> um </a:t>
          </a:r>
          <a:r>
            <a:rPr lang="en-US" sz="1300" kern="1200" err="1"/>
            <a:t>experimento</a:t>
          </a:r>
          <a:r>
            <a:rPr lang="en-US" sz="1300" kern="1200"/>
            <a:t> de eye-tracking</a:t>
          </a:r>
        </a:p>
      </dsp:txBody>
      <dsp:txXfrm>
        <a:off x="873481" y="1629614"/>
        <a:ext cx="1929487" cy="720000"/>
      </dsp:txXfrm>
    </dsp:sp>
    <dsp:sp modelId="{B9EDCC6B-CF1C-4FAF-8F87-6E41D33D3482}">
      <dsp:nvSpPr>
        <dsp:cNvPr id="0" name=""/>
        <dsp:cNvSpPr/>
      </dsp:nvSpPr>
      <dsp:spPr>
        <a:xfrm>
          <a:off x="3516879" y="86024"/>
          <a:ext cx="1176987" cy="11769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3BE26-6BBB-4051-916A-EC9E9322DCA0}">
      <dsp:nvSpPr>
        <dsp:cNvPr id="0" name=""/>
        <dsp:cNvSpPr/>
      </dsp:nvSpPr>
      <dsp:spPr>
        <a:xfrm>
          <a:off x="3767713" y="336857"/>
          <a:ext cx="675320" cy="675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C9036-B863-458F-B145-07D0DE828014}">
      <dsp:nvSpPr>
        <dsp:cNvPr id="0" name=""/>
        <dsp:cNvSpPr/>
      </dsp:nvSpPr>
      <dsp:spPr>
        <a:xfrm>
          <a:off x="3140629" y="1629614"/>
          <a:ext cx="19294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err="1"/>
            <a:t>Duração</a:t>
          </a:r>
          <a:r>
            <a:rPr lang="en-US" sz="1300" kern="1200"/>
            <a:t> de </a:t>
          </a:r>
          <a:r>
            <a:rPr lang="en-US" sz="1300" kern="1200" err="1"/>
            <a:t>uma</a:t>
          </a:r>
          <a:r>
            <a:rPr lang="en-US" sz="1300" kern="1200"/>
            <a:t> </a:t>
          </a:r>
          <a:r>
            <a:rPr lang="en-US" sz="1300" kern="1200" err="1"/>
            <a:t>fricativa</a:t>
          </a:r>
          <a:endParaRPr lang="en-US" sz="1300" kern="1200"/>
        </a:p>
      </dsp:txBody>
      <dsp:txXfrm>
        <a:off x="3140629" y="1629614"/>
        <a:ext cx="1929487" cy="720000"/>
      </dsp:txXfrm>
    </dsp:sp>
    <dsp:sp modelId="{40B5A0F4-6312-486B-8E6E-676D1888F2EE}">
      <dsp:nvSpPr>
        <dsp:cNvPr id="0" name=""/>
        <dsp:cNvSpPr/>
      </dsp:nvSpPr>
      <dsp:spPr>
        <a:xfrm>
          <a:off x="1249731" y="2831985"/>
          <a:ext cx="1176987" cy="11769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F2F4E-990C-43C9-B0F7-A4F9123D0B53}">
      <dsp:nvSpPr>
        <dsp:cNvPr id="0" name=""/>
        <dsp:cNvSpPr/>
      </dsp:nvSpPr>
      <dsp:spPr>
        <a:xfrm>
          <a:off x="1500565" y="3082819"/>
          <a:ext cx="675320" cy="675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8E087-E860-4C14-86A2-F3B437243A1E}">
      <dsp:nvSpPr>
        <dsp:cNvPr id="0" name=""/>
        <dsp:cNvSpPr/>
      </dsp:nvSpPr>
      <dsp:spPr>
        <a:xfrm>
          <a:off x="873481" y="4375575"/>
          <a:ext cx="19294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Meses </a:t>
          </a:r>
          <a:r>
            <a:rPr lang="en-US" sz="1300" kern="1200" err="1"/>
            <a:t>estudando</a:t>
          </a:r>
          <a:r>
            <a:rPr lang="en-US" sz="1300" kern="1200"/>
            <a:t> </a:t>
          </a:r>
          <a:r>
            <a:rPr lang="en-US" sz="1300" kern="1200" err="1"/>
            <a:t>uma</a:t>
          </a:r>
          <a:r>
            <a:rPr lang="en-US" sz="1300" kern="1200"/>
            <a:t> </a:t>
          </a:r>
          <a:r>
            <a:rPr lang="en-US" sz="1300" kern="1200" err="1"/>
            <a:t>segunda</a:t>
          </a:r>
          <a:r>
            <a:rPr lang="en-US" sz="1300" kern="1200"/>
            <a:t> </a:t>
          </a:r>
          <a:r>
            <a:rPr lang="en-US" sz="1300" kern="1200" err="1"/>
            <a:t>língua</a:t>
          </a:r>
          <a:endParaRPr lang="en-US" sz="1300" kern="1200"/>
        </a:p>
      </dsp:txBody>
      <dsp:txXfrm>
        <a:off x="873481" y="4375575"/>
        <a:ext cx="1929487" cy="720000"/>
      </dsp:txXfrm>
    </dsp:sp>
    <dsp:sp modelId="{B9C842C9-C6D7-4258-9BDF-444C428E4B18}">
      <dsp:nvSpPr>
        <dsp:cNvPr id="0" name=""/>
        <dsp:cNvSpPr/>
      </dsp:nvSpPr>
      <dsp:spPr>
        <a:xfrm>
          <a:off x="3516879" y="2831985"/>
          <a:ext cx="1176987" cy="11769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70626-5C9B-4A84-B714-707EF9713809}">
      <dsp:nvSpPr>
        <dsp:cNvPr id="0" name=""/>
        <dsp:cNvSpPr/>
      </dsp:nvSpPr>
      <dsp:spPr>
        <a:xfrm>
          <a:off x="3767713" y="3082819"/>
          <a:ext cx="675320" cy="675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0B771-B46E-4ECF-9907-5FBD22B7E66D}">
      <dsp:nvSpPr>
        <dsp:cNvPr id="0" name=""/>
        <dsp:cNvSpPr/>
      </dsp:nvSpPr>
      <dsp:spPr>
        <a:xfrm>
          <a:off x="3140629" y="4375575"/>
          <a:ext cx="19294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err="1"/>
            <a:t>Frequência</a:t>
          </a:r>
          <a:r>
            <a:rPr lang="en-US" sz="1300" kern="1200"/>
            <a:t> de </a:t>
          </a:r>
          <a:r>
            <a:rPr lang="en-US" sz="1300" kern="1200" err="1"/>
            <a:t>formantes</a:t>
          </a:r>
          <a:r>
            <a:rPr lang="en-US" sz="1300" kern="1200"/>
            <a:t> </a:t>
          </a:r>
          <a:r>
            <a:rPr lang="en-US" sz="1300" kern="1200" err="1"/>
            <a:t>em</a:t>
          </a:r>
          <a:r>
            <a:rPr lang="en-US" sz="1300" kern="1200"/>
            <a:t> Hertz</a:t>
          </a:r>
        </a:p>
      </dsp:txBody>
      <dsp:txXfrm>
        <a:off x="3140629" y="4375575"/>
        <a:ext cx="19294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3633-6D64-46EF-A28D-8400E5609554}">
      <dsp:nvSpPr>
        <dsp:cNvPr id="0" name=""/>
        <dsp:cNvSpPr/>
      </dsp:nvSpPr>
      <dsp:spPr>
        <a:xfrm>
          <a:off x="0" y="2150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AE506-FD28-43EF-8DF1-EF29982B6337}">
      <dsp:nvSpPr>
        <dsp:cNvPr id="0" name=""/>
        <dsp:cNvSpPr/>
      </dsp:nvSpPr>
      <dsp:spPr>
        <a:xfrm>
          <a:off x="329712" y="247391"/>
          <a:ext cx="599476" cy="59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B70B7-8F05-436E-AA9D-C0B526AF985C}">
      <dsp:nvSpPr>
        <dsp:cNvPr id="0" name=""/>
        <dsp:cNvSpPr/>
      </dsp:nvSpPr>
      <dsp:spPr>
        <a:xfrm>
          <a:off x="1258901" y="2150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Um </a:t>
          </a:r>
          <a:r>
            <a:rPr lang="en-US" sz="1500" kern="1200" err="1"/>
            <a:t>experimento</a:t>
          </a:r>
          <a:r>
            <a:rPr lang="en-US" sz="1500" kern="1200"/>
            <a:t> </a:t>
          </a:r>
          <a:r>
            <a:rPr lang="en-US" sz="1500" kern="1200" err="1"/>
            <a:t>aleatório</a:t>
          </a:r>
          <a:r>
            <a:rPr lang="en-US" sz="1500" kern="1200"/>
            <a:t> </a:t>
          </a:r>
          <a:r>
            <a:rPr lang="en-US" sz="1500" kern="1200" err="1"/>
            <a:t>é</a:t>
          </a:r>
          <a:r>
            <a:rPr lang="en-US" sz="1500" kern="1200"/>
            <a:t> o </a:t>
          </a:r>
          <a:r>
            <a:rPr lang="en-US" sz="1500" kern="1200" err="1"/>
            <a:t>processo</a:t>
          </a:r>
          <a:r>
            <a:rPr lang="en-US" sz="1500" kern="1200"/>
            <a:t> no qual </a:t>
          </a:r>
          <a:r>
            <a:rPr lang="en-US" sz="1500" kern="1200" err="1"/>
            <a:t>sabemos</a:t>
          </a:r>
          <a:r>
            <a:rPr lang="en-US" sz="1500" kern="1200"/>
            <a:t> que </a:t>
          </a:r>
          <a:r>
            <a:rPr lang="en-US" sz="1500" kern="1200" err="1"/>
            <a:t>os</a:t>
          </a:r>
          <a:r>
            <a:rPr lang="en-US" sz="1500" kern="1200"/>
            <a:t> </a:t>
          </a:r>
          <a:r>
            <a:rPr lang="en-US" sz="1500" kern="1200" err="1"/>
            <a:t>possíveis</a:t>
          </a:r>
          <a:r>
            <a:rPr lang="en-US" sz="1500" kern="1200"/>
            <a:t> </a:t>
          </a:r>
          <a:r>
            <a:rPr lang="en-US" sz="1500" kern="1200" err="1"/>
            <a:t>resultados</a:t>
          </a:r>
          <a:r>
            <a:rPr lang="en-US" sz="1500" kern="1200"/>
            <a:t> que </a:t>
          </a:r>
          <a:r>
            <a:rPr lang="en-US" sz="1500" kern="1200" err="1"/>
            <a:t>poderiam</a:t>
          </a:r>
          <a:r>
            <a:rPr lang="en-US" sz="1500" kern="1200"/>
            <a:t> </a:t>
          </a:r>
          <a:r>
            <a:rPr lang="en-US" sz="1500" kern="1200" err="1"/>
            <a:t>ocorrer</a:t>
          </a:r>
          <a:r>
            <a:rPr lang="en-US" sz="1500" kern="1200"/>
            <a:t>, mas </a:t>
          </a:r>
          <a:r>
            <a:rPr lang="en-US" sz="1500" kern="1200" err="1"/>
            <a:t>não</a:t>
          </a:r>
          <a:r>
            <a:rPr lang="en-US" sz="1500" kern="1200"/>
            <a:t> </a:t>
          </a:r>
          <a:r>
            <a:rPr lang="en-US" sz="1500" kern="1200" err="1"/>
            <a:t>sabemos</a:t>
          </a:r>
          <a:r>
            <a:rPr lang="en-US" sz="1500" kern="1200"/>
            <a:t> qual </a:t>
          </a:r>
          <a:r>
            <a:rPr lang="en-US" sz="1500" kern="1200" err="1"/>
            <a:t>resultado</a:t>
          </a:r>
          <a:r>
            <a:rPr lang="en-US" sz="1500" kern="1200"/>
            <a:t> </a:t>
          </a:r>
          <a:r>
            <a:rPr lang="en-US" sz="1500" kern="1200" err="1"/>
            <a:t>específico</a:t>
          </a:r>
          <a:r>
            <a:rPr lang="en-US" sz="1500" kern="1200"/>
            <a:t> </a:t>
          </a:r>
          <a:r>
            <a:rPr lang="en-US" sz="1500" kern="1200" err="1"/>
            <a:t>irá</a:t>
          </a:r>
          <a:r>
            <a:rPr lang="en-US" sz="1500" kern="1200"/>
            <a:t> </a:t>
          </a:r>
          <a:r>
            <a:rPr lang="en-US" sz="1500" kern="1200" err="1"/>
            <a:t>ocorrer</a:t>
          </a:r>
          <a:r>
            <a:rPr lang="en-US" sz="1500" kern="1200"/>
            <a:t>. </a:t>
          </a:r>
        </a:p>
      </dsp:txBody>
      <dsp:txXfrm>
        <a:off x="1258901" y="2150"/>
        <a:ext cx="5408597" cy="1089957"/>
      </dsp:txXfrm>
    </dsp:sp>
    <dsp:sp modelId="{96C1B334-4013-420D-A723-4EC754B29A14}">
      <dsp:nvSpPr>
        <dsp:cNvPr id="0" name=""/>
        <dsp:cNvSpPr/>
      </dsp:nvSpPr>
      <dsp:spPr>
        <a:xfrm>
          <a:off x="0" y="1364597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D8E62-04E8-4386-AB89-6BBD50531AA9}">
      <dsp:nvSpPr>
        <dsp:cNvPr id="0" name=""/>
        <dsp:cNvSpPr/>
      </dsp:nvSpPr>
      <dsp:spPr>
        <a:xfrm>
          <a:off x="329712" y="1609838"/>
          <a:ext cx="599476" cy="59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CF863-B607-4A11-9D4F-71BD942283B6}">
      <dsp:nvSpPr>
        <dsp:cNvPr id="0" name=""/>
        <dsp:cNvSpPr/>
      </dsp:nvSpPr>
      <dsp:spPr>
        <a:xfrm>
          <a:off x="1258901" y="1364597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Resultado</a:t>
          </a:r>
          <a:r>
            <a:rPr lang="en-US" sz="1500" kern="1200"/>
            <a:t> (outcome) </a:t>
          </a:r>
          <a:r>
            <a:rPr lang="en-US" sz="1500" kern="1200" err="1"/>
            <a:t>é</a:t>
          </a:r>
          <a:r>
            <a:rPr lang="en-US" sz="1500" kern="1200"/>
            <a:t> a </a:t>
          </a:r>
          <a:r>
            <a:rPr lang="en-US" sz="1500" kern="1200" err="1"/>
            <a:t>decorrência</a:t>
          </a:r>
          <a:r>
            <a:rPr lang="en-US" sz="1500" kern="1200"/>
            <a:t> de um </a:t>
          </a:r>
          <a:r>
            <a:rPr lang="en-US" sz="1500" kern="1200" err="1"/>
            <a:t>experimento</a:t>
          </a:r>
          <a:r>
            <a:rPr lang="en-US" sz="1500" kern="1200"/>
            <a:t> </a:t>
          </a:r>
          <a:r>
            <a:rPr lang="en-US" sz="1500" kern="1200" err="1"/>
            <a:t>aleatório</a:t>
          </a:r>
          <a:r>
            <a:rPr lang="en-US" sz="1500" kern="1200"/>
            <a:t>. </a:t>
          </a:r>
        </a:p>
      </dsp:txBody>
      <dsp:txXfrm>
        <a:off x="1258901" y="1364597"/>
        <a:ext cx="5408597" cy="1089957"/>
      </dsp:txXfrm>
    </dsp:sp>
    <dsp:sp modelId="{BCFC4EF5-75A2-4AFB-95B9-E75AC070680D}">
      <dsp:nvSpPr>
        <dsp:cNvPr id="0" name=""/>
        <dsp:cNvSpPr/>
      </dsp:nvSpPr>
      <dsp:spPr>
        <a:xfrm>
          <a:off x="0" y="2727044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32D0-F4C3-437B-8588-44826EFCB995}">
      <dsp:nvSpPr>
        <dsp:cNvPr id="0" name=""/>
        <dsp:cNvSpPr/>
      </dsp:nvSpPr>
      <dsp:spPr>
        <a:xfrm>
          <a:off x="329712" y="2972285"/>
          <a:ext cx="599476" cy="59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59A3-CD47-4800-9215-EF03FC446C72}">
      <dsp:nvSpPr>
        <dsp:cNvPr id="0" name=""/>
        <dsp:cNvSpPr/>
      </dsp:nvSpPr>
      <dsp:spPr>
        <a:xfrm>
          <a:off x="1258901" y="2727044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 conjunto de </a:t>
          </a:r>
          <a:r>
            <a:rPr lang="en-US" sz="1500" kern="1200" err="1"/>
            <a:t>resultados</a:t>
          </a:r>
          <a:r>
            <a:rPr lang="en-US" sz="1500" kern="1200"/>
            <a:t> </a:t>
          </a:r>
          <a:r>
            <a:rPr lang="en-US" sz="1500" kern="1200" err="1"/>
            <a:t>possíveis</a:t>
          </a:r>
          <a:r>
            <a:rPr lang="en-US" sz="1500" kern="1200"/>
            <a:t> </a:t>
          </a:r>
          <a:r>
            <a:rPr lang="en-US" sz="1500" kern="1200" err="1"/>
            <a:t>é</a:t>
          </a:r>
          <a:r>
            <a:rPr lang="en-US" sz="1500" kern="1200"/>
            <a:t> </a:t>
          </a:r>
          <a:r>
            <a:rPr lang="en-US" sz="1500" kern="1200" err="1"/>
            <a:t>chamado</a:t>
          </a:r>
          <a:r>
            <a:rPr lang="en-US" sz="1500" kern="1200"/>
            <a:t> </a:t>
          </a:r>
          <a:r>
            <a:rPr lang="en-US" sz="1500" b="1" kern="1200" err="1"/>
            <a:t>espaço</a:t>
          </a:r>
          <a:r>
            <a:rPr lang="en-US" sz="1500" b="1" kern="1200"/>
            <a:t> </a:t>
          </a:r>
          <a:r>
            <a:rPr lang="en-US" sz="1500" b="1" kern="1200" err="1"/>
            <a:t>amostral</a:t>
          </a:r>
          <a:r>
            <a:rPr lang="en-US" sz="1500" b="1" kern="1200"/>
            <a:t>. </a:t>
          </a:r>
          <a:endParaRPr lang="en-US" sz="1500" kern="1200"/>
        </a:p>
      </dsp:txBody>
      <dsp:txXfrm>
        <a:off x="1258901" y="2727044"/>
        <a:ext cx="5408597" cy="1089957"/>
      </dsp:txXfrm>
    </dsp:sp>
    <dsp:sp modelId="{FE85EF29-444D-4876-9644-DD1FC9FAF312}">
      <dsp:nvSpPr>
        <dsp:cNvPr id="0" name=""/>
        <dsp:cNvSpPr/>
      </dsp:nvSpPr>
      <dsp:spPr>
        <a:xfrm>
          <a:off x="0" y="4089491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4256A-11E1-4D6B-A55B-F916B82BE6E0}">
      <dsp:nvSpPr>
        <dsp:cNvPr id="0" name=""/>
        <dsp:cNvSpPr/>
      </dsp:nvSpPr>
      <dsp:spPr>
        <a:xfrm>
          <a:off x="329712" y="4334732"/>
          <a:ext cx="599476" cy="599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12B4-0DDC-44F6-AB21-E00F8D3986C1}">
      <dsp:nvSpPr>
        <dsp:cNvPr id="0" name=""/>
        <dsp:cNvSpPr/>
      </dsp:nvSpPr>
      <dsp:spPr>
        <a:xfrm>
          <a:off x="1258901" y="4089491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Ex: em um experimento aleatório com lançamento de uma moeda, temos apenas dois possíveis resultados: cara ou corroa. Porém, antes do lançamento não sabemos exatamente qual dos lados da moeda iremos obter.</a:t>
          </a:r>
        </a:p>
      </dsp:txBody>
      <dsp:txXfrm>
        <a:off x="1258901" y="4089491"/>
        <a:ext cx="5408597" cy="1089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E249C-D265-5F47-9042-2FCB105292D3}">
      <dsp:nvSpPr>
        <dsp:cNvPr id="0" name=""/>
        <dsp:cNvSpPr/>
      </dsp:nvSpPr>
      <dsp:spPr>
        <a:xfrm>
          <a:off x="0" y="632"/>
          <a:ext cx="6667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04A36-FC9C-2748-ABE1-DE1FCE95B19A}">
      <dsp:nvSpPr>
        <dsp:cNvPr id="0" name=""/>
        <dsp:cNvSpPr/>
      </dsp:nvSpPr>
      <dsp:spPr>
        <a:xfrm>
          <a:off x="0" y="632"/>
          <a:ext cx="6667499" cy="103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Às</a:t>
          </a:r>
          <a:r>
            <a:rPr lang="en-US" sz="2300" kern="1200"/>
            <a:t> </a:t>
          </a:r>
          <a:r>
            <a:rPr lang="en-US" sz="2300" kern="1200" err="1"/>
            <a:t>vezes</a:t>
          </a:r>
          <a:r>
            <a:rPr lang="en-US" sz="2300" kern="1200"/>
            <a:t> </a:t>
          </a:r>
          <a:r>
            <a:rPr lang="en-US" sz="2300" kern="1200" err="1"/>
            <a:t>pode</a:t>
          </a:r>
          <a:r>
            <a:rPr lang="en-US" sz="2300" kern="1200"/>
            <a:t> ser </a:t>
          </a:r>
          <a:r>
            <a:rPr lang="en-US" sz="2300" kern="1200" err="1"/>
            <a:t>útil</a:t>
          </a:r>
          <a:r>
            <a:rPr lang="en-US" sz="2300" kern="1200"/>
            <a:t> </a:t>
          </a:r>
          <a:r>
            <a:rPr lang="en-US" sz="2300" kern="1200" err="1"/>
            <a:t>modelar</a:t>
          </a:r>
          <a:r>
            <a:rPr lang="en-US" sz="2300" kern="1200"/>
            <a:t> um </a:t>
          </a:r>
          <a:r>
            <a:rPr lang="en-US" sz="2300" kern="1200" err="1"/>
            <a:t>processo</a:t>
          </a:r>
          <a:r>
            <a:rPr lang="en-US" sz="2300" kern="1200"/>
            <a:t> </a:t>
          </a:r>
          <a:r>
            <a:rPr lang="en-US" sz="2300" kern="1200" err="1"/>
            <a:t>como</a:t>
          </a:r>
          <a:r>
            <a:rPr lang="en-US" sz="2300" kern="1200"/>
            <a:t> </a:t>
          </a:r>
          <a:r>
            <a:rPr lang="en-US" sz="2300" kern="1200" err="1"/>
            <a:t>aleatório</a:t>
          </a:r>
          <a:r>
            <a:rPr lang="en-US" sz="2300" kern="1200"/>
            <a:t>, </a:t>
          </a:r>
          <a:r>
            <a:rPr lang="en-US" sz="2300" kern="1200" err="1"/>
            <a:t>muito</a:t>
          </a:r>
          <a:r>
            <a:rPr lang="en-US" sz="2300" kern="1200"/>
            <a:t> </a:t>
          </a:r>
          <a:r>
            <a:rPr lang="en-US" sz="2300" kern="1200" err="1"/>
            <a:t>embora</a:t>
          </a:r>
          <a:r>
            <a:rPr lang="en-US" sz="2300" kern="1200"/>
            <a:t> </a:t>
          </a:r>
          <a:r>
            <a:rPr lang="en-US" sz="2300" kern="1200" err="1"/>
            <a:t>eles</a:t>
          </a:r>
          <a:r>
            <a:rPr lang="en-US" sz="2300" kern="1200"/>
            <a:t> </a:t>
          </a:r>
          <a:r>
            <a:rPr lang="en-US" sz="2300" kern="1200" err="1"/>
            <a:t>não</a:t>
          </a:r>
          <a:r>
            <a:rPr lang="en-US" sz="2300" kern="1200"/>
            <a:t> </a:t>
          </a:r>
          <a:r>
            <a:rPr lang="en-US" sz="2300" kern="1200" err="1"/>
            <a:t>sejam</a:t>
          </a:r>
          <a:r>
            <a:rPr lang="en-US" sz="2300" kern="1200"/>
            <a:t> </a:t>
          </a:r>
          <a:r>
            <a:rPr lang="en-US" sz="2300" kern="1200" err="1"/>
            <a:t>verdadeiramente</a:t>
          </a:r>
          <a:r>
            <a:rPr lang="en-US" sz="2300" kern="1200"/>
            <a:t>  </a:t>
          </a:r>
          <a:r>
            <a:rPr lang="pt-BR" sz="2300" kern="1200" noProof="0"/>
            <a:t>aleatórios.</a:t>
          </a:r>
        </a:p>
      </dsp:txBody>
      <dsp:txXfrm>
        <a:off x="0" y="632"/>
        <a:ext cx="6667499" cy="1036066"/>
      </dsp:txXfrm>
    </dsp:sp>
    <dsp:sp modelId="{B5BE3D08-7715-B640-A58A-602CF0506FFE}">
      <dsp:nvSpPr>
        <dsp:cNvPr id="0" name=""/>
        <dsp:cNvSpPr/>
      </dsp:nvSpPr>
      <dsp:spPr>
        <a:xfrm>
          <a:off x="0" y="1036699"/>
          <a:ext cx="6667499" cy="0"/>
        </a:xfrm>
        <a:prstGeom prst="line">
          <a:avLst/>
        </a:prstGeom>
        <a:solidFill>
          <a:schemeClr val="accent2">
            <a:hueOff val="-229143"/>
            <a:satOff val="1773"/>
            <a:lumOff val="1634"/>
            <a:alphaOff val="0"/>
          </a:schemeClr>
        </a:solidFill>
        <a:ln w="12700" cap="flat" cmpd="sng" algn="ctr">
          <a:solidFill>
            <a:schemeClr val="accent2">
              <a:hueOff val="-229143"/>
              <a:satOff val="1773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F0317-2B05-0E4D-988D-DBEA7990498B}">
      <dsp:nvSpPr>
        <dsp:cNvPr id="0" name=""/>
        <dsp:cNvSpPr/>
      </dsp:nvSpPr>
      <dsp:spPr>
        <a:xfrm>
          <a:off x="0" y="1036699"/>
          <a:ext cx="6667499" cy="103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Ex: </a:t>
          </a:r>
          <a:r>
            <a:rPr lang="en-US" sz="2300" kern="1200" err="1"/>
            <a:t>resposta</a:t>
          </a:r>
          <a:r>
            <a:rPr lang="en-US" sz="2300" kern="1200"/>
            <a:t> </a:t>
          </a:r>
          <a:r>
            <a:rPr lang="en-US" sz="2300" kern="1200" err="1"/>
            <a:t>diante</a:t>
          </a:r>
          <a:r>
            <a:rPr lang="en-US" sz="2300" kern="1200"/>
            <a:t> de </a:t>
          </a:r>
          <a:r>
            <a:rPr lang="en-US" sz="2300" kern="1200" err="1"/>
            <a:t>sentenças</a:t>
          </a:r>
          <a:r>
            <a:rPr lang="en-US" sz="2300" kern="1200"/>
            <a:t> falsas </a:t>
          </a:r>
          <a:r>
            <a:rPr lang="en-US" sz="2300" kern="1200" err="1"/>
            <a:t>em</a:t>
          </a:r>
          <a:r>
            <a:rPr lang="en-US" sz="2300" kern="1200"/>
            <a:t> </a:t>
          </a:r>
          <a:r>
            <a:rPr lang="en-US" sz="2300" kern="1200" err="1"/>
            <a:t>uma</a:t>
          </a:r>
          <a:r>
            <a:rPr lang="en-US" sz="2300" kern="1200"/>
            <a:t> </a:t>
          </a:r>
          <a:r>
            <a:rPr lang="en-US" sz="2300" kern="1200" err="1"/>
            <a:t>tarefa</a:t>
          </a:r>
          <a:r>
            <a:rPr lang="en-US" sz="2300" kern="1200"/>
            <a:t> de </a:t>
          </a:r>
          <a:r>
            <a:rPr lang="en-US" sz="2300" kern="1200" err="1"/>
            <a:t>julgamento</a:t>
          </a:r>
          <a:r>
            <a:rPr lang="en-US" sz="2300" kern="1200"/>
            <a:t> de valor de </a:t>
          </a:r>
          <a:r>
            <a:rPr lang="en-US" sz="2300" kern="1200" err="1"/>
            <a:t>verdade</a:t>
          </a:r>
          <a:r>
            <a:rPr lang="en-US" sz="2300" kern="1200"/>
            <a:t> </a:t>
          </a:r>
          <a:r>
            <a:rPr lang="en-US" sz="2300" kern="1200" err="1"/>
            <a:t>conduzida</a:t>
          </a:r>
          <a:r>
            <a:rPr lang="en-US" sz="2300" kern="1200"/>
            <a:t> com </a:t>
          </a:r>
          <a:r>
            <a:rPr lang="en-US" sz="2300" kern="1200" err="1"/>
            <a:t>crianças</a:t>
          </a:r>
          <a:r>
            <a:rPr lang="en-US" sz="2300" kern="1200"/>
            <a:t>. </a:t>
          </a:r>
        </a:p>
      </dsp:txBody>
      <dsp:txXfrm>
        <a:off x="0" y="1036699"/>
        <a:ext cx="6667499" cy="1036066"/>
      </dsp:txXfrm>
    </dsp:sp>
    <dsp:sp modelId="{EC49BC70-5676-A644-8FD3-A0419834A7BA}">
      <dsp:nvSpPr>
        <dsp:cNvPr id="0" name=""/>
        <dsp:cNvSpPr/>
      </dsp:nvSpPr>
      <dsp:spPr>
        <a:xfrm>
          <a:off x="0" y="2072766"/>
          <a:ext cx="6667499" cy="0"/>
        </a:xfrm>
        <a:prstGeom prst="line">
          <a:avLst/>
        </a:prstGeom>
        <a:solidFill>
          <a:schemeClr val="accent2">
            <a:hueOff val="-458286"/>
            <a:satOff val="3547"/>
            <a:lumOff val="3268"/>
            <a:alphaOff val="0"/>
          </a:schemeClr>
        </a:solidFill>
        <a:ln w="12700" cap="flat" cmpd="sng" algn="ctr">
          <a:solidFill>
            <a:schemeClr val="accent2">
              <a:hueOff val="-458286"/>
              <a:satOff val="3547"/>
              <a:lumOff val="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EB919-CE23-4F4C-BE89-C2AA70B3F08C}">
      <dsp:nvSpPr>
        <dsp:cNvPr id="0" name=""/>
        <dsp:cNvSpPr/>
      </dsp:nvSpPr>
      <dsp:spPr>
        <a:xfrm>
          <a:off x="0" y="2072766"/>
          <a:ext cx="6667499" cy="103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Há</a:t>
          </a:r>
          <a:r>
            <a:rPr lang="en-US" sz="2300" kern="1200"/>
            <a:t> </a:t>
          </a:r>
          <a:r>
            <a:rPr lang="en-US" sz="2300" kern="1200" err="1"/>
            <a:t>dois</a:t>
          </a:r>
          <a:r>
            <a:rPr lang="en-US" sz="2300" kern="1200"/>
            <a:t> </a:t>
          </a:r>
          <a:r>
            <a:rPr lang="en-US" sz="2300" kern="1200" err="1"/>
            <a:t>valores</a:t>
          </a:r>
          <a:r>
            <a:rPr lang="en-US" sz="2300" kern="1200"/>
            <a:t> </a:t>
          </a:r>
          <a:r>
            <a:rPr lang="en-US" sz="2300" kern="1200" err="1"/>
            <a:t>possíveis</a:t>
          </a:r>
          <a:r>
            <a:rPr lang="en-US" sz="2300" kern="1200"/>
            <a:t>: SIM e NÃO.</a:t>
          </a:r>
        </a:p>
      </dsp:txBody>
      <dsp:txXfrm>
        <a:off x="0" y="2072766"/>
        <a:ext cx="6667499" cy="1036066"/>
      </dsp:txXfrm>
    </dsp:sp>
    <dsp:sp modelId="{19B3B282-A69F-FD44-98A2-C79DAA4AC03E}">
      <dsp:nvSpPr>
        <dsp:cNvPr id="0" name=""/>
        <dsp:cNvSpPr/>
      </dsp:nvSpPr>
      <dsp:spPr>
        <a:xfrm>
          <a:off x="0" y="3108833"/>
          <a:ext cx="6667499" cy="0"/>
        </a:xfrm>
        <a:prstGeom prst="line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accent2">
              <a:hueOff val="-687429"/>
              <a:satOff val="5320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04144-6D8B-CD4E-BE77-971B3E243E11}">
      <dsp:nvSpPr>
        <dsp:cNvPr id="0" name=""/>
        <dsp:cNvSpPr/>
      </dsp:nvSpPr>
      <dsp:spPr>
        <a:xfrm>
          <a:off x="0" y="3108833"/>
          <a:ext cx="6660987" cy="207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Por que </a:t>
          </a:r>
          <a:r>
            <a:rPr lang="en-US" sz="2400" kern="1200" dirty="0" err="1"/>
            <a:t>esse</a:t>
          </a:r>
          <a:r>
            <a:rPr lang="en-US" sz="2400" kern="1200" dirty="0"/>
            <a:t> </a:t>
          </a:r>
          <a:r>
            <a:rPr lang="en-US" sz="2400" kern="1200" dirty="0" err="1"/>
            <a:t>experimento</a:t>
          </a:r>
          <a:r>
            <a:rPr lang="en-US" sz="2400" kern="1200" dirty="0"/>
            <a:t> </a:t>
          </a:r>
          <a:r>
            <a:rPr lang="en-US" sz="2400" kern="1200" dirty="0" err="1"/>
            <a:t>não</a:t>
          </a:r>
          <a:r>
            <a:rPr lang="en-US" sz="2400" kern="1200" dirty="0"/>
            <a:t> </a:t>
          </a:r>
          <a:r>
            <a:rPr lang="en-US" sz="2400" kern="1200" dirty="0" err="1"/>
            <a:t>seria</a:t>
          </a:r>
          <a:r>
            <a:rPr lang="en-US" sz="2400" kern="1200" dirty="0"/>
            <a:t> </a:t>
          </a:r>
          <a:r>
            <a:rPr lang="en-US" sz="2400" kern="1200" dirty="0" err="1"/>
            <a:t>verdadeiramente</a:t>
          </a:r>
          <a:r>
            <a:rPr lang="en-US" sz="2400" kern="1200" dirty="0"/>
            <a:t> </a:t>
          </a:r>
          <a:r>
            <a:rPr lang="en-US" sz="2400" kern="1200" dirty="0" err="1"/>
            <a:t>aleatório</a:t>
          </a:r>
          <a:r>
            <a:rPr lang="en-US" sz="2400" kern="1200" dirty="0"/>
            <a:t>? </a:t>
          </a:r>
          <a:r>
            <a:rPr lang="en-US" sz="2400" kern="1200" dirty="0" err="1"/>
            <a:t>Porque</a:t>
          </a:r>
          <a:r>
            <a:rPr lang="en-US" sz="2400" kern="1200" dirty="0"/>
            <a:t>, </a:t>
          </a:r>
          <a:r>
            <a:rPr lang="en-US" sz="2400" kern="1200" dirty="0" err="1"/>
            <a:t>dependendo</a:t>
          </a:r>
          <a:r>
            <a:rPr lang="en-US" sz="2400" kern="1200" dirty="0"/>
            <a:t> do </a:t>
          </a:r>
          <a:r>
            <a:rPr lang="en-US" sz="2400" kern="1200" dirty="0" err="1"/>
            <a:t>grau</a:t>
          </a:r>
          <a:r>
            <a:rPr lang="en-US" sz="2400" kern="1200" dirty="0"/>
            <a:t> de </a:t>
          </a:r>
          <a:r>
            <a:rPr lang="en-US" sz="2400" kern="1200" dirty="0" err="1"/>
            <a:t>desenvolvimento</a:t>
          </a:r>
          <a:r>
            <a:rPr lang="en-US" sz="2400" kern="1200" dirty="0"/>
            <a:t> da </a:t>
          </a:r>
          <a:r>
            <a:rPr lang="en-US" sz="2400" kern="1200" dirty="0" err="1"/>
            <a:t>gramática</a:t>
          </a:r>
          <a:r>
            <a:rPr lang="en-US" sz="2400" kern="1200" dirty="0"/>
            <a:t> </a:t>
          </a:r>
          <a:r>
            <a:rPr lang="en-US" sz="2400" kern="1200" dirty="0" err="1"/>
            <a:t>infantil</a:t>
          </a:r>
          <a:r>
            <a:rPr lang="en-US" sz="2400" kern="1200" dirty="0"/>
            <a:t> e da </a:t>
          </a:r>
          <a:r>
            <a:rPr lang="en-US" sz="2400" kern="1200" dirty="0" err="1"/>
            <a:t>natureza</a:t>
          </a:r>
          <a:r>
            <a:rPr lang="en-US" sz="2400" kern="1200" dirty="0"/>
            <a:t> da </a:t>
          </a:r>
          <a:r>
            <a:rPr lang="en-US" sz="2400" kern="1200" dirty="0" err="1"/>
            <a:t>restrição</a:t>
          </a:r>
          <a:r>
            <a:rPr lang="en-US" sz="2400" kern="1200" dirty="0"/>
            <a:t> </a:t>
          </a:r>
          <a:r>
            <a:rPr lang="en-US" sz="2400" kern="1200" dirty="0" err="1"/>
            <a:t>linguística</a:t>
          </a:r>
          <a:r>
            <a:rPr lang="en-US" sz="2400" kern="1200" dirty="0"/>
            <a:t>, </a:t>
          </a:r>
          <a:r>
            <a:rPr lang="en-US" sz="2400" kern="1200" dirty="0" err="1"/>
            <a:t>pode</a:t>
          </a:r>
          <a:r>
            <a:rPr lang="en-US" sz="2400" kern="1200" dirty="0"/>
            <a:t> haver </a:t>
          </a:r>
          <a:r>
            <a:rPr lang="en-US" sz="2400" kern="1200" dirty="0" err="1"/>
            <a:t>mais</a:t>
          </a:r>
          <a:r>
            <a:rPr lang="en-US" sz="2400" kern="1200" dirty="0"/>
            <a:t> probabilidade de que </a:t>
          </a:r>
          <a:r>
            <a:rPr lang="en-US" sz="2400" kern="1200" dirty="0" err="1"/>
            <a:t>sentenças</a:t>
          </a:r>
          <a:r>
            <a:rPr lang="en-US" sz="2400" kern="1200" dirty="0"/>
            <a:t> falsas </a:t>
          </a:r>
          <a:r>
            <a:rPr lang="en-US" sz="2400" kern="1200" dirty="0" err="1"/>
            <a:t>sejam</a:t>
          </a:r>
          <a:r>
            <a:rPr lang="en-US" sz="2400" kern="1200" dirty="0"/>
            <a:t> </a:t>
          </a:r>
          <a:r>
            <a:rPr lang="en-US" sz="2400" kern="1200" dirty="0" err="1"/>
            <a:t>julgadas</a:t>
          </a:r>
          <a:r>
            <a:rPr lang="en-US" sz="2400" kern="1200" dirty="0"/>
            <a:t> </a:t>
          </a:r>
          <a:r>
            <a:rPr lang="en-US" sz="2400" kern="1200" dirty="0" err="1"/>
            <a:t>como</a:t>
          </a:r>
          <a:r>
            <a:rPr lang="en-US" sz="2400" kern="1200" dirty="0"/>
            <a:t> falsas. </a:t>
          </a:r>
        </a:p>
      </dsp:txBody>
      <dsp:txXfrm>
        <a:off x="0" y="3108833"/>
        <a:ext cx="6660987" cy="207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D61D3-269F-4848-8F52-B3E8DA2752F2}">
      <dsp:nvSpPr>
        <dsp:cNvPr id="0" name=""/>
        <dsp:cNvSpPr/>
      </dsp:nvSpPr>
      <dsp:spPr>
        <a:xfrm>
          <a:off x="0" y="632"/>
          <a:ext cx="6667499" cy="14800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9760E-9987-4D30-9C70-FDE5FF6EB871}">
      <dsp:nvSpPr>
        <dsp:cNvPr id="0" name=""/>
        <dsp:cNvSpPr/>
      </dsp:nvSpPr>
      <dsp:spPr>
        <a:xfrm>
          <a:off x="447728" y="333654"/>
          <a:ext cx="814052" cy="814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5B431-485B-4300-A404-10F3745AFBE4}">
      <dsp:nvSpPr>
        <dsp:cNvPr id="0" name=""/>
        <dsp:cNvSpPr/>
      </dsp:nvSpPr>
      <dsp:spPr>
        <a:xfrm>
          <a:off x="1709510" y="632"/>
          <a:ext cx="4957988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</a:t>
          </a:r>
          <a:r>
            <a:rPr lang="en-US" sz="1900" kern="1200" err="1"/>
            <a:t>Verdadeiramente</a:t>
          </a:r>
          <a:r>
            <a:rPr lang="en-US" sz="1900" kern="1200"/>
            <a:t> </a:t>
          </a:r>
          <a:r>
            <a:rPr lang="en-US" sz="1900" kern="1200" err="1"/>
            <a:t>aleatório</a:t>
          </a:r>
          <a:r>
            <a:rPr lang="en-US" sz="1900" kern="1200"/>
            <a:t>” </a:t>
          </a:r>
          <a:r>
            <a:rPr lang="en-US" sz="1900" kern="1200" err="1"/>
            <a:t>é</a:t>
          </a:r>
          <a:r>
            <a:rPr lang="en-US" sz="1900" kern="1200"/>
            <a:t> </a:t>
          </a:r>
          <a:r>
            <a:rPr lang="en-US" sz="1900" kern="1200" err="1"/>
            <a:t>difícil</a:t>
          </a:r>
          <a:r>
            <a:rPr lang="en-US" sz="1900" kern="1200"/>
            <a:t> de </a:t>
          </a:r>
          <a:r>
            <a:rPr lang="en-US" sz="1900" kern="1200" err="1"/>
            <a:t>ocorrer</a:t>
          </a:r>
          <a:r>
            <a:rPr lang="en-US" sz="1900" kern="1200"/>
            <a:t> no </a:t>
          </a:r>
          <a:r>
            <a:rPr lang="en-US" sz="1900" kern="1200" err="1"/>
            <a:t>mundo</a:t>
          </a:r>
          <a:r>
            <a:rPr lang="en-US" sz="1900" kern="1200"/>
            <a:t> real. Este </a:t>
          </a:r>
          <a:r>
            <a:rPr lang="en-US" sz="1900" kern="1200" err="1"/>
            <a:t>é</a:t>
          </a:r>
          <a:r>
            <a:rPr lang="en-US" sz="1900" kern="1200"/>
            <a:t> </a:t>
          </a:r>
          <a:r>
            <a:rPr lang="en-US" sz="1900" kern="1200" err="1"/>
            <a:t>apenas</a:t>
          </a:r>
          <a:r>
            <a:rPr lang="en-US" sz="1900" kern="1200"/>
            <a:t> um </a:t>
          </a:r>
          <a:r>
            <a:rPr lang="en-US" sz="1900" kern="1200" err="1"/>
            <a:t>conceito</a:t>
          </a:r>
          <a:r>
            <a:rPr lang="en-US" sz="1900" kern="1200"/>
            <a:t> </a:t>
          </a:r>
          <a:r>
            <a:rPr lang="en-US" sz="1900" kern="1200" err="1"/>
            <a:t>matemático</a:t>
          </a:r>
          <a:r>
            <a:rPr lang="en-US" sz="1900" kern="1200"/>
            <a:t>, </a:t>
          </a:r>
          <a:r>
            <a:rPr lang="en-US" sz="1900" kern="1200" err="1"/>
            <a:t>não</a:t>
          </a:r>
          <a:r>
            <a:rPr lang="en-US" sz="1900" kern="1200"/>
            <a:t> do </a:t>
          </a:r>
          <a:r>
            <a:rPr lang="en-US" sz="1900" kern="1200" err="1"/>
            <a:t>mundo</a:t>
          </a:r>
          <a:r>
            <a:rPr lang="en-US" sz="1900" kern="1200"/>
            <a:t> real. </a:t>
          </a:r>
        </a:p>
      </dsp:txBody>
      <dsp:txXfrm>
        <a:off x="1709510" y="632"/>
        <a:ext cx="4957988" cy="1480095"/>
      </dsp:txXfrm>
    </dsp:sp>
    <dsp:sp modelId="{A2DF625F-0085-481A-80F5-9970F42BDA8C}">
      <dsp:nvSpPr>
        <dsp:cNvPr id="0" name=""/>
        <dsp:cNvSpPr/>
      </dsp:nvSpPr>
      <dsp:spPr>
        <a:xfrm>
          <a:off x="0" y="1850752"/>
          <a:ext cx="6667499" cy="14800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1F839-FD00-4F2B-AAAD-D1C144F4F532}">
      <dsp:nvSpPr>
        <dsp:cNvPr id="0" name=""/>
        <dsp:cNvSpPr/>
      </dsp:nvSpPr>
      <dsp:spPr>
        <a:xfrm>
          <a:off x="447728" y="2183773"/>
          <a:ext cx="814052" cy="814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C340-FA32-49A6-8BC0-6BEDA6B9D6F0}">
      <dsp:nvSpPr>
        <dsp:cNvPr id="0" name=""/>
        <dsp:cNvSpPr/>
      </dsp:nvSpPr>
      <dsp:spPr>
        <a:xfrm>
          <a:off x="1709510" y="1850752"/>
          <a:ext cx="4957988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Há</a:t>
          </a:r>
          <a:r>
            <a:rPr lang="en-US" sz="1900" kern="1200"/>
            <a:t> </a:t>
          </a:r>
          <a:r>
            <a:rPr lang="en-US" sz="1900" kern="1200" err="1"/>
            <a:t>quem</a:t>
          </a:r>
          <a:r>
            <a:rPr lang="en-US" sz="1900" kern="1200"/>
            <a:t> </a:t>
          </a:r>
          <a:r>
            <a:rPr lang="en-US" sz="1900" kern="1200" err="1"/>
            <a:t>defenda</a:t>
          </a:r>
          <a:r>
            <a:rPr lang="en-US" sz="1900" kern="1200"/>
            <a:t> que </a:t>
          </a:r>
          <a:r>
            <a:rPr lang="en-US" sz="1900" kern="1200" err="1"/>
            <a:t>probabilidades</a:t>
          </a:r>
          <a:r>
            <a:rPr lang="en-US" sz="1900" kern="1200"/>
            <a:t> </a:t>
          </a:r>
          <a:r>
            <a:rPr lang="en-US" sz="1900" kern="1200" err="1"/>
            <a:t>não</a:t>
          </a:r>
          <a:r>
            <a:rPr lang="en-US" sz="1900" kern="1200"/>
            <a:t> </a:t>
          </a:r>
          <a:r>
            <a:rPr lang="en-US" sz="1900" kern="1200" err="1"/>
            <a:t>modelam</a:t>
          </a:r>
          <a:r>
            <a:rPr lang="en-US" sz="1900" kern="1200"/>
            <a:t> </a:t>
          </a:r>
          <a:r>
            <a:rPr lang="en-US" sz="1900" kern="1200" err="1"/>
            <a:t>aleatoriedade</a:t>
          </a:r>
          <a:r>
            <a:rPr lang="en-US" sz="1900" kern="1200"/>
            <a:t> no </a:t>
          </a:r>
          <a:r>
            <a:rPr lang="en-US" sz="1900" kern="1200" err="1"/>
            <a:t>mundo</a:t>
          </a:r>
          <a:r>
            <a:rPr lang="en-US" sz="1900" kern="1200"/>
            <a:t> real, mas </a:t>
          </a:r>
          <a:r>
            <a:rPr lang="en-US" sz="1900" kern="1200" err="1"/>
            <a:t>apenas</a:t>
          </a:r>
          <a:r>
            <a:rPr lang="en-US" sz="1900" kern="1200"/>
            <a:t> o </a:t>
          </a:r>
          <a:r>
            <a:rPr lang="en-US" sz="1900" kern="1200" err="1"/>
            <a:t>estado</a:t>
          </a:r>
          <a:r>
            <a:rPr lang="en-US" sz="1900" kern="1200"/>
            <a:t> de </a:t>
          </a:r>
          <a:r>
            <a:rPr lang="en-US" sz="1900" kern="1200" err="1"/>
            <a:t>incerteza</a:t>
          </a:r>
          <a:r>
            <a:rPr lang="en-US" sz="1900" kern="1200"/>
            <a:t> de um </a:t>
          </a:r>
          <a:r>
            <a:rPr lang="en-US" sz="1900" kern="1200" err="1"/>
            <a:t>indivíduo</a:t>
          </a:r>
          <a:r>
            <a:rPr lang="en-US" sz="1900" kern="1200"/>
            <a:t> </a:t>
          </a:r>
          <a:r>
            <a:rPr lang="en-US" sz="1900" kern="1200" err="1"/>
            <a:t>ou</a:t>
          </a:r>
          <a:r>
            <a:rPr lang="en-US" sz="1900" kern="1200"/>
            <a:t> </a:t>
          </a:r>
          <a:r>
            <a:rPr lang="en-US" sz="1900" kern="1200" err="1"/>
            <a:t>comunidade</a:t>
          </a:r>
          <a:r>
            <a:rPr lang="en-US" sz="1900" kern="1200"/>
            <a:t>.</a:t>
          </a:r>
        </a:p>
      </dsp:txBody>
      <dsp:txXfrm>
        <a:off x="1709510" y="1850752"/>
        <a:ext cx="4957988" cy="1480095"/>
      </dsp:txXfrm>
    </dsp:sp>
    <dsp:sp modelId="{40BEFD71-3196-446B-82D1-EC4BA759BAC3}">
      <dsp:nvSpPr>
        <dsp:cNvPr id="0" name=""/>
        <dsp:cNvSpPr/>
      </dsp:nvSpPr>
      <dsp:spPr>
        <a:xfrm>
          <a:off x="0" y="3700871"/>
          <a:ext cx="6667499" cy="14800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A69BD-872E-4C77-B4A8-39DB10A217DB}">
      <dsp:nvSpPr>
        <dsp:cNvPr id="0" name=""/>
        <dsp:cNvSpPr/>
      </dsp:nvSpPr>
      <dsp:spPr>
        <a:xfrm>
          <a:off x="447728" y="4033893"/>
          <a:ext cx="814052" cy="8140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FA6DC-F20F-4AF7-BB36-83E090F70A05}">
      <dsp:nvSpPr>
        <dsp:cNvPr id="0" name=""/>
        <dsp:cNvSpPr/>
      </dsp:nvSpPr>
      <dsp:spPr>
        <a:xfrm>
          <a:off x="1709510" y="3700871"/>
          <a:ext cx="4957988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 </a:t>
          </a:r>
          <a:r>
            <a:rPr lang="en-US" sz="1900" kern="1200" err="1"/>
            <a:t>há</a:t>
          </a:r>
          <a:r>
            <a:rPr lang="en-US" sz="1900" kern="1200"/>
            <a:t> um </a:t>
          </a:r>
          <a:r>
            <a:rPr lang="en-US" sz="1900" kern="1200" err="1"/>
            <a:t>número</a:t>
          </a:r>
          <a:r>
            <a:rPr lang="en-US" sz="1900" kern="1200"/>
            <a:t> </a:t>
          </a:r>
          <a:r>
            <a:rPr lang="en-US" sz="1900" kern="1200" err="1"/>
            <a:t>definido</a:t>
          </a:r>
          <a:r>
            <a:rPr lang="en-US" sz="1900" kern="1200"/>
            <a:t> de </a:t>
          </a:r>
          <a:r>
            <a:rPr lang="en-US" sz="1900" kern="1200" err="1"/>
            <a:t>resultados</a:t>
          </a:r>
          <a:r>
            <a:rPr lang="en-US" sz="1900" kern="1200"/>
            <a:t> </a:t>
          </a:r>
          <a:r>
            <a:rPr lang="en-US" sz="1900" kern="1200" err="1"/>
            <a:t>possíveis</a:t>
          </a:r>
          <a:r>
            <a:rPr lang="en-US" sz="1900" kern="1200"/>
            <a:t> no </a:t>
          </a:r>
          <a:r>
            <a:rPr lang="en-US" sz="1900" kern="1200" err="1"/>
            <a:t>experimento</a:t>
          </a:r>
          <a:r>
            <a:rPr lang="en-US" sz="1900" kern="1200"/>
            <a:t> e </a:t>
          </a:r>
          <a:r>
            <a:rPr lang="en-US" sz="1900" kern="1200" err="1"/>
            <a:t>você</a:t>
          </a:r>
          <a:r>
            <a:rPr lang="en-US" sz="1900" kern="1200"/>
            <a:t> </a:t>
          </a:r>
          <a:r>
            <a:rPr lang="en-US" sz="1900" kern="1200" err="1"/>
            <a:t>não</a:t>
          </a:r>
          <a:r>
            <a:rPr lang="en-US" sz="1900" kern="1200"/>
            <a:t> sabe o </a:t>
          </a:r>
          <a:r>
            <a:rPr lang="en-US" sz="1900" kern="1200" err="1"/>
            <a:t>resultado</a:t>
          </a:r>
          <a:r>
            <a:rPr lang="en-US" sz="1900" kern="1200"/>
            <a:t> que </a:t>
          </a:r>
          <a:r>
            <a:rPr lang="en-US" sz="1900" kern="1200" err="1"/>
            <a:t>irá</a:t>
          </a:r>
          <a:r>
            <a:rPr lang="en-US" sz="1900" kern="1200"/>
            <a:t> </a:t>
          </a:r>
          <a:r>
            <a:rPr lang="en-US" sz="1900" kern="1200" err="1"/>
            <a:t>obter</a:t>
          </a:r>
          <a:r>
            <a:rPr lang="en-US" sz="1900" kern="1200"/>
            <a:t>, </a:t>
          </a:r>
          <a:r>
            <a:rPr lang="en-US" sz="1900" kern="1200" err="1"/>
            <a:t>independentemente</a:t>
          </a:r>
          <a:r>
            <a:rPr lang="en-US" sz="1900" kern="1200"/>
            <a:t> de outros </a:t>
          </a:r>
          <a:r>
            <a:rPr lang="en-US" sz="1900" kern="1200" err="1"/>
            <a:t>fatores</a:t>
          </a:r>
          <a:r>
            <a:rPr lang="en-US" sz="1900" kern="1200"/>
            <a:t>, </a:t>
          </a:r>
          <a:r>
            <a:rPr lang="en-US" sz="1900" kern="1200" err="1"/>
            <a:t>você</a:t>
          </a:r>
          <a:r>
            <a:rPr lang="en-US" sz="1900" kern="1200"/>
            <a:t> </a:t>
          </a:r>
          <a:r>
            <a:rPr lang="en-US" sz="1900" kern="1200" err="1"/>
            <a:t>pode</a:t>
          </a:r>
          <a:r>
            <a:rPr lang="en-US" sz="1900" kern="1200"/>
            <a:t> </a:t>
          </a:r>
          <a:r>
            <a:rPr lang="en-US" sz="1900" kern="1200" err="1"/>
            <a:t>considerá</a:t>
          </a:r>
          <a:r>
            <a:rPr lang="en-US" sz="1900" kern="1200"/>
            <a:t>-lo um </a:t>
          </a:r>
          <a:r>
            <a:rPr lang="en-US" sz="1900" kern="1200" err="1"/>
            <a:t>experimento</a:t>
          </a:r>
          <a:r>
            <a:rPr lang="en-US" sz="1900" kern="1200"/>
            <a:t> </a:t>
          </a:r>
          <a:r>
            <a:rPr lang="en-US" sz="1900" kern="1200" err="1"/>
            <a:t>aleatório</a:t>
          </a:r>
          <a:r>
            <a:rPr lang="en-US" sz="1900" kern="1200"/>
            <a:t>. </a:t>
          </a:r>
        </a:p>
      </dsp:txBody>
      <dsp:txXfrm>
        <a:off x="1709510" y="3700871"/>
        <a:ext cx="4957988" cy="1480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B159-B282-6D4C-9934-8FDFB330FD37}">
      <dsp:nvSpPr>
        <dsp:cNvPr id="0" name=""/>
        <dsp:cNvSpPr/>
      </dsp:nvSpPr>
      <dsp:spPr>
        <a:xfrm>
          <a:off x="0" y="329460"/>
          <a:ext cx="5943599" cy="1093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 err="1">
              <a:latin typeface="Georgia" panose="02040502050405020303" pitchFamily="18" charset="0"/>
            </a:rPr>
            <a:t>Definição</a:t>
          </a:r>
          <a:r>
            <a:rPr lang="en-US" sz="1700" b="1" i="0" kern="1200" dirty="0">
              <a:latin typeface="Georgia" panose="02040502050405020303" pitchFamily="18" charset="0"/>
            </a:rPr>
            <a:t> </a:t>
          </a:r>
          <a:r>
            <a:rPr lang="en-US" sz="1700" b="1" i="0" kern="1200" dirty="0" err="1">
              <a:latin typeface="Georgia" panose="02040502050405020303" pitchFamily="18" charset="0"/>
            </a:rPr>
            <a:t>tradicional</a:t>
          </a:r>
          <a:r>
            <a:rPr lang="en-US" sz="1700" b="1" i="0" kern="1200" dirty="0">
              <a:latin typeface="Georgia" panose="02040502050405020303" pitchFamily="18" charset="0"/>
            </a:rPr>
            <a:t> de probabilidade: </a:t>
          </a:r>
          <a:r>
            <a:rPr lang="en-US" sz="1700" kern="1200" dirty="0" err="1"/>
            <a:t>frequência</a:t>
          </a:r>
          <a:r>
            <a:rPr lang="en-US" sz="1700" kern="1200" dirty="0"/>
            <a:t> </a:t>
          </a:r>
          <a:r>
            <a:rPr lang="en-US" sz="1700" kern="1200" dirty="0" err="1"/>
            <a:t>relativa</a:t>
          </a:r>
          <a:r>
            <a:rPr lang="en-US" sz="1700" kern="1200" dirty="0"/>
            <a:t> . A probabilidade de um </a:t>
          </a:r>
          <a:r>
            <a:rPr lang="en-US" sz="1700" kern="1200" dirty="0" err="1"/>
            <a:t>resultado</a:t>
          </a:r>
          <a:r>
            <a:rPr lang="en-US" sz="1700" kern="1200" dirty="0"/>
            <a:t> </a:t>
          </a:r>
          <a:r>
            <a:rPr lang="en-US" sz="1700" kern="1200" dirty="0" err="1"/>
            <a:t>é</a:t>
          </a:r>
          <a:r>
            <a:rPr lang="en-US" sz="1700" kern="1200" dirty="0"/>
            <a:t> a </a:t>
          </a:r>
          <a:r>
            <a:rPr lang="en-US" sz="1700" kern="1200" dirty="0" err="1"/>
            <a:t>proporção</a:t>
          </a:r>
          <a:r>
            <a:rPr lang="en-US" sz="1700" kern="1200" dirty="0"/>
            <a:t> de </a:t>
          </a:r>
          <a:r>
            <a:rPr lang="en-US" sz="1700" kern="1200" dirty="0" err="1"/>
            <a:t>vezes</a:t>
          </a:r>
          <a:r>
            <a:rPr lang="en-US" sz="1700" kern="1200" dirty="0"/>
            <a:t> </a:t>
          </a:r>
          <a:r>
            <a:rPr lang="en-US" sz="1700" kern="1200" dirty="0" err="1"/>
            <a:t>em</a:t>
          </a:r>
          <a:r>
            <a:rPr lang="en-US" sz="1700" kern="1200" dirty="0"/>
            <a:t> que </a:t>
          </a:r>
          <a:r>
            <a:rPr lang="en-US" sz="1700" kern="1200" dirty="0" err="1"/>
            <a:t>esse</a:t>
          </a:r>
          <a:r>
            <a:rPr lang="en-US" sz="1700" kern="1200" dirty="0"/>
            <a:t> </a:t>
          </a:r>
          <a:r>
            <a:rPr lang="en-US" sz="1700" kern="1200" dirty="0" err="1"/>
            <a:t>resultado</a:t>
          </a:r>
          <a:r>
            <a:rPr lang="en-US" sz="1700" kern="1200" dirty="0"/>
            <a:t> </a:t>
          </a:r>
          <a:r>
            <a:rPr lang="en-US" sz="1700" kern="1200" dirty="0" err="1"/>
            <a:t>irá</a:t>
          </a:r>
          <a:r>
            <a:rPr lang="en-US" sz="1700" kern="1200" dirty="0"/>
            <a:t> </a:t>
          </a:r>
          <a:r>
            <a:rPr lang="en-US" sz="1700" kern="1200" dirty="0" err="1"/>
            <a:t>ocorrer</a:t>
          </a:r>
          <a:r>
            <a:rPr lang="en-US" sz="1700" kern="1200" dirty="0"/>
            <a:t> se </a:t>
          </a:r>
          <a:r>
            <a:rPr lang="en-US" sz="1700" kern="1200" dirty="0" err="1"/>
            <a:t>observamos</a:t>
          </a:r>
          <a:r>
            <a:rPr lang="en-US" sz="1700" kern="1200" dirty="0"/>
            <a:t> o </a:t>
          </a:r>
          <a:r>
            <a:rPr lang="en-US" sz="1700" kern="1200" dirty="0" err="1"/>
            <a:t>processo</a:t>
          </a:r>
          <a:r>
            <a:rPr lang="en-US" sz="1700" kern="1200" dirty="0"/>
            <a:t> </a:t>
          </a:r>
          <a:r>
            <a:rPr lang="en-US" sz="1700" kern="1200" dirty="0" err="1"/>
            <a:t>aleatório</a:t>
          </a:r>
          <a:r>
            <a:rPr lang="en-US" sz="1700" kern="1200" dirty="0"/>
            <a:t> por um </a:t>
          </a:r>
          <a:r>
            <a:rPr lang="en-US" sz="1700" kern="1200" dirty="0" err="1"/>
            <a:t>número</a:t>
          </a:r>
          <a:r>
            <a:rPr lang="en-US" sz="1700" kern="1200" dirty="0"/>
            <a:t> </a:t>
          </a:r>
          <a:r>
            <a:rPr lang="en-US" sz="1700" kern="1200" dirty="0" err="1"/>
            <a:t>infinito</a:t>
          </a:r>
          <a:r>
            <a:rPr lang="en-US" sz="1700" kern="1200" dirty="0"/>
            <a:t> de </a:t>
          </a:r>
          <a:r>
            <a:rPr lang="en-US" sz="1700" kern="1200" dirty="0" err="1"/>
            <a:t>vezes</a:t>
          </a:r>
          <a:endParaRPr lang="en-US" sz="1700" kern="1200" dirty="0"/>
        </a:p>
      </dsp:txBody>
      <dsp:txXfrm>
        <a:off x="53402" y="382862"/>
        <a:ext cx="5836795" cy="987145"/>
      </dsp:txXfrm>
    </dsp:sp>
    <dsp:sp modelId="{1B49C692-3FF0-0F47-9532-1A88D233BAF7}">
      <dsp:nvSpPr>
        <dsp:cNvPr id="0" name=""/>
        <dsp:cNvSpPr/>
      </dsp:nvSpPr>
      <dsp:spPr>
        <a:xfrm>
          <a:off x="0" y="1472370"/>
          <a:ext cx="5943599" cy="1093949"/>
        </a:xfrm>
        <a:prstGeom prst="roundRect">
          <a:avLst/>
        </a:prstGeom>
        <a:solidFill>
          <a:schemeClr val="accent2">
            <a:hueOff val="-229143"/>
            <a:satOff val="1773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Georgia" panose="02040502050405020303" pitchFamily="18" charset="0"/>
            </a:rPr>
            <a:t>Probabilidade </a:t>
          </a:r>
          <a:r>
            <a:rPr lang="en-US" sz="1700" b="1" i="0" kern="1200" dirty="0" err="1">
              <a:latin typeface="Georgia" panose="02040502050405020303" pitchFamily="18" charset="0"/>
            </a:rPr>
            <a:t>segundo</a:t>
          </a:r>
          <a:r>
            <a:rPr lang="en-US" sz="1700" b="1" i="0" kern="1200" dirty="0">
              <a:latin typeface="Georgia" panose="02040502050405020303" pitchFamily="18" charset="0"/>
            </a:rPr>
            <a:t> o </a:t>
          </a:r>
          <a:r>
            <a:rPr lang="en-US" sz="1700" b="1" i="0" kern="1200" dirty="0" err="1">
              <a:latin typeface="Georgia" panose="02040502050405020303" pitchFamily="18" charset="0"/>
            </a:rPr>
            <a:t>modelo</a:t>
          </a:r>
          <a:r>
            <a:rPr lang="en-US" sz="1700" b="1" i="0" kern="1200" dirty="0">
              <a:latin typeface="Georgia" panose="02040502050405020303" pitchFamily="18" charset="0"/>
            </a:rPr>
            <a:t> </a:t>
          </a:r>
          <a:r>
            <a:rPr lang="en-US" sz="1700" b="1" i="0" kern="1200" dirty="0" err="1">
              <a:latin typeface="Georgia" panose="02040502050405020303" pitchFamily="18" charset="0"/>
            </a:rPr>
            <a:t>Bayesiano</a:t>
          </a:r>
          <a:r>
            <a:rPr lang="en-US" sz="1700" b="1" i="0" kern="1200" dirty="0">
              <a:latin typeface="Georgia" panose="02040502050405020303" pitchFamily="18" charset="0"/>
            </a:rPr>
            <a:t>: </a:t>
          </a:r>
          <a:r>
            <a:rPr lang="en-US" sz="1700" kern="1200" dirty="0"/>
            <a:t>probabilidade </a:t>
          </a:r>
          <a:r>
            <a:rPr lang="en-US" sz="1700" kern="1200" dirty="0" err="1"/>
            <a:t>é</a:t>
          </a:r>
          <a:r>
            <a:rPr lang="en-US" sz="1700" kern="1200" dirty="0"/>
            <a:t> um </a:t>
          </a:r>
          <a:r>
            <a:rPr lang="en-US" sz="1700" kern="1200" dirty="0" err="1"/>
            <a:t>grau</a:t>
          </a:r>
          <a:r>
            <a:rPr lang="en-US" sz="1700" kern="1200" dirty="0"/>
            <a:t> </a:t>
          </a:r>
          <a:r>
            <a:rPr lang="en-US" sz="1700" kern="1200" dirty="0" err="1"/>
            <a:t>subjetivo</a:t>
          </a:r>
          <a:r>
            <a:rPr lang="en-US" sz="1700" kern="1200" dirty="0"/>
            <a:t> de </a:t>
          </a:r>
          <a:r>
            <a:rPr lang="en-US" sz="1700" kern="1200" dirty="0" err="1"/>
            <a:t>incerteza</a:t>
          </a:r>
          <a:r>
            <a:rPr lang="en-US" sz="1700" kern="1200" dirty="0"/>
            <a:t>. Essa </a:t>
          </a:r>
          <a:r>
            <a:rPr lang="en-US" sz="1700" kern="1200" dirty="0" err="1"/>
            <a:t>interpretação</a:t>
          </a:r>
          <a:r>
            <a:rPr lang="en-US" sz="1700" kern="1200" dirty="0"/>
            <a:t> </a:t>
          </a:r>
          <a:r>
            <a:rPr lang="en-US" sz="1700" kern="1200" dirty="0" err="1"/>
            <a:t>permite</a:t>
          </a:r>
          <a:r>
            <a:rPr lang="en-US" sz="1700" kern="1200" dirty="0"/>
            <a:t> que </a:t>
          </a:r>
          <a:r>
            <a:rPr lang="en-US" sz="1700" kern="1200" dirty="0" err="1"/>
            <a:t>informações</a:t>
          </a:r>
          <a:r>
            <a:rPr lang="en-US" sz="1700" kern="1200" dirty="0"/>
            <a:t> </a:t>
          </a:r>
          <a:r>
            <a:rPr lang="en-US" sz="1700" kern="1200" dirty="0" err="1"/>
            <a:t>já</a:t>
          </a:r>
          <a:r>
            <a:rPr lang="en-US" sz="1700" kern="1200" dirty="0"/>
            <a:t> </a:t>
          </a:r>
          <a:r>
            <a:rPr lang="en-US" sz="1700" kern="1200" dirty="0" err="1"/>
            <a:t>conhecidas</a:t>
          </a:r>
          <a:r>
            <a:rPr lang="en-US" sz="1700" kern="1200" dirty="0"/>
            <a:t> </a:t>
          </a:r>
          <a:r>
            <a:rPr lang="en-US" sz="1700" kern="1200" dirty="0" err="1"/>
            <a:t>sejam</a:t>
          </a:r>
          <a:r>
            <a:rPr lang="en-US" sz="1700" kern="1200" dirty="0"/>
            <a:t> </a:t>
          </a:r>
          <a:r>
            <a:rPr lang="en-US" sz="1700" kern="1200" dirty="0" err="1"/>
            <a:t>integradas</a:t>
          </a:r>
          <a:endParaRPr lang="en-US" sz="1700" kern="1200" dirty="0"/>
        </a:p>
      </dsp:txBody>
      <dsp:txXfrm>
        <a:off x="53402" y="1525772"/>
        <a:ext cx="5836795" cy="987145"/>
      </dsp:txXfrm>
    </dsp:sp>
    <dsp:sp modelId="{75BAD82E-7F9B-794E-BD63-13ED802E13E1}">
      <dsp:nvSpPr>
        <dsp:cNvPr id="0" name=""/>
        <dsp:cNvSpPr/>
      </dsp:nvSpPr>
      <dsp:spPr>
        <a:xfrm>
          <a:off x="0" y="2615279"/>
          <a:ext cx="5943599" cy="1093949"/>
        </a:xfrm>
        <a:prstGeom prst="roundRect">
          <a:avLst/>
        </a:prstGeom>
        <a:solidFill>
          <a:schemeClr val="accent2">
            <a:hueOff val="-458286"/>
            <a:satOff val="3547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Não</a:t>
          </a:r>
          <a:r>
            <a:rPr lang="en-US" sz="1700" kern="1200"/>
            <a:t> </a:t>
          </a:r>
          <a:r>
            <a:rPr lang="en-US" sz="1700" kern="1200" err="1"/>
            <a:t>existem</a:t>
          </a:r>
          <a:r>
            <a:rPr lang="en-US" sz="1700" kern="1200"/>
            <a:t> </a:t>
          </a:r>
          <a:r>
            <a:rPr lang="en-US" sz="1700" kern="1200" err="1"/>
            <a:t>resultados</a:t>
          </a:r>
          <a:r>
            <a:rPr lang="en-US" sz="1700" kern="1200"/>
            <a:t> </a:t>
          </a:r>
          <a:r>
            <a:rPr lang="en-US" sz="1700" kern="1200" err="1"/>
            <a:t>menores</a:t>
          </a:r>
          <a:r>
            <a:rPr lang="en-US" sz="1700" kern="1200"/>
            <a:t> do que 0 e </a:t>
          </a:r>
          <a:r>
            <a:rPr lang="en-US" sz="1700" kern="1200" err="1"/>
            <a:t>maiores</a:t>
          </a:r>
          <a:r>
            <a:rPr lang="en-US" sz="1700" kern="1200"/>
            <a:t> do que 1</a:t>
          </a:r>
        </a:p>
      </dsp:txBody>
      <dsp:txXfrm>
        <a:off x="53402" y="2668681"/>
        <a:ext cx="5836795" cy="987145"/>
      </dsp:txXfrm>
    </dsp:sp>
    <dsp:sp modelId="{10B6E42E-A0FC-9C42-BEC6-F8D633EFEA7A}">
      <dsp:nvSpPr>
        <dsp:cNvPr id="0" name=""/>
        <dsp:cNvSpPr/>
      </dsp:nvSpPr>
      <dsp:spPr>
        <a:xfrm>
          <a:off x="0" y="3758190"/>
          <a:ext cx="5943599" cy="1093949"/>
        </a:xfrm>
        <a:prstGeom prst="roundRect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Georgia" panose="02040502050405020303" pitchFamily="18" charset="0"/>
            </a:rPr>
            <a:t>Lei dos </a:t>
          </a:r>
          <a:r>
            <a:rPr lang="en-US" sz="1700" b="0" i="0" kern="1200" dirty="0" err="1">
              <a:latin typeface="Georgia" panose="02040502050405020303" pitchFamily="18" charset="0"/>
            </a:rPr>
            <a:t>grande</a:t>
          </a:r>
          <a:r>
            <a:rPr lang="en-US" sz="1700" b="0" i="0" kern="1200" dirty="0">
              <a:latin typeface="Georgia" panose="02040502050405020303" pitchFamily="18" charset="0"/>
            </a:rPr>
            <a:t> </a:t>
          </a:r>
          <a:r>
            <a:rPr lang="en-US" sz="1700" b="0" i="0" kern="1200" dirty="0" err="1">
              <a:latin typeface="Georgia" panose="02040502050405020303" pitchFamily="18" charset="0"/>
            </a:rPr>
            <a:t>números</a:t>
          </a:r>
          <a:r>
            <a:rPr lang="en-US" sz="1700" b="0" i="0" kern="1200" dirty="0">
              <a:latin typeface="Georgia" panose="02040502050405020303" pitchFamily="18" charset="0"/>
            </a:rPr>
            <a:t>: </a:t>
          </a:r>
          <a:r>
            <a:rPr lang="en-US" sz="1700" kern="1200" dirty="0" err="1"/>
            <a:t>quanto</a:t>
          </a:r>
          <a:r>
            <a:rPr lang="en-US" sz="1700" kern="1200" dirty="0"/>
            <a:t> </a:t>
          </a:r>
          <a:r>
            <a:rPr lang="en-US" sz="1700" kern="1200" dirty="0" err="1"/>
            <a:t>mais</a:t>
          </a:r>
          <a:r>
            <a:rPr lang="en-US" sz="1700" kern="1200" dirty="0"/>
            <a:t> </a:t>
          </a:r>
          <a:r>
            <a:rPr lang="en-US" sz="1700" kern="1200" dirty="0" err="1"/>
            <a:t>observações</a:t>
          </a:r>
          <a:r>
            <a:rPr lang="en-US" sz="1700" kern="1200" dirty="0"/>
            <a:t> </a:t>
          </a:r>
          <a:r>
            <a:rPr lang="en-US" sz="1700" kern="1200" dirty="0" err="1"/>
            <a:t>são</a:t>
          </a:r>
          <a:r>
            <a:rPr lang="en-US" sz="1700" kern="1200" dirty="0"/>
            <a:t> </a:t>
          </a:r>
          <a:r>
            <a:rPr lang="en-US" sz="1700" kern="1200" dirty="0" err="1"/>
            <a:t>coletadas</a:t>
          </a:r>
          <a:r>
            <a:rPr lang="en-US" sz="1700" kern="1200" dirty="0"/>
            <a:t>, a </a:t>
          </a:r>
          <a:r>
            <a:rPr lang="en-US" sz="1700" kern="1200" dirty="0" err="1"/>
            <a:t>proporção</a:t>
          </a:r>
          <a:r>
            <a:rPr lang="en-US" sz="1700" kern="1200" dirty="0"/>
            <a:t> de </a:t>
          </a:r>
          <a:r>
            <a:rPr lang="en-US" sz="1700" kern="1200" dirty="0" err="1"/>
            <a:t>ocorrências</a:t>
          </a:r>
          <a:r>
            <a:rPr lang="en-US" sz="1700" kern="1200" dirty="0"/>
            <a:t> de um </a:t>
          </a:r>
          <a:r>
            <a:rPr lang="en-US" sz="1700" kern="1200" dirty="0" err="1"/>
            <a:t>resultado</a:t>
          </a:r>
          <a:r>
            <a:rPr lang="en-US" sz="1700" kern="1200" dirty="0"/>
            <a:t> particular </a:t>
          </a:r>
          <a:r>
            <a:rPr lang="en-US" sz="1700" kern="1200" dirty="0" err="1"/>
            <a:t>irá</a:t>
          </a:r>
          <a:r>
            <a:rPr lang="en-US" sz="1700" kern="1200" dirty="0"/>
            <a:t> </a:t>
          </a:r>
          <a:r>
            <a:rPr lang="en-US" sz="1700" kern="1200" dirty="0" err="1"/>
            <a:t>convergir</a:t>
          </a:r>
          <a:r>
            <a:rPr lang="en-US" sz="1700" kern="1200" dirty="0"/>
            <a:t> com a probabilidade </a:t>
          </a:r>
          <a:r>
            <a:rPr lang="en-US" sz="1700" kern="1200" dirty="0" err="1"/>
            <a:t>desse</a:t>
          </a:r>
          <a:r>
            <a:rPr lang="en-US" sz="1700" kern="1200" dirty="0"/>
            <a:t> </a:t>
          </a:r>
          <a:r>
            <a:rPr lang="en-US" sz="1700" kern="1200" dirty="0" err="1"/>
            <a:t>resultado</a:t>
          </a:r>
          <a:r>
            <a:rPr lang="en-US" sz="1700" kern="1200" dirty="0"/>
            <a:t>. </a:t>
          </a:r>
        </a:p>
      </dsp:txBody>
      <dsp:txXfrm>
        <a:off x="53402" y="3811592"/>
        <a:ext cx="5836795" cy="9871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4FFEF-C1B6-614F-AA27-3D87C3D1E8F1}">
      <dsp:nvSpPr>
        <dsp:cNvPr id="0" name=""/>
        <dsp:cNvSpPr/>
      </dsp:nvSpPr>
      <dsp:spPr>
        <a:xfrm>
          <a:off x="0" y="0"/>
          <a:ext cx="6667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EA0B-4E33-304B-BF4A-A4950865D8AD}">
      <dsp:nvSpPr>
        <dsp:cNvPr id="0" name=""/>
        <dsp:cNvSpPr/>
      </dsp:nvSpPr>
      <dsp:spPr>
        <a:xfrm>
          <a:off x="0" y="0"/>
          <a:ext cx="6667499" cy="25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err="1"/>
            <a:t>Rolamos</a:t>
          </a:r>
          <a:r>
            <a:rPr lang="en-US" sz="4400" kern="1200"/>
            <a:t> um dado por seis </a:t>
          </a:r>
          <a:r>
            <a:rPr lang="en-US" sz="4400" kern="1200" err="1"/>
            <a:t>vezes</a:t>
          </a:r>
          <a:r>
            <a:rPr lang="en-US" sz="4400" kern="1200"/>
            <a:t>: </a:t>
          </a:r>
          <a:r>
            <a:rPr lang="en-US" sz="4400" kern="1200" err="1"/>
            <a:t>não</a:t>
          </a:r>
          <a:r>
            <a:rPr lang="en-US" sz="4400" kern="1200"/>
            <a:t> </a:t>
          </a:r>
          <a:r>
            <a:rPr lang="en-US" sz="4400" kern="1200" err="1"/>
            <a:t>há</a:t>
          </a:r>
          <a:r>
            <a:rPr lang="en-US" sz="4400" kern="1200"/>
            <a:t> </a:t>
          </a:r>
          <a:r>
            <a:rPr lang="en-US" sz="4400" kern="1200" err="1"/>
            <a:t>garantia</a:t>
          </a:r>
          <a:r>
            <a:rPr lang="en-US" sz="4400" kern="1200"/>
            <a:t> de que </a:t>
          </a:r>
          <a:r>
            <a:rPr lang="en-US" sz="4400" kern="1200" err="1"/>
            <a:t>você</a:t>
          </a:r>
          <a:r>
            <a:rPr lang="en-US" sz="4400" kern="1200"/>
            <a:t> </a:t>
          </a:r>
          <a:r>
            <a:rPr lang="en-US" sz="4400" kern="1200" err="1"/>
            <a:t>possa</a:t>
          </a:r>
          <a:r>
            <a:rPr lang="en-US" sz="4400" kern="1200"/>
            <a:t> </a:t>
          </a:r>
          <a:r>
            <a:rPr lang="en-US" sz="4400" kern="1200" err="1"/>
            <a:t>obter</a:t>
          </a:r>
          <a:r>
            <a:rPr lang="en-US" sz="4400" kern="1200"/>
            <a:t> </a:t>
          </a:r>
          <a:r>
            <a:rPr lang="en-US" sz="4400" kern="1200" err="1"/>
            <a:t>pelo</a:t>
          </a:r>
          <a:r>
            <a:rPr lang="en-US" sz="4400" kern="1200"/>
            <a:t> </a:t>
          </a:r>
          <a:r>
            <a:rPr lang="en-US" sz="4400" kern="1200" err="1"/>
            <a:t>menos</a:t>
          </a:r>
          <a:r>
            <a:rPr lang="en-US" sz="4400" kern="1200"/>
            <a:t> um </a:t>
          </a:r>
          <a:r>
            <a:rPr lang="en-US" sz="4400" kern="1200" err="1"/>
            <a:t>cinco</a:t>
          </a:r>
          <a:r>
            <a:rPr lang="en-US" sz="4400" kern="1200"/>
            <a:t>.</a:t>
          </a:r>
        </a:p>
      </dsp:txBody>
      <dsp:txXfrm>
        <a:off x="0" y="0"/>
        <a:ext cx="6667499" cy="2590800"/>
      </dsp:txXfrm>
    </dsp:sp>
    <dsp:sp modelId="{826F6221-A545-DE45-8D52-E957DBC97BBA}">
      <dsp:nvSpPr>
        <dsp:cNvPr id="0" name=""/>
        <dsp:cNvSpPr/>
      </dsp:nvSpPr>
      <dsp:spPr>
        <a:xfrm>
          <a:off x="0" y="2590800"/>
          <a:ext cx="66674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67E72-D828-6E45-BC6F-FC906F4E8A42}">
      <dsp:nvSpPr>
        <dsp:cNvPr id="0" name=""/>
        <dsp:cNvSpPr/>
      </dsp:nvSpPr>
      <dsp:spPr>
        <a:xfrm>
          <a:off x="0" y="2590800"/>
          <a:ext cx="6667499" cy="25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err="1"/>
            <a:t>Rolamos</a:t>
          </a:r>
          <a:r>
            <a:rPr lang="en-US" sz="4400" kern="1200"/>
            <a:t> um dado por 600 </a:t>
          </a:r>
          <a:r>
            <a:rPr lang="en-US" sz="4400" kern="1200" err="1"/>
            <a:t>vezes</a:t>
          </a:r>
          <a:r>
            <a:rPr lang="en-US" sz="4400" kern="1200"/>
            <a:t>: </a:t>
          </a:r>
          <a:r>
            <a:rPr lang="en-US" sz="4400" kern="1200" err="1"/>
            <a:t>você</a:t>
          </a:r>
          <a:r>
            <a:rPr lang="en-US" sz="4400" kern="1200"/>
            <a:t> </a:t>
          </a:r>
          <a:r>
            <a:rPr lang="en-US" sz="4400" kern="1200" err="1"/>
            <a:t>tem</a:t>
          </a:r>
          <a:r>
            <a:rPr lang="en-US" sz="4400" kern="1200"/>
            <a:t> Certeza de que </a:t>
          </a:r>
          <a:r>
            <a:rPr lang="en-US" sz="4400" kern="1200" err="1"/>
            <a:t>em</a:t>
          </a:r>
          <a:r>
            <a:rPr lang="en-US" sz="4400" kern="1200"/>
            <a:t> 1/6 das </a:t>
          </a:r>
          <a:r>
            <a:rPr lang="en-US" sz="4400" kern="1200" err="1"/>
            <a:t>vezes</a:t>
          </a:r>
          <a:r>
            <a:rPr lang="en-US" sz="4400" kern="1200"/>
            <a:t> </a:t>
          </a:r>
          <a:r>
            <a:rPr lang="en-US" sz="4400" kern="1200" err="1"/>
            <a:t>você</a:t>
          </a:r>
          <a:r>
            <a:rPr lang="en-US" sz="4400" kern="1200"/>
            <a:t> </a:t>
          </a:r>
          <a:r>
            <a:rPr lang="en-US" sz="4400" kern="1200" err="1"/>
            <a:t>obterá</a:t>
          </a:r>
          <a:r>
            <a:rPr lang="en-US" sz="4400" kern="1200"/>
            <a:t> um </a:t>
          </a:r>
          <a:r>
            <a:rPr lang="en-US" sz="4400" kern="1200" err="1"/>
            <a:t>cinco</a:t>
          </a:r>
          <a:r>
            <a:rPr lang="en-US" sz="4400" kern="1200"/>
            <a:t>. </a:t>
          </a:r>
        </a:p>
      </dsp:txBody>
      <dsp:txXfrm>
        <a:off x="0" y="2590800"/>
        <a:ext cx="6667499" cy="2590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63F1D-3EE9-D04D-9E6C-D87C672E7D1B}">
      <dsp:nvSpPr>
        <dsp:cNvPr id="0" name=""/>
        <dsp:cNvSpPr/>
      </dsp:nvSpPr>
      <dsp:spPr>
        <a:xfrm>
          <a:off x="365647" y="4566"/>
          <a:ext cx="1669741" cy="166974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</a:t>
          </a:r>
        </a:p>
      </dsp:txBody>
      <dsp:txXfrm>
        <a:off x="598809" y="201465"/>
        <a:ext cx="962734" cy="1275945"/>
      </dsp:txXfrm>
    </dsp:sp>
    <dsp:sp modelId="{BEE9AE4A-6B90-714E-BD15-3B71255A12CB}">
      <dsp:nvSpPr>
        <dsp:cNvPr id="0" name=""/>
        <dsp:cNvSpPr/>
      </dsp:nvSpPr>
      <dsp:spPr>
        <a:xfrm>
          <a:off x="1569065" y="4566"/>
          <a:ext cx="1669741" cy="1669741"/>
        </a:xfrm>
        <a:prstGeom prst="ellipse">
          <a:avLst/>
        </a:prstGeom>
        <a:solidFill>
          <a:schemeClr val="accent3">
            <a:alpha val="50000"/>
            <a:hueOff val="4732421"/>
            <a:satOff val="-47942"/>
            <a:lumOff val="-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" panose="02040502050405020303" pitchFamily="18" charset="0"/>
            </a:rPr>
            <a:t>I</a:t>
          </a:r>
        </a:p>
      </dsp:txBody>
      <dsp:txXfrm>
        <a:off x="2042911" y="201465"/>
        <a:ext cx="962734" cy="12759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C506B-1AF7-4543-856B-162A33D9933F}">
      <dsp:nvSpPr>
        <dsp:cNvPr id="0" name=""/>
        <dsp:cNvSpPr/>
      </dsp:nvSpPr>
      <dsp:spPr>
        <a:xfrm>
          <a:off x="0" y="0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D1FE6-3FFA-3047-825D-DC6B7C8AC9EB}">
      <dsp:nvSpPr>
        <dsp:cNvPr id="0" name=""/>
        <dsp:cNvSpPr/>
      </dsp:nvSpPr>
      <dsp:spPr>
        <a:xfrm>
          <a:off x="0" y="0"/>
          <a:ext cx="2085568" cy="390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Assunções</a:t>
          </a:r>
        </a:p>
      </dsp:txBody>
      <dsp:txXfrm>
        <a:off x="0" y="0"/>
        <a:ext cx="2085568" cy="3903298"/>
      </dsp:txXfrm>
    </dsp:sp>
    <dsp:sp modelId="{45E2F559-ACFF-FA42-BF95-43E3174DD821}">
      <dsp:nvSpPr>
        <dsp:cNvPr id="0" name=""/>
        <dsp:cNvSpPr/>
      </dsp:nvSpPr>
      <dsp:spPr>
        <a:xfrm>
          <a:off x="2241985" y="60989"/>
          <a:ext cx="8185855" cy="121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Os eventos devem ser DISJUNTOS. </a:t>
          </a:r>
        </a:p>
      </dsp:txBody>
      <dsp:txXfrm>
        <a:off x="2241985" y="60989"/>
        <a:ext cx="8185855" cy="1219780"/>
      </dsp:txXfrm>
    </dsp:sp>
    <dsp:sp modelId="{EDE7F761-9626-AF4F-80AE-57121D2470DC}">
      <dsp:nvSpPr>
        <dsp:cNvPr id="0" name=""/>
        <dsp:cNvSpPr/>
      </dsp:nvSpPr>
      <dsp:spPr>
        <a:xfrm>
          <a:off x="2085568" y="1280769"/>
          <a:ext cx="83422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2AE8A-8D41-834D-9F30-44F802422503}">
      <dsp:nvSpPr>
        <dsp:cNvPr id="0" name=""/>
        <dsp:cNvSpPr/>
      </dsp:nvSpPr>
      <dsp:spPr>
        <a:xfrm>
          <a:off x="2241985" y="1341758"/>
          <a:ext cx="8185855" cy="121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 probabilidade de </a:t>
          </a:r>
          <a:r>
            <a:rPr lang="en-US" sz="3800" kern="1200" dirty="0" err="1"/>
            <a:t>cada</a:t>
          </a:r>
          <a:r>
            <a:rPr lang="en-US" sz="3800" kern="1200" dirty="0"/>
            <a:t> </a:t>
          </a:r>
          <a:r>
            <a:rPr lang="en-US" sz="3800" kern="1200" dirty="0" err="1"/>
            <a:t>evento</a:t>
          </a:r>
          <a:r>
            <a:rPr lang="en-US" sz="3800" kern="1200" dirty="0"/>
            <a:t> </a:t>
          </a:r>
          <a:r>
            <a:rPr lang="en-US" sz="3800" kern="1200" dirty="0" err="1"/>
            <a:t>deve</a:t>
          </a:r>
          <a:r>
            <a:rPr lang="en-US" sz="3800" kern="1200" dirty="0"/>
            <a:t> entre 0 e 1. </a:t>
          </a:r>
        </a:p>
      </dsp:txBody>
      <dsp:txXfrm>
        <a:off x="2241985" y="1341758"/>
        <a:ext cx="8185855" cy="1219780"/>
      </dsp:txXfrm>
    </dsp:sp>
    <dsp:sp modelId="{AF05A520-4714-4F41-8374-0D53E7D85FDE}">
      <dsp:nvSpPr>
        <dsp:cNvPr id="0" name=""/>
        <dsp:cNvSpPr/>
      </dsp:nvSpPr>
      <dsp:spPr>
        <a:xfrm>
          <a:off x="2085568" y="2561539"/>
          <a:ext cx="83422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92EA9-9650-D84D-A03D-2BEB5AF57621}">
      <dsp:nvSpPr>
        <dsp:cNvPr id="0" name=""/>
        <dsp:cNvSpPr/>
      </dsp:nvSpPr>
      <dsp:spPr>
        <a:xfrm>
          <a:off x="2241985" y="2622528"/>
          <a:ext cx="8185855" cy="121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 soma da probabilidade de </a:t>
          </a:r>
          <a:r>
            <a:rPr lang="en-US" sz="3800" kern="1200" dirty="0" err="1"/>
            <a:t>cada</a:t>
          </a:r>
          <a:r>
            <a:rPr lang="en-US" sz="3800" kern="1200" dirty="0"/>
            <a:t> </a:t>
          </a:r>
          <a:r>
            <a:rPr lang="en-US" sz="3800" kern="1200" dirty="0" err="1"/>
            <a:t>evento</a:t>
          </a:r>
          <a:r>
            <a:rPr lang="en-US" sz="3800" kern="1200" dirty="0"/>
            <a:t> </a:t>
          </a:r>
          <a:r>
            <a:rPr lang="en-US" sz="3800" kern="1200" dirty="0" err="1"/>
            <a:t>deve</a:t>
          </a:r>
          <a:r>
            <a:rPr lang="en-US" sz="3800" kern="1200" dirty="0"/>
            <a:t> ser total a 1. </a:t>
          </a:r>
        </a:p>
      </dsp:txBody>
      <dsp:txXfrm>
        <a:off x="2241985" y="2622528"/>
        <a:ext cx="8185855" cy="1219780"/>
      </dsp:txXfrm>
    </dsp:sp>
    <dsp:sp modelId="{99D860A3-7732-DA41-B12E-75F5078FD38A}">
      <dsp:nvSpPr>
        <dsp:cNvPr id="0" name=""/>
        <dsp:cNvSpPr/>
      </dsp:nvSpPr>
      <dsp:spPr>
        <a:xfrm>
          <a:off x="2085568" y="3842308"/>
          <a:ext cx="83422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A13EF-7288-B341-BC3E-C95A261EA40A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1FC73-349E-8444-80D0-35D32DFA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1FC73-349E-8444-80D0-35D32DFA285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2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88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0D453-5201-2148-9F92-18B178F1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Distribuições</a:t>
            </a:r>
            <a:r>
              <a:rPr lang="en-US" sz="3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probabilidade </a:t>
            </a:r>
            <a:b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01246027-054C-4719-81C5-74E7D9F5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6" r="14202" b="-3"/>
          <a:stretch/>
        </p:blipFill>
        <p:spPr>
          <a:xfrm>
            <a:off x="70338" y="0"/>
            <a:ext cx="4610100" cy="6874591"/>
          </a:xfrm>
          <a:prstGeom prst="rect">
            <a:avLst/>
          </a:prstGeom>
        </p:spPr>
      </p:pic>
      <p:cxnSp>
        <p:nvCxnSpPr>
          <p:cNvPr id="43" name="Straight Connector 3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1498AE6-6F5B-D44F-BEB7-598CBD71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FLL5158 – </a:t>
            </a:r>
            <a:r>
              <a:rPr lang="en-US" err="1"/>
              <a:t>Estudos</a:t>
            </a:r>
            <a:r>
              <a:rPr lang="en-US"/>
              <a:t> </a:t>
            </a:r>
            <a:r>
              <a:rPr lang="en-US" err="1"/>
              <a:t>Experimentais</a:t>
            </a:r>
            <a:r>
              <a:rPr lang="en-US"/>
              <a:t>:</a:t>
            </a:r>
            <a:br>
              <a:rPr lang="en-US"/>
            </a:br>
            <a:r>
              <a:rPr lang="en-US" err="1"/>
              <a:t>Metodologia</a:t>
            </a:r>
            <a:r>
              <a:rPr lang="en-US"/>
              <a:t> e </a:t>
            </a:r>
            <a:r>
              <a:rPr lang="en-US" err="1"/>
              <a:t>Análise</a:t>
            </a:r>
            <a:br>
              <a:rPr lang="en-US"/>
            </a:br>
            <a:br>
              <a:rPr lang="en-US"/>
            </a:br>
            <a:r>
              <a:rPr lang="en-US"/>
              <a:t> Elaine </a:t>
            </a:r>
            <a:r>
              <a:rPr lang="en-US" err="1"/>
              <a:t>Grolla</a:t>
            </a:r>
            <a:r>
              <a:rPr lang="en-US"/>
              <a:t> </a:t>
            </a:r>
            <a:br>
              <a:rPr lang="en-US"/>
            </a:br>
            <a:r>
              <a:rPr lang="en-US"/>
              <a:t> Karina Bertolino</a:t>
            </a:r>
          </a:p>
        </p:txBody>
      </p:sp>
    </p:spTree>
    <p:extLst>
      <p:ext uri="{BB962C8B-B14F-4D97-AF65-F5344CB8AC3E}">
        <p14:creationId xmlns:p14="http://schemas.microsoft.com/office/powerpoint/2010/main" val="410532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2DCD8-35B7-A84E-8B06-C86E3F37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 sz="4100" dirty="0" err="1"/>
              <a:t>Noções</a:t>
            </a:r>
            <a:r>
              <a:rPr lang="en-US" sz="4100" dirty="0"/>
              <a:t> </a:t>
            </a:r>
            <a:r>
              <a:rPr lang="en-US" sz="4100" dirty="0" err="1"/>
              <a:t>básicas</a:t>
            </a:r>
            <a:r>
              <a:rPr lang="en-US" sz="4100" dirty="0"/>
              <a:t> de probabilidade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42525-5CD3-4410-8307-2F8D0FE46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83867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7115A2-554E-3242-B5A7-D5ADF0CA4515}"/>
              </a:ext>
            </a:extLst>
          </p:cNvPr>
          <p:cNvSpPr txBox="1"/>
          <p:nvPr/>
        </p:nvSpPr>
        <p:spPr>
          <a:xfrm>
            <a:off x="4610100" y="27688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3"/>
                </a:solidFill>
                <a:latin typeface="Georgia" panose="02040502050405020303" pitchFamily="18" charset="0"/>
              </a:rPr>
              <a:t>Lei dos </a:t>
            </a:r>
            <a:r>
              <a:rPr lang="en-US" sz="2800" b="1" err="1">
                <a:solidFill>
                  <a:schemeClr val="accent3"/>
                </a:solidFill>
                <a:latin typeface="Georgia" panose="02040502050405020303" pitchFamily="18" charset="0"/>
              </a:rPr>
              <a:t>grandes</a:t>
            </a:r>
            <a:r>
              <a:rPr lang="en-US" sz="2800" b="1">
                <a:solidFill>
                  <a:schemeClr val="accent3"/>
                </a:solidFill>
                <a:latin typeface="Georgia" panose="02040502050405020303" pitchFamily="18" charset="0"/>
              </a:rPr>
              <a:t> </a:t>
            </a:r>
            <a:r>
              <a:rPr lang="en-US" sz="2800" b="1" err="1">
                <a:solidFill>
                  <a:schemeClr val="accent3"/>
                </a:solidFill>
                <a:latin typeface="Georgia" panose="02040502050405020303" pitchFamily="18" charset="0"/>
              </a:rPr>
              <a:t>números</a:t>
            </a:r>
            <a:endParaRPr lang="en-US" sz="2800" b="1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D83BB-8DF7-E749-987F-9F87AE20882F}"/>
              </a:ext>
            </a:extLst>
          </p:cNvPr>
          <p:cNvSpPr txBox="1"/>
          <p:nvPr/>
        </p:nvSpPr>
        <p:spPr>
          <a:xfrm>
            <a:off x="394819" y="944880"/>
            <a:ext cx="3209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média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dos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resultados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obtidos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em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um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número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grande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de testes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deve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ser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próxima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 do valor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esperado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891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96389-BDD6-4140-A9E2-88F94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probabilidade</a:t>
            </a:r>
          </a:p>
        </p:txBody>
      </p:sp>
      <p:pic>
        <p:nvPicPr>
          <p:cNvPr id="5" name="Graphic 4" descr="Slot Machine Lose with solid fill">
            <a:extLst>
              <a:ext uri="{FF2B5EF4-FFF2-40B4-BE49-F238E27FC236}">
                <a16:creationId xmlns:a16="http://schemas.microsoft.com/office/drawing/2014/main" id="{55FC9387-925B-0D4E-A48A-E2F0DDCE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CE86-8729-4D4F-B8D3-7683A239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accent3"/>
                </a:solidFill>
                <a:latin typeface="Georgia" panose="02040502050405020303" pitchFamily="18" charset="0"/>
              </a:rPr>
              <a:t>Falácia</a:t>
            </a:r>
            <a:r>
              <a:rPr lang="en-US" dirty="0">
                <a:solidFill>
                  <a:schemeClr val="accent3"/>
                </a:solidFill>
                <a:latin typeface="Georgia" panose="02040502050405020303" pitchFamily="18" charset="0"/>
              </a:rPr>
              <a:t> do </a:t>
            </a:r>
            <a:r>
              <a:rPr lang="en-US" dirty="0" err="1">
                <a:solidFill>
                  <a:schemeClr val="accent3"/>
                </a:solidFill>
                <a:latin typeface="Georgia" panose="02040502050405020303" pitchFamily="18" charset="0"/>
              </a:rPr>
              <a:t>Jogador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+mj-lt"/>
              </a:rPr>
              <a:t>É</a:t>
            </a:r>
            <a:r>
              <a:rPr lang="en-US" dirty="0">
                <a:latin typeface="+mj-lt"/>
              </a:rPr>
              <a:t> um </a:t>
            </a:r>
            <a:r>
              <a:rPr lang="en-US" dirty="0" err="1">
                <a:latin typeface="+mj-lt"/>
              </a:rPr>
              <a:t>equívoco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 que se </a:t>
            </a:r>
            <a:r>
              <a:rPr lang="en-US" dirty="0" err="1">
                <a:latin typeface="+mj-lt"/>
              </a:rPr>
              <a:t>acredita</a:t>
            </a:r>
            <a:r>
              <a:rPr lang="en-US" dirty="0">
                <a:latin typeface="+mj-lt"/>
              </a:rPr>
              <a:t> que a probabilidade de um </a:t>
            </a:r>
            <a:r>
              <a:rPr lang="en-US" dirty="0" err="1">
                <a:latin typeface="+mj-lt"/>
              </a:rPr>
              <a:t>evento</a:t>
            </a:r>
            <a:r>
              <a:rPr lang="en-US" dirty="0">
                <a:latin typeface="+mj-lt"/>
              </a:rPr>
              <a:t> anterior </a:t>
            </a:r>
            <a:r>
              <a:rPr lang="en-US" dirty="0" err="1">
                <a:latin typeface="+mj-lt"/>
              </a:rPr>
              <a:t>irá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alterar</a:t>
            </a:r>
            <a:r>
              <a:rPr lang="en-US" dirty="0">
                <a:latin typeface="+mj-lt"/>
              </a:rPr>
              <a:t> a probabilidade do </a:t>
            </a:r>
            <a:r>
              <a:rPr lang="en-US" dirty="0" err="1">
                <a:latin typeface="+mj-lt"/>
              </a:rPr>
              <a:t>evento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atual</a:t>
            </a:r>
            <a:r>
              <a:rPr lang="en-US" dirty="0">
                <a:latin typeface="+mj-lt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</a:rPr>
              <a:t>Ex: </a:t>
            </a:r>
            <a:r>
              <a:rPr lang="en-US" dirty="0" err="1">
                <a:latin typeface="+mj-lt"/>
              </a:rPr>
              <a:t>loteria</a:t>
            </a:r>
            <a:r>
              <a:rPr lang="en-US" dirty="0">
                <a:latin typeface="+mj-lt"/>
              </a:rPr>
              <a:t>. O </a:t>
            </a:r>
            <a:r>
              <a:rPr lang="en-US" dirty="0" err="1">
                <a:latin typeface="+mj-lt"/>
              </a:rPr>
              <a:t>número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vencedor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foi</a:t>
            </a:r>
            <a:r>
              <a:rPr lang="en-US" dirty="0">
                <a:latin typeface="+mj-lt"/>
              </a:rPr>
              <a:t> 16540. O </a:t>
            </a:r>
            <a:r>
              <a:rPr lang="en-US" dirty="0" err="1">
                <a:latin typeface="+mj-lt"/>
              </a:rPr>
              <a:t>jogador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pensa</a:t>
            </a:r>
            <a:r>
              <a:rPr lang="en-US" dirty="0">
                <a:latin typeface="+mj-lt"/>
              </a:rPr>
              <a:t> que a probabilidade de que </a:t>
            </a:r>
            <a:r>
              <a:rPr lang="en-US" dirty="0" err="1">
                <a:latin typeface="+mj-lt"/>
              </a:rPr>
              <a:t>esse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número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saia</a:t>
            </a:r>
            <a:r>
              <a:rPr lang="en-US" dirty="0">
                <a:latin typeface="+mj-lt"/>
              </a:rPr>
              <a:t> no </a:t>
            </a:r>
            <a:r>
              <a:rPr lang="en-US" dirty="0" err="1">
                <a:latin typeface="+mj-lt"/>
              </a:rPr>
              <a:t>próximo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sorteio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diminui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então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irá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evitar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jogar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nesse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número</a:t>
            </a:r>
            <a:r>
              <a:rPr lang="en-US" dirty="0">
                <a:latin typeface="+mj-lt"/>
              </a:rPr>
              <a:t>. Mas, a probabilidade que </a:t>
            </a:r>
            <a:r>
              <a:rPr lang="en-US" dirty="0" err="1">
                <a:latin typeface="+mj-lt"/>
              </a:rPr>
              <a:t>esse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número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ocorra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é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mesma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evento</a:t>
            </a:r>
            <a:r>
              <a:rPr lang="en-US" dirty="0">
                <a:latin typeface="+mj-lt"/>
              </a:rPr>
              <a:t> anterior. </a:t>
            </a:r>
          </a:p>
        </p:txBody>
      </p:sp>
    </p:spTree>
    <p:extLst>
      <p:ext uri="{BB962C8B-B14F-4D97-AF65-F5344CB8AC3E}">
        <p14:creationId xmlns:p14="http://schemas.microsoft.com/office/powerpoint/2010/main" val="8192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794D-B330-0E46-8104-B4B1BF5B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DDC5-E08F-AD41-8949-C2A4B67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Eventos</a:t>
            </a:r>
            <a:r>
              <a:rPr lang="en-US" b="1"/>
              <a:t> </a:t>
            </a:r>
            <a:r>
              <a:rPr lang="en-US" b="1" err="1"/>
              <a:t>disjuntos</a:t>
            </a:r>
            <a:r>
              <a:rPr lang="en-US" b="1"/>
              <a:t>  (</a:t>
            </a:r>
            <a:r>
              <a:rPr lang="en-US" b="1" err="1"/>
              <a:t>mutualmente</a:t>
            </a:r>
            <a:r>
              <a:rPr lang="en-US" b="1"/>
              <a:t> </a:t>
            </a:r>
            <a:r>
              <a:rPr lang="en-US" b="1" err="1"/>
              <a:t>exclusivos</a:t>
            </a:r>
            <a:r>
              <a:rPr lang="en-US" b="1"/>
              <a:t>):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ocorrer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 tempo. Ex: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impossível</a:t>
            </a:r>
            <a:r>
              <a:rPr lang="en-US"/>
              <a:t> que um </a:t>
            </a:r>
            <a:r>
              <a:rPr lang="en-US" err="1"/>
              <a:t>falante</a:t>
            </a:r>
            <a:r>
              <a:rPr lang="en-US"/>
              <a:t> </a:t>
            </a:r>
            <a:r>
              <a:rPr lang="en-US" err="1"/>
              <a:t>julgue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sentença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falsa e </a:t>
            </a:r>
            <a:r>
              <a:rPr lang="en-US" err="1"/>
              <a:t>verdadeira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 tempo.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5A61A2-F38B-354B-BC24-915AAC877448}"/>
              </a:ext>
            </a:extLst>
          </p:cNvPr>
          <p:cNvSpPr/>
          <p:nvPr/>
        </p:nvSpPr>
        <p:spPr>
          <a:xfrm>
            <a:off x="4304712" y="3690559"/>
            <a:ext cx="1477108" cy="146664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AFEB7E-D391-C348-9B6B-19F821DCD15F}"/>
              </a:ext>
            </a:extLst>
          </p:cNvPr>
          <p:cNvSpPr/>
          <p:nvPr/>
        </p:nvSpPr>
        <p:spPr>
          <a:xfrm>
            <a:off x="6410181" y="3690559"/>
            <a:ext cx="1477108" cy="146664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489DE-264C-744B-A73B-0EACAACDA466}"/>
              </a:ext>
            </a:extLst>
          </p:cNvPr>
          <p:cNvSpPr txBox="1"/>
          <p:nvPr/>
        </p:nvSpPr>
        <p:spPr>
          <a:xfrm>
            <a:off x="3960105" y="314069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Georgia" panose="02040502050405020303" pitchFamily="18" charset="0"/>
              </a:rPr>
              <a:t>Diagrama</a:t>
            </a:r>
            <a:r>
              <a:rPr lang="en-US" b="1">
                <a:latin typeface="Georgia" panose="02040502050405020303" pitchFamily="18" charset="0"/>
              </a:rPr>
              <a:t> de Venn: </a:t>
            </a:r>
            <a:r>
              <a:rPr lang="en-US" b="1" err="1">
                <a:latin typeface="Georgia" panose="02040502050405020303" pitchFamily="18" charset="0"/>
              </a:rPr>
              <a:t>eventos</a:t>
            </a:r>
            <a:r>
              <a:rPr lang="en-US" b="1">
                <a:latin typeface="Georgia" panose="02040502050405020303" pitchFamily="18" charset="0"/>
              </a:rPr>
              <a:t> </a:t>
            </a:r>
            <a:r>
              <a:rPr lang="en-US" b="1" err="1">
                <a:latin typeface="Georgia" panose="02040502050405020303" pitchFamily="18" charset="0"/>
              </a:rPr>
              <a:t>disjuntos</a:t>
            </a:r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78D52-A040-FF48-AD61-DD3370A197A1}"/>
              </a:ext>
            </a:extLst>
          </p:cNvPr>
          <p:cNvSpPr txBox="1"/>
          <p:nvPr/>
        </p:nvSpPr>
        <p:spPr>
          <a:xfrm>
            <a:off x="5372623" y="550555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 (V e F) = 0</a:t>
            </a:r>
          </a:p>
        </p:txBody>
      </p:sp>
    </p:spTree>
    <p:extLst>
      <p:ext uri="{BB962C8B-B14F-4D97-AF65-F5344CB8AC3E}">
        <p14:creationId xmlns:p14="http://schemas.microsoft.com/office/powerpoint/2010/main" val="201559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2A8-2252-E745-BDD7-50764D10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557989"/>
            <a:ext cx="10427840" cy="1086056"/>
          </a:xfrm>
        </p:spPr>
        <p:txBody>
          <a:bodyPr/>
          <a:lstStyle/>
          <a:p>
            <a:r>
              <a:rPr lang="en-US" err="1"/>
              <a:t>Eventos</a:t>
            </a:r>
            <a:r>
              <a:rPr lang="en-US"/>
              <a:t>  </a:t>
            </a:r>
            <a:r>
              <a:rPr lang="en-US" err="1"/>
              <a:t>não-disjuntos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CCB1-4A1A-2D47-AB20-EF1350A3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416" y="1820522"/>
            <a:ext cx="10427841" cy="3903298"/>
          </a:xfrm>
        </p:spPr>
        <p:txBody>
          <a:bodyPr/>
          <a:lstStyle/>
          <a:p>
            <a:r>
              <a:rPr lang="en-US" b="1" err="1"/>
              <a:t>Eventos</a:t>
            </a:r>
            <a:r>
              <a:rPr lang="en-US" b="1"/>
              <a:t> </a:t>
            </a:r>
            <a:r>
              <a:rPr lang="en-US" b="1" err="1"/>
              <a:t>não-disjuntos</a:t>
            </a:r>
            <a:r>
              <a:rPr lang="en-US" b="1"/>
              <a:t>: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ocorrer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 tempo. Ex: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possível</a:t>
            </a:r>
            <a:r>
              <a:rPr lang="en-US"/>
              <a:t> que um </a:t>
            </a:r>
            <a:r>
              <a:rPr lang="en-US" err="1"/>
              <a:t>falante</a:t>
            </a:r>
            <a:r>
              <a:rPr lang="en-US"/>
              <a:t> </a:t>
            </a:r>
            <a:r>
              <a:rPr lang="en-US" err="1"/>
              <a:t>julgue</a:t>
            </a:r>
            <a:r>
              <a:rPr lang="en-US"/>
              <a:t> </a:t>
            </a:r>
            <a:r>
              <a:rPr lang="en-US" err="1"/>
              <a:t>sentenças</a:t>
            </a:r>
            <a:r>
              <a:rPr lang="en-US"/>
              <a:t> com </a:t>
            </a:r>
            <a:r>
              <a:rPr lang="en-US" err="1"/>
              <a:t>sujeito</a:t>
            </a:r>
            <a:r>
              <a:rPr lang="en-US"/>
              <a:t> </a:t>
            </a:r>
            <a:r>
              <a:rPr lang="en-US" err="1"/>
              <a:t>nulo</a:t>
            </a:r>
            <a:r>
              <a:rPr lang="en-US"/>
              <a:t> </a:t>
            </a:r>
            <a:r>
              <a:rPr lang="en-US" err="1"/>
              <a:t>genérico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perfeitas</a:t>
            </a:r>
            <a:r>
              <a:rPr lang="en-US"/>
              <a:t> (P) e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 tempo, </a:t>
            </a:r>
            <a:r>
              <a:rPr lang="en-US" err="1"/>
              <a:t>julgue</a:t>
            </a:r>
            <a:r>
              <a:rPr lang="en-US"/>
              <a:t> </a:t>
            </a:r>
            <a:r>
              <a:rPr lang="en-US" err="1"/>
              <a:t>sentenças</a:t>
            </a:r>
            <a:r>
              <a:rPr lang="en-US"/>
              <a:t> </a:t>
            </a:r>
            <a:r>
              <a:rPr lang="en-US" err="1"/>
              <a:t>violando</a:t>
            </a:r>
            <a:r>
              <a:rPr lang="en-US"/>
              <a:t> o </a:t>
            </a:r>
            <a:r>
              <a:rPr lang="en-US" err="1"/>
              <a:t>princípio</a:t>
            </a:r>
            <a:r>
              <a:rPr lang="en-US"/>
              <a:t> B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inaceitáveis</a:t>
            </a:r>
            <a:r>
              <a:rPr lang="en-US"/>
              <a:t> (I).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B47FA-8736-F04C-964B-7BCA8601FAF1}"/>
              </a:ext>
            </a:extLst>
          </p:cNvPr>
          <p:cNvSpPr txBox="1"/>
          <p:nvPr/>
        </p:nvSpPr>
        <p:spPr>
          <a:xfrm>
            <a:off x="3300755" y="3244334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Georgia" panose="02040502050405020303" pitchFamily="18" charset="0"/>
              </a:rPr>
              <a:t>Diagrama</a:t>
            </a:r>
            <a:r>
              <a:rPr lang="en-US" b="1">
                <a:latin typeface="Georgia" panose="02040502050405020303" pitchFamily="18" charset="0"/>
              </a:rPr>
              <a:t> de Venn: </a:t>
            </a:r>
            <a:r>
              <a:rPr lang="en-US" b="1" err="1">
                <a:latin typeface="Georgia" panose="02040502050405020303" pitchFamily="18" charset="0"/>
              </a:rPr>
              <a:t>eventos</a:t>
            </a:r>
            <a:r>
              <a:rPr lang="en-US" b="1">
                <a:latin typeface="Georgia" panose="02040502050405020303" pitchFamily="18" charset="0"/>
              </a:rPr>
              <a:t>  </a:t>
            </a:r>
            <a:r>
              <a:rPr lang="en-US" b="1" err="1">
                <a:latin typeface="Georgia" panose="02040502050405020303" pitchFamily="18" charset="0"/>
              </a:rPr>
              <a:t>não-disjuntos</a:t>
            </a:r>
            <a:endParaRPr lang="en-US" b="1">
              <a:latin typeface="Georgia" panose="02040502050405020303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5AFB62-EA9B-7B4B-9C23-BD69CA648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705496"/>
              </p:ext>
            </p:extLst>
          </p:nvPr>
        </p:nvGraphicFramePr>
        <p:xfrm>
          <a:off x="4097157" y="4049645"/>
          <a:ext cx="3604455" cy="167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0814E9-C30F-4A42-AD77-513888BAE43E}"/>
              </a:ext>
            </a:extLst>
          </p:cNvPr>
          <p:cNvSpPr txBox="1"/>
          <p:nvPr/>
        </p:nvSpPr>
        <p:spPr>
          <a:xfrm>
            <a:off x="5185086" y="590499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 (P e I) &gt; 0</a:t>
            </a:r>
          </a:p>
        </p:txBody>
      </p:sp>
    </p:spTree>
    <p:extLst>
      <p:ext uri="{BB962C8B-B14F-4D97-AF65-F5344CB8AC3E}">
        <p14:creationId xmlns:p14="http://schemas.microsoft.com/office/powerpoint/2010/main" val="274237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A96F-207C-5143-A85B-DD36FFFC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União</a:t>
            </a:r>
            <a:r>
              <a:rPr lang="en-US"/>
              <a:t> de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6C8-57FA-BC41-98A4-44A704E4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Dado 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disjunto</a:t>
            </a:r>
            <a:r>
              <a:rPr lang="en-US" dirty="0"/>
              <a:t>, qual </a:t>
            </a:r>
            <a:r>
              <a:rPr lang="en-US" dirty="0" err="1"/>
              <a:t>é</a:t>
            </a:r>
            <a:r>
              <a:rPr lang="en-US" dirty="0"/>
              <a:t> a probabilidade que </a:t>
            </a:r>
            <a:r>
              <a:rPr lang="en-US" dirty="0" err="1"/>
              <a:t>ocorra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OU</a:t>
            </a:r>
            <a:r>
              <a:rPr lang="en-US" dirty="0"/>
              <a:t> outro? </a:t>
            </a:r>
          </a:p>
          <a:p>
            <a:pPr marL="0" indent="0">
              <a:buNone/>
            </a:pPr>
            <a:r>
              <a:rPr lang="en-US" dirty="0"/>
              <a:t>Ex: qual </a:t>
            </a:r>
            <a:r>
              <a:rPr lang="en-US" dirty="0" err="1"/>
              <a:t>é</a:t>
            </a:r>
            <a:r>
              <a:rPr lang="en-US" dirty="0"/>
              <a:t> a probabilidade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criança</a:t>
            </a:r>
            <a:r>
              <a:rPr lang="en-US" dirty="0"/>
              <a:t> </a:t>
            </a:r>
            <a:r>
              <a:rPr lang="en-US" dirty="0" err="1"/>
              <a:t>julgue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 de um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experimento</a:t>
            </a:r>
            <a:r>
              <a:rPr lang="en-US" dirty="0"/>
              <a:t> 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verdadeira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OU </a:t>
            </a:r>
            <a:r>
              <a:rPr lang="en-US" dirty="0"/>
              <a:t>falsa?</a:t>
            </a:r>
          </a:p>
          <a:p>
            <a:pPr marL="0" indent="0">
              <a:buNone/>
            </a:pP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, </a:t>
            </a:r>
            <a:r>
              <a:rPr lang="en-US" dirty="0" err="1"/>
              <a:t>verdadeira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falsa. A probabilidade da </a:t>
            </a:r>
            <a:r>
              <a:rPr lang="en-US" dirty="0" err="1"/>
              <a:t>criança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</a:t>
            </a:r>
            <a:r>
              <a:rPr lang="en-US" dirty="0" err="1"/>
              <a:t>verdadeira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0.5 e a probabilidade de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falsa </a:t>
            </a:r>
            <a:r>
              <a:rPr lang="en-US" dirty="0" err="1"/>
              <a:t>é</a:t>
            </a:r>
            <a:r>
              <a:rPr lang="en-US" dirty="0"/>
              <a:t> 0.5. </a:t>
            </a:r>
            <a:r>
              <a:rPr lang="en-US" dirty="0" err="1"/>
              <a:t>Sabemos</a:t>
            </a:r>
            <a:r>
              <a:rPr lang="en-US" dirty="0"/>
              <a:t> que </a:t>
            </a:r>
            <a:r>
              <a:rPr lang="en-US" dirty="0" err="1"/>
              <a:t>há</a:t>
            </a:r>
            <a:r>
              <a:rPr lang="en-US" dirty="0"/>
              <a:t> 100% de chance de que a </a:t>
            </a:r>
            <a:r>
              <a:rPr lang="en-US" dirty="0" err="1"/>
              <a:t>criança</a:t>
            </a:r>
            <a:r>
              <a:rPr lang="en-US" dirty="0"/>
              <a:t>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verdadeira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falsa. </a:t>
            </a:r>
            <a:r>
              <a:rPr lang="en-US" dirty="0" err="1"/>
              <a:t>Portanto</a:t>
            </a:r>
            <a:r>
              <a:rPr lang="en-US" dirty="0"/>
              <a:t>, a </a:t>
            </a:r>
            <a:r>
              <a:rPr lang="en-US" dirty="0" err="1"/>
              <a:t>união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soma da probabilidade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, que </a:t>
            </a:r>
            <a:r>
              <a:rPr lang="en-US" dirty="0" err="1"/>
              <a:t>deve</a:t>
            </a:r>
            <a:r>
              <a:rPr lang="en-US" dirty="0"/>
              <a:t> ser no </a:t>
            </a:r>
            <a:r>
              <a:rPr lang="en-US" dirty="0" err="1"/>
              <a:t>máximo</a:t>
            </a:r>
            <a:r>
              <a:rPr lang="en-US" dirty="0"/>
              <a:t> 1 (100%). </a:t>
            </a:r>
          </a:p>
          <a:p>
            <a:pPr marL="0" indent="0" algn="ctr">
              <a:buNone/>
            </a:pPr>
            <a:r>
              <a:rPr lang="en-US" dirty="0"/>
              <a:t>P(V </a:t>
            </a:r>
            <a:r>
              <a:rPr lang="en-US" dirty="0" err="1"/>
              <a:t>ou</a:t>
            </a:r>
            <a:r>
              <a:rPr lang="en-US" dirty="0"/>
              <a:t> F) = 1 </a:t>
            </a:r>
          </a:p>
        </p:txBody>
      </p:sp>
    </p:spTree>
    <p:extLst>
      <p:ext uri="{BB962C8B-B14F-4D97-AF65-F5344CB8AC3E}">
        <p14:creationId xmlns:p14="http://schemas.microsoft.com/office/powerpoint/2010/main" val="353038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56-7614-B540-B176-9C0C5187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União</a:t>
            </a:r>
            <a:r>
              <a:rPr lang="en-US"/>
              <a:t> de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7181-D6D7-1044-A2B0-4267C4C1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julgamento</a:t>
            </a:r>
            <a:r>
              <a:rPr lang="en-US" dirty="0"/>
              <a:t> de </a:t>
            </a:r>
            <a:r>
              <a:rPr lang="en-US" dirty="0" err="1"/>
              <a:t>gramaticalidade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conduzido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de 1 a 5. </a:t>
            </a:r>
            <a:r>
              <a:rPr lang="en-US" dirty="0" err="1"/>
              <a:t>Assumindo</a:t>
            </a:r>
            <a:r>
              <a:rPr lang="en-US" dirty="0"/>
              <a:t> que o </a:t>
            </a:r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, qual </a:t>
            </a:r>
            <a:r>
              <a:rPr lang="en-US" dirty="0" err="1"/>
              <a:t>é</a:t>
            </a:r>
            <a:r>
              <a:rPr lang="en-US" dirty="0"/>
              <a:t> a probabilidade de que o </a:t>
            </a:r>
            <a:r>
              <a:rPr lang="en-US" dirty="0" err="1"/>
              <a:t>falante</a:t>
            </a:r>
            <a:r>
              <a:rPr lang="en-US" dirty="0"/>
              <a:t> </a:t>
            </a:r>
            <a:r>
              <a:rPr lang="en-US" dirty="0" err="1"/>
              <a:t>julgue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3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Probabilidade de que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ocorra</a:t>
            </a:r>
            <a:r>
              <a:rPr lang="en-US" dirty="0"/>
              <a:t>: 1/5 = 0.2</a:t>
            </a:r>
          </a:p>
          <a:p>
            <a:pPr marL="0" indent="0" algn="ctr">
              <a:buNone/>
            </a:pPr>
            <a:r>
              <a:rPr lang="en-US" dirty="0"/>
              <a:t>P (3 </a:t>
            </a:r>
            <a:r>
              <a:rPr lang="en-US" dirty="0" err="1"/>
              <a:t>ou</a:t>
            </a:r>
            <a:r>
              <a:rPr lang="en-US" dirty="0"/>
              <a:t> 1)</a:t>
            </a:r>
          </a:p>
          <a:p>
            <a:pPr marL="0" indent="0" algn="ctr">
              <a:buNone/>
            </a:pPr>
            <a:r>
              <a:rPr lang="en-US" dirty="0"/>
              <a:t> 0.2 + 0.2 = 0.4</a:t>
            </a:r>
          </a:p>
        </p:txBody>
      </p:sp>
    </p:spTree>
    <p:extLst>
      <p:ext uri="{BB962C8B-B14F-4D97-AF65-F5344CB8AC3E}">
        <p14:creationId xmlns:p14="http://schemas.microsoft.com/office/powerpoint/2010/main" val="361463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06C-76F7-1F42-8760-28305283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União</a:t>
            </a:r>
            <a:r>
              <a:rPr lang="en-US"/>
              <a:t> de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não-disjuntos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1F63-81B0-4441-8983-A2EAA1D5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é</a:t>
            </a:r>
            <a:r>
              <a:rPr lang="en-US" dirty="0"/>
              <a:t> a probabilidade de 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testes </a:t>
            </a:r>
            <a:r>
              <a:rPr lang="en-US" dirty="0" err="1"/>
              <a:t>diferentes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criança</a:t>
            </a:r>
            <a:r>
              <a:rPr lang="en-US" dirty="0"/>
              <a:t> </a:t>
            </a:r>
            <a:r>
              <a:rPr lang="en-US" dirty="0" err="1"/>
              <a:t>julgue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 falsa do teste 1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verdadeira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julgue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 falsa do teste 2 </a:t>
            </a:r>
            <a:r>
              <a:rPr lang="en-US" dirty="0" err="1"/>
              <a:t>como</a:t>
            </a:r>
            <a:r>
              <a:rPr lang="en-US" dirty="0"/>
              <a:t> falsa? </a:t>
            </a:r>
          </a:p>
          <a:p>
            <a:pPr marL="0" indent="0">
              <a:buNone/>
            </a:pPr>
            <a:r>
              <a:rPr lang="en-US" dirty="0"/>
              <a:t>P(V) = 0.5</a:t>
            </a:r>
          </a:p>
          <a:p>
            <a:pPr marL="0" indent="0">
              <a:buNone/>
            </a:pPr>
            <a:r>
              <a:rPr lang="en-US" dirty="0"/>
              <a:t>P(F) = 0.5  </a:t>
            </a:r>
          </a:p>
          <a:p>
            <a:pPr marL="0" indent="0">
              <a:buNone/>
            </a:pPr>
            <a:r>
              <a:rPr lang="en-US" dirty="0"/>
              <a:t>P(V </a:t>
            </a:r>
            <a:r>
              <a:rPr lang="en-US" dirty="0" err="1"/>
              <a:t>ou</a:t>
            </a:r>
            <a:r>
              <a:rPr lang="en-US" dirty="0"/>
              <a:t> F) = P(V) + P(F) - P(V and F)</a:t>
            </a:r>
          </a:p>
          <a:p>
            <a:pPr marL="0" indent="0">
              <a:buNone/>
            </a:pPr>
            <a:r>
              <a:rPr lang="en-US" dirty="0"/>
              <a:t>(0.5 + 0.5) – (0.5 x 0.5) = 1 – 0.25 = 0.75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E8C121-1E21-3044-B116-2DD28402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89582"/>
              </p:ext>
            </p:extLst>
          </p:nvPr>
        </p:nvGraphicFramePr>
        <p:xfrm>
          <a:off x="6063678" y="3090533"/>
          <a:ext cx="4188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051">
                  <a:extLst>
                    <a:ext uri="{9D8B030D-6E8A-4147-A177-3AD203B41FA5}">
                      <a16:colId xmlns:a16="http://schemas.microsoft.com/office/drawing/2014/main" val="4188878013"/>
                    </a:ext>
                  </a:extLst>
                </a:gridCol>
                <a:gridCol w="1396051">
                  <a:extLst>
                    <a:ext uri="{9D8B030D-6E8A-4147-A177-3AD203B41FA5}">
                      <a16:colId xmlns:a16="http://schemas.microsoft.com/office/drawing/2014/main" val="3759124036"/>
                    </a:ext>
                  </a:extLst>
                </a:gridCol>
                <a:gridCol w="1396051">
                  <a:extLst>
                    <a:ext uri="{9D8B030D-6E8A-4147-A177-3AD203B41FA5}">
                      <a16:colId xmlns:a16="http://schemas.microsoft.com/office/drawing/2014/main" val="328577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 (V and 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6439-139C-DC47-AFE3-406CC750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Distribuições</a:t>
            </a:r>
            <a:r>
              <a:rPr lang="en-US" dirty="0"/>
              <a:t> de probabilidade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3992D-9157-4845-B215-BD010BF7F8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18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1BD04-3526-5F48-AC6F-2A5636B1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 sz="3400" err="1"/>
              <a:t>Eventos</a:t>
            </a:r>
            <a:r>
              <a:rPr lang="en-US" sz="3400"/>
              <a:t> </a:t>
            </a:r>
            <a:r>
              <a:rPr lang="en-US" sz="3400" err="1"/>
              <a:t>complementares</a:t>
            </a: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CB220-BE56-4C9A-88ED-9190DE747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687221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34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04A-286C-3F41-850B-6EA808C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complementares</a:t>
            </a:r>
            <a:r>
              <a:rPr lang="en-US"/>
              <a:t> vs. </a:t>
            </a:r>
            <a:r>
              <a:rPr lang="en-US" err="1"/>
              <a:t>disjuntos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26F4ED-A2B9-C84B-8770-18ACC5E6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soma de </a:t>
            </a:r>
            <a:r>
              <a:rPr lang="en-US" err="1"/>
              <a:t>duas</a:t>
            </a:r>
            <a:r>
              <a:rPr lang="en-US"/>
              <a:t> </a:t>
            </a:r>
            <a:r>
              <a:rPr lang="en-US" err="1"/>
              <a:t>probabilidades</a:t>
            </a:r>
            <a:r>
              <a:rPr lang="en-US"/>
              <a:t> </a:t>
            </a:r>
            <a:r>
              <a:rPr lang="en-US" err="1"/>
              <a:t>disjuntas</a:t>
            </a:r>
            <a:r>
              <a:rPr lang="en-US"/>
              <a:t> sempre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igual</a:t>
            </a:r>
            <a:r>
              <a:rPr lang="en-US"/>
              <a:t> a 1? </a:t>
            </a:r>
            <a:r>
              <a:rPr lang="en-US" err="1"/>
              <a:t>Não</a:t>
            </a:r>
            <a:r>
              <a:rPr lang="en-US"/>
              <a:t>, se </a:t>
            </a:r>
            <a:r>
              <a:rPr lang="en-US" err="1"/>
              <a:t>há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de </a:t>
            </a:r>
            <a:r>
              <a:rPr lang="en-US" err="1"/>
              <a:t>dois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</a:t>
            </a:r>
            <a:r>
              <a:rPr lang="en-US" err="1"/>
              <a:t>possíveis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   Boa (0.33),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menos</a:t>
            </a:r>
            <a:r>
              <a:rPr lang="en-US"/>
              <a:t> (0.33), </a:t>
            </a:r>
            <a:r>
              <a:rPr lang="en-US" err="1"/>
              <a:t>ruim</a:t>
            </a:r>
            <a:r>
              <a:rPr lang="en-US"/>
              <a:t> (0.33) = 1 </a:t>
            </a:r>
          </a:p>
          <a:p>
            <a:pPr marL="0" indent="0">
              <a:buNone/>
            </a:pPr>
            <a:r>
              <a:rPr lang="en-US" err="1">
                <a:solidFill>
                  <a:schemeClr val="accent3"/>
                </a:solidFill>
              </a:rPr>
              <a:t>Cada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evento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é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complementar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ao</a:t>
            </a:r>
            <a:r>
              <a:rPr lang="en-US">
                <a:solidFill>
                  <a:schemeClr val="accent3"/>
                </a:solidFill>
              </a:rPr>
              <a:t> outro, pois a soma total </a:t>
            </a:r>
            <a:r>
              <a:rPr lang="en-US" err="1">
                <a:solidFill>
                  <a:schemeClr val="accent3"/>
                </a:solidFill>
              </a:rPr>
              <a:t>é</a:t>
            </a:r>
            <a:r>
              <a:rPr lang="en-US">
                <a:solidFill>
                  <a:schemeClr val="accent3"/>
                </a:solidFill>
              </a:rPr>
              <a:t> 1, mas a soma de </a:t>
            </a:r>
            <a:r>
              <a:rPr lang="en-US" err="1">
                <a:solidFill>
                  <a:schemeClr val="accent3"/>
                </a:solidFill>
              </a:rPr>
              <a:t>eventos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disjuntos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não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é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necessariamente</a:t>
            </a:r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err="1">
                <a:solidFill>
                  <a:schemeClr val="accent3"/>
                </a:solidFill>
              </a:rPr>
              <a:t>igual</a:t>
            </a:r>
            <a:r>
              <a:rPr lang="en-US">
                <a:solidFill>
                  <a:schemeClr val="accent3"/>
                </a:solidFill>
              </a:rPr>
              <a:t> a 1. </a:t>
            </a:r>
          </a:p>
          <a:p>
            <a:pPr marL="0" indent="0">
              <a:buNone/>
            </a:pPr>
            <a:r>
              <a:rPr lang="en-US"/>
              <a:t>  P(B)+ P(R) = 0.33 + 0.33  = 0.66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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seja</a:t>
            </a:r>
            <a:r>
              <a:rPr lang="en-US"/>
              <a:t>,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necessariamente</a:t>
            </a:r>
            <a:r>
              <a:rPr lang="en-US"/>
              <a:t>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complementares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3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3D434-C1E2-C340-A47D-06DF90E8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O que é e para quê?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A1831AF-F281-4B03-AFE1-EF774B1E5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21577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3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98D0-DCEA-0F4F-BE13-AB3F1F8C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independentes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B5AD-B877-524B-8577-5C426000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u="sng" dirty="0" err="1"/>
              <a:t>independentes</a:t>
            </a:r>
            <a:r>
              <a:rPr lang="en-US" dirty="0"/>
              <a:t> se saber o </a:t>
            </a:r>
            <a:r>
              <a:rPr lang="en-US" dirty="0" err="1"/>
              <a:t>resultado</a:t>
            </a:r>
            <a:r>
              <a:rPr lang="en-US" dirty="0"/>
              <a:t> de um deles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do outro. </a:t>
            </a:r>
          </a:p>
          <a:p>
            <a:pPr marL="0" indent="0">
              <a:buNone/>
            </a:pPr>
            <a:r>
              <a:rPr lang="en-US" dirty="0"/>
              <a:t>Ex: o </a:t>
            </a:r>
            <a:r>
              <a:rPr lang="en-US" dirty="0" err="1"/>
              <a:t>resultado</a:t>
            </a:r>
            <a:r>
              <a:rPr lang="en-US" dirty="0"/>
              <a:t> de um teste </a:t>
            </a:r>
            <a:r>
              <a:rPr lang="en-US" dirty="0" err="1"/>
              <a:t>mostrando</a:t>
            </a:r>
            <a:r>
              <a:rPr lang="en-US" dirty="0"/>
              <a:t> que </a:t>
            </a:r>
            <a:r>
              <a:rPr lang="en-US" dirty="0" err="1"/>
              <a:t>crianças</a:t>
            </a:r>
            <a:r>
              <a:rPr lang="en-US" dirty="0"/>
              <a:t> </a:t>
            </a:r>
            <a:r>
              <a:rPr lang="en-US" dirty="0" err="1"/>
              <a:t>adquirindo</a:t>
            </a:r>
            <a:r>
              <a:rPr lang="en-US" dirty="0"/>
              <a:t> PB </a:t>
            </a:r>
            <a:r>
              <a:rPr lang="en-US" dirty="0" err="1"/>
              <a:t>rejeitam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referencial</a:t>
            </a:r>
            <a:r>
              <a:rPr lang="en-US" dirty="0"/>
              <a:t> do </a:t>
            </a:r>
            <a:r>
              <a:rPr lang="en-US" dirty="0" err="1"/>
              <a:t>sujeito</a:t>
            </a:r>
            <a:r>
              <a:rPr lang="en-US" dirty="0"/>
              <a:t> </a:t>
            </a:r>
            <a:r>
              <a:rPr lang="en-US" dirty="0" err="1"/>
              <a:t>nulo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sentenças</a:t>
            </a:r>
            <a:r>
              <a:rPr lang="en-US" dirty="0"/>
              <a:t> </a:t>
            </a:r>
            <a:r>
              <a:rPr lang="en-US" dirty="0" err="1"/>
              <a:t>matrizes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de um teste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violação</a:t>
            </a:r>
            <a:r>
              <a:rPr lang="en-US" dirty="0"/>
              <a:t> do </a:t>
            </a:r>
            <a:r>
              <a:rPr lang="en-US" dirty="0" err="1"/>
              <a:t>princípio</a:t>
            </a:r>
            <a:r>
              <a:rPr lang="en-US" dirty="0"/>
              <a:t>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jogarmos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moeda</a:t>
            </a:r>
            <a:r>
              <a:rPr lang="en-US" dirty="0"/>
              <a:t> e </a:t>
            </a:r>
            <a:r>
              <a:rPr lang="en-US" dirty="0" err="1"/>
              <a:t>obtermos</a:t>
            </a:r>
            <a:r>
              <a:rPr lang="en-US" dirty="0"/>
              <a:t> “</a:t>
            </a:r>
            <a:r>
              <a:rPr lang="en-US" dirty="0" err="1"/>
              <a:t>cara</a:t>
            </a:r>
            <a:r>
              <a:rPr lang="en-US" dirty="0"/>
              <a:t>”, a probabilidade de </a:t>
            </a:r>
            <a:r>
              <a:rPr lang="en-US" dirty="0" err="1"/>
              <a:t>obtermos</a:t>
            </a:r>
            <a:r>
              <a:rPr lang="en-US" dirty="0"/>
              <a:t> “</a:t>
            </a:r>
            <a:r>
              <a:rPr lang="en-US" dirty="0" err="1"/>
              <a:t>coroa</a:t>
            </a:r>
            <a:r>
              <a:rPr lang="en-US" dirty="0"/>
              <a:t>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jogada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jogada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094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464ED-ACF4-964C-B54C-9CEAFD4D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dependentes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4616EE-559F-46CC-919B-7D7AFE3BE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460060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12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06B-E50F-BD4B-A014-D3FD2834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888718"/>
            <a:ext cx="10427840" cy="108605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Probabilidade </a:t>
            </a:r>
            <a:r>
              <a:rPr lang="en-US" dirty="0" err="1"/>
              <a:t>condicional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3344-8B18-3844-92DA-AE46BB6E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651000"/>
            <a:ext cx="10427841" cy="431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P(A|B)  = P(A)   </a:t>
            </a:r>
            <a:r>
              <a:rPr lang="en-US" sz="2400" err="1">
                <a:solidFill>
                  <a:srgbClr val="00B0F0"/>
                </a:solidFill>
              </a:rPr>
              <a:t>Independente</a:t>
            </a:r>
            <a:endParaRPr lang="en-US" sz="2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/>
              <a:t>Saber B </a:t>
            </a:r>
            <a:r>
              <a:rPr lang="en-US" sz="2400" err="1"/>
              <a:t>nos</a:t>
            </a:r>
            <a:r>
              <a:rPr lang="en-US" sz="2400"/>
              <a:t> </a:t>
            </a:r>
            <a:r>
              <a:rPr lang="en-US" sz="2400" err="1"/>
              <a:t>diz</a:t>
            </a:r>
            <a:r>
              <a:rPr lang="en-US" sz="2400"/>
              <a:t> nada </a:t>
            </a:r>
            <a:r>
              <a:rPr lang="en-US" sz="2400" err="1"/>
              <a:t>sobre</a:t>
            </a:r>
            <a:r>
              <a:rPr lang="en-US" sz="2400"/>
              <a:t> o </a:t>
            </a:r>
            <a:r>
              <a:rPr lang="en-US" sz="2400" err="1"/>
              <a:t>evento</a:t>
            </a:r>
            <a:r>
              <a:rPr lang="en-US" sz="2400"/>
              <a:t> A </a:t>
            </a:r>
          </a:p>
          <a:p>
            <a:pPr marL="0" indent="0">
              <a:buNone/>
            </a:pPr>
            <a:r>
              <a:rPr lang="en-US" sz="2400"/>
              <a:t>P(A|B) = P(A) x P(B|A)/P(B)  </a:t>
            </a:r>
            <a:r>
              <a:rPr lang="en-US" sz="2400" err="1">
                <a:solidFill>
                  <a:srgbClr val="00B0F0"/>
                </a:solidFill>
              </a:rPr>
              <a:t>dependente</a:t>
            </a:r>
            <a:r>
              <a:rPr lang="en-US" sz="2400">
                <a:solidFill>
                  <a:srgbClr val="00B0F0"/>
                </a:solidFill>
              </a:rPr>
              <a:t>.   </a:t>
            </a:r>
            <a:r>
              <a:rPr lang="en-US" sz="2400" i="1">
                <a:solidFill>
                  <a:srgbClr val="00B0F0"/>
                </a:solidFill>
              </a:rPr>
              <a:t>Bayes Theorem</a:t>
            </a:r>
            <a:endParaRPr lang="en-US" sz="2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err="1"/>
              <a:t>Em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</a:t>
            </a:r>
            <a:r>
              <a:rPr lang="en-US" sz="2400" err="1"/>
              <a:t>pesquisa</a:t>
            </a:r>
            <a:r>
              <a:rPr lang="en-US" sz="2400"/>
              <a:t> (</a:t>
            </a:r>
            <a:r>
              <a:rPr lang="en-US" sz="2400" err="1"/>
              <a:t>hipotética</a:t>
            </a:r>
            <a:r>
              <a:rPr lang="en-US" sz="2400"/>
              <a:t>), </a:t>
            </a:r>
            <a:r>
              <a:rPr lang="en-US" sz="2400" err="1"/>
              <a:t>perguntou</a:t>
            </a:r>
            <a:r>
              <a:rPr lang="en-US" sz="2400"/>
              <a:t>-se </a:t>
            </a:r>
            <a:r>
              <a:rPr lang="en-US" sz="2400" err="1"/>
              <a:t>aos</a:t>
            </a:r>
            <a:r>
              <a:rPr lang="en-US" sz="2400"/>
              <a:t> </a:t>
            </a:r>
            <a:r>
              <a:rPr lang="en-US" sz="2400" err="1"/>
              <a:t>respondentes</a:t>
            </a:r>
            <a:r>
              <a:rPr lang="en-US" sz="2400"/>
              <a:t>  se </a:t>
            </a:r>
            <a:r>
              <a:rPr lang="en-US" sz="2400" err="1"/>
              <a:t>eles</a:t>
            </a:r>
            <a:r>
              <a:rPr lang="en-US" sz="2400"/>
              <a:t> </a:t>
            </a:r>
            <a:r>
              <a:rPr lang="en-US" sz="2400" err="1"/>
              <a:t>têm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</a:t>
            </a:r>
            <a:r>
              <a:rPr lang="en-US" sz="2400" err="1"/>
              <a:t>visão</a:t>
            </a:r>
            <a:r>
              <a:rPr lang="en-US" sz="2400"/>
              <a:t> </a:t>
            </a:r>
            <a:r>
              <a:rPr lang="en-US" sz="2400" err="1"/>
              <a:t>negativa</a:t>
            </a:r>
            <a:r>
              <a:rPr lang="en-US" sz="2400"/>
              <a:t> </a:t>
            </a:r>
            <a:r>
              <a:rPr lang="en-US" sz="2400" err="1"/>
              <a:t>ou</a:t>
            </a:r>
            <a:r>
              <a:rPr lang="en-US" sz="2400"/>
              <a:t> </a:t>
            </a:r>
            <a:r>
              <a:rPr lang="en-US" sz="2400" err="1"/>
              <a:t>positiva</a:t>
            </a:r>
            <a:r>
              <a:rPr lang="en-US" sz="2400"/>
              <a:t> do </a:t>
            </a:r>
            <a:r>
              <a:rPr lang="en-US" sz="2400" err="1"/>
              <a:t>fenônomeno</a:t>
            </a:r>
            <a:r>
              <a:rPr lang="en-US" sz="2400"/>
              <a:t> </a:t>
            </a:r>
            <a:r>
              <a:rPr lang="en-US" sz="2400" i="1"/>
              <a:t>vocal fry. </a:t>
            </a:r>
            <a:r>
              <a:rPr lang="en-US" sz="2400" err="1"/>
              <a:t>Dentre</a:t>
            </a:r>
            <a:r>
              <a:rPr lang="en-US" sz="2400"/>
              <a:t> </a:t>
            </a:r>
            <a:r>
              <a:rPr lang="en-US" sz="2400" err="1"/>
              <a:t>os</a:t>
            </a:r>
            <a:r>
              <a:rPr lang="en-US" sz="2400"/>
              <a:t> que </a:t>
            </a:r>
            <a:r>
              <a:rPr lang="en-US" sz="2400" err="1"/>
              <a:t>tinham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</a:t>
            </a:r>
            <a:r>
              <a:rPr lang="en-US" sz="2400" err="1"/>
              <a:t>visão</a:t>
            </a:r>
            <a:r>
              <a:rPr lang="en-US" sz="2400"/>
              <a:t> </a:t>
            </a:r>
            <a:r>
              <a:rPr lang="en-US" sz="2400" err="1"/>
              <a:t>negativa</a:t>
            </a:r>
            <a:r>
              <a:rPr lang="en-US" sz="2400"/>
              <a:t>,  67% </a:t>
            </a:r>
            <a:r>
              <a:rPr lang="en-US" sz="2400" err="1"/>
              <a:t>tinham</a:t>
            </a:r>
            <a:r>
              <a:rPr lang="en-US" sz="2400"/>
              <a:t> </a:t>
            </a:r>
            <a:r>
              <a:rPr lang="en-US" sz="2400" err="1"/>
              <a:t>mais</a:t>
            </a:r>
            <a:r>
              <a:rPr lang="en-US" sz="2400"/>
              <a:t> de 40 </a:t>
            </a:r>
            <a:r>
              <a:rPr lang="en-US" sz="2400" err="1"/>
              <a:t>anos</a:t>
            </a:r>
            <a:r>
              <a:rPr lang="en-US" sz="2400"/>
              <a:t>, 64% entre 30 e 40 </a:t>
            </a:r>
            <a:r>
              <a:rPr lang="en-US" sz="2400" err="1"/>
              <a:t>anos</a:t>
            </a:r>
            <a:r>
              <a:rPr lang="en-US" sz="2400"/>
              <a:t> e 28% </a:t>
            </a:r>
            <a:r>
              <a:rPr lang="en-US" sz="2400" err="1"/>
              <a:t>tinham</a:t>
            </a:r>
            <a:r>
              <a:rPr lang="en-US" sz="2400"/>
              <a:t> </a:t>
            </a:r>
            <a:r>
              <a:rPr lang="en-US" sz="2400" err="1"/>
              <a:t>menos</a:t>
            </a:r>
            <a:r>
              <a:rPr lang="en-US" sz="2400"/>
              <a:t> de 30 </a:t>
            </a:r>
            <a:r>
              <a:rPr lang="en-US" sz="2400" err="1"/>
              <a:t>anos</a:t>
            </a:r>
            <a:r>
              <a:rPr lang="en-US" sz="2400"/>
              <a:t>. </a:t>
            </a:r>
            <a:r>
              <a:rPr lang="en-US" sz="2400" err="1"/>
              <a:t>Perspectivas</a:t>
            </a:r>
            <a:r>
              <a:rPr lang="en-US" sz="2400"/>
              <a:t> </a:t>
            </a:r>
            <a:r>
              <a:rPr lang="en-US" sz="2400" err="1"/>
              <a:t>sobre</a:t>
            </a:r>
            <a:r>
              <a:rPr lang="en-US" sz="2400"/>
              <a:t> </a:t>
            </a:r>
            <a:r>
              <a:rPr lang="en-US" sz="2400" i="1"/>
              <a:t>vocal fry</a:t>
            </a:r>
            <a:r>
              <a:rPr lang="en-US" sz="2400"/>
              <a:t> e </a:t>
            </a:r>
            <a:r>
              <a:rPr lang="en-US" sz="2400" err="1"/>
              <a:t>faixa</a:t>
            </a:r>
            <a:r>
              <a:rPr lang="en-US" sz="2400"/>
              <a:t> </a:t>
            </a:r>
            <a:r>
              <a:rPr lang="en-US" sz="2400" err="1"/>
              <a:t>etária</a:t>
            </a:r>
            <a:r>
              <a:rPr lang="en-US" sz="2400"/>
              <a:t> </a:t>
            </a:r>
            <a:r>
              <a:rPr lang="en-US" sz="2400" err="1"/>
              <a:t>são</a:t>
            </a:r>
            <a:r>
              <a:rPr lang="en-US" sz="2400"/>
              <a:t> </a:t>
            </a:r>
            <a:r>
              <a:rPr lang="en-US" sz="2400" err="1"/>
              <a:t>dependentes</a:t>
            </a:r>
            <a:r>
              <a:rPr lang="en-US" sz="2400"/>
              <a:t> </a:t>
            </a:r>
            <a:r>
              <a:rPr lang="en-US" sz="2400" err="1"/>
              <a:t>ou</a:t>
            </a:r>
            <a:r>
              <a:rPr lang="en-US" sz="2400"/>
              <a:t> </a:t>
            </a:r>
            <a:r>
              <a:rPr lang="en-US" sz="2400" err="1"/>
              <a:t>independentes</a:t>
            </a:r>
            <a:r>
              <a:rPr lang="en-US" sz="2400"/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C6E6E-0B04-AF49-B412-866C34CEA583}"/>
              </a:ext>
            </a:extLst>
          </p:cNvPr>
          <p:cNvSpPr txBox="1"/>
          <p:nvPr/>
        </p:nvSpPr>
        <p:spPr>
          <a:xfrm flipH="1">
            <a:off x="6063678" y="5507617"/>
            <a:ext cx="488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O que </a:t>
            </a:r>
            <a:r>
              <a:rPr lang="en-US" err="1">
                <a:solidFill>
                  <a:srgbClr val="00B0F0"/>
                </a:solidFill>
              </a:rPr>
              <a:t>é</a:t>
            </a:r>
            <a:r>
              <a:rPr lang="en-US">
                <a:solidFill>
                  <a:srgbClr val="00B0F0"/>
                </a:solidFill>
              </a:rPr>
              <a:t> vocal fry? </a:t>
            </a:r>
            <a:r>
              <a:rPr lang="en-US"/>
              <a:t>https://</a:t>
            </a:r>
            <a:r>
              <a:rPr lang="en-US" err="1"/>
              <a:t>youtu.be</a:t>
            </a:r>
            <a:r>
              <a:rPr lang="en-US"/>
              <a:t>/R6r7LhcHHAc</a:t>
            </a:r>
          </a:p>
        </p:txBody>
      </p:sp>
    </p:spTree>
    <p:extLst>
      <p:ext uri="{BB962C8B-B14F-4D97-AF65-F5344CB8AC3E}">
        <p14:creationId xmlns:p14="http://schemas.microsoft.com/office/powerpoint/2010/main" val="83156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81007-8DF3-1D4A-BDE0-0D906709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715658"/>
            <a:ext cx="3804056" cy="2190192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Probabilidade </a:t>
            </a:r>
            <a:r>
              <a:rPr lang="en-US" dirty="0" err="1"/>
              <a:t>condicional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34B8-2664-4C4F-9444-855C945E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279" y="895440"/>
            <a:ext cx="6340797" cy="596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Dada que a probabilidade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opinião</a:t>
            </a:r>
            <a:r>
              <a:rPr lang="en-US" sz="2800" dirty="0"/>
              <a:t> </a:t>
            </a:r>
            <a:r>
              <a:rPr lang="en-US" sz="2800" dirty="0" err="1"/>
              <a:t>negativa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o </a:t>
            </a:r>
            <a:r>
              <a:rPr lang="en-US" sz="2800" dirty="0" err="1"/>
              <a:t>fenômeno</a:t>
            </a:r>
            <a:r>
              <a:rPr lang="en-US" sz="2800" dirty="0"/>
              <a:t> </a:t>
            </a:r>
            <a:r>
              <a:rPr lang="en-US" sz="2800" i="1" dirty="0"/>
              <a:t>vocal fry </a:t>
            </a:r>
            <a:r>
              <a:rPr lang="en-US" sz="2800" dirty="0"/>
              <a:t> varia de </a:t>
            </a:r>
            <a:r>
              <a:rPr lang="en-US" sz="2800" dirty="0" err="1"/>
              <a:t>acordo</a:t>
            </a:r>
            <a:r>
              <a:rPr lang="en-US" sz="2800" dirty="0"/>
              <a:t> com a </a:t>
            </a:r>
            <a:r>
              <a:rPr lang="en-US" sz="2800" dirty="0" err="1"/>
              <a:t>faixa</a:t>
            </a:r>
            <a:r>
              <a:rPr lang="en-US" sz="2800" dirty="0"/>
              <a:t> </a:t>
            </a:r>
            <a:r>
              <a:rPr lang="en-US" sz="2800" dirty="0" err="1"/>
              <a:t>etária</a:t>
            </a:r>
            <a:r>
              <a:rPr lang="en-US" sz="2800" dirty="0"/>
              <a:t>, </a:t>
            </a:r>
            <a:r>
              <a:rPr lang="en-US" sz="2800" dirty="0" err="1"/>
              <a:t>parece</a:t>
            </a:r>
            <a:r>
              <a:rPr lang="en-US" sz="2800" dirty="0"/>
              <a:t> que se </a:t>
            </a:r>
            <a:r>
              <a:rPr lang="en-US" sz="2800" dirty="0" err="1"/>
              <a:t>tratam</a:t>
            </a:r>
            <a:r>
              <a:rPr lang="en-US" sz="2800" dirty="0"/>
              <a:t> de </a:t>
            </a:r>
            <a:r>
              <a:rPr lang="en-US" sz="2800" dirty="0" err="1"/>
              <a:t>eventos</a:t>
            </a:r>
            <a:r>
              <a:rPr lang="en-US" sz="2800" dirty="0"/>
              <a:t> </a:t>
            </a:r>
            <a:r>
              <a:rPr lang="en-US" sz="2800" dirty="0" err="1"/>
              <a:t>dependentes</a:t>
            </a:r>
            <a:r>
              <a:rPr lang="en-US" sz="2800" dirty="0"/>
              <a:t>.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seja</a:t>
            </a:r>
            <a:r>
              <a:rPr lang="en-US" sz="2800" dirty="0"/>
              <a:t>, saber a </a:t>
            </a:r>
            <a:r>
              <a:rPr lang="en-US" sz="2800" dirty="0" err="1"/>
              <a:t>idade</a:t>
            </a:r>
            <a:r>
              <a:rPr lang="en-US" sz="2800" dirty="0"/>
              <a:t> de </a:t>
            </a:r>
            <a:r>
              <a:rPr lang="en-US" sz="2800" dirty="0" err="1"/>
              <a:t>alguém</a:t>
            </a:r>
            <a:r>
              <a:rPr lang="en-US" sz="2800" dirty="0"/>
              <a:t>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informa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a probabilidade de que </a:t>
            </a:r>
            <a:r>
              <a:rPr lang="en-US" sz="2800" dirty="0" err="1"/>
              <a:t>essa</a:t>
            </a:r>
            <a:r>
              <a:rPr lang="en-US" sz="2800" dirty="0"/>
              <a:t> </a:t>
            </a:r>
            <a:r>
              <a:rPr lang="en-US" sz="2800" dirty="0" err="1"/>
              <a:t>pessoa</a:t>
            </a:r>
            <a:r>
              <a:rPr lang="en-US" sz="2800" dirty="0"/>
              <a:t> </a:t>
            </a:r>
            <a:r>
              <a:rPr lang="en-US" sz="2800" dirty="0" err="1"/>
              <a:t>tenha</a:t>
            </a:r>
            <a:r>
              <a:rPr lang="en-US" sz="2800" dirty="0"/>
              <a:t> </a:t>
            </a:r>
            <a:r>
              <a:rPr lang="en-US" sz="2800" dirty="0" err="1"/>
              <a:t>opiniões</a:t>
            </a:r>
            <a:r>
              <a:rPr lang="en-US" sz="2800" dirty="0"/>
              <a:t> </a:t>
            </a:r>
            <a:r>
              <a:rPr lang="en-US" sz="2800" dirty="0" err="1"/>
              <a:t>negativas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o </a:t>
            </a:r>
            <a:r>
              <a:rPr lang="en-US" sz="2800" i="1" dirty="0"/>
              <a:t>vocal fry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1524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ECAB0-7330-CD45-B55D-9510877E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 sz="4100" err="1"/>
              <a:t>Eventos</a:t>
            </a:r>
            <a:r>
              <a:rPr lang="en-US" sz="4100"/>
              <a:t> </a:t>
            </a:r>
            <a:r>
              <a:rPr lang="en-US" sz="4100" err="1"/>
              <a:t>independentes</a:t>
            </a:r>
            <a:r>
              <a:rPr lang="en-US" sz="4100"/>
              <a:t> vs. </a:t>
            </a:r>
            <a:r>
              <a:rPr lang="en-US" sz="4100" err="1"/>
              <a:t>eventos</a:t>
            </a:r>
            <a:r>
              <a:rPr lang="en-US" sz="4100"/>
              <a:t> </a:t>
            </a:r>
            <a:r>
              <a:rPr lang="en-US" sz="4100" err="1"/>
              <a:t>disjuntos</a:t>
            </a:r>
            <a:endParaRPr lang="en-US" sz="4100"/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D258C-552D-4855-965D-2564B3031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370541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85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0CB6A-C8BA-E64A-B3EF-317B48A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44" y="390416"/>
            <a:ext cx="5262778" cy="15704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err="1"/>
              <a:t>Eventos</a:t>
            </a:r>
            <a:r>
              <a:rPr lang="en-US" sz="3700"/>
              <a:t> </a:t>
            </a:r>
            <a:r>
              <a:rPr lang="en-US" sz="3700" err="1"/>
              <a:t>independentes</a:t>
            </a:r>
            <a:r>
              <a:rPr lang="en-US" sz="3700"/>
              <a:t> vs. </a:t>
            </a:r>
            <a:r>
              <a:rPr lang="en-US" sz="3700" err="1"/>
              <a:t>eventos</a:t>
            </a:r>
            <a:r>
              <a:rPr lang="en-US" sz="3700"/>
              <a:t> </a:t>
            </a:r>
            <a:r>
              <a:rPr lang="en-US" sz="3700" err="1"/>
              <a:t>disjuntos</a:t>
            </a:r>
            <a:endParaRPr lang="en-US" sz="3700"/>
          </a:p>
        </p:txBody>
      </p:sp>
      <p:pic>
        <p:nvPicPr>
          <p:cNvPr id="17" name="Graphic 16" descr="Eyes outline">
            <a:extLst>
              <a:ext uri="{FF2B5EF4-FFF2-40B4-BE49-F238E27FC236}">
                <a16:creationId xmlns:a16="http://schemas.microsoft.com/office/drawing/2014/main" id="{158A4355-A530-6B47-8577-B600DDB72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16" y="1175659"/>
            <a:ext cx="2354478" cy="235447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A26F04-9380-E44B-9BA0-98CC02E0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09" y="1960901"/>
            <a:ext cx="7720376" cy="4012059"/>
          </a:xfrm>
        </p:spPr>
        <p:txBody>
          <a:bodyPr anchor="b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 err="1"/>
              <a:t>Há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bebês</a:t>
            </a:r>
            <a:r>
              <a:rPr lang="en-US" sz="2400" dirty="0"/>
              <a:t> . </a:t>
            </a:r>
            <a:r>
              <a:rPr lang="en-US" sz="2400" dirty="0" err="1"/>
              <a:t>Sabemos</a:t>
            </a:r>
            <a:r>
              <a:rPr lang="en-US" sz="2400" dirty="0"/>
              <a:t> que um deles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olhos</a:t>
            </a:r>
            <a:r>
              <a:rPr lang="en-US" sz="2400" dirty="0"/>
              <a:t> </a:t>
            </a:r>
            <a:r>
              <a:rPr lang="en-US" sz="2400" dirty="0" err="1"/>
              <a:t>azuis</a:t>
            </a:r>
            <a:r>
              <a:rPr lang="en-US" sz="24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olhos</a:t>
            </a:r>
            <a:r>
              <a:rPr lang="en-US" sz="2400" dirty="0"/>
              <a:t> </a:t>
            </a:r>
            <a:r>
              <a:rPr lang="en-US" sz="2400" dirty="0" err="1"/>
              <a:t>verdes</a:t>
            </a:r>
            <a:r>
              <a:rPr lang="en-US" sz="2400" dirty="0"/>
              <a:t>, </a:t>
            </a:r>
            <a:r>
              <a:rPr lang="en-US" sz="2400" dirty="0" err="1"/>
              <a:t>azuis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castanhos</a:t>
            </a:r>
            <a:r>
              <a:rPr lang="en-US" sz="24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A </a:t>
            </a:r>
            <a:r>
              <a:rPr lang="en-US" sz="2400" dirty="0" err="1"/>
              <a:t>cor</a:t>
            </a:r>
            <a:r>
              <a:rPr lang="en-US" sz="2400" dirty="0"/>
              <a:t> dos </a:t>
            </a:r>
            <a:r>
              <a:rPr lang="en-US" sz="2400" dirty="0" err="1"/>
              <a:t>olhos</a:t>
            </a:r>
            <a:r>
              <a:rPr lang="en-US" sz="2400" dirty="0"/>
              <a:t>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</a:t>
            </a:r>
            <a:r>
              <a:rPr lang="en-US" sz="2400" u="sng" dirty="0"/>
              <a:t> </a:t>
            </a:r>
            <a:r>
              <a:rPr lang="en-US" sz="2400" b="1" u="sng" dirty="0" err="1">
                <a:solidFill>
                  <a:srgbClr val="00B0F0"/>
                </a:solidFill>
              </a:rPr>
              <a:t>dependente</a:t>
            </a:r>
            <a:r>
              <a:rPr lang="en-US" sz="2400" b="1" u="sng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da </a:t>
            </a:r>
            <a:r>
              <a:rPr lang="en-US" sz="2400" dirty="0" err="1"/>
              <a:t>cor</a:t>
            </a:r>
            <a:r>
              <a:rPr lang="en-US" sz="2400" dirty="0"/>
              <a:t> dos </a:t>
            </a:r>
            <a:r>
              <a:rPr lang="en-US" sz="2400" dirty="0" err="1"/>
              <a:t>olhos</a:t>
            </a:r>
            <a:r>
              <a:rPr lang="en-US" sz="2400" dirty="0"/>
              <a:t>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, se </a:t>
            </a:r>
            <a:r>
              <a:rPr lang="en-US" sz="2400" dirty="0" err="1"/>
              <a:t>estes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da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família</a:t>
            </a:r>
            <a:r>
              <a:rPr lang="en-US" sz="2400" dirty="0"/>
              <a:t>.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, a probabilidade de que 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 </a:t>
            </a:r>
            <a:r>
              <a:rPr lang="en-US" sz="2400" dirty="0" err="1"/>
              <a:t>tenha</a:t>
            </a:r>
            <a:r>
              <a:rPr lang="en-US" sz="2400" dirty="0"/>
              <a:t> </a:t>
            </a:r>
            <a:r>
              <a:rPr lang="en-US" sz="2400" dirty="0" err="1"/>
              <a:t>olhos</a:t>
            </a:r>
            <a:r>
              <a:rPr lang="en-US" sz="2400" dirty="0"/>
              <a:t> </a:t>
            </a:r>
            <a:r>
              <a:rPr lang="en-US" sz="2400" dirty="0" err="1"/>
              <a:t>azuis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maior</a:t>
            </a:r>
            <a:r>
              <a:rPr lang="en-US" sz="2400" dirty="0"/>
              <a:t> do que a probabilidade da </a:t>
            </a:r>
            <a:r>
              <a:rPr lang="en-US" sz="2400" dirty="0" err="1"/>
              <a:t>população</a:t>
            </a:r>
            <a:r>
              <a:rPr lang="en-US" sz="2400" dirty="0"/>
              <a:t> </a:t>
            </a:r>
            <a:r>
              <a:rPr lang="en-US" sz="2400" dirty="0" err="1"/>
              <a:t>geral</a:t>
            </a:r>
            <a:r>
              <a:rPr lang="en-US" sz="2400" dirty="0"/>
              <a:t> de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olhos</a:t>
            </a:r>
            <a:r>
              <a:rPr lang="en-US" sz="2400" dirty="0"/>
              <a:t> </a:t>
            </a:r>
            <a:r>
              <a:rPr lang="en-US" sz="2400" dirty="0" err="1"/>
              <a:t>azuis</a:t>
            </a:r>
            <a:r>
              <a:rPr lang="en-US" sz="24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No </a:t>
            </a:r>
            <a:r>
              <a:rPr lang="en-US" sz="2400" dirty="0" err="1"/>
              <a:t>entanto</a:t>
            </a:r>
            <a:r>
              <a:rPr lang="en-US" sz="2400" dirty="0"/>
              <a:t>, se </a:t>
            </a:r>
            <a:r>
              <a:rPr lang="en-US" sz="2400" dirty="0" err="1"/>
              <a:t>esses</a:t>
            </a:r>
            <a:r>
              <a:rPr lang="en-US" sz="2400" dirty="0"/>
              <a:t> </a:t>
            </a:r>
            <a:r>
              <a:rPr lang="en-US" sz="2400" dirty="0" err="1"/>
              <a:t>bebês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da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família</a:t>
            </a:r>
            <a:r>
              <a:rPr lang="en-US" sz="2400" dirty="0"/>
              <a:t>, a probabilidade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olhos</a:t>
            </a:r>
            <a:r>
              <a:rPr lang="en-US" sz="2400" dirty="0"/>
              <a:t> </a:t>
            </a:r>
            <a:r>
              <a:rPr lang="en-US" sz="2400" dirty="0" err="1"/>
              <a:t>azuis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afetada</a:t>
            </a:r>
            <a:r>
              <a:rPr lang="en-US" sz="2400" dirty="0"/>
              <a:t> pela </a:t>
            </a:r>
            <a:r>
              <a:rPr lang="en-US" sz="2400" dirty="0" err="1"/>
              <a:t>cor</a:t>
            </a:r>
            <a:r>
              <a:rPr lang="en-US" sz="2400" dirty="0"/>
              <a:t> dos </a:t>
            </a:r>
            <a:r>
              <a:rPr lang="en-US" sz="2400" dirty="0" err="1"/>
              <a:t>olhos</a:t>
            </a:r>
            <a:r>
              <a:rPr lang="en-US" sz="2400" dirty="0"/>
              <a:t>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dirty="0" err="1"/>
              <a:t>bebê</a:t>
            </a:r>
            <a:r>
              <a:rPr lang="en-US" sz="2400" dirty="0"/>
              <a:t>,  e </a:t>
            </a:r>
            <a:r>
              <a:rPr lang="en-US" sz="2400" dirty="0" err="1"/>
              <a:t>portanto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b="1" u="sng" dirty="0" err="1">
                <a:solidFill>
                  <a:srgbClr val="00B0F0"/>
                </a:solidFill>
              </a:rPr>
              <a:t>independente</a:t>
            </a:r>
            <a:r>
              <a:rPr lang="en-US" sz="2400" b="1" u="sng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4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D8777-01DB-754E-8D73-61F47427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5311085" cy="2162375"/>
          </a:xfrm>
        </p:spPr>
        <p:txBody>
          <a:bodyPr>
            <a:normAutofit/>
          </a:bodyPr>
          <a:lstStyle/>
          <a:p>
            <a:r>
              <a:rPr lang="en-US"/>
              <a:t>Eventos independentes vs. eventos disjuntos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59C2-C35E-A64E-84AB-F8B66757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29" y="3057815"/>
            <a:ext cx="4812371" cy="3117261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probabilidade de </a:t>
            </a:r>
            <a:r>
              <a:rPr lang="en-US" sz="2800" dirty="0" err="1"/>
              <a:t>ter</a:t>
            </a:r>
            <a:r>
              <a:rPr lang="en-US" sz="2800" dirty="0"/>
              <a:t> </a:t>
            </a:r>
            <a:r>
              <a:rPr lang="en-US" sz="2800" dirty="0" err="1"/>
              <a:t>olhos</a:t>
            </a:r>
            <a:r>
              <a:rPr lang="en-US" sz="2800" dirty="0"/>
              <a:t> </a:t>
            </a:r>
            <a:r>
              <a:rPr lang="en-US" sz="2800" dirty="0" err="1"/>
              <a:t>azuis</a:t>
            </a:r>
            <a:r>
              <a:rPr lang="en-US" sz="2800" dirty="0"/>
              <a:t>, </a:t>
            </a:r>
            <a:r>
              <a:rPr lang="en-US" sz="2800" dirty="0" err="1"/>
              <a:t>verdes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castanhos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disjunta</a:t>
            </a:r>
            <a:r>
              <a:rPr lang="en-US" sz="2800" dirty="0"/>
              <a:t>: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há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 </a:t>
            </a:r>
            <a:r>
              <a:rPr lang="en-US" sz="2800" dirty="0" err="1"/>
              <a:t>olhos</a:t>
            </a:r>
            <a:r>
              <a:rPr lang="en-US" sz="2800" dirty="0"/>
              <a:t> </a:t>
            </a:r>
            <a:r>
              <a:rPr lang="en-US" sz="2800" dirty="0" err="1"/>
              <a:t>verdes</a:t>
            </a:r>
            <a:r>
              <a:rPr lang="en-US" sz="2800" dirty="0"/>
              <a:t> e </a:t>
            </a:r>
            <a:r>
              <a:rPr lang="en-US" sz="2800" dirty="0" err="1"/>
              <a:t>azuis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mesmo</a:t>
            </a:r>
            <a:r>
              <a:rPr lang="en-US" sz="2800" dirty="0"/>
              <a:t> tempo (</a:t>
            </a:r>
            <a:r>
              <a:rPr lang="en-US" sz="2800" dirty="0" err="1"/>
              <a:t>excluindo</a:t>
            </a:r>
            <a:r>
              <a:rPr lang="en-US" sz="2800" dirty="0"/>
              <a:t> </a:t>
            </a:r>
            <a:r>
              <a:rPr lang="en-US" sz="2800" dirty="0" err="1"/>
              <a:t>casos</a:t>
            </a:r>
            <a:r>
              <a:rPr lang="en-US" sz="2800" dirty="0"/>
              <a:t> de </a:t>
            </a:r>
            <a:r>
              <a:rPr lang="en-US" sz="2800" dirty="0" err="1"/>
              <a:t>heterocromia</a:t>
            </a:r>
            <a:r>
              <a:rPr lang="en-US" sz="2800" dirty="0"/>
              <a:t> ocular).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FB4B1-0FBA-FD41-95F1-F98D11313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4146"/>
          <a:stretch/>
        </p:blipFill>
        <p:spPr>
          <a:xfrm>
            <a:off x="6898590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607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D27C-C8D1-A14F-BB54-478F7944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dependentes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590A-7A7E-9045-A846-FE04469A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 um </a:t>
            </a:r>
            <a:r>
              <a:rPr lang="en-US" err="1"/>
              <a:t>estudante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atrasado</a:t>
            </a:r>
            <a:r>
              <a:rPr lang="en-US"/>
              <a:t> para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classe</a:t>
            </a:r>
            <a:r>
              <a:rPr lang="en-US"/>
              <a:t>,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necessariamente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</a:t>
            </a:r>
            <a:r>
              <a:rPr lang="en-US" err="1"/>
              <a:t>chegado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cedo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Se </a:t>
            </a:r>
            <a:r>
              <a:rPr lang="en-US" err="1"/>
              <a:t>sabemos</a:t>
            </a:r>
            <a:r>
              <a:rPr lang="en-US"/>
              <a:t> que o </a:t>
            </a:r>
            <a:r>
              <a:rPr lang="en-US" err="1"/>
              <a:t>estudante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atrasado</a:t>
            </a:r>
            <a:r>
              <a:rPr lang="en-US"/>
              <a:t>, </a:t>
            </a:r>
            <a:r>
              <a:rPr lang="en-US" err="1"/>
              <a:t>sabemos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chegou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cedo</a:t>
            </a:r>
            <a:r>
              <a:rPr lang="en-US"/>
              <a:t>.</a:t>
            </a:r>
          </a:p>
          <a:p>
            <a:pPr marL="0" indent="0" algn="just">
              <a:buNone/>
            </a:pPr>
            <a:r>
              <a:rPr lang="en-US" err="1"/>
              <a:t>Portanto</a:t>
            </a:r>
            <a:r>
              <a:rPr lang="en-US"/>
              <a:t>, </a:t>
            </a:r>
            <a:r>
              <a:rPr lang="en-US" err="1"/>
              <a:t>eles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dependentes</a:t>
            </a:r>
            <a:r>
              <a:rPr lang="en-US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29090D-E4C1-8948-8545-0D4BA6F4B0BB}"/>
              </a:ext>
            </a:extLst>
          </p:cNvPr>
          <p:cNvGrpSpPr/>
          <p:nvPr/>
        </p:nvGrpSpPr>
        <p:grpSpPr>
          <a:xfrm>
            <a:off x="4018547" y="2594129"/>
            <a:ext cx="1756611" cy="1713177"/>
            <a:chOff x="365647" y="4566"/>
            <a:chExt cx="1669741" cy="16697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2C090D-A44A-6742-8C30-84749F07FC32}"/>
                </a:ext>
              </a:extLst>
            </p:cNvPr>
            <p:cNvSpPr/>
            <p:nvPr/>
          </p:nvSpPr>
          <p:spPr>
            <a:xfrm>
              <a:off x="365647" y="4566"/>
              <a:ext cx="1669741" cy="16697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5F067FB-BB47-0345-A957-1D3F0483A4BD}"/>
                </a:ext>
              </a:extLst>
            </p:cNvPr>
            <p:cNvSpPr txBox="1"/>
            <p:nvPr/>
          </p:nvSpPr>
          <p:spPr>
            <a:xfrm>
              <a:off x="719150" y="141306"/>
              <a:ext cx="962734" cy="127594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/>
                <a:t>A</a:t>
              </a:r>
              <a:endParaRPr lang="en-US" sz="1400" b="1" kern="120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5889207-49D4-DF4B-8234-C1F8DB297E43}"/>
              </a:ext>
            </a:extLst>
          </p:cNvPr>
          <p:cNvSpPr/>
          <p:nvPr/>
        </p:nvSpPr>
        <p:spPr>
          <a:xfrm>
            <a:off x="6294985" y="2594129"/>
            <a:ext cx="1756610" cy="17131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16FEF-FBB5-9448-8F26-E3D7DA72D1EB}"/>
              </a:ext>
            </a:extLst>
          </p:cNvPr>
          <p:cNvSpPr txBox="1"/>
          <p:nvPr/>
        </p:nvSpPr>
        <p:spPr>
          <a:xfrm>
            <a:off x="8851581" y="292367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disjuntos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C3D0-0C63-7041-A125-8F6FC5F5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Distribuições</a:t>
            </a:r>
            <a:r>
              <a:rPr lang="en-US" dirty="0"/>
              <a:t> de probabilidade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76A9A-7E0A-44B1-918C-4C2375126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832025"/>
              </p:ext>
            </p:extLst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491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EF6AB-847E-884E-A42D-D9E76B9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sz="4100" dirty="0" err="1"/>
              <a:t>Distribuições</a:t>
            </a:r>
            <a:r>
              <a:rPr lang="en-US" sz="4100" dirty="0"/>
              <a:t> de probabilidade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AD1281-46A2-4BB9-928F-4963FA41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158643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8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078F0-786D-D743-819D-19496FBA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312" y="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/>
              <a:t>Variável</a:t>
            </a:r>
            <a:r>
              <a:rPr lang="en-US"/>
              <a:t> </a:t>
            </a:r>
            <a:r>
              <a:rPr lang="en-US" err="1"/>
              <a:t>aleatória</a:t>
            </a:r>
            <a:endParaRPr lang="en-US"/>
          </a:p>
        </p:txBody>
      </p:sp>
      <p:pic>
        <p:nvPicPr>
          <p:cNvPr id="7" name="Graphic 6" descr="Dice with solid fill">
            <a:extLst>
              <a:ext uri="{FF2B5EF4-FFF2-40B4-BE49-F238E27FC236}">
                <a16:creationId xmlns:a16="http://schemas.microsoft.com/office/drawing/2014/main" id="{5C0CF337-B5AE-7648-B701-5B524DF2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441" y="2145226"/>
            <a:ext cx="1942680" cy="194268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00D443D-66D9-0A41-B981-CA90F57B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122" y="1664683"/>
            <a:ext cx="7672986" cy="40451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>
                <a:latin typeface="Georgia" panose="02040502050405020303" pitchFamily="18" charset="0"/>
              </a:rPr>
              <a:t>Uma </a:t>
            </a:r>
            <a:r>
              <a:rPr lang="en-US" sz="1800" err="1">
                <a:latin typeface="Georgia" panose="02040502050405020303" pitchFamily="18" charset="0"/>
              </a:rPr>
              <a:t>variável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aleatória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é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uma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variável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numérica</a:t>
            </a:r>
            <a:r>
              <a:rPr lang="en-US" sz="1800">
                <a:latin typeface="Georgia" panose="02040502050405020303" pitchFamily="18" charset="0"/>
              </a:rPr>
              <a:t>, </a:t>
            </a:r>
            <a:r>
              <a:rPr lang="en-US" sz="1800" err="1">
                <a:latin typeface="Georgia" panose="02040502050405020303" pitchFamily="18" charset="0"/>
              </a:rPr>
              <a:t>cujo</a:t>
            </a:r>
            <a:r>
              <a:rPr lang="en-US" sz="1800">
                <a:latin typeface="Georgia" panose="02040502050405020303" pitchFamily="18" charset="0"/>
              </a:rPr>
              <a:t> valor </a:t>
            </a:r>
            <a:r>
              <a:rPr lang="en-US" sz="1800" err="1">
                <a:latin typeface="Georgia" panose="02040502050405020303" pitchFamily="18" charset="0"/>
              </a:rPr>
              <a:t>depende</a:t>
            </a:r>
            <a:r>
              <a:rPr lang="en-US" sz="1800">
                <a:latin typeface="Georgia" panose="02040502050405020303" pitchFamily="18" charset="0"/>
              </a:rPr>
              <a:t> de </a:t>
            </a:r>
            <a:r>
              <a:rPr lang="en-US" sz="1800" err="1">
                <a:latin typeface="Georgia" panose="02040502050405020303" pitchFamily="18" charset="0"/>
              </a:rPr>
              <a:t>fatores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aleatórios</a:t>
            </a:r>
            <a:r>
              <a:rPr lang="en-US" sz="1800">
                <a:latin typeface="Georgia" panose="02040502050405020303" pitchFamily="18" charset="0"/>
              </a:rPr>
              <a:t>. </a:t>
            </a:r>
            <a:r>
              <a:rPr lang="en-US" sz="1800" err="1">
                <a:latin typeface="Georgia" panose="02040502050405020303" pitchFamily="18" charset="0"/>
              </a:rPr>
              <a:t>Há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dois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tipos</a:t>
            </a:r>
            <a:r>
              <a:rPr lang="en-US" sz="1800">
                <a:latin typeface="Georgia" panose="02040502050405020303" pitchFamily="18" charset="0"/>
              </a:rPr>
              <a:t> de </a:t>
            </a:r>
            <a:r>
              <a:rPr lang="en-US" sz="1800" err="1">
                <a:latin typeface="Georgia" panose="02040502050405020303" pitchFamily="18" charset="0"/>
              </a:rPr>
              <a:t>variáveis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800" err="1">
                <a:latin typeface="Georgia" panose="02040502050405020303" pitchFamily="18" charset="0"/>
              </a:rPr>
              <a:t>aleatórias</a:t>
            </a:r>
            <a:r>
              <a:rPr lang="en-US" sz="1800">
                <a:latin typeface="Georgia" panose="02040502050405020303" pitchFamily="18" charset="0"/>
              </a:rPr>
              <a:t>: </a:t>
            </a:r>
            <a:r>
              <a:rPr lang="en-US" sz="1800" err="1">
                <a:latin typeface="Georgia" panose="02040502050405020303" pitchFamily="18" charset="0"/>
              </a:rPr>
              <a:t>discretas</a:t>
            </a:r>
            <a:r>
              <a:rPr lang="en-US" sz="1800">
                <a:latin typeface="Georgia" panose="02040502050405020303" pitchFamily="18" charset="0"/>
              </a:rPr>
              <a:t> e </a:t>
            </a:r>
            <a:r>
              <a:rPr lang="en-US" sz="1800" err="1">
                <a:latin typeface="Georgia" panose="02040502050405020303" pitchFamily="18" charset="0"/>
              </a:rPr>
              <a:t>numéricas</a:t>
            </a:r>
            <a:r>
              <a:rPr lang="en-US" sz="180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80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err="1">
                <a:solidFill>
                  <a:schemeClr val="accent3"/>
                </a:solidFill>
                <a:latin typeface="Georgia" panose="02040502050405020303" pitchFamily="18" charset="0"/>
                <a:ea typeface="Krungthep" panose="02000400000000000000" pitchFamily="2" charset="-34"/>
                <a:cs typeface="Krungthep" panose="02000400000000000000" pitchFamily="2" charset="-34"/>
              </a:rPr>
              <a:t>Variáveis</a:t>
            </a:r>
            <a:r>
              <a:rPr lang="en-US" sz="1800" b="1">
                <a:solidFill>
                  <a:schemeClr val="accent3"/>
                </a:solidFill>
                <a:latin typeface="Georgia" panose="02040502050405020303" pitchFamily="18" charset="0"/>
                <a:ea typeface="Krungthep" panose="02000400000000000000" pitchFamily="2" charset="-34"/>
                <a:cs typeface="Krungthep" panose="02000400000000000000" pitchFamily="2" charset="-34"/>
              </a:rPr>
              <a:t> </a:t>
            </a:r>
            <a:r>
              <a:rPr lang="en-US" sz="1800" b="1" err="1">
                <a:solidFill>
                  <a:schemeClr val="accent3"/>
                </a:solidFill>
                <a:latin typeface="Georgia" panose="02040502050405020303" pitchFamily="18" charset="0"/>
                <a:ea typeface="Krungthep" panose="02000400000000000000" pitchFamily="2" charset="-34"/>
                <a:cs typeface="Krungthep" panose="02000400000000000000" pitchFamily="2" charset="-34"/>
              </a:rPr>
              <a:t>discretas</a:t>
            </a:r>
            <a:r>
              <a:rPr lang="en-US" sz="1800" b="1">
                <a:solidFill>
                  <a:schemeClr val="accent3"/>
                </a:solidFill>
                <a:latin typeface="Georgia" panose="02040502050405020303" pitchFamily="18" charset="0"/>
                <a:ea typeface="Krungthep" panose="02000400000000000000" pitchFamily="2" charset="-34"/>
                <a:cs typeface="Krungthep" panose="02000400000000000000" pitchFamily="2" charset="-34"/>
              </a:rPr>
              <a:t>: </a:t>
            </a:r>
            <a:r>
              <a:rPr lang="en-US" sz="1800"/>
              <a:t>o </a:t>
            </a: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valores</a:t>
            </a:r>
            <a:r>
              <a:rPr lang="en-US" sz="1800"/>
              <a:t> que a </a:t>
            </a:r>
            <a:r>
              <a:rPr lang="en-US" sz="1800" err="1"/>
              <a:t>variável</a:t>
            </a:r>
            <a:r>
              <a:rPr lang="en-US" sz="1800"/>
              <a:t> </a:t>
            </a:r>
            <a:r>
              <a:rPr lang="en-US" sz="1800" err="1"/>
              <a:t>recebe</a:t>
            </a:r>
            <a:r>
              <a:rPr lang="en-US" sz="1800"/>
              <a:t> </a:t>
            </a:r>
            <a:r>
              <a:rPr lang="en-US" sz="1800" err="1"/>
              <a:t>é</a:t>
            </a:r>
            <a:r>
              <a:rPr lang="en-US" sz="1800"/>
              <a:t> </a:t>
            </a:r>
            <a:r>
              <a:rPr lang="en-US" sz="1800" err="1"/>
              <a:t>finito</a:t>
            </a:r>
            <a:r>
              <a:rPr lang="en-US" sz="1800"/>
              <a:t> e </a:t>
            </a:r>
            <a:r>
              <a:rPr lang="en-US" sz="1800" err="1"/>
              <a:t>não</a:t>
            </a:r>
            <a:r>
              <a:rPr lang="en-US" sz="1800"/>
              <a:t> </a:t>
            </a:r>
            <a:r>
              <a:rPr lang="en-US" sz="1800" err="1"/>
              <a:t>fracionável</a:t>
            </a:r>
            <a:r>
              <a:rPr lang="en-US" sz="1800"/>
              <a:t>,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infinito</a:t>
            </a:r>
            <a:r>
              <a:rPr lang="en-US" sz="1800"/>
              <a:t> </a:t>
            </a:r>
            <a:r>
              <a:rPr lang="en-US" sz="1800" err="1"/>
              <a:t>contável</a:t>
            </a:r>
            <a:r>
              <a:rPr lang="en-US" sz="1800"/>
              <a:t>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sentenças</a:t>
            </a:r>
            <a:r>
              <a:rPr lang="en-US" sz="1800"/>
              <a:t> </a:t>
            </a:r>
            <a:r>
              <a:rPr lang="en-US" sz="1800" err="1"/>
              <a:t>julgadas</a:t>
            </a:r>
            <a:r>
              <a:rPr lang="en-US" sz="1800"/>
              <a:t> </a:t>
            </a:r>
            <a:r>
              <a:rPr lang="en-US" sz="1800" err="1"/>
              <a:t>como</a:t>
            </a:r>
            <a:r>
              <a:rPr lang="en-US" sz="1800"/>
              <a:t> falsa por um </a:t>
            </a: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crianças</a:t>
            </a:r>
            <a:r>
              <a:rPr lang="en-US" sz="1800"/>
              <a:t>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preposições</a:t>
            </a:r>
            <a:r>
              <a:rPr lang="en-US" sz="1800"/>
              <a:t> </a:t>
            </a:r>
            <a:r>
              <a:rPr lang="en-US" sz="1800" err="1"/>
              <a:t>produzidas</a:t>
            </a:r>
            <a:r>
              <a:rPr lang="en-US" sz="1800"/>
              <a:t> por </a:t>
            </a:r>
            <a:r>
              <a:rPr lang="en-US" sz="1800" err="1"/>
              <a:t>uma</a:t>
            </a:r>
            <a:r>
              <a:rPr lang="en-US" sz="1800"/>
              <a:t> </a:t>
            </a:r>
            <a:r>
              <a:rPr lang="en-US" sz="1800" err="1"/>
              <a:t>criança</a:t>
            </a:r>
            <a:r>
              <a:rPr lang="en-US" sz="1800"/>
              <a:t> no </a:t>
            </a:r>
            <a:r>
              <a:rPr lang="en-US" sz="1800" err="1"/>
              <a:t>período</a:t>
            </a:r>
            <a:r>
              <a:rPr lang="en-US" sz="1800"/>
              <a:t> de 2;0 </a:t>
            </a:r>
            <a:r>
              <a:rPr lang="en-US" sz="1800" err="1"/>
              <a:t>à</a:t>
            </a:r>
            <a:r>
              <a:rPr lang="en-US" sz="1800"/>
              <a:t> 4;0 </a:t>
            </a:r>
            <a:r>
              <a:rPr lang="en-US" sz="1800" err="1"/>
              <a:t>anos</a:t>
            </a:r>
            <a:r>
              <a:rPr lang="en-US" sz="1800"/>
              <a:t>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800" err="1"/>
              <a:t>Quantidade</a:t>
            </a:r>
            <a:r>
              <a:rPr lang="en-US" sz="1800"/>
              <a:t> de </a:t>
            </a:r>
            <a:r>
              <a:rPr lang="en-US" sz="1800" err="1"/>
              <a:t>lados</a:t>
            </a:r>
            <a:r>
              <a:rPr lang="en-US" sz="1800"/>
              <a:t> com o </a:t>
            </a:r>
            <a:r>
              <a:rPr lang="en-US" sz="1800" err="1"/>
              <a:t>número</a:t>
            </a:r>
            <a:r>
              <a:rPr lang="en-US" sz="1800"/>
              <a:t> 4 </a:t>
            </a:r>
            <a:r>
              <a:rPr lang="en-US" sz="1800" err="1"/>
              <a:t>em</a:t>
            </a:r>
            <a:r>
              <a:rPr lang="en-US" sz="1800"/>
              <a:t> 50 </a:t>
            </a:r>
            <a:r>
              <a:rPr lang="en-US" sz="1800" err="1"/>
              <a:t>lançamentos</a:t>
            </a:r>
            <a:r>
              <a:rPr lang="en-US" sz="1800"/>
              <a:t> de um dado</a:t>
            </a:r>
            <a:r>
              <a:rPr lang="en-US" sz="1600"/>
              <a:t>. 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US" sz="1100"/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7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F04-8C7C-3E41-BC78-9F1B32E7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5F8-9B34-BE4A-B2C6-DAA3BABD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4"/>
                </a:solidFill>
              </a:rPr>
              <a:t>Dados: </a:t>
            </a:r>
            <a:r>
              <a:rPr lang="en-US" err="1"/>
              <a:t>tarefa</a:t>
            </a:r>
            <a:r>
              <a:rPr lang="en-US"/>
              <a:t> de </a:t>
            </a:r>
            <a:r>
              <a:rPr lang="en-US" err="1"/>
              <a:t>gramaticalidade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 err="1">
                <a:solidFill>
                  <a:schemeClr val="accent4"/>
                </a:solidFill>
              </a:rPr>
              <a:t>Método</a:t>
            </a:r>
            <a:r>
              <a:rPr lang="en-US">
                <a:solidFill>
                  <a:schemeClr val="accent4"/>
                </a:solidFill>
              </a:rPr>
              <a:t>: </a:t>
            </a:r>
            <a:r>
              <a:rPr lang="en-US" err="1"/>
              <a:t>participantes</a:t>
            </a:r>
            <a:r>
              <a:rPr lang="en-US"/>
              <a:t> </a:t>
            </a:r>
            <a:r>
              <a:rPr lang="en-US" err="1"/>
              <a:t>escutam</a:t>
            </a:r>
            <a:r>
              <a:rPr lang="en-US"/>
              <a:t>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sentenças</a:t>
            </a:r>
            <a:r>
              <a:rPr lang="en-US"/>
              <a:t> e </a:t>
            </a:r>
            <a:r>
              <a:rPr lang="en-US" err="1"/>
              <a:t>precisam</a:t>
            </a:r>
            <a:r>
              <a:rPr lang="en-US"/>
              <a:t> </a:t>
            </a:r>
            <a:r>
              <a:rPr lang="en-US" err="1"/>
              <a:t>dizer</a:t>
            </a:r>
            <a:r>
              <a:rPr lang="en-US"/>
              <a:t> se </a:t>
            </a:r>
            <a:r>
              <a:rPr lang="en-US" err="1"/>
              <a:t>essas</a:t>
            </a:r>
            <a:r>
              <a:rPr lang="en-US"/>
              <a:t> </a:t>
            </a:r>
            <a:r>
              <a:rPr lang="en-US" err="1"/>
              <a:t>sentenças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boas </a:t>
            </a:r>
            <a:r>
              <a:rPr lang="en-US" err="1"/>
              <a:t>ou</a:t>
            </a:r>
            <a:r>
              <a:rPr lang="en-US"/>
              <a:t> ruins.</a:t>
            </a:r>
          </a:p>
          <a:p>
            <a:pPr marL="0" indent="0">
              <a:buNone/>
            </a:pPr>
            <a:r>
              <a:rPr lang="en-US" err="1">
                <a:solidFill>
                  <a:schemeClr val="accent4"/>
                </a:solidFill>
              </a:rPr>
              <a:t>Resposta</a:t>
            </a:r>
            <a:r>
              <a:rPr lang="en-US">
                <a:solidFill>
                  <a:schemeClr val="accent4"/>
                </a:solidFill>
              </a:rPr>
              <a:t>: </a:t>
            </a:r>
            <a:r>
              <a:rPr lang="en-US" err="1"/>
              <a:t>sequência</a:t>
            </a:r>
            <a:r>
              <a:rPr lang="en-US"/>
              <a:t> de 1 e 0,  1 </a:t>
            </a:r>
            <a:r>
              <a:rPr lang="en-US" err="1"/>
              <a:t>representando</a:t>
            </a:r>
            <a:r>
              <a:rPr lang="en-US"/>
              <a:t> </a:t>
            </a:r>
            <a:r>
              <a:rPr lang="en-US" err="1"/>
              <a:t>julgamentos</a:t>
            </a:r>
            <a:r>
              <a:rPr lang="en-US"/>
              <a:t> </a:t>
            </a:r>
            <a:r>
              <a:rPr lang="en-US" err="1"/>
              <a:t>gramaticais</a:t>
            </a:r>
            <a:r>
              <a:rPr lang="en-US"/>
              <a:t> e 0 </a:t>
            </a:r>
            <a:r>
              <a:rPr lang="en-US" err="1"/>
              <a:t>representando</a:t>
            </a:r>
            <a:r>
              <a:rPr lang="en-US"/>
              <a:t> </a:t>
            </a:r>
            <a:r>
              <a:rPr lang="en-US" err="1"/>
              <a:t>julgamentos</a:t>
            </a:r>
            <a:r>
              <a:rPr lang="en-US"/>
              <a:t> </a:t>
            </a:r>
            <a:r>
              <a:rPr lang="en-US" err="1"/>
              <a:t>agramaticais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 err="1">
                <a:solidFill>
                  <a:schemeClr val="accent4"/>
                </a:solidFill>
              </a:rPr>
              <a:t>Assunção</a:t>
            </a:r>
            <a:r>
              <a:rPr lang="en-US">
                <a:solidFill>
                  <a:schemeClr val="accent4"/>
                </a:solidFill>
              </a:rPr>
              <a:t>: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resposta</a:t>
            </a:r>
            <a:r>
              <a:rPr lang="en-US"/>
              <a:t>, </a:t>
            </a:r>
            <a:r>
              <a:rPr lang="en-US" err="1"/>
              <a:t>codificada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1 </a:t>
            </a:r>
            <a:r>
              <a:rPr lang="en-US" err="1"/>
              <a:t>ou</a:t>
            </a:r>
            <a:r>
              <a:rPr lang="en-US"/>
              <a:t> 0,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gerada</a:t>
            </a:r>
            <a:r>
              <a:rPr lang="en-US"/>
              <a:t> de forma </a:t>
            </a:r>
            <a:r>
              <a:rPr lang="en-US" err="1"/>
              <a:t>independente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da </a:t>
            </a:r>
            <a:r>
              <a:rPr lang="en-US" err="1"/>
              <a:t>outra</a:t>
            </a:r>
            <a:r>
              <a:rPr lang="en-US"/>
              <a:t>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F04-8C7C-3E41-BC78-9F1B32E7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chemeClr val="bg1"/>
                </a:solidFill>
              </a:rPr>
              <a:t>Simulação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experimento</a:t>
            </a:r>
            <a:r>
              <a:rPr lang="en-US">
                <a:solidFill>
                  <a:schemeClr val="bg1"/>
                </a:solidFill>
              </a:rPr>
              <a:t> binomial </a:t>
            </a:r>
            <a:r>
              <a:rPr lang="en-US" b="1" err="1">
                <a:solidFill>
                  <a:srgbClr val="FF0000"/>
                </a:solidFill>
              </a:rPr>
              <a:t>rbinom</a:t>
            </a:r>
            <a:r>
              <a:rPr lang="en-US" b="1">
                <a:solidFill>
                  <a:srgbClr val="FF0000"/>
                </a:solidFill>
              </a:rPr>
              <a:t>()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5F8-9B34-BE4A-B2C6-DAA3BABD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Simulação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rbinom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de 20 </a:t>
            </a:r>
            <a:r>
              <a:rPr lang="en-US" dirty="0" err="1">
                <a:solidFill>
                  <a:schemeClr val="bg1"/>
                </a:solidFill>
              </a:rPr>
              <a:t>repetições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experimento</a:t>
            </a:r>
            <a:r>
              <a:rPr lang="en-US" dirty="0">
                <a:solidFill>
                  <a:schemeClr val="bg1"/>
                </a:solidFill>
              </a:rPr>
              <a:t>, com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amostra</a:t>
            </a:r>
            <a:r>
              <a:rPr lang="en-US" dirty="0">
                <a:solidFill>
                  <a:schemeClr val="bg1"/>
                </a:solidFill>
              </a:rPr>
              <a:t> de 10 </a:t>
            </a:r>
            <a:r>
              <a:rPr lang="en-US" dirty="0" err="1">
                <a:solidFill>
                  <a:schemeClr val="bg1"/>
                </a:solidFill>
              </a:rPr>
              <a:t>julgamentos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experimento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forneceu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julgamentos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Número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julgamentos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gramaticais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b="1" dirty="0">
                <a:solidFill>
                  <a:schemeClr val="bg1"/>
                </a:solidFill>
              </a:rPr>
              <a:t> 20 </a:t>
            </a:r>
            <a:r>
              <a:rPr lang="en-US" b="1" dirty="0" err="1">
                <a:solidFill>
                  <a:schemeClr val="bg1"/>
                </a:solidFill>
              </a:rPr>
              <a:t>experimentos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 =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experimentos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size =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amostra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prob = probabilidade de que 1 (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ocorra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1FD4D-5FED-9D46-AAC9-47D65336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649782"/>
            <a:ext cx="9058939" cy="13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5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3A76-026A-0F43-B292-388F9C54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Binomial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2EC9-39E5-174A-AF20-DFF72F2E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esses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sucessos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variável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dois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possíveis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seguem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r>
              <a:rPr lang="en-US" dirty="0">
                <a:solidFill>
                  <a:schemeClr val="bg1"/>
                </a:solidFill>
              </a:rPr>
              <a:t> binomial.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Como </a:t>
            </a:r>
            <a:r>
              <a:rPr lang="en-US" b="1" dirty="0" err="1">
                <a:solidFill>
                  <a:schemeClr val="bg1"/>
                </a:solidFill>
              </a:rPr>
              <a:t>é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variável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aleatória</a:t>
            </a:r>
            <a:r>
              <a:rPr lang="en-US" b="1" dirty="0">
                <a:solidFill>
                  <a:schemeClr val="bg1"/>
                </a:solidFill>
              </a:rPr>
              <a:t> que segue a </a:t>
            </a:r>
            <a:r>
              <a:rPr lang="en-US" b="1" dirty="0" err="1">
                <a:solidFill>
                  <a:schemeClr val="bg1"/>
                </a:solidFill>
              </a:rPr>
              <a:t>distribuição</a:t>
            </a:r>
            <a:r>
              <a:rPr lang="en-US" b="1" dirty="0">
                <a:solidFill>
                  <a:schemeClr val="bg1"/>
                </a:solidFill>
              </a:rPr>
              <a:t> binomial?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1) As </a:t>
            </a:r>
            <a:r>
              <a:rPr lang="en-US" dirty="0" err="1">
                <a:solidFill>
                  <a:schemeClr val="bg1"/>
                </a:solidFill>
              </a:rPr>
              <a:t>observações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devem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r>
              <a:rPr lang="en-US" dirty="0">
                <a:solidFill>
                  <a:schemeClr val="bg1"/>
                </a:solidFill>
              </a:rPr>
              <a:t> (o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de um teste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interfere no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de outro);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2)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fixo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observações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classificado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(1)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falha</a:t>
            </a:r>
            <a:r>
              <a:rPr lang="en-US" dirty="0">
                <a:solidFill>
                  <a:schemeClr val="bg1"/>
                </a:solidFill>
              </a:rPr>
              <a:t> (0);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4) A probabilidade de se </a:t>
            </a:r>
            <a:r>
              <a:rPr lang="en-US" dirty="0" err="1">
                <a:solidFill>
                  <a:schemeClr val="bg1"/>
                </a:solidFill>
              </a:rPr>
              <a:t>obter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(p)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experimento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28B-40ED-594F-9506-A3CB88BC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E9DF-F086-F746-A4AF-74121735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458" y="1962358"/>
                <a:ext cx="10427841" cy="390329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Função</a:t>
                </a:r>
                <a:r>
                  <a:rPr lang="en-US" dirty="0">
                    <a:solidFill>
                      <a:schemeClr val="bg1"/>
                    </a:solidFill>
                  </a:rPr>
                  <a:t> massa de probabilidade (FMP): define a probabilidade de </a:t>
                </a:r>
                <a:r>
                  <a:rPr lang="pt-BR" dirty="0">
                    <a:solidFill>
                      <a:schemeClr val="bg1"/>
                    </a:solidFill>
                  </a:rPr>
                  <a:t>cada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resultado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possível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𝑃𝑀𝐹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k = </a:t>
                </a:r>
                <a:r>
                  <a:rPr lang="en-US" dirty="0" err="1">
                    <a:solidFill>
                      <a:schemeClr val="bg1"/>
                    </a:solidFill>
                  </a:rPr>
                  <a:t>número</a:t>
                </a:r>
                <a:r>
                  <a:rPr lang="en-US" dirty="0">
                    <a:solidFill>
                      <a:schemeClr val="bg1"/>
                    </a:solidFill>
                  </a:rPr>
                  <a:t> de </a:t>
                </a:r>
                <a:r>
                  <a:rPr lang="en-US" dirty="0" err="1">
                    <a:solidFill>
                      <a:schemeClr val="bg1"/>
                    </a:solidFill>
                  </a:rPr>
                  <a:t>sucessos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⍬ (p) = probabilidade de </a:t>
                </a:r>
                <a:r>
                  <a:rPr lang="en-US" dirty="0" err="1">
                    <a:solidFill>
                      <a:schemeClr val="bg1"/>
                    </a:solidFill>
                  </a:rPr>
                  <a:t>sucesso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n = </a:t>
                </a:r>
                <a:r>
                  <a:rPr lang="en-US" dirty="0" err="1">
                    <a:solidFill>
                      <a:schemeClr val="bg1"/>
                    </a:solidFill>
                  </a:rPr>
                  <a:t>número</a:t>
                </a:r>
                <a:r>
                  <a:rPr lang="en-US" dirty="0">
                    <a:solidFill>
                      <a:schemeClr val="bg1"/>
                    </a:solidFill>
                  </a:rPr>
                  <a:t> de </a:t>
                </a:r>
                <a:r>
                  <a:rPr lang="en-US" dirty="0" err="1">
                    <a:solidFill>
                      <a:schemeClr val="bg1"/>
                    </a:solidFill>
                  </a:rPr>
                  <a:t>experimentos</a:t>
                </a:r>
                <a:r>
                  <a:rPr lang="en-US" dirty="0">
                    <a:solidFill>
                      <a:schemeClr val="bg1"/>
                    </a:solidFill>
                  </a:rPr>
                  <a:t> (trials)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E9DF-F086-F746-A4AF-74121735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458" y="1962358"/>
                <a:ext cx="10427841" cy="3903298"/>
              </a:xfr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2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F5F8-8644-F641-BE00-3D2C71C1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Binomial: </a:t>
            </a:r>
            <a:r>
              <a:rPr lang="en-US" dirty="0" err="1">
                <a:solidFill>
                  <a:schemeClr val="bg1"/>
                </a:solidFill>
              </a:rPr>
              <a:t>calcular</a:t>
            </a:r>
            <a:r>
              <a:rPr lang="en-US" dirty="0">
                <a:solidFill>
                  <a:schemeClr val="bg1"/>
                </a:solidFill>
              </a:rPr>
              <a:t> probabilidade de k </a:t>
            </a:r>
            <a:r>
              <a:rPr lang="en-US" dirty="0" err="1">
                <a:solidFill>
                  <a:srgbClr val="FF0000"/>
                </a:solidFill>
              </a:rPr>
              <a:t>dbinom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BE59-2AFA-9845-AEAF-124DA38E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Ex: </a:t>
            </a:r>
            <a:r>
              <a:rPr lang="en-US" dirty="0">
                <a:solidFill>
                  <a:schemeClr val="bg1"/>
                </a:solidFill>
              </a:rPr>
              <a:t>qual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a probabilidade de </a:t>
            </a:r>
            <a:r>
              <a:rPr lang="en-US" dirty="0" err="1">
                <a:solidFill>
                  <a:schemeClr val="bg1"/>
                </a:solidFill>
              </a:rPr>
              <a:t>obtermos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exato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18 </a:t>
            </a:r>
            <a:r>
              <a:rPr lang="en-US" dirty="0" err="1">
                <a:solidFill>
                  <a:schemeClr val="bg1"/>
                </a:solidFill>
              </a:rPr>
              <a:t>respostas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gramaticais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30 </a:t>
            </a:r>
            <a:r>
              <a:rPr lang="en-US" dirty="0" err="1">
                <a:solidFill>
                  <a:schemeClr val="bg1"/>
                </a:solidFill>
              </a:rPr>
              <a:t>repetições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experimento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 = 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 = 30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0.5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Probabilidade de se </a:t>
            </a:r>
            <a:r>
              <a:rPr lang="en-US" dirty="0" err="1">
                <a:solidFill>
                  <a:schemeClr val="bg1"/>
                </a:solidFill>
              </a:rPr>
              <a:t>obter</a:t>
            </a:r>
            <a:r>
              <a:rPr lang="en-US" dirty="0">
                <a:solidFill>
                  <a:schemeClr val="bg1"/>
                </a:solidFill>
              </a:rPr>
              <a:t> 18 </a:t>
            </a:r>
            <a:r>
              <a:rPr lang="en-US" dirty="0" err="1">
                <a:solidFill>
                  <a:schemeClr val="bg1"/>
                </a:solidFill>
              </a:rPr>
              <a:t>julgamentos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gramaticais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30.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CDE4F-89AF-CA40-9105-11BEFDF12E3F}"/>
              </a:ext>
            </a:extLst>
          </p:cNvPr>
          <p:cNvSpPr txBox="1"/>
          <p:nvPr/>
        </p:nvSpPr>
        <p:spPr>
          <a:xfrm>
            <a:off x="1273629" y="5519057"/>
            <a:ext cx="469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&gt; </a:t>
            </a:r>
            <a:r>
              <a:rPr lang="en-US" err="1">
                <a:solidFill>
                  <a:schemeClr val="bg1"/>
                </a:solidFill>
              </a:rPr>
              <a:t>dbinom</a:t>
            </a:r>
            <a:r>
              <a:rPr lang="en-US">
                <a:solidFill>
                  <a:schemeClr val="bg1"/>
                </a:solidFill>
              </a:rPr>
              <a:t>(18, size = 30, p = 0.5)</a:t>
            </a:r>
          </a:p>
          <a:p>
            <a:r>
              <a:rPr lang="en-US">
                <a:solidFill>
                  <a:schemeClr val="bg1"/>
                </a:solidFill>
              </a:rPr>
              <a:t>[1] 0.08055309</a:t>
            </a:r>
          </a:p>
        </p:txBody>
      </p:sp>
    </p:spTree>
    <p:extLst>
      <p:ext uri="{BB962C8B-B14F-4D97-AF65-F5344CB8AC3E}">
        <p14:creationId xmlns:p14="http://schemas.microsoft.com/office/powerpoint/2010/main" val="231034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8600-9ECC-A64B-ACF0-79357850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Binomial: probabilidade </a:t>
            </a:r>
            <a:r>
              <a:rPr lang="en-US" dirty="0" err="1">
                <a:solidFill>
                  <a:schemeClr val="bg2"/>
                </a:solidFill>
              </a:rPr>
              <a:t>cumulativa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094BC-4CB4-1442-981C-D0145A0A3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582" y="3000118"/>
            <a:ext cx="4325141" cy="307777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000" b="1" i="0" u="none" strike="noStrike" cap="none" normalizeH="0" baseline="0">
                <a:ln>
                  <a:noFill/>
                </a:ln>
                <a:solidFill>
                  <a:srgbClr val="20386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## a probabilidade de se obter 2 ou menos sucessos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pbinom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2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,size=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10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,prob=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0.5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,lower.tail=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78A960"/>
                </a:solidFill>
                <a:effectLst/>
                <a:latin typeface="inherit"/>
                <a:ea typeface="Times New Roman" panose="02020603050405020304" pitchFamily="18" charset="0"/>
              </a:rPr>
              <a:t>TRUE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0.05469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A791-3A39-654A-AAA1-B27FC51F5CF0}"/>
              </a:ext>
            </a:extLst>
          </p:cNvPr>
          <p:cNvSpPr txBox="1"/>
          <p:nvPr/>
        </p:nvSpPr>
        <p:spPr>
          <a:xfrm>
            <a:off x="914400" y="2525398"/>
            <a:ext cx="487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lower.tail</a:t>
            </a:r>
            <a:r>
              <a:rPr lang="en-US" sz="1400">
                <a:solidFill>
                  <a:schemeClr val="bg1"/>
                </a:solidFill>
              </a:rPr>
              <a:t>=TRUE, </a:t>
            </a:r>
            <a:r>
              <a:rPr lang="en-US" sz="1400" err="1">
                <a:solidFill>
                  <a:schemeClr val="bg1"/>
                </a:solidFill>
              </a:rPr>
              <a:t>irá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dar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todos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os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valores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menores</a:t>
            </a:r>
            <a:r>
              <a:rPr lang="en-US" sz="1400">
                <a:solidFill>
                  <a:schemeClr val="bg1"/>
                </a:solidFill>
              </a:rPr>
              <a:t> e </a:t>
            </a:r>
            <a:r>
              <a:rPr lang="en-US" sz="1400" err="1">
                <a:solidFill>
                  <a:schemeClr val="bg1"/>
                </a:solidFill>
              </a:rPr>
              <a:t>iguais</a:t>
            </a:r>
            <a:r>
              <a:rPr lang="en-US" sz="1400">
                <a:solidFill>
                  <a:schemeClr val="bg1"/>
                </a:solidFill>
              </a:rPr>
              <a:t> a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0EAAE-73C2-BC4E-9B2E-81971A371C9D}"/>
              </a:ext>
            </a:extLst>
          </p:cNvPr>
          <p:cNvSpPr txBox="1"/>
          <p:nvPr/>
        </p:nvSpPr>
        <p:spPr>
          <a:xfrm>
            <a:off x="914400" y="3703993"/>
            <a:ext cx="487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lower.tail</a:t>
            </a:r>
            <a:r>
              <a:rPr lang="en-US" sz="1400">
                <a:solidFill>
                  <a:schemeClr val="bg1"/>
                </a:solidFill>
              </a:rPr>
              <a:t>=FALSE, </a:t>
            </a:r>
            <a:r>
              <a:rPr lang="en-US" sz="1400" err="1">
                <a:solidFill>
                  <a:schemeClr val="bg1"/>
                </a:solidFill>
              </a:rPr>
              <a:t>irá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dar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todos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os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valores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maiores</a:t>
            </a:r>
            <a:r>
              <a:rPr lang="en-US" sz="1400">
                <a:solidFill>
                  <a:schemeClr val="bg1"/>
                </a:solidFill>
              </a:rPr>
              <a:t> e </a:t>
            </a:r>
            <a:r>
              <a:rPr lang="en-US" sz="1400" err="1">
                <a:solidFill>
                  <a:schemeClr val="bg1"/>
                </a:solidFill>
              </a:rPr>
              <a:t>iguais</a:t>
            </a:r>
            <a:r>
              <a:rPr lang="en-US" sz="1400">
                <a:solidFill>
                  <a:schemeClr val="bg1"/>
                </a:solidFill>
              </a:rPr>
              <a:t> a 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1DECD7-B164-5F4B-AD49-3FD050CB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82" y="4134470"/>
            <a:ext cx="3819956" cy="307777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000" b="1" i="0" u="none" strike="noStrike" cap="none" normalizeH="0" baseline="0">
                <a:ln>
                  <a:noFill/>
                </a:ln>
                <a:solidFill>
                  <a:srgbClr val="20386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a probabilidade de se obter 2 ou mais sucessos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pbinom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2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,size=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10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,prob=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0.5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,lower.tail=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78A960"/>
                </a:solidFill>
                <a:effectLst/>
                <a:latin typeface="inherit"/>
                <a:ea typeface="Times New Roman" panose="02020603050405020304" pitchFamily="18" charset="0"/>
              </a:rPr>
              <a:t>FALSE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0.9453</a:t>
            </a:r>
            <a:r>
              <a:rPr kumimoji="0" lang="pt-B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916-9444-CC41-B6A6-BB3DF6E1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Binomial: probabilidade </a:t>
            </a:r>
            <a:r>
              <a:rPr lang="en-US" dirty="0" err="1">
                <a:solidFill>
                  <a:schemeClr val="bg2"/>
                </a:solidFill>
              </a:rPr>
              <a:t>cumulativa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040FD-ABDE-5C43-BCA6-78BDFA25A570}"/>
              </a:ext>
            </a:extLst>
          </p:cNvPr>
          <p:cNvSpPr txBox="1"/>
          <p:nvPr/>
        </p:nvSpPr>
        <p:spPr>
          <a:xfrm>
            <a:off x="1088572" y="2351733"/>
            <a:ext cx="740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invés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obtermos</a:t>
            </a:r>
            <a:r>
              <a:rPr lang="en-US" dirty="0">
                <a:solidFill>
                  <a:schemeClr val="bg2"/>
                </a:solidFill>
              </a:rPr>
              <a:t> um </a:t>
            </a:r>
            <a:r>
              <a:rPr lang="en-US" dirty="0" err="1">
                <a:solidFill>
                  <a:schemeClr val="bg2"/>
                </a:solidFill>
              </a:rPr>
              <a:t>determinado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número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sucessos</a:t>
            </a:r>
            <a:r>
              <a:rPr lang="en-US" dirty="0">
                <a:solidFill>
                  <a:schemeClr val="bg2"/>
                </a:solidFill>
              </a:rPr>
              <a:t> (k), </a:t>
            </a:r>
            <a:r>
              <a:rPr lang="en-US" dirty="0" err="1">
                <a:solidFill>
                  <a:schemeClr val="bg2"/>
                </a:solidFill>
              </a:rPr>
              <a:t>podemos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estar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interessados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saber probabilidade </a:t>
            </a:r>
            <a:r>
              <a:rPr lang="en-US" dirty="0" err="1">
                <a:solidFill>
                  <a:schemeClr val="bg2"/>
                </a:solidFill>
              </a:rPr>
              <a:t>cumulativas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AA68877-ED6C-A343-99EF-A5F682CE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2" y="3664438"/>
            <a:ext cx="6183085" cy="166199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203864"/>
                </a:solidFill>
                <a:latin typeface="inherit"/>
                <a:ea typeface="Times New Roman" panose="02020603050405020304" pitchFamily="18" charset="0"/>
              </a:rPr>
              <a:t>## a probabilidade cumulativa de se obter</a:t>
            </a:r>
            <a:r>
              <a:rPr lang="pt-BR" altLang="en-US">
                <a:solidFill>
                  <a:srgbClr val="20386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203864"/>
                </a:solidFill>
                <a:latin typeface="inherit"/>
                <a:ea typeface="Times New Roman" panose="02020603050405020304" pitchFamily="18" charset="0"/>
              </a:rPr>
              <a:t>## 0, 1, ou 2 sucessos em 10 tentativas,</a:t>
            </a:r>
            <a:r>
              <a:rPr lang="pt-BR" altLang="en-US">
                <a:solidFill>
                  <a:srgbClr val="20386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203864"/>
                </a:solidFill>
                <a:latin typeface="inherit"/>
                <a:ea typeface="Times New Roman" panose="02020603050405020304" pitchFamily="18" charset="0"/>
              </a:rPr>
              <a:t>## </a:t>
            </a:r>
            <a:r>
              <a:rPr lang="pt-BR" altLang="en-US" err="1">
                <a:solidFill>
                  <a:srgbClr val="203864"/>
                </a:solidFill>
                <a:latin typeface="inherit"/>
                <a:ea typeface="Times New Roman" panose="02020603050405020304" pitchFamily="18" charset="0"/>
              </a:rPr>
              <a:t>p</a:t>
            </a:r>
            <a:r>
              <a:rPr lang="pt-BR" altLang="en-US">
                <a:solidFill>
                  <a:srgbClr val="203864"/>
                </a:solidFill>
                <a:latin typeface="inherit"/>
                <a:ea typeface="Times New Roman" panose="02020603050405020304" pitchFamily="18" charset="0"/>
              </a:rPr>
              <a:t> = 0.5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pt-BR" altLang="en-US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dbinom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0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,size=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10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,prob=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0.5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)+</a:t>
            </a:r>
            <a:r>
              <a:rPr lang="pt-BR" altLang="en-US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dbinom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1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,size=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10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,prob 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0.5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)+ </a:t>
            </a:r>
            <a:r>
              <a:rPr lang="pt-BR" altLang="en-US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dbinom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2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,size=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10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,prob=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0.5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1</a:t>
            </a:r>
            <a:r>
              <a:rPr lang="pt-BR" altLang="en-US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pt-BR" altLang="en-US">
                <a:solidFill>
                  <a:srgbClr val="880000"/>
                </a:solidFill>
                <a:latin typeface="inherit"/>
                <a:ea typeface="Times New Roman" panose="02020603050405020304" pitchFamily="18" charset="0"/>
              </a:rPr>
              <a:t>0.0546875</a:t>
            </a:r>
            <a:r>
              <a:rPr lang="pt-BR" altLang="en-US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kumimoji="0" lang="pt-B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94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Binomial e </a:t>
            </a:r>
            <a:r>
              <a:rPr lang="en-US" err="1">
                <a:solidFill>
                  <a:schemeClr val="bg1"/>
                </a:solidFill>
              </a:rPr>
              <a:t>parâmetros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2DD496-F5AE-1449-B95A-AEF2E85C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98" y="2785460"/>
            <a:ext cx="5674663" cy="27567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7B172-3956-194E-81E3-4EDB9953B6EE}"/>
              </a:ext>
            </a:extLst>
          </p:cNvPr>
          <p:cNvSpPr txBox="1"/>
          <p:nvPr/>
        </p:nvSpPr>
        <p:spPr>
          <a:xfrm>
            <a:off x="2291786" y="2245488"/>
            <a:ext cx="579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FMP para 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binomial de 10 </a:t>
            </a:r>
            <a:r>
              <a:rPr lang="en-US" err="1">
                <a:solidFill>
                  <a:schemeClr val="bg2"/>
                </a:solidFill>
              </a:rPr>
              <a:t>experimentos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err="1">
                <a:solidFill>
                  <a:schemeClr val="bg2"/>
                </a:solidFill>
              </a:rPr>
              <a:t>considerando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probabilidades</a:t>
            </a:r>
            <a:r>
              <a:rPr lang="en-US">
                <a:solidFill>
                  <a:schemeClr val="bg2"/>
                </a:solidFill>
              </a:rPr>
              <a:t> de 0.5, 0.1 e 0.9 de </a:t>
            </a:r>
            <a:r>
              <a:rPr lang="en-US" err="1">
                <a:solidFill>
                  <a:schemeClr val="bg2"/>
                </a:solidFill>
              </a:rPr>
              <a:t>sucesso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C43D3-2AE2-AC43-B316-DAD6AD0837F4}"/>
              </a:ext>
            </a:extLst>
          </p:cNvPr>
          <p:cNvSpPr txBox="1"/>
          <p:nvPr/>
        </p:nvSpPr>
        <p:spPr>
          <a:xfrm>
            <a:off x="2792992" y="5542186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O </a:t>
            </a:r>
            <a:r>
              <a:rPr lang="en-US" err="1">
                <a:solidFill>
                  <a:schemeClr val="bg2"/>
                </a:solidFill>
              </a:rPr>
              <a:t>parametro</a:t>
            </a:r>
            <a:r>
              <a:rPr lang="en-US">
                <a:solidFill>
                  <a:schemeClr val="bg2"/>
                </a:solidFill>
              </a:rPr>
              <a:t> p </a:t>
            </a:r>
            <a:r>
              <a:rPr lang="en-US" err="1">
                <a:solidFill>
                  <a:schemeClr val="bg2"/>
                </a:solidFill>
              </a:rPr>
              <a:t>afeta</a:t>
            </a:r>
            <a:r>
              <a:rPr lang="en-US">
                <a:solidFill>
                  <a:schemeClr val="bg2"/>
                </a:solidFill>
              </a:rPr>
              <a:t> o </a:t>
            </a:r>
            <a:r>
              <a:rPr lang="en-US" err="1">
                <a:solidFill>
                  <a:schemeClr val="bg2"/>
                </a:solidFill>
              </a:rPr>
              <a:t>formato</a:t>
            </a:r>
            <a:r>
              <a:rPr lang="en-US">
                <a:solidFill>
                  <a:schemeClr val="bg2"/>
                </a:solidFill>
              </a:rPr>
              <a:t> da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1233E-0434-4343-89C9-22879007D767}"/>
              </a:ext>
            </a:extLst>
          </p:cNvPr>
          <p:cNvSpPr txBox="1"/>
          <p:nvPr/>
        </p:nvSpPr>
        <p:spPr>
          <a:xfrm>
            <a:off x="8267392" y="2033533"/>
            <a:ext cx="3467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Se a probabilidade de se </a:t>
            </a:r>
            <a:r>
              <a:rPr lang="en-US" dirty="0" err="1">
                <a:solidFill>
                  <a:schemeClr val="bg2"/>
                </a:solidFill>
              </a:rPr>
              <a:t>obter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sucesso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é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baixa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haverá</a:t>
            </a:r>
            <a:r>
              <a:rPr lang="en-US" dirty="0">
                <a:solidFill>
                  <a:schemeClr val="bg2"/>
                </a:solidFill>
              </a:rPr>
              <a:t> um </a:t>
            </a:r>
            <a:r>
              <a:rPr lang="en-US" dirty="0" err="1">
                <a:solidFill>
                  <a:schemeClr val="bg2"/>
                </a:solidFill>
              </a:rPr>
              <a:t>número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menores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sucessos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um trial (</a:t>
            </a:r>
            <a:r>
              <a:rPr lang="en-US" dirty="0" err="1">
                <a:solidFill>
                  <a:schemeClr val="bg2"/>
                </a:solidFill>
              </a:rPr>
              <a:t>enviesada</a:t>
            </a:r>
            <a:r>
              <a:rPr lang="en-US" dirty="0">
                <a:solidFill>
                  <a:schemeClr val="bg2"/>
                </a:solidFill>
              </a:rPr>
              <a:t> para a </a:t>
            </a:r>
            <a:r>
              <a:rPr lang="en-US" dirty="0" err="1">
                <a:solidFill>
                  <a:schemeClr val="bg2"/>
                </a:solidFill>
              </a:rPr>
              <a:t>esquerda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Se a probabilidade de se </a:t>
            </a:r>
            <a:r>
              <a:rPr lang="en-US" dirty="0" err="1">
                <a:solidFill>
                  <a:schemeClr val="bg2"/>
                </a:solidFill>
              </a:rPr>
              <a:t>obter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sucesso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é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alta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haverá</a:t>
            </a:r>
            <a:r>
              <a:rPr lang="en-US" dirty="0">
                <a:solidFill>
                  <a:schemeClr val="bg2"/>
                </a:solidFill>
              </a:rPr>
              <a:t> um </a:t>
            </a:r>
            <a:r>
              <a:rPr lang="en-US" dirty="0" err="1">
                <a:solidFill>
                  <a:schemeClr val="bg2"/>
                </a:solidFill>
              </a:rPr>
              <a:t>número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maior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sucessos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em</a:t>
            </a:r>
            <a:r>
              <a:rPr lang="en-US" dirty="0">
                <a:solidFill>
                  <a:schemeClr val="bg2"/>
                </a:solidFill>
              </a:rPr>
              <a:t> um trial (</a:t>
            </a:r>
            <a:r>
              <a:rPr lang="en-US" dirty="0" err="1">
                <a:solidFill>
                  <a:schemeClr val="bg2"/>
                </a:solidFill>
              </a:rPr>
              <a:t>enviesada</a:t>
            </a:r>
            <a:r>
              <a:rPr lang="en-US" dirty="0">
                <a:solidFill>
                  <a:schemeClr val="bg2"/>
                </a:solidFill>
              </a:rPr>
              <a:t> para a </a:t>
            </a:r>
            <a:r>
              <a:rPr lang="en-US" dirty="0" err="1">
                <a:solidFill>
                  <a:schemeClr val="bg2"/>
                </a:solidFill>
              </a:rPr>
              <a:t>direita</a:t>
            </a:r>
            <a:r>
              <a:rPr lang="en-US" dirty="0">
                <a:solidFill>
                  <a:schemeClr val="bg2"/>
                </a:solidFill>
              </a:rPr>
              <a:t>).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Se a probabilidade de se </a:t>
            </a:r>
            <a:r>
              <a:rPr lang="en-US" dirty="0" err="1">
                <a:solidFill>
                  <a:schemeClr val="bg2"/>
                </a:solidFill>
              </a:rPr>
              <a:t>obter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sucesso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é</a:t>
            </a:r>
            <a:r>
              <a:rPr lang="en-US" dirty="0">
                <a:solidFill>
                  <a:schemeClr val="bg2"/>
                </a:solidFill>
              </a:rPr>
              <a:t> 0.5, a </a:t>
            </a:r>
            <a:r>
              <a:rPr lang="en-US" dirty="0" err="1">
                <a:solidFill>
                  <a:schemeClr val="bg2"/>
                </a:solidFill>
              </a:rPr>
              <a:t>distribuição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será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simétrica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0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916-9444-CC41-B6A6-BB3DF6E1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Binomial e </a:t>
            </a:r>
            <a:r>
              <a:rPr lang="en-US" err="1">
                <a:solidFill>
                  <a:schemeClr val="bg1"/>
                </a:solidFill>
              </a:rPr>
              <a:t>parâmetros</a:t>
            </a:r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E2751A-F184-F743-BD13-FEFE779D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665" y="2108396"/>
            <a:ext cx="4867632" cy="31404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BC70DE-65CB-274A-974B-FACC78D2085E}"/>
              </a:ext>
            </a:extLst>
          </p:cNvPr>
          <p:cNvSpPr txBox="1"/>
          <p:nvPr/>
        </p:nvSpPr>
        <p:spPr>
          <a:xfrm>
            <a:off x="3096632" y="21083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1000 trials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A1512EE-69FE-4247-934C-FB3A4A1C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80" y="5212257"/>
            <a:ext cx="3924300" cy="92333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n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1000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p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0.05885575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frequencies = seq(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95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by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probabilities = dbinom (frequencies, n, p)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plot(frequencies, probabilities, type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"h"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xlab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"frequency"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ylab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"probability of frequency"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B2F5DBE-CF5D-ED4B-B8AA-C19D4F80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56" y="2227074"/>
            <a:ext cx="4103046" cy="2769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D23E0-8BAC-A949-BA72-806434E54176}"/>
              </a:ext>
            </a:extLst>
          </p:cNvPr>
          <p:cNvSpPr txBox="1"/>
          <p:nvPr/>
        </p:nvSpPr>
        <p:spPr>
          <a:xfrm>
            <a:off x="8396067" y="199556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500 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9B28C-CADD-9340-8334-C05E6DD093EC}"/>
              </a:ext>
            </a:extLst>
          </p:cNvPr>
          <p:cNvSpPr txBox="1"/>
          <p:nvPr/>
        </p:nvSpPr>
        <p:spPr>
          <a:xfrm>
            <a:off x="6481094" y="5612366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O </a:t>
            </a:r>
            <a:r>
              <a:rPr lang="en-US" err="1">
                <a:solidFill>
                  <a:schemeClr val="bg2"/>
                </a:solidFill>
              </a:rPr>
              <a:t>parametro</a:t>
            </a:r>
            <a:r>
              <a:rPr lang="en-US">
                <a:solidFill>
                  <a:schemeClr val="bg2"/>
                </a:solidFill>
              </a:rPr>
              <a:t> n </a:t>
            </a:r>
            <a:r>
              <a:rPr lang="en-US" err="1">
                <a:solidFill>
                  <a:schemeClr val="bg2"/>
                </a:solidFill>
              </a:rPr>
              <a:t>afeta</a:t>
            </a:r>
            <a:r>
              <a:rPr lang="en-US">
                <a:solidFill>
                  <a:schemeClr val="bg2"/>
                </a:solidFill>
              </a:rPr>
              <a:t> o </a:t>
            </a:r>
            <a:r>
              <a:rPr lang="en-US" err="1">
                <a:solidFill>
                  <a:schemeClr val="bg2"/>
                </a:solidFill>
              </a:rPr>
              <a:t>formato</a:t>
            </a:r>
            <a:r>
              <a:rPr lang="en-US">
                <a:solidFill>
                  <a:schemeClr val="bg2"/>
                </a:solidFill>
              </a:rPr>
              <a:t> da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28140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B172-3956-194E-81E3-4EDB9953B6EE}"/>
              </a:ext>
            </a:extLst>
          </p:cNvPr>
          <p:cNvSpPr txBox="1"/>
          <p:nvPr/>
        </p:nvSpPr>
        <p:spPr>
          <a:xfrm>
            <a:off x="1089519" y="2262421"/>
            <a:ext cx="9307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/>
                </a:solidFill>
              </a:rPr>
              <a:t>O </a:t>
            </a:r>
            <a:r>
              <a:rPr lang="en-US" err="1">
                <a:solidFill>
                  <a:schemeClr val="bg2"/>
                </a:solidFill>
              </a:rPr>
              <a:t>teorema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descreve</a:t>
            </a:r>
            <a:r>
              <a:rPr lang="en-US">
                <a:solidFill>
                  <a:schemeClr val="bg2"/>
                </a:solidFill>
              </a:rPr>
              <a:t> 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da </a:t>
            </a:r>
            <a:r>
              <a:rPr lang="en-US" err="1">
                <a:solidFill>
                  <a:schemeClr val="bg2"/>
                </a:solidFill>
              </a:rPr>
              <a:t>média</a:t>
            </a:r>
            <a:r>
              <a:rPr lang="en-US">
                <a:solidFill>
                  <a:schemeClr val="bg2"/>
                </a:solidFill>
              </a:rPr>
              <a:t> de </a:t>
            </a:r>
            <a:r>
              <a:rPr lang="en-US" err="1">
                <a:solidFill>
                  <a:schemeClr val="bg2"/>
                </a:solidFill>
              </a:rPr>
              <a:t>uma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amostra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aleatória</a:t>
            </a:r>
            <a:r>
              <a:rPr lang="en-US">
                <a:solidFill>
                  <a:schemeClr val="bg2"/>
                </a:solidFill>
              </a:rPr>
              <a:t> de </a:t>
            </a:r>
            <a:r>
              <a:rPr lang="en-US" err="1">
                <a:solidFill>
                  <a:schemeClr val="bg2"/>
                </a:solidFill>
              </a:rPr>
              <a:t>uma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população</a:t>
            </a:r>
            <a:r>
              <a:rPr lang="en-US">
                <a:solidFill>
                  <a:schemeClr val="bg2"/>
                </a:solidFill>
              </a:rPr>
              <a:t> com </a:t>
            </a:r>
            <a:r>
              <a:rPr lang="en-US" err="1">
                <a:solidFill>
                  <a:schemeClr val="bg2"/>
                </a:solidFill>
              </a:rPr>
              <a:t>variância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finita</a:t>
            </a:r>
            <a:r>
              <a:rPr lang="en-US">
                <a:solidFill>
                  <a:schemeClr val="bg2"/>
                </a:solidFill>
              </a:rPr>
              <a:t>. </a:t>
            </a:r>
          </a:p>
          <a:p>
            <a:pPr algn="just"/>
            <a:endParaRPr lang="en-US">
              <a:solidFill>
                <a:schemeClr val="bg2"/>
              </a:solidFill>
            </a:endParaRPr>
          </a:p>
          <a:p>
            <a:pPr algn="ctr"/>
            <a:r>
              <a:rPr lang="en-US" err="1">
                <a:solidFill>
                  <a:schemeClr val="bg2"/>
                </a:solidFill>
              </a:rPr>
              <a:t>Quando</a:t>
            </a:r>
            <a:r>
              <a:rPr lang="en-US">
                <a:solidFill>
                  <a:schemeClr val="bg2"/>
                </a:solidFill>
              </a:rPr>
              <a:t> o </a:t>
            </a:r>
            <a:r>
              <a:rPr lang="en-US" err="1">
                <a:solidFill>
                  <a:schemeClr val="bg2"/>
                </a:solidFill>
              </a:rPr>
              <a:t>tamanho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amostral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é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suficientemente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grande</a:t>
            </a:r>
            <a:r>
              <a:rPr lang="en-US">
                <a:solidFill>
                  <a:schemeClr val="bg2"/>
                </a:solidFill>
              </a:rPr>
              <a:t>, 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da </a:t>
            </a:r>
            <a:r>
              <a:rPr lang="en-US" err="1">
                <a:solidFill>
                  <a:schemeClr val="bg2"/>
                </a:solidFill>
              </a:rPr>
              <a:t>média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é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uma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aproximadamente</a:t>
            </a:r>
            <a:r>
              <a:rPr lang="en-US">
                <a:solidFill>
                  <a:schemeClr val="bg2"/>
                </a:solidFill>
              </a:rPr>
              <a:t> normal (</a:t>
            </a:r>
            <a:r>
              <a:rPr lang="en-US" err="1">
                <a:solidFill>
                  <a:schemeClr val="bg2"/>
                </a:solidFill>
              </a:rPr>
              <a:t>simétrica</a:t>
            </a:r>
            <a:r>
              <a:rPr lang="en-US">
                <a:solidFill>
                  <a:schemeClr val="bg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347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E47-9430-D64C-B603-F184D64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Variável</a:t>
            </a:r>
            <a:r>
              <a:rPr lang="en-US"/>
              <a:t> </a:t>
            </a:r>
            <a:r>
              <a:rPr lang="en-US" err="1"/>
              <a:t>aleatória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1741-EC63-5B43-BFBE-5311B3A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err="1">
                <a:solidFill>
                  <a:schemeClr val="accent3"/>
                </a:solidFill>
                <a:latin typeface="Georgia" panose="02040502050405020303" pitchFamily="18" charset="0"/>
              </a:rPr>
              <a:t>Variáveis</a:t>
            </a:r>
            <a:r>
              <a:rPr lang="en-US" b="1">
                <a:solidFill>
                  <a:schemeClr val="accent3"/>
                </a:solidFill>
                <a:latin typeface="Georgia" panose="02040502050405020303" pitchFamily="18" charset="0"/>
              </a:rPr>
              <a:t> </a:t>
            </a:r>
            <a:r>
              <a:rPr lang="en-US" b="1" err="1">
                <a:solidFill>
                  <a:schemeClr val="accent3"/>
                </a:solidFill>
                <a:latin typeface="Georgia" panose="02040502050405020303" pitchFamily="18" charset="0"/>
              </a:rPr>
              <a:t>contínuas</a:t>
            </a:r>
            <a:r>
              <a:rPr lang="en-US" b="1">
                <a:solidFill>
                  <a:schemeClr val="accent3"/>
                </a:solidFill>
                <a:latin typeface="Georgia" panose="02040502050405020303" pitchFamily="18" charset="0"/>
              </a:rPr>
              <a:t>: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variável</a:t>
            </a:r>
            <a:r>
              <a:rPr lang="en-US"/>
              <a:t> que </a:t>
            </a:r>
            <a:r>
              <a:rPr lang="en-US" err="1"/>
              <a:t>toma</a:t>
            </a:r>
            <a:r>
              <a:rPr lang="en-US"/>
              <a:t> </a:t>
            </a:r>
            <a:r>
              <a:rPr lang="en-US" err="1"/>
              <a:t>qualquer</a:t>
            </a:r>
            <a:r>
              <a:rPr lang="en-US"/>
              <a:t> valor </a:t>
            </a:r>
            <a:r>
              <a:rPr lang="en-US" err="1"/>
              <a:t>numérico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</a:t>
            </a:r>
            <a:r>
              <a:rPr lang="en-US" err="1"/>
              <a:t>determinado</a:t>
            </a:r>
            <a:r>
              <a:rPr lang="en-US"/>
              <a:t> </a:t>
            </a:r>
            <a:r>
              <a:rPr lang="en-US" err="1"/>
              <a:t>intervalo</a:t>
            </a:r>
            <a:r>
              <a:rPr lang="en-US"/>
              <a:t>. </a:t>
            </a:r>
            <a:r>
              <a:rPr lang="en-US" err="1"/>
              <a:t>Elas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infinitas</a:t>
            </a:r>
            <a:r>
              <a:rPr lang="en-US"/>
              <a:t> e </a:t>
            </a:r>
            <a:r>
              <a:rPr lang="en-US" err="1"/>
              <a:t>fracionáveis</a:t>
            </a:r>
            <a:r>
              <a:rPr lang="en-US"/>
              <a:t>. </a:t>
            </a:r>
          </a:p>
          <a:p>
            <a:pPr>
              <a:buFontTx/>
              <a:buChar char="-"/>
            </a:pPr>
            <a:r>
              <a:rPr lang="en-US" err="1"/>
              <a:t>Idade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criança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err="1"/>
              <a:t>Julgamentos</a:t>
            </a:r>
            <a:r>
              <a:rPr lang="en-US"/>
              <a:t> de </a:t>
            </a:r>
            <a:r>
              <a:rPr lang="en-US" err="1"/>
              <a:t>gramaticalidade</a:t>
            </a:r>
            <a:r>
              <a:rPr lang="en-US"/>
              <a:t> </a:t>
            </a:r>
            <a:r>
              <a:rPr lang="en-US" err="1"/>
              <a:t>medidos</a:t>
            </a:r>
            <a:r>
              <a:rPr lang="en-US"/>
              <a:t> pela </a:t>
            </a:r>
            <a:r>
              <a:rPr lang="en-US" err="1"/>
              <a:t>escala</a:t>
            </a:r>
            <a:r>
              <a:rPr lang="en-US"/>
              <a:t> sliding;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 descr="Timeline, bar chart&#10;&#10;Description automatically generated">
            <a:extLst>
              <a:ext uri="{FF2B5EF4-FFF2-40B4-BE49-F238E27FC236}">
                <a16:creationId xmlns:a16="http://schemas.microsoft.com/office/drawing/2014/main" id="{98508116-3E51-5E4C-9CA8-FCAB0718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14450" y="4153100"/>
            <a:ext cx="4019550" cy="15510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8126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B172-3956-194E-81E3-4EDB9953B6EE}"/>
              </a:ext>
            </a:extLst>
          </p:cNvPr>
          <p:cNvSpPr txBox="1"/>
          <p:nvPr/>
        </p:nvSpPr>
        <p:spPr>
          <a:xfrm>
            <a:off x="1089519" y="2262421"/>
            <a:ext cx="93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solidFill>
                  <a:schemeClr val="bg2"/>
                </a:solidFill>
              </a:rPr>
              <a:t>Vamos</a:t>
            </a:r>
            <a:r>
              <a:rPr lang="en-US">
                <a:solidFill>
                  <a:schemeClr val="bg2"/>
                </a:solidFill>
              </a:rPr>
              <a:t> considerer o </a:t>
            </a:r>
            <a:r>
              <a:rPr lang="en-US" err="1">
                <a:solidFill>
                  <a:schemeClr val="bg2"/>
                </a:solidFill>
              </a:rPr>
              <a:t>caso</a:t>
            </a:r>
            <a:r>
              <a:rPr lang="en-US">
                <a:solidFill>
                  <a:schemeClr val="bg2"/>
                </a:solidFill>
              </a:rPr>
              <a:t> de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r>
              <a:rPr lang="en-US">
                <a:solidFill>
                  <a:schemeClr val="bg2"/>
                </a:solidFill>
              </a:rPr>
              <a:t> de um dado </a:t>
            </a:r>
            <a:r>
              <a:rPr lang="en-US" err="1">
                <a:solidFill>
                  <a:schemeClr val="bg2"/>
                </a:solidFill>
              </a:rPr>
              <a:t>não-viciado</a:t>
            </a:r>
            <a:r>
              <a:rPr lang="en-US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3B79931-6F8A-B040-A680-7E5B6D6F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8" y="2931816"/>
            <a:ext cx="2702456" cy="2732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FF2DA-AB90-624B-95BC-4E6659AB899E}"/>
              </a:ext>
            </a:extLst>
          </p:cNvPr>
          <p:cNvSpPr txBox="1"/>
          <p:nvPr/>
        </p:nvSpPr>
        <p:spPr>
          <a:xfrm>
            <a:off x="5554133" y="3623733"/>
            <a:ext cx="401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Apresenta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distribuição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uniforme</a:t>
            </a:r>
            <a:r>
              <a:rPr lang="en-US" dirty="0">
                <a:solidFill>
                  <a:schemeClr val="bg2"/>
                </a:solidFill>
              </a:rPr>
              <a:t>, com </a:t>
            </a:r>
            <a:r>
              <a:rPr lang="en-US" dirty="0" err="1">
                <a:solidFill>
                  <a:schemeClr val="bg2"/>
                </a:solidFill>
              </a:rPr>
              <a:t>cada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lado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tendo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igual</a:t>
            </a:r>
            <a:r>
              <a:rPr lang="en-US" dirty="0">
                <a:solidFill>
                  <a:schemeClr val="bg2"/>
                </a:solidFill>
              </a:rPr>
              <a:t> probabilidade de </a:t>
            </a:r>
            <a:r>
              <a:rPr lang="en-US" dirty="0" err="1">
                <a:solidFill>
                  <a:schemeClr val="bg2"/>
                </a:solidFill>
              </a:rPr>
              <a:t>ocorrer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mean(c(1,2,3,4,5,6))</a:t>
            </a:r>
          </a:p>
          <a:p>
            <a:r>
              <a:rPr lang="en-US" dirty="0">
                <a:solidFill>
                  <a:schemeClr val="bg2"/>
                </a:solidFill>
              </a:rPr>
              <a:t>[1] 3.6</a:t>
            </a:r>
          </a:p>
        </p:txBody>
      </p:sp>
    </p:spTree>
    <p:extLst>
      <p:ext uri="{BB962C8B-B14F-4D97-AF65-F5344CB8AC3E}">
        <p14:creationId xmlns:p14="http://schemas.microsoft.com/office/powerpoint/2010/main" val="2172296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B172-3956-194E-81E3-4EDB9953B6EE}"/>
              </a:ext>
            </a:extLst>
          </p:cNvPr>
          <p:cNvSpPr txBox="1"/>
          <p:nvPr/>
        </p:nvSpPr>
        <p:spPr>
          <a:xfrm>
            <a:off x="1089519" y="2262421"/>
            <a:ext cx="93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solidFill>
                  <a:schemeClr val="bg2"/>
                </a:solidFill>
              </a:rPr>
              <a:t>Vamos</a:t>
            </a:r>
            <a:r>
              <a:rPr lang="en-US">
                <a:solidFill>
                  <a:schemeClr val="bg2"/>
                </a:solidFill>
              </a:rPr>
              <a:t> considerer o </a:t>
            </a:r>
            <a:r>
              <a:rPr lang="en-US" err="1">
                <a:solidFill>
                  <a:schemeClr val="bg2"/>
                </a:solidFill>
              </a:rPr>
              <a:t>caso</a:t>
            </a:r>
            <a:r>
              <a:rPr lang="en-US">
                <a:solidFill>
                  <a:schemeClr val="bg2"/>
                </a:solidFill>
              </a:rPr>
              <a:t> de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r>
              <a:rPr lang="en-US">
                <a:solidFill>
                  <a:schemeClr val="bg2"/>
                </a:solidFill>
              </a:rPr>
              <a:t> de um dado </a:t>
            </a:r>
            <a:r>
              <a:rPr lang="en-US" err="1">
                <a:solidFill>
                  <a:schemeClr val="bg2"/>
                </a:solidFill>
              </a:rPr>
              <a:t>não-viciado</a:t>
            </a:r>
            <a:r>
              <a:rPr lang="en-US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CFDBDBD-57CD-4547-9C12-596EAD06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33" y="2931816"/>
            <a:ext cx="3666067" cy="304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295BE-84E7-5043-A183-87938CB7D355}"/>
              </a:ext>
            </a:extLst>
          </p:cNvPr>
          <p:cNvSpPr txBox="1"/>
          <p:nvPr/>
        </p:nvSpPr>
        <p:spPr>
          <a:xfrm>
            <a:off x="7569200" y="3302000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das </a:t>
            </a:r>
            <a:r>
              <a:rPr lang="en-US" err="1">
                <a:solidFill>
                  <a:schemeClr val="bg2"/>
                </a:solidFill>
              </a:rPr>
              <a:t>médias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em</a:t>
            </a:r>
            <a:r>
              <a:rPr lang="en-US">
                <a:solidFill>
                  <a:schemeClr val="bg2"/>
                </a:solidFill>
              </a:rPr>
              <a:t> 10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Do dado </a:t>
            </a:r>
            <a:r>
              <a:rPr lang="en-US" err="1">
                <a:solidFill>
                  <a:schemeClr val="bg2"/>
                </a:solidFill>
              </a:rPr>
              <a:t>é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aproximadamente</a:t>
            </a:r>
            <a:r>
              <a:rPr lang="en-US">
                <a:solidFill>
                  <a:schemeClr val="bg2"/>
                </a:solidFill>
              </a:rPr>
              <a:t> normal, com </a:t>
            </a:r>
            <a:r>
              <a:rPr lang="en-US" err="1">
                <a:solidFill>
                  <a:schemeClr val="bg2"/>
                </a:solidFill>
              </a:rPr>
              <a:t>sd</a:t>
            </a:r>
            <a:r>
              <a:rPr lang="en-US">
                <a:solidFill>
                  <a:schemeClr val="bg2"/>
                </a:solidFill>
              </a:rPr>
              <a:t> = 0.54.</a:t>
            </a:r>
          </a:p>
        </p:txBody>
      </p:sp>
    </p:spTree>
    <p:extLst>
      <p:ext uri="{BB962C8B-B14F-4D97-AF65-F5344CB8AC3E}">
        <p14:creationId xmlns:p14="http://schemas.microsoft.com/office/powerpoint/2010/main" val="421267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95BE-84E7-5043-A183-87938CB7D355}"/>
              </a:ext>
            </a:extLst>
          </p:cNvPr>
          <p:cNvSpPr txBox="1"/>
          <p:nvPr/>
        </p:nvSpPr>
        <p:spPr>
          <a:xfrm>
            <a:off x="7230534" y="3244334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20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endParaRPr lang="en-US">
              <a:solidFill>
                <a:schemeClr val="bg2"/>
              </a:solidFill>
            </a:endParaRPr>
          </a:p>
          <a:p>
            <a:r>
              <a:rPr lang="en-US" err="1">
                <a:solidFill>
                  <a:schemeClr val="bg2"/>
                </a:solidFill>
              </a:rPr>
              <a:t>sd</a:t>
            </a:r>
            <a:r>
              <a:rPr lang="en-US">
                <a:solidFill>
                  <a:schemeClr val="bg2"/>
                </a:solidFill>
              </a:rPr>
              <a:t> – 0.38.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3CD4AF0-B376-154D-BF30-4A6A20FF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67" y="2040834"/>
            <a:ext cx="4701681" cy="39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5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95BE-84E7-5043-A183-87938CB7D355}"/>
              </a:ext>
            </a:extLst>
          </p:cNvPr>
          <p:cNvSpPr txBox="1"/>
          <p:nvPr/>
        </p:nvSpPr>
        <p:spPr>
          <a:xfrm>
            <a:off x="7230534" y="3244334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50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endParaRPr lang="en-US">
              <a:solidFill>
                <a:schemeClr val="bg2"/>
              </a:solidFill>
            </a:endParaRPr>
          </a:p>
          <a:p>
            <a:r>
              <a:rPr lang="en-US" err="1">
                <a:solidFill>
                  <a:schemeClr val="bg2"/>
                </a:solidFill>
              </a:rPr>
              <a:t>sd</a:t>
            </a:r>
            <a:r>
              <a:rPr lang="en-US">
                <a:solidFill>
                  <a:schemeClr val="bg2"/>
                </a:solidFill>
              </a:rPr>
              <a:t> = 0.24.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7C85DEB-9D73-A845-A1B4-6BD17B71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44" y="2291575"/>
            <a:ext cx="3577244" cy="29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295BE-84E7-5043-A183-87938CB7D355}"/>
              </a:ext>
            </a:extLst>
          </p:cNvPr>
          <p:cNvSpPr txBox="1"/>
          <p:nvPr/>
        </p:nvSpPr>
        <p:spPr>
          <a:xfrm>
            <a:off x="8144934" y="1973916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100 </a:t>
            </a:r>
            <a:r>
              <a:rPr lang="en-US" err="1">
                <a:solidFill>
                  <a:schemeClr val="bg2"/>
                </a:solidFill>
              </a:rPr>
              <a:t>lançamentos</a:t>
            </a:r>
            <a:endParaRPr lang="en-US">
              <a:solidFill>
                <a:schemeClr val="bg2"/>
              </a:solidFill>
            </a:endParaRPr>
          </a:p>
          <a:p>
            <a:r>
              <a:rPr lang="en-US" err="1">
                <a:solidFill>
                  <a:schemeClr val="bg2"/>
                </a:solidFill>
              </a:rPr>
              <a:t>sd</a:t>
            </a:r>
            <a:r>
              <a:rPr lang="en-US">
                <a:solidFill>
                  <a:schemeClr val="bg2"/>
                </a:solidFill>
              </a:rPr>
              <a:t> = 0.17.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E99D663-092A-A84E-8F21-66A261C1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1" y="2297082"/>
            <a:ext cx="4665133" cy="3559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9FFB5-A3F6-584F-B0E0-9F5D446CC7B9}"/>
              </a:ext>
            </a:extLst>
          </p:cNvPr>
          <p:cNvSpPr txBox="1"/>
          <p:nvPr/>
        </p:nvSpPr>
        <p:spPr>
          <a:xfrm>
            <a:off x="8568267" y="3083592"/>
            <a:ext cx="2709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/>
                </a:solidFill>
              </a:rPr>
              <a:t>Conforme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cresce</a:t>
            </a:r>
            <a:r>
              <a:rPr lang="en-US">
                <a:solidFill>
                  <a:schemeClr val="bg2"/>
                </a:solidFill>
              </a:rPr>
              <a:t> o </a:t>
            </a:r>
            <a:r>
              <a:rPr lang="en-US" err="1">
                <a:solidFill>
                  <a:schemeClr val="bg2"/>
                </a:solidFill>
              </a:rPr>
              <a:t>tamanho</a:t>
            </a:r>
            <a:r>
              <a:rPr lang="en-US">
                <a:solidFill>
                  <a:schemeClr val="bg2"/>
                </a:solidFill>
              </a:rPr>
              <a:t> das</a:t>
            </a:r>
          </a:p>
          <a:p>
            <a:r>
              <a:rPr lang="en-US" err="1">
                <a:solidFill>
                  <a:schemeClr val="bg2"/>
                </a:solidFill>
              </a:rPr>
              <a:t>Amostras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err="1">
                <a:solidFill>
                  <a:schemeClr val="bg2"/>
                </a:solidFill>
              </a:rPr>
              <a:t>mais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estreira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é</a:t>
            </a:r>
            <a:r>
              <a:rPr lang="en-US">
                <a:solidFill>
                  <a:schemeClr val="bg2"/>
                </a:solidFill>
              </a:rPr>
              <a:t> 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das </a:t>
            </a:r>
            <a:r>
              <a:rPr lang="en-US" err="1">
                <a:solidFill>
                  <a:schemeClr val="bg2"/>
                </a:solidFill>
              </a:rPr>
              <a:t>médias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amostrais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e </a:t>
            </a:r>
            <a:r>
              <a:rPr lang="en-US" err="1">
                <a:solidFill>
                  <a:schemeClr val="bg2"/>
                </a:solidFill>
              </a:rPr>
              <a:t>melhor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é</a:t>
            </a:r>
            <a:r>
              <a:rPr lang="en-US">
                <a:solidFill>
                  <a:schemeClr val="bg2"/>
                </a:solidFill>
              </a:rPr>
              <a:t> a </a:t>
            </a:r>
            <a:r>
              <a:rPr lang="en-US" err="1">
                <a:solidFill>
                  <a:schemeClr val="bg2"/>
                </a:solidFill>
              </a:rPr>
              <a:t>aderência</a:t>
            </a:r>
            <a:r>
              <a:rPr lang="en-US">
                <a:solidFill>
                  <a:schemeClr val="bg2"/>
                </a:solidFill>
              </a:rPr>
              <a:t> da </a:t>
            </a:r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das </a:t>
            </a:r>
            <a:r>
              <a:rPr lang="en-US" err="1">
                <a:solidFill>
                  <a:schemeClr val="bg2"/>
                </a:solidFill>
              </a:rPr>
              <a:t>médias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à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curva</a:t>
            </a:r>
            <a:r>
              <a:rPr lang="en-US">
                <a:solidFill>
                  <a:schemeClr val="bg2"/>
                </a:solidFill>
              </a:rPr>
              <a:t> normal. </a:t>
            </a:r>
          </a:p>
        </p:txBody>
      </p:sp>
    </p:spTree>
    <p:extLst>
      <p:ext uri="{BB962C8B-B14F-4D97-AF65-F5344CB8AC3E}">
        <p14:creationId xmlns:p14="http://schemas.microsoft.com/office/powerpoint/2010/main" val="1999565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9E3-72B0-5243-81B6-0565E43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Teorema</a:t>
            </a:r>
            <a:r>
              <a:rPr lang="en-US">
                <a:solidFill>
                  <a:schemeClr val="bg1"/>
                </a:solidFill>
              </a:rPr>
              <a:t> do </a:t>
            </a:r>
            <a:r>
              <a:rPr lang="en-US" err="1">
                <a:solidFill>
                  <a:schemeClr val="bg1"/>
                </a:solidFill>
              </a:rPr>
              <a:t>Limite</a:t>
            </a:r>
            <a:r>
              <a:rPr lang="en-US">
                <a:solidFill>
                  <a:schemeClr val="bg1"/>
                </a:solidFill>
              </a:rPr>
              <a:t> Central</a:t>
            </a:r>
          </a:p>
        </p:txBody>
      </p:sp>
      <p:pic>
        <p:nvPicPr>
          <p:cNvPr id="5" name="Picture 4" descr="Chart, engineering drawing, histogram&#10;&#10;Description automatically generated">
            <a:extLst>
              <a:ext uri="{FF2B5EF4-FFF2-40B4-BE49-F238E27FC236}">
                <a16:creationId xmlns:a16="http://schemas.microsoft.com/office/drawing/2014/main" id="{ABCE98D4-C49B-7340-8672-B01BE345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1" y="2509150"/>
            <a:ext cx="5448300" cy="3523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9E4E6-0344-1A40-B1A1-EAF816000A40}"/>
              </a:ext>
            </a:extLst>
          </p:cNvPr>
          <p:cNvSpPr txBox="1"/>
          <p:nvPr/>
        </p:nvSpPr>
        <p:spPr>
          <a:xfrm>
            <a:off x="8077200" y="2624667"/>
            <a:ext cx="306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/>
                </a:solidFill>
              </a:rPr>
              <a:t>Lançamento</a:t>
            </a:r>
            <a:r>
              <a:rPr lang="en-US">
                <a:solidFill>
                  <a:schemeClr val="bg2"/>
                </a:solidFill>
              </a:rPr>
              <a:t> de </a:t>
            </a:r>
            <a:r>
              <a:rPr lang="en-US" err="1">
                <a:solidFill>
                  <a:schemeClr val="bg2"/>
                </a:solidFill>
              </a:rPr>
              <a:t>moeda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viciada</a:t>
            </a:r>
            <a:r>
              <a:rPr lang="en-US">
                <a:solidFill>
                  <a:schemeClr val="bg2"/>
                </a:solidFill>
              </a:rPr>
              <a:t>, com media 0.70 e </a:t>
            </a:r>
            <a:r>
              <a:rPr lang="en-US" err="1">
                <a:solidFill>
                  <a:schemeClr val="bg2"/>
                </a:solidFill>
              </a:rPr>
              <a:t>desvio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err="1">
                <a:solidFill>
                  <a:schemeClr val="bg2"/>
                </a:solidFill>
              </a:rPr>
              <a:t>padrão</a:t>
            </a:r>
            <a:r>
              <a:rPr lang="en-US">
                <a:solidFill>
                  <a:schemeClr val="bg2"/>
                </a:solidFill>
              </a:rPr>
              <a:t> de 0.14.</a:t>
            </a:r>
          </a:p>
        </p:txBody>
      </p:sp>
    </p:spTree>
    <p:extLst>
      <p:ext uri="{BB962C8B-B14F-4D97-AF65-F5344CB8AC3E}">
        <p14:creationId xmlns:p14="http://schemas.microsoft.com/office/powerpoint/2010/main" val="286834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/>
              <a:t>Distribuição normal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2EF75-0D2B-47B0-A806-07D1C9EA8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6936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163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/>
              <a:t>Distribuição</a:t>
            </a:r>
            <a:r>
              <a:rPr lang="en-US"/>
              <a:t> normal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0D97-24B2-B04B-B07F-1D1E9F44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distribuição</a:t>
            </a:r>
            <a:r>
              <a:rPr lang="en-US"/>
              <a:t> normal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forma de </a:t>
            </a:r>
            <a:r>
              <a:rPr lang="en-US" err="1"/>
              <a:t>sino</a:t>
            </a:r>
            <a:r>
              <a:rPr lang="en-US"/>
              <a:t>, unimodal, </a:t>
            </a:r>
            <a:r>
              <a:rPr lang="en-US" err="1"/>
              <a:t>simétrica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à</a:t>
            </a:r>
            <a:r>
              <a:rPr lang="en-US"/>
              <a:t> </a:t>
            </a:r>
            <a:r>
              <a:rPr lang="en-US" err="1"/>
              <a:t>sua</a:t>
            </a:r>
            <a:r>
              <a:rPr lang="en-US"/>
              <a:t> </a:t>
            </a:r>
            <a:r>
              <a:rPr lang="en-US" err="1"/>
              <a:t>média</a:t>
            </a:r>
            <a:r>
              <a:rPr lang="en-US"/>
              <a:t> e </a:t>
            </a:r>
            <a:r>
              <a:rPr lang="en-US" err="1"/>
              <a:t>tende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vez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eixo</a:t>
            </a:r>
            <a:r>
              <a:rPr lang="en-US"/>
              <a:t> horizontal </a:t>
            </a:r>
            <a:r>
              <a:rPr lang="en-US" err="1"/>
              <a:t>à</a:t>
            </a:r>
            <a:r>
              <a:rPr lang="en-US"/>
              <a:t> </a:t>
            </a:r>
            <a:r>
              <a:rPr lang="en-US" err="1"/>
              <a:t>medida</a:t>
            </a:r>
            <a:r>
              <a:rPr lang="en-US"/>
              <a:t> que se </a:t>
            </a:r>
            <a:r>
              <a:rPr lang="en-US" err="1"/>
              <a:t>afasta</a:t>
            </a:r>
            <a:r>
              <a:rPr lang="en-US"/>
              <a:t> da </a:t>
            </a:r>
            <a:r>
              <a:rPr lang="en-US" err="1"/>
              <a:t>média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variável</a:t>
            </a:r>
            <a:r>
              <a:rPr lang="en-US"/>
              <a:t> </a:t>
            </a:r>
            <a:r>
              <a:rPr lang="en-US" err="1"/>
              <a:t>aleatória</a:t>
            </a:r>
            <a:r>
              <a:rPr lang="en-US"/>
              <a:t> de </a:t>
            </a:r>
            <a:r>
              <a:rPr lang="en-US" err="1"/>
              <a:t>distribuição</a:t>
            </a:r>
            <a:r>
              <a:rPr lang="en-US"/>
              <a:t> normal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variar</a:t>
            </a:r>
            <a:r>
              <a:rPr lang="en-US"/>
              <a:t> de </a:t>
            </a:r>
            <a:r>
              <a:rPr lang="en-GB" altLang="en-US"/>
              <a:t>-</a:t>
            </a:r>
            <a:r>
              <a:rPr lang="en-GB" altLang="en-US">
                <a:latin typeface="Symbol" pitchFamily="2" charset="2"/>
              </a:rPr>
              <a:t></a:t>
            </a:r>
            <a:r>
              <a:rPr lang="en-GB" altLang="en-US"/>
              <a:t> a +</a:t>
            </a:r>
            <a:r>
              <a:rPr lang="en-GB" altLang="en-US">
                <a:latin typeface="Symbol" pitchFamily="2" charset="2"/>
              </a:rPr>
              <a:t>.</a:t>
            </a:r>
          </a:p>
          <a:p>
            <a:pPr marL="0" indent="0">
              <a:buNone/>
            </a:pPr>
            <a:endParaRPr lang="en-GB" altLang="en-US">
              <a:latin typeface="Symbol" pitchFamily="2" charset="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DD8186-D8E0-9A48-95FB-F6F9C1A43FE6}"/>
              </a:ext>
            </a:extLst>
          </p:cNvPr>
          <p:cNvSpPr txBox="1"/>
          <p:nvPr/>
        </p:nvSpPr>
        <p:spPr>
          <a:xfrm>
            <a:off x="8325853" y="40241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0A6EB-2548-1349-A5E2-453BB0DF3E81}"/>
              </a:ext>
            </a:extLst>
          </p:cNvPr>
          <p:cNvSpPr txBox="1"/>
          <p:nvPr/>
        </p:nvSpPr>
        <p:spPr>
          <a:xfrm>
            <a:off x="9288630" y="40003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DFBD-51AA-EF4D-80CB-88A3AF35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8" y="2298715"/>
            <a:ext cx="5512427" cy="3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5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/>
              <a:t>Distribuição</a:t>
            </a:r>
            <a:r>
              <a:rPr lang="en-US"/>
              <a:t> normal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0D97-24B2-B04B-B07F-1D1E9F44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65% dos dados se </a:t>
            </a:r>
            <a:r>
              <a:rPr lang="en-US" dirty="0" err="1"/>
              <a:t>encontram</a:t>
            </a:r>
            <a:r>
              <a:rPr lang="en-US" dirty="0"/>
              <a:t> dentro de 1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da </a:t>
            </a:r>
            <a:r>
              <a:rPr lang="en-US" dirty="0" err="1"/>
              <a:t>média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95% dos dados se </a:t>
            </a:r>
            <a:r>
              <a:rPr lang="en-US" dirty="0" err="1"/>
              <a:t>encontram</a:t>
            </a:r>
            <a:r>
              <a:rPr lang="en-US" dirty="0"/>
              <a:t> dentro de 2 </a:t>
            </a:r>
            <a:r>
              <a:rPr lang="en-US" dirty="0" err="1"/>
              <a:t>desvios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da </a:t>
            </a:r>
            <a:r>
              <a:rPr lang="en-US" dirty="0" err="1"/>
              <a:t>média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99.7% dos dados se </a:t>
            </a:r>
            <a:r>
              <a:rPr lang="en-US" dirty="0" err="1"/>
              <a:t>encontram</a:t>
            </a:r>
            <a:r>
              <a:rPr lang="en-US" dirty="0"/>
              <a:t> dentro de 3 </a:t>
            </a:r>
            <a:r>
              <a:rPr lang="en-US" dirty="0" err="1"/>
              <a:t>desvios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da </a:t>
            </a:r>
            <a:r>
              <a:rPr lang="en-US" dirty="0" err="1"/>
              <a:t>média</a:t>
            </a:r>
            <a:r>
              <a:rPr lang="en-US" dirty="0"/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DD8186-D8E0-9A48-95FB-F6F9C1A43FE6}"/>
              </a:ext>
            </a:extLst>
          </p:cNvPr>
          <p:cNvSpPr txBox="1"/>
          <p:nvPr/>
        </p:nvSpPr>
        <p:spPr>
          <a:xfrm>
            <a:off x="8325853" y="40241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0A6EB-2548-1349-A5E2-453BB0DF3E81}"/>
              </a:ext>
            </a:extLst>
          </p:cNvPr>
          <p:cNvSpPr txBox="1"/>
          <p:nvPr/>
        </p:nvSpPr>
        <p:spPr>
          <a:xfrm>
            <a:off x="9288630" y="40003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DFBD-51AA-EF4D-80CB-88A3AF35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8" y="2298715"/>
            <a:ext cx="5512427" cy="3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5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/>
              <a:t>Distribuição</a:t>
            </a:r>
            <a:r>
              <a:rPr lang="en-US"/>
              <a:t> normal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0D97-24B2-B04B-B07F-1D1E9F44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Ex: QIs de </a:t>
            </a:r>
            <a:r>
              <a:rPr lang="en-US" err="1"/>
              <a:t>crianças</a:t>
            </a:r>
            <a:r>
              <a:rPr lang="en-US"/>
              <a:t> </a:t>
            </a:r>
            <a:r>
              <a:rPr lang="en-US" err="1"/>
              <a:t>têm</a:t>
            </a:r>
            <a:r>
              <a:rPr lang="en-US"/>
              <a:t> </a:t>
            </a:r>
            <a:r>
              <a:rPr lang="en-US" err="1"/>
              <a:t>distribuição</a:t>
            </a:r>
            <a:r>
              <a:rPr lang="en-US"/>
              <a:t> normal com </a:t>
            </a:r>
            <a:r>
              <a:rPr lang="en-US" err="1"/>
              <a:t>média</a:t>
            </a:r>
            <a:r>
              <a:rPr lang="en-US"/>
              <a:t> 100 e </a:t>
            </a:r>
            <a:r>
              <a:rPr lang="en-US" err="1"/>
              <a:t>desvio</a:t>
            </a:r>
            <a:r>
              <a:rPr lang="en-US"/>
              <a:t> </a:t>
            </a:r>
            <a:r>
              <a:rPr lang="en-US" err="1"/>
              <a:t>padrão</a:t>
            </a:r>
            <a:r>
              <a:rPr lang="en-US"/>
              <a:t> 15. Qual </a:t>
            </a:r>
            <a:r>
              <a:rPr lang="en-US" err="1"/>
              <a:t>é</a:t>
            </a:r>
            <a:r>
              <a:rPr lang="en-US"/>
              <a:t> a </a:t>
            </a:r>
            <a:r>
              <a:rPr lang="en-US" err="1"/>
              <a:t>proporção</a:t>
            </a:r>
            <a:r>
              <a:rPr lang="en-US"/>
              <a:t> de </a:t>
            </a:r>
            <a:r>
              <a:rPr lang="en-US" err="1"/>
              <a:t>crianças</a:t>
            </a:r>
            <a:r>
              <a:rPr lang="en-US"/>
              <a:t> que </a:t>
            </a:r>
            <a:r>
              <a:rPr lang="en-US" err="1"/>
              <a:t>esperamos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um QI entre 80 e 120?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C2C6F9-292B-D94E-8488-2F26A72E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01383"/>
            <a:ext cx="5436803" cy="38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FC985-14F1-7D46-AEFF-FD61962B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err="1"/>
              <a:t>Variável</a:t>
            </a:r>
            <a:r>
              <a:rPr lang="en-US"/>
              <a:t> </a:t>
            </a:r>
            <a:r>
              <a:rPr lang="en-US" err="1"/>
              <a:t>aleatória</a:t>
            </a:r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4432F-1A3C-4B27-92BD-75C87B8A1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766815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28FB83-27B9-6242-A7A9-A178235F70BD}"/>
              </a:ext>
            </a:extLst>
          </p:cNvPr>
          <p:cNvSpPr txBox="1"/>
          <p:nvPr/>
        </p:nvSpPr>
        <p:spPr>
          <a:xfrm>
            <a:off x="1442478" y="3369734"/>
            <a:ext cx="316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accent3"/>
                </a:solidFill>
              </a:rPr>
              <a:t>Variáveis</a:t>
            </a:r>
            <a:r>
              <a:rPr lang="en-US" sz="2400" b="1">
                <a:solidFill>
                  <a:schemeClr val="accent3"/>
                </a:solidFill>
              </a:rPr>
              <a:t> </a:t>
            </a:r>
            <a:r>
              <a:rPr lang="en-US" sz="2400" b="1" err="1">
                <a:solidFill>
                  <a:schemeClr val="accent3"/>
                </a:solidFill>
              </a:rPr>
              <a:t>Contínuas</a:t>
            </a:r>
            <a:endParaRPr lang="en-US" sz="24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28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75" y="236221"/>
            <a:ext cx="9563209" cy="157048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Probabilidade de </a:t>
            </a:r>
            <a:r>
              <a:rPr lang="en-US" dirty="0" err="1">
                <a:solidFill>
                  <a:schemeClr val="bg2"/>
                </a:solidFill>
              </a:rPr>
              <a:t>obtermos</a:t>
            </a:r>
            <a:r>
              <a:rPr lang="en-US" dirty="0">
                <a:solidFill>
                  <a:schemeClr val="bg2"/>
                </a:solidFill>
              </a:rPr>
              <a:t> um valor </a:t>
            </a:r>
            <a:r>
              <a:rPr lang="en-US" dirty="0" err="1">
                <a:solidFill>
                  <a:schemeClr val="bg2"/>
                </a:solidFill>
              </a:rPr>
              <a:t>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Distribuição</a:t>
            </a:r>
            <a:r>
              <a:rPr lang="en-US" dirty="0">
                <a:solidFill>
                  <a:schemeClr val="bg2"/>
                </a:solidFill>
              </a:rPr>
              <a:t> normal d(norm)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D480F85B-2025-B541-8908-0BB732C6E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990" y="1964961"/>
            <a:ext cx="4911724" cy="3157537"/>
          </a:xfr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E784A96A-3341-7A40-B2CD-01AEB806E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7D696-F7B7-4943-96C1-5278BADEA166}"/>
              </a:ext>
            </a:extLst>
          </p:cNvPr>
          <p:cNvSpPr txBox="1"/>
          <p:nvPr/>
        </p:nvSpPr>
        <p:spPr>
          <a:xfrm>
            <a:off x="6472626" y="3541349"/>
            <a:ext cx="5489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&gt;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pnorm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(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120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mean = 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100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sd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= 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15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lower.tail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=</a:t>
            </a:r>
            <a:r>
              <a:rPr lang="en-US" sz="1800" dirty="0">
                <a:solidFill>
                  <a:srgbClr val="669B4E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TRUE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) -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pnorm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(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80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mean = 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100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sd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= 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15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, </a:t>
            </a:r>
            <a:r>
              <a:rPr lang="en-US" sz="1800" dirty="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lower.tail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=</a:t>
            </a:r>
            <a:r>
              <a:rPr lang="en-US" sz="1800" dirty="0">
                <a:solidFill>
                  <a:srgbClr val="669B4E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TRUE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[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1</a:t>
            </a:r>
            <a:r>
              <a:rPr lang="en-US" sz="1800" dirty="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] </a:t>
            </a:r>
            <a:r>
              <a:rPr lang="en-US" sz="1800" dirty="0">
                <a:solidFill>
                  <a:srgbClr val="730002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0.8175776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F7DB1-81C5-8042-B962-5D012B7F337D}"/>
              </a:ext>
            </a:extLst>
          </p:cNvPr>
          <p:cNvSpPr txBox="1"/>
          <p:nvPr/>
        </p:nvSpPr>
        <p:spPr>
          <a:xfrm>
            <a:off x="6328611" y="2770984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Qual </a:t>
            </a:r>
            <a:r>
              <a:rPr lang="pt-BR" dirty="0" err="1">
                <a:solidFill>
                  <a:schemeClr val="bg1"/>
                </a:solidFill>
              </a:rPr>
              <a:t>ê</a:t>
            </a:r>
            <a:r>
              <a:rPr lang="pt-BR" dirty="0">
                <a:solidFill>
                  <a:schemeClr val="bg1"/>
                </a:solidFill>
              </a:rPr>
              <a:t> a proporção de crianças com o QI entre 80 e 120. </a:t>
            </a:r>
          </a:p>
        </p:txBody>
      </p:sp>
    </p:spTree>
    <p:extLst>
      <p:ext uri="{BB962C8B-B14F-4D97-AF65-F5344CB8AC3E}">
        <p14:creationId xmlns:p14="http://schemas.microsoft.com/office/powerpoint/2010/main" val="3367129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75" y="236221"/>
            <a:ext cx="9563209" cy="157048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Exercício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E784A96A-3341-7A40-B2CD-01AEB806E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7D696-F7B7-4943-96C1-5278BADEA166}"/>
              </a:ext>
            </a:extLst>
          </p:cNvPr>
          <p:cNvSpPr txBox="1"/>
          <p:nvPr/>
        </p:nvSpPr>
        <p:spPr>
          <a:xfrm>
            <a:off x="6399371" y="1362474"/>
            <a:ext cx="5489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Qual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é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a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proporção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de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crianças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que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esperamos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ter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um QI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abaixo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 da </a:t>
            </a:r>
            <a:r>
              <a:rPr lang="en-US" sz="1800" err="1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média</a:t>
            </a:r>
            <a:r>
              <a:rPr lang="en-US" sz="1800">
                <a:solidFill>
                  <a:srgbClr val="343434"/>
                </a:solidFill>
                <a:effectLst/>
                <a:latin typeface="Courier" pitchFamily="2" charset="0"/>
                <a:ea typeface="Calibri" panose="020F0502020204030204" pitchFamily="34" charset="0"/>
                <a:cs typeface="Courier" pitchFamily="2" charset="0"/>
              </a:rPr>
              <a:t>?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23A80EE-6C12-0F44-8252-FB125036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0" y="1993251"/>
            <a:ext cx="5599697" cy="37331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8C707B-BE92-A94D-B106-E5EC218D5889}"/>
              </a:ext>
            </a:extLst>
          </p:cNvPr>
          <p:cNvSpPr/>
          <p:nvPr/>
        </p:nvSpPr>
        <p:spPr>
          <a:xfrm>
            <a:off x="4006516" y="2466474"/>
            <a:ext cx="818147" cy="300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92" y="-2936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normal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E784A96A-3341-7A40-B2CD-01AEB806E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254328-65F0-724C-84F9-013EE966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81" y="2254973"/>
            <a:ext cx="4571999" cy="307777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pnorm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80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mean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sd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lower.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tail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=TRUE)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inherit"/>
                <a:ea typeface="Times New Roman" panose="02020603050405020304" pitchFamily="18" charset="0"/>
              </a:rPr>
              <a:t>0.09121122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53C37AD-C9DA-8E40-86A1-650540CD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93" y="2045962"/>
            <a:ext cx="5599697" cy="37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18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9FCF-5CF0-8145-8FEF-40FCCEC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92" y="-2936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err="1">
                <a:solidFill>
                  <a:schemeClr val="bg2"/>
                </a:solidFill>
              </a:rPr>
              <a:t>Distribuição</a:t>
            </a:r>
            <a:r>
              <a:rPr lang="en-US">
                <a:solidFill>
                  <a:schemeClr val="bg2"/>
                </a:solidFill>
              </a:rPr>
              <a:t> normal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E784A96A-3341-7A40-B2CD-01AEB806E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9E32DD-7506-CA49-B6EB-850F2C3E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2" y="1570485"/>
            <a:ext cx="6499057" cy="4177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38DD5-82A2-044A-ACB0-58F3EDA92883}"/>
              </a:ext>
            </a:extLst>
          </p:cNvPr>
          <p:cNvSpPr txBox="1"/>
          <p:nvPr/>
        </p:nvSpPr>
        <p:spPr>
          <a:xfrm>
            <a:off x="1064927" y="1604204"/>
            <a:ext cx="3352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total da área é 1.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Então, (1 – 0.818) dá o valor das duas caldas juntas.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Para achar o valor de apenas uma calda, divida (1 – 0.818) por 2. </a:t>
            </a:r>
          </a:p>
        </p:txBody>
      </p:sp>
    </p:spTree>
    <p:extLst>
      <p:ext uri="{BB962C8B-B14F-4D97-AF65-F5344CB8AC3E}">
        <p14:creationId xmlns:p14="http://schemas.microsoft.com/office/powerpoint/2010/main" val="126147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57416-F488-CB41-82F0-241DD51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Experimento aleatório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D50579-EC15-4834-9441-0400414F0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19193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9D60-E1B1-894A-AE77-32E76A3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 err="1"/>
              <a:t>Experimento</a:t>
            </a:r>
            <a:r>
              <a:rPr lang="en-US"/>
              <a:t> </a:t>
            </a:r>
            <a:r>
              <a:rPr lang="en-US" err="1"/>
              <a:t>aleatório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CBC340-1F04-4AE9-AB05-E72B7AA94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807015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43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D24C7-BCAA-E44E-A78F-83390E84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 err="1"/>
              <a:t>Experimento</a:t>
            </a:r>
            <a:r>
              <a:rPr lang="en-US"/>
              <a:t> </a:t>
            </a:r>
            <a:r>
              <a:rPr lang="en-US" err="1"/>
              <a:t>aleatório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09AD3F-5072-4440-AB73-9B4CE335E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91009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23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7652A-0A5D-9142-AB90-2380B9CC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sz="4100" dirty="0" err="1"/>
              <a:t>Noções</a:t>
            </a:r>
            <a:r>
              <a:rPr lang="en-US" sz="4100" dirty="0"/>
              <a:t> </a:t>
            </a:r>
            <a:r>
              <a:rPr lang="en-US" sz="4100" dirty="0" err="1"/>
              <a:t>básicas</a:t>
            </a:r>
            <a:r>
              <a:rPr lang="en-US" sz="4100" dirty="0"/>
              <a:t> de probabilidade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316A7-A056-4C86-9916-FEDCE197B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55822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003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3253</Words>
  <Application>Microsoft Macintosh PowerPoint</Application>
  <PresentationFormat>Widescreen</PresentationFormat>
  <Paragraphs>306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Cambria Math</vt:lpstr>
      <vt:lpstr>Courier</vt:lpstr>
      <vt:lpstr>Courier New</vt:lpstr>
      <vt:lpstr>Georgia</vt:lpstr>
      <vt:lpstr>Georgia Pro Light</vt:lpstr>
      <vt:lpstr>inherit</vt:lpstr>
      <vt:lpstr>Symbol</vt:lpstr>
      <vt:lpstr>Times New Roman</vt:lpstr>
      <vt:lpstr>Wingdings</vt:lpstr>
      <vt:lpstr>VaultVTI</vt:lpstr>
      <vt:lpstr>Distribuições de probabilidade  </vt:lpstr>
      <vt:lpstr>O que é e para quê?</vt:lpstr>
      <vt:lpstr>Variável aleatória</vt:lpstr>
      <vt:lpstr>Variável aleatória</vt:lpstr>
      <vt:lpstr>Variável aleatória</vt:lpstr>
      <vt:lpstr>Experimento aleatório</vt:lpstr>
      <vt:lpstr>Experimento aleatório</vt:lpstr>
      <vt:lpstr>Experimento aleatório</vt:lpstr>
      <vt:lpstr>Noções básicas de probabilidade</vt:lpstr>
      <vt:lpstr>Noções básicas de probabilidade</vt:lpstr>
      <vt:lpstr>Noções básicas de probabilidade</vt:lpstr>
      <vt:lpstr>Eventos disjuntos</vt:lpstr>
      <vt:lpstr>Eventos  não-disjuntos</vt:lpstr>
      <vt:lpstr>União de eventos disjuntos</vt:lpstr>
      <vt:lpstr>União de eventos disjuntos</vt:lpstr>
      <vt:lpstr>União de eventos não-disjuntos</vt:lpstr>
      <vt:lpstr>Distribuições de probabilidade</vt:lpstr>
      <vt:lpstr>Eventos complementares</vt:lpstr>
      <vt:lpstr>Eventos complementares vs. disjuntos</vt:lpstr>
      <vt:lpstr>Eventos independentes</vt:lpstr>
      <vt:lpstr>Eventos dependentes</vt:lpstr>
      <vt:lpstr>Probabilidade condicional </vt:lpstr>
      <vt:lpstr>Probabilidade condicional</vt:lpstr>
      <vt:lpstr>Eventos independentes vs. eventos disjuntos</vt:lpstr>
      <vt:lpstr>Eventos independentes vs. eventos disjuntos</vt:lpstr>
      <vt:lpstr>Eventos independentes vs. eventos disjuntos</vt:lpstr>
      <vt:lpstr>Eventos disjuntos são eventos dependentes</vt:lpstr>
      <vt:lpstr>Distribuições de probabilidade</vt:lpstr>
      <vt:lpstr>Distribuições de probabilidade</vt:lpstr>
      <vt:lpstr>Binomial </vt:lpstr>
      <vt:lpstr>Simulação de experimento binomial rbinom() </vt:lpstr>
      <vt:lpstr>Binomial </vt:lpstr>
      <vt:lpstr>Binomial</vt:lpstr>
      <vt:lpstr>Binomial: calcular probabilidade de k dbinom()</vt:lpstr>
      <vt:lpstr>Binomial: probabilidade cumulativa</vt:lpstr>
      <vt:lpstr>Binomial: probabilidade cumulativa</vt:lpstr>
      <vt:lpstr>Binomial e parâmetros</vt:lpstr>
      <vt:lpstr>Binomial e parâmetros</vt:lpstr>
      <vt:lpstr>Teorema do Limite Central</vt:lpstr>
      <vt:lpstr>Teorema do Limite Central</vt:lpstr>
      <vt:lpstr>Teorema do Limite Central</vt:lpstr>
      <vt:lpstr>Teorema do Limite Central</vt:lpstr>
      <vt:lpstr>Teorema do Limite Central</vt:lpstr>
      <vt:lpstr>Teorema do Limite Central</vt:lpstr>
      <vt:lpstr>Teorema do Limite Central</vt:lpstr>
      <vt:lpstr>Distribuição normal </vt:lpstr>
      <vt:lpstr>Distribuição normal </vt:lpstr>
      <vt:lpstr>Distribuição normal </vt:lpstr>
      <vt:lpstr>Distribuição normal </vt:lpstr>
      <vt:lpstr>Probabilidade de obtermos um valor na Distribuição normal d(norm)</vt:lpstr>
      <vt:lpstr>Exercício</vt:lpstr>
      <vt:lpstr>Distribuição normal </vt:lpstr>
      <vt:lpstr>Distribuição normal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  </dc:title>
  <dc:creator>Bertolino, Karina</dc:creator>
  <cp:lastModifiedBy>Bertolino, Karina</cp:lastModifiedBy>
  <cp:revision>24</cp:revision>
  <dcterms:created xsi:type="dcterms:W3CDTF">2021-10-06T14:05:21Z</dcterms:created>
  <dcterms:modified xsi:type="dcterms:W3CDTF">2021-10-07T22:40:15Z</dcterms:modified>
</cp:coreProperties>
</file>