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B33B-B504-4AD5-B963-5CDB06F4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4B02A0-EBB3-4B6E-83A2-07067396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20A08-FC73-4840-BE70-2C901F618BE7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B5ACE-1604-4E30-868C-933C838F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DB0E9-D6F7-4E53-9D6B-F390928C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F6E06-588B-4C42-AD6E-74DFDBE3F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7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1520D-FF5C-42D0-9FF4-1BF2A202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3BCDC-F2E4-4D00-9B1B-C51B37DB5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458D3-A36F-42ED-B276-9367BF238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20A08-FC73-4840-BE70-2C901F618BE7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389A3-D8A4-4B40-92CE-A0E2FCDCE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B058A-3606-4478-A03B-DB2AC0D0F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F6E06-588B-4C42-AD6E-74DFDBE3F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5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EC5FC11-294C-4E3A-8DD0-EAFEDA15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</a:t>
            </a:r>
            <a:br>
              <a:rPr lang="en-US"/>
            </a:br>
            <a:r>
              <a:rPr lang="en-US"/>
              <a:t>Connector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BBECD6-B8D2-4962-8D88-5ED10A8551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194F179-5D67-4F13-A3CB-27AC2A91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28DFB-865D-4F8D-99A5-B2952ACC11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06CEACA-EE5A-4844-8E47-E9913DF2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522D7A-7CEB-4383-9271-0DE03429A5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6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2305EAA-60E9-4C51-B73E-46A86F9F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Channel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CCEE1A-59FE-4E3C-A8C0-C3928E723C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2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6DBCAF9-0172-4E5F-8E87-0D92590F8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Use Case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F17CE1-53DE-48E2-9EA7-CE1CAD1D0B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9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4355993-1FE3-478B-9F4B-CE68914C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Fund Approval System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C84D4-E5BB-4045-8963-33F9822F23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Generic  Connector</vt:lpstr>
      <vt:lpstr>Feature</vt:lpstr>
      <vt:lpstr>PowerPoint Presentation</vt:lpstr>
      <vt:lpstr>Channel</vt:lpstr>
      <vt:lpstr>Use Case</vt:lpstr>
      <vt:lpstr>Fund Approval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 Connector</dc:title>
  <dc:creator>Kumar Gaurav</dc:creator>
  <cp:lastModifiedBy>Kumar Gaurav</cp:lastModifiedBy>
  <cp:revision>1</cp:revision>
  <dcterms:created xsi:type="dcterms:W3CDTF">2018-01-18T07:34:20Z</dcterms:created>
  <dcterms:modified xsi:type="dcterms:W3CDTF">2018-01-18T07:34:20Z</dcterms:modified>
</cp:coreProperties>
</file>