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1" r:id="rId5"/>
    <p:sldMasterId id="2147483682" r:id="rId6"/>
    <p:sldMasterId id="214748368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0D5E4F-51C3-4D78-8528-DAED94FCF1EB}">
  <a:tblStyle styleId="{330D5E4F-51C3-4D78-8528-DAED94FCF1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6eea510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6eea510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a3e06d24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a3e06d24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a3e06d24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a3e06d24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d288fa7d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d288fa7d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a3e06d2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a3e06d2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a3e06d24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a3e06d24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a3e06d2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a3e06d2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a3e06d24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a3e06d24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a3e06d24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a3e06d24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a3e06d24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a3e06d24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a3e06d24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a3e06d24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3" name="Google Shape;73;p1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1" name="Google Shape;13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5" name="Google Shape;13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3" name="Google Shape;143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4" name="Google Shape;14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4" name="Google Shape;15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8" name="Google Shape;15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9" name="Google Shape;15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0" name="Google Shape;16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63" name="Google Shape;16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6" name="Google Shape;166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7" name="Google Shape;16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creencast-o-matic.com/watch/crQVluVQ3Z7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7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7"/>
          <p:cNvPicPr preferRelativeResize="0"/>
          <p:nvPr/>
        </p:nvPicPr>
        <p:blipFill rotWithShape="1">
          <a:blip r:embed="rId3">
            <a:alphaModFix/>
          </a:blip>
          <a:srcRect b="0" l="0" r="0" t="13815"/>
          <a:stretch/>
        </p:blipFill>
        <p:spPr>
          <a:xfrm>
            <a:off x="0" y="220558"/>
            <a:ext cx="9144000" cy="4868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772" y="132072"/>
            <a:ext cx="9144000" cy="501183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7"/>
          <p:cNvSpPr/>
          <p:nvPr/>
        </p:nvSpPr>
        <p:spPr>
          <a:xfrm>
            <a:off x="6377350" y="1568725"/>
            <a:ext cx="219000" cy="706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7"/>
          <p:cNvSpPr txBox="1"/>
          <p:nvPr/>
        </p:nvSpPr>
        <p:spPr>
          <a:xfrm>
            <a:off x="5959300" y="1168525"/>
            <a:ext cx="17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7CA0F"/>
                </a:highlight>
                <a:latin typeface="Calibri"/>
                <a:ea typeface="Calibri"/>
                <a:cs typeface="Calibri"/>
                <a:sym typeface="Calibri"/>
              </a:rPr>
              <a:t>Current Directory</a:t>
            </a:r>
            <a:endParaRPr b="1">
              <a:highlight>
                <a:srgbClr val="F7CA0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7"/>
          <p:cNvSpPr txBox="1"/>
          <p:nvPr/>
        </p:nvSpPr>
        <p:spPr>
          <a:xfrm>
            <a:off x="7292450" y="2472925"/>
            <a:ext cx="17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7CA0F"/>
                </a:highlight>
                <a:latin typeface="Calibri"/>
                <a:ea typeface="Calibri"/>
                <a:cs typeface="Calibri"/>
                <a:sym typeface="Calibri"/>
              </a:rPr>
              <a:t>Parent</a:t>
            </a:r>
            <a:r>
              <a:rPr b="1" lang="en">
                <a:highlight>
                  <a:srgbClr val="F7CA0F"/>
                </a:highlight>
                <a:latin typeface="Calibri"/>
                <a:ea typeface="Calibri"/>
                <a:cs typeface="Calibri"/>
                <a:sym typeface="Calibri"/>
              </a:rPr>
              <a:t> Directory</a:t>
            </a:r>
            <a:endParaRPr b="1">
              <a:highlight>
                <a:srgbClr val="F7CA0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7"/>
          <p:cNvSpPr txBox="1"/>
          <p:nvPr/>
        </p:nvSpPr>
        <p:spPr>
          <a:xfrm>
            <a:off x="3923250" y="1752125"/>
            <a:ext cx="9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7CA0F"/>
                </a:highlight>
                <a:latin typeface="Calibri"/>
                <a:ea typeface="Calibri"/>
                <a:cs typeface="Calibri"/>
                <a:sym typeface="Calibri"/>
              </a:rPr>
              <a:t>Folders</a:t>
            </a:r>
            <a:endParaRPr b="1">
              <a:highlight>
                <a:srgbClr val="F7CA0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6"/>
          <p:cNvSpPr txBox="1"/>
          <p:nvPr>
            <p:ph idx="1" type="body"/>
          </p:nvPr>
        </p:nvSpPr>
        <p:spPr>
          <a:xfrm>
            <a:off x="221625" y="140694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Screenshot 4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Clear your command line screen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should still be in babytiger folder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back to zoo animals folder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what’s here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to bears folder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what’s here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 a screenshot of this view and paste below on next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then label using shapes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 the folders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 files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 current directory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 parent directory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399" y="606949"/>
            <a:ext cx="4416100" cy="344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idx="1" type="body"/>
          </p:nvPr>
        </p:nvSpPr>
        <p:spPr>
          <a:xfrm>
            <a:off x="221625" y="140694"/>
            <a:ext cx="7886700" cy="340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Paste Screenshot 4 below and label all 4 items: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Google Shape;186;p38"/>
          <p:cNvGraphicFramePr/>
          <p:nvPr/>
        </p:nvGraphicFramePr>
        <p:xfrm>
          <a:off x="989500" y="74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{330D5E4F-51C3-4D78-8528-DAED94FCF1EB}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See what’s here - look around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dir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Change location 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cd folderName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 back one step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cd..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Make a new folder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mkdir folderName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 folder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rmdir folderName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Move something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move skittles.jpg Candy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Clear my screen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cls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7" name="Google Shape;187;p38"/>
          <p:cNvSpPr txBox="1"/>
          <p:nvPr/>
        </p:nvSpPr>
        <p:spPr>
          <a:xfrm>
            <a:off x="6481500" y="2790050"/>
            <a:ext cx="80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Where to move</a:t>
            </a:r>
            <a:endParaRPr b="1" sz="1000"/>
          </a:p>
        </p:txBody>
      </p:sp>
      <p:sp>
        <p:nvSpPr>
          <p:cNvPr id="188" name="Google Shape;188;p38"/>
          <p:cNvSpPr txBox="1"/>
          <p:nvPr/>
        </p:nvSpPr>
        <p:spPr>
          <a:xfrm>
            <a:off x="5443225" y="2790050"/>
            <a:ext cx="80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What to move</a:t>
            </a:r>
            <a:endParaRPr b="1" sz="1000"/>
          </a:p>
        </p:txBody>
      </p:sp>
      <p:sp>
        <p:nvSpPr>
          <p:cNvPr id="189" name="Google Shape;189;p38"/>
          <p:cNvSpPr/>
          <p:nvPr/>
        </p:nvSpPr>
        <p:spPr>
          <a:xfrm rot="5400000">
            <a:off x="5702275" y="2725600"/>
            <a:ext cx="288600" cy="1228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8"/>
          <p:cNvSpPr/>
          <p:nvPr/>
        </p:nvSpPr>
        <p:spPr>
          <a:xfrm rot="5400000">
            <a:off x="6740550" y="3092050"/>
            <a:ext cx="288600" cy="495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/>
          <p:nvPr>
            <p:ph idx="1" type="body"/>
          </p:nvPr>
        </p:nvSpPr>
        <p:spPr>
          <a:xfrm>
            <a:off x="243825" y="140694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on the Student Share Drive S - Green folder - Your Class Period - Zoo_Animals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 this file and navigate to your H Drive.  Paste it there.  Do not put it inside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another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folder like Cyber, just paste it on your H drive. 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have forgotten how to do that please watch this tutorial. 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9"/>
          <p:cNvSpPr txBox="1"/>
          <p:nvPr/>
        </p:nvSpPr>
        <p:spPr>
          <a:xfrm>
            <a:off x="340425" y="1672575"/>
            <a:ext cx="4455300" cy="615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hlinkClick r:id="rId3"/>
              </a:rPr>
              <a:t>CopyFromShareDrivetoHDrive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0"/>
          <p:cNvSpPr txBox="1"/>
          <p:nvPr>
            <p:ph idx="1" type="body"/>
          </p:nvPr>
        </p:nvSpPr>
        <p:spPr>
          <a:xfrm>
            <a:off x="243825" y="140694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Screenshot 1: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location to the Zoo_Animals folder.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what’s here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to the Elephants folder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what’s here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back one step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what’s here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move dumbo.jpg Elephants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location Elephants folder.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what’s here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move dumbo.jpg BabyElephants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location to BabyElephants folder.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what’s here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Take a screenshot from inside the baby elephants folder on the command line and paste on next slide: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/>
          <p:nvPr>
            <p:ph idx="1" type="body"/>
          </p:nvPr>
        </p:nvSpPr>
        <p:spPr>
          <a:xfrm>
            <a:off x="221625" y="140694"/>
            <a:ext cx="7886700" cy="340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Paste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Screenshot 1 below: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2"/>
          <p:cNvSpPr txBox="1"/>
          <p:nvPr>
            <p:ph idx="1" type="body"/>
          </p:nvPr>
        </p:nvSpPr>
        <p:spPr>
          <a:xfrm>
            <a:off x="221625" y="140694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Screenshot 2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Clear your command line screen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should still be in BabyElephants folder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back one step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back one step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location Lions folder.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mkdir babyLions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back one step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move simba.jpg Lions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to Lions folder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move simba.jpg babyLions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Go back one step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going to an exact location from Zoo_Animals type: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 Lions\babyLions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what’s here - we should see the simba.jpg here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Take a screenshot from inside the baby lions folder on the command line and paste on next slide: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3"/>
          <p:cNvSpPr txBox="1"/>
          <p:nvPr>
            <p:ph idx="1" type="body"/>
          </p:nvPr>
        </p:nvSpPr>
        <p:spPr>
          <a:xfrm>
            <a:off x="221625" y="140694"/>
            <a:ext cx="7886700" cy="340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Paste Screenshot 2 below: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"/>
          <p:cNvSpPr txBox="1"/>
          <p:nvPr>
            <p:ph idx="1" type="body"/>
          </p:nvPr>
        </p:nvSpPr>
        <p:spPr>
          <a:xfrm>
            <a:off x="221625" y="140694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Screenshot 3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Clear your command line screen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should still be in babyLions folder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back to zoo animals folder - hint take 2 steps back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what’s here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a new folder called Tigers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location to Tigers folder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a new folder called babyTigers type: 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mkdir babyTigers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location to zoo animals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move tony.jpg Tigers\babyTigers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to babytiger folder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if tony.jpg is in there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Take a screenshot from inside the baby tiger folder on the command line and paste on next slide: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5"/>
          <p:cNvSpPr txBox="1"/>
          <p:nvPr>
            <p:ph idx="1" type="body"/>
          </p:nvPr>
        </p:nvSpPr>
        <p:spPr>
          <a:xfrm>
            <a:off x="221625" y="140694"/>
            <a:ext cx="7886700" cy="340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Paste Screenshot 3 below: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