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35C8-6C4A-4ACF-83B5-D625805F79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2716-08A2-4D8B-ABDF-D355C27A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078" y="1629295"/>
            <a:ext cx="1861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gas sample data file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7561" y="4046600"/>
            <a:ext cx="259230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flux dataset (.csv file) organized by date, treatment, and plot.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94776" y="1896963"/>
            <a:ext cx="1402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3853" y="1666130"/>
            <a:ext cx="186143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Computed linear regression with 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value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672831" y="1629295"/>
            <a:ext cx="18614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Computed T-Stat and Critical T values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672831" y="3861934"/>
            <a:ext cx="186143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Dataset with slope values that are deemed greater than zero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70090" y="1860127"/>
            <a:ext cx="1402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47853" y="2771192"/>
            <a:ext cx="0" cy="81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246909" y="4269075"/>
            <a:ext cx="1206331" cy="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53861" y="4269075"/>
            <a:ext cx="1287625" cy="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5889" y="4042255"/>
            <a:ext cx="1861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Computed flux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405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Gehl</dc:creator>
  <cp:lastModifiedBy>Katharine Gehl</cp:lastModifiedBy>
  <cp:revision>5</cp:revision>
  <dcterms:created xsi:type="dcterms:W3CDTF">2019-01-31T18:02:54Z</dcterms:created>
  <dcterms:modified xsi:type="dcterms:W3CDTF">2019-01-31T19:42:34Z</dcterms:modified>
</cp:coreProperties>
</file>