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35C8-6C4A-4ACF-83B5-D625805F793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2716-08A2-4D8B-ABDF-D355C27A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35C8-6C4A-4ACF-83B5-D625805F793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2716-08A2-4D8B-ABDF-D355C27A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0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35C8-6C4A-4ACF-83B5-D625805F793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2716-08A2-4D8B-ABDF-D355C27A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35C8-6C4A-4ACF-83B5-D625805F793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2716-08A2-4D8B-ABDF-D355C27A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35C8-6C4A-4ACF-83B5-D625805F793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2716-08A2-4D8B-ABDF-D355C27A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5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35C8-6C4A-4ACF-83B5-D625805F793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2716-08A2-4D8B-ABDF-D355C27A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1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35C8-6C4A-4ACF-83B5-D625805F793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2716-08A2-4D8B-ABDF-D355C27A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35C8-6C4A-4ACF-83B5-D625805F793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2716-08A2-4D8B-ABDF-D355C27A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8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35C8-6C4A-4ACF-83B5-D625805F793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2716-08A2-4D8B-ABDF-D355C27A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8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35C8-6C4A-4ACF-83B5-D625805F793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2716-08A2-4D8B-ABDF-D355C27A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35C8-6C4A-4ACF-83B5-D625805F793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2716-08A2-4D8B-ABDF-D355C27A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0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835C8-6C4A-4ACF-83B5-D625805F793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32716-08A2-4D8B-ABDF-D355C27A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5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079" y="1629295"/>
            <a:ext cx="245852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Raw gas sample data </a:t>
            </a:r>
            <a:r>
              <a:rPr lang="en-US" sz="2800" dirty="0" smtClean="0"/>
              <a:t>file (.csv)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15992" y="3726611"/>
            <a:ext cx="273405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</a:t>
            </a:r>
            <a:r>
              <a:rPr lang="en-US" sz="2800" dirty="0" smtClean="0"/>
              <a:t>flux dataset (.csv file</a:t>
            </a:r>
            <a:r>
              <a:rPr lang="en-US" sz="2800" dirty="0" smtClean="0"/>
              <a:t>) for each sampling date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05846" y="2155755"/>
            <a:ext cx="1255897" cy="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08744" y="1604648"/>
            <a:ext cx="226134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data frame of raw N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O values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861662" y="2143102"/>
            <a:ext cx="1402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647853" y="2771192"/>
            <a:ext cx="0" cy="811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476601" y="4269075"/>
            <a:ext cx="1206331" cy="4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569873" y="4463579"/>
            <a:ext cx="1287625" cy="4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25480" y="3892711"/>
            <a:ext cx="232648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Compile daily flux organized by plot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8807570" y="3892711"/>
            <a:ext cx="240677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Dail</a:t>
            </a:r>
            <a:r>
              <a:rPr lang="en-US" sz="2800" dirty="0" smtClean="0"/>
              <a:t>y flux values as slope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340325" y="1543020"/>
            <a:ext cx="33570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Date frame with only plot N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O values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937428" y="1404520"/>
            <a:ext cx="140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checks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52678" y="1404520"/>
            <a:ext cx="161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 into python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77245" y="2846717"/>
            <a:ext cx="202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Perform linear regression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43320" y="3495778"/>
            <a:ext cx="1319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 flux results as 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5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Katharine Gehl</dc:creator>
  <cp:lastModifiedBy>Katharine Gehl</cp:lastModifiedBy>
  <cp:revision>9</cp:revision>
  <dcterms:created xsi:type="dcterms:W3CDTF">2019-01-31T18:02:54Z</dcterms:created>
  <dcterms:modified xsi:type="dcterms:W3CDTF">2019-05-07T15:23:47Z</dcterms:modified>
</cp:coreProperties>
</file>