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E7B06-7AE0-4F68-B2A0-F9D1E0C8430A}" v="28" dt="2024-07-28T18:21:08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k Geier" userId="2eea2852823943ad" providerId="LiveId" clId="{BB5E7B06-7AE0-4F68-B2A0-F9D1E0C8430A}"/>
    <pc:docChg chg="undo custSel addSld delSld modSld sldOrd">
      <pc:chgData name="Kirk Geier" userId="2eea2852823943ad" providerId="LiveId" clId="{BB5E7B06-7AE0-4F68-B2A0-F9D1E0C8430A}" dt="2024-07-28T18:23:56.052" v="2568" actId="20577"/>
      <pc:docMkLst>
        <pc:docMk/>
      </pc:docMkLst>
      <pc:sldChg chg="addSp modSp mod">
        <pc:chgData name="Kirk Geier" userId="2eea2852823943ad" providerId="LiveId" clId="{BB5E7B06-7AE0-4F68-B2A0-F9D1E0C8430A}" dt="2024-07-28T18:22:37.768" v="2563" actId="207"/>
        <pc:sldMkLst>
          <pc:docMk/>
          <pc:sldMk cId="2489021337" sldId="256"/>
        </pc:sldMkLst>
        <pc:spChg chg="add mod">
          <ac:chgData name="Kirk Geier" userId="2eea2852823943ad" providerId="LiveId" clId="{BB5E7B06-7AE0-4F68-B2A0-F9D1E0C8430A}" dt="2024-07-28T18:22:37.768" v="2563" actId="207"/>
          <ac:spMkLst>
            <pc:docMk/>
            <pc:sldMk cId="2489021337" sldId="256"/>
            <ac:spMk id="5" creationId="{CFEB11DE-4480-4B13-7777-C663DB8763DF}"/>
          </ac:spMkLst>
        </pc:spChg>
      </pc:sldChg>
      <pc:sldChg chg="modSp mod">
        <pc:chgData name="Kirk Geier" userId="2eea2852823943ad" providerId="LiveId" clId="{BB5E7B06-7AE0-4F68-B2A0-F9D1E0C8430A}" dt="2024-07-28T17:33:54.265" v="461"/>
        <pc:sldMkLst>
          <pc:docMk/>
          <pc:sldMk cId="4210966088" sldId="257"/>
        </pc:sldMkLst>
        <pc:spChg chg="mod">
          <ac:chgData name="Kirk Geier" userId="2eea2852823943ad" providerId="LiveId" clId="{BB5E7B06-7AE0-4F68-B2A0-F9D1E0C8430A}" dt="2024-07-28T17:33:54.265" v="461"/>
          <ac:spMkLst>
            <pc:docMk/>
            <pc:sldMk cId="4210966088" sldId="257"/>
            <ac:spMk id="3" creationId="{AC40291E-3ABF-D31A-6CFB-75A49389284F}"/>
          </ac:spMkLst>
        </pc:spChg>
      </pc:sldChg>
      <pc:sldChg chg="del">
        <pc:chgData name="Kirk Geier" userId="2eea2852823943ad" providerId="LiveId" clId="{BB5E7B06-7AE0-4F68-B2A0-F9D1E0C8430A}" dt="2024-07-28T16:55:52.335" v="276" actId="47"/>
        <pc:sldMkLst>
          <pc:docMk/>
          <pc:sldMk cId="2265163681" sldId="259"/>
        </pc:sldMkLst>
      </pc:sldChg>
      <pc:sldChg chg="addSp modSp mod ord">
        <pc:chgData name="Kirk Geier" userId="2eea2852823943ad" providerId="LiveId" clId="{BB5E7B06-7AE0-4F68-B2A0-F9D1E0C8430A}" dt="2024-07-28T17:47:04.523" v="1663" actId="14100"/>
        <pc:sldMkLst>
          <pc:docMk/>
          <pc:sldMk cId="2074748388" sldId="260"/>
        </pc:sldMkLst>
        <pc:spChg chg="mod">
          <ac:chgData name="Kirk Geier" userId="2eea2852823943ad" providerId="LiveId" clId="{BB5E7B06-7AE0-4F68-B2A0-F9D1E0C8430A}" dt="2024-07-28T16:54:50.757" v="140" actId="20577"/>
          <ac:spMkLst>
            <pc:docMk/>
            <pc:sldMk cId="2074748388" sldId="260"/>
            <ac:spMk id="2" creationId="{F8C8D24E-DC56-FAFE-394B-D807C6D0D9A0}"/>
          </ac:spMkLst>
        </pc:spChg>
        <pc:picChg chg="add mod">
          <ac:chgData name="Kirk Geier" userId="2eea2852823943ad" providerId="LiveId" clId="{BB5E7B06-7AE0-4F68-B2A0-F9D1E0C8430A}" dt="2024-07-28T17:46:59.252" v="1662" actId="14100"/>
          <ac:picMkLst>
            <pc:docMk/>
            <pc:sldMk cId="2074748388" sldId="260"/>
            <ac:picMk id="9" creationId="{6B2D3B9F-EA95-6E12-3BF7-3694565A02F4}"/>
          </ac:picMkLst>
        </pc:picChg>
        <pc:picChg chg="add mod">
          <ac:chgData name="Kirk Geier" userId="2eea2852823943ad" providerId="LiveId" clId="{BB5E7B06-7AE0-4F68-B2A0-F9D1E0C8430A}" dt="2024-07-28T17:47:04.523" v="1663" actId="14100"/>
          <ac:picMkLst>
            <pc:docMk/>
            <pc:sldMk cId="2074748388" sldId="260"/>
            <ac:picMk id="11" creationId="{14710B4D-04C7-8BF1-554C-7C8F16E1D90B}"/>
          </ac:picMkLst>
        </pc:picChg>
      </pc:sldChg>
      <pc:sldChg chg="modSp mod">
        <pc:chgData name="Kirk Geier" userId="2eea2852823943ad" providerId="LiveId" clId="{BB5E7B06-7AE0-4F68-B2A0-F9D1E0C8430A}" dt="2024-07-28T18:16:41.779" v="2239" actId="20577"/>
        <pc:sldMkLst>
          <pc:docMk/>
          <pc:sldMk cId="3188183846" sldId="261"/>
        </pc:sldMkLst>
        <pc:spChg chg="mod">
          <ac:chgData name="Kirk Geier" userId="2eea2852823943ad" providerId="LiveId" clId="{BB5E7B06-7AE0-4F68-B2A0-F9D1E0C8430A}" dt="2024-07-28T18:16:15.520" v="2211" actId="20577"/>
          <ac:spMkLst>
            <pc:docMk/>
            <pc:sldMk cId="3188183846" sldId="261"/>
            <ac:spMk id="2" creationId="{77DB3C31-0FE9-2CCC-509B-74101B1E998B}"/>
          </ac:spMkLst>
        </pc:spChg>
        <pc:spChg chg="mod">
          <ac:chgData name="Kirk Geier" userId="2eea2852823943ad" providerId="LiveId" clId="{BB5E7B06-7AE0-4F68-B2A0-F9D1E0C8430A}" dt="2024-07-28T18:16:41.779" v="2239" actId="20577"/>
          <ac:spMkLst>
            <pc:docMk/>
            <pc:sldMk cId="3188183846" sldId="261"/>
            <ac:spMk id="4" creationId="{01B7009F-DB04-D4C5-4F19-CAE18887B69D}"/>
          </ac:spMkLst>
        </pc:spChg>
      </pc:sldChg>
      <pc:sldChg chg="addSp modSp mod">
        <pc:chgData name="Kirk Geier" userId="2eea2852823943ad" providerId="LiveId" clId="{BB5E7B06-7AE0-4F68-B2A0-F9D1E0C8430A}" dt="2024-07-28T18:20:46.353" v="2544" actId="20577"/>
        <pc:sldMkLst>
          <pc:docMk/>
          <pc:sldMk cId="2386245134" sldId="262"/>
        </pc:sldMkLst>
        <pc:spChg chg="mod">
          <ac:chgData name="Kirk Geier" userId="2eea2852823943ad" providerId="LiveId" clId="{BB5E7B06-7AE0-4F68-B2A0-F9D1E0C8430A}" dt="2024-07-28T18:20:43.790" v="2540" actId="20577"/>
          <ac:spMkLst>
            <pc:docMk/>
            <pc:sldMk cId="2386245134" sldId="262"/>
            <ac:spMk id="3" creationId="{7707CF4C-3BEA-507E-6A46-BB5335B00309}"/>
          </ac:spMkLst>
        </pc:spChg>
        <pc:spChg chg="mod">
          <ac:chgData name="Kirk Geier" userId="2eea2852823943ad" providerId="LiveId" clId="{BB5E7B06-7AE0-4F68-B2A0-F9D1E0C8430A}" dt="2024-07-28T18:20:46.353" v="2544" actId="20577"/>
          <ac:spMkLst>
            <pc:docMk/>
            <pc:sldMk cId="2386245134" sldId="262"/>
            <ac:spMk id="5" creationId="{43F0624D-2BE8-1D6E-CB61-552E731F4669}"/>
          </ac:spMkLst>
        </pc:spChg>
        <pc:spChg chg="mod">
          <ac:chgData name="Kirk Geier" userId="2eea2852823943ad" providerId="LiveId" clId="{BB5E7B06-7AE0-4F68-B2A0-F9D1E0C8430A}" dt="2024-07-28T17:53:46.587" v="2005" actId="1036"/>
          <ac:spMkLst>
            <pc:docMk/>
            <pc:sldMk cId="2386245134" sldId="262"/>
            <ac:spMk id="6" creationId="{FBE2A67E-62AA-46D6-5F1A-19CA5ACC33FC}"/>
          </ac:spMkLst>
        </pc:spChg>
        <pc:picChg chg="add mod">
          <ac:chgData name="Kirk Geier" userId="2eea2852823943ad" providerId="LiveId" clId="{BB5E7B06-7AE0-4F68-B2A0-F9D1E0C8430A}" dt="2024-07-28T17:54:21.590" v="2019" actId="1038"/>
          <ac:picMkLst>
            <pc:docMk/>
            <pc:sldMk cId="2386245134" sldId="262"/>
            <ac:picMk id="1026" creationId="{7F4AE736-294E-52DE-08F2-AB88C6B4CEE8}"/>
          </ac:picMkLst>
        </pc:picChg>
      </pc:sldChg>
      <pc:sldChg chg="new del">
        <pc:chgData name="Kirk Geier" userId="2eea2852823943ad" providerId="LiveId" clId="{BB5E7B06-7AE0-4F68-B2A0-F9D1E0C8430A}" dt="2024-07-28T16:55:56.341" v="278" actId="680"/>
        <pc:sldMkLst>
          <pc:docMk/>
          <pc:sldMk cId="271482705" sldId="263"/>
        </pc:sldMkLst>
      </pc:sldChg>
      <pc:sldChg chg="modSp new mod">
        <pc:chgData name="Kirk Geier" userId="2eea2852823943ad" providerId="LiveId" clId="{BB5E7B06-7AE0-4F68-B2A0-F9D1E0C8430A}" dt="2024-07-28T18:23:56.052" v="2568" actId="20577"/>
        <pc:sldMkLst>
          <pc:docMk/>
          <pc:sldMk cId="530490392" sldId="263"/>
        </pc:sldMkLst>
        <pc:spChg chg="mod">
          <ac:chgData name="Kirk Geier" userId="2eea2852823943ad" providerId="LiveId" clId="{BB5E7B06-7AE0-4F68-B2A0-F9D1E0C8430A}" dt="2024-07-28T16:56:15.391" v="289" actId="20577"/>
          <ac:spMkLst>
            <pc:docMk/>
            <pc:sldMk cId="530490392" sldId="263"/>
            <ac:spMk id="2" creationId="{5645A33E-DB1C-6E26-644C-5F27654142FF}"/>
          </ac:spMkLst>
        </pc:spChg>
        <pc:spChg chg="mod">
          <ac:chgData name="Kirk Geier" userId="2eea2852823943ad" providerId="LiveId" clId="{BB5E7B06-7AE0-4F68-B2A0-F9D1E0C8430A}" dt="2024-07-28T18:23:56.052" v="2568" actId="20577"/>
          <ac:spMkLst>
            <pc:docMk/>
            <pc:sldMk cId="530490392" sldId="263"/>
            <ac:spMk id="3" creationId="{E9BE3E9C-DCA6-A8E7-173F-D03884AE3D6C}"/>
          </ac:spMkLst>
        </pc:spChg>
      </pc:sldChg>
      <pc:sldChg chg="addSp delSp modSp add mod">
        <pc:chgData name="Kirk Geier" userId="2eea2852823943ad" providerId="LiveId" clId="{BB5E7B06-7AE0-4F68-B2A0-F9D1E0C8430A}" dt="2024-07-28T18:20:40.027" v="2536" actId="20577"/>
        <pc:sldMkLst>
          <pc:docMk/>
          <pc:sldMk cId="157046634" sldId="264"/>
        </pc:sldMkLst>
        <pc:spChg chg="mod">
          <ac:chgData name="Kirk Geier" userId="2eea2852823943ad" providerId="LiveId" clId="{BB5E7B06-7AE0-4F68-B2A0-F9D1E0C8430A}" dt="2024-07-28T18:20:37.194" v="2532" actId="20577"/>
          <ac:spMkLst>
            <pc:docMk/>
            <pc:sldMk cId="157046634" sldId="264"/>
            <ac:spMk id="3" creationId="{7707CF4C-3BEA-507E-6A46-BB5335B00309}"/>
          </ac:spMkLst>
        </pc:spChg>
        <pc:spChg chg="mod">
          <ac:chgData name="Kirk Geier" userId="2eea2852823943ad" providerId="LiveId" clId="{BB5E7B06-7AE0-4F68-B2A0-F9D1E0C8430A}" dt="2024-07-28T18:20:40.027" v="2536" actId="20577"/>
          <ac:spMkLst>
            <pc:docMk/>
            <pc:sldMk cId="157046634" sldId="264"/>
            <ac:spMk id="5" creationId="{43F0624D-2BE8-1D6E-CB61-552E731F4669}"/>
          </ac:spMkLst>
        </pc:spChg>
        <pc:spChg chg="del mod">
          <ac:chgData name="Kirk Geier" userId="2eea2852823943ad" providerId="LiveId" clId="{BB5E7B06-7AE0-4F68-B2A0-F9D1E0C8430A}" dt="2024-07-28T17:55:30.171" v="2069" actId="478"/>
          <ac:spMkLst>
            <pc:docMk/>
            <pc:sldMk cId="157046634" sldId="264"/>
            <ac:spMk id="6" creationId="{FBE2A67E-62AA-46D6-5F1A-19CA5ACC33FC}"/>
          </ac:spMkLst>
        </pc:spChg>
        <pc:spChg chg="add mod">
          <ac:chgData name="Kirk Geier" userId="2eea2852823943ad" providerId="LiveId" clId="{BB5E7B06-7AE0-4F68-B2A0-F9D1E0C8430A}" dt="2024-07-28T17:40:48.959" v="1146" actId="122"/>
          <ac:spMkLst>
            <pc:docMk/>
            <pc:sldMk cId="157046634" sldId="264"/>
            <ac:spMk id="7" creationId="{02185A7E-1C00-2F86-F454-7674CC893EE8}"/>
          </ac:spMkLst>
        </pc:spChg>
        <pc:spChg chg="add del mod">
          <ac:chgData name="Kirk Geier" userId="2eea2852823943ad" providerId="LiveId" clId="{BB5E7B06-7AE0-4F68-B2A0-F9D1E0C8430A}" dt="2024-07-28T17:55:27.198" v="2068" actId="21"/>
          <ac:spMkLst>
            <pc:docMk/>
            <pc:sldMk cId="157046634" sldId="264"/>
            <ac:spMk id="8" creationId="{3685924C-59CE-9F87-4ECF-D93BD14CD6DC}"/>
          </ac:spMkLst>
        </pc:spChg>
        <pc:spChg chg="add del mod">
          <ac:chgData name="Kirk Geier" userId="2eea2852823943ad" providerId="LiveId" clId="{BB5E7B06-7AE0-4F68-B2A0-F9D1E0C8430A}" dt="2024-07-28T17:55:36.699" v="2072" actId="478"/>
          <ac:spMkLst>
            <pc:docMk/>
            <pc:sldMk cId="157046634" sldId="264"/>
            <ac:spMk id="10" creationId="{70EFAE2E-3022-0623-9564-6A328630B648}"/>
          </ac:spMkLst>
        </pc:spChg>
        <pc:spChg chg="add del mod">
          <ac:chgData name="Kirk Geier" userId="2eea2852823943ad" providerId="LiveId" clId="{BB5E7B06-7AE0-4F68-B2A0-F9D1E0C8430A}" dt="2024-07-28T17:55:33.476" v="2071" actId="478"/>
          <ac:spMkLst>
            <pc:docMk/>
            <pc:sldMk cId="157046634" sldId="264"/>
            <ac:spMk id="11" creationId="{3685924C-59CE-9F87-4ECF-D93BD14CD6DC}"/>
          </ac:spMkLst>
        </pc:spChg>
        <pc:spChg chg="add mod">
          <ac:chgData name="Kirk Geier" userId="2eea2852823943ad" providerId="LiveId" clId="{BB5E7B06-7AE0-4F68-B2A0-F9D1E0C8430A}" dt="2024-07-28T17:55:40.240" v="2081" actId="20577"/>
          <ac:spMkLst>
            <pc:docMk/>
            <pc:sldMk cId="157046634" sldId="264"/>
            <ac:spMk id="12" creationId="{D3FE2CEF-A5B2-43F2-A870-177EC21A5510}"/>
          </ac:spMkLst>
        </pc:spChg>
        <pc:picChg chg="add mod">
          <ac:chgData name="Kirk Geier" userId="2eea2852823943ad" providerId="LiveId" clId="{BB5E7B06-7AE0-4F68-B2A0-F9D1E0C8430A}" dt="2024-07-28T17:55:46.745" v="2082" actId="14100"/>
          <ac:picMkLst>
            <pc:docMk/>
            <pc:sldMk cId="157046634" sldId="264"/>
            <ac:picMk id="2050" creationId="{FA32C94E-04EA-665D-5CC7-F1589C75DA08}"/>
          </ac:picMkLst>
        </pc:picChg>
      </pc:sldChg>
      <pc:sldChg chg="modSp new mod">
        <pc:chgData name="Kirk Geier" userId="2eea2852823943ad" providerId="LiveId" clId="{BB5E7B06-7AE0-4F68-B2A0-F9D1E0C8430A}" dt="2024-07-28T18:12:29.666" v="2206" actId="20577"/>
        <pc:sldMkLst>
          <pc:docMk/>
          <pc:sldMk cId="801386339" sldId="265"/>
        </pc:sldMkLst>
        <pc:spChg chg="mod">
          <ac:chgData name="Kirk Geier" userId="2eea2852823943ad" providerId="LiveId" clId="{BB5E7B06-7AE0-4F68-B2A0-F9D1E0C8430A}" dt="2024-07-28T17:37:06.872" v="825" actId="20577"/>
          <ac:spMkLst>
            <pc:docMk/>
            <pc:sldMk cId="801386339" sldId="265"/>
            <ac:spMk id="2" creationId="{DA81D99D-9D96-5066-7DEF-C92891608B83}"/>
          </ac:spMkLst>
        </pc:spChg>
        <pc:spChg chg="mod">
          <ac:chgData name="Kirk Geier" userId="2eea2852823943ad" providerId="LiveId" clId="{BB5E7B06-7AE0-4F68-B2A0-F9D1E0C8430A}" dt="2024-07-28T18:12:29.666" v="2206" actId="20577"/>
          <ac:spMkLst>
            <pc:docMk/>
            <pc:sldMk cId="801386339" sldId="265"/>
            <ac:spMk id="3" creationId="{3F418A67-FD16-ADD8-CCC6-9E3EDF1B976C}"/>
          </ac:spMkLst>
        </pc:spChg>
      </pc:sldChg>
      <pc:sldChg chg="modSp new mod">
        <pc:chgData name="Kirk Geier" userId="2eea2852823943ad" providerId="LiveId" clId="{BB5E7B06-7AE0-4F68-B2A0-F9D1E0C8430A}" dt="2024-07-28T18:19:43.132" v="2528" actId="20577"/>
        <pc:sldMkLst>
          <pc:docMk/>
          <pc:sldMk cId="2848985993" sldId="266"/>
        </pc:sldMkLst>
        <pc:spChg chg="mod">
          <ac:chgData name="Kirk Geier" userId="2eea2852823943ad" providerId="LiveId" clId="{BB5E7B06-7AE0-4F68-B2A0-F9D1E0C8430A}" dt="2024-07-28T17:50:14.754" v="1675" actId="20577"/>
          <ac:spMkLst>
            <pc:docMk/>
            <pc:sldMk cId="2848985993" sldId="266"/>
            <ac:spMk id="2" creationId="{D7391C58-7FD1-7445-44D2-F4B3B1DEAE78}"/>
          </ac:spMkLst>
        </pc:spChg>
        <pc:spChg chg="mod">
          <ac:chgData name="Kirk Geier" userId="2eea2852823943ad" providerId="LiveId" clId="{BB5E7B06-7AE0-4F68-B2A0-F9D1E0C8430A}" dt="2024-07-28T18:19:43.132" v="2528" actId="20577"/>
          <ac:spMkLst>
            <pc:docMk/>
            <pc:sldMk cId="2848985993" sldId="266"/>
            <ac:spMk id="3" creationId="{43E31C57-684A-5AAF-43F0-C07B9F9973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8E7DE-C698-47D0-A8D0-0AEAC9D82412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FF29E-79A9-4A0D-840C-5B45BCF7B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96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FF29E-79A9-4A0D-840C-5B45BCF7BB6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9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3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3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E843BBA5-8AD0-E098-5935-B9F85C88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6" r="3" b="1787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41625-9864-90A8-E9F5-E6B22E312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Airbnb: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39EA0-D2D9-A0A0-A532-A5DE4EF9D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 fontScale="92500" lnSpcReduction="20000"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A Potential Personal Solution to the Unmanageable Rent Conditions of Toronto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B11DE-4480-4B13-7777-C663DB8763DF}"/>
              </a:ext>
            </a:extLst>
          </p:cNvPr>
          <p:cNvSpPr txBox="1"/>
          <p:nvPr/>
        </p:nvSpPr>
        <p:spPr>
          <a:xfrm>
            <a:off x="9192147" y="635380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3C2441"/>
                </a:solidFill>
              </a:rPr>
              <a:t>July 2024</a:t>
            </a:r>
          </a:p>
        </p:txBody>
      </p:sp>
    </p:spTree>
    <p:extLst>
      <p:ext uri="{BB962C8B-B14F-4D97-AF65-F5344CB8AC3E}">
        <p14:creationId xmlns:p14="http://schemas.microsoft.com/office/powerpoint/2010/main" val="248902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D99D-9D96-5066-7DEF-C9289160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8A67-FD16-ADD8-CCC6-9E3EDF1B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should be noted that a 2-bedroom apartment could also be rented out as the entire apartment when travelling. Or a mixed strategy could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Other factors such as decoration, host rating, and more can increase income from Airbnb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is also a 4% municipal accommodation tax on Airbnb revenue (for stays less than 28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Next steps are to choose a specific apartment rental of interest and then verify that similar apartments on Airbnb make sufficient and reliable revenue</a:t>
            </a:r>
          </a:p>
        </p:txBody>
      </p:sp>
    </p:spTree>
    <p:extLst>
      <p:ext uri="{BB962C8B-B14F-4D97-AF65-F5344CB8AC3E}">
        <p14:creationId xmlns:p14="http://schemas.microsoft.com/office/powerpoint/2010/main" val="8013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C58-7FD1-7445-44D2-F4B3B1DE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1C57-684A-5AAF-43F0-C07B9F99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This casual presentation was made for my own interest after learning new techniques on Tableau with practice data from Airbnb </a:t>
            </a:r>
          </a:p>
          <a:p>
            <a:r>
              <a:rPr lang="en-CA" dirty="0"/>
              <a:t>I am not sure if the prices listed are before or after the 30% cut that Airbnb takes and I do not know if the values are USD or CAD (but looking on Airbnb suggests median host revenue is 75 CAD/night for a room and 180 CAD/night for an entire apartment which is a little lower but consistent with values from </a:t>
            </a:r>
            <a:r>
              <a:rPr lang="en-CA" dirty="0" err="1"/>
              <a:t>datasource</a:t>
            </a:r>
            <a:r>
              <a:rPr lang="en-CA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4898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A2F-24D5-A87E-111B-A33728E8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291E-3ABF-D31A-6CFB-75A49389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Evaluate 2 potential strategies to use Airbnb to assist with rental payments</a:t>
            </a:r>
          </a:p>
          <a:p>
            <a:pPr marL="342900" indent="-342900">
              <a:buAutoNum type="arabicPeriod"/>
            </a:pPr>
            <a:r>
              <a:rPr lang="en-CA" dirty="0"/>
              <a:t>Rent a 2 bedroom apartment with the second room occupied occasionally</a:t>
            </a:r>
          </a:p>
          <a:p>
            <a:pPr marL="342900" indent="-342900">
              <a:buAutoNum type="arabicPeriod"/>
            </a:pPr>
            <a:r>
              <a:rPr lang="en-CA" dirty="0"/>
              <a:t>Rent a 1 bedroom apartment and rent the whole apartment out part time (10-15 days per month) while travelling anyway or staying with family</a:t>
            </a:r>
          </a:p>
        </p:txBody>
      </p:sp>
    </p:spTree>
    <p:extLst>
      <p:ext uri="{BB962C8B-B14F-4D97-AF65-F5344CB8AC3E}">
        <p14:creationId xmlns:p14="http://schemas.microsoft.com/office/powerpoint/2010/main" val="421096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FCD6-AE1B-2840-D173-185DAD1E6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0710" y="3826818"/>
            <a:ext cx="2310580" cy="2706380"/>
          </a:xfrm>
        </p:spPr>
        <p:txBody>
          <a:bodyPr>
            <a:normAutofit/>
          </a:bodyPr>
          <a:lstStyle/>
          <a:p>
            <a:r>
              <a:rPr lang="en-CA" sz="1200" dirty="0"/>
              <a:t>Highest Reasonable Neighborhood: Annex $144/night</a:t>
            </a:r>
          </a:p>
          <a:p>
            <a:r>
              <a:rPr lang="en-CA" sz="1200" dirty="0"/>
              <a:t>Lowest Reasonable Neighborhood: Forest Hill North $61/night</a:t>
            </a:r>
          </a:p>
          <a:p>
            <a:endParaRPr lang="en-CA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6F7BAE-CA77-2947-0B92-5DDD0EE4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Range of Average Price/Night by Neighborhood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6DE5D-F194-DEBB-D38B-BC3CB3B1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64" y="7374"/>
            <a:ext cx="4857135" cy="3365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E0209-E3A0-E5E5-7819-BBB2B1FC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64" y="3523578"/>
            <a:ext cx="4857136" cy="331286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B59AF0-BAC8-3550-A262-A70FE9BD3FB8}"/>
              </a:ext>
            </a:extLst>
          </p:cNvPr>
          <p:cNvSpPr txBox="1">
            <a:spLocks/>
          </p:cNvSpPr>
          <p:nvPr/>
        </p:nvSpPr>
        <p:spPr>
          <a:xfrm>
            <a:off x="5093110" y="489234"/>
            <a:ext cx="2310580" cy="270638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/>
              <a:t>Highest Reasonable Neighborhood: Annex $278/night</a:t>
            </a:r>
          </a:p>
          <a:p>
            <a:r>
              <a:rPr lang="en-CA" sz="1200" dirty="0"/>
              <a:t>Lowest Reasonable Neighborhood: Danforth $107/night</a:t>
            </a:r>
          </a:p>
        </p:txBody>
      </p:sp>
    </p:spTree>
    <p:extLst>
      <p:ext uri="{BB962C8B-B14F-4D97-AF65-F5344CB8AC3E}">
        <p14:creationId xmlns:p14="http://schemas.microsoft.com/office/powerpoint/2010/main" val="374624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DB3C31-0FE9-2CCC-509B-74101B1E9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Rent Entire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5A00-5F77-B127-B689-00C6763F23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$107 to $278 / night</a:t>
            </a:r>
          </a:p>
          <a:p>
            <a:r>
              <a:rPr lang="en-CA" dirty="0"/>
              <a:t>10 nights / month : $1,070 to $2,780</a:t>
            </a:r>
          </a:p>
          <a:p>
            <a:r>
              <a:rPr lang="en-CA" dirty="0"/>
              <a:t>15 nights / month : $1,605 to $4,170</a:t>
            </a:r>
          </a:p>
          <a:p>
            <a:r>
              <a:rPr lang="en-CA" sz="1400" dirty="0"/>
              <a:t>(note, fewer nights per month can be achieved by asking for higher nightly prices)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7009F-DB04-D4C5-4F19-CAE18887B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Rent 1 of your 2 rooms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7945D-1F84-2369-D248-C14F74B012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$61 to $144 / night</a:t>
            </a:r>
          </a:p>
          <a:p>
            <a:r>
              <a:rPr lang="en-CA" dirty="0"/>
              <a:t>15 nights / month : $915 to $2,160</a:t>
            </a:r>
          </a:p>
          <a:p>
            <a:r>
              <a:rPr lang="en-CA" dirty="0"/>
              <a:t>20 nights / month : $1,220 to $2,880</a:t>
            </a:r>
          </a:p>
          <a:p>
            <a:endParaRPr lang="en-CA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DC73892E-F92E-095B-FB75-4E098FBC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704850"/>
            <a:ext cx="3411537" cy="5197475"/>
          </a:xfrm>
        </p:spPr>
        <p:txBody>
          <a:bodyPr>
            <a:normAutofit/>
          </a:bodyPr>
          <a:lstStyle/>
          <a:p>
            <a:r>
              <a:rPr lang="en-CA" sz="2800" dirty="0"/>
              <a:t>Range of Average Price/Night by Neighborhood</a:t>
            </a:r>
          </a:p>
        </p:txBody>
      </p:sp>
    </p:spTree>
    <p:extLst>
      <p:ext uri="{BB962C8B-B14F-4D97-AF65-F5344CB8AC3E}">
        <p14:creationId xmlns:p14="http://schemas.microsoft.com/office/powerpoint/2010/main" val="318818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D24E-DC56-FAFE-394B-D807C6D0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2119947" cy="5197498"/>
          </a:xfrm>
        </p:spPr>
        <p:txBody>
          <a:bodyPr/>
          <a:lstStyle/>
          <a:p>
            <a:r>
              <a:rPr lang="en-CA" dirty="0"/>
              <a:t>Where to Live</a:t>
            </a:r>
            <a:br>
              <a:rPr lang="en-CA" dirty="0"/>
            </a:br>
            <a:r>
              <a:rPr lang="en-CA" sz="1200" dirty="0"/>
              <a:t>Match Airbnb value with proximity to your  friends, family, work, and the things you love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4E62-3F36-6037-99AB-6B720AAF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DDA4B-E91A-85CE-8A39-CB85502E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11" y="0"/>
            <a:ext cx="924108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D3B9F-EA95-6E12-3BF7-3694565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65" y="5502330"/>
            <a:ext cx="1150990" cy="1351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10B4D-04C7-8BF1-554C-7C8F16E1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303" y="5498741"/>
            <a:ext cx="1248697" cy="13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4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64941-04CA-5F1A-DC94-11301A80F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1 bedroom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CF4C-3BEA-507E-6A46-BB5335B003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Total Rent in Annex: $2,384</a:t>
            </a:r>
          </a:p>
          <a:p>
            <a:r>
              <a:rPr lang="en-CA" sz="1800" dirty="0"/>
              <a:t>Rent cost after Airbnb earnings: </a:t>
            </a:r>
          </a:p>
          <a:p>
            <a:r>
              <a:rPr lang="en-CA" sz="1800" dirty="0"/>
              <a:t>1o nights / month : </a:t>
            </a:r>
            <a:r>
              <a:rPr lang="en-CA" dirty="0"/>
              <a:t>$2,384 </a:t>
            </a:r>
            <a:r>
              <a:rPr lang="en-CA" sz="1800" dirty="0"/>
              <a:t>- $2,160 = </a:t>
            </a:r>
            <a:r>
              <a:rPr lang="en-CA" sz="1800" dirty="0">
                <a:solidFill>
                  <a:srgbClr val="FF0000"/>
                </a:solidFill>
              </a:rPr>
              <a:t>$224</a:t>
            </a:r>
          </a:p>
          <a:p>
            <a:r>
              <a:rPr lang="en-CA" dirty="0"/>
              <a:t>15</a:t>
            </a:r>
            <a:r>
              <a:rPr lang="en-CA" sz="1800" dirty="0"/>
              <a:t> nights / month : </a:t>
            </a:r>
            <a:r>
              <a:rPr lang="en-CA" dirty="0"/>
              <a:t>$2,384</a:t>
            </a:r>
            <a:r>
              <a:rPr lang="en-CA" sz="1800" dirty="0"/>
              <a:t> - $2,880 = </a:t>
            </a:r>
            <a:r>
              <a:rPr lang="en-CA" sz="1800" dirty="0">
                <a:solidFill>
                  <a:srgbClr val="00B050"/>
                </a:solidFill>
              </a:rPr>
              <a:t>-$496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010E-E0A6-BB8C-11FA-EE4E4576F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 bedroom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0624D-2BE8-1D6E-CB61-552E731F46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dirty="0"/>
              <a:t>Total Rent in Annex: $3,462</a:t>
            </a:r>
          </a:p>
          <a:p>
            <a:r>
              <a:rPr lang="en-CA" sz="1600" dirty="0"/>
              <a:t>Rent cost after Airbnb earnings: </a:t>
            </a:r>
          </a:p>
          <a:p>
            <a:r>
              <a:rPr lang="en-CA" sz="1600" dirty="0"/>
              <a:t>15 nights / month : $3,462 - $2,160 = </a:t>
            </a:r>
            <a:r>
              <a:rPr lang="en-CA" sz="1600" dirty="0">
                <a:solidFill>
                  <a:srgbClr val="FF0000"/>
                </a:solidFill>
              </a:rPr>
              <a:t>$1,302</a:t>
            </a:r>
          </a:p>
          <a:p>
            <a:r>
              <a:rPr lang="en-CA" sz="1600" dirty="0"/>
              <a:t>20 nights / month : $3,462 - $2,880 = </a:t>
            </a:r>
            <a:r>
              <a:rPr lang="en-CA" sz="1600" dirty="0">
                <a:solidFill>
                  <a:srgbClr val="FF0000"/>
                </a:solidFill>
              </a:rPr>
              <a:t>$582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E2A67E-62AA-46D6-5F1A-19CA5ACC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-543584"/>
            <a:ext cx="3411973" cy="5197498"/>
          </a:xfrm>
        </p:spPr>
        <p:txBody>
          <a:bodyPr/>
          <a:lstStyle/>
          <a:p>
            <a:r>
              <a:rPr lang="en-CA" dirty="0"/>
              <a:t>Rental Costs: Annex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AE736-294E-52DE-08F2-AB88C6B4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2" y="3844413"/>
            <a:ext cx="4667572" cy="30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4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64941-04CA-5F1A-DC94-11301A80F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1 bedroom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CF4C-3BEA-507E-6A46-BB5335B003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Total Rent in Danforth: $2,000</a:t>
            </a:r>
          </a:p>
          <a:p>
            <a:r>
              <a:rPr lang="en-CA" sz="1800" dirty="0"/>
              <a:t>Rent cost after Airbnb earnings: </a:t>
            </a:r>
          </a:p>
          <a:p>
            <a:r>
              <a:rPr lang="en-CA" sz="1800" dirty="0"/>
              <a:t>10 nights / month : </a:t>
            </a:r>
            <a:r>
              <a:rPr lang="en-CA" dirty="0"/>
              <a:t>$2,000 </a:t>
            </a:r>
            <a:r>
              <a:rPr lang="en-CA" sz="1800" dirty="0"/>
              <a:t>- </a:t>
            </a:r>
            <a:r>
              <a:rPr lang="en-CA" dirty="0"/>
              <a:t>$1,070 </a:t>
            </a:r>
            <a:r>
              <a:rPr lang="en-CA" sz="1800" dirty="0"/>
              <a:t>$ = </a:t>
            </a:r>
            <a:r>
              <a:rPr lang="en-CA" sz="1800" dirty="0">
                <a:solidFill>
                  <a:srgbClr val="FF0000"/>
                </a:solidFill>
              </a:rPr>
              <a:t>$930</a:t>
            </a:r>
          </a:p>
          <a:p>
            <a:r>
              <a:rPr lang="en-CA" dirty="0"/>
              <a:t>15</a:t>
            </a:r>
            <a:r>
              <a:rPr lang="en-CA" sz="1800" dirty="0"/>
              <a:t> nights / month : </a:t>
            </a:r>
            <a:r>
              <a:rPr lang="en-CA" dirty="0"/>
              <a:t>$2,000</a:t>
            </a:r>
            <a:r>
              <a:rPr lang="en-CA" sz="1800" dirty="0"/>
              <a:t> – $1,605 = </a:t>
            </a:r>
            <a:r>
              <a:rPr lang="en-CA" sz="1800" dirty="0">
                <a:solidFill>
                  <a:srgbClr val="FF0000"/>
                </a:solidFill>
              </a:rPr>
              <a:t>$395</a:t>
            </a:r>
            <a:endParaRPr lang="en-CA" sz="1800" dirty="0">
              <a:solidFill>
                <a:srgbClr val="00B05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010E-E0A6-BB8C-11FA-EE4E4576F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 bedroom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0624D-2BE8-1D6E-CB61-552E731F46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dirty="0"/>
              <a:t>Total Rent in Danforth: $2,200</a:t>
            </a:r>
          </a:p>
          <a:p>
            <a:r>
              <a:rPr lang="en-CA" sz="1600" dirty="0"/>
              <a:t>Rent cost after Airbnb earnings: </a:t>
            </a:r>
          </a:p>
          <a:p>
            <a:r>
              <a:rPr lang="en-CA" sz="1600" dirty="0"/>
              <a:t>15 nights / month : $2,200 - $915 = </a:t>
            </a:r>
            <a:r>
              <a:rPr lang="en-CA" sz="1600" dirty="0">
                <a:solidFill>
                  <a:srgbClr val="FF0000"/>
                </a:solidFill>
              </a:rPr>
              <a:t>$1285</a:t>
            </a:r>
          </a:p>
          <a:p>
            <a:r>
              <a:rPr lang="en-CA" sz="1600" dirty="0"/>
              <a:t>20 nights / month : $2,200 - $1,220 = </a:t>
            </a:r>
            <a:r>
              <a:rPr lang="en-CA" sz="1600" dirty="0">
                <a:solidFill>
                  <a:srgbClr val="FF0000"/>
                </a:solidFill>
              </a:rPr>
              <a:t>$980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85A7E-1C00-2F86-F454-7674CC893EE8}"/>
              </a:ext>
            </a:extLst>
          </p:cNvPr>
          <p:cNvSpPr txBox="1"/>
          <p:nvPr/>
        </p:nvSpPr>
        <p:spPr>
          <a:xfrm>
            <a:off x="9450959" y="472101"/>
            <a:ext cx="251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* Rental estimates for Danforth are from imprecise source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2C94E-04EA-665D-5CC7-F1589C75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8932"/>
            <a:ext cx="4662163" cy="310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D3FE2CEF-A5B2-43F2-A870-177EC21A5510}"/>
              </a:ext>
            </a:extLst>
          </p:cNvPr>
          <p:cNvSpPr txBox="1">
            <a:spLocks/>
          </p:cNvSpPr>
          <p:nvPr/>
        </p:nvSpPr>
        <p:spPr>
          <a:xfrm>
            <a:off x="642918" y="-543584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Rental Costs: Danforth</a:t>
            </a:r>
          </a:p>
        </p:txBody>
      </p:sp>
    </p:spTree>
    <p:extLst>
      <p:ext uri="{BB962C8B-B14F-4D97-AF65-F5344CB8AC3E}">
        <p14:creationId xmlns:p14="http://schemas.microsoft.com/office/powerpoint/2010/main" val="15704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A33E-DB1C-6E26-644C-5F276541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3E9C-DCA6-A8E7-173F-D03884AE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Airbnb </a:t>
            </a:r>
            <a:r>
              <a:rPr lang="en-CA" u="sng" dirty="0"/>
              <a:t>can</a:t>
            </a:r>
            <a:r>
              <a:rPr lang="en-CA" dirty="0"/>
              <a:t> subsidize rent to a manageable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Neighborhood is important</a:t>
            </a:r>
            <a:r>
              <a:rPr lang="en-CA" dirty="0"/>
              <a:t>. It is preferable to live in a more expensive apartment but more central with a higher Airbnb revenue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While it is up to personal preference whether it is better to share your space (hosting in 1 room of your 2-bedroom apartment) or moving out for a portion of the month (renting entire 1-bedroom apartment), the </a:t>
            </a:r>
            <a:r>
              <a:rPr lang="en-CA" u="sng" dirty="0"/>
              <a:t>finances are preferable for a 1-bedroom</a:t>
            </a:r>
          </a:p>
        </p:txBody>
      </p:sp>
    </p:spTree>
    <p:extLst>
      <p:ext uri="{BB962C8B-B14F-4D97-AF65-F5344CB8AC3E}">
        <p14:creationId xmlns:p14="http://schemas.microsoft.com/office/powerpoint/2010/main" val="53049039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661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Aptos</vt:lpstr>
      <vt:lpstr>Arial</vt:lpstr>
      <vt:lpstr>Corbel</vt:lpstr>
      <vt:lpstr>ShojiVTI</vt:lpstr>
      <vt:lpstr>Airbnb:</vt:lpstr>
      <vt:lpstr>Disclaimer</vt:lpstr>
      <vt:lpstr>Aims</vt:lpstr>
      <vt:lpstr>Range of Average Price/Night by Neighborhood</vt:lpstr>
      <vt:lpstr>Range of Average Price/Night by Neighborhood</vt:lpstr>
      <vt:lpstr>Where to Live Match Airbnb value with proximity to your  friends, family, work, and the things you love</vt:lpstr>
      <vt:lpstr>Rental Costs: Annex</vt:lpstr>
      <vt:lpstr>PowerPoint Presentation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Kirk Geier</dc:creator>
  <cp:lastModifiedBy>Kirk Geier</cp:lastModifiedBy>
  <cp:revision>1</cp:revision>
  <dcterms:created xsi:type="dcterms:W3CDTF">2024-07-26T20:28:41Z</dcterms:created>
  <dcterms:modified xsi:type="dcterms:W3CDTF">2024-07-28T18:23:58Z</dcterms:modified>
</cp:coreProperties>
</file>