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b00667d3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b00667d3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b00667d3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b00667d3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b00667d3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b00667d3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b00667d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b00667d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b00667d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b00667d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b00667d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b00667d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b00667d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b00667d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b00667d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b00667d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b00667d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b00667d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b00667d3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b00667d3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b00667d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b00667d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C2T1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Keegan Gelvoria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908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Insights and Recommendations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Insights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needs conversion into integers for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limit recommendations will require regression analysis rather than classification analysis for “will a customer default?”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Repayment status history should provide insights into credit limit 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Recommendations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current process for approving a customer for line of credit and how that credit limit is determined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current process for non-payment or delayed payment for a customer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current process for defaulted customer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of Credit One client data to determine credit limits for customers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Framework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Question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 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stated business question?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One has seen an increase in number of customers who have defaulted on loans and needs to solve quickly or risk losing business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intent underlying the question (e.g., what is the context, what is the impacted segment, and what are stakeholders’ current thoughts about the underlying reasons?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One needs a way to understand how much credit to allow someone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 if someone should be approved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business considerations (e.g., stakeholders, timeline, and cost) are likely to impact the analysis?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tools can be utilized - not a data analytics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Science team has been enlisted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understand difference between what data analytics has been doing and what we are going to do with data science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Plan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the analysis goal?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Credit One needs a way to understand how much credit to allow someone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Or if someone should be approved or not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hypotheses are to be tested?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Repayment status history can provide credit limits for clients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data is required/available to test the hypotheses?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Limit Balance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Sex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Education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Marriage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Age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Repayment Status Scale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Bill Amount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Payment Amount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Default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methodology(-ies) will you employ?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Regression analysis based on selected attributes for credit limits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the project plan (timeline and milestones, risks, phasing, prioritization, …)?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Week 1 - Project Framework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Week 2-4 - Prepare and Explore Data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Week 4-6 - Build and Evaluate Models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Week 6 - Recommendations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where can the data be obtained?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CreditOne data can be accessed via SQL query to their MySQL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must the data be cleansed and validated?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cleaning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transformation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Missing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reduction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discretization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cleaning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- WIP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patterns do you see in the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data are object format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each of the hypotheses proven or disproven?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None from initial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confidence should stakeholders place in the results?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rank your findings in terms of quantified impact on the business?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- WIP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you most effectively present the results of your analysis to your stakeholders (in terms they can understand and in alignment with information they’ll value)?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A generic template for a recommendation presentation or report might include: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Background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Scope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Approach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insights with impact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will be accessed via CreditOne’s MySQL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Downloaded locally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Pre-processed/cleaned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Immediately the data shows that the values are in object format instead of integers and will need to be converted to perform analyses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