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5"/>
  </p:notesMasterIdLst>
  <p:sldIdLst>
    <p:sldId id="267" r:id="rId3"/>
    <p:sldId id="270" r:id="rId4"/>
    <p:sldId id="268" r:id="rId5"/>
    <p:sldId id="269" r:id="rId6"/>
    <p:sldId id="257" r:id="rId7"/>
    <p:sldId id="271" r:id="rId8"/>
    <p:sldId id="274" r:id="rId9"/>
    <p:sldId id="261" r:id="rId10"/>
    <p:sldId id="258" r:id="rId11"/>
    <p:sldId id="263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17"/>
    <a:srgbClr val="AB4DFC"/>
    <a:srgbClr val="5300B1"/>
    <a:srgbClr val="9878C2"/>
    <a:srgbClr val="12D61D"/>
    <a:srgbClr val="54EB4C"/>
    <a:srgbClr val="8BFD72"/>
    <a:srgbClr val="FD2B64"/>
    <a:srgbClr val="FE5838"/>
    <a:srgbClr val="FE2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28" autoAdjust="0"/>
  </p:normalViewPr>
  <p:slideViewPr>
    <p:cSldViewPr>
      <p:cViewPr>
        <p:scale>
          <a:sx n="112" d="100"/>
          <a:sy n="112" d="100"/>
        </p:scale>
        <p:origin x="-29" y="-9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C623C-66B1-4D28-96A6-CA295DE08693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606B2-501B-455D-9B32-ACFD67C6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06B2-501B-455D-9B32-ACFD67C6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06B2-501B-455D-9B32-ACFD67C6EE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606B2-501B-455D-9B32-ACFD67C6EE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3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1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3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4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6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9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5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4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8791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64" indent="-329664" algn="l" defTabSz="87910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272" indent="-274720" algn="l" defTabSz="87910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880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432" indent="-219776" algn="l" defTabSz="87910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7984" indent="-219776" algn="l" defTabSz="87910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536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089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641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193" indent="-219776" algn="l" defTabSz="8791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52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04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656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08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60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312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865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417" algn="l" defTabSz="8791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D5BA-1525-42DA-A381-5C8CE736A0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23F7-16F0-4DBA-A96D-DDA852097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5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7235" y="76199"/>
            <a:ext cx="1651000" cy="609600"/>
            <a:chOff x="2692400" y="381000"/>
            <a:chExt cx="1651000" cy="609600"/>
          </a:xfrm>
        </p:grpSpPr>
        <p:sp>
          <p:nvSpPr>
            <p:cNvPr id="10" name="Rectangle 3"/>
            <p:cNvSpPr/>
            <p:nvPr/>
          </p:nvSpPr>
          <p:spPr>
            <a:xfrm>
              <a:off x="2743200" y="457200"/>
              <a:ext cx="1600200" cy="533400"/>
            </a:xfrm>
            <a:custGeom>
              <a:avLst/>
              <a:gdLst>
                <a:gd name="connsiteX0" fmla="*/ 0 w 1600200"/>
                <a:gd name="connsiteY0" fmla="*/ 0 h 533400"/>
                <a:gd name="connsiteX1" fmla="*/ 1600200 w 1600200"/>
                <a:gd name="connsiteY1" fmla="*/ 0 h 533400"/>
                <a:gd name="connsiteX2" fmla="*/ 1600200 w 1600200"/>
                <a:gd name="connsiteY2" fmla="*/ 533400 h 533400"/>
                <a:gd name="connsiteX3" fmla="*/ 0 w 1600200"/>
                <a:gd name="connsiteY3" fmla="*/ 533400 h 533400"/>
                <a:gd name="connsiteX4" fmla="*/ 0 w 1600200"/>
                <a:gd name="connsiteY4" fmla="*/ 0 h 533400"/>
                <a:gd name="connsiteX0" fmla="*/ 0 w 1600200"/>
                <a:gd name="connsiteY0" fmla="*/ 0 h 533400"/>
                <a:gd name="connsiteX1" fmla="*/ 1600200 w 1600200"/>
                <a:gd name="connsiteY1" fmla="*/ 0 h 533400"/>
                <a:gd name="connsiteX2" fmla="*/ 1600200 w 1600200"/>
                <a:gd name="connsiteY2" fmla="*/ 533400 h 533400"/>
                <a:gd name="connsiteX3" fmla="*/ 248478 w 1600200"/>
                <a:gd name="connsiteY3" fmla="*/ 533400 h 533400"/>
                <a:gd name="connsiteX4" fmla="*/ 0 w 16002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0" h="533400">
                  <a:moveTo>
                    <a:pt x="0" y="0"/>
                  </a:moveTo>
                  <a:lnTo>
                    <a:pt x="1600200" y="0"/>
                  </a:lnTo>
                  <a:lnTo>
                    <a:pt x="1600200" y="533400"/>
                  </a:lnTo>
                  <a:lnTo>
                    <a:pt x="248478" y="5334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1"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   P</a:t>
              </a:r>
              <a:r>
                <a:rPr lang="en-US" sz="2400" dirty="0" smtClean="0">
                  <a:solidFill>
                    <a:prstClr val="black"/>
                  </a:solidFill>
                  <a:latin typeface="Trebuchet MS" pitchFamily="34" charset="0"/>
                </a:rPr>
                <a:t>l</a:t>
              </a:r>
              <a:r>
                <a:rPr lang="en-US" sz="2400" dirty="0" smtClean="0">
                  <a:solidFill>
                    <a:prstClr val="black"/>
                  </a:solidFill>
                </a:rPr>
                <a:t>exao</a:t>
              </a:r>
            </a:p>
          </p:txBody>
        </p:sp>
        <p:sp>
          <p:nvSpPr>
            <p:cNvPr id="11" name="Block Arc 10"/>
            <p:cNvSpPr/>
            <p:nvPr/>
          </p:nvSpPr>
          <p:spPr>
            <a:xfrm rot="5400000">
              <a:off x="2679700" y="429768"/>
              <a:ext cx="304800" cy="279400"/>
            </a:xfrm>
            <a:prstGeom prst="blockArc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6200000">
              <a:off x="2679700" y="393700"/>
              <a:ext cx="304800" cy="279400"/>
            </a:xfrm>
            <a:prstGeom prst="blockArc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5396" y="1337576"/>
            <a:ext cx="1670373" cy="1594600"/>
            <a:chOff x="8666881" y="2821374"/>
            <a:chExt cx="2560320" cy="2555997"/>
          </a:xfrm>
        </p:grpSpPr>
        <p:sp>
          <p:nvSpPr>
            <p:cNvPr id="7" name="Rectangle 6"/>
            <p:cNvSpPr/>
            <p:nvPr/>
          </p:nvSpPr>
          <p:spPr>
            <a:xfrm>
              <a:off x="8666881" y="2821374"/>
              <a:ext cx="2560320" cy="2555997"/>
            </a:xfrm>
            <a:prstGeom prst="rect">
              <a:avLst/>
            </a:prstGeom>
            <a:gradFill flip="none" rotWithShape="1">
              <a:gsLst>
                <a:gs pos="100000">
                  <a:schemeClr val="dk1">
                    <a:tint val="50000"/>
                    <a:satMod val="300000"/>
                  </a:schemeClr>
                </a:gs>
                <a:gs pos="75000">
                  <a:schemeClr val="dk1">
                    <a:tint val="37000"/>
                    <a:satMod val="300000"/>
                  </a:schemeClr>
                </a:gs>
                <a:gs pos="0">
                  <a:schemeClr val="dk1">
                    <a:tint val="15000"/>
                    <a:satMod val="3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5400000">
              <a:off x="9043889" y="3302207"/>
              <a:ext cx="1806304" cy="1755090"/>
            </a:xfrm>
            <a:prstGeom prst="blockArc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 rot="16200000">
              <a:off x="9043889" y="3096103"/>
              <a:ext cx="1806304" cy="1755090"/>
            </a:xfrm>
            <a:prstGeom prst="blockArc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Action Button: Home 16">
            <a:hlinkClick r:id="" action="ppaction://noaction" highlightClick="1"/>
          </p:cNvPr>
          <p:cNvSpPr/>
          <p:nvPr/>
        </p:nvSpPr>
        <p:spPr>
          <a:xfrm>
            <a:off x="2086536" y="228614"/>
            <a:ext cx="4813300" cy="457200"/>
          </a:xfrm>
          <a:custGeom>
            <a:avLst/>
            <a:gdLst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0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0" fmla="*/ 0 w 4038600"/>
              <a:gd name="connsiteY0" fmla="*/ 0 h 381000"/>
              <a:gd name="connsiteX1" fmla="*/ 4038600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600891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00891 w 4038600"/>
              <a:gd name="connsiteY4" fmla="*/ 0 h 381000"/>
              <a:gd name="connsiteX0" fmla="*/ 0 w 4038600"/>
              <a:gd name="connsiteY0" fmla="*/ 0 h 381000"/>
              <a:gd name="connsiteX1" fmla="*/ 3542211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0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600891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00891 w 4038600"/>
              <a:gd name="connsiteY4" fmla="*/ 0 h 381000"/>
              <a:gd name="connsiteX0" fmla="*/ 613954 w 4038600"/>
              <a:gd name="connsiteY0" fmla="*/ 0 h 381000"/>
              <a:gd name="connsiteX1" fmla="*/ 3542211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13954 w 4038600"/>
              <a:gd name="connsiteY4" fmla="*/ 0 h 381000"/>
              <a:gd name="connsiteX5" fmla="*/ 2019300 w 4038600"/>
              <a:gd name="connsiteY5" fmla="*/ 47625 h 381000"/>
              <a:gd name="connsiteX6" fmla="*/ 1876425 w 4038600"/>
              <a:gd name="connsiteY6" fmla="*/ 190500 h 381000"/>
              <a:gd name="connsiteX7" fmla="*/ 1912144 w 4038600"/>
              <a:gd name="connsiteY7" fmla="*/ 190500 h 381000"/>
              <a:gd name="connsiteX8" fmla="*/ 1912144 w 4038600"/>
              <a:gd name="connsiteY8" fmla="*/ 333375 h 381000"/>
              <a:gd name="connsiteX9" fmla="*/ 2126456 w 4038600"/>
              <a:gd name="connsiteY9" fmla="*/ 333375 h 381000"/>
              <a:gd name="connsiteX10" fmla="*/ 2126456 w 4038600"/>
              <a:gd name="connsiteY10" fmla="*/ 190500 h 381000"/>
              <a:gd name="connsiteX11" fmla="*/ 2162175 w 4038600"/>
              <a:gd name="connsiteY11" fmla="*/ 190500 h 381000"/>
              <a:gd name="connsiteX12" fmla="*/ 2108597 w 4038600"/>
              <a:gd name="connsiteY12" fmla="*/ 136922 h 381000"/>
              <a:gd name="connsiteX13" fmla="*/ 2108597 w 4038600"/>
              <a:gd name="connsiteY13" fmla="*/ 65484 h 381000"/>
              <a:gd name="connsiteX14" fmla="*/ 2072878 w 4038600"/>
              <a:gd name="connsiteY14" fmla="*/ 65484 h 381000"/>
              <a:gd name="connsiteX15" fmla="*/ 2072878 w 4038600"/>
              <a:gd name="connsiteY15" fmla="*/ 101203 h 381000"/>
              <a:gd name="connsiteX16" fmla="*/ 2019300 w 4038600"/>
              <a:gd name="connsiteY16" fmla="*/ 47625 h 381000"/>
              <a:gd name="connsiteX0" fmla="*/ 2108597 w 4038600"/>
              <a:gd name="connsiteY0" fmla="*/ 136922 h 381000"/>
              <a:gd name="connsiteX1" fmla="*/ 2108597 w 4038600"/>
              <a:gd name="connsiteY1" fmla="*/ 65484 h 381000"/>
              <a:gd name="connsiteX2" fmla="*/ 2072878 w 4038600"/>
              <a:gd name="connsiteY2" fmla="*/ 65484 h 381000"/>
              <a:gd name="connsiteX3" fmla="*/ 2072878 w 4038600"/>
              <a:gd name="connsiteY3" fmla="*/ 101203 h 381000"/>
              <a:gd name="connsiteX4" fmla="*/ 2108597 w 4038600"/>
              <a:gd name="connsiteY4" fmla="*/ 136922 h 381000"/>
              <a:gd name="connsiteX5" fmla="*/ 1912144 w 4038600"/>
              <a:gd name="connsiteY5" fmla="*/ 190500 h 381000"/>
              <a:gd name="connsiteX6" fmla="*/ 1912144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9" fmla="*/ 2037159 w 4038600"/>
              <a:gd name="connsiteY9" fmla="*/ 261938 h 381000"/>
              <a:gd name="connsiteX10" fmla="*/ 2037159 w 4038600"/>
              <a:gd name="connsiteY10" fmla="*/ 333375 h 381000"/>
              <a:gd name="connsiteX11" fmla="*/ 2126456 w 4038600"/>
              <a:gd name="connsiteY11" fmla="*/ 333375 h 381000"/>
              <a:gd name="connsiteX12" fmla="*/ 2126456 w 4038600"/>
              <a:gd name="connsiteY12" fmla="*/ 190500 h 381000"/>
              <a:gd name="connsiteX13" fmla="*/ 1912144 w 4038600"/>
              <a:gd name="connsiteY13" fmla="*/ 190500 h 381000"/>
              <a:gd name="connsiteX0" fmla="*/ 2019300 w 4038600"/>
              <a:gd name="connsiteY0" fmla="*/ 47625 h 381000"/>
              <a:gd name="connsiteX1" fmla="*/ 1876425 w 4038600"/>
              <a:gd name="connsiteY1" fmla="*/ 190500 h 381000"/>
              <a:gd name="connsiteX2" fmla="*/ 2162175 w 4038600"/>
              <a:gd name="connsiteY2" fmla="*/ 190500 h 381000"/>
              <a:gd name="connsiteX3" fmla="*/ 2019300 w 4038600"/>
              <a:gd name="connsiteY3" fmla="*/ 47625 h 381000"/>
              <a:gd name="connsiteX4" fmla="*/ 2001441 w 4038600"/>
              <a:gd name="connsiteY4" fmla="*/ 261938 h 381000"/>
              <a:gd name="connsiteX5" fmla="*/ 2037159 w 4038600"/>
              <a:gd name="connsiteY5" fmla="*/ 261938 h 381000"/>
              <a:gd name="connsiteX6" fmla="*/ 2037159 w 4038600"/>
              <a:gd name="connsiteY6" fmla="*/ 333375 h 381000"/>
              <a:gd name="connsiteX7" fmla="*/ 2001441 w 4038600"/>
              <a:gd name="connsiteY7" fmla="*/ 333375 h 381000"/>
              <a:gd name="connsiteX8" fmla="*/ 2001441 w 4038600"/>
              <a:gd name="connsiteY8" fmla="*/ 261938 h 381000"/>
              <a:gd name="connsiteX0" fmla="*/ 2019300 w 4038600"/>
              <a:gd name="connsiteY0" fmla="*/ 47625 h 381000"/>
              <a:gd name="connsiteX1" fmla="*/ 2072878 w 4038600"/>
              <a:gd name="connsiteY1" fmla="*/ 101203 h 381000"/>
              <a:gd name="connsiteX2" fmla="*/ 2072878 w 4038600"/>
              <a:gd name="connsiteY2" fmla="*/ 65484 h 381000"/>
              <a:gd name="connsiteX3" fmla="*/ 2108597 w 4038600"/>
              <a:gd name="connsiteY3" fmla="*/ 65484 h 381000"/>
              <a:gd name="connsiteX4" fmla="*/ 2108597 w 4038600"/>
              <a:gd name="connsiteY4" fmla="*/ 136922 h 381000"/>
              <a:gd name="connsiteX5" fmla="*/ 2162175 w 4038600"/>
              <a:gd name="connsiteY5" fmla="*/ 190500 h 381000"/>
              <a:gd name="connsiteX6" fmla="*/ 2126456 w 4038600"/>
              <a:gd name="connsiteY6" fmla="*/ 190500 h 381000"/>
              <a:gd name="connsiteX7" fmla="*/ 2126456 w 4038600"/>
              <a:gd name="connsiteY7" fmla="*/ 333375 h 381000"/>
              <a:gd name="connsiteX8" fmla="*/ 1912144 w 4038600"/>
              <a:gd name="connsiteY8" fmla="*/ 333375 h 381000"/>
              <a:gd name="connsiteX9" fmla="*/ 1912144 w 4038600"/>
              <a:gd name="connsiteY9" fmla="*/ 190500 h 381000"/>
              <a:gd name="connsiteX10" fmla="*/ 1876425 w 4038600"/>
              <a:gd name="connsiteY10" fmla="*/ 190500 h 381000"/>
              <a:gd name="connsiteX11" fmla="*/ 2019300 w 4038600"/>
              <a:gd name="connsiteY11" fmla="*/ 47625 h 381000"/>
              <a:gd name="connsiteX12" fmla="*/ 2072878 w 4038600"/>
              <a:gd name="connsiteY12" fmla="*/ 101203 h 381000"/>
              <a:gd name="connsiteX13" fmla="*/ 2108597 w 4038600"/>
              <a:gd name="connsiteY13" fmla="*/ 136922 h 381000"/>
              <a:gd name="connsiteX14" fmla="*/ 2126456 w 4038600"/>
              <a:gd name="connsiteY14" fmla="*/ 190500 h 381000"/>
              <a:gd name="connsiteX15" fmla="*/ 1912144 w 4038600"/>
              <a:gd name="connsiteY15" fmla="*/ 190500 h 381000"/>
              <a:gd name="connsiteX16" fmla="*/ 2001441 w 4038600"/>
              <a:gd name="connsiteY16" fmla="*/ 333375 h 381000"/>
              <a:gd name="connsiteX17" fmla="*/ 2001441 w 4038600"/>
              <a:gd name="connsiteY17" fmla="*/ 261938 h 381000"/>
              <a:gd name="connsiteX18" fmla="*/ 2037159 w 4038600"/>
              <a:gd name="connsiteY18" fmla="*/ 261938 h 381000"/>
              <a:gd name="connsiteX19" fmla="*/ 2037159 w 4038600"/>
              <a:gd name="connsiteY19" fmla="*/ 333375 h 381000"/>
              <a:gd name="connsiteX0" fmla="*/ 600891 w 4038600"/>
              <a:gd name="connsiteY0" fmla="*/ 0 h 381000"/>
              <a:gd name="connsiteX1" fmla="*/ 3529148 w 4038600"/>
              <a:gd name="connsiteY1" fmla="*/ 0 h 381000"/>
              <a:gd name="connsiteX2" fmla="*/ 4038600 w 4038600"/>
              <a:gd name="connsiteY2" fmla="*/ 381000 h 381000"/>
              <a:gd name="connsiteX3" fmla="*/ 0 w 4038600"/>
              <a:gd name="connsiteY3" fmla="*/ 381000 h 381000"/>
              <a:gd name="connsiteX4" fmla="*/ 600891 w 40386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381000" stroke="0" extrusionOk="0">
                <a:moveTo>
                  <a:pt x="613954" y="0"/>
                </a:moveTo>
                <a:lnTo>
                  <a:pt x="3542211" y="0"/>
                </a:lnTo>
                <a:lnTo>
                  <a:pt x="4038600" y="381000"/>
                </a:lnTo>
                <a:lnTo>
                  <a:pt x="0" y="381000"/>
                </a:lnTo>
                <a:lnTo>
                  <a:pt x="613954" y="0"/>
                </a:lnTo>
                <a:close/>
                <a:moveTo>
                  <a:pt x="2019300" y="47625"/>
                </a:moveTo>
                <a:lnTo>
                  <a:pt x="1876425" y="190500"/>
                </a:lnTo>
                <a:lnTo>
                  <a:pt x="1912144" y="190500"/>
                </a:lnTo>
                <a:lnTo>
                  <a:pt x="1912144" y="333375"/>
                </a:lnTo>
                <a:lnTo>
                  <a:pt x="2126456" y="333375"/>
                </a:lnTo>
                <a:lnTo>
                  <a:pt x="2126456" y="190500"/>
                </a:lnTo>
                <a:lnTo>
                  <a:pt x="2162175" y="190500"/>
                </a:lnTo>
                <a:lnTo>
                  <a:pt x="2108597" y="136922"/>
                </a:lnTo>
                <a:lnTo>
                  <a:pt x="2108597" y="65484"/>
                </a:lnTo>
                <a:lnTo>
                  <a:pt x="2072878" y="65484"/>
                </a:lnTo>
                <a:lnTo>
                  <a:pt x="2072878" y="101203"/>
                </a:lnTo>
                <a:lnTo>
                  <a:pt x="2019300" y="47625"/>
                </a:lnTo>
                <a:close/>
              </a:path>
              <a:path w="4038600" h="381000" fill="darkenLess" stroke="0" extrusionOk="0">
                <a:moveTo>
                  <a:pt x="2108597" y="136922"/>
                </a:moveTo>
                <a:lnTo>
                  <a:pt x="2108597" y="65484"/>
                </a:lnTo>
                <a:lnTo>
                  <a:pt x="2072878" y="65484"/>
                </a:lnTo>
                <a:lnTo>
                  <a:pt x="2072878" y="101203"/>
                </a:lnTo>
                <a:lnTo>
                  <a:pt x="2108597" y="136922"/>
                </a:lnTo>
                <a:close/>
                <a:moveTo>
                  <a:pt x="1912144" y="190500"/>
                </a:moveTo>
                <a:lnTo>
                  <a:pt x="1912144" y="333375"/>
                </a:lnTo>
                <a:lnTo>
                  <a:pt x="2001441" y="333375"/>
                </a:lnTo>
                <a:lnTo>
                  <a:pt x="2001441" y="261938"/>
                </a:lnTo>
                <a:lnTo>
                  <a:pt x="2037159" y="261938"/>
                </a:lnTo>
                <a:lnTo>
                  <a:pt x="2037159" y="333375"/>
                </a:lnTo>
                <a:lnTo>
                  <a:pt x="2126456" y="333375"/>
                </a:lnTo>
                <a:lnTo>
                  <a:pt x="2126456" y="190500"/>
                </a:lnTo>
                <a:lnTo>
                  <a:pt x="1912144" y="190500"/>
                </a:lnTo>
                <a:close/>
              </a:path>
              <a:path w="4038600" h="381000" fill="darken" stroke="0" extrusionOk="0">
                <a:moveTo>
                  <a:pt x="2019300" y="47625"/>
                </a:moveTo>
                <a:lnTo>
                  <a:pt x="1876425" y="190500"/>
                </a:lnTo>
                <a:lnTo>
                  <a:pt x="2162175" y="190500"/>
                </a:lnTo>
                <a:lnTo>
                  <a:pt x="2019300" y="47625"/>
                </a:lnTo>
                <a:close/>
                <a:moveTo>
                  <a:pt x="2001441" y="261938"/>
                </a:moveTo>
                <a:lnTo>
                  <a:pt x="2037159" y="261938"/>
                </a:lnTo>
                <a:lnTo>
                  <a:pt x="2037159" y="333375"/>
                </a:lnTo>
                <a:lnTo>
                  <a:pt x="2001441" y="333375"/>
                </a:lnTo>
                <a:lnTo>
                  <a:pt x="2001441" y="261938"/>
                </a:lnTo>
                <a:close/>
              </a:path>
              <a:path w="4038600" h="381000" fill="none" extrusionOk="0">
                <a:moveTo>
                  <a:pt x="2019300" y="47625"/>
                </a:moveTo>
                <a:lnTo>
                  <a:pt x="2072878" y="101203"/>
                </a:lnTo>
                <a:lnTo>
                  <a:pt x="2072878" y="65484"/>
                </a:lnTo>
                <a:lnTo>
                  <a:pt x="2108597" y="65484"/>
                </a:lnTo>
                <a:lnTo>
                  <a:pt x="2108597" y="136922"/>
                </a:lnTo>
                <a:lnTo>
                  <a:pt x="2162175" y="190500"/>
                </a:lnTo>
                <a:lnTo>
                  <a:pt x="2126456" y="190500"/>
                </a:lnTo>
                <a:lnTo>
                  <a:pt x="2126456" y="333375"/>
                </a:lnTo>
                <a:lnTo>
                  <a:pt x="1912144" y="333375"/>
                </a:lnTo>
                <a:lnTo>
                  <a:pt x="1912144" y="190500"/>
                </a:lnTo>
                <a:lnTo>
                  <a:pt x="1876425" y="190500"/>
                </a:lnTo>
                <a:lnTo>
                  <a:pt x="2019300" y="47625"/>
                </a:lnTo>
                <a:close/>
                <a:moveTo>
                  <a:pt x="2072878" y="101203"/>
                </a:moveTo>
                <a:lnTo>
                  <a:pt x="2108597" y="136922"/>
                </a:lnTo>
                <a:moveTo>
                  <a:pt x="2126456" y="190500"/>
                </a:moveTo>
                <a:lnTo>
                  <a:pt x="1912144" y="190500"/>
                </a:lnTo>
                <a:moveTo>
                  <a:pt x="2001441" y="333375"/>
                </a:moveTo>
                <a:lnTo>
                  <a:pt x="2001441" y="261938"/>
                </a:lnTo>
                <a:lnTo>
                  <a:pt x="2037159" y="261938"/>
                </a:lnTo>
                <a:lnTo>
                  <a:pt x="2037159" y="333375"/>
                </a:lnTo>
              </a:path>
              <a:path w="4038600" h="381000" fill="none">
                <a:moveTo>
                  <a:pt x="600891" y="0"/>
                </a:moveTo>
                <a:lnTo>
                  <a:pt x="3529148" y="0"/>
                </a:lnTo>
                <a:lnTo>
                  <a:pt x="4038600" y="381000"/>
                </a:lnTo>
                <a:lnTo>
                  <a:pt x="0" y="381000"/>
                </a:lnTo>
                <a:lnTo>
                  <a:pt x="600891" y="0"/>
                </a:lnTo>
                <a:close/>
              </a:path>
            </a:pathLst>
          </a:cu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88000">
                <a:schemeClr val="bg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1107622"/>
            <a:ext cx="5105400" cy="1676400"/>
            <a:chOff x="1905000" y="304800"/>
            <a:chExt cx="5105400" cy="1676400"/>
          </a:xfrm>
        </p:grpSpPr>
        <p:sp>
          <p:nvSpPr>
            <p:cNvPr id="16" name="Rectangle 15"/>
            <p:cNvSpPr/>
            <p:nvPr/>
          </p:nvSpPr>
          <p:spPr>
            <a:xfrm>
              <a:off x="1905000" y="304800"/>
              <a:ext cx="5105400" cy="167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135777" y="619928"/>
              <a:ext cx="914400" cy="850732"/>
            </a:xfrm>
            <a:prstGeom prst="triangle">
              <a:avLst/>
            </a:prstGeom>
            <a:gradFill>
              <a:gsLst>
                <a:gs pos="100000">
                  <a:srgbClr val="FFFF00"/>
                </a:gs>
                <a:gs pos="0">
                  <a:srgbClr val="D6A3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800" dirty="0" smtClean="0">
                  <a:solidFill>
                    <a:schemeClr val="tx1"/>
                  </a:solidFill>
                </a:rPr>
                <a:t>!</a:t>
              </a: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419725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TITLE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Description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Isosceles Triangle 19"/>
          <p:cNvSpPr/>
          <p:nvPr/>
        </p:nvSpPr>
        <p:spPr>
          <a:xfrm>
            <a:off x="118035" y="3466011"/>
            <a:ext cx="914400" cy="850732"/>
          </a:xfrm>
          <a:prstGeom prst="triangle">
            <a:avLst/>
          </a:prstGeom>
          <a:gradFill>
            <a:gsLst>
              <a:gs pos="667">
                <a:srgbClr val="F57E1B"/>
              </a:gs>
              <a:gs pos="100000">
                <a:srgbClr val="FFFF00"/>
              </a:gs>
              <a:gs pos="35000">
                <a:srgbClr val="FFC000"/>
              </a:gs>
            </a:gsLst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!</a:t>
            </a:r>
            <a:endParaRPr lang="en-US" sz="48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43200" y="2932176"/>
            <a:ext cx="5105400" cy="1676400"/>
            <a:chOff x="2743200" y="2932176"/>
            <a:chExt cx="5105400" cy="1676400"/>
          </a:xfrm>
        </p:grpSpPr>
        <p:sp>
          <p:nvSpPr>
            <p:cNvPr id="22" name="Rectangle 21"/>
            <p:cNvSpPr/>
            <p:nvPr/>
          </p:nvSpPr>
          <p:spPr>
            <a:xfrm>
              <a:off x="2743200" y="2932176"/>
              <a:ext cx="5105400" cy="167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3047101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TITLE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Description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" name="Action Button: Information 1">
              <a:hlinkClick r:id="" action="ppaction://noaction" highlightClick="1"/>
            </p:cNvPr>
            <p:cNvSpPr/>
            <p:nvPr/>
          </p:nvSpPr>
          <p:spPr>
            <a:xfrm>
              <a:off x="2973977" y="3311264"/>
              <a:ext cx="914400" cy="918223"/>
            </a:xfrm>
            <a:prstGeom prst="actionButtonInform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43200" y="4714554"/>
            <a:ext cx="5105400" cy="1676400"/>
            <a:chOff x="2743200" y="4714554"/>
            <a:chExt cx="5105400" cy="1676400"/>
          </a:xfrm>
        </p:grpSpPr>
        <p:sp>
          <p:nvSpPr>
            <p:cNvPr id="26" name="Rectangle 25"/>
            <p:cNvSpPr/>
            <p:nvPr/>
          </p:nvSpPr>
          <p:spPr>
            <a:xfrm>
              <a:off x="2743200" y="4714554"/>
              <a:ext cx="5105400" cy="1676400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8600" y="4829479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TITLE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Description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" name="Multiply 3"/>
            <p:cNvSpPr/>
            <p:nvPr/>
          </p:nvSpPr>
          <p:spPr>
            <a:xfrm>
              <a:off x="2842494" y="4829479"/>
              <a:ext cx="1177365" cy="1269088"/>
            </a:xfrm>
            <a:prstGeom prst="mathMultipl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ction Button: Information 28">
            <a:hlinkClick r:id="" action="ppaction://noaction" highlightClick="1"/>
          </p:cNvPr>
          <p:cNvSpPr/>
          <p:nvPr/>
        </p:nvSpPr>
        <p:spPr>
          <a:xfrm>
            <a:off x="1172136" y="3466011"/>
            <a:ext cx="914400" cy="918223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-13448" y="4316743"/>
            <a:ext cx="1276352" cy="1269088"/>
          </a:xfrm>
          <a:prstGeom prst="mathMultiply">
            <a:avLst>
              <a:gd name="adj1" fmla="val 14283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1262904" y="4570287"/>
            <a:ext cx="732864" cy="762000"/>
          </a:xfrm>
          <a:prstGeom prst="downArrow">
            <a:avLst/>
          </a:prstGeom>
          <a:gradFill flip="none" rotWithShape="1">
            <a:lin ang="5400000" scaled="1"/>
            <a:tileRect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Back or Previous 20">
            <a:hlinkClick r:id="" action="ppaction://noaction" highlightClick="1"/>
          </p:cNvPr>
          <p:cNvSpPr/>
          <p:nvPr/>
        </p:nvSpPr>
        <p:spPr>
          <a:xfrm>
            <a:off x="194340" y="5642634"/>
            <a:ext cx="571500" cy="523554"/>
          </a:xfrm>
          <a:prstGeom prst="actionButtonBackPrevious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tion Button: Forward or Next 22">
            <a:hlinkClick r:id="" action="ppaction://noaction" highlightClick="1"/>
          </p:cNvPr>
          <p:cNvSpPr/>
          <p:nvPr/>
        </p:nvSpPr>
        <p:spPr>
          <a:xfrm>
            <a:off x="824859" y="5642634"/>
            <a:ext cx="571500" cy="523554"/>
          </a:xfrm>
          <a:prstGeom prst="actionButtonForwardNex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8100" y="685800"/>
            <a:ext cx="16764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Apps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984500" y="685800"/>
            <a:ext cx="16764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Books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648200" y="685800"/>
            <a:ext cx="16764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Media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24600" y="685800"/>
            <a:ext cx="16764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Other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25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9600" y="1828800"/>
            <a:ext cx="8105775" cy="3000375"/>
            <a:chOff x="609600" y="1828800"/>
            <a:chExt cx="8105775" cy="3000375"/>
          </a:xfrm>
        </p:grpSpPr>
        <p:sp>
          <p:nvSpPr>
            <p:cNvPr id="6" name="Rectangle 5"/>
            <p:cNvSpPr/>
            <p:nvPr/>
          </p:nvSpPr>
          <p:spPr>
            <a:xfrm>
              <a:off x="609600" y="1828800"/>
              <a:ext cx="8105775" cy="30003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  <a:lumOff val="3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51811" y="2054245"/>
              <a:ext cx="2240378" cy="2549481"/>
              <a:chOff x="2754587" y="1750785"/>
              <a:chExt cx="3458647" cy="3864572"/>
            </a:xfrm>
          </p:grpSpPr>
          <p:sp>
            <p:nvSpPr>
              <p:cNvPr id="62" name="Block Arc 61"/>
              <p:cNvSpPr/>
              <p:nvPr/>
            </p:nvSpPr>
            <p:spPr>
              <a:xfrm rot="5400000">
                <a:off x="2781131" y="2183257"/>
                <a:ext cx="3405556" cy="3458643"/>
              </a:xfrm>
              <a:prstGeom prst="blockArc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  <a:alpha val="10000"/>
                    </a:srgbClr>
                  </a:gs>
                  <a:gs pos="80000">
                    <a:srgbClr val="4F81BD">
                      <a:shade val="93000"/>
                      <a:satMod val="130000"/>
                      <a:alpha val="10000"/>
                    </a:srgbClr>
                  </a:gs>
                  <a:gs pos="100000">
                    <a:srgbClr val="4F81BD">
                      <a:shade val="94000"/>
                      <a:satMod val="135000"/>
                      <a:alpha val="10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" name="Block Arc 62"/>
              <p:cNvSpPr/>
              <p:nvPr/>
            </p:nvSpPr>
            <p:spPr>
              <a:xfrm rot="16200000">
                <a:off x="2781139" y="1724235"/>
                <a:ext cx="3405545" cy="3458645"/>
              </a:xfrm>
              <a:prstGeom prst="blockArc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  <a:alpha val="10000"/>
                    </a:srgbClr>
                  </a:gs>
                  <a:gs pos="80000">
                    <a:srgbClr val="4F81BD">
                      <a:shade val="93000"/>
                      <a:satMod val="130000"/>
                      <a:alpha val="10000"/>
                    </a:srgbClr>
                  </a:gs>
                  <a:gs pos="100000">
                    <a:srgbClr val="4F81BD">
                      <a:shade val="94000"/>
                      <a:satMod val="135000"/>
                      <a:alpha val="10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1219200" y="2362200"/>
              <a:ext cx="704053" cy="73634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003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1226" y="2798460"/>
              <a:ext cx="365885" cy="30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9200" y="2341260"/>
              <a:ext cx="352026" cy="283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Diagonal Corner Rectangle 48"/>
            <p:cNvSpPr/>
            <p:nvPr/>
          </p:nvSpPr>
          <p:spPr>
            <a:xfrm>
              <a:off x="2450791" y="2362200"/>
              <a:ext cx="830592" cy="73634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4F81BD">
                <a:shade val="51000"/>
                <a:satMod val="13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lowchart: Delay 49"/>
            <p:cNvSpPr/>
            <p:nvPr/>
          </p:nvSpPr>
          <p:spPr>
            <a:xfrm rot="5400000">
              <a:off x="3828435" y="2395082"/>
              <a:ext cx="683944" cy="722972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Multidocument 50"/>
            <p:cNvSpPr/>
            <p:nvPr/>
          </p:nvSpPr>
          <p:spPr>
            <a:xfrm>
              <a:off x="5018223" y="2367501"/>
              <a:ext cx="786002" cy="703771"/>
            </a:xfrm>
            <a:prstGeom prst="flowChartMultidocumen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ular Callout 51"/>
            <p:cNvSpPr/>
            <p:nvPr/>
          </p:nvSpPr>
          <p:spPr>
            <a:xfrm>
              <a:off x="6246968" y="2362200"/>
              <a:ext cx="692806" cy="606552"/>
            </a:xfrm>
            <a:prstGeom prst="wedgeRectCallout">
              <a:avLst>
                <a:gd name="adj1" fmla="val 369"/>
                <a:gd name="adj2" fmla="val 69465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53" name="L-Shape 52"/>
            <p:cNvSpPr/>
            <p:nvPr/>
          </p:nvSpPr>
          <p:spPr>
            <a:xfrm rot="2855482">
              <a:off x="7489141" y="2415592"/>
              <a:ext cx="597474" cy="552281"/>
            </a:xfrm>
            <a:prstGeom prst="corner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26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4" name="Round Diagonal Corner Rectangle 53"/>
            <p:cNvSpPr/>
            <p:nvPr/>
          </p:nvSpPr>
          <p:spPr>
            <a:xfrm rot="20223103">
              <a:off x="1212480" y="3442921"/>
              <a:ext cx="717492" cy="6555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FFF99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93499" tIns="96747" rIns="193499" bIns="96747" rtlCol="0" anchor="ctr"/>
            <a:lstStyle/>
            <a:p>
              <a:endParaRPr lang="en-US" sz="213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Oval Callout 54"/>
            <p:cNvSpPr/>
            <p:nvPr/>
          </p:nvSpPr>
          <p:spPr>
            <a:xfrm>
              <a:off x="2443183" y="3378746"/>
              <a:ext cx="838200" cy="783900"/>
            </a:xfrm>
            <a:prstGeom prst="wedgeEllipseCallout">
              <a:avLst>
                <a:gd name="adj1" fmla="val 48476"/>
                <a:gd name="adj2" fmla="val 50279"/>
              </a:avLst>
            </a:prstGeom>
            <a:solidFill>
              <a:schemeClr val="accent3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Predefined Process 55"/>
            <p:cNvSpPr/>
            <p:nvPr/>
          </p:nvSpPr>
          <p:spPr>
            <a:xfrm>
              <a:off x="3827140" y="3441464"/>
              <a:ext cx="704753" cy="658463"/>
            </a:xfrm>
            <a:prstGeom prst="flowChartPredefinedProcess">
              <a:avLst/>
            </a:prstGeom>
            <a:solidFill>
              <a:schemeClr val="accent2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loud Callout 56">
              <a:hlinkClick r:id="" action="ppaction://noaction" highlightClick="1"/>
            </p:cNvPr>
            <p:cNvSpPr/>
            <p:nvPr/>
          </p:nvSpPr>
          <p:spPr>
            <a:xfrm>
              <a:off x="4944053" y="3418018"/>
              <a:ext cx="934341" cy="741500"/>
            </a:xfrm>
            <a:prstGeom prst="cloudCallout">
              <a:avLst>
                <a:gd name="adj1" fmla="val -41540"/>
                <a:gd name="adj2" fmla="val 8602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llate 57"/>
            <p:cNvSpPr/>
            <p:nvPr/>
          </p:nvSpPr>
          <p:spPr>
            <a:xfrm rot="5400000">
              <a:off x="6311604" y="3419278"/>
              <a:ext cx="563533" cy="729282"/>
            </a:xfrm>
            <a:prstGeom prst="flowChartCollate">
              <a:avLst/>
            </a:prstGeom>
            <a:solidFill>
              <a:schemeClr val="accent5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Multiply 60"/>
            <p:cNvSpPr/>
            <p:nvPr/>
          </p:nvSpPr>
          <p:spPr>
            <a:xfrm>
              <a:off x="7266372" y="3267572"/>
              <a:ext cx="1043012" cy="1032694"/>
            </a:xfrm>
            <a:prstGeom prst="mathMultiply">
              <a:avLst>
                <a:gd name="adj1" fmla="val 21574"/>
              </a:avLst>
            </a:prstGeom>
            <a:solidFill>
              <a:schemeClr val="accent4">
                <a:shade val="63000"/>
                <a:satMod val="165000"/>
              </a:schemeClr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0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828800"/>
            <a:ext cx="45720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9251" y="3004693"/>
            <a:ext cx="17705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4400" dirty="0"/>
              <a:t>P</a:t>
            </a:r>
            <a:r>
              <a:rPr lang="en-US" sz="4400" dirty="0">
                <a:latin typeface="Trebuchet MS" pitchFamily="34" charset="0"/>
              </a:rPr>
              <a:t>l</a:t>
            </a:r>
            <a:r>
              <a:rPr lang="en-US" sz="4400" dirty="0"/>
              <a:t>exao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3200" y="2732786"/>
            <a:ext cx="1184834" cy="1229614"/>
            <a:chOff x="3352800" y="411480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3352800" y="411480"/>
              <a:ext cx="914400" cy="91440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5400000">
              <a:off x="3505200" y="609600"/>
              <a:ext cx="609600" cy="609600"/>
            </a:xfrm>
            <a:prstGeom prst="blockArc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6200000">
              <a:off x="3505200" y="533400"/>
              <a:ext cx="609600" cy="609600"/>
            </a:xfrm>
            <a:prstGeom prst="blockArc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0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57200" y="228600"/>
            <a:ext cx="1143000" cy="1981200"/>
          </a:xfrm>
          <a:prstGeom prst="flowChartMagneticDisk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2153194" y="457200"/>
            <a:ext cx="1143000" cy="1295400"/>
          </a:xfrm>
          <a:prstGeom prst="foldedCorner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810000" y="457200"/>
            <a:ext cx="1524000" cy="1295400"/>
          </a:xfrm>
          <a:prstGeom prst="cloud">
            <a:avLst/>
          </a:prstGeom>
          <a:solidFill>
            <a:schemeClr val="accent5">
              <a:tint val="50000"/>
              <a:satMod val="30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5638800" y="457200"/>
            <a:ext cx="1447800" cy="129540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ome 8">
            <a:hlinkClick r:id="" action="ppaction://noaction" highlightClick="1"/>
          </p:cNvPr>
          <p:cNvSpPr/>
          <p:nvPr/>
        </p:nvSpPr>
        <p:spPr>
          <a:xfrm>
            <a:off x="457200" y="2819400"/>
            <a:ext cx="1143000" cy="1143000"/>
          </a:xfrm>
          <a:prstGeom prst="actionButtonHome">
            <a:avLst/>
          </a:prstGeom>
          <a:solidFill>
            <a:schemeClr val="accent1">
              <a:shade val="51000"/>
              <a:satMod val="1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24-Point Star 9"/>
          <p:cNvSpPr/>
          <p:nvPr/>
        </p:nvSpPr>
        <p:spPr>
          <a:xfrm>
            <a:off x="2258241" y="2819400"/>
            <a:ext cx="932906" cy="990600"/>
          </a:xfrm>
          <a:prstGeom prst="star24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ular Arrow 10"/>
          <p:cNvSpPr/>
          <p:nvPr/>
        </p:nvSpPr>
        <p:spPr>
          <a:xfrm>
            <a:off x="4038600" y="2895600"/>
            <a:ext cx="1066800" cy="1219200"/>
          </a:xfrm>
          <a:prstGeom prst="circularArrow">
            <a:avLst/>
          </a:prstGeom>
          <a:solidFill>
            <a:schemeClr val="accent4">
              <a:shade val="51000"/>
              <a:satMod val="13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6019800" y="2819400"/>
            <a:ext cx="990600" cy="914400"/>
          </a:xfrm>
          <a:prstGeom prst="flowChartMultidocument">
            <a:avLst/>
          </a:prstGeom>
          <a:solidFill>
            <a:schemeClr val="accent5">
              <a:shade val="51000"/>
              <a:satMod val="13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Document 12">
            <a:hlinkClick r:id="" action="ppaction://noaction" highlightClick="1"/>
          </p:cNvPr>
          <p:cNvSpPr/>
          <p:nvPr/>
        </p:nvSpPr>
        <p:spPr>
          <a:xfrm>
            <a:off x="457200" y="4648200"/>
            <a:ext cx="1295400" cy="1371600"/>
          </a:xfrm>
          <a:prstGeom prst="actionButtonDocumen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 rot="13073160">
            <a:off x="2476135" y="5219700"/>
            <a:ext cx="838200" cy="228600"/>
          </a:xfrm>
          <a:prstGeom prst="homePlat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10800000">
            <a:off x="4038600" y="4800600"/>
            <a:ext cx="9906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bIns="109728" rtlCol="0" anchor="b" anchorCtr="1">
            <a:normAutofit fontScale="92500" lnSpcReduction="10000"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Trebuchet MS" pitchFamily="34" charset="0"/>
              </a:rPr>
              <a:t>x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4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6858003" y="-4571997"/>
            <a:ext cx="19659604" cy="14935200"/>
          </a:xfrm>
          <a:prstGeom prst="rect">
            <a:avLst/>
          </a:prstGeom>
          <a:gradFill flip="none" rotWithShape="1">
            <a:lin ang="108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 rot="5400000">
            <a:off x="1256388" y="1517217"/>
            <a:ext cx="3430822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6200000">
            <a:off x="1256392" y="1058198"/>
            <a:ext cx="3430815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-3923846" y="-1576847"/>
            <a:ext cx="13791289" cy="9022006"/>
          </a:xfrm>
          <a:prstGeom prst="rect">
            <a:avLst/>
          </a:prstGeom>
          <a:gradFill flip="none" rotWithShape="1">
            <a:lin ang="108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/>
          <p:cNvSpPr/>
          <p:nvPr/>
        </p:nvSpPr>
        <p:spPr>
          <a:xfrm rot="5400000">
            <a:off x="1256388" y="1517217"/>
            <a:ext cx="3430822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6200000">
            <a:off x="1256392" y="1058198"/>
            <a:ext cx="3430815" cy="3444389"/>
          </a:xfrm>
          <a:prstGeom prst="blockArc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582863" y="562724"/>
            <a:ext cx="1661186" cy="1568657"/>
            <a:chOff x="2582863" y="562724"/>
            <a:chExt cx="1661186" cy="1568657"/>
          </a:xfrm>
        </p:grpSpPr>
        <p:sp>
          <p:nvSpPr>
            <p:cNvPr id="18" name="Rectangle 17"/>
            <p:cNvSpPr/>
            <p:nvPr/>
          </p:nvSpPr>
          <p:spPr>
            <a:xfrm>
              <a:off x="2582863" y="562724"/>
              <a:ext cx="1661185" cy="1567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6941" y="1731271"/>
              <a:ext cx="1027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rPr>
                <a:t>SOCIAL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7" name="Round Diagonal Corner Rectangle 16"/>
            <p:cNvSpPr/>
            <p:nvPr/>
          </p:nvSpPr>
          <p:spPr>
            <a:xfrm>
              <a:off x="2641639" y="706740"/>
              <a:ext cx="830592" cy="73634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4F81BD">
                <a:shade val="51000"/>
                <a:satMod val="13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6860" y="606055"/>
            <a:ext cx="1661186" cy="1567801"/>
            <a:chOff x="420719" y="555219"/>
            <a:chExt cx="1661186" cy="1567801"/>
          </a:xfrm>
        </p:grpSpPr>
        <p:sp>
          <p:nvSpPr>
            <p:cNvPr id="23" name="Rectangle 22"/>
            <p:cNvSpPr/>
            <p:nvPr/>
          </p:nvSpPr>
          <p:spPr>
            <a:xfrm>
              <a:off x="420719" y="555219"/>
              <a:ext cx="1661185" cy="156780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1003">
              <a:schemeClr val="dk1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2340" y="1722910"/>
              <a:ext cx="1269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rPr>
                <a:t>WIDGETS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533400" y="706740"/>
              <a:ext cx="704053" cy="73634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003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94767" y="1187080"/>
              <a:ext cx="365885" cy="30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40499" y="658803"/>
              <a:ext cx="352026" cy="283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82861" y="2663071"/>
            <a:ext cx="1661185" cy="1567801"/>
            <a:chOff x="2582861" y="2663071"/>
            <a:chExt cx="1661185" cy="1567801"/>
          </a:xfrm>
        </p:grpSpPr>
        <p:sp>
          <p:nvSpPr>
            <p:cNvPr id="42" name="Rectangle 41"/>
            <p:cNvSpPr/>
            <p:nvPr/>
          </p:nvSpPr>
          <p:spPr>
            <a:xfrm>
              <a:off x="2582861" y="2663071"/>
              <a:ext cx="1661185" cy="1567801"/>
            </a:xfrm>
            <a:prstGeom prst="rect">
              <a:avLst/>
            </a:prstGeom>
            <a:solidFill>
              <a:schemeClr val="dk1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08883" y="3830760"/>
              <a:ext cx="82974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CHAT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45" name="Rectangular Callout 44"/>
            <p:cNvSpPr/>
            <p:nvPr/>
          </p:nvSpPr>
          <p:spPr>
            <a:xfrm>
              <a:off x="2720648" y="2808789"/>
              <a:ext cx="692806" cy="606552"/>
            </a:xfrm>
            <a:prstGeom prst="wedgeRectCallout">
              <a:avLst>
                <a:gd name="adj1" fmla="val 369"/>
                <a:gd name="adj2" fmla="val 69465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4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5893" y="2663070"/>
            <a:ext cx="1661185" cy="1567801"/>
            <a:chOff x="4545893" y="2663070"/>
            <a:chExt cx="1661185" cy="1567801"/>
          </a:xfrm>
        </p:grpSpPr>
        <p:sp>
          <p:nvSpPr>
            <p:cNvPr id="28" name="Rectangle 27"/>
            <p:cNvSpPr/>
            <p:nvPr/>
          </p:nvSpPr>
          <p:spPr>
            <a:xfrm>
              <a:off x="4545893" y="2663070"/>
              <a:ext cx="1661185" cy="1567801"/>
            </a:xfrm>
            <a:prstGeom prst="rect">
              <a:avLst/>
            </a:prstGeom>
            <a:solidFill>
              <a:schemeClr val="accent1">
                <a:tint val="38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2728" y="3830700"/>
              <a:ext cx="13343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CENTRAL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0" name="L-Shape 29"/>
            <p:cNvSpPr/>
            <p:nvPr/>
          </p:nvSpPr>
          <p:spPr>
            <a:xfrm rot="2855482">
              <a:off x="4731729" y="2923038"/>
              <a:ext cx="597474" cy="552281"/>
            </a:xfrm>
            <a:prstGeom prst="corner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8261" tIns="104129" rIns="208261" bIns="104129" rtlCol="0" anchor="ctr"/>
            <a:lstStyle/>
            <a:p>
              <a:pPr algn="ctr"/>
              <a:endParaRPr lang="en-US" sz="26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29400" y="2663069"/>
            <a:ext cx="1661185" cy="1567801"/>
            <a:chOff x="6629400" y="2663069"/>
            <a:chExt cx="1661185" cy="1567801"/>
          </a:xfrm>
        </p:grpSpPr>
        <p:sp>
          <p:nvSpPr>
            <p:cNvPr id="41" name="Rectangle 40"/>
            <p:cNvSpPr/>
            <p:nvPr/>
          </p:nvSpPr>
          <p:spPr>
            <a:xfrm>
              <a:off x="6629400" y="2663069"/>
              <a:ext cx="1661185" cy="1567801"/>
            </a:xfrm>
            <a:prstGeom prst="rect">
              <a:avLst/>
            </a:prstGeom>
            <a:solidFill>
              <a:schemeClr val="accent6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99367" y="3830700"/>
              <a:ext cx="98441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PAPER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47" name="Round Diagonal Corner Rectangle 46"/>
            <p:cNvSpPr/>
            <p:nvPr/>
          </p:nvSpPr>
          <p:spPr>
            <a:xfrm rot="20223103">
              <a:off x="6728808" y="2857135"/>
              <a:ext cx="717492" cy="6555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FFF99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93499" tIns="96747" rIns="193499" bIns="96747" rtlCol="0" anchor="ctr"/>
            <a:lstStyle/>
            <a:p>
              <a:endParaRPr lang="en-US" sz="213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95800" y="563580"/>
            <a:ext cx="1661185" cy="1567801"/>
            <a:chOff x="4495800" y="563580"/>
            <a:chExt cx="1661185" cy="1567801"/>
          </a:xfrm>
        </p:grpSpPr>
        <p:sp>
          <p:nvSpPr>
            <p:cNvPr id="26" name="Rectangle 25"/>
            <p:cNvSpPr/>
            <p:nvPr/>
          </p:nvSpPr>
          <p:spPr>
            <a:xfrm>
              <a:off x="4495800" y="563580"/>
              <a:ext cx="1661185" cy="1567801"/>
            </a:xfrm>
            <a:prstGeom prst="rect">
              <a:avLst/>
            </a:prstGeom>
            <a:solidFill>
              <a:schemeClr val="accent5">
                <a:shade val="63000"/>
                <a:satMod val="165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7256" y="1722910"/>
              <a:ext cx="1049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MOBILE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5104" y="685800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07256" y="685800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25103" y="1152925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07255" y="1153199"/>
              <a:ext cx="395069" cy="38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6860" y="2606999"/>
            <a:ext cx="1661185" cy="1567801"/>
            <a:chOff x="406860" y="2606999"/>
            <a:chExt cx="1661185" cy="1567801"/>
          </a:xfrm>
        </p:grpSpPr>
        <p:grpSp>
          <p:nvGrpSpPr>
            <p:cNvPr id="8" name="Group 7"/>
            <p:cNvGrpSpPr/>
            <p:nvPr/>
          </p:nvGrpSpPr>
          <p:grpSpPr>
            <a:xfrm>
              <a:off x="406860" y="2606999"/>
              <a:ext cx="1661185" cy="1567801"/>
              <a:chOff x="406860" y="2606999"/>
              <a:chExt cx="1661185" cy="156780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06860" y="2606999"/>
                <a:ext cx="1661185" cy="15678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97125" y="3774690"/>
                <a:ext cx="127092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 smtClean="0">
                    <a:solidFill>
                      <a:sysClr val="window" lastClr="FFFFFF"/>
                    </a:solidFill>
                    <a:latin typeface="Trebuchet MS" pitchFamily="34" charset="0"/>
                  </a:rPr>
                  <a:t>PANELS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rebuchet MS" pitchFamily="34" charset="0"/>
                </a:endParaRPr>
              </a:p>
            </p:txBody>
          </p:sp>
        </p:grpSp>
        <p:sp>
          <p:nvSpPr>
            <p:cNvPr id="12" name="Flowchart: Multidocument 11"/>
            <p:cNvSpPr/>
            <p:nvPr/>
          </p:nvSpPr>
          <p:spPr>
            <a:xfrm>
              <a:off x="585598" y="2801429"/>
              <a:ext cx="786002" cy="703771"/>
            </a:xfrm>
            <a:prstGeom prst="flowChartMultidocumen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29400" y="606055"/>
            <a:ext cx="1661185" cy="1567801"/>
            <a:chOff x="6629400" y="606055"/>
            <a:chExt cx="1661185" cy="1567801"/>
          </a:xfrm>
        </p:grpSpPr>
        <p:sp>
          <p:nvSpPr>
            <p:cNvPr id="32" name="Rectangle 31"/>
            <p:cNvSpPr/>
            <p:nvPr/>
          </p:nvSpPr>
          <p:spPr>
            <a:xfrm>
              <a:off x="6629400" y="606055"/>
              <a:ext cx="1661185" cy="1567801"/>
            </a:xfrm>
            <a:prstGeom prst="rect">
              <a:avLst/>
            </a:prstGeom>
            <a:solidFill>
              <a:schemeClr val="accent6">
                <a:shade val="63000"/>
                <a:satMod val="165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7971" y="1773746"/>
              <a:ext cx="5726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3" name="Flowchart: Delay 12"/>
            <p:cNvSpPr/>
            <p:nvPr/>
          </p:nvSpPr>
          <p:spPr>
            <a:xfrm rot="5400000">
              <a:off x="6842250" y="820542"/>
              <a:ext cx="683944" cy="722972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1645" y="4724400"/>
            <a:ext cx="1661185" cy="1567801"/>
            <a:chOff x="391645" y="4724400"/>
            <a:chExt cx="1661185" cy="1567801"/>
          </a:xfrm>
        </p:grpSpPr>
        <p:sp>
          <p:nvSpPr>
            <p:cNvPr id="51" name="Rectangle 50"/>
            <p:cNvSpPr/>
            <p:nvPr/>
          </p:nvSpPr>
          <p:spPr>
            <a:xfrm>
              <a:off x="391645" y="4724400"/>
              <a:ext cx="1661185" cy="1567801"/>
            </a:xfrm>
            <a:prstGeom prst="rect">
              <a:avLst/>
            </a:prstGeom>
            <a:solidFill>
              <a:schemeClr val="accent3">
                <a:shade val="63000"/>
                <a:satMod val="165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2284" y="5892089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MESSAGES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533400" y="4854900"/>
              <a:ext cx="838200" cy="783900"/>
            </a:xfrm>
            <a:prstGeom prst="wedgeEllipseCallout">
              <a:avLst>
                <a:gd name="adj1" fmla="val 52671"/>
                <a:gd name="adj2" fmla="val 47288"/>
              </a:avLst>
            </a:prstGeom>
            <a:solidFill>
              <a:schemeClr val="accent3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78291" y="4724399"/>
            <a:ext cx="1665755" cy="1567801"/>
            <a:chOff x="2578291" y="4724399"/>
            <a:chExt cx="1665755" cy="1567801"/>
          </a:xfrm>
        </p:grpSpPr>
        <p:sp>
          <p:nvSpPr>
            <p:cNvPr id="55" name="Rectangle 54"/>
            <p:cNvSpPr/>
            <p:nvPr/>
          </p:nvSpPr>
          <p:spPr>
            <a:xfrm>
              <a:off x="2578291" y="4724399"/>
              <a:ext cx="1661185" cy="1567801"/>
            </a:xfrm>
            <a:prstGeom prst="rect">
              <a:avLst/>
            </a:prstGeom>
            <a:solidFill>
              <a:schemeClr val="accent2">
                <a:shade val="63000"/>
                <a:satMod val="165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85414" y="5892089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PHOTOS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25" name="Flowchart: Predefined Process 24"/>
            <p:cNvSpPr/>
            <p:nvPr/>
          </p:nvSpPr>
          <p:spPr>
            <a:xfrm>
              <a:off x="2759407" y="4917618"/>
              <a:ext cx="704753" cy="658463"/>
            </a:xfrm>
            <a:prstGeom prst="flowChartPredefinedProcess">
              <a:avLst/>
            </a:prstGeom>
            <a:solidFill>
              <a:schemeClr val="accent2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962458" y="6488668"/>
            <a:ext cx="11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175 X 165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544791" y="4731230"/>
            <a:ext cx="1661185" cy="1567801"/>
            <a:chOff x="4544791" y="4731230"/>
            <a:chExt cx="1661185" cy="1567801"/>
          </a:xfrm>
        </p:grpSpPr>
        <p:sp>
          <p:nvSpPr>
            <p:cNvPr id="58" name="Rectangle 57"/>
            <p:cNvSpPr/>
            <p:nvPr/>
          </p:nvSpPr>
          <p:spPr>
            <a:xfrm>
              <a:off x="4544791" y="4731230"/>
              <a:ext cx="1661185" cy="1567801"/>
            </a:xfrm>
            <a:prstGeom prst="rect">
              <a:avLst/>
            </a:prstGeom>
            <a:solidFill>
              <a:schemeClr val="accent4">
                <a:shade val="63000"/>
                <a:satMod val="165000"/>
              </a:schemeClr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47344" y="5898921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CHATTER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7" name="Cloud Callout 36">
              <a:hlinkClick r:id="" action="ppaction://noaction" highlightClick="1"/>
            </p:cNvPr>
            <p:cNvSpPr/>
            <p:nvPr/>
          </p:nvSpPr>
          <p:spPr>
            <a:xfrm>
              <a:off x="4697778" y="4876800"/>
              <a:ext cx="934341" cy="741500"/>
            </a:xfrm>
            <a:prstGeom prst="cloudCallout">
              <a:avLst>
                <a:gd name="adj1" fmla="val -41540"/>
                <a:gd name="adj2" fmla="val 8602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44615" y="4724398"/>
            <a:ext cx="1661185" cy="1574633"/>
            <a:chOff x="6644615" y="4724398"/>
            <a:chExt cx="1661185" cy="1574633"/>
          </a:xfrm>
        </p:grpSpPr>
        <p:sp>
          <p:nvSpPr>
            <p:cNvPr id="59" name="Rectangle 58"/>
            <p:cNvSpPr/>
            <p:nvPr/>
          </p:nvSpPr>
          <p:spPr>
            <a:xfrm>
              <a:off x="6644615" y="4724398"/>
              <a:ext cx="1661185" cy="156780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05601" y="5898921"/>
              <a:ext cx="160019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CALLER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36" name="Flowchart: Collate 35"/>
            <p:cNvSpPr/>
            <p:nvPr/>
          </p:nvSpPr>
          <p:spPr>
            <a:xfrm rot="5400000">
              <a:off x="6899299" y="4861891"/>
              <a:ext cx="563533" cy="729282"/>
            </a:xfrm>
            <a:prstGeom prst="flowChartCollate">
              <a:avLst/>
            </a:prstGeom>
            <a:solidFill>
              <a:schemeClr val="accent5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2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4600" y="457199"/>
            <a:ext cx="1661185" cy="1567801"/>
            <a:chOff x="2743200" y="457200"/>
            <a:chExt cx="1661185" cy="1567801"/>
          </a:xfrm>
        </p:grpSpPr>
        <p:sp>
          <p:nvSpPr>
            <p:cNvPr id="59" name="Rectangle 58"/>
            <p:cNvSpPr/>
            <p:nvPr/>
          </p:nvSpPr>
          <p:spPr>
            <a:xfrm>
              <a:off x="2743200" y="457200"/>
              <a:ext cx="1661185" cy="1567801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5753" y="1624891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SETTINGS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2" name="Minus 61">
              <a:hlinkClick r:id="rId2" action="ppaction://hlinksldjump"/>
            </p:cNvPr>
            <p:cNvSpPr/>
            <p:nvPr/>
          </p:nvSpPr>
          <p:spPr>
            <a:xfrm rot="8540313">
              <a:off x="2783713" y="909570"/>
              <a:ext cx="639827" cy="450744"/>
            </a:xfrm>
            <a:prstGeom prst="mathMinus">
              <a:avLst/>
            </a:prstGeom>
            <a:solidFill>
              <a:sysClr val="windowText" lastClr="000000">
                <a:tint val="35000"/>
                <a:satMod val="260000"/>
              </a:sysClr>
            </a:solidFill>
            <a:ln w="12700" cap="flat" cmpd="sng" algn="ctr">
              <a:noFill/>
              <a:prstDash val="solid"/>
            </a:ln>
            <a:effectLst/>
          </p:spPr>
          <p:txBody>
            <a:bodyPr lIns="98416" tIns="49208" rIns="98416" bIns="49208" rtlCol="0" anchor="ctr"/>
            <a:lstStyle>
              <a:defPPr>
                <a:defRPr lang="en-US"/>
              </a:defPPr>
              <a:lvl1pPr marL="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701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94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41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8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34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8198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29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75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Arc 62">
              <a:hlinkClick r:id="rId2" action="ppaction://hlinksldjump"/>
            </p:cNvPr>
            <p:cNvSpPr/>
            <p:nvPr/>
          </p:nvSpPr>
          <p:spPr>
            <a:xfrm rot="7939875">
              <a:off x="3244806" y="624114"/>
              <a:ext cx="425565" cy="433013"/>
            </a:xfrm>
            <a:prstGeom prst="arc">
              <a:avLst>
                <a:gd name="adj1" fmla="val 16200000"/>
                <a:gd name="adj2" fmla="val 6575813"/>
              </a:avLst>
            </a:prstGeom>
            <a:noFill/>
            <a:ln w="76200" cap="flat" cmpd="sng" algn="ctr">
              <a:solidFill>
                <a:schemeClr val="tx1">
                  <a:lumMod val="85000"/>
                </a:schemeClr>
              </a:solidFill>
              <a:prstDash val="solid"/>
            </a:ln>
            <a:effectLst/>
          </p:spPr>
          <p:txBody>
            <a:bodyPr lIns="98416" tIns="49208" rIns="98416" bIns="49208" rtlCol="0" anchor="ctr"/>
            <a:lstStyle>
              <a:defPPr>
                <a:defRPr lang="en-US"/>
              </a:defPPr>
              <a:lvl1pPr marL="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701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94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41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8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34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8198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2900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7599" algn="l" defTabSz="1029400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457200"/>
            <a:ext cx="1661185" cy="1567801"/>
            <a:chOff x="6644615" y="4724398"/>
            <a:chExt cx="1661185" cy="1567801"/>
          </a:xfrm>
        </p:grpSpPr>
        <p:sp>
          <p:nvSpPr>
            <p:cNvPr id="8" name="Rectangle 7"/>
            <p:cNvSpPr/>
            <p:nvPr/>
          </p:nvSpPr>
          <p:spPr>
            <a:xfrm>
              <a:off x="6644615" y="4724398"/>
              <a:ext cx="1661185" cy="1567801"/>
            </a:xfrm>
            <a:prstGeom prst="rect">
              <a:avLst/>
            </a:prstGeom>
            <a:solidFill>
              <a:schemeClr val="accent4">
                <a:tint val="35000"/>
                <a:satMod val="260000"/>
              </a:schemeClr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5892089"/>
              <a:ext cx="160019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CALC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0" name="Multiply 9"/>
            <p:cNvSpPr/>
            <p:nvPr/>
          </p:nvSpPr>
          <p:spPr>
            <a:xfrm>
              <a:off x="6668403" y="4743324"/>
              <a:ext cx="1043012" cy="1032694"/>
            </a:xfrm>
            <a:prstGeom prst="mathMultiply">
              <a:avLst>
                <a:gd name="adj1" fmla="val 21574"/>
              </a:avLst>
            </a:prstGeom>
            <a:solidFill>
              <a:schemeClr val="accent4">
                <a:shade val="63000"/>
                <a:satMod val="165000"/>
              </a:schemeClr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2362200"/>
            <a:ext cx="1661185" cy="1567801"/>
            <a:chOff x="4724400" y="476126"/>
            <a:chExt cx="1661185" cy="1567801"/>
          </a:xfrm>
        </p:grpSpPr>
        <p:sp>
          <p:nvSpPr>
            <p:cNvPr id="12" name="Rectangle 11"/>
            <p:cNvSpPr/>
            <p:nvPr/>
          </p:nvSpPr>
          <p:spPr>
            <a:xfrm>
              <a:off x="4724400" y="476126"/>
              <a:ext cx="1661185" cy="15678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5676" y="1059971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N/a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0" y="457921"/>
            <a:ext cx="1661185" cy="1567801"/>
            <a:chOff x="4572000" y="457921"/>
            <a:chExt cx="1661185" cy="1567801"/>
          </a:xfrm>
        </p:grpSpPr>
        <p:sp>
          <p:nvSpPr>
            <p:cNvPr id="15" name="Rectangle 14"/>
            <p:cNvSpPr/>
            <p:nvPr/>
          </p:nvSpPr>
          <p:spPr>
            <a:xfrm>
              <a:off x="4572000" y="457921"/>
              <a:ext cx="1661185" cy="1567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553" y="1625612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NOTES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4" name="Folded Corner 3"/>
            <p:cNvSpPr/>
            <p:nvPr/>
          </p:nvSpPr>
          <p:spPr>
            <a:xfrm rot="16200000">
              <a:off x="4737291" y="630096"/>
              <a:ext cx="687123" cy="643484"/>
            </a:xfrm>
            <a:prstGeom prst="foldedCorner">
              <a:avLst>
                <a:gd name="adj" fmla="val 29777"/>
              </a:avLst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5600" y="457921"/>
            <a:ext cx="1661185" cy="1567801"/>
            <a:chOff x="6705600" y="457921"/>
            <a:chExt cx="1661185" cy="1567801"/>
          </a:xfrm>
        </p:grpSpPr>
        <p:sp>
          <p:nvSpPr>
            <p:cNvPr id="19" name="Rectangle 18"/>
            <p:cNvSpPr/>
            <p:nvPr/>
          </p:nvSpPr>
          <p:spPr>
            <a:xfrm>
              <a:off x="6705600" y="457921"/>
              <a:ext cx="1661185" cy="1567801"/>
            </a:xfrm>
            <a:prstGeom prst="rect">
              <a:avLst/>
            </a:prstGeom>
            <a:solidFill>
              <a:srgbClr val="33CC33">
                <a:lumMod val="98000"/>
                <a:lumOff val="2000"/>
              </a:srgb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08153" y="1625612"/>
              <a:ext cx="13586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smtClean="0">
                  <a:solidFill>
                    <a:sysClr val="window" lastClr="FFFFFF"/>
                  </a:solidFill>
                  <a:latin typeface="Trebuchet MS" pitchFamily="34" charset="0"/>
                </a:rPr>
                <a:t>PHONE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 rot="14745324">
              <a:off x="6848448" y="533990"/>
              <a:ext cx="896204" cy="892617"/>
            </a:xfrm>
            <a:prstGeom prst="blockArc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6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2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5201569" y="1143393"/>
            <a:ext cx="1066800" cy="1066800"/>
            <a:chOff x="5201569" y="1143393"/>
            <a:chExt cx="1066800" cy="1066800"/>
          </a:xfrm>
        </p:grpSpPr>
        <p:sp>
          <p:nvSpPr>
            <p:cNvPr id="63" name="Rectangle 62"/>
            <p:cNvSpPr/>
            <p:nvPr/>
          </p:nvSpPr>
          <p:spPr>
            <a:xfrm>
              <a:off x="5201569" y="1143393"/>
              <a:ext cx="1066800" cy="1066800"/>
            </a:xfrm>
            <a:prstGeom prst="rect">
              <a:avLst/>
            </a:prstGeom>
            <a:gradFill>
              <a:gsLst>
                <a:gs pos="0">
                  <a:srgbClr val="FD2B64"/>
                </a:gs>
                <a:gs pos="50000">
                  <a:srgbClr val="FE2637"/>
                </a:gs>
                <a:gs pos="100000">
                  <a:srgbClr val="FE583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20775916">
              <a:off x="5358384" y="1865376"/>
              <a:ext cx="254843" cy="19526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83563" y="1410150"/>
              <a:ext cx="0" cy="541347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66" name="Parallelogram 65"/>
            <p:cNvSpPr/>
            <p:nvPr/>
          </p:nvSpPr>
          <p:spPr>
            <a:xfrm rot="20760000">
              <a:off x="5532057" y="1341257"/>
              <a:ext cx="488854" cy="129626"/>
            </a:xfrm>
            <a:prstGeom prst="parallelogram">
              <a:avLst/>
            </a:prstGeom>
            <a:gradFill>
              <a:gsLst>
                <a:gs pos="0">
                  <a:schemeClr val="tx1"/>
                </a:gs>
                <a:gs pos="98000">
                  <a:srgbClr val="FFFFFF"/>
                </a:gs>
                <a:gs pos="100000">
                  <a:schemeClr val="tx1">
                    <a:alpha val="75000"/>
                  </a:schemeClr>
                </a:gs>
              </a:gsLst>
              <a:path path="circle">
                <a:fillToRect l="50000" t="50000" r="50000" b="50000"/>
              </a:path>
            </a:gra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0775916">
              <a:off x="5745799" y="1783667"/>
              <a:ext cx="254843" cy="19526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5969590" y="1319898"/>
              <a:ext cx="0" cy="541347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2757551" y="2371242"/>
            <a:ext cx="1066800" cy="1066800"/>
            <a:chOff x="3219768" y="3505200"/>
            <a:chExt cx="1066800" cy="1066800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3219768" y="3505200"/>
              <a:ext cx="1066800" cy="1066800"/>
            </a:xfrm>
            <a:prstGeom prst="rect">
              <a:avLst/>
            </a:prstGeom>
            <a:solidFill>
              <a:srgbClr val="F57B1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lowchart: Stored Data 62"/>
            <p:cNvSpPr/>
            <p:nvPr/>
          </p:nvSpPr>
          <p:spPr>
            <a:xfrm rot="5400000">
              <a:off x="3676523" y="3828928"/>
              <a:ext cx="514921" cy="36163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248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91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1667" y="0"/>
                  </a:moveTo>
                  <a:lnTo>
                    <a:pt x="10000" y="0"/>
                  </a:lnTo>
                  <a:cubicBezTo>
                    <a:pt x="9079" y="0"/>
                    <a:pt x="8915" y="2239"/>
                    <a:pt x="8915" y="5000"/>
                  </a:cubicBezTo>
                  <a:cubicBezTo>
                    <a:pt x="8915" y="7761"/>
                    <a:pt x="9079" y="10000"/>
                    <a:pt x="10000" y="10000"/>
                  </a:cubicBez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lowchart: Stored Data 62"/>
            <p:cNvSpPr/>
            <p:nvPr/>
          </p:nvSpPr>
          <p:spPr>
            <a:xfrm rot="5400000">
              <a:off x="3314890" y="3828928"/>
              <a:ext cx="514921" cy="36163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248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91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1667" y="0"/>
                  </a:moveTo>
                  <a:lnTo>
                    <a:pt x="10000" y="0"/>
                  </a:lnTo>
                  <a:cubicBezTo>
                    <a:pt x="9079" y="0"/>
                    <a:pt x="8915" y="2239"/>
                    <a:pt x="8915" y="5000"/>
                  </a:cubicBezTo>
                  <a:cubicBezTo>
                    <a:pt x="8915" y="7761"/>
                    <a:pt x="9079" y="10000"/>
                    <a:pt x="10000" y="10000"/>
                  </a:cubicBez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86888" y="2352516"/>
            <a:ext cx="1066800" cy="1066800"/>
            <a:chOff x="3986888" y="2352516"/>
            <a:chExt cx="1066800" cy="1066800"/>
          </a:xfrm>
        </p:grpSpPr>
        <p:sp>
          <p:nvSpPr>
            <p:cNvPr id="85" name="Rectangle 84"/>
            <p:cNvSpPr/>
            <p:nvPr/>
          </p:nvSpPr>
          <p:spPr>
            <a:xfrm>
              <a:off x="3986888" y="2352516"/>
              <a:ext cx="1066800" cy="106680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lumMod val="78000"/>
                    <a:lumOff val="22000"/>
                  </a:srgbClr>
                </a:gs>
                <a:gs pos="85000">
                  <a:srgbClr val="4F81BD">
                    <a:shade val="94000"/>
                    <a:satMod val="135000"/>
                  </a:srgb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Donut 85"/>
            <p:cNvSpPr/>
            <p:nvPr/>
          </p:nvSpPr>
          <p:spPr>
            <a:xfrm>
              <a:off x="4037328" y="2393216"/>
              <a:ext cx="959811" cy="987294"/>
            </a:xfrm>
            <a:prstGeom prst="donut">
              <a:avLst>
                <a:gd name="adj" fmla="val 4445"/>
              </a:avLst>
            </a:prstGeom>
            <a:solidFill>
              <a:sysClr val="window" lastClr="FFFFFF"/>
            </a:solidFill>
            <a:ln w="31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Minus 86"/>
            <p:cNvSpPr/>
            <p:nvPr/>
          </p:nvSpPr>
          <p:spPr>
            <a:xfrm>
              <a:off x="4134769" y="2720849"/>
              <a:ext cx="769642" cy="367583"/>
            </a:xfrm>
            <a:prstGeom prst="mathMinus">
              <a:avLst>
                <a:gd name="adj1" fmla="val 16459"/>
              </a:avLst>
            </a:prstGeom>
            <a:solidFill>
              <a:sysClr val="window" lastClr="FFFFFF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4260856" y="2655319"/>
              <a:ext cx="234944" cy="454720"/>
            </a:xfrm>
            <a:prstGeom prst="line">
              <a:avLst/>
            </a:prstGeom>
            <a:noFill/>
            <a:ln w="6667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>
            <a:xfrm>
              <a:off x="4495800" y="2581332"/>
              <a:ext cx="273656" cy="528707"/>
            </a:xfrm>
            <a:prstGeom prst="line">
              <a:avLst/>
            </a:prstGeom>
            <a:noFill/>
            <a:ln w="7620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1524002" y="1202398"/>
            <a:ext cx="1066800" cy="1071222"/>
            <a:chOff x="1752600" y="2052978"/>
            <a:chExt cx="1066800" cy="1071222"/>
          </a:xfrm>
        </p:grpSpPr>
        <p:sp>
          <p:nvSpPr>
            <p:cNvPr id="101" name="Rectangle 100"/>
            <p:cNvSpPr/>
            <p:nvPr/>
          </p:nvSpPr>
          <p:spPr>
            <a:xfrm>
              <a:off x="1752600" y="2057400"/>
              <a:ext cx="1066800" cy="1066800"/>
            </a:xfrm>
            <a:prstGeom prst="rect">
              <a:avLst/>
            </a:prstGeom>
            <a:gradFill flip="none" rotWithShape="1">
              <a:gsLst>
                <a:gs pos="0">
                  <a:srgbClr val="8BFD72"/>
                </a:gs>
                <a:gs pos="50000">
                  <a:srgbClr val="54EB4C"/>
                </a:gs>
                <a:gs pos="100000">
                  <a:srgbClr val="12D61D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4069034">
              <a:off x="1845427" y="2181363"/>
              <a:ext cx="1001131" cy="744361"/>
            </a:xfrm>
            <a:prstGeom prst="blockArc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98105" y="1170674"/>
            <a:ext cx="1066800" cy="1066800"/>
            <a:chOff x="835151" y="3505200"/>
            <a:chExt cx="1066800" cy="1066800"/>
          </a:xfrm>
        </p:grpSpPr>
        <p:sp>
          <p:nvSpPr>
            <p:cNvPr id="141" name="Rectangle 140"/>
            <p:cNvSpPr/>
            <p:nvPr/>
          </p:nvSpPr>
          <p:spPr>
            <a:xfrm>
              <a:off x="835151" y="3505200"/>
              <a:ext cx="1066800" cy="1066800"/>
            </a:xfrm>
            <a:prstGeom prst="rect">
              <a:avLst/>
            </a:prstGeom>
            <a:gradFill flip="none" rotWithShape="1">
              <a:gsLst>
                <a:gs pos="0">
                  <a:srgbClr val="8BFD72"/>
                </a:gs>
                <a:gs pos="50000">
                  <a:srgbClr val="54EB4C"/>
                </a:gs>
                <a:gs pos="100000">
                  <a:srgbClr val="12D61D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Oval Callout 141"/>
            <p:cNvSpPr/>
            <p:nvPr/>
          </p:nvSpPr>
          <p:spPr>
            <a:xfrm>
              <a:off x="971815" y="3654424"/>
              <a:ext cx="804793" cy="721616"/>
            </a:xfrm>
            <a:custGeom>
              <a:avLst/>
              <a:gdLst>
                <a:gd name="connsiteX0" fmla="*/ 108955 w 910235"/>
                <a:gd name="connsiteY0" fmla="*/ 830645 h 777852"/>
                <a:gd name="connsiteX1" fmla="*/ 134370 w 910235"/>
                <a:gd name="connsiteY1" fmla="*/ 664848 h 777852"/>
                <a:gd name="connsiteX2" fmla="*/ 150700 w 910235"/>
                <a:gd name="connsiteY2" fmla="*/ 99809 h 777852"/>
                <a:gd name="connsiteX3" fmla="*/ 706259 w 910235"/>
                <a:gd name="connsiteY3" fmla="*/ 64574 h 777852"/>
                <a:gd name="connsiteX4" fmla="*/ 822613 w 910235"/>
                <a:gd name="connsiteY4" fmla="*/ 618356 h 777852"/>
                <a:gd name="connsiteX5" fmla="*/ 278680 w 910235"/>
                <a:gd name="connsiteY5" fmla="*/ 747436 h 777852"/>
                <a:gd name="connsiteX6" fmla="*/ 108955 w 910235"/>
                <a:gd name="connsiteY6" fmla="*/ 830645 h 777852"/>
                <a:gd name="connsiteX0" fmla="*/ 84652 w 910282"/>
                <a:gd name="connsiteY0" fmla="*/ 824573 h 824573"/>
                <a:gd name="connsiteX1" fmla="*/ 134370 w 910282"/>
                <a:gd name="connsiteY1" fmla="*/ 664851 h 824573"/>
                <a:gd name="connsiteX2" fmla="*/ 150700 w 910282"/>
                <a:gd name="connsiteY2" fmla="*/ 99812 h 824573"/>
                <a:gd name="connsiteX3" fmla="*/ 706259 w 910282"/>
                <a:gd name="connsiteY3" fmla="*/ 64577 h 824573"/>
                <a:gd name="connsiteX4" fmla="*/ 822613 w 910282"/>
                <a:gd name="connsiteY4" fmla="*/ 618359 h 824573"/>
                <a:gd name="connsiteX5" fmla="*/ 278680 w 910282"/>
                <a:gd name="connsiteY5" fmla="*/ 747439 h 824573"/>
                <a:gd name="connsiteX6" fmla="*/ 84652 w 910282"/>
                <a:gd name="connsiteY6" fmla="*/ 824573 h 824573"/>
                <a:gd name="connsiteX0" fmla="*/ 84652 w 910282"/>
                <a:gd name="connsiteY0" fmla="*/ 824573 h 824573"/>
                <a:gd name="connsiteX1" fmla="*/ 134370 w 910282"/>
                <a:gd name="connsiteY1" fmla="*/ 664851 h 824573"/>
                <a:gd name="connsiteX2" fmla="*/ 150700 w 910282"/>
                <a:gd name="connsiteY2" fmla="*/ 99812 h 824573"/>
                <a:gd name="connsiteX3" fmla="*/ 706259 w 910282"/>
                <a:gd name="connsiteY3" fmla="*/ 64577 h 824573"/>
                <a:gd name="connsiteX4" fmla="*/ 822613 w 910282"/>
                <a:gd name="connsiteY4" fmla="*/ 618359 h 824573"/>
                <a:gd name="connsiteX5" fmla="*/ 278680 w 910282"/>
                <a:gd name="connsiteY5" fmla="*/ 747439 h 824573"/>
                <a:gd name="connsiteX6" fmla="*/ 84652 w 910282"/>
                <a:gd name="connsiteY6" fmla="*/ 824573 h 824573"/>
                <a:gd name="connsiteX0" fmla="*/ 84652 w 910282"/>
                <a:gd name="connsiteY0" fmla="*/ 824573 h 824573"/>
                <a:gd name="connsiteX1" fmla="*/ 134370 w 910282"/>
                <a:gd name="connsiteY1" fmla="*/ 664851 h 824573"/>
                <a:gd name="connsiteX2" fmla="*/ 150700 w 910282"/>
                <a:gd name="connsiteY2" fmla="*/ 99812 h 824573"/>
                <a:gd name="connsiteX3" fmla="*/ 706259 w 910282"/>
                <a:gd name="connsiteY3" fmla="*/ 64577 h 824573"/>
                <a:gd name="connsiteX4" fmla="*/ 822613 w 910282"/>
                <a:gd name="connsiteY4" fmla="*/ 618359 h 824573"/>
                <a:gd name="connsiteX5" fmla="*/ 278680 w 910282"/>
                <a:gd name="connsiteY5" fmla="*/ 747439 h 824573"/>
                <a:gd name="connsiteX6" fmla="*/ 84652 w 910282"/>
                <a:gd name="connsiteY6" fmla="*/ 824573 h 824573"/>
                <a:gd name="connsiteX0" fmla="*/ 67249 w 910282"/>
                <a:gd name="connsiteY0" fmla="*/ 822069 h 822069"/>
                <a:gd name="connsiteX1" fmla="*/ 134370 w 910282"/>
                <a:gd name="connsiteY1" fmla="*/ 664851 h 822069"/>
                <a:gd name="connsiteX2" fmla="*/ 150700 w 910282"/>
                <a:gd name="connsiteY2" fmla="*/ 99812 h 822069"/>
                <a:gd name="connsiteX3" fmla="*/ 706259 w 910282"/>
                <a:gd name="connsiteY3" fmla="*/ 64577 h 822069"/>
                <a:gd name="connsiteX4" fmla="*/ 822613 w 910282"/>
                <a:gd name="connsiteY4" fmla="*/ 618359 h 822069"/>
                <a:gd name="connsiteX5" fmla="*/ 278680 w 910282"/>
                <a:gd name="connsiteY5" fmla="*/ 747439 h 822069"/>
                <a:gd name="connsiteX6" fmla="*/ 67249 w 910282"/>
                <a:gd name="connsiteY6" fmla="*/ 822069 h 822069"/>
                <a:gd name="connsiteX0" fmla="*/ 67249 w 910282"/>
                <a:gd name="connsiteY0" fmla="*/ 822069 h 822069"/>
                <a:gd name="connsiteX1" fmla="*/ 134370 w 910282"/>
                <a:gd name="connsiteY1" fmla="*/ 664851 h 822069"/>
                <a:gd name="connsiteX2" fmla="*/ 150700 w 910282"/>
                <a:gd name="connsiteY2" fmla="*/ 99812 h 822069"/>
                <a:gd name="connsiteX3" fmla="*/ 706259 w 910282"/>
                <a:gd name="connsiteY3" fmla="*/ 64577 h 822069"/>
                <a:gd name="connsiteX4" fmla="*/ 822613 w 910282"/>
                <a:gd name="connsiteY4" fmla="*/ 618359 h 822069"/>
                <a:gd name="connsiteX5" fmla="*/ 278680 w 910282"/>
                <a:gd name="connsiteY5" fmla="*/ 747439 h 822069"/>
                <a:gd name="connsiteX6" fmla="*/ 67249 w 910282"/>
                <a:gd name="connsiteY6" fmla="*/ 822069 h 822069"/>
                <a:gd name="connsiteX0" fmla="*/ 60785 w 910282"/>
                <a:gd name="connsiteY0" fmla="*/ 822069 h 822069"/>
                <a:gd name="connsiteX1" fmla="*/ 134370 w 910282"/>
                <a:gd name="connsiteY1" fmla="*/ 664851 h 822069"/>
                <a:gd name="connsiteX2" fmla="*/ 150700 w 910282"/>
                <a:gd name="connsiteY2" fmla="*/ 99812 h 822069"/>
                <a:gd name="connsiteX3" fmla="*/ 706259 w 910282"/>
                <a:gd name="connsiteY3" fmla="*/ 64577 h 822069"/>
                <a:gd name="connsiteX4" fmla="*/ 822613 w 910282"/>
                <a:gd name="connsiteY4" fmla="*/ 618359 h 822069"/>
                <a:gd name="connsiteX5" fmla="*/ 278680 w 910282"/>
                <a:gd name="connsiteY5" fmla="*/ 747439 h 822069"/>
                <a:gd name="connsiteX6" fmla="*/ 60785 w 910282"/>
                <a:gd name="connsiteY6" fmla="*/ 822069 h 822069"/>
                <a:gd name="connsiteX0" fmla="*/ 60785 w 910282"/>
                <a:gd name="connsiteY0" fmla="*/ 822069 h 822069"/>
                <a:gd name="connsiteX1" fmla="*/ 134370 w 910282"/>
                <a:gd name="connsiteY1" fmla="*/ 664851 h 822069"/>
                <a:gd name="connsiteX2" fmla="*/ 150700 w 910282"/>
                <a:gd name="connsiteY2" fmla="*/ 99812 h 822069"/>
                <a:gd name="connsiteX3" fmla="*/ 706259 w 910282"/>
                <a:gd name="connsiteY3" fmla="*/ 64577 h 822069"/>
                <a:gd name="connsiteX4" fmla="*/ 822613 w 910282"/>
                <a:gd name="connsiteY4" fmla="*/ 618359 h 822069"/>
                <a:gd name="connsiteX5" fmla="*/ 278680 w 910282"/>
                <a:gd name="connsiteY5" fmla="*/ 747439 h 822069"/>
                <a:gd name="connsiteX6" fmla="*/ 60785 w 910282"/>
                <a:gd name="connsiteY6" fmla="*/ 822069 h 822069"/>
                <a:gd name="connsiteX0" fmla="*/ 66660 w 916157"/>
                <a:gd name="connsiteY0" fmla="*/ 822069 h 822069"/>
                <a:gd name="connsiteX1" fmla="*/ 140245 w 916157"/>
                <a:gd name="connsiteY1" fmla="*/ 664851 h 822069"/>
                <a:gd name="connsiteX2" fmla="*/ 156575 w 916157"/>
                <a:gd name="connsiteY2" fmla="*/ 99812 h 822069"/>
                <a:gd name="connsiteX3" fmla="*/ 712134 w 916157"/>
                <a:gd name="connsiteY3" fmla="*/ 64577 h 822069"/>
                <a:gd name="connsiteX4" fmla="*/ 828488 w 916157"/>
                <a:gd name="connsiteY4" fmla="*/ 618359 h 822069"/>
                <a:gd name="connsiteX5" fmla="*/ 284555 w 916157"/>
                <a:gd name="connsiteY5" fmla="*/ 747439 h 822069"/>
                <a:gd name="connsiteX6" fmla="*/ 66660 w 916157"/>
                <a:gd name="connsiteY6" fmla="*/ 822069 h 822069"/>
                <a:gd name="connsiteX0" fmla="*/ 66660 w 916157"/>
                <a:gd name="connsiteY0" fmla="*/ 822069 h 822069"/>
                <a:gd name="connsiteX1" fmla="*/ 140245 w 916157"/>
                <a:gd name="connsiteY1" fmla="*/ 664851 h 822069"/>
                <a:gd name="connsiteX2" fmla="*/ 156575 w 916157"/>
                <a:gd name="connsiteY2" fmla="*/ 99812 h 822069"/>
                <a:gd name="connsiteX3" fmla="*/ 712134 w 916157"/>
                <a:gd name="connsiteY3" fmla="*/ 64577 h 822069"/>
                <a:gd name="connsiteX4" fmla="*/ 828488 w 916157"/>
                <a:gd name="connsiteY4" fmla="*/ 618359 h 822069"/>
                <a:gd name="connsiteX5" fmla="*/ 284555 w 916157"/>
                <a:gd name="connsiteY5" fmla="*/ 747439 h 822069"/>
                <a:gd name="connsiteX6" fmla="*/ 66660 w 916157"/>
                <a:gd name="connsiteY6" fmla="*/ 822069 h 82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157" h="822069">
                  <a:moveTo>
                    <a:pt x="66660" y="822069"/>
                  </a:moveTo>
                  <a:cubicBezTo>
                    <a:pt x="123466" y="733386"/>
                    <a:pt x="120930" y="739649"/>
                    <a:pt x="140245" y="664851"/>
                  </a:cubicBezTo>
                  <a:cubicBezTo>
                    <a:pt x="-60266" y="535651"/>
                    <a:pt x="-37720" y="249210"/>
                    <a:pt x="156575" y="99812"/>
                  </a:cubicBezTo>
                  <a:cubicBezTo>
                    <a:pt x="310739" y="-18728"/>
                    <a:pt x="539183" y="-33216"/>
                    <a:pt x="712134" y="64577"/>
                  </a:cubicBezTo>
                  <a:cubicBezTo>
                    <a:pt x="928668" y="187014"/>
                    <a:pt x="981653" y="439197"/>
                    <a:pt x="828488" y="618359"/>
                  </a:cubicBezTo>
                  <a:cubicBezTo>
                    <a:pt x="704075" y="763888"/>
                    <a:pt x="478963" y="817309"/>
                    <a:pt x="284555" y="747439"/>
                  </a:cubicBezTo>
                  <a:cubicBezTo>
                    <a:pt x="214078" y="772316"/>
                    <a:pt x="167303" y="792852"/>
                    <a:pt x="66660" y="82206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0603" y="3733800"/>
            <a:ext cx="1066800" cy="1066800"/>
            <a:chOff x="1520603" y="3733800"/>
            <a:chExt cx="1066800" cy="1066800"/>
          </a:xfrm>
        </p:grpSpPr>
        <p:sp>
          <p:nvSpPr>
            <p:cNvPr id="80" name="Rectangle 79"/>
            <p:cNvSpPr/>
            <p:nvPr/>
          </p:nvSpPr>
          <p:spPr>
            <a:xfrm>
              <a:off x="1520603" y="3733800"/>
              <a:ext cx="1066800" cy="10668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Donut 15"/>
            <p:cNvSpPr/>
            <p:nvPr/>
          </p:nvSpPr>
          <p:spPr>
            <a:xfrm>
              <a:off x="1587431" y="3768852"/>
              <a:ext cx="933143" cy="955548"/>
            </a:xfrm>
            <a:prstGeom prst="donut">
              <a:avLst>
                <a:gd name="adj" fmla="val 10180"/>
              </a:avLst>
            </a:prstGeom>
            <a:gradFill>
              <a:gsLst>
                <a:gs pos="75000">
                  <a:srgbClr val="F5F3F8">
                    <a:alpha val="20000"/>
                  </a:srgbClr>
                </a:gs>
                <a:gs pos="100000">
                  <a:schemeClr val="tx1">
                    <a:alpha val="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972021" y="4281844"/>
              <a:ext cx="154389" cy="470535"/>
            </a:xfrm>
            <a:prstGeom prst="can">
              <a:avLst>
                <a:gd name="adj" fmla="val 56952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35000">
                  <a:schemeClr val="accent4">
                    <a:lumMod val="20000"/>
                    <a:lumOff val="80000"/>
                  </a:schemeClr>
                </a:gs>
                <a:gs pos="100000">
                  <a:schemeClr val="tx1">
                    <a:alpha val="69000"/>
                  </a:schemeClr>
                </a:gs>
                <a:gs pos="65000">
                  <a:srgbClr val="ECE7F0">
                    <a:alpha val="90000"/>
                  </a:srgbClr>
                </a:gs>
                <a:gs pos="50000">
                  <a:schemeClr val="accent4">
                    <a:lumMod val="20000"/>
                    <a:lumOff val="80000"/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75104" y="4098036"/>
              <a:ext cx="148224" cy="148590"/>
            </a:xfrm>
            <a:prstGeom prst="ellipse">
              <a:avLst/>
            </a:prstGeom>
            <a:gradFill>
              <a:gsLst>
                <a:gs pos="100000">
                  <a:schemeClr val="tx1"/>
                </a:gs>
                <a:gs pos="5000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nut 16"/>
            <p:cNvSpPr/>
            <p:nvPr/>
          </p:nvSpPr>
          <p:spPr>
            <a:xfrm>
              <a:off x="1757127" y="3914775"/>
              <a:ext cx="584178" cy="571500"/>
            </a:xfrm>
            <a:prstGeom prst="donut">
              <a:avLst>
                <a:gd name="adj" fmla="val 16987"/>
              </a:avLst>
            </a:prstGeom>
            <a:gradFill>
              <a:gsLst>
                <a:gs pos="85000">
                  <a:srgbClr val="F1EEF4">
                    <a:alpha val="5000"/>
                  </a:srgbClr>
                </a:gs>
                <a:gs pos="100000">
                  <a:schemeClr val="tx1">
                    <a:alpha val="0"/>
                    <a:lumMod val="0"/>
                    <a:lumOff val="100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57551" y="1202808"/>
            <a:ext cx="1066800" cy="1066800"/>
            <a:chOff x="2757551" y="1202808"/>
            <a:chExt cx="1066800" cy="1066800"/>
          </a:xfrm>
        </p:grpSpPr>
        <p:sp>
          <p:nvSpPr>
            <p:cNvPr id="79" name="Rectangle 78"/>
            <p:cNvSpPr/>
            <p:nvPr/>
          </p:nvSpPr>
          <p:spPr>
            <a:xfrm>
              <a:off x="2757551" y="1202808"/>
              <a:ext cx="1066800" cy="1066800"/>
            </a:xfrm>
            <a:prstGeom prst="rect">
              <a:avLst/>
            </a:prstGeom>
            <a:gradFill flip="none" rotWithShape="1">
              <a:gsLst>
                <a:gs pos="0">
                  <a:srgbClr val="8BFD72"/>
                </a:gs>
                <a:gs pos="50000">
                  <a:srgbClr val="54EB4C"/>
                </a:gs>
                <a:gs pos="100000">
                  <a:srgbClr val="12D61D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904500" y="1502065"/>
              <a:ext cx="500712" cy="464416"/>
            </a:xfrm>
            <a:prstGeom prst="roundRect">
              <a:avLst>
                <a:gd name="adj" fmla="val 12828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rapezoid 104"/>
            <p:cNvSpPr/>
            <p:nvPr/>
          </p:nvSpPr>
          <p:spPr>
            <a:xfrm rot="16200000">
              <a:off x="3331344" y="1624088"/>
              <a:ext cx="397050" cy="232556"/>
            </a:xfrm>
            <a:prstGeom prst="trapezoid">
              <a:avLst>
                <a:gd name="adj" fmla="val 66916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66070" y="1541841"/>
              <a:ext cx="27432" cy="4050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64778" y="1583224"/>
              <a:ext cx="27432" cy="735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93792" y="2341700"/>
            <a:ext cx="1066800" cy="1066800"/>
            <a:chOff x="5193792" y="2341700"/>
            <a:chExt cx="1066800" cy="1066800"/>
          </a:xfrm>
        </p:grpSpPr>
        <p:grpSp>
          <p:nvGrpSpPr>
            <p:cNvPr id="2" name="Group 1"/>
            <p:cNvGrpSpPr/>
            <p:nvPr/>
          </p:nvGrpSpPr>
          <p:grpSpPr>
            <a:xfrm>
              <a:off x="5193792" y="2341700"/>
              <a:ext cx="1066800" cy="1066800"/>
              <a:chOff x="1232416" y="341983"/>
              <a:chExt cx="1066800" cy="1066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232416" y="341983"/>
                <a:ext cx="1066800" cy="10668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Minus 116"/>
              <p:cNvSpPr/>
              <p:nvPr/>
            </p:nvSpPr>
            <p:spPr>
              <a:xfrm rot="1727537">
                <a:off x="1827830" y="1068715"/>
                <a:ext cx="221048" cy="97948"/>
              </a:xfrm>
              <a:prstGeom prst="mathMinus">
                <a:avLst>
                  <a:gd name="adj1" fmla="val 0"/>
                </a:avLst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5703263" y="2420416"/>
              <a:ext cx="444852" cy="466261"/>
            </a:xfrm>
            <a:prstGeom prst="ellipse">
              <a:avLst/>
            </a:prstGeom>
            <a:solidFill>
              <a:schemeClr val="accent6">
                <a:alpha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66252" y="2441451"/>
              <a:ext cx="612751" cy="638784"/>
            </a:xfrm>
            <a:prstGeom prst="ellipse">
              <a:avLst/>
            </a:prstGeom>
            <a:solidFill>
              <a:schemeClr val="accent5">
                <a:alpha val="8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88975" y="2926616"/>
              <a:ext cx="387053" cy="390915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33166" y="2796852"/>
              <a:ext cx="455564" cy="473782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04784" y="2393216"/>
            <a:ext cx="1066800" cy="1066800"/>
            <a:chOff x="6495848" y="2393216"/>
            <a:chExt cx="1066800" cy="1066800"/>
          </a:xfrm>
        </p:grpSpPr>
        <p:sp>
          <p:nvSpPr>
            <p:cNvPr id="107" name="Rectangle 106"/>
            <p:cNvSpPr/>
            <p:nvPr/>
          </p:nvSpPr>
          <p:spPr>
            <a:xfrm>
              <a:off x="6495848" y="2393216"/>
              <a:ext cx="1066800" cy="1066800"/>
            </a:xfrm>
            <a:prstGeom prst="rect">
              <a:avLst/>
            </a:prstGeom>
            <a:gradFill>
              <a:gsLst>
                <a:gs pos="100000">
                  <a:srgbClr val="0070C0"/>
                </a:gs>
                <a:gs pos="0">
                  <a:srgbClr val="5DC1D5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48248" y="2659916"/>
              <a:ext cx="762000" cy="533400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/>
                </a:gs>
                <a:gs pos="0">
                  <a:sysClr val="window" lastClr="FFFFFF">
                    <a:lumMod val="95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hevron 108"/>
            <p:cNvSpPr/>
            <p:nvPr/>
          </p:nvSpPr>
          <p:spPr>
            <a:xfrm rot="5400000">
              <a:off x="6865922" y="2451552"/>
              <a:ext cx="326652" cy="762000"/>
            </a:xfrm>
            <a:prstGeom prst="chevron">
              <a:avLst>
                <a:gd name="adj" fmla="val 89313"/>
              </a:avLst>
            </a:prstGeom>
            <a:solidFill>
              <a:srgbClr val="2D97C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34439" y="2369530"/>
            <a:ext cx="1066800" cy="1066800"/>
            <a:chOff x="1534439" y="2369530"/>
            <a:chExt cx="1066800" cy="1066800"/>
          </a:xfrm>
        </p:grpSpPr>
        <p:sp>
          <p:nvSpPr>
            <p:cNvPr id="127" name="Rectangle 126"/>
            <p:cNvSpPr/>
            <p:nvPr/>
          </p:nvSpPr>
          <p:spPr>
            <a:xfrm>
              <a:off x="1534439" y="2369530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Oval Callout 127"/>
            <p:cNvSpPr/>
            <p:nvPr/>
          </p:nvSpPr>
          <p:spPr>
            <a:xfrm>
              <a:off x="1645871" y="2460761"/>
              <a:ext cx="864810" cy="762000"/>
            </a:xfrm>
            <a:prstGeom prst="wedgeEllipseCallou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534439" y="2369530"/>
              <a:ext cx="1066800" cy="1066800"/>
            </a:xfrm>
            <a:prstGeom prst="rect">
              <a:avLst/>
            </a:prstGeom>
            <a:gradFill>
              <a:gsLst>
                <a:gs pos="0">
                  <a:srgbClr val="F79646">
                    <a:tint val="50000"/>
                    <a:satMod val="300000"/>
                    <a:lumMod val="100000"/>
                  </a:srgb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13711" y="2372648"/>
              <a:ext cx="130030" cy="106368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34443" y="2560042"/>
              <a:ext cx="1066794" cy="11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43741" y="3113753"/>
              <a:ext cx="157498" cy="11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rot="16200000">
              <a:off x="1937876" y="2177901"/>
              <a:ext cx="73986" cy="880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341305" y="2596548"/>
              <a:ext cx="73986" cy="5230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62415" y="2995878"/>
              <a:ext cx="231766" cy="23575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4444" y="2371242"/>
              <a:ext cx="779267" cy="188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urved Connector 40"/>
            <p:cNvCxnSpPr/>
            <p:nvPr/>
          </p:nvCxnSpPr>
          <p:spPr>
            <a:xfrm>
              <a:off x="1542619" y="2904641"/>
              <a:ext cx="719796" cy="475869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lowchart: Stored Data 135"/>
            <p:cNvSpPr/>
            <p:nvPr/>
          </p:nvSpPr>
          <p:spPr>
            <a:xfrm rot="16200000">
              <a:off x="1761435" y="2745223"/>
              <a:ext cx="294488" cy="297447"/>
            </a:xfrm>
            <a:prstGeom prst="flowChartOnlineStorage">
              <a:avLst/>
            </a:prstGeom>
            <a:gradFill flip="none"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65000">
                  <a:schemeClr val="tx1"/>
                </a:gs>
                <a:gs pos="62000">
                  <a:srgbClr val="4F81BD">
                    <a:shade val="93000"/>
                    <a:satMod val="130000"/>
                  </a:srgbClr>
                </a:gs>
                <a:gs pos="100000">
                  <a:srgbClr val="FF0000"/>
                </a:gs>
                <a:gs pos="68000">
                  <a:srgbClr val="C00000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vert="vert" wrap="none" lIns="0" tIns="0" rIns="91440" bIns="0" rtlCol="0"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280</a:t>
              </a:r>
            </a:p>
          </p:txBody>
        </p:sp>
        <p:sp>
          <p:nvSpPr>
            <p:cNvPr id="28" name="Chevron 27"/>
            <p:cNvSpPr/>
            <p:nvPr/>
          </p:nvSpPr>
          <p:spPr>
            <a:xfrm rot="16200000">
              <a:off x="2305648" y="3055205"/>
              <a:ext cx="154305" cy="111382"/>
            </a:xfrm>
            <a:custGeom>
              <a:avLst/>
              <a:gdLst>
                <a:gd name="connsiteX0" fmla="*/ 0 w 838200"/>
                <a:gd name="connsiteY0" fmla="*/ 0 h 798884"/>
                <a:gd name="connsiteX1" fmla="*/ 583532 w 838200"/>
                <a:gd name="connsiteY1" fmla="*/ 0 h 798884"/>
                <a:gd name="connsiteX2" fmla="*/ 838200 w 838200"/>
                <a:gd name="connsiteY2" fmla="*/ 399442 h 798884"/>
                <a:gd name="connsiteX3" fmla="*/ 583532 w 838200"/>
                <a:gd name="connsiteY3" fmla="*/ 798884 h 798884"/>
                <a:gd name="connsiteX4" fmla="*/ 0 w 838200"/>
                <a:gd name="connsiteY4" fmla="*/ 798884 h 798884"/>
                <a:gd name="connsiteX5" fmla="*/ 254668 w 838200"/>
                <a:gd name="connsiteY5" fmla="*/ 399442 h 798884"/>
                <a:gd name="connsiteX6" fmla="*/ 0 w 838200"/>
                <a:gd name="connsiteY6" fmla="*/ 0 h 798884"/>
                <a:gd name="connsiteX0" fmla="*/ 0 w 838200"/>
                <a:gd name="connsiteY0" fmla="*/ 0 h 798884"/>
                <a:gd name="connsiteX1" fmla="*/ 499712 w 838200"/>
                <a:gd name="connsiteY1" fmla="*/ 228600 h 798884"/>
                <a:gd name="connsiteX2" fmla="*/ 838200 w 838200"/>
                <a:gd name="connsiteY2" fmla="*/ 399442 h 798884"/>
                <a:gd name="connsiteX3" fmla="*/ 583532 w 838200"/>
                <a:gd name="connsiteY3" fmla="*/ 798884 h 798884"/>
                <a:gd name="connsiteX4" fmla="*/ 0 w 838200"/>
                <a:gd name="connsiteY4" fmla="*/ 798884 h 798884"/>
                <a:gd name="connsiteX5" fmla="*/ 254668 w 838200"/>
                <a:gd name="connsiteY5" fmla="*/ 399442 h 798884"/>
                <a:gd name="connsiteX6" fmla="*/ 0 w 838200"/>
                <a:gd name="connsiteY6" fmla="*/ 0 h 798884"/>
                <a:gd name="connsiteX0" fmla="*/ 0 w 838200"/>
                <a:gd name="connsiteY0" fmla="*/ 0 h 798884"/>
                <a:gd name="connsiteX1" fmla="*/ 499712 w 838200"/>
                <a:gd name="connsiteY1" fmla="*/ 228600 h 798884"/>
                <a:gd name="connsiteX2" fmla="*/ 838200 w 838200"/>
                <a:gd name="connsiteY2" fmla="*/ 399442 h 798884"/>
                <a:gd name="connsiteX3" fmla="*/ 514952 w 838200"/>
                <a:gd name="connsiteY3" fmla="*/ 585524 h 798884"/>
                <a:gd name="connsiteX4" fmla="*/ 0 w 838200"/>
                <a:gd name="connsiteY4" fmla="*/ 798884 h 798884"/>
                <a:gd name="connsiteX5" fmla="*/ 254668 w 838200"/>
                <a:gd name="connsiteY5" fmla="*/ 399442 h 798884"/>
                <a:gd name="connsiteX6" fmla="*/ 0 w 838200"/>
                <a:gd name="connsiteY6" fmla="*/ 0 h 798884"/>
                <a:gd name="connsiteX0" fmla="*/ 0 w 838200"/>
                <a:gd name="connsiteY0" fmla="*/ 0 h 798884"/>
                <a:gd name="connsiteX1" fmla="*/ 499712 w 838200"/>
                <a:gd name="connsiteY1" fmla="*/ 228600 h 798884"/>
                <a:gd name="connsiteX2" fmla="*/ 838200 w 838200"/>
                <a:gd name="connsiteY2" fmla="*/ 399442 h 798884"/>
                <a:gd name="connsiteX3" fmla="*/ 522572 w 838200"/>
                <a:gd name="connsiteY3" fmla="*/ 547424 h 798884"/>
                <a:gd name="connsiteX4" fmla="*/ 0 w 838200"/>
                <a:gd name="connsiteY4" fmla="*/ 798884 h 798884"/>
                <a:gd name="connsiteX5" fmla="*/ 254668 w 838200"/>
                <a:gd name="connsiteY5" fmla="*/ 399442 h 798884"/>
                <a:gd name="connsiteX6" fmla="*/ 0 w 838200"/>
                <a:gd name="connsiteY6" fmla="*/ 0 h 798884"/>
                <a:gd name="connsiteX0" fmla="*/ 0 w 838200"/>
                <a:gd name="connsiteY0" fmla="*/ 0 h 798884"/>
                <a:gd name="connsiteX1" fmla="*/ 499712 w 838200"/>
                <a:gd name="connsiteY1" fmla="*/ 228600 h 798884"/>
                <a:gd name="connsiteX2" fmla="*/ 838200 w 838200"/>
                <a:gd name="connsiteY2" fmla="*/ 399442 h 798884"/>
                <a:gd name="connsiteX3" fmla="*/ 499712 w 838200"/>
                <a:gd name="connsiteY3" fmla="*/ 562664 h 798884"/>
                <a:gd name="connsiteX4" fmla="*/ 0 w 838200"/>
                <a:gd name="connsiteY4" fmla="*/ 798884 h 798884"/>
                <a:gd name="connsiteX5" fmla="*/ 254668 w 838200"/>
                <a:gd name="connsiteY5" fmla="*/ 399442 h 798884"/>
                <a:gd name="connsiteX6" fmla="*/ 0 w 838200"/>
                <a:gd name="connsiteY6" fmla="*/ 0 h 798884"/>
                <a:gd name="connsiteX0" fmla="*/ 0 w 838200"/>
                <a:gd name="connsiteY0" fmla="*/ 0 h 798884"/>
                <a:gd name="connsiteX1" fmla="*/ 492092 w 838200"/>
                <a:gd name="connsiteY1" fmla="*/ 236220 h 798884"/>
                <a:gd name="connsiteX2" fmla="*/ 838200 w 838200"/>
                <a:gd name="connsiteY2" fmla="*/ 399442 h 798884"/>
                <a:gd name="connsiteX3" fmla="*/ 499712 w 838200"/>
                <a:gd name="connsiteY3" fmla="*/ 562664 h 798884"/>
                <a:gd name="connsiteX4" fmla="*/ 0 w 838200"/>
                <a:gd name="connsiteY4" fmla="*/ 798884 h 798884"/>
                <a:gd name="connsiteX5" fmla="*/ 254668 w 838200"/>
                <a:gd name="connsiteY5" fmla="*/ 399442 h 798884"/>
                <a:gd name="connsiteX6" fmla="*/ 0 w 838200"/>
                <a:gd name="connsiteY6" fmla="*/ 0 h 7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8200" h="798884">
                  <a:moveTo>
                    <a:pt x="0" y="0"/>
                  </a:moveTo>
                  <a:lnTo>
                    <a:pt x="492092" y="236220"/>
                  </a:lnTo>
                  <a:lnTo>
                    <a:pt x="838200" y="399442"/>
                  </a:lnTo>
                  <a:lnTo>
                    <a:pt x="499712" y="562664"/>
                  </a:lnTo>
                  <a:lnTo>
                    <a:pt x="0" y="798884"/>
                  </a:lnTo>
                  <a:lnTo>
                    <a:pt x="254668" y="399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21025" y="1170674"/>
            <a:ext cx="1066800" cy="1066800"/>
            <a:chOff x="6521025" y="1170674"/>
            <a:chExt cx="1066800" cy="1066800"/>
          </a:xfrm>
        </p:grpSpPr>
        <p:sp>
          <p:nvSpPr>
            <p:cNvPr id="72" name="Rectangle 71"/>
            <p:cNvSpPr/>
            <p:nvPr/>
          </p:nvSpPr>
          <p:spPr>
            <a:xfrm>
              <a:off x="6521025" y="1170674"/>
              <a:ext cx="1066800" cy="1066800"/>
            </a:xfrm>
            <a:prstGeom prst="rect">
              <a:avLst/>
            </a:prstGeom>
            <a:gradFill rotWithShape="1">
              <a:gsLst>
                <a:gs pos="0">
                  <a:srgbClr val="42B7CE"/>
                </a:gs>
                <a:gs pos="100000">
                  <a:srgbClr val="67EBDE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21025" y="1170674"/>
              <a:ext cx="1066800" cy="1616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521025" y="1332284"/>
              <a:ext cx="1066800" cy="1616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Chevron 74"/>
            <p:cNvSpPr/>
            <p:nvPr/>
          </p:nvSpPr>
          <p:spPr>
            <a:xfrm>
              <a:off x="6553200" y="1170674"/>
              <a:ext cx="304800" cy="323220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Chevron 75"/>
            <p:cNvSpPr/>
            <p:nvPr/>
          </p:nvSpPr>
          <p:spPr>
            <a:xfrm>
              <a:off x="6934200" y="1170674"/>
              <a:ext cx="304800" cy="323220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Chevron 76"/>
            <p:cNvSpPr/>
            <p:nvPr/>
          </p:nvSpPr>
          <p:spPr>
            <a:xfrm>
              <a:off x="7283025" y="1170674"/>
              <a:ext cx="304800" cy="323220"/>
            </a:xfrm>
            <a:prstGeom prst="chevron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521025" y="1332284"/>
              <a:ext cx="1066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4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" y="-2177"/>
            <a:ext cx="3792583" cy="3507377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18000">
                <a:srgbClr val="85C2FF"/>
              </a:gs>
              <a:gs pos="53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0"/>
            <a:ext cx="3792583" cy="350737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45000">
                <a:srgbClr val="400040"/>
              </a:gs>
              <a:gs pos="63000">
                <a:srgbClr val="8F0040"/>
              </a:gs>
              <a:gs pos="79000">
                <a:srgbClr val="F27300"/>
              </a:gs>
              <a:gs pos="89000">
                <a:srgbClr val="FFBF0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94" y="3507377"/>
            <a:ext cx="3766457" cy="3487783"/>
          </a:xfrm>
          <a:prstGeom prst="rect">
            <a:avLst/>
          </a:prstGeom>
          <a:gradFill flip="none" rotWithShape="1">
            <a:gsLst>
              <a:gs pos="38000">
                <a:srgbClr val="000000"/>
              </a:gs>
              <a:gs pos="58000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3505200"/>
            <a:ext cx="3766457" cy="3487783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02583" y="0"/>
            <a:ext cx="2286000" cy="2286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18000">
                <a:srgbClr val="85C2FF"/>
              </a:gs>
              <a:gs pos="53000">
                <a:srgbClr val="C4D6EB"/>
              </a:gs>
              <a:gs pos="100000">
                <a:srgbClr val="FFEBF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2583" y="2286000"/>
            <a:ext cx="2286000" cy="2286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45000">
                <a:srgbClr val="400040"/>
              </a:gs>
              <a:gs pos="63000">
                <a:srgbClr val="8F0040"/>
              </a:gs>
              <a:gs pos="79000">
                <a:srgbClr val="F27300"/>
              </a:gs>
              <a:gs pos="89000">
                <a:srgbClr val="FFBF00"/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02583" y="4572000"/>
            <a:ext cx="2286000" cy="2286000"/>
          </a:xfrm>
          <a:prstGeom prst="rect">
            <a:avLst/>
          </a:prstGeom>
          <a:gradFill flip="none" rotWithShape="1">
            <a:gsLst>
              <a:gs pos="38000">
                <a:srgbClr val="000000"/>
              </a:gs>
              <a:gs pos="58000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973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8E8E"/>
      </a:hlink>
      <a:folHlink>
        <a:srgbClr val="8E8E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7016</TotalTime>
  <Words>42</Words>
  <Application>Microsoft Office PowerPoint</Application>
  <PresentationFormat>On-screen Show (4:3)</PresentationFormat>
  <Paragraphs>38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Slate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River Dell Regional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Kevin George</cp:lastModifiedBy>
  <cp:revision>158</cp:revision>
  <dcterms:created xsi:type="dcterms:W3CDTF">2011-09-22T11:35:53Z</dcterms:created>
  <dcterms:modified xsi:type="dcterms:W3CDTF">2014-07-05T14:20:30Z</dcterms:modified>
</cp:coreProperties>
</file>