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16"/>
  </p:notesMasterIdLst>
  <p:sldIdLst>
    <p:sldId id="267" r:id="rId3"/>
    <p:sldId id="270" r:id="rId4"/>
    <p:sldId id="268" r:id="rId5"/>
    <p:sldId id="269" r:id="rId6"/>
    <p:sldId id="257" r:id="rId7"/>
    <p:sldId id="274" r:id="rId8"/>
    <p:sldId id="275" r:id="rId9"/>
    <p:sldId id="271" r:id="rId10"/>
    <p:sldId id="261" r:id="rId11"/>
    <p:sldId id="258" r:id="rId12"/>
    <p:sldId id="263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339933"/>
    <a:srgbClr val="00CC00"/>
    <a:srgbClr val="006600"/>
    <a:srgbClr val="FFCC00"/>
    <a:srgbClr val="CCCC00"/>
    <a:srgbClr val="CC9900"/>
    <a:srgbClr val="F57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28" autoAdjust="0"/>
  </p:normalViewPr>
  <p:slideViewPr>
    <p:cSldViewPr>
      <p:cViewPr>
        <p:scale>
          <a:sx n="80" d="100"/>
          <a:sy n="80" d="100"/>
        </p:scale>
        <p:origin x="-2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C623C-66B1-4D28-96A6-CA295DE08693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606B2-501B-455D-9B32-ACFD67C6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6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606B2-501B-455D-9B32-ACFD67C6E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6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606B2-501B-455D-9B32-ACFD67C6EE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7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9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3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18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36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41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6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9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1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75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4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7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879104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664" indent="-329664" algn="l" defTabSz="87910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4272" indent="-274720" algn="l" defTabSz="87910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8880" indent="-219776" algn="l" defTabSz="87910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8432" indent="-219776" algn="l" defTabSz="87910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7984" indent="-219776" algn="l" defTabSz="879104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7536" indent="-219776" algn="l" defTabSz="87910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089" indent="-219776" algn="l" defTabSz="87910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641" indent="-219776" algn="l" defTabSz="87910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193" indent="-219776" algn="l" defTabSz="87910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91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52" algn="l" defTabSz="8791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04" algn="l" defTabSz="8791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656" algn="l" defTabSz="8791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208" algn="l" defTabSz="8791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760" algn="l" defTabSz="8791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312" algn="l" defTabSz="8791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865" algn="l" defTabSz="8791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417" algn="l" defTabSz="8791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5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7235" y="76199"/>
            <a:ext cx="1651000" cy="609600"/>
            <a:chOff x="2692400" y="381000"/>
            <a:chExt cx="1651000" cy="609600"/>
          </a:xfrm>
        </p:grpSpPr>
        <p:sp>
          <p:nvSpPr>
            <p:cNvPr id="10" name="Rectangle 3"/>
            <p:cNvSpPr/>
            <p:nvPr/>
          </p:nvSpPr>
          <p:spPr>
            <a:xfrm>
              <a:off x="2743200" y="457200"/>
              <a:ext cx="1600200" cy="533400"/>
            </a:xfrm>
            <a:custGeom>
              <a:avLst/>
              <a:gdLst>
                <a:gd name="connsiteX0" fmla="*/ 0 w 1600200"/>
                <a:gd name="connsiteY0" fmla="*/ 0 h 533400"/>
                <a:gd name="connsiteX1" fmla="*/ 1600200 w 1600200"/>
                <a:gd name="connsiteY1" fmla="*/ 0 h 533400"/>
                <a:gd name="connsiteX2" fmla="*/ 1600200 w 1600200"/>
                <a:gd name="connsiteY2" fmla="*/ 533400 h 533400"/>
                <a:gd name="connsiteX3" fmla="*/ 0 w 1600200"/>
                <a:gd name="connsiteY3" fmla="*/ 533400 h 533400"/>
                <a:gd name="connsiteX4" fmla="*/ 0 w 1600200"/>
                <a:gd name="connsiteY4" fmla="*/ 0 h 533400"/>
                <a:gd name="connsiteX0" fmla="*/ 0 w 1600200"/>
                <a:gd name="connsiteY0" fmla="*/ 0 h 533400"/>
                <a:gd name="connsiteX1" fmla="*/ 1600200 w 1600200"/>
                <a:gd name="connsiteY1" fmla="*/ 0 h 533400"/>
                <a:gd name="connsiteX2" fmla="*/ 1600200 w 1600200"/>
                <a:gd name="connsiteY2" fmla="*/ 533400 h 533400"/>
                <a:gd name="connsiteX3" fmla="*/ 248478 w 1600200"/>
                <a:gd name="connsiteY3" fmla="*/ 533400 h 533400"/>
                <a:gd name="connsiteX4" fmla="*/ 0 w 16002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0" h="533400">
                  <a:moveTo>
                    <a:pt x="0" y="0"/>
                  </a:moveTo>
                  <a:lnTo>
                    <a:pt x="1600200" y="0"/>
                  </a:lnTo>
                  <a:lnTo>
                    <a:pt x="1600200" y="533400"/>
                  </a:lnTo>
                  <a:lnTo>
                    <a:pt x="248478" y="5334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   P</a:t>
              </a:r>
              <a:r>
                <a:rPr lang="en-US" sz="2400" dirty="0" smtClean="0">
                  <a:solidFill>
                    <a:prstClr val="black"/>
                  </a:solidFill>
                  <a:latin typeface="Trebuchet MS" pitchFamily="34" charset="0"/>
                </a:rPr>
                <a:t>l</a:t>
              </a:r>
              <a:r>
                <a:rPr lang="en-US" sz="2400" dirty="0" smtClean="0">
                  <a:solidFill>
                    <a:prstClr val="black"/>
                  </a:solidFill>
                </a:rPr>
                <a:t>exao</a:t>
              </a:r>
            </a:p>
          </p:txBody>
        </p:sp>
        <p:sp>
          <p:nvSpPr>
            <p:cNvPr id="11" name="Block Arc 10"/>
            <p:cNvSpPr/>
            <p:nvPr/>
          </p:nvSpPr>
          <p:spPr>
            <a:xfrm rot="5400000">
              <a:off x="2679700" y="429768"/>
              <a:ext cx="304800" cy="279400"/>
            </a:xfrm>
            <a:prstGeom prst="blockArc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Block Arc 11"/>
            <p:cNvSpPr/>
            <p:nvPr/>
          </p:nvSpPr>
          <p:spPr>
            <a:xfrm rot="16200000">
              <a:off x="2679700" y="393700"/>
              <a:ext cx="304800" cy="279400"/>
            </a:xfrm>
            <a:prstGeom prst="blockArc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035" y="1066800"/>
            <a:ext cx="2362200" cy="2331720"/>
            <a:chOff x="3352800" y="411480"/>
            <a:chExt cx="914400" cy="914400"/>
          </a:xfrm>
        </p:grpSpPr>
        <p:sp>
          <p:nvSpPr>
            <p:cNvPr id="7" name="Rectangle 6"/>
            <p:cNvSpPr/>
            <p:nvPr/>
          </p:nvSpPr>
          <p:spPr>
            <a:xfrm>
              <a:off x="3352800" y="411480"/>
              <a:ext cx="914400" cy="914400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Block Arc 7"/>
            <p:cNvSpPr/>
            <p:nvPr/>
          </p:nvSpPr>
          <p:spPr>
            <a:xfrm rot="5400000">
              <a:off x="3505200" y="609600"/>
              <a:ext cx="609600" cy="609600"/>
            </a:xfrm>
            <a:prstGeom prst="blockArc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Block Arc 12"/>
            <p:cNvSpPr/>
            <p:nvPr/>
          </p:nvSpPr>
          <p:spPr>
            <a:xfrm rot="16200000">
              <a:off x="3505200" y="533400"/>
              <a:ext cx="609600" cy="609600"/>
            </a:xfrm>
            <a:prstGeom prst="blockArc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7" name="Action Button: Home 16">
            <a:hlinkClick r:id="" action="ppaction://noaction" highlightClick="1"/>
          </p:cNvPr>
          <p:cNvSpPr/>
          <p:nvPr/>
        </p:nvSpPr>
        <p:spPr>
          <a:xfrm>
            <a:off x="2086536" y="228614"/>
            <a:ext cx="4813300" cy="457200"/>
          </a:xfrm>
          <a:custGeom>
            <a:avLst/>
            <a:gdLst>
              <a:gd name="connsiteX0" fmla="*/ 0 w 4038600"/>
              <a:gd name="connsiteY0" fmla="*/ 0 h 381000"/>
              <a:gd name="connsiteX1" fmla="*/ 4038600 w 4038600"/>
              <a:gd name="connsiteY1" fmla="*/ 0 h 381000"/>
              <a:gd name="connsiteX2" fmla="*/ 4038600 w 4038600"/>
              <a:gd name="connsiteY2" fmla="*/ 381000 h 381000"/>
              <a:gd name="connsiteX3" fmla="*/ 0 w 4038600"/>
              <a:gd name="connsiteY3" fmla="*/ 381000 h 381000"/>
              <a:gd name="connsiteX4" fmla="*/ 0 w 4038600"/>
              <a:gd name="connsiteY4" fmla="*/ 0 h 381000"/>
              <a:gd name="connsiteX5" fmla="*/ 2019300 w 4038600"/>
              <a:gd name="connsiteY5" fmla="*/ 47625 h 381000"/>
              <a:gd name="connsiteX6" fmla="*/ 1876425 w 4038600"/>
              <a:gd name="connsiteY6" fmla="*/ 190500 h 381000"/>
              <a:gd name="connsiteX7" fmla="*/ 1912144 w 4038600"/>
              <a:gd name="connsiteY7" fmla="*/ 190500 h 381000"/>
              <a:gd name="connsiteX8" fmla="*/ 1912144 w 4038600"/>
              <a:gd name="connsiteY8" fmla="*/ 333375 h 381000"/>
              <a:gd name="connsiteX9" fmla="*/ 2126456 w 4038600"/>
              <a:gd name="connsiteY9" fmla="*/ 333375 h 381000"/>
              <a:gd name="connsiteX10" fmla="*/ 2126456 w 4038600"/>
              <a:gd name="connsiteY10" fmla="*/ 190500 h 381000"/>
              <a:gd name="connsiteX11" fmla="*/ 2162175 w 4038600"/>
              <a:gd name="connsiteY11" fmla="*/ 190500 h 381000"/>
              <a:gd name="connsiteX12" fmla="*/ 2108597 w 4038600"/>
              <a:gd name="connsiteY12" fmla="*/ 136922 h 381000"/>
              <a:gd name="connsiteX13" fmla="*/ 2108597 w 4038600"/>
              <a:gd name="connsiteY13" fmla="*/ 65484 h 381000"/>
              <a:gd name="connsiteX14" fmla="*/ 2072878 w 4038600"/>
              <a:gd name="connsiteY14" fmla="*/ 65484 h 381000"/>
              <a:gd name="connsiteX15" fmla="*/ 2072878 w 4038600"/>
              <a:gd name="connsiteY15" fmla="*/ 101203 h 381000"/>
              <a:gd name="connsiteX16" fmla="*/ 2019300 w 4038600"/>
              <a:gd name="connsiteY16" fmla="*/ 47625 h 381000"/>
              <a:gd name="connsiteX0" fmla="*/ 2108597 w 4038600"/>
              <a:gd name="connsiteY0" fmla="*/ 136922 h 381000"/>
              <a:gd name="connsiteX1" fmla="*/ 2108597 w 4038600"/>
              <a:gd name="connsiteY1" fmla="*/ 65484 h 381000"/>
              <a:gd name="connsiteX2" fmla="*/ 2072878 w 4038600"/>
              <a:gd name="connsiteY2" fmla="*/ 65484 h 381000"/>
              <a:gd name="connsiteX3" fmla="*/ 2072878 w 4038600"/>
              <a:gd name="connsiteY3" fmla="*/ 101203 h 381000"/>
              <a:gd name="connsiteX4" fmla="*/ 2108597 w 4038600"/>
              <a:gd name="connsiteY4" fmla="*/ 136922 h 381000"/>
              <a:gd name="connsiteX5" fmla="*/ 1912144 w 4038600"/>
              <a:gd name="connsiteY5" fmla="*/ 190500 h 381000"/>
              <a:gd name="connsiteX6" fmla="*/ 1912144 w 4038600"/>
              <a:gd name="connsiteY6" fmla="*/ 333375 h 381000"/>
              <a:gd name="connsiteX7" fmla="*/ 2001441 w 4038600"/>
              <a:gd name="connsiteY7" fmla="*/ 333375 h 381000"/>
              <a:gd name="connsiteX8" fmla="*/ 2001441 w 4038600"/>
              <a:gd name="connsiteY8" fmla="*/ 261938 h 381000"/>
              <a:gd name="connsiteX9" fmla="*/ 2037159 w 4038600"/>
              <a:gd name="connsiteY9" fmla="*/ 261938 h 381000"/>
              <a:gd name="connsiteX10" fmla="*/ 2037159 w 4038600"/>
              <a:gd name="connsiteY10" fmla="*/ 333375 h 381000"/>
              <a:gd name="connsiteX11" fmla="*/ 2126456 w 4038600"/>
              <a:gd name="connsiteY11" fmla="*/ 333375 h 381000"/>
              <a:gd name="connsiteX12" fmla="*/ 2126456 w 4038600"/>
              <a:gd name="connsiteY12" fmla="*/ 190500 h 381000"/>
              <a:gd name="connsiteX13" fmla="*/ 1912144 w 4038600"/>
              <a:gd name="connsiteY13" fmla="*/ 190500 h 381000"/>
              <a:gd name="connsiteX0" fmla="*/ 2019300 w 4038600"/>
              <a:gd name="connsiteY0" fmla="*/ 47625 h 381000"/>
              <a:gd name="connsiteX1" fmla="*/ 1876425 w 4038600"/>
              <a:gd name="connsiteY1" fmla="*/ 190500 h 381000"/>
              <a:gd name="connsiteX2" fmla="*/ 2162175 w 4038600"/>
              <a:gd name="connsiteY2" fmla="*/ 190500 h 381000"/>
              <a:gd name="connsiteX3" fmla="*/ 2019300 w 4038600"/>
              <a:gd name="connsiteY3" fmla="*/ 47625 h 381000"/>
              <a:gd name="connsiteX4" fmla="*/ 2001441 w 4038600"/>
              <a:gd name="connsiteY4" fmla="*/ 261938 h 381000"/>
              <a:gd name="connsiteX5" fmla="*/ 2037159 w 4038600"/>
              <a:gd name="connsiteY5" fmla="*/ 261938 h 381000"/>
              <a:gd name="connsiteX6" fmla="*/ 2037159 w 4038600"/>
              <a:gd name="connsiteY6" fmla="*/ 333375 h 381000"/>
              <a:gd name="connsiteX7" fmla="*/ 2001441 w 4038600"/>
              <a:gd name="connsiteY7" fmla="*/ 333375 h 381000"/>
              <a:gd name="connsiteX8" fmla="*/ 2001441 w 4038600"/>
              <a:gd name="connsiteY8" fmla="*/ 261938 h 381000"/>
              <a:gd name="connsiteX0" fmla="*/ 2019300 w 4038600"/>
              <a:gd name="connsiteY0" fmla="*/ 47625 h 381000"/>
              <a:gd name="connsiteX1" fmla="*/ 2072878 w 4038600"/>
              <a:gd name="connsiteY1" fmla="*/ 101203 h 381000"/>
              <a:gd name="connsiteX2" fmla="*/ 2072878 w 4038600"/>
              <a:gd name="connsiteY2" fmla="*/ 65484 h 381000"/>
              <a:gd name="connsiteX3" fmla="*/ 2108597 w 4038600"/>
              <a:gd name="connsiteY3" fmla="*/ 65484 h 381000"/>
              <a:gd name="connsiteX4" fmla="*/ 2108597 w 4038600"/>
              <a:gd name="connsiteY4" fmla="*/ 136922 h 381000"/>
              <a:gd name="connsiteX5" fmla="*/ 2162175 w 4038600"/>
              <a:gd name="connsiteY5" fmla="*/ 190500 h 381000"/>
              <a:gd name="connsiteX6" fmla="*/ 2126456 w 4038600"/>
              <a:gd name="connsiteY6" fmla="*/ 190500 h 381000"/>
              <a:gd name="connsiteX7" fmla="*/ 2126456 w 4038600"/>
              <a:gd name="connsiteY7" fmla="*/ 333375 h 381000"/>
              <a:gd name="connsiteX8" fmla="*/ 1912144 w 4038600"/>
              <a:gd name="connsiteY8" fmla="*/ 333375 h 381000"/>
              <a:gd name="connsiteX9" fmla="*/ 1912144 w 4038600"/>
              <a:gd name="connsiteY9" fmla="*/ 190500 h 381000"/>
              <a:gd name="connsiteX10" fmla="*/ 1876425 w 4038600"/>
              <a:gd name="connsiteY10" fmla="*/ 190500 h 381000"/>
              <a:gd name="connsiteX11" fmla="*/ 2019300 w 4038600"/>
              <a:gd name="connsiteY11" fmla="*/ 47625 h 381000"/>
              <a:gd name="connsiteX12" fmla="*/ 2072878 w 4038600"/>
              <a:gd name="connsiteY12" fmla="*/ 101203 h 381000"/>
              <a:gd name="connsiteX13" fmla="*/ 2108597 w 4038600"/>
              <a:gd name="connsiteY13" fmla="*/ 136922 h 381000"/>
              <a:gd name="connsiteX14" fmla="*/ 2126456 w 4038600"/>
              <a:gd name="connsiteY14" fmla="*/ 190500 h 381000"/>
              <a:gd name="connsiteX15" fmla="*/ 1912144 w 4038600"/>
              <a:gd name="connsiteY15" fmla="*/ 190500 h 381000"/>
              <a:gd name="connsiteX16" fmla="*/ 2001441 w 4038600"/>
              <a:gd name="connsiteY16" fmla="*/ 333375 h 381000"/>
              <a:gd name="connsiteX17" fmla="*/ 2001441 w 4038600"/>
              <a:gd name="connsiteY17" fmla="*/ 261938 h 381000"/>
              <a:gd name="connsiteX18" fmla="*/ 2037159 w 4038600"/>
              <a:gd name="connsiteY18" fmla="*/ 261938 h 381000"/>
              <a:gd name="connsiteX19" fmla="*/ 2037159 w 4038600"/>
              <a:gd name="connsiteY19" fmla="*/ 333375 h 381000"/>
              <a:gd name="connsiteX0" fmla="*/ 0 w 4038600"/>
              <a:gd name="connsiteY0" fmla="*/ 0 h 381000"/>
              <a:gd name="connsiteX1" fmla="*/ 4038600 w 4038600"/>
              <a:gd name="connsiteY1" fmla="*/ 0 h 381000"/>
              <a:gd name="connsiteX2" fmla="*/ 4038600 w 4038600"/>
              <a:gd name="connsiteY2" fmla="*/ 381000 h 381000"/>
              <a:gd name="connsiteX3" fmla="*/ 0 w 4038600"/>
              <a:gd name="connsiteY3" fmla="*/ 381000 h 381000"/>
              <a:gd name="connsiteX4" fmla="*/ 0 w 4038600"/>
              <a:gd name="connsiteY4" fmla="*/ 0 h 381000"/>
              <a:gd name="connsiteX0" fmla="*/ 0 w 4038600"/>
              <a:gd name="connsiteY0" fmla="*/ 0 h 381000"/>
              <a:gd name="connsiteX1" fmla="*/ 4038600 w 4038600"/>
              <a:gd name="connsiteY1" fmla="*/ 0 h 381000"/>
              <a:gd name="connsiteX2" fmla="*/ 4038600 w 4038600"/>
              <a:gd name="connsiteY2" fmla="*/ 381000 h 381000"/>
              <a:gd name="connsiteX3" fmla="*/ 0 w 4038600"/>
              <a:gd name="connsiteY3" fmla="*/ 381000 h 381000"/>
              <a:gd name="connsiteX4" fmla="*/ 0 w 4038600"/>
              <a:gd name="connsiteY4" fmla="*/ 0 h 381000"/>
              <a:gd name="connsiteX5" fmla="*/ 2019300 w 4038600"/>
              <a:gd name="connsiteY5" fmla="*/ 47625 h 381000"/>
              <a:gd name="connsiteX6" fmla="*/ 1876425 w 4038600"/>
              <a:gd name="connsiteY6" fmla="*/ 190500 h 381000"/>
              <a:gd name="connsiteX7" fmla="*/ 1912144 w 4038600"/>
              <a:gd name="connsiteY7" fmla="*/ 190500 h 381000"/>
              <a:gd name="connsiteX8" fmla="*/ 1912144 w 4038600"/>
              <a:gd name="connsiteY8" fmla="*/ 333375 h 381000"/>
              <a:gd name="connsiteX9" fmla="*/ 2126456 w 4038600"/>
              <a:gd name="connsiteY9" fmla="*/ 333375 h 381000"/>
              <a:gd name="connsiteX10" fmla="*/ 2126456 w 4038600"/>
              <a:gd name="connsiteY10" fmla="*/ 190500 h 381000"/>
              <a:gd name="connsiteX11" fmla="*/ 2162175 w 4038600"/>
              <a:gd name="connsiteY11" fmla="*/ 190500 h 381000"/>
              <a:gd name="connsiteX12" fmla="*/ 2108597 w 4038600"/>
              <a:gd name="connsiteY12" fmla="*/ 136922 h 381000"/>
              <a:gd name="connsiteX13" fmla="*/ 2108597 w 4038600"/>
              <a:gd name="connsiteY13" fmla="*/ 65484 h 381000"/>
              <a:gd name="connsiteX14" fmla="*/ 2072878 w 4038600"/>
              <a:gd name="connsiteY14" fmla="*/ 65484 h 381000"/>
              <a:gd name="connsiteX15" fmla="*/ 2072878 w 4038600"/>
              <a:gd name="connsiteY15" fmla="*/ 101203 h 381000"/>
              <a:gd name="connsiteX16" fmla="*/ 2019300 w 4038600"/>
              <a:gd name="connsiteY16" fmla="*/ 47625 h 381000"/>
              <a:gd name="connsiteX0" fmla="*/ 2108597 w 4038600"/>
              <a:gd name="connsiteY0" fmla="*/ 136922 h 381000"/>
              <a:gd name="connsiteX1" fmla="*/ 2108597 w 4038600"/>
              <a:gd name="connsiteY1" fmla="*/ 65484 h 381000"/>
              <a:gd name="connsiteX2" fmla="*/ 2072878 w 4038600"/>
              <a:gd name="connsiteY2" fmla="*/ 65484 h 381000"/>
              <a:gd name="connsiteX3" fmla="*/ 2072878 w 4038600"/>
              <a:gd name="connsiteY3" fmla="*/ 101203 h 381000"/>
              <a:gd name="connsiteX4" fmla="*/ 2108597 w 4038600"/>
              <a:gd name="connsiteY4" fmla="*/ 136922 h 381000"/>
              <a:gd name="connsiteX5" fmla="*/ 1912144 w 4038600"/>
              <a:gd name="connsiteY5" fmla="*/ 190500 h 381000"/>
              <a:gd name="connsiteX6" fmla="*/ 1912144 w 4038600"/>
              <a:gd name="connsiteY6" fmla="*/ 333375 h 381000"/>
              <a:gd name="connsiteX7" fmla="*/ 2001441 w 4038600"/>
              <a:gd name="connsiteY7" fmla="*/ 333375 h 381000"/>
              <a:gd name="connsiteX8" fmla="*/ 2001441 w 4038600"/>
              <a:gd name="connsiteY8" fmla="*/ 261938 h 381000"/>
              <a:gd name="connsiteX9" fmla="*/ 2037159 w 4038600"/>
              <a:gd name="connsiteY9" fmla="*/ 261938 h 381000"/>
              <a:gd name="connsiteX10" fmla="*/ 2037159 w 4038600"/>
              <a:gd name="connsiteY10" fmla="*/ 333375 h 381000"/>
              <a:gd name="connsiteX11" fmla="*/ 2126456 w 4038600"/>
              <a:gd name="connsiteY11" fmla="*/ 333375 h 381000"/>
              <a:gd name="connsiteX12" fmla="*/ 2126456 w 4038600"/>
              <a:gd name="connsiteY12" fmla="*/ 190500 h 381000"/>
              <a:gd name="connsiteX13" fmla="*/ 1912144 w 4038600"/>
              <a:gd name="connsiteY13" fmla="*/ 190500 h 381000"/>
              <a:gd name="connsiteX0" fmla="*/ 2019300 w 4038600"/>
              <a:gd name="connsiteY0" fmla="*/ 47625 h 381000"/>
              <a:gd name="connsiteX1" fmla="*/ 1876425 w 4038600"/>
              <a:gd name="connsiteY1" fmla="*/ 190500 h 381000"/>
              <a:gd name="connsiteX2" fmla="*/ 2162175 w 4038600"/>
              <a:gd name="connsiteY2" fmla="*/ 190500 h 381000"/>
              <a:gd name="connsiteX3" fmla="*/ 2019300 w 4038600"/>
              <a:gd name="connsiteY3" fmla="*/ 47625 h 381000"/>
              <a:gd name="connsiteX4" fmla="*/ 2001441 w 4038600"/>
              <a:gd name="connsiteY4" fmla="*/ 261938 h 381000"/>
              <a:gd name="connsiteX5" fmla="*/ 2037159 w 4038600"/>
              <a:gd name="connsiteY5" fmla="*/ 261938 h 381000"/>
              <a:gd name="connsiteX6" fmla="*/ 2037159 w 4038600"/>
              <a:gd name="connsiteY6" fmla="*/ 333375 h 381000"/>
              <a:gd name="connsiteX7" fmla="*/ 2001441 w 4038600"/>
              <a:gd name="connsiteY7" fmla="*/ 333375 h 381000"/>
              <a:gd name="connsiteX8" fmla="*/ 2001441 w 4038600"/>
              <a:gd name="connsiteY8" fmla="*/ 261938 h 381000"/>
              <a:gd name="connsiteX0" fmla="*/ 2019300 w 4038600"/>
              <a:gd name="connsiteY0" fmla="*/ 47625 h 381000"/>
              <a:gd name="connsiteX1" fmla="*/ 2072878 w 4038600"/>
              <a:gd name="connsiteY1" fmla="*/ 101203 h 381000"/>
              <a:gd name="connsiteX2" fmla="*/ 2072878 w 4038600"/>
              <a:gd name="connsiteY2" fmla="*/ 65484 h 381000"/>
              <a:gd name="connsiteX3" fmla="*/ 2108597 w 4038600"/>
              <a:gd name="connsiteY3" fmla="*/ 65484 h 381000"/>
              <a:gd name="connsiteX4" fmla="*/ 2108597 w 4038600"/>
              <a:gd name="connsiteY4" fmla="*/ 136922 h 381000"/>
              <a:gd name="connsiteX5" fmla="*/ 2162175 w 4038600"/>
              <a:gd name="connsiteY5" fmla="*/ 190500 h 381000"/>
              <a:gd name="connsiteX6" fmla="*/ 2126456 w 4038600"/>
              <a:gd name="connsiteY6" fmla="*/ 190500 h 381000"/>
              <a:gd name="connsiteX7" fmla="*/ 2126456 w 4038600"/>
              <a:gd name="connsiteY7" fmla="*/ 333375 h 381000"/>
              <a:gd name="connsiteX8" fmla="*/ 1912144 w 4038600"/>
              <a:gd name="connsiteY8" fmla="*/ 333375 h 381000"/>
              <a:gd name="connsiteX9" fmla="*/ 1912144 w 4038600"/>
              <a:gd name="connsiteY9" fmla="*/ 190500 h 381000"/>
              <a:gd name="connsiteX10" fmla="*/ 1876425 w 4038600"/>
              <a:gd name="connsiteY10" fmla="*/ 190500 h 381000"/>
              <a:gd name="connsiteX11" fmla="*/ 2019300 w 4038600"/>
              <a:gd name="connsiteY11" fmla="*/ 47625 h 381000"/>
              <a:gd name="connsiteX12" fmla="*/ 2072878 w 4038600"/>
              <a:gd name="connsiteY12" fmla="*/ 101203 h 381000"/>
              <a:gd name="connsiteX13" fmla="*/ 2108597 w 4038600"/>
              <a:gd name="connsiteY13" fmla="*/ 136922 h 381000"/>
              <a:gd name="connsiteX14" fmla="*/ 2126456 w 4038600"/>
              <a:gd name="connsiteY14" fmla="*/ 190500 h 381000"/>
              <a:gd name="connsiteX15" fmla="*/ 1912144 w 4038600"/>
              <a:gd name="connsiteY15" fmla="*/ 190500 h 381000"/>
              <a:gd name="connsiteX16" fmla="*/ 2001441 w 4038600"/>
              <a:gd name="connsiteY16" fmla="*/ 333375 h 381000"/>
              <a:gd name="connsiteX17" fmla="*/ 2001441 w 4038600"/>
              <a:gd name="connsiteY17" fmla="*/ 261938 h 381000"/>
              <a:gd name="connsiteX18" fmla="*/ 2037159 w 4038600"/>
              <a:gd name="connsiteY18" fmla="*/ 261938 h 381000"/>
              <a:gd name="connsiteX19" fmla="*/ 2037159 w 4038600"/>
              <a:gd name="connsiteY19" fmla="*/ 333375 h 381000"/>
              <a:gd name="connsiteX0" fmla="*/ 0 w 4038600"/>
              <a:gd name="connsiteY0" fmla="*/ 0 h 381000"/>
              <a:gd name="connsiteX1" fmla="*/ 3529148 w 4038600"/>
              <a:gd name="connsiteY1" fmla="*/ 0 h 381000"/>
              <a:gd name="connsiteX2" fmla="*/ 4038600 w 4038600"/>
              <a:gd name="connsiteY2" fmla="*/ 381000 h 381000"/>
              <a:gd name="connsiteX3" fmla="*/ 0 w 4038600"/>
              <a:gd name="connsiteY3" fmla="*/ 381000 h 381000"/>
              <a:gd name="connsiteX4" fmla="*/ 0 w 4038600"/>
              <a:gd name="connsiteY4" fmla="*/ 0 h 381000"/>
              <a:gd name="connsiteX0" fmla="*/ 0 w 4038600"/>
              <a:gd name="connsiteY0" fmla="*/ 0 h 381000"/>
              <a:gd name="connsiteX1" fmla="*/ 4038600 w 4038600"/>
              <a:gd name="connsiteY1" fmla="*/ 0 h 381000"/>
              <a:gd name="connsiteX2" fmla="*/ 4038600 w 4038600"/>
              <a:gd name="connsiteY2" fmla="*/ 381000 h 381000"/>
              <a:gd name="connsiteX3" fmla="*/ 0 w 4038600"/>
              <a:gd name="connsiteY3" fmla="*/ 381000 h 381000"/>
              <a:gd name="connsiteX4" fmla="*/ 0 w 4038600"/>
              <a:gd name="connsiteY4" fmla="*/ 0 h 381000"/>
              <a:gd name="connsiteX5" fmla="*/ 2019300 w 4038600"/>
              <a:gd name="connsiteY5" fmla="*/ 47625 h 381000"/>
              <a:gd name="connsiteX6" fmla="*/ 1876425 w 4038600"/>
              <a:gd name="connsiteY6" fmla="*/ 190500 h 381000"/>
              <a:gd name="connsiteX7" fmla="*/ 1912144 w 4038600"/>
              <a:gd name="connsiteY7" fmla="*/ 190500 h 381000"/>
              <a:gd name="connsiteX8" fmla="*/ 1912144 w 4038600"/>
              <a:gd name="connsiteY8" fmla="*/ 333375 h 381000"/>
              <a:gd name="connsiteX9" fmla="*/ 2126456 w 4038600"/>
              <a:gd name="connsiteY9" fmla="*/ 333375 h 381000"/>
              <a:gd name="connsiteX10" fmla="*/ 2126456 w 4038600"/>
              <a:gd name="connsiteY10" fmla="*/ 190500 h 381000"/>
              <a:gd name="connsiteX11" fmla="*/ 2162175 w 4038600"/>
              <a:gd name="connsiteY11" fmla="*/ 190500 h 381000"/>
              <a:gd name="connsiteX12" fmla="*/ 2108597 w 4038600"/>
              <a:gd name="connsiteY12" fmla="*/ 136922 h 381000"/>
              <a:gd name="connsiteX13" fmla="*/ 2108597 w 4038600"/>
              <a:gd name="connsiteY13" fmla="*/ 65484 h 381000"/>
              <a:gd name="connsiteX14" fmla="*/ 2072878 w 4038600"/>
              <a:gd name="connsiteY14" fmla="*/ 65484 h 381000"/>
              <a:gd name="connsiteX15" fmla="*/ 2072878 w 4038600"/>
              <a:gd name="connsiteY15" fmla="*/ 101203 h 381000"/>
              <a:gd name="connsiteX16" fmla="*/ 2019300 w 4038600"/>
              <a:gd name="connsiteY16" fmla="*/ 47625 h 381000"/>
              <a:gd name="connsiteX0" fmla="*/ 2108597 w 4038600"/>
              <a:gd name="connsiteY0" fmla="*/ 136922 h 381000"/>
              <a:gd name="connsiteX1" fmla="*/ 2108597 w 4038600"/>
              <a:gd name="connsiteY1" fmla="*/ 65484 h 381000"/>
              <a:gd name="connsiteX2" fmla="*/ 2072878 w 4038600"/>
              <a:gd name="connsiteY2" fmla="*/ 65484 h 381000"/>
              <a:gd name="connsiteX3" fmla="*/ 2072878 w 4038600"/>
              <a:gd name="connsiteY3" fmla="*/ 101203 h 381000"/>
              <a:gd name="connsiteX4" fmla="*/ 2108597 w 4038600"/>
              <a:gd name="connsiteY4" fmla="*/ 136922 h 381000"/>
              <a:gd name="connsiteX5" fmla="*/ 1912144 w 4038600"/>
              <a:gd name="connsiteY5" fmla="*/ 190500 h 381000"/>
              <a:gd name="connsiteX6" fmla="*/ 1912144 w 4038600"/>
              <a:gd name="connsiteY6" fmla="*/ 333375 h 381000"/>
              <a:gd name="connsiteX7" fmla="*/ 2001441 w 4038600"/>
              <a:gd name="connsiteY7" fmla="*/ 333375 h 381000"/>
              <a:gd name="connsiteX8" fmla="*/ 2001441 w 4038600"/>
              <a:gd name="connsiteY8" fmla="*/ 261938 h 381000"/>
              <a:gd name="connsiteX9" fmla="*/ 2037159 w 4038600"/>
              <a:gd name="connsiteY9" fmla="*/ 261938 h 381000"/>
              <a:gd name="connsiteX10" fmla="*/ 2037159 w 4038600"/>
              <a:gd name="connsiteY10" fmla="*/ 333375 h 381000"/>
              <a:gd name="connsiteX11" fmla="*/ 2126456 w 4038600"/>
              <a:gd name="connsiteY11" fmla="*/ 333375 h 381000"/>
              <a:gd name="connsiteX12" fmla="*/ 2126456 w 4038600"/>
              <a:gd name="connsiteY12" fmla="*/ 190500 h 381000"/>
              <a:gd name="connsiteX13" fmla="*/ 1912144 w 4038600"/>
              <a:gd name="connsiteY13" fmla="*/ 190500 h 381000"/>
              <a:gd name="connsiteX0" fmla="*/ 2019300 w 4038600"/>
              <a:gd name="connsiteY0" fmla="*/ 47625 h 381000"/>
              <a:gd name="connsiteX1" fmla="*/ 1876425 w 4038600"/>
              <a:gd name="connsiteY1" fmla="*/ 190500 h 381000"/>
              <a:gd name="connsiteX2" fmla="*/ 2162175 w 4038600"/>
              <a:gd name="connsiteY2" fmla="*/ 190500 h 381000"/>
              <a:gd name="connsiteX3" fmla="*/ 2019300 w 4038600"/>
              <a:gd name="connsiteY3" fmla="*/ 47625 h 381000"/>
              <a:gd name="connsiteX4" fmla="*/ 2001441 w 4038600"/>
              <a:gd name="connsiteY4" fmla="*/ 261938 h 381000"/>
              <a:gd name="connsiteX5" fmla="*/ 2037159 w 4038600"/>
              <a:gd name="connsiteY5" fmla="*/ 261938 h 381000"/>
              <a:gd name="connsiteX6" fmla="*/ 2037159 w 4038600"/>
              <a:gd name="connsiteY6" fmla="*/ 333375 h 381000"/>
              <a:gd name="connsiteX7" fmla="*/ 2001441 w 4038600"/>
              <a:gd name="connsiteY7" fmla="*/ 333375 h 381000"/>
              <a:gd name="connsiteX8" fmla="*/ 2001441 w 4038600"/>
              <a:gd name="connsiteY8" fmla="*/ 261938 h 381000"/>
              <a:gd name="connsiteX0" fmla="*/ 2019300 w 4038600"/>
              <a:gd name="connsiteY0" fmla="*/ 47625 h 381000"/>
              <a:gd name="connsiteX1" fmla="*/ 2072878 w 4038600"/>
              <a:gd name="connsiteY1" fmla="*/ 101203 h 381000"/>
              <a:gd name="connsiteX2" fmla="*/ 2072878 w 4038600"/>
              <a:gd name="connsiteY2" fmla="*/ 65484 h 381000"/>
              <a:gd name="connsiteX3" fmla="*/ 2108597 w 4038600"/>
              <a:gd name="connsiteY3" fmla="*/ 65484 h 381000"/>
              <a:gd name="connsiteX4" fmla="*/ 2108597 w 4038600"/>
              <a:gd name="connsiteY4" fmla="*/ 136922 h 381000"/>
              <a:gd name="connsiteX5" fmla="*/ 2162175 w 4038600"/>
              <a:gd name="connsiteY5" fmla="*/ 190500 h 381000"/>
              <a:gd name="connsiteX6" fmla="*/ 2126456 w 4038600"/>
              <a:gd name="connsiteY6" fmla="*/ 190500 h 381000"/>
              <a:gd name="connsiteX7" fmla="*/ 2126456 w 4038600"/>
              <a:gd name="connsiteY7" fmla="*/ 333375 h 381000"/>
              <a:gd name="connsiteX8" fmla="*/ 1912144 w 4038600"/>
              <a:gd name="connsiteY8" fmla="*/ 333375 h 381000"/>
              <a:gd name="connsiteX9" fmla="*/ 1912144 w 4038600"/>
              <a:gd name="connsiteY9" fmla="*/ 190500 h 381000"/>
              <a:gd name="connsiteX10" fmla="*/ 1876425 w 4038600"/>
              <a:gd name="connsiteY10" fmla="*/ 190500 h 381000"/>
              <a:gd name="connsiteX11" fmla="*/ 2019300 w 4038600"/>
              <a:gd name="connsiteY11" fmla="*/ 47625 h 381000"/>
              <a:gd name="connsiteX12" fmla="*/ 2072878 w 4038600"/>
              <a:gd name="connsiteY12" fmla="*/ 101203 h 381000"/>
              <a:gd name="connsiteX13" fmla="*/ 2108597 w 4038600"/>
              <a:gd name="connsiteY13" fmla="*/ 136922 h 381000"/>
              <a:gd name="connsiteX14" fmla="*/ 2126456 w 4038600"/>
              <a:gd name="connsiteY14" fmla="*/ 190500 h 381000"/>
              <a:gd name="connsiteX15" fmla="*/ 1912144 w 4038600"/>
              <a:gd name="connsiteY15" fmla="*/ 190500 h 381000"/>
              <a:gd name="connsiteX16" fmla="*/ 2001441 w 4038600"/>
              <a:gd name="connsiteY16" fmla="*/ 333375 h 381000"/>
              <a:gd name="connsiteX17" fmla="*/ 2001441 w 4038600"/>
              <a:gd name="connsiteY17" fmla="*/ 261938 h 381000"/>
              <a:gd name="connsiteX18" fmla="*/ 2037159 w 4038600"/>
              <a:gd name="connsiteY18" fmla="*/ 261938 h 381000"/>
              <a:gd name="connsiteX19" fmla="*/ 2037159 w 4038600"/>
              <a:gd name="connsiteY19" fmla="*/ 333375 h 381000"/>
              <a:gd name="connsiteX0" fmla="*/ 600891 w 4038600"/>
              <a:gd name="connsiteY0" fmla="*/ 0 h 381000"/>
              <a:gd name="connsiteX1" fmla="*/ 3529148 w 4038600"/>
              <a:gd name="connsiteY1" fmla="*/ 0 h 381000"/>
              <a:gd name="connsiteX2" fmla="*/ 4038600 w 4038600"/>
              <a:gd name="connsiteY2" fmla="*/ 381000 h 381000"/>
              <a:gd name="connsiteX3" fmla="*/ 0 w 4038600"/>
              <a:gd name="connsiteY3" fmla="*/ 381000 h 381000"/>
              <a:gd name="connsiteX4" fmla="*/ 600891 w 4038600"/>
              <a:gd name="connsiteY4" fmla="*/ 0 h 381000"/>
              <a:gd name="connsiteX0" fmla="*/ 0 w 4038600"/>
              <a:gd name="connsiteY0" fmla="*/ 0 h 381000"/>
              <a:gd name="connsiteX1" fmla="*/ 3542211 w 4038600"/>
              <a:gd name="connsiteY1" fmla="*/ 0 h 381000"/>
              <a:gd name="connsiteX2" fmla="*/ 4038600 w 4038600"/>
              <a:gd name="connsiteY2" fmla="*/ 381000 h 381000"/>
              <a:gd name="connsiteX3" fmla="*/ 0 w 4038600"/>
              <a:gd name="connsiteY3" fmla="*/ 381000 h 381000"/>
              <a:gd name="connsiteX4" fmla="*/ 0 w 4038600"/>
              <a:gd name="connsiteY4" fmla="*/ 0 h 381000"/>
              <a:gd name="connsiteX5" fmla="*/ 2019300 w 4038600"/>
              <a:gd name="connsiteY5" fmla="*/ 47625 h 381000"/>
              <a:gd name="connsiteX6" fmla="*/ 1876425 w 4038600"/>
              <a:gd name="connsiteY6" fmla="*/ 190500 h 381000"/>
              <a:gd name="connsiteX7" fmla="*/ 1912144 w 4038600"/>
              <a:gd name="connsiteY7" fmla="*/ 190500 h 381000"/>
              <a:gd name="connsiteX8" fmla="*/ 1912144 w 4038600"/>
              <a:gd name="connsiteY8" fmla="*/ 333375 h 381000"/>
              <a:gd name="connsiteX9" fmla="*/ 2126456 w 4038600"/>
              <a:gd name="connsiteY9" fmla="*/ 333375 h 381000"/>
              <a:gd name="connsiteX10" fmla="*/ 2126456 w 4038600"/>
              <a:gd name="connsiteY10" fmla="*/ 190500 h 381000"/>
              <a:gd name="connsiteX11" fmla="*/ 2162175 w 4038600"/>
              <a:gd name="connsiteY11" fmla="*/ 190500 h 381000"/>
              <a:gd name="connsiteX12" fmla="*/ 2108597 w 4038600"/>
              <a:gd name="connsiteY12" fmla="*/ 136922 h 381000"/>
              <a:gd name="connsiteX13" fmla="*/ 2108597 w 4038600"/>
              <a:gd name="connsiteY13" fmla="*/ 65484 h 381000"/>
              <a:gd name="connsiteX14" fmla="*/ 2072878 w 4038600"/>
              <a:gd name="connsiteY14" fmla="*/ 65484 h 381000"/>
              <a:gd name="connsiteX15" fmla="*/ 2072878 w 4038600"/>
              <a:gd name="connsiteY15" fmla="*/ 101203 h 381000"/>
              <a:gd name="connsiteX16" fmla="*/ 2019300 w 4038600"/>
              <a:gd name="connsiteY16" fmla="*/ 47625 h 381000"/>
              <a:gd name="connsiteX0" fmla="*/ 2108597 w 4038600"/>
              <a:gd name="connsiteY0" fmla="*/ 136922 h 381000"/>
              <a:gd name="connsiteX1" fmla="*/ 2108597 w 4038600"/>
              <a:gd name="connsiteY1" fmla="*/ 65484 h 381000"/>
              <a:gd name="connsiteX2" fmla="*/ 2072878 w 4038600"/>
              <a:gd name="connsiteY2" fmla="*/ 65484 h 381000"/>
              <a:gd name="connsiteX3" fmla="*/ 2072878 w 4038600"/>
              <a:gd name="connsiteY3" fmla="*/ 101203 h 381000"/>
              <a:gd name="connsiteX4" fmla="*/ 2108597 w 4038600"/>
              <a:gd name="connsiteY4" fmla="*/ 136922 h 381000"/>
              <a:gd name="connsiteX5" fmla="*/ 1912144 w 4038600"/>
              <a:gd name="connsiteY5" fmla="*/ 190500 h 381000"/>
              <a:gd name="connsiteX6" fmla="*/ 1912144 w 4038600"/>
              <a:gd name="connsiteY6" fmla="*/ 333375 h 381000"/>
              <a:gd name="connsiteX7" fmla="*/ 2001441 w 4038600"/>
              <a:gd name="connsiteY7" fmla="*/ 333375 h 381000"/>
              <a:gd name="connsiteX8" fmla="*/ 2001441 w 4038600"/>
              <a:gd name="connsiteY8" fmla="*/ 261938 h 381000"/>
              <a:gd name="connsiteX9" fmla="*/ 2037159 w 4038600"/>
              <a:gd name="connsiteY9" fmla="*/ 261938 h 381000"/>
              <a:gd name="connsiteX10" fmla="*/ 2037159 w 4038600"/>
              <a:gd name="connsiteY10" fmla="*/ 333375 h 381000"/>
              <a:gd name="connsiteX11" fmla="*/ 2126456 w 4038600"/>
              <a:gd name="connsiteY11" fmla="*/ 333375 h 381000"/>
              <a:gd name="connsiteX12" fmla="*/ 2126456 w 4038600"/>
              <a:gd name="connsiteY12" fmla="*/ 190500 h 381000"/>
              <a:gd name="connsiteX13" fmla="*/ 1912144 w 4038600"/>
              <a:gd name="connsiteY13" fmla="*/ 190500 h 381000"/>
              <a:gd name="connsiteX0" fmla="*/ 2019300 w 4038600"/>
              <a:gd name="connsiteY0" fmla="*/ 47625 h 381000"/>
              <a:gd name="connsiteX1" fmla="*/ 1876425 w 4038600"/>
              <a:gd name="connsiteY1" fmla="*/ 190500 h 381000"/>
              <a:gd name="connsiteX2" fmla="*/ 2162175 w 4038600"/>
              <a:gd name="connsiteY2" fmla="*/ 190500 h 381000"/>
              <a:gd name="connsiteX3" fmla="*/ 2019300 w 4038600"/>
              <a:gd name="connsiteY3" fmla="*/ 47625 h 381000"/>
              <a:gd name="connsiteX4" fmla="*/ 2001441 w 4038600"/>
              <a:gd name="connsiteY4" fmla="*/ 261938 h 381000"/>
              <a:gd name="connsiteX5" fmla="*/ 2037159 w 4038600"/>
              <a:gd name="connsiteY5" fmla="*/ 261938 h 381000"/>
              <a:gd name="connsiteX6" fmla="*/ 2037159 w 4038600"/>
              <a:gd name="connsiteY6" fmla="*/ 333375 h 381000"/>
              <a:gd name="connsiteX7" fmla="*/ 2001441 w 4038600"/>
              <a:gd name="connsiteY7" fmla="*/ 333375 h 381000"/>
              <a:gd name="connsiteX8" fmla="*/ 2001441 w 4038600"/>
              <a:gd name="connsiteY8" fmla="*/ 261938 h 381000"/>
              <a:gd name="connsiteX0" fmla="*/ 2019300 w 4038600"/>
              <a:gd name="connsiteY0" fmla="*/ 47625 h 381000"/>
              <a:gd name="connsiteX1" fmla="*/ 2072878 w 4038600"/>
              <a:gd name="connsiteY1" fmla="*/ 101203 h 381000"/>
              <a:gd name="connsiteX2" fmla="*/ 2072878 w 4038600"/>
              <a:gd name="connsiteY2" fmla="*/ 65484 h 381000"/>
              <a:gd name="connsiteX3" fmla="*/ 2108597 w 4038600"/>
              <a:gd name="connsiteY3" fmla="*/ 65484 h 381000"/>
              <a:gd name="connsiteX4" fmla="*/ 2108597 w 4038600"/>
              <a:gd name="connsiteY4" fmla="*/ 136922 h 381000"/>
              <a:gd name="connsiteX5" fmla="*/ 2162175 w 4038600"/>
              <a:gd name="connsiteY5" fmla="*/ 190500 h 381000"/>
              <a:gd name="connsiteX6" fmla="*/ 2126456 w 4038600"/>
              <a:gd name="connsiteY6" fmla="*/ 190500 h 381000"/>
              <a:gd name="connsiteX7" fmla="*/ 2126456 w 4038600"/>
              <a:gd name="connsiteY7" fmla="*/ 333375 h 381000"/>
              <a:gd name="connsiteX8" fmla="*/ 1912144 w 4038600"/>
              <a:gd name="connsiteY8" fmla="*/ 333375 h 381000"/>
              <a:gd name="connsiteX9" fmla="*/ 1912144 w 4038600"/>
              <a:gd name="connsiteY9" fmla="*/ 190500 h 381000"/>
              <a:gd name="connsiteX10" fmla="*/ 1876425 w 4038600"/>
              <a:gd name="connsiteY10" fmla="*/ 190500 h 381000"/>
              <a:gd name="connsiteX11" fmla="*/ 2019300 w 4038600"/>
              <a:gd name="connsiteY11" fmla="*/ 47625 h 381000"/>
              <a:gd name="connsiteX12" fmla="*/ 2072878 w 4038600"/>
              <a:gd name="connsiteY12" fmla="*/ 101203 h 381000"/>
              <a:gd name="connsiteX13" fmla="*/ 2108597 w 4038600"/>
              <a:gd name="connsiteY13" fmla="*/ 136922 h 381000"/>
              <a:gd name="connsiteX14" fmla="*/ 2126456 w 4038600"/>
              <a:gd name="connsiteY14" fmla="*/ 190500 h 381000"/>
              <a:gd name="connsiteX15" fmla="*/ 1912144 w 4038600"/>
              <a:gd name="connsiteY15" fmla="*/ 190500 h 381000"/>
              <a:gd name="connsiteX16" fmla="*/ 2001441 w 4038600"/>
              <a:gd name="connsiteY16" fmla="*/ 333375 h 381000"/>
              <a:gd name="connsiteX17" fmla="*/ 2001441 w 4038600"/>
              <a:gd name="connsiteY17" fmla="*/ 261938 h 381000"/>
              <a:gd name="connsiteX18" fmla="*/ 2037159 w 4038600"/>
              <a:gd name="connsiteY18" fmla="*/ 261938 h 381000"/>
              <a:gd name="connsiteX19" fmla="*/ 2037159 w 4038600"/>
              <a:gd name="connsiteY19" fmla="*/ 333375 h 381000"/>
              <a:gd name="connsiteX0" fmla="*/ 600891 w 4038600"/>
              <a:gd name="connsiteY0" fmla="*/ 0 h 381000"/>
              <a:gd name="connsiteX1" fmla="*/ 3529148 w 4038600"/>
              <a:gd name="connsiteY1" fmla="*/ 0 h 381000"/>
              <a:gd name="connsiteX2" fmla="*/ 4038600 w 4038600"/>
              <a:gd name="connsiteY2" fmla="*/ 381000 h 381000"/>
              <a:gd name="connsiteX3" fmla="*/ 0 w 4038600"/>
              <a:gd name="connsiteY3" fmla="*/ 381000 h 381000"/>
              <a:gd name="connsiteX4" fmla="*/ 600891 w 4038600"/>
              <a:gd name="connsiteY4" fmla="*/ 0 h 381000"/>
              <a:gd name="connsiteX0" fmla="*/ 613954 w 4038600"/>
              <a:gd name="connsiteY0" fmla="*/ 0 h 381000"/>
              <a:gd name="connsiteX1" fmla="*/ 3542211 w 4038600"/>
              <a:gd name="connsiteY1" fmla="*/ 0 h 381000"/>
              <a:gd name="connsiteX2" fmla="*/ 4038600 w 4038600"/>
              <a:gd name="connsiteY2" fmla="*/ 381000 h 381000"/>
              <a:gd name="connsiteX3" fmla="*/ 0 w 4038600"/>
              <a:gd name="connsiteY3" fmla="*/ 381000 h 381000"/>
              <a:gd name="connsiteX4" fmla="*/ 613954 w 4038600"/>
              <a:gd name="connsiteY4" fmla="*/ 0 h 381000"/>
              <a:gd name="connsiteX5" fmla="*/ 2019300 w 4038600"/>
              <a:gd name="connsiteY5" fmla="*/ 47625 h 381000"/>
              <a:gd name="connsiteX6" fmla="*/ 1876425 w 4038600"/>
              <a:gd name="connsiteY6" fmla="*/ 190500 h 381000"/>
              <a:gd name="connsiteX7" fmla="*/ 1912144 w 4038600"/>
              <a:gd name="connsiteY7" fmla="*/ 190500 h 381000"/>
              <a:gd name="connsiteX8" fmla="*/ 1912144 w 4038600"/>
              <a:gd name="connsiteY8" fmla="*/ 333375 h 381000"/>
              <a:gd name="connsiteX9" fmla="*/ 2126456 w 4038600"/>
              <a:gd name="connsiteY9" fmla="*/ 333375 h 381000"/>
              <a:gd name="connsiteX10" fmla="*/ 2126456 w 4038600"/>
              <a:gd name="connsiteY10" fmla="*/ 190500 h 381000"/>
              <a:gd name="connsiteX11" fmla="*/ 2162175 w 4038600"/>
              <a:gd name="connsiteY11" fmla="*/ 190500 h 381000"/>
              <a:gd name="connsiteX12" fmla="*/ 2108597 w 4038600"/>
              <a:gd name="connsiteY12" fmla="*/ 136922 h 381000"/>
              <a:gd name="connsiteX13" fmla="*/ 2108597 w 4038600"/>
              <a:gd name="connsiteY13" fmla="*/ 65484 h 381000"/>
              <a:gd name="connsiteX14" fmla="*/ 2072878 w 4038600"/>
              <a:gd name="connsiteY14" fmla="*/ 65484 h 381000"/>
              <a:gd name="connsiteX15" fmla="*/ 2072878 w 4038600"/>
              <a:gd name="connsiteY15" fmla="*/ 101203 h 381000"/>
              <a:gd name="connsiteX16" fmla="*/ 2019300 w 4038600"/>
              <a:gd name="connsiteY16" fmla="*/ 47625 h 381000"/>
              <a:gd name="connsiteX0" fmla="*/ 2108597 w 4038600"/>
              <a:gd name="connsiteY0" fmla="*/ 136922 h 381000"/>
              <a:gd name="connsiteX1" fmla="*/ 2108597 w 4038600"/>
              <a:gd name="connsiteY1" fmla="*/ 65484 h 381000"/>
              <a:gd name="connsiteX2" fmla="*/ 2072878 w 4038600"/>
              <a:gd name="connsiteY2" fmla="*/ 65484 h 381000"/>
              <a:gd name="connsiteX3" fmla="*/ 2072878 w 4038600"/>
              <a:gd name="connsiteY3" fmla="*/ 101203 h 381000"/>
              <a:gd name="connsiteX4" fmla="*/ 2108597 w 4038600"/>
              <a:gd name="connsiteY4" fmla="*/ 136922 h 381000"/>
              <a:gd name="connsiteX5" fmla="*/ 1912144 w 4038600"/>
              <a:gd name="connsiteY5" fmla="*/ 190500 h 381000"/>
              <a:gd name="connsiteX6" fmla="*/ 1912144 w 4038600"/>
              <a:gd name="connsiteY6" fmla="*/ 333375 h 381000"/>
              <a:gd name="connsiteX7" fmla="*/ 2001441 w 4038600"/>
              <a:gd name="connsiteY7" fmla="*/ 333375 h 381000"/>
              <a:gd name="connsiteX8" fmla="*/ 2001441 w 4038600"/>
              <a:gd name="connsiteY8" fmla="*/ 261938 h 381000"/>
              <a:gd name="connsiteX9" fmla="*/ 2037159 w 4038600"/>
              <a:gd name="connsiteY9" fmla="*/ 261938 h 381000"/>
              <a:gd name="connsiteX10" fmla="*/ 2037159 w 4038600"/>
              <a:gd name="connsiteY10" fmla="*/ 333375 h 381000"/>
              <a:gd name="connsiteX11" fmla="*/ 2126456 w 4038600"/>
              <a:gd name="connsiteY11" fmla="*/ 333375 h 381000"/>
              <a:gd name="connsiteX12" fmla="*/ 2126456 w 4038600"/>
              <a:gd name="connsiteY12" fmla="*/ 190500 h 381000"/>
              <a:gd name="connsiteX13" fmla="*/ 1912144 w 4038600"/>
              <a:gd name="connsiteY13" fmla="*/ 190500 h 381000"/>
              <a:gd name="connsiteX0" fmla="*/ 2019300 w 4038600"/>
              <a:gd name="connsiteY0" fmla="*/ 47625 h 381000"/>
              <a:gd name="connsiteX1" fmla="*/ 1876425 w 4038600"/>
              <a:gd name="connsiteY1" fmla="*/ 190500 h 381000"/>
              <a:gd name="connsiteX2" fmla="*/ 2162175 w 4038600"/>
              <a:gd name="connsiteY2" fmla="*/ 190500 h 381000"/>
              <a:gd name="connsiteX3" fmla="*/ 2019300 w 4038600"/>
              <a:gd name="connsiteY3" fmla="*/ 47625 h 381000"/>
              <a:gd name="connsiteX4" fmla="*/ 2001441 w 4038600"/>
              <a:gd name="connsiteY4" fmla="*/ 261938 h 381000"/>
              <a:gd name="connsiteX5" fmla="*/ 2037159 w 4038600"/>
              <a:gd name="connsiteY5" fmla="*/ 261938 h 381000"/>
              <a:gd name="connsiteX6" fmla="*/ 2037159 w 4038600"/>
              <a:gd name="connsiteY6" fmla="*/ 333375 h 381000"/>
              <a:gd name="connsiteX7" fmla="*/ 2001441 w 4038600"/>
              <a:gd name="connsiteY7" fmla="*/ 333375 h 381000"/>
              <a:gd name="connsiteX8" fmla="*/ 2001441 w 4038600"/>
              <a:gd name="connsiteY8" fmla="*/ 261938 h 381000"/>
              <a:gd name="connsiteX0" fmla="*/ 2019300 w 4038600"/>
              <a:gd name="connsiteY0" fmla="*/ 47625 h 381000"/>
              <a:gd name="connsiteX1" fmla="*/ 2072878 w 4038600"/>
              <a:gd name="connsiteY1" fmla="*/ 101203 h 381000"/>
              <a:gd name="connsiteX2" fmla="*/ 2072878 w 4038600"/>
              <a:gd name="connsiteY2" fmla="*/ 65484 h 381000"/>
              <a:gd name="connsiteX3" fmla="*/ 2108597 w 4038600"/>
              <a:gd name="connsiteY3" fmla="*/ 65484 h 381000"/>
              <a:gd name="connsiteX4" fmla="*/ 2108597 w 4038600"/>
              <a:gd name="connsiteY4" fmla="*/ 136922 h 381000"/>
              <a:gd name="connsiteX5" fmla="*/ 2162175 w 4038600"/>
              <a:gd name="connsiteY5" fmla="*/ 190500 h 381000"/>
              <a:gd name="connsiteX6" fmla="*/ 2126456 w 4038600"/>
              <a:gd name="connsiteY6" fmla="*/ 190500 h 381000"/>
              <a:gd name="connsiteX7" fmla="*/ 2126456 w 4038600"/>
              <a:gd name="connsiteY7" fmla="*/ 333375 h 381000"/>
              <a:gd name="connsiteX8" fmla="*/ 1912144 w 4038600"/>
              <a:gd name="connsiteY8" fmla="*/ 333375 h 381000"/>
              <a:gd name="connsiteX9" fmla="*/ 1912144 w 4038600"/>
              <a:gd name="connsiteY9" fmla="*/ 190500 h 381000"/>
              <a:gd name="connsiteX10" fmla="*/ 1876425 w 4038600"/>
              <a:gd name="connsiteY10" fmla="*/ 190500 h 381000"/>
              <a:gd name="connsiteX11" fmla="*/ 2019300 w 4038600"/>
              <a:gd name="connsiteY11" fmla="*/ 47625 h 381000"/>
              <a:gd name="connsiteX12" fmla="*/ 2072878 w 4038600"/>
              <a:gd name="connsiteY12" fmla="*/ 101203 h 381000"/>
              <a:gd name="connsiteX13" fmla="*/ 2108597 w 4038600"/>
              <a:gd name="connsiteY13" fmla="*/ 136922 h 381000"/>
              <a:gd name="connsiteX14" fmla="*/ 2126456 w 4038600"/>
              <a:gd name="connsiteY14" fmla="*/ 190500 h 381000"/>
              <a:gd name="connsiteX15" fmla="*/ 1912144 w 4038600"/>
              <a:gd name="connsiteY15" fmla="*/ 190500 h 381000"/>
              <a:gd name="connsiteX16" fmla="*/ 2001441 w 4038600"/>
              <a:gd name="connsiteY16" fmla="*/ 333375 h 381000"/>
              <a:gd name="connsiteX17" fmla="*/ 2001441 w 4038600"/>
              <a:gd name="connsiteY17" fmla="*/ 261938 h 381000"/>
              <a:gd name="connsiteX18" fmla="*/ 2037159 w 4038600"/>
              <a:gd name="connsiteY18" fmla="*/ 261938 h 381000"/>
              <a:gd name="connsiteX19" fmla="*/ 2037159 w 4038600"/>
              <a:gd name="connsiteY19" fmla="*/ 333375 h 381000"/>
              <a:gd name="connsiteX0" fmla="*/ 600891 w 4038600"/>
              <a:gd name="connsiteY0" fmla="*/ 0 h 381000"/>
              <a:gd name="connsiteX1" fmla="*/ 3529148 w 4038600"/>
              <a:gd name="connsiteY1" fmla="*/ 0 h 381000"/>
              <a:gd name="connsiteX2" fmla="*/ 4038600 w 4038600"/>
              <a:gd name="connsiteY2" fmla="*/ 381000 h 381000"/>
              <a:gd name="connsiteX3" fmla="*/ 0 w 4038600"/>
              <a:gd name="connsiteY3" fmla="*/ 381000 h 381000"/>
              <a:gd name="connsiteX4" fmla="*/ 600891 w 4038600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381000" stroke="0" extrusionOk="0">
                <a:moveTo>
                  <a:pt x="613954" y="0"/>
                </a:moveTo>
                <a:lnTo>
                  <a:pt x="3542211" y="0"/>
                </a:lnTo>
                <a:lnTo>
                  <a:pt x="4038600" y="381000"/>
                </a:lnTo>
                <a:lnTo>
                  <a:pt x="0" y="381000"/>
                </a:lnTo>
                <a:lnTo>
                  <a:pt x="613954" y="0"/>
                </a:lnTo>
                <a:close/>
                <a:moveTo>
                  <a:pt x="2019300" y="47625"/>
                </a:moveTo>
                <a:lnTo>
                  <a:pt x="1876425" y="190500"/>
                </a:lnTo>
                <a:lnTo>
                  <a:pt x="1912144" y="190500"/>
                </a:lnTo>
                <a:lnTo>
                  <a:pt x="1912144" y="333375"/>
                </a:lnTo>
                <a:lnTo>
                  <a:pt x="2126456" y="333375"/>
                </a:lnTo>
                <a:lnTo>
                  <a:pt x="2126456" y="190500"/>
                </a:lnTo>
                <a:lnTo>
                  <a:pt x="2162175" y="190500"/>
                </a:lnTo>
                <a:lnTo>
                  <a:pt x="2108597" y="136922"/>
                </a:lnTo>
                <a:lnTo>
                  <a:pt x="2108597" y="65484"/>
                </a:lnTo>
                <a:lnTo>
                  <a:pt x="2072878" y="65484"/>
                </a:lnTo>
                <a:lnTo>
                  <a:pt x="2072878" y="101203"/>
                </a:lnTo>
                <a:lnTo>
                  <a:pt x="2019300" y="47625"/>
                </a:lnTo>
                <a:close/>
              </a:path>
              <a:path w="4038600" h="381000" fill="darkenLess" stroke="0" extrusionOk="0">
                <a:moveTo>
                  <a:pt x="2108597" y="136922"/>
                </a:moveTo>
                <a:lnTo>
                  <a:pt x="2108597" y="65484"/>
                </a:lnTo>
                <a:lnTo>
                  <a:pt x="2072878" y="65484"/>
                </a:lnTo>
                <a:lnTo>
                  <a:pt x="2072878" y="101203"/>
                </a:lnTo>
                <a:lnTo>
                  <a:pt x="2108597" y="136922"/>
                </a:lnTo>
                <a:close/>
                <a:moveTo>
                  <a:pt x="1912144" y="190500"/>
                </a:moveTo>
                <a:lnTo>
                  <a:pt x="1912144" y="333375"/>
                </a:lnTo>
                <a:lnTo>
                  <a:pt x="2001441" y="333375"/>
                </a:lnTo>
                <a:lnTo>
                  <a:pt x="2001441" y="261938"/>
                </a:lnTo>
                <a:lnTo>
                  <a:pt x="2037159" y="261938"/>
                </a:lnTo>
                <a:lnTo>
                  <a:pt x="2037159" y="333375"/>
                </a:lnTo>
                <a:lnTo>
                  <a:pt x="2126456" y="333375"/>
                </a:lnTo>
                <a:lnTo>
                  <a:pt x="2126456" y="190500"/>
                </a:lnTo>
                <a:lnTo>
                  <a:pt x="1912144" y="190500"/>
                </a:lnTo>
                <a:close/>
              </a:path>
              <a:path w="4038600" h="381000" fill="darken" stroke="0" extrusionOk="0">
                <a:moveTo>
                  <a:pt x="2019300" y="47625"/>
                </a:moveTo>
                <a:lnTo>
                  <a:pt x="1876425" y="190500"/>
                </a:lnTo>
                <a:lnTo>
                  <a:pt x="2162175" y="190500"/>
                </a:lnTo>
                <a:lnTo>
                  <a:pt x="2019300" y="47625"/>
                </a:lnTo>
                <a:close/>
                <a:moveTo>
                  <a:pt x="2001441" y="261938"/>
                </a:moveTo>
                <a:lnTo>
                  <a:pt x="2037159" y="261938"/>
                </a:lnTo>
                <a:lnTo>
                  <a:pt x="2037159" y="333375"/>
                </a:lnTo>
                <a:lnTo>
                  <a:pt x="2001441" y="333375"/>
                </a:lnTo>
                <a:lnTo>
                  <a:pt x="2001441" y="261938"/>
                </a:lnTo>
                <a:close/>
              </a:path>
              <a:path w="4038600" h="381000" fill="none" extrusionOk="0">
                <a:moveTo>
                  <a:pt x="2019300" y="47625"/>
                </a:moveTo>
                <a:lnTo>
                  <a:pt x="2072878" y="101203"/>
                </a:lnTo>
                <a:lnTo>
                  <a:pt x="2072878" y="65484"/>
                </a:lnTo>
                <a:lnTo>
                  <a:pt x="2108597" y="65484"/>
                </a:lnTo>
                <a:lnTo>
                  <a:pt x="2108597" y="136922"/>
                </a:lnTo>
                <a:lnTo>
                  <a:pt x="2162175" y="190500"/>
                </a:lnTo>
                <a:lnTo>
                  <a:pt x="2126456" y="190500"/>
                </a:lnTo>
                <a:lnTo>
                  <a:pt x="2126456" y="333375"/>
                </a:lnTo>
                <a:lnTo>
                  <a:pt x="1912144" y="333375"/>
                </a:lnTo>
                <a:lnTo>
                  <a:pt x="1912144" y="190500"/>
                </a:lnTo>
                <a:lnTo>
                  <a:pt x="1876425" y="190500"/>
                </a:lnTo>
                <a:lnTo>
                  <a:pt x="2019300" y="47625"/>
                </a:lnTo>
                <a:close/>
                <a:moveTo>
                  <a:pt x="2072878" y="101203"/>
                </a:moveTo>
                <a:lnTo>
                  <a:pt x="2108597" y="136922"/>
                </a:lnTo>
                <a:moveTo>
                  <a:pt x="2126456" y="190500"/>
                </a:moveTo>
                <a:lnTo>
                  <a:pt x="1912144" y="190500"/>
                </a:lnTo>
                <a:moveTo>
                  <a:pt x="2001441" y="333375"/>
                </a:moveTo>
                <a:lnTo>
                  <a:pt x="2001441" y="261938"/>
                </a:lnTo>
                <a:lnTo>
                  <a:pt x="2037159" y="261938"/>
                </a:lnTo>
                <a:lnTo>
                  <a:pt x="2037159" y="333375"/>
                </a:lnTo>
              </a:path>
              <a:path w="4038600" h="381000" fill="none">
                <a:moveTo>
                  <a:pt x="600891" y="0"/>
                </a:moveTo>
                <a:lnTo>
                  <a:pt x="3529148" y="0"/>
                </a:lnTo>
                <a:lnTo>
                  <a:pt x="4038600" y="381000"/>
                </a:lnTo>
                <a:lnTo>
                  <a:pt x="0" y="381000"/>
                </a:lnTo>
                <a:lnTo>
                  <a:pt x="600891" y="0"/>
                </a:lnTo>
                <a:close/>
              </a:path>
            </a:pathLst>
          </a:cu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88000">
                <a:schemeClr val="bg1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743200" y="1066800"/>
            <a:ext cx="5105400" cy="1676400"/>
            <a:chOff x="1905000" y="304800"/>
            <a:chExt cx="5105400" cy="1676400"/>
          </a:xfrm>
        </p:grpSpPr>
        <p:sp>
          <p:nvSpPr>
            <p:cNvPr id="16" name="Rectangle 15"/>
            <p:cNvSpPr/>
            <p:nvPr/>
          </p:nvSpPr>
          <p:spPr>
            <a:xfrm>
              <a:off x="1905000" y="304800"/>
              <a:ext cx="5105400" cy="1676400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135777" y="619928"/>
              <a:ext cx="914400" cy="850732"/>
            </a:xfrm>
            <a:prstGeom prst="triangle">
              <a:avLst/>
            </a:prstGeom>
            <a:gradFill>
              <a:gsLst>
                <a:gs pos="100000">
                  <a:srgbClr val="FFFF00"/>
                </a:gs>
                <a:gs pos="0">
                  <a:srgbClr val="D6A3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4800" dirty="0" smtClean="0">
                  <a:solidFill>
                    <a:schemeClr val="tx1"/>
                  </a:solidFill>
                </a:rPr>
                <a:t>!</a:t>
              </a:r>
              <a:endParaRPr 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400" y="419725"/>
              <a:ext cx="3429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TITLE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Description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Isosceles Triangle 19"/>
          <p:cNvSpPr/>
          <p:nvPr/>
        </p:nvSpPr>
        <p:spPr>
          <a:xfrm>
            <a:off x="118035" y="3466011"/>
            <a:ext cx="914400" cy="850732"/>
          </a:xfrm>
          <a:prstGeom prst="triangle">
            <a:avLst/>
          </a:prstGeom>
          <a:gradFill>
            <a:gsLst>
              <a:gs pos="667">
                <a:srgbClr val="F57E1B"/>
              </a:gs>
              <a:gs pos="100000">
                <a:srgbClr val="FFFF00"/>
              </a:gs>
              <a:gs pos="35000">
                <a:srgbClr val="FFC000"/>
              </a:gs>
            </a:gsLst>
          </a:gra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!</a:t>
            </a:r>
            <a:endParaRPr lang="en-US" sz="48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43200" y="2932176"/>
            <a:ext cx="5105400" cy="1676400"/>
            <a:chOff x="2743200" y="2932176"/>
            <a:chExt cx="5105400" cy="1676400"/>
          </a:xfrm>
        </p:grpSpPr>
        <p:sp>
          <p:nvSpPr>
            <p:cNvPr id="22" name="Rectangle 21"/>
            <p:cNvSpPr/>
            <p:nvPr/>
          </p:nvSpPr>
          <p:spPr>
            <a:xfrm>
              <a:off x="2743200" y="2932176"/>
              <a:ext cx="5105400" cy="1676400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38600" y="3047101"/>
              <a:ext cx="3429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TITLE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Description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" name="Action Button: Information 1">
              <a:hlinkClick r:id="" action="ppaction://noaction" highlightClick="1"/>
            </p:cNvPr>
            <p:cNvSpPr/>
            <p:nvPr/>
          </p:nvSpPr>
          <p:spPr>
            <a:xfrm>
              <a:off x="2973977" y="3311264"/>
              <a:ext cx="914400" cy="918223"/>
            </a:xfrm>
            <a:prstGeom prst="actionButtonInformat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43200" y="4714554"/>
            <a:ext cx="5105400" cy="1676400"/>
            <a:chOff x="2743200" y="4714554"/>
            <a:chExt cx="5105400" cy="1676400"/>
          </a:xfrm>
        </p:grpSpPr>
        <p:sp>
          <p:nvSpPr>
            <p:cNvPr id="26" name="Rectangle 25"/>
            <p:cNvSpPr/>
            <p:nvPr/>
          </p:nvSpPr>
          <p:spPr>
            <a:xfrm>
              <a:off x="2743200" y="4714554"/>
              <a:ext cx="5105400" cy="1676400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38600" y="4829479"/>
              <a:ext cx="3429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TITLE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Description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" name="Multiply 3"/>
            <p:cNvSpPr/>
            <p:nvPr/>
          </p:nvSpPr>
          <p:spPr>
            <a:xfrm>
              <a:off x="2842494" y="4829479"/>
              <a:ext cx="1177365" cy="1269088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Action Button: Information 28">
            <a:hlinkClick r:id="" action="ppaction://noaction" highlightClick="1"/>
          </p:cNvPr>
          <p:cNvSpPr/>
          <p:nvPr/>
        </p:nvSpPr>
        <p:spPr>
          <a:xfrm>
            <a:off x="1172136" y="3466011"/>
            <a:ext cx="914400" cy="918223"/>
          </a:xfrm>
          <a:prstGeom prst="actionButtonInform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-13448" y="4316743"/>
            <a:ext cx="1177365" cy="1269088"/>
          </a:xfrm>
          <a:prstGeom prst="mathMultiply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1262904" y="4570287"/>
            <a:ext cx="732864" cy="762000"/>
          </a:xfrm>
          <a:prstGeom prst="downArrow">
            <a:avLst/>
          </a:prstGeom>
          <a:gradFill flip="none" rotWithShape="1">
            <a:lin ang="5400000" scaled="1"/>
            <a:tileRect/>
          </a:gra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ction Button: Back or Previous 20">
            <a:hlinkClick r:id="" action="ppaction://noaction" highlightClick="1"/>
          </p:cNvPr>
          <p:cNvSpPr/>
          <p:nvPr/>
        </p:nvSpPr>
        <p:spPr>
          <a:xfrm>
            <a:off x="194340" y="5642634"/>
            <a:ext cx="571500" cy="523554"/>
          </a:xfrm>
          <a:prstGeom prst="actionButtonBackPrevious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ction Button: Forward or Next 22">
            <a:hlinkClick r:id="" action="ppaction://noaction" highlightClick="1"/>
          </p:cNvPr>
          <p:cNvSpPr/>
          <p:nvPr/>
        </p:nvSpPr>
        <p:spPr>
          <a:xfrm>
            <a:off x="824859" y="5642634"/>
            <a:ext cx="571500" cy="523554"/>
          </a:xfrm>
          <a:prstGeom prst="actionButtonForwardNex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7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17" y="-2177"/>
            <a:ext cx="3792583" cy="3507377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18000">
                <a:srgbClr val="85C2FF"/>
              </a:gs>
              <a:gs pos="53000">
                <a:srgbClr val="C4D6EB"/>
              </a:gs>
              <a:gs pos="100000">
                <a:srgbClr val="FFEBFA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0" y="0"/>
            <a:ext cx="3792583" cy="3507377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45000">
                <a:srgbClr val="400040"/>
              </a:gs>
              <a:gs pos="63000">
                <a:srgbClr val="8F0040"/>
              </a:gs>
              <a:gs pos="79000">
                <a:srgbClr val="F27300"/>
              </a:gs>
              <a:gs pos="89000">
                <a:srgbClr val="FFBF00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594" y="3507377"/>
            <a:ext cx="3766457" cy="3487783"/>
          </a:xfrm>
          <a:prstGeom prst="rect">
            <a:avLst/>
          </a:prstGeom>
          <a:gradFill flip="none" rotWithShape="1">
            <a:gsLst>
              <a:gs pos="38000">
                <a:srgbClr val="000000"/>
              </a:gs>
              <a:gs pos="58000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3505200"/>
            <a:ext cx="3766457" cy="3487783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02583" y="0"/>
            <a:ext cx="2286000" cy="228600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18000">
                <a:srgbClr val="85C2FF"/>
              </a:gs>
              <a:gs pos="53000">
                <a:srgbClr val="C4D6EB"/>
              </a:gs>
              <a:gs pos="100000">
                <a:srgbClr val="FFEBFA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02583" y="2286000"/>
            <a:ext cx="2286000" cy="2286000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45000">
                <a:srgbClr val="400040"/>
              </a:gs>
              <a:gs pos="63000">
                <a:srgbClr val="8F0040"/>
              </a:gs>
              <a:gs pos="79000">
                <a:srgbClr val="F27300"/>
              </a:gs>
              <a:gs pos="89000">
                <a:srgbClr val="FFBF00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02583" y="4572000"/>
            <a:ext cx="2286000" cy="2286000"/>
          </a:xfrm>
          <a:prstGeom prst="rect">
            <a:avLst/>
          </a:prstGeom>
          <a:gradFill flip="none" rotWithShape="1">
            <a:gsLst>
              <a:gs pos="38000">
                <a:srgbClr val="000000"/>
              </a:gs>
              <a:gs pos="58000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5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08100" y="685800"/>
            <a:ext cx="16764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Apps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2984500" y="685800"/>
            <a:ext cx="16764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Books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648200" y="685800"/>
            <a:ext cx="16764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Media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6324600" y="685800"/>
            <a:ext cx="16764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Other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325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914400" y="838200"/>
            <a:ext cx="7010400" cy="3581400"/>
            <a:chOff x="914400" y="838200"/>
            <a:chExt cx="7010400" cy="3581400"/>
          </a:xfrm>
        </p:grpSpPr>
        <p:sp>
          <p:nvSpPr>
            <p:cNvPr id="43" name="Rectangle 42"/>
            <p:cNvSpPr/>
            <p:nvPr/>
          </p:nvSpPr>
          <p:spPr>
            <a:xfrm>
              <a:off x="914400" y="838200"/>
              <a:ext cx="7010400" cy="3581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990600" y="990600"/>
              <a:ext cx="6751547" cy="3300185"/>
              <a:chOff x="1041965" y="1067872"/>
              <a:chExt cx="6751547" cy="3300185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100167" y="1232621"/>
                <a:ext cx="717911" cy="757280"/>
                <a:chOff x="533400" y="685800"/>
                <a:chExt cx="717911" cy="75728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533400" y="706740"/>
                  <a:ext cx="704053" cy="73634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003">
                  <a:schemeClr val="dk2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885426" y="1143000"/>
                  <a:ext cx="365885" cy="3000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533400" y="685800"/>
                  <a:ext cx="352026" cy="2838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ound Diagonal Corner Rectangle 8"/>
              <p:cNvSpPr/>
              <p:nvPr/>
            </p:nvSpPr>
            <p:spPr>
              <a:xfrm>
                <a:off x="3447230" y="1164774"/>
                <a:ext cx="830592" cy="73634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adFill rotWithShape="1">
                <a:gsLst>
                  <a:gs pos="0">
                    <a:srgbClr val="4F81BD">
                      <a:shade val="51000"/>
                      <a:satMod val="130000"/>
                    </a:srgbClr>
                  </a:gs>
                  <a:gs pos="80000">
                    <a:srgbClr val="4F81BD">
                      <a:shade val="93000"/>
                      <a:satMod val="130000"/>
                    </a:srgbClr>
                  </a:gs>
                  <a:gs pos="100000">
                    <a:srgbClr val="4F81BD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4711117" y="1133392"/>
                <a:ext cx="877222" cy="856509"/>
                <a:chOff x="4625103" y="685800"/>
                <a:chExt cx="877222" cy="856509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4625104" y="685800"/>
                  <a:ext cx="395069" cy="38911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107256" y="685800"/>
                  <a:ext cx="395069" cy="38911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625103" y="1152925"/>
                  <a:ext cx="395069" cy="38911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107255" y="1153199"/>
                  <a:ext cx="395069" cy="38911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Flowchart: Delay 13"/>
              <p:cNvSpPr/>
              <p:nvPr/>
            </p:nvSpPr>
            <p:spPr>
              <a:xfrm rot="5400000">
                <a:off x="5979965" y="1048358"/>
                <a:ext cx="683944" cy="722972"/>
              </a:xfrm>
              <a:prstGeom prst="flowChartDelay">
                <a:avLst/>
              </a:prstGeom>
              <a:gradFill flip="none" rotWithShape="1">
                <a:lin ang="189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Multidocument 14"/>
              <p:cNvSpPr/>
              <p:nvPr/>
            </p:nvSpPr>
            <p:spPr>
              <a:xfrm>
                <a:off x="2111683" y="3275973"/>
                <a:ext cx="786002" cy="703771"/>
              </a:xfrm>
              <a:prstGeom prst="flowChartMultidocumen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ular Callout 15"/>
              <p:cNvSpPr/>
              <p:nvPr/>
            </p:nvSpPr>
            <p:spPr>
              <a:xfrm>
                <a:off x="4233619" y="2186309"/>
                <a:ext cx="692806" cy="606552"/>
              </a:xfrm>
              <a:prstGeom prst="wedgeRectCallout">
                <a:avLst>
                  <a:gd name="adj1" fmla="val 369"/>
                  <a:gd name="adj2" fmla="val 69465"/>
                </a:avLst>
              </a:prstGeom>
              <a:gradFill flip="none" rotWithShape="1">
                <a:gsLst>
                  <a:gs pos="10000">
                    <a:srgbClr val="0070C0"/>
                  </a:gs>
                  <a:gs pos="50000">
                    <a:srgbClr val="001C3E"/>
                  </a:gs>
                  <a:gs pos="90000">
                    <a:srgbClr val="0070C0"/>
                  </a:gs>
                </a:gsLst>
                <a:lin ang="189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08261" tIns="104129" rIns="208261" bIns="104129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17" name="L-Shape 16"/>
              <p:cNvSpPr/>
              <p:nvPr/>
            </p:nvSpPr>
            <p:spPr>
              <a:xfrm rot="2855482">
                <a:off x="3674172" y="3148524"/>
                <a:ext cx="597474" cy="552281"/>
              </a:xfrm>
              <a:prstGeom prst="corner">
                <a:avLst/>
              </a:prstGeom>
              <a:gradFill>
                <a:gsLst>
                  <a:gs pos="0">
                    <a:srgbClr val="00B0F0"/>
                  </a:gs>
                  <a:gs pos="65000">
                    <a:schemeClr val="accent1">
                      <a:shade val="30000"/>
                      <a:satMod val="175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08261" tIns="104129" rIns="208261" bIns="104129" rtlCol="0" anchor="ctr"/>
              <a:lstStyle/>
              <a:p>
                <a:pPr algn="ctr"/>
                <a:endParaRPr lang="en-US" sz="26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8" name="Round Diagonal Corner Rectangle 17"/>
              <p:cNvSpPr/>
              <p:nvPr/>
            </p:nvSpPr>
            <p:spPr>
              <a:xfrm rot="20223103">
                <a:off x="5171247" y="2452683"/>
                <a:ext cx="717492" cy="65555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adFill flip="none" rotWithShape="1">
                <a:gsLst>
                  <a:gs pos="0">
                    <a:srgbClr val="FFFF99"/>
                  </a:gs>
                  <a:gs pos="100000">
                    <a:schemeClr val="tx2">
                      <a:lumMod val="5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lIns="193499" tIns="96747" rIns="193499" bIns="96747" rtlCol="0" anchor="ctr"/>
              <a:lstStyle/>
              <a:p>
                <a:endParaRPr lang="en-US" sz="213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9" name="Oval Callout 18"/>
              <p:cNvSpPr/>
              <p:nvPr/>
            </p:nvSpPr>
            <p:spPr>
              <a:xfrm>
                <a:off x="6955312" y="3467598"/>
                <a:ext cx="838200" cy="783900"/>
              </a:xfrm>
              <a:prstGeom prst="wedgeEllipseCallout">
                <a:avLst>
                  <a:gd name="adj1" fmla="val 31160"/>
                  <a:gd name="adj2" fmla="val 55834"/>
                </a:avLst>
              </a:prstGeom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olded Corner 19"/>
              <p:cNvSpPr/>
              <p:nvPr/>
            </p:nvSpPr>
            <p:spPr>
              <a:xfrm>
                <a:off x="7022034" y="1409844"/>
                <a:ext cx="704753" cy="658463"/>
              </a:xfrm>
              <a:prstGeom prst="foldedCorner">
                <a:avLst>
                  <a:gd name="adj" fmla="val 35202"/>
                </a:avLst>
              </a:prstGeom>
              <a:ln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ction Button: Document 20">
                <a:hlinkClick r:id="" action="ppaction://noaction" highlightClick="1"/>
              </p:cNvPr>
              <p:cNvSpPr/>
              <p:nvPr/>
            </p:nvSpPr>
            <p:spPr>
              <a:xfrm>
                <a:off x="6210163" y="2633070"/>
                <a:ext cx="711428" cy="658463"/>
              </a:xfrm>
              <a:prstGeom prst="actionButtonDocument">
                <a:avLst/>
              </a:prstGeom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lowchart: Collate 21"/>
              <p:cNvSpPr/>
              <p:nvPr/>
            </p:nvSpPr>
            <p:spPr>
              <a:xfrm rot="5400000">
                <a:off x="1359054" y="2356124"/>
                <a:ext cx="563533" cy="729282"/>
              </a:xfrm>
              <a:prstGeom prst="flowChartCollate">
                <a:avLst/>
              </a:prstGeom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Multiply 22"/>
              <p:cNvSpPr/>
              <p:nvPr/>
            </p:nvSpPr>
            <p:spPr>
              <a:xfrm>
                <a:off x="2121208" y="1105384"/>
                <a:ext cx="1043012" cy="1032694"/>
              </a:xfrm>
              <a:prstGeom prst="mathMultiply">
                <a:avLst>
                  <a:gd name="adj1" fmla="val 21574"/>
                </a:avLst>
              </a:prstGeom>
              <a:ln>
                <a:noFill/>
              </a:ln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2981380" y="2229825"/>
                <a:ext cx="890382" cy="732476"/>
                <a:chOff x="2783713" y="627838"/>
                <a:chExt cx="890382" cy="732476"/>
              </a:xfrm>
            </p:grpSpPr>
            <p:sp>
              <p:nvSpPr>
                <p:cNvPr id="24" name="Minus 23">
                  <a:hlinkClick r:id="rId3" action="ppaction://hlinksldjump"/>
                </p:cNvPr>
                <p:cNvSpPr/>
                <p:nvPr/>
              </p:nvSpPr>
              <p:spPr>
                <a:xfrm rot="8540313">
                  <a:off x="2783713" y="909570"/>
                  <a:ext cx="639827" cy="450744"/>
                </a:xfrm>
                <a:prstGeom prst="mathMinus">
                  <a:avLst/>
                </a:prstGeom>
                <a:gradFill rotWithShape="1">
                  <a:gsLst>
                    <a:gs pos="0">
                      <a:sysClr val="windowText" lastClr="000000">
                        <a:tint val="35000"/>
                        <a:satMod val="260000"/>
                      </a:sysClr>
                    </a:gs>
                    <a:gs pos="30000">
                      <a:sysClr val="windowText" lastClr="000000">
                        <a:tint val="38000"/>
                        <a:satMod val="260000"/>
                      </a:sysClr>
                    </a:gs>
                    <a:gs pos="75000">
                      <a:sysClr val="windowText" lastClr="000000">
                        <a:tint val="55000"/>
                        <a:satMod val="255000"/>
                      </a:sysClr>
                    </a:gs>
                    <a:gs pos="100000">
                      <a:sysClr val="windowText" lastClr="000000">
                        <a:tint val="70000"/>
                        <a:satMod val="255000"/>
                      </a:sysClr>
                    </a:gs>
                  </a:gsLst>
                  <a:path path="circle">
                    <a:fillToRect l="5000" t="100000" r="120000" b="10000"/>
                  </a:path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lIns="98416" tIns="49208" rIns="98416" bIns="49208" rtlCol="0" anchor="ctr"/>
                <a:lstStyle>
                  <a:defPPr>
                    <a:defRPr lang="en-US"/>
                  </a:defPPr>
                  <a:lvl1pPr marL="0" algn="l" defTabSz="1029400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4701" algn="l" defTabSz="1029400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9400" algn="l" defTabSz="1029400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44100" algn="l" defTabSz="1029400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8800" algn="l" defTabSz="1029400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73499" algn="l" defTabSz="1029400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88198" algn="l" defTabSz="1029400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602900" algn="l" defTabSz="1029400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117599" algn="l" defTabSz="1029400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3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85000"/>
                      </a:sys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Arc 24">
                  <a:hlinkClick r:id="rId3" action="ppaction://hlinksldjump"/>
                </p:cNvPr>
                <p:cNvSpPr/>
                <p:nvPr/>
              </p:nvSpPr>
              <p:spPr>
                <a:xfrm rot="7939875">
                  <a:off x="3244806" y="624114"/>
                  <a:ext cx="425565" cy="433013"/>
                </a:xfrm>
                <a:prstGeom prst="arc">
                  <a:avLst>
                    <a:gd name="adj1" fmla="val 16200000"/>
                    <a:gd name="adj2" fmla="val 6575813"/>
                  </a:avLst>
                </a:prstGeom>
                <a:noFill/>
                <a:ln w="76200" cap="flat" cmpd="sng" algn="ctr">
                  <a:gradFill flip="none" rotWithShape="1">
                    <a:gsLst>
                      <a:gs pos="0">
                        <a:sysClr val="window" lastClr="FFFFFF">
                          <a:lumMod val="75000"/>
                        </a:sysClr>
                      </a:gs>
                      <a:gs pos="100000">
                        <a:sysClr val="windowText" lastClr="000000">
                          <a:lumMod val="65000"/>
                          <a:lumOff val="35000"/>
                        </a:sysClr>
                      </a:gs>
                    </a:gsLst>
                    <a:lin ang="8100000" scaled="1"/>
                    <a:tileRect/>
                  </a:gradFill>
                  <a:prstDash val="solid"/>
                </a:ln>
                <a:effectLst/>
              </p:spPr>
              <p:txBody>
                <a:bodyPr lIns="98416" tIns="49208" rIns="98416" bIns="49208" rtlCol="0" anchor="ctr"/>
                <a:lstStyle>
                  <a:defPPr>
                    <a:defRPr lang="en-US"/>
                  </a:defPPr>
                  <a:lvl1pPr marL="0" algn="l" defTabSz="1029400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4701" algn="l" defTabSz="1029400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9400" algn="l" defTabSz="1029400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44100" algn="l" defTabSz="1029400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8800" algn="l" defTabSz="1029400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73499" algn="l" defTabSz="1029400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88198" algn="l" defTabSz="1029400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602900" algn="l" defTabSz="1029400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117599" algn="l" defTabSz="1029400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" name="Cloud 28"/>
              <p:cNvSpPr/>
              <p:nvPr/>
            </p:nvSpPr>
            <p:spPr>
              <a:xfrm>
                <a:off x="4435850" y="3442571"/>
                <a:ext cx="940984" cy="861705"/>
              </a:xfrm>
              <a:prstGeom prst="cloud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1041965" y="3346113"/>
                <a:ext cx="737014" cy="944521"/>
                <a:chOff x="1041964" y="3035223"/>
                <a:chExt cx="737014" cy="944521"/>
              </a:xfrm>
            </p:grpSpPr>
            <p:sp>
              <p:nvSpPr>
                <p:cNvPr id="30" name="Block Arc 29"/>
                <p:cNvSpPr/>
                <p:nvPr/>
              </p:nvSpPr>
              <p:spPr>
                <a:xfrm rot="5400000">
                  <a:off x="991370" y="3192138"/>
                  <a:ext cx="838200" cy="737011"/>
                </a:xfrm>
                <a:prstGeom prst="blockArc">
                  <a:avLst/>
                </a:prstGeom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Block Arc 30"/>
                <p:cNvSpPr/>
                <p:nvPr/>
              </p:nvSpPr>
              <p:spPr>
                <a:xfrm rot="16200000">
                  <a:off x="991372" y="3085816"/>
                  <a:ext cx="838200" cy="737013"/>
                </a:xfrm>
                <a:prstGeom prst="blockArc">
                  <a:avLst/>
                </a:prstGeom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sp>
            <p:nvSpPr>
              <p:cNvPr id="32" name="Pentagon 31"/>
              <p:cNvSpPr/>
              <p:nvPr/>
            </p:nvSpPr>
            <p:spPr>
              <a:xfrm rot="18818189">
                <a:off x="5797905" y="3895164"/>
                <a:ext cx="628323" cy="290547"/>
              </a:xfrm>
              <a:prstGeom prst="homePlat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owchart: Predefined Process 32"/>
              <p:cNvSpPr/>
              <p:nvPr/>
            </p:nvSpPr>
            <p:spPr>
              <a:xfrm>
                <a:off x="3265263" y="3987057"/>
                <a:ext cx="532508" cy="381000"/>
              </a:xfrm>
              <a:prstGeom prst="flowChartPredefinedProcess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Striped Right Arrow 34"/>
              <p:cNvSpPr/>
              <p:nvPr/>
            </p:nvSpPr>
            <p:spPr>
              <a:xfrm rot="16200000">
                <a:off x="2268914" y="2320875"/>
                <a:ext cx="697510" cy="585340"/>
              </a:xfrm>
              <a:prstGeom prst="stripedRightArrow">
                <a:avLst/>
              </a:prstGeom>
              <a:ln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ircular Arrow 36"/>
              <p:cNvSpPr/>
              <p:nvPr/>
            </p:nvSpPr>
            <p:spPr>
              <a:xfrm>
                <a:off x="6112066" y="1901114"/>
                <a:ext cx="745934" cy="762000"/>
              </a:xfrm>
              <a:prstGeom prst="circularArrow">
                <a:avLst/>
              </a:prstGeom>
              <a:ln>
                <a:noFill/>
              </a:ln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olded Corner 38"/>
              <p:cNvSpPr/>
              <p:nvPr/>
            </p:nvSpPr>
            <p:spPr>
              <a:xfrm rot="10800000">
                <a:off x="7197281" y="2442607"/>
                <a:ext cx="477498" cy="609600"/>
              </a:xfrm>
              <a:prstGeom prst="foldedCorner">
                <a:avLst>
                  <a:gd name="adj" fmla="val 32625"/>
                </a:avLst>
              </a:prstGeom>
              <a:gradFill>
                <a:gsLst>
                  <a:gs pos="0">
                    <a:schemeClr val="tx1"/>
                  </a:gs>
                  <a:gs pos="100000">
                    <a:schemeClr val="tx1">
                      <a:lumMod val="9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8708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1828800"/>
            <a:ext cx="4572000" cy="2971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49251" y="3004693"/>
            <a:ext cx="17705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4400" dirty="0"/>
              <a:t>P</a:t>
            </a:r>
            <a:r>
              <a:rPr lang="en-US" sz="4400" dirty="0">
                <a:latin typeface="Trebuchet MS" pitchFamily="34" charset="0"/>
              </a:rPr>
              <a:t>l</a:t>
            </a:r>
            <a:r>
              <a:rPr lang="en-US" sz="4400" dirty="0"/>
              <a:t>exao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43200" y="2732786"/>
            <a:ext cx="1184834" cy="1229614"/>
            <a:chOff x="3352800" y="411480"/>
            <a:chExt cx="914400" cy="914400"/>
          </a:xfrm>
        </p:grpSpPr>
        <p:sp>
          <p:nvSpPr>
            <p:cNvPr id="17" name="Rectangle 16"/>
            <p:cNvSpPr/>
            <p:nvPr/>
          </p:nvSpPr>
          <p:spPr>
            <a:xfrm>
              <a:off x="3352800" y="411480"/>
              <a:ext cx="914400" cy="91440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Block Arc 17"/>
            <p:cNvSpPr/>
            <p:nvPr/>
          </p:nvSpPr>
          <p:spPr>
            <a:xfrm rot="5400000">
              <a:off x="3505200" y="609600"/>
              <a:ext cx="609600" cy="609600"/>
            </a:xfrm>
            <a:prstGeom prst="blockArc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Block Arc 18"/>
            <p:cNvSpPr/>
            <p:nvPr/>
          </p:nvSpPr>
          <p:spPr>
            <a:xfrm rot="16200000">
              <a:off x="3505200" y="533400"/>
              <a:ext cx="609600" cy="609600"/>
            </a:xfrm>
            <a:prstGeom prst="blockArc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05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457200" y="228600"/>
            <a:ext cx="1143000" cy="1981200"/>
          </a:xfrm>
          <a:prstGeom prst="flowChartMagneticDisk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2153194" y="457200"/>
            <a:ext cx="1143000" cy="1295400"/>
          </a:xfrm>
          <a:prstGeom prst="foldedCorner">
            <a:avLst/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810000" y="457200"/>
            <a:ext cx="1524000" cy="1295400"/>
          </a:xfrm>
          <a:prstGeom prst="cloud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5638800" y="457200"/>
            <a:ext cx="1447800" cy="1295400"/>
          </a:xfrm>
          <a:prstGeom prst="wedgeEllipseCallou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Home 8">
            <a:hlinkClick r:id="" action="ppaction://noaction" highlightClick="1"/>
          </p:cNvPr>
          <p:cNvSpPr/>
          <p:nvPr/>
        </p:nvSpPr>
        <p:spPr>
          <a:xfrm>
            <a:off x="457200" y="2819400"/>
            <a:ext cx="1143000" cy="1143000"/>
          </a:xfrm>
          <a:prstGeom prst="actionButtonHom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24-Point Star 9"/>
          <p:cNvSpPr/>
          <p:nvPr/>
        </p:nvSpPr>
        <p:spPr>
          <a:xfrm>
            <a:off x="2258241" y="2819400"/>
            <a:ext cx="932906" cy="990600"/>
          </a:xfrm>
          <a:prstGeom prst="star24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ular Arrow 10"/>
          <p:cNvSpPr/>
          <p:nvPr/>
        </p:nvSpPr>
        <p:spPr>
          <a:xfrm>
            <a:off x="4038600" y="2895600"/>
            <a:ext cx="1066800" cy="1219200"/>
          </a:xfrm>
          <a:prstGeom prst="circularArrow">
            <a:avLst/>
          </a:prstGeom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6019800" y="2819400"/>
            <a:ext cx="990600" cy="914400"/>
          </a:xfrm>
          <a:prstGeom prst="flowChartMultidocumen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Document 12">
            <a:hlinkClick r:id="" action="ppaction://noaction" highlightClick="1"/>
          </p:cNvPr>
          <p:cNvSpPr/>
          <p:nvPr/>
        </p:nvSpPr>
        <p:spPr>
          <a:xfrm>
            <a:off x="457200" y="4648200"/>
            <a:ext cx="1295400" cy="1371600"/>
          </a:xfrm>
          <a:prstGeom prst="actionButtonDocument">
            <a:avLst/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 rot="13073160">
            <a:off x="2476135" y="5219700"/>
            <a:ext cx="838200" cy="228600"/>
          </a:xfrm>
          <a:prstGeom prst="homePlat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 rot="10800000">
            <a:off x="4038600" y="4800600"/>
            <a:ext cx="990600" cy="10668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tIns="0" bIns="109728" rtlCol="0" anchor="b" anchorCtr="1">
            <a:normAutofit fontScale="92500" lnSpcReduction="10000"/>
          </a:bodyPr>
          <a:lstStyle/>
          <a:p>
            <a:pPr algn="ctr"/>
            <a:r>
              <a:rPr lang="en-US" sz="4800" dirty="0" smtClean="0">
                <a:latin typeface="Trebuchet MS" pitchFamily="34" charset="0"/>
              </a:rPr>
              <a:t>x</a:t>
            </a:r>
            <a:endParaRPr lang="en-US" sz="48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4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6858003" y="-4571997"/>
            <a:ext cx="19659604" cy="14935200"/>
          </a:xfrm>
          <a:prstGeom prst="rect">
            <a:avLst/>
          </a:prstGeom>
          <a:gradFill flip="none" rotWithShape="1">
            <a:lin ang="108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lock Arc 5"/>
          <p:cNvSpPr/>
          <p:nvPr/>
        </p:nvSpPr>
        <p:spPr>
          <a:xfrm rot="5400000">
            <a:off x="1256388" y="1517217"/>
            <a:ext cx="3430822" cy="3444389"/>
          </a:xfrm>
          <a:prstGeom prst="blockArc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 rot="16200000">
            <a:off x="1256392" y="1058198"/>
            <a:ext cx="3430815" cy="3444389"/>
          </a:xfrm>
          <a:prstGeom prst="blockArc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8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-3923846" y="-1576847"/>
            <a:ext cx="13791289" cy="9022006"/>
          </a:xfrm>
          <a:prstGeom prst="rect">
            <a:avLst/>
          </a:prstGeom>
          <a:gradFill flip="none" rotWithShape="1">
            <a:lin ang="108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lock Arc 4"/>
          <p:cNvSpPr/>
          <p:nvPr/>
        </p:nvSpPr>
        <p:spPr>
          <a:xfrm rot="5400000">
            <a:off x="1256388" y="1517217"/>
            <a:ext cx="3430822" cy="3444389"/>
          </a:xfrm>
          <a:prstGeom prst="blockArc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16200000">
            <a:off x="1256392" y="1058198"/>
            <a:ext cx="3430815" cy="3444389"/>
          </a:xfrm>
          <a:prstGeom prst="blockArc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0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582863" y="562724"/>
            <a:ext cx="1661186" cy="1568657"/>
            <a:chOff x="2582863" y="562724"/>
            <a:chExt cx="1661186" cy="1568657"/>
          </a:xfrm>
        </p:grpSpPr>
        <p:sp>
          <p:nvSpPr>
            <p:cNvPr id="18" name="Rectangle 17"/>
            <p:cNvSpPr/>
            <p:nvPr/>
          </p:nvSpPr>
          <p:spPr>
            <a:xfrm>
              <a:off x="2582863" y="562724"/>
              <a:ext cx="1661185" cy="156780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16941" y="1731271"/>
              <a:ext cx="10271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 pitchFamily="34" charset="0"/>
                </a:rPr>
                <a:t>SOCIAL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17" name="Round Diagonal Corner Rectangle 16"/>
            <p:cNvSpPr/>
            <p:nvPr/>
          </p:nvSpPr>
          <p:spPr>
            <a:xfrm>
              <a:off x="2641639" y="706740"/>
              <a:ext cx="830592" cy="736340"/>
            </a:xfrm>
            <a:prstGeom prst="round2DiagRect">
              <a:avLst>
                <a:gd name="adj1" fmla="val 50000"/>
                <a:gd name="adj2" fmla="val 0"/>
              </a:avLst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20719" y="555219"/>
            <a:ext cx="1661186" cy="1567801"/>
            <a:chOff x="420719" y="555219"/>
            <a:chExt cx="1661186" cy="1567801"/>
          </a:xfrm>
        </p:grpSpPr>
        <p:sp>
          <p:nvSpPr>
            <p:cNvPr id="23" name="Rectangle 22"/>
            <p:cNvSpPr/>
            <p:nvPr/>
          </p:nvSpPr>
          <p:spPr>
            <a:xfrm>
              <a:off x="420719" y="555219"/>
              <a:ext cx="1661185" cy="1567801"/>
            </a:xfrm>
            <a:prstGeom prst="rect">
              <a:avLst/>
            </a:prstGeom>
            <a:ln w="9525" cap="flat" cmpd="sng" algn="ctr">
              <a:noFill/>
              <a:prstDash val="solid"/>
            </a:ln>
            <a:effectLst/>
          </p:spPr>
          <p:style>
            <a:lnRef idx="0">
              <a:scrgbClr r="0" g="0" b="0"/>
            </a:lnRef>
            <a:fillRef idx="1003">
              <a:schemeClr val="dk1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2340" y="1722910"/>
              <a:ext cx="1269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 pitchFamily="34" charset="0"/>
                </a:rPr>
                <a:t>WIDGETS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533400" y="706740"/>
              <a:ext cx="704053" cy="736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003">
              <a:schemeClr val="dk2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85426" y="1143000"/>
              <a:ext cx="365885" cy="30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33400" y="685800"/>
              <a:ext cx="352026" cy="2838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82861" y="2663071"/>
            <a:ext cx="1661185" cy="1567801"/>
            <a:chOff x="2582861" y="2663071"/>
            <a:chExt cx="1661185" cy="1567801"/>
          </a:xfrm>
        </p:grpSpPr>
        <p:sp>
          <p:nvSpPr>
            <p:cNvPr id="42" name="Rectangle 41"/>
            <p:cNvSpPr/>
            <p:nvPr/>
          </p:nvSpPr>
          <p:spPr>
            <a:xfrm>
              <a:off x="2582861" y="2663071"/>
              <a:ext cx="1661185" cy="1567801"/>
            </a:xfrm>
            <a:prstGeom prst="rect">
              <a:avLst/>
            </a:prstGeom>
            <a:gradFill flip="none" rotWithShape="1">
              <a:lin ang="2700000" scaled="1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08883" y="3830760"/>
              <a:ext cx="82974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CHAT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45" name="Rectangular Callout 44"/>
            <p:cNvSpPr/>
            <p:nvPr/>
          </p:nvSpPr>
          <p:spPr>
            <a:xfrm>
              <a:off x="2720648" y="2808789"/>
              <a:ext cx="692806" cy="606552"/>
            </a:xfrm>
            <a:prstGeom prst="wedgeRectCallout">
              <a:avLst>
                <a:gd name="adj1" fmla="val 369"/>
                <a:gd name="adj2" fmla="val 69465"/>
              </a:avLst>
            </a:prstGeom>
            <a:gradFill flip="none" rotWithShape="1">
              <a:gsLst>
                <a:gs pos="10000">
                  <a:srgbClr val="0070C0"/>
                </a:gs>
                <a:gs pos="50000">
                  <a:srgbClr val="001C3E"/>
                </a:gs>
                <a:gs pos="90000">
                  <a:srgbClr val="0070C0"/>
                </a:gs>
              </a:gsLst>
              <a:lin ang="189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08261" tIns="104129" rIns="208261" bIns="104129" rtlCol="0" anchor="ctr"/>
            <a:lstStyle/>
            <a:p>
              <a:pPr algn="ctr"/>
              <a:endParaRPr lang="en-US" sz="4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45893" y="2663070"/>
            <a:ext cx="1661185" cy="1567801"/>
            <a:chOff x="4545893" y="2663070"/>
            <a:chExt cx="1661185" cy="1567801"/>
          </a:xfrm>
        </p:grpSpPr>
        <p:sp>
          <p:nvSpPr>
            <p:cNvPr id="28" name="Rectangle 27"/>
            <p:cNvSpPr/>
            <p:nvPr/>
          </p:nvSpPr>
          <p:spPr>
            <a:xfrm>
              <a:off x="4545893" y="2663070"/>
              <a:ext cx="1661185" cy="1567801"/>
            </a:xfrm>
            <a:prstGeom prst="rect">
              <a:avLst/>
            </a:prstGeom>
            <a:gradFill>
              <a:gsLst>
                <a:gs pos="0">
                  <a:schemeClr val="accent1">
                    <a:tint val="38000"/>
                    <a:satMod val="26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tint val="70000"/>
                    <a:satMod val="255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72728" y="3830700"/>
              <a:ext cx="133435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CENTRAL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30" name="L-Shape 29"/>
            <p:cNvSpPr/>
            <p:nvPr/>
          </p:nvSpPr>
          <p:spPr>
            <a:xfrm rot="2855482">
              <a:off x="4731729" y="2923038"/>
              <a:ext cx="597474" cy="552281"/>
            </a:xfrm>
            <a:prstGeom prst="corner">
              <a:avLst/>
            </a:prstGeom>
            <a:gradFill>
              <a:gsLst>
                <a:gs pos="0">
                  <a:srgbClr val="00B0F0"/>
                </a:gs>
                <a:gs pos="65000">
                  <a:schemeClr val="accent1">
                    <a:shade val="30000"/>
                    <a:satMod val="175000"/>
                  </a:schemeClr>
                </a:gs>
                <a:gs pos="100000">
                  <a:schemeClr val="bg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08261" tIns="104129" rIns="208261" bIns="104129" rtlCol="0" anchor="ctr"/>
            <a:lstStyle/>
            <a:p>
              <a:pPr algn="ctr"/>
              <a:endParaRPr lang="en-US" sz="26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29400" y="2663069"/>
            <a:ext cx="1661185" cy="1567801"/>
            <a:chOff x="6629400" y="2663069"/>
            <a:chExt cx="1661185" cy="1567801"/>
          </a:xfrm>
        </p:grpSpPr>
        <p:sp>
          <p:nvSpPr>
            <p:cNvPr id="41" name="Rectangle 40"/>
            <p:cNvSpPr/>
            <p:nvPr/>
          </p:nvSpPr>
          <p:spPr>
            <a:xfrm>
              <a:off x="6629400" y="2663069"/>
              <a:ext cx="1661185" cy="1567801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tint val="35000"/>
                    <a:satMod val="26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99367" y="3830700"/>
              <a:ext cx="98441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PAPER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47" name="Round Diagonal Corner Rectangle 46"/>
            <p:cNvSpPr/>
            <p:nvPr/>
          </p:nvSpPr>
          <p:spPr>
            <a:xfrm rot="20223103">
              <a:off x="6728808" y="2857135"/>
              <a:ext cx="717492" cy="655550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FFFF99"/>
                </a:gs>
                <a:gs pos="100000">
                  <a:schemeClr val="tx2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93499" tIns="96747" rIns="193499" bIns="96747" rtlCol="0" anchor="ctr"/>
            <a:lstStyle/>
            <a:p>
              <a:endParaRPr lang="en-US" sz="213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495800" y="563580"/>
            <a:ext cx="1661185" cy="1567801"/>
            <a:chOff x="4495800" y="563580"/>
            <a:chExt cx="1661185" cy="1567801"/>
          </a:xfrm>
        </p:grpSpPr>
        <p:sp>
          <p:nvSpPr>
            <p:cNvPr id="26" name="Rectangle 25"/>
            <p:cNvSpPr/>
            <p:nvPr/>
          </p:nvSpPr>
          <p:spPr>
            <a:xfrm>
              <a:off x="4495800" y="563580"/>
              <a:ext cx="1661185" cy="1567801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07256" y="1722910"/>
              <a:ext cx="1049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MOBILE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625104" y="685800"/>
              <a:ext cx="395069" cy="389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07256" y="685800"/>
              <a:ext cx="395069" cy="389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25103" y="1152925"/>
              <a:ext cx="395069" cy="389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07255" y="1153199"/>
              <a:ext cx="395069" cy="389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6860" y="2606999"/>
            <a:ext cx="1661185" cy="1567801"/>
            <a:chOff x="406860" y="2606999"/>
            <a:chExt cx="1661185" cy="1567801"/>
          </a:xfrm>
        </p:grpSpPr>
        <p:grpSp>
          <p:nvGrpSpPr>
            <p:cNvPr id="8" name="Group 7"/>
            <p:cNvGrpSpPr/>
            <p:nvPr/>
          </p:nvGrpSpPr>
          <p:grpSpPr>
            <a:xfrm>
              <a:off x="406860" y="2606999"/>
              <a:ext cx="1661185" cy="1567801"/>
              <a:chOff x="406860" y="2606999"/>
              <a:chExt cx="1661185" cy="156780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06860" y="2606999"/>
                <a:ext cx="1661185" cy="156780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97125" y="3774690"/>
                <a:ext cx="127092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kern="0" dirty="0" smtClean="0">
                    <a:solidFill>
                      <a:sysClr val="window" lastClr="FFFFFF"/>
                    </a:solidFill>
                    <a:latin typeface="Trebuchet MS" pitchFamily="34" charset="0"/>
                  </a:rPr>
                  <a:t>PANELS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 pitchFamily="34" charset="0"/>
                </a:endParaRPr>
              </a:p>
            </p:txBody>
          </p:sp>
        </p:grpSp>
        <p:sp>
          <p:nvSpPr>
            <p:cNvPr id="12" name="Flowchart: Multidocument 11"/>
            <p:cNvSpPr/>
            <p:nvPr/>
          </p:nvSpPr>
          <p:spPr>
            <a:xfrm>
              <a:off x="585598" y="2801429"/>
              <a:ext cx="786002" cy="703771"/>
            </a:xfrm>
            <a:prstGeom prst="flowChartMultidocumen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629400" y="606055"/>
            <a:ext cx="1661185" cy="1567801"/>
            <a:chOff x="6629400" y="606055"/>
            <a:chExt cx="1661185" cy="1567801"/>
          </a:xfrm>
        </p:grpSpPr>
        <p:sp>
          <p:nvSpPr>
            <p:cNvPr id="32" name="Rectangle 31"/>
            <p:cNvSpPr/>
            <p:nvPr/>
          </p:nvSpPr>
          <p:spPr>
            <a:xfrm>
              <a:off x="6629400" y="606055"/>
              <a:ext cx="1661185" cy="1567801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17971" y="1773746"/>
              <a:ext cx="57261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ME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5400000">
              <a:off x="6842250" y="820542"/>
              <a:ext cx="683944" cy="722972"/>
            </a:xfrm>
            <a:prstGeom prst="flowChartDelay">
              <a:avLst/>
            </a:prstGeom>
            <a:gradFill flip="none" rotWithShape="1">
              <a:lin ang="18900000" scaled="1"/>
              <a:tileRect/>
            </a:gra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1645" y="4724400"/>
            <a:ext cx="1661185" cy="1567801"/>
            <a:chOff x="391645" y="4724400"/>
            <a:chExt cx="1661185" cy="1567801"/>
          </a:xfrm>
        </p:grpSpPr>
        <p:sp>
          <p:nvSpPr>
            <p:cNvPr id="51" name="Rectangle 50"/>
            <p:cNvSpPr/>
            <p:nvPr/>
          </p:nvSpPr>
          <p:spPr>
            <a:xfrm>
              <a:off x="391645" y="4724400"/>
              <a:ext cx="1661185" cy="156780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63000"/>
                    <a:satMod val="165000"/>
                  </a:schemeClr>
                </a:gs>
                <a:gs pos="100000">
                  <a:schemeClr val="accent3">
                    <a:shade val="15000"/>
                    <a:satMod val="1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2284" y="5892089"/>
              <a:ext cx="135863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MESSAGES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7" name="Oval Callout 6"/>
            <p:cNvSpPr/>
            <p:nvPr/>
          </p:nvSpPr>
          <p:spPr>
            <a:xfrm>
              <a:off x="533400" y="4854900"/>
              <a:ext cx="838200" cy="783900"/>
            </a:xfrm>
            <a:prstGeom prst="wedgeEllipseCallout">
              <a:avLst>
                <a:gd name="adj1" fmla="val 48476"/>
                <a:gd name="adj2" fmla="val 50279"/>
              </a:avLst>
            </a:prstGeom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78291" y="4724399"/>
            <a:ext cx="1665755" cy="1567801"/>
            <a:chOff x="2578291" y="4724399"/>
            <a:chExt cx="1665755" cy="1567801"/>
          </a:xfrm>
        </p:grpSpPr>
        <p:sp>
          <p:nvSpPr>
            <p:cNvPr id="55" name="Rectangle 54"/>
            <p:cNvSpPr/>
            <p:nvPr/>
          </p:nvSpPr>
          <p:spPr>
            <a:xfrm>
              <a:off x="2578291" y="4724399"/>
              <a:ext cx="1661185" cy="1567801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85414" y="5892089"/>
              <a:ext cx="135863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noProof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PHOTOS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25" name="Flowchart: Predefined Process 24"/>
            <p:cNvSpPr/>
            <p:nvPr/>
          </p:nvSpPr>
          <p:spPr>
            <a:xfrm>
              <a:off x="2759407" y="4917618"/>
              <a:ext cx="704753" cy="658463"/>
            </a:xfrm>
            <a:prstGeom prst="flowChartPredefinedProcess">
              <a:avLst/>
            </a:prstGeom>
            <a:ln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962458" y="6488668"/>
            <a:ext cx="118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175 X 165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544791" y="4731230"/>
            <a:ext cx="1661185" cy="1567801"/>
            <a:chOff x="4544791" y="4731230"/>
            <a:chExt cx="1661185" cy="1567801"/>
          </a:xfrm>
        </p:grpSpPr>
        <p:sp>
          <p:nvSpPr>
            <p:cNvPr id="58" name="Rectangle 57"/>
            <p:cNvSpPr/>
            <p:nvPr/>
          </p:nvSpPr>
          <p:spPr>
            <a:xfrm>
              <a:off x="4544791" y="4731230"/>
              <a:ext cx="1661185" cy="15678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63000"/>
                    <a:satMod val="165000"/>
                  </a:schemeClr>
                </a:gs>
                <a:gs pos="100000">
                  <a:schemeClr val="accent4">
                    <a:shade val="15000"/>
                    <a:satMod val="1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47344" y="5898921"/>
              <a:ext cx="135863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CHATTER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37" name="Cloud Callout 36">
              <a:hlinkClick r:id="" action="ppaction://noaction" highlightClick="1"/>
            </p:cNvPr>
            <p:cNvSpPr/>
            <p:nvPr/>
          </p:nvSpPr>
          <p:spPr>
            <a:xfrm>
              <a:off x="4697778" y="4876800"/>
              <a:ext cx="934341" cy="741500"/>
            </a:xfrm>
            <a:prstGeom prst="cloudCallout">
              <a:avLst>
                <a:gd name="adj1" fmla="val -41540"/>
                <a:gd name="adj2" fmla="val 86023"/>
              </a:avLst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tx1">
                    <a:lumMod val="8500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644615" y="4724398"/>
            <a:ext cx="1661185" cy="1574633"/>
            <a:chOff x="6644615" y="4724398"/>
            <a:chExt cx="1661185" cy="1574633"/>
          </a:xfrm>
        </p:grpSpPr>
        <p:sp>
          <p:nvSpPr>
            <p:cNvPr id="59" name="Rectangle 58"/>
            <p:cNvSpPr/>
            <p:nvPr/>
          </p:nvSpPr>
          <p:spPr>
            <a:xfrm>
              <a:off x="6644615" y="4724398"/>
              <a:ext cx="1661185" cy="1567801"/>
            </a:xfrm>
            <a:prstGeom prst="rect">
              <a:avLst/>
            </a:prstGeom>
            <a:gradFill flip="none" rotWithShape="1"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05601" y="5898921"/>
              <a:ext cx="1600199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CALLER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36" name="Flowchart: Collate 35"/>
            <p:cNvSpPr/>
            <p:nvPr/>
          </p:nvSpPr>
          <p:spPr>
            <a:xfrm rot="5400000">
              <a:off x="6899299" y="4861891"/>
              <a:ext cx="563533" cy="729282"/>
            </a:xfrm>
            <a:prstGeom prst="flowChartCollate">
              <a:avLst/>
            </a:prstGeom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2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2188" y="1366129"/>
            <a:ext cx="3657600" cy="3472400"/>
            <a:chOff x="420719" y="555219"/>
            <a:chExt cx="1661186" cy="1567801"/>
          </a:xfrm>
        </p:grpSpPr>
        <p:sp>
          <p:nvSpPr>
            <p:cNvPr id="3" name="Rectangle 2"/>
            <p:cNvSpPr/>
            <p:nvPr/>
          </p:nvSpPr>
          <p:spPr>
            <a:xfrm>
              <a:off x="420719" y="555219"/>
              <a:ext cx="1661185" cy="1567801"/>
            </a:xfrm>
            <a:prstGeom prst="rect">
              <a:avLst/>
            </a:prstGeom>
            <a:ln w="9525" cap="flat" cmpd="sng" algn="ctr">
              <a:noFill/>
              <a:prstDash val="solid"/>
            </a:ln>
            <a:effectLst/>
          </p:spPr>
          <p:style>
            <a:lnRef idx="0">
              <a:scrgbClr r="0" g="0" b="0"/>
            </a:lnRef>
            <a:fillRef idx="1003">
              <a:schemeClr val="dk1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12340" y="1775615"/>
              <a:ext cx="1269565" cy="347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 pitchFamily="34" charset="0"/>
                </a:rPr>
                <a:t>WIDGETS</a:t>
              </a:r>
              <a:endPara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33400" y="706740"/>
              <a:ext cx="704053" cy="736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003">
              <a:schemeClr val="dk2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85426" y="1143000"/>
              <a:ext cx="365885" cy="30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" y="685800"/>
              <a:ext cx="352026" cy="2838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3325" y="1359175"/>
            <a:ext cx="3657596" cy="3479354"/>
            <a:chOff x="2582863" y="562724"/>
            <a:chExt cx="1661185" cy="1567801"/>
          </a:xfrm>
        </p:grpSpPr>
        <p:sp>
          <p:nvSpPr>
            <p:cNvPr id="9" name="Rectangle 8"/>
            <p:cNvSpPr/>
            <p:nvPr/>
          </p:nvSpPr>
          <p:spPr>
            <a:xfrm>
              <a:off x="2582863" y="562724"/>
              <a:ext cx="1661185" cy="156780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16940" y="1757226"/>
              <a:ext cx="1027108" cy="373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 pitchFamily="34" charset="0"/>
                </a:rPr>
                <a:t>SOCIAL</a:t>
              </a: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11" name="Round Diagonal Corner Rectangle 10"/>
            <p:cNvSpPr/>
            <p:nvPr/>
          </p:nvSpPr>
          <p:spPr>
            <a:xfrm>
              <a:off x="2641639" y="706740"/>
              <a:ext cx="830592" cy="736340"/>
            </a:xfrm>
            <a:prstGeom prst="round2DiagRect">
              <a:avLst>
                <a:gd name="adj1" fmla="val 50000"/>
                <a:gd name="adj2" fmla="val 0"/>
              </a:avLst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  <a:endParaRPr kumimoji="0" lang="en-US" sz="9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40740" y="1366129"/>
            <a:ext cx="3657596" cy="3472400"/>
            <a:chOff x="4495800" y="563580"/>
            <a:chExt cx="1661185" cy="1567801"/>
          </a:xfrm>
        </p:grpSpPr>
        <p:sp>
          <p:nvSpPr>
            <p:cNvPr id="13" name="Rectangle 12"/>
            <p:cNvSpPr/>
            <p:nvPr/>
          </p:nvSpPr>
          <p:spPr>
            <a:xfrm>
              <a:off x="4495800" y="563580"/>
              <a:ext cx="1661185" cy="1567801"/>
            </a:xfrm>
            <a:prstGeom prst="rect">
              <a:avLst/>
            </a:prstGeom>
            <a:gradFill>
              <a:gsLst>
                <a:gs pos="0">
                  <a:schemeClr val="accent5">
                    <a:shade val="63000"/>
                    <a:satMod val="165000"/>
                  </a:schemeClr>
                </a:gs>
                <a:gs pos="100000">
                  <a:schemeClr val="accent5">
                    <a:shade val="15000"/>
                    <a:satMod val="175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07256" y="1753100"/>
              <a:ext cx="1049727" cy="375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8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MOBILE</a:t>
              </a:r>
              <a:endPara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5104" y="685800"/>
              <a:ext cx="395069" cy="389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07256" y="685800"/>
              <a:ext cx="395069" cy="389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25103" y="1152925"/>
              <a:ext cx="395069" cy="389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07255" y="1153199"/>
              <a:ext cx="395069" cy="389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25441" y="1366671"/>
            <a:ext cx="3653877" cy="3474406"/>
            <a:chOff x="6629400" y="606055"/>
            <a:chExt cx="1661185" cy="1568650"/>
          </a:xfrm>
        </p:grpSpPr>
        <p:sp>
          <p:nvSpPr>
            <p:cNvPr id="20" name="Rectangle 19"/>
            <p:cNvSpPr/>
            <p:nvPr/>
          </p:nvSpPr>
          <p:spPr>
            <a:xfrm>
              <a:off x="6629400" y="606055"/>
              <a:ext cx="1661185" cy="1567801"/>
            </a:xfrm>
            <a:prstGeom prst="rect">
              <a:avLst/>
            </a:prstGeom>
            <a:gradFill>
              <a:gsLst>
                <a:gs pos="0">
                  <a:schemeClr val="accent6">
                    <a:shade val="63000"/>
                    <a:satMod val="165000"/>
                  </a:schemeClr>
                </a:gs>
                <a:gs pos="100000">
                  <a:schemeClr val="accent6">
                    <a:shade val="15000"/>
                    <a:satMod val="175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17971" y="1799521"/>
              <a:ext cx="572614" cy="37518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8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ME</a:t>
              </a: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5400000">
              <a:off x="6842250" y="820542"/>
              <a:ext cx="683944" cy="722972"/>
            </a:xfrm>
            <a:prstGeom prst="flowChartDelay">
              <a:avLst/>
            </a:prstGeom>
            <a:gradFill flip="none" rotWithShape="1">
              <a:gsLst>
                <a:gs pos="0">
                  <a:schemeClr val="accent6">
                    <a:shade val="63000"/>
                    <a:satMod val="165000"/>
                  </a:schemeClr>
                </a:gs>
                <a:gs pos="100000">
                  <a:schemeClr val="accent6">
                    <a:shade val="15000"/>
                    <a:satMod val="175000"/>
                  </a:schemeClr>
                </a:gs>
              </a:gsLst>
              <a:lin ang="18900000" scaled="1"/>
              <a:tileRect/>
            </a:gra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92879" y="1376047"/>
            <a:ext cx="3653879" cy="3465030"/>
            <a:chOff x="406860" y="2606999"/>
            <a:chExt cx="1661185" cy="1567801"/>
          </a:xfrm>
        </p:grpSpPr>
        <p:grpSp>
          <p:nvGrpSpPr>
            <p:cNvPr id="24" name="Group 23"/>
            <p:cNvGrpSpPr/>
            <p:nvPr/>
          </p:nvGrpSpPr>
          <p:grpSpPr>
            <a:xfrm>
              <a:off x="406860" y="2606999"/>
              <a:ext cx="1661185" cy="1567801"/>
              <a:chOff x="406860" y="2606999"/>
              <a:chExt cx="1661185" cy="156780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6860" y="2606999"/>
                <a:ext cx="1661185" cy="156780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97125" y="3797767"/>
                <a:ext cx="1270920" cy="37599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4800" kern="0" dirty="0" smtClean="0">
                    <a:solidFill>
                      <a:sysClr val="window" lastClr="FFFFFF"/>
                    </a:solidFill>
                    <a:latin typeface="Trebuchet MS" pitchFamily="34" charset="0"/>
                  </a:rPr>
                  <a:t>PANELS</a:t>
                </a: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 pitchFamily="34" charset="0"/>
                </a:endParaRPr>
              </a:p>
            </p:txBody>
          </p:sp>
        </p:grpSp>
        <p:sp>
          <p:nvSpPr>
            <p:cNvPr id="25" name="Flowchart: Multidocument 24"/>
            <p:cNvSpPr/>
            <p:nvPr/>
          </p:nvSpPr>
          <p:spPr>
            <a:xfrm>
              <a:off x="585598" y="2801429"/>
              <a:ext cx="786002" cy="703771"/>
            </a:xfrm>
            <a:prstGeom prst="flowChartMultidocumen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58315" y="1376047"/>
            <a:ext cx="3642738" cy="3471857"/>
            <a:chOff x="2582861" y="2663071"/>
            <a:chExt cx="1661185" cy="1570890"/>
          </a:xfrm>
        </p:grpSpPr>
        <p:sp>
          <p:nvSpPr>
            <p:cNvPr id="29" name="Rectangle 28"/>
            <p:cNvSpPr/>
            <p:nvPr/>
          </p:nvSpPr>
          <p:spPr>
            <a:xfrm>
              <a:off x="2582861" y="2663071"/>
              <a:ext cx="1661185" cy="1567801"/>
            </a:xfrm>
            <a:prstGeom prst="rect">
              <a:avLst/>
            </a:prstGeom>
            <a:gradFill flip="none" rotWithShape="1">
              <a:lin ang="2700000" scaled="1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14304" y="3857965"/>
              <a:ext cx="829742" cy="3759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8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CHAT</a:t>
              </a: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31" name="Rectangular Callout 30"/>
            <p:cNvSpPr/>
            <p:nvPr/>
          </p:nvSpPr>
          <p:spPr>
            <a:xfrm>
              <a:off x="2720648" y="2808789"/>
              <a:ext cx="692806" cy="606552"/>
            </a:xfrm>
            <a:prstGeom prst="wedgeRectCallout">
              <a:avLst>
                <a:gd name="adj1" fmla="val 369"/>
                <a:gd name="adj2" fmla="val 69465"/>
              </a:avLst>
            </a:prstGeom>
            <a:gradFill flip="none" rotWithShape="1">
              <a:gsLst>
                <a:gs pos="10000">
                  <a:srgbClr val="0070C0"/>
                </a:gs>
                <a:gs pos="50000">
                  <a:srgbClr val="001C3E"/>
                </a:gs>
                <a:gs pos="90000">
                  <a:srgbClr val="0070C0"/>
                </a:gs>
              </a:gsLst>
              <a:lin ang="189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08261" tIns="104129" rIns="208261" bIns="104129" rtlCol="0" anchor="ctr"/>
            <a:lstStyle/>
            <a:p>
              <a:pPr algn="ctr"/>
              <a:endParaRPr lang="en-US" sz="4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51291" y="1359175"/>
            <a:ext cx="3642738" cy="3455654"/>
            <a:chOff x="4545893" y="2663070"/>
            <a:chExt cx="1661185" cy="1567801"/>
          </a:xfrm>
        </p:grpSpPr>
        <p:sp>
          <p:nvSpPr>
            <p:cNvPr id="33" name="Rectangle 32"/>
            <p:cNvSpPr/>
            <p:nvPr/>
          </p:nvSpPr>
          <p:spPr>
            <a:xfrm>
              <a:off x="4545893" y="2663070"/>
              <a:ext cx="1661185" cy="1567801"/>
            </a:xfrm>
            <a:prstGeom prst="rect">
              <a:avLst/>
            </a:prstGeom>
            <a:gradFill>
              <a:gsLst>
                <a:gs pos="0">
                  <a:schemeClr val="accent1">
                    <a:tint val="38000"/>
                    <a:satMod val="260000"/>
                  </a:schemeClr>
                </a:gs>
                <a:gs pos="100000">
                  <a:schemeClr val="accent1">
                    <a:tint val="70000"/>
                    <a:satMod val="255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72728" y="3851670"/>
              <a:ext cx="1334350" cy="37701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8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CENTRAL</a:t>
              </a: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35" name="L-Shape 34"/>
            <p:cNvSpPr/>
            <p:nvPr/>
          </p:nvSpPr>
          <p:spPr>
            <a:xfrm rot="2855482">
              <a:off x="4731729" y="2923038"/>
              <a:ext cx="597474" cy="552281"/>
            </a:xfrm>
            <a:prstGeom prst="corner">
              <a:avLst/>
            </a:prstGeom>
            <a:gradFill>
              <a:gsLst>
                <a:gs pos="0">
                  <a:srgbClr val="00B0F0"/>
                </a:gs>
                <a:gs pos="50000">
                  <a:schemeClr val="accent1">
                    <a:shade val="30000"/>
                    <a:satMod val="175000"/>
                  </a:schemeClr>
                </a:gs>
                <a:gs pos="100000">
                  <a:schemeClr val="bg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08261" tIns="104129" rIns="208261" bIns="104129" rtlCol="0" anchor="ctr"/>
            <a:lstStyle/>
            <a:p>
              <a:pPr algn="ctr"/>
              <a:endParaRPr lang="en-US" sz="26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209642" y="1383359"/>
            <a:ext cx="3642738" cy="3430480"/>
            <a:chOff x="6629400" y="2663069"/>
            <a:chExt cx="1661185" cy="1567801"/>
          </a:xfrm>
        </p:grpSpPr>
        <p:sp>
          <p:nvSpPr>
            <p:cNvPr id="37" name="Rectangle 36"/>
            <p:cNvSpPr/>
            <p:nvPr/>
          </p:nvSpPr>
          <p:spPr>
            <a:xfrm>
              <a:off x="6629400" y="2663069"/>
              <a:ext cx="1661185" cy="1567801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tint val="35000"/>
                    <a:satMod val="26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06172" y="3851087"/>
              <a:ext cx="984413" cy="3797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8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PAPER</a:t>
              </a: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39" name="Round Diagonal Corner Rectangle 38"/>
            <p:cNvSpPr/>
            <p:nvPr/>
          </p:nvSpPr>
          <p:spPr>
            <a:xfrm rot="20223103">
              <a:off x="6728808" y="2857135"/>
              <a:ext cx="717492" cy="655550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FFFF99"/>
                </a:gs>
                <a:gs pos="100000">
                  <a:schemeClr val="tx2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93499" tIns="96747" rIns="193499" bIns="96747" rtlCol="0" anchor="ctr"/>
            <a:lstStyle/>
            <a:p>
              <a:endParaRPr lang="en-US" sz="213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42687" y="1400787"/>
            <a:ext cx="3647426" cy="3433966"/>
            <a:chOff x="391645" y="4724400"/>
            <a:chExt cx="1661185" cy="1567801"/>
          </a:xfrm>
        </p:grpSpPr>
        <p:sp>
          <p:nvSpPr>
            <p:cNvPr id="41" name="Rectangle 40"/>
            <p:cNvSpPr/>
            <p:nvPr/>
          </p:nvSpPr>
          <p:spPr>
            <a:xfrm>
              <a:off x="391645" y="4724400"/>
              <a:ext cx="1661185" cy="156780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63000"/>
                    <a:satMod val="165000"/>
                  </a:schemeClr>
                </a:gs>
                <a:gs pos="100000">
                  <a:schemeClr val="accent3">
                    <a:shade val="15000"/>
                    <a:satMod val="1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2284" y="5892089"/>
              <a:ext cx="1358632" cy="3793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8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MESSAGES</a:t>
              </a: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43" name="Oval Callout 42"/>
            <p:cNvSpPr/>
            <p:nvPr/>
          </p:nvSpPr>
          <p:spPr>
            <a:xfrm>
              <a:off x="533400" y="4854900"/>
              <a:ext cx="838200" cy="783900"/>
            </a:xfrm>
            <a:prstGeom prst="wedgeEllipseCallout">
              <a:avLst>
                <a:gd name="adj1" fmla="val 48476"/>
                <a:gd name="adj2" fmla="val 50279"/>
              </a:avLst>
            </a:prstGeom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27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5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14600" y="457199"/>
            <a:ext cx="1661185" cy="1567801"/>
            <a:chOff x="2743200" y="457200"/>
            <a:chExt cx="1661185" cy="1567801"/>
          </a:xfrm>
        </p:grpSpPr>
        <p:sp>
          <p:nvSpPr>
            <p:cNvPr id="59" name="Rectangle 58"/>
            <p:cNvSpPr/>
            <p:nvPr/>
          </p:nvSpPr>
          <p:spPr>
            <a:xfrm>
              <a:off x="2743200" y="457200"/>
              <a:ext cx="1661185" cy="1567801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</a:schemeClr>
                </a:gs>
                <a:gs pos="30000">
                  <a:schemeClr val="tx1">
                    <a:lumMod val="65000"/>
                  </a:schemeClr>
                </a:gs>
                <a:gs pos="75000">
                  <a:schemeClr val="bg1">
                    <a:lumMod val="65000"/>
                    <a:lumOff val="35000"/>
                  </a:schemeClr>
                </a:gs>
                <a:gs pos="100000">
                  <a:schemeClr val="bg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45753" y="1624891"/>
              <a:ext cx="135863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SETTINGS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62" name="Minus 61">
              <a:hlinkClick r:id="rId2" action="ppaction://hlinksldjump"/>
            </p:cNvPr>
            <p:cNvSpPr/>
            <p:nvPr/>
          </p:nvSpPr>
          <p:spPr>
            <a:xfrm rot="8540313">
              <a:off x="2783713" y="909570"/>
              <a:ext cx="639827" cy="450744"/>
            </a:xfrm>
            <a:prstGeom prst="mathMinus">
              <a:avLst/>
            </a:prstGeom>
            <a:gradFill rotWithShape="1">
              <a:gsLst>
                <a:gs pos="0">
                  <a:sysClr val="windowText" lastClr="000000">
                    <a:tint val="35000"/>
                    <a:satMod val="260000"/>
                  </a:sysClr>
                </a:gs>
                <a:gs pos="30000">
                  <a:sysClr val="windowText" lastClr="000000">
                    <a:tint val="38000"/>
                    <a:satMod val="260000"/>
                  </a:sysClr>
                </a:gs>
                <a:gs pos="75000">
                  <a:sysClr val="windowText" lastClr="000000">
                    <a:tint val="55000"/>
                    <a:satMod val="255000"/>
                  </a:sysClr>
                </a:gs>
                <a:gs pos="100000">
                  <a:sysClr val="windowText" lastClr="000000">
                    <a:tint val="70000"/>
                    <a:satMod val="255000"/>
                  </a:sysClr>
                </a:gs>
              </a:gsLst>
              <a:path path="circle">
                <a:fillToRect l="5000" t="100000" r="120000" b="10000"/>
              </a:path>
            </a:gradFill>
            <a:ln w="12700" cap="flat" cmpd="sng" algn="ctr">
              <a:noFill/>
              <a:prstDash val="solid"/>
            </a:ln>
            <a:effectLst/>
          </p:spPr>
          <p:txBody>
            <a:bodyPr lIns="98416" tIns="49208" rIns="98416" bIns="49208" rtlCol="0" anchor="ctr"/>
            <a:lstStyle>
              <a:defPPr>
                <a:defRPr lang="en-US"/>
              </a:defPPr>
              <a:lvl1pPr marL="0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701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29400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4100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8800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73499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88198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02900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7599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Arc 62">
              <a:hlinkClick r:id="rId2" action="ppaction://hlinksldjump"/>
            </p:cNvPr>
            <p:cNvSpPr/>
            <p:nvPr/>
          </p:nvSpPr>
          <p:spPr>
            <a:xfrm rot="7939875">
              <a:off x="3244806" y="624114"/>
              <a:ext cx="425565" cy="433013"/>
            </a:xfrm>
            <a:prstGeom prst="arc">
              <a:avLst>
                <a:gd name="adj1" fmla="val 16200000"/>
                <a:gd name="adj2" fmla="val 6575813"/>
              </a:avLst>
            </a:prstGeom>
            <a:noFill/>
            <a:ln w="76200" cap="flat" cmpd="sng" algn="ctr"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Text" lastClr="000000">
                      <a:lumMod val="65000"/>
                      <a:lumOff val="35000"/>
                    </a:sys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  <p:txBody>
            <a:bodyPr lIns="98416" tIns="49208" rIns="98416" bIns="49208" rtlCol="0" anchor="ctr"/>
            <a:lstStyle>
              <a:defPPr>
                <a:defRPr lang="en-US"/>
              </a:defPPr>
              <a:lvl1pPr marL="0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701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29400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4100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8800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73499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88198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02900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7599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7200" y="457200"/>
            <a:ext cx="1661185" cy="1567801"/>
            <a:chOff x="6644615" y="4724398"/>
            <a:chExt cx="1661185" cy="1567801"/>
          </a:xfrm>
        </p:grpSpPr>
        <p:sp>
          <p:nvSpPr>
            <p:cNvPr id="8" name="Rectangle 7"/>
            <p:cNvSpPr/>
            <p:nvPr/>
          </p:nvSpPr>
          <p:spPr>
            <a:xfrm>
              <a:off x="6644615" y="4724398"/>
              <a:ext cx="1661185" cy="1567801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05600" y="5892089"/>
              <a:ext cx="1600199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noProof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CALC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10" name="Multiply 9"/>
            <p:cNvSpPr/>
            <p:nvPr/>
          </p:nvSpPr>
          <p:spPr>
            <a:xfrm>
              <a:off x="6668403" y="4743324"/>
              <a:ext cx="1043012" cy="1032694"/>
            </a:xfrm>
            <a:prstGeom prst="mathMultiply">
              <a:avLst>
                <a:gd name="adj1" fmla="val 21574"/>
              </a:avLst>
            </a:prstGeom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0" y="2362200"/>
            <a:ext cx="1661185" cy="1567801"/>
            <a:chOff x="4724400" y="476126"/>
            <a:chExt cx="1661185" cy="1567801"/>
          </a:xfrm>
        </p:grpSpPr>
        <p:sp>
          <p:nvSpPr>
            <p:cNvPr id="12" name="Rectangle 11"/>
            <p:cNvSpPr/>
            <p:nvPr/>
          </p:nvSpPr>
          <p:spPr>
            <a:xfrm>
              <a:off x="4724400" y="476126"/>
              <a:ext cx="1661185" cy="15678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5676" y="1059971"/>
              <a:ext cx="135863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N/a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72000" y="457921"/>
            <a:ext cx="1661185" cy="1567801"/>
            <a:chOff x="4572000" y="457921"/>
            <a:chExt cx="1661185" cy="1567801"/>
          </a:xfrm>
        </p:grpSpPr>
        <p:sp>
          <p:nvSpPr>
            <p:cNvPr id="15" name="Rectangle 14"/>
            <p:cNvSpPr/>
            <p:nvPr/>
          </p:nvSpPr>
          <p:spPr>
            <a:xfrm>
              <a:off x="4572000" y="457921"/>
              <a:ext cx="1661185" cy="1567801"/>
            </a:xfrm>
            <a:prstGeom prst="rect">
              <a:avLst/>
            </a:prstGeom>
            <a:gradFill flip="none" rotWithShape="1">
              <a:gsLst>
                <a:gs pos="0">
                  <a:srgbClr val="FFF200"/>
                </a:gs>
                <a:gs pos="100000">
                  <a:srgbClr val="FFC000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4553" y="1625612"/>
              <a:ext cx="135863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noProof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NOTES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4" name="Folded Corner 3"/>
            <p:cNvSpPr/>
            <p:nvPr/>
          </p:nvSpPr>
          <p:spPr>
            <a:xfrm rot="16200000">
              <a:off x="4753914" y="613473"/>
              <a:ext cx="653877" cy="643484"/>
            </a:xfrm>
            <a:prstGeom prst="foldedCorner">
              <a:avLst>
                <a:gd name="adj" fmla="val 29777"/>
              </a:avLst>
            </a:prstGeom>
            <a:gradFill flip="none" rotWithShape="1">
              <a:gsLst>
                <a:gs pos="0">
                  <a:srgbClr val="FFF200"/>
                </a:gs>
                <a:gs pos="100000">
                  <a:srgbClr val="FFCC0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05600" y="457921"/>
            <a:ext cx="1661185" cy="1567801"/>
            <a:chOff x="6705600" y="457921"/>
            <a:chExt cx="1661185" cy="1567801"/>
          </a:xfrm>
        </p:grpSpPr>
        <p:sp>
          <p:nvSpPr>
            <p:cNvPr id="19" name="Rectangle 18"/>
            <p:cNvSpPr/>
            <p:nvPr/>
          </p:nvSpPr>
          <p:spPr>
            <a:xfrm>
              <a:off x="6705600" y="457921"/>
              <a:ext cx="1661185" cy="1567801"/>
            </a:xfrm>
            <a:prstGeom prst="rect">
              <a:avLst/>
            </a:prstGeom>
            <a:gradFill flip="none" rotWithShape="1">
              <a:gsLst>
                <a:gs pos="25000">
                  <a:srgbClr val="33CC33">
                    <a:lumMod val="98000"/>
                    <a:lumOff val="2000"/>
                  </a:srgbClr>
                </a:gs>
                <a:gs pos="100000">
                  <a:srgbClr val="339933">
                    <a:lumMod val="98000"/>
                    <a:lumOff val="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08153" y="1625612"/>
              <a:ext cx="135863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noProof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PHONE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rot="14745324">
              <a:off x="6848448" y="533990"/>
              <a:ext cx="896204" cy="892617"/>
            </a:xfrm>
            <a:prstGeom prst="blockArc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61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05597" y="1209416"/>
            <a:ext cx="1066800" cy="1066800"/>
            <a:chOff x="3886200" y="549926"/>
            <a:chExt cx="1066800" cy="1066800"/>
          </a:xfrm>
        </p:grpSpPr>
        <p:sp>
          <p:nvSpPr>
            <p:cNvPr id="63" name="Rectangle 62"/>
            <p:cNvSpPr/>
            <p:nvPr/>
          </p:nvSpPr>
          <p:spPr>
            <a:xfrm>
              <a:off x="3886200" y="549926"/>
              <a:ext cx="1066800" cy="10668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 rot="20775916">
              <a:off x="4107956" y="1244490"/>
              <a:ext cx="233208" cy="178655"/>
            </a:xfrm>
            <a:prstGeom prst="ellipse">
              <a:avLst/>
            </a:prstGeom>
            <a:solidFill>
              <a:srgbClr val="F79646">
                <a:lumMod val="5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4321030" y="835676"/>
              <a:ext cx="0" cy="495300"/>
            </a:xfrm>
            <a:prstGeom prst="line">
              <a:avLst/>
            </a:prstGeom>
            <a:noFill/>
            <a:ln w="38100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</p:cxnSp>
        <p:sp>
          <p:nvSpPr>
            <p:cNvPr id="66" name="Parallelogram 65"/>
            <p:cNvSpPr/>
            <p:nvPr/>
          </p:nvSpPr>
          <p:spPr>
            <a:xfrm rot="20640000">
              <a:off x="4281300" y="776808"/>
              <a:ext cx="435305" cy="117737"/>
            </a:xfrm>
            <a:prstGeom prst="parallelogram">
              <a:avLst/>
            </a:prstGeom>
            <a:solidFill>
              <a:srgbClr val="F79646">
                <a:lumMod val="50000"/>
              </a:srgbClr>
            </a:solidFill>
            <a:ln w="381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20775916">
              <a:off x="4464572" y="1154014"/>
              <a:ext cx="233208" cy="178655"/>
            </a:xfrm>
            <a:prstGeom prst="ellipse">
              <a:avLst/>
            </a:prstGeom>
            <a:solidFill>
              <a:srgbClr val="F79646">
                <a:lumMod val="5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4677284" y="748042"/>
              <a:ext cx="0" cy="495300"/>
            </a:xfrm>
            <a:prstGeom prst="line">
              <a:avLst/>
            </a:prstGeom>
            <a:noFill/>
            <a:ln w="38100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2757551" y="2371242"/>
            <a:ext cx="1066800" cy="1066800"/>
            <a:chOff x="3219768" y="3505200"/>
            <a:chExt cx="1066800" cy="1066800"/>
          </a:xfrm>
        </p:grpSpPr>
        <p:sp>
          <p:nvSpPr>
            <p:cNvPr id="69" name="Rectangle 68"/>
            <p:cNvSpPr/>
            <p:nvPr/>
          </p:nvSpPr>
          <p:spPr>
            <a:xfrm rot="16200000">
              <a:off x="3219768" y="3505200"/>
              <a:ext cx="1066800" cy="1066800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ctr"/>
            </a:blip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Flowchart: Stored Data 62"/>
            <p:cNvSpPr/>
            <p:nvPr/>
          </p:nvSpPr>
          <p:spPr>
            <a:xfrm rot="5400000">
              <a:off x="3676523" y="3828928"/>
              <a:ext cx="514921" cy="36163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9248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91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1667" y="0"/>
                  </a:moveTo>
                  <a:lnTo>
                    <a:pt x="10000" y="0"/>
                  </a:lnTo>
                  <a:cubicBezTo>
                    <a:pt x="9079" y="0"/>
                    <a:pt x="8915" y="2239"/>
                    <a:pt x="8915" y="5000"/>
                  </a:cubicBezTo>
                  <a:cubicBezTo>
                    <a:pt x="8915" y="7761"/>
                    <a:pt x="9079" y="10000"/>
                    <a:pt x="10000" y="10000"/>
                  </a:cubicBezTo>
                  <a:lnTo>
                    <a:pt x="1667" y="10000"/>
                  </a:lnTo>
                  <a:cubicBezTo>
                    <a:pt x="746" y="10000"/>
                    <a:pt x="0" y="7761"/>
                    <a:pt x="0" y="5000"/>
                  </a:cubicBezTo>
                  <a:cubicBezTo>
                    <a:pt x="0" y="2239"/>
                    <a:pt x="746" y="0"/>
                    <a:pt x="1667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Flowchart: Stored Data 62"/>
            <p:cNvSpPr/>
            <p:nvPr/>
          </p:nvSpPr>
          <p:spPr>
            <a:xfrm rot="5400000">
              <a:off x="3314890" y="3828928"/>
              <a:ext cx="514921" cy="36163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9248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91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1667" y="0"/>
                  </a:moveTo>
                  <a:lnTo>
                    <a:pt x="10000" y="0"/>
                  </a:lnTo>
                  <a:cubicBezTo>
                    <a:pt x="9079" y="0"/>
                    <a:pt x="8915" y="2239"/>
                    <a:pt x="8915" y="5000"/>
                  </a:cubicBezTo>
                  <a:cubicBezTo>
                    <a:pt x="8915" y="7761"/>
                    <a:pt x="9079" y="10000"/>
                    <a:pt x="10000" y="10000"/>
                  </a:cubicBezTo>
                  <a:lnTo>
                    <a:pt x="1667" y="10000"/>
                  </a:lnTo>
                  <a:cubicBezTo>
                    <a:pt x="746" y="10000"/>
                    <a:pt x="0" y="7761"/>
                    <a:pt x="0" y="5000"/>
                  </a:cubicBezTo>
                  <a:cubicBezTo>
                    <a:pt x="0" y="2239"/>
                    <a:pt x="746" y="0"/>
                    <a:pt x="1667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482925" y="1209416"/>
            <a:ext cx="1066800" cy="1066800"/>
            <a:chOff x="6248400" y="3566160"/>
            <a:chExt cx="1066800" cy="1066800"/>
          </a:xfrm>
        </p:grpSpPr>
        <p:sp>
          <p:nvSpPr>
            <p:cNvPr id="72" name="Rectangle 71"/>
            <p:cNvSpPr/>
            <p:nvPr/>
          </p:nvSpPr>
          <p:spPr>
            <a:xfrm>
              <a:off x="6248400" y="3566160"/>
              <a:ext cx="1066800" cy="106680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248400" y="3566160"/>
              <a:ext cx="1066800" cy="186124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248400" y="3752284"/>
              <a:ext cx="1066800" cy="186124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Chevron 74"/>
            <p:cNvSpPr/>
            <p:nvPr/>
          </p:nvSpPr>
          <p:spPr>
            <a:xfrm>
              <a:off x="6400800" y="3566160"/>
              <a:ext cx="304800" cy="372248"/>
            </a:xfrm>
            <a:prstGeom prst="chevron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Chevron 75"/>
            <p:cNvSpPr/>
            <p:nvPr/>
          </p:nvSpPr>
          <p:spPr>
            <a:xfrm>
              <a:off x="6705600" y="3566160"/>
              <a:ext cx="304800" cy="372248"/>
            </a:xfrm>
            <a:prstGeom prst="chevron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Chevron 76"/>
            <p:cNvSpPr/>
            <p:nvPr/>
          </p:nvSpPr>
          <p:spPr>
            <a:xfrm>
              <a:off x="7010400" y="3566160"/>
              <a:ext cx="304800" cy="372248"/>
            </a:xfrm>
            <a:prstGeom prst="chevron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Flowchart: Connector 77"/>
            <p:cNvSpPr/>
            <p:nvPr/>
          </p:nvSpPr>
          <p:spPr>
            <a:xfrm>
              <a:off x="6286500" y="3714589"/>
              <a:ext cx="76200" cy="75389"/>
            </a:xfrm>
            <a:prstGeom prst="flowChartConnector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62585" y="2371242"/>
            <a:ext cx="1066800" cy="1066800"/>
            <a:chOff x="6096000" y="5272706"/>
            <a:chExt cx="1066800" cy="1066800"/>
          </a:xfrm>
        </p:grpSpPr>
        <p:sp>
          <p:nvSpPr>
            <p:cNvPr id="85" name="Rectangle 84"/>
            <p:cNvSpPr/>
            <p:nvPr/>
          </p:nvSpPr>
          <p:spPr>
            <a:xfrm>
              <a:off x="6096000" y="5272706"/>
              <a:ext cx="1066800" cy="106680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Donut 85"/>
            <p:cNvSpPr/>
            <p:nvPr/>
          </p:nvSpPr>
          <p:spPr>
            <a:xfrm>
              <a:off x="6224587" y="5434502"/>
              <a:ext cx="809625" cy="789590"/>
            </a:xfrm>
            <a:prstGeom prst="donut">
              <a:avLst>
                <a:gd name="adj" fmla="val 1165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Minus 86"/>
            <p:cNvSpPr/>
            <p:nvPr/>
          </p:nvSpPr>
          <p:spPr>
            <a:xfrm>
              <a:off x="6353175" y="5614116"/>
              <a:ext cx="581025" cy="367583"/>
            </a:xfrm>
            <a:prstGeom prst="mathMinus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H="1">
              <a:off x="6400800" y="5631181"/>
              <a:ext cx="228600" cy="350518"/>
            </a:xfrm>
            <a:prstGeom prst="line">
              <a:avLst/>
            </a:prstGeom>
            <a:no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>
            <a:xfrm>
              <a:off x="6629400" y="5562600"/>
              <a:ext cx="228600" cy="419099"/>
            </a:xfrm>
            <a:prstGeom prst="line">
              <a:avLst/>
            </a:prstGeom>
            <a:no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1524000" y="3581397"/>
            <a:ext cx="1066802" cy="1066803"/>
            <a:chOff x="4446695" y="4785357"/>
            <a:chExt cx="1066802" cy="1066803"/>
          </a:xfrm>
        </p:grpSpPr>
        <p:sp>
          <p:nvSpPr>
            <p:cNvPr id="79" name="Rectangle 78"/>
            <p:cNvSpPr/>
            <p:nvPr/>
          </p:nvSpPr>
          <p:spPr>
            <a:xfrm>
              <a:off x="4446697" y="4785357"/>
              <a:ext cx="1066800" cy="1066800"/>
            </a:xfrm>
            <a:prstGeom prst="rect">
              <a:avLst/>
            </a:prstGeom>
            <a:gradFill rotWithShape="1">
              <a:gsLst>
                <a:gs pos="0">
                  <a:srgbClr val="FFCC66">
                    <a:lumMod val="60000"/>
                    <a:lumOff val="40000"/>
                  </a:srgbClr>
                </a:gs>
                <a:gs pos="100000">
                  <a:srgbClr val="CDB475">
                    <a:lumMod val="10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4530737" y="4845072"/>
              <a:ext cx="898719" cy="783973"/>
            </a:xfrm>
            <a:prstGeom prst="roundRect">
              <a:avLst>
                <a:gd name="adj" fmla="val 30588"/>
              </a:avLst>
            </a:prstGeom>
            <a:gradFill rotWithShape="1">
              <a:gsLst>
                <a:gs pos="0">
                  <a:srgbClr val="EEECE1">
                    <a:lumMod val="25000"/>
                  </a:srgbClr>
                </a:gs>
                <a:gs pos="100000">
                  <a:srgbClr val="EEECE1">
                    <a:lumMod val="5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4566407" y="5631181"/>
              <a:ext cx="149248" cy="1524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5252207" y="5631181"/>
              <a:ext cx="149248" cy="1524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Flowchart: Connector 82"/>
            <p:cNvSpPr/>
            <p:nvPr/>
          </p:nvSpPr>
          <p:spPr>
            <a:xfrm>
              <a:off x="4618171" y="5684521"/>
              <a:ext cx="45719" cy="45719"/>
            </a:xfrm>
            <a:prstGeom prst="flowChartConnector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Flowchart: Connector 83"/>
            <p:cNvSpPr/>
            <p:nvPr/>
          </p:nvSpPr>
          <p:spPr>
            <a:xfrm>
              <a:off x="5303971" y="5684520"/>
              <a:ext cx="45719" cy="45719"/>
            </a:xfrm>
            <a:prstGeom prst="flowChartConnector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46697" y="4785360"/>
              <a:ext cx="45719" cy="1066800"/>
            </a:xfrm>
            <a:prstGeom prst="rect">
              <a:avLst/>
            </a:prstGeom>
            <a:solidFill>
              <a:srgbClr val="663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467427" y="4785360"/>
              <a:ext cx="45719" cy="1066800"/>
            </a:xfrm>
            <a:prstGeom prst="rect">
              <a:avLst/>
            </a:prstGeom>
            <a:solidFill>
              <a:srgbClr val="663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 flipH="1" flipV="1">
              <a:off x="4446695" y="5806438"/>
              <a:ext cx="1066449" cy="45719"/>
            </a:xfrm>
            <a:prstGeom prst="rect">
              <a:avLst/>
            </a:prstGeom>
            <a:solidFill>
              <a:srgbClr val="663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446697" y="4785359"/>
              <a:ext cx="1066447" cy="45719"/>
            </a:xfrm>
            <a:prstGeom prst="rect">
              <a:avLst/>
            </a:prstGeom>
            <a:solidFill>
              <a:srgbClr val="663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Minus 93"/>
            <p:cNvSpPr/>
            <p:nvPr/>
          </p:nvSpPr>
          <p:spPr>
            <a:xfrm rot="5400000">
              <a:off x="4789582" y="5696243"/>
              <a:ext cx="95248" cy="45719"/>
            </a:xfrm>
            <a:prstGeom prst="mathMinus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Minus 94"/>
            <p:cNvSpPr/>
            <p:nvPr/>
          </p:nvSpPr>
          <p:spPr>
            <a:xfrm rot="5400000">
              <a:off x="4817353" y="5696243"/>
              <a:ext cx="125731" cy="45719"/>
            </a:xfrm>
            <a:prstGeom prst="mathMinus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Minus 95"/>
            <p:cNvSpPr/>
            <p:nvPr/>
          </p:nvSpPr>
          <p:spPr>
            <a:xfrm rot="5400000">
              <a:off x="4854404" y="5696243"/>
              <a:ext cx="143066" cy="45719"/>
            </a:xfrm>
            <a:prstGeom prst="mathMinus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Minus 96"/>
            <p:cNvSpPr/>
            <p:nvPr/>
          </p:nvSpPr>
          <p:spPr>
            <a:xfrm rot="5400000">
              <a:off x="4893633" y="5696243"/>
              <a:ext cx="180115" cy="45719"/>
            </a:xfrm>
            <a:prstGeom prst="mathMinus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Minus 97"/>
            <p:cNvSpPr/>
            <p:nvPr/>
          </p:nvSpPr>
          <p:spPr>
            <a:xfrm rot="5400000">
              <a:off x="5087465" y="5696243"/>
              <a:ext cx="95248" cy="45719"/>
            </a:xfrm>
            <a:prstGeom prst="mathMinus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Minus 98"/>
            <p:cNvSpPr/>
            <p:nvPr/>
          </p:nvSpPr>
          <p:spPr>
            <a:xfrm rot="5400000">
              <a:off x="5026505" y="5696243"/>
              <a:ext cx="125731" cy="45719"/>
            </a:xfrm>
            <a:prstGeom prst="mathMinus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Minus 99"/>
            <p:cNvSpPr/>
            <p:nvPr/>
          </p:nvSpPr>
          <p:spPr>
            <a:xfrm rot="5400000">
              <a:off x="4967207" y="5696243"/>
              <a:ext cx="143066" cy="45719"/>
            </a:xfrm>
            <a:prstGeom prst="mathMinus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2" y="1206820"/>
            <a:ext cx="1066800" cy="1066800"/>
            <a:chOff x="1752600" y="2057400"/>
            <a:chExt cx="1066800" cy="1066800"/>
          </a:xfrm>
        </p:grpSpPr>
        <p:sp>
          <p:nvSpPr>
            <p:cNvPr id="101" name="Rectangle 100"/>
            <p:cNvSpPr/>
            <p:nvPr/>
          </p:nvSpPr>
          <p:spPr>
            <a:xfrm>
              <a:off x="1752600" y="2057400"/>
              <a:ext cx="1066800" cy="10668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 rot="14565848">
              <a:off x="2004189" y="2222619"/>
              <a:ext cx="799283" cy="710656"/>
            </a:xfrm>
            <a:prstGeom prst="blockArc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57551" y="1209416"/>
            <a:ext cx="1066800" cy="1066800"/>
            <a:chOff x="5753100" y="914876"/>
            <a:chExt cx="1066800" cy="1066800"/>
          </a:xfrm>
        </p:grpSpPr>
        <p:sp>
          <p:nvSpPr>
            <p:cNvPr id="103" name="Rectangle 102"/>
            <p:cNvSpPr/>
            <p:nvPr/>
          </p:nvSpPr>
          <p:spPr>
            <a:xfrm>
              <a:off x="5753100" y="914876"/>
              <a:ext cx="1066800" cy="106680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5914866" y="1199354"/>
              <a:ext cx="476568" cy="46441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Trapezoid 104"/>
            <p:cNvSpPr/>
            <p:nvPr/>
          </p:nvSpPr>
          <p:spPr>
            <a:xfrm rot="16200000">
              <a:off x="6345474" y="1309233"/>
              <a:ext cx="397050" cy="256844"/>
            </a:xfrm>
            <a:prstGeom prst="trapezoid">
              <a:avLst>
                <a:gd name="adj" fmla="val 66916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5981700" y="1269331"/>
              <a:ext cx="342900" cy="345308"/>
            </a:xfrm>
            <a:prstGeom prst="ellipse">
              <a:avLst/>
            </a:prstGeom>
            <a:gradFill flip="none" rotWithShape="1">
              <a:gsLst>
                <a:gs pos="53000">
                  <a:srgbClr val="4F81BD">
                    <a:lumMod val="75000"/>
                  </a:srgbClr>
                </a:gs>
                <a:gs pos="100000">
                  <a:srgbClr val="1F497D">
                    <a:lumMod val="75000"/>
                  </a:srgbClr>
                </a:gs>
                <a:gs pos="0">
                  <a:sysClr val="window" lastClr="FFFFFF"/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95849" y="2393216"/>
            <a:ext cx="1066800" cy="1066800"/>
            <a:chOff x="1752600" y="5080716"/>
            <a:chExt cx="1066800" cy="1066800"/>
          </a:xfrm>
        </p:grpSpPr>
        <p:sp>
          <p:nvSpPr>
            <p:cNvPr id="107" name="Rectangle 106"/>
            <p:cNvSpPr/>
            <p:nvPr/>
          </p:nvSpPr>
          <p:spPr>
            <a:xfrm>
              <a:off x="1752600" y="5080716"/>
              <a:ext cx="1066800" cy="1066800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905000" y="5347416"/>
              <a:ext cx="762000" cy="533400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/>
                </a:gs>
                <a:gs pos="0">
                  <a:sysClr val="window" lastClr="FFFFFF">
                    <a:lumMod val="95000"/>
                  </a:sysClr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Chevron 108"/>
            <p:cNvSpPr/>
            <p:nvPr/>
          </p:nvSpPr>
          <p:spPr>
            <a:xfrm rot="5400000">
              <a:off x="2152827" y="5257800"/>
              <a:ext cx="266346" cy="609600"/>
            </a:xfrm>
            <a:prstGeom prst="chevron">
              <a:avLst>
                <a:gd name="adj" fmla="val 89313"/>
              </a:avLst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205597" y="2393216"/>
            <a:ext cx="1069357" cy="1069234"/>
            <a:chOff x="1241798" y="338358"/>
            <a:chExt cx="1069357" cy="1069234"/>
          </a:xfrm>
        </p:grpSpPr>
        <p:sp>
          <p:nvSpPr>
            <p:cNvPr id="110" name="Rectangle 109"/>
            <p:cNvSpPr/>
            <p:nvPr/>
          </p:nvSpPr>
          <p:spPr>
            <a:xfrm>
              <a:off x="1241798" y="340792"/>
              <a:ext cx="1066800" cy="106680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244355" y="338656"/>
              <a:ext cx="533400" cy="546812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777755" y="340792"/>
              <a:ext cx="533400" cy="544676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777755" y="885456"/>
              <a:ext cx="533400" cy="522136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Flowchart: Manual Operation 113"/>
            <p:cNvSpPr/>
            <p:nvPr/>
          </p:nvSpPr>
          <p:spPr>
            <a:xfrm rot="2037324">
              <a:off x="1985541" y="384724"/>
              <a:ext cx="117830" cy="454676"/>
            </a:xfrm>
            <a:prstGeom prst="flowChartManualOperation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Flowchart: Connector 114"/>
            <p:cNvSpPr/>
            <p:nvPr/>
          </p:nvSpPr>
          <p:spPr>
            <a:xfrm>
              <a:off x="1853955" y="430792"/>
              <a:ext cx="76200" cy="76200"/>
            </a:xfrm>
            <a:prstGeom prst="flowChartConnector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Flowchart: Connector 115"/>
            <p:cNvSpPr/>
            <p:nvPr/>
          </p:nvSpPr>
          <p:spPr>
            <a:xfrm>
              <a:off x="1904204" y="1007774"/>
              <a:ext cx="309197" cy="306365"/>
            </a:xfrm>
            <a:prstGeom prst="flowChartConnector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Minus 116"/>
            <p:cNvSpPr/>
            <p:nvPr/>
          </p:nvSpPr>
          <p:spPr>
            <a:xfrm rot="1727537">
              <a:off x="1827830" y="1068715"/>
              <a:ext cx="221048" cy="97948"/>
            </a:xfrm>
            <a:prstGeom prst="mathMinus">
              <a:avLst>
                <a:gd name="adj1" fmla="val 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44355" y="624388"/>
              <a:ext cx="266700" cy="261068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515146" y="338358"/>
              <a:ext cx="262609" cy="274772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Pentagon 119"/>
            <p:cNvSpPr/>
            <p:nvPr/>
          </p:nvSpPr>
          <p:spPr>
            <a:xfrm rot="18841489">
              <a:off x="1316143" y="1004812"/>
              <a:ext cx="398006" cy="228600"/>
            </a:xfrm>
            <a:prstGeom prst="homePlat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Snip Same Side Corner Rectangle 120"/>
            <p:cNvSpPr/>
            <p:nvPr/>
          </p:nvSpPr>
          <p:spPr>
            <a:xfrm>
              <a:off x="1377705" y="535912"/>
              <a:ext cx="247650" cy="281867"/>
            </a:xfrm>
            <a:prstGeom prst="snip2SameRect">
              <a:avLst>
                <a:gd name="adj1" fmla="val 29058"/>
                <a:gd name="adj2" fmla="val 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Isosceles Triangle 121"/>
            <p:cNvSpPr/>
            <p:nvPr/>
          </p:nvSpPr>
          <p:spPr>
            <a:xfrm rot="16200000">
              <a:off x="1364221" y="408611"/>
              <a:ext cx="206852" cy="196762"/>
            </a:xfrm>
            <a:prstGeom prst="triangle">
              <a:avLst>
                <a:gd name="adj" fmla="val 43427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Minus 122"/>
            <p:cNvSpPr/>
            <p:nvPr/>
          </p:nvSpPr>
          <p:spPr>
            <a:xfrm rot="2776254">
              <a:off x="1829301" y="1077474"/>
              <a:ext cx="266700" cy="45719"/>
            </a:xfrm>
            <a:prstGeom prst="mathMinus">
              <a:avLst/>
            </a:prstGeom>
            <a:solidFill>
              <a:srgbClr val="4F81BD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24002" y="2369530"/>
            <a:ext cx="1066800" cy="1066800"/>
            <a:chOff x="4022570" y="2059996"/>
            <a:chExt cx="1066800" cy="1066800"/>
          </a:xfrm>
        </p:grpSpPr>
        <p:sp>
          <p:nvSpPr>
            <p:cNvPr id="127" name="Rectangle 126"/>
            <p:cNvSpPr/>
            <p:nvPr/>
          </p:nvSpPr>
          <p:spPr>
            <a:xfrm>
              <a:off x="4022570" y="2059996"/>
              <a:ext cx="1066800" cy="10668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Oval Callout 127"/>
            <p:cNvSpPr/>
            <p:nvPr/>
          </p:nvSpPr>
          <p:spPr>
            <a:xfrm>
              <a:off x="4134002" y="2151227"/>
              <a:ext cx="864810" cy="762000"/>
            </a:xfrm>
            <a:prstGeom prst="wedgeEllipseCallou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022570" y="2059996"/>
              <a:ext cx="1066800" cy="1066800"/>
            </a:xfrm>
            <a:prstGeom prst="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191000" y="2059996"/>
              <a:ext cx="130030" cy="10668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 rot="5400000">
              <a:off x="4490955" y="1951983"/>
              <a:ext cx="130030" cy="10668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6" name="Flowchart: Stored Data 135"/>
            <p:cNvSpPr/>
            <p:nvPr/>
          </p:nvSpPr>
          <p:spPr>
            <a:xfrm rot="16200000">
              <a:off x="4576240" y="2260605"/>
              <a:ext cx="349481" cy="319524"/>
            </a:xfrm>
            <a:prstGeom prst="flowChartOnlineStorage">
              <a:avLst/>
            </a:prstGeom>
            <a:gradFill flip="none"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52000">
                  <a:srgbClr val="4F81BD">
                    <a:shade val="93000"/>
                    <a:satMod val="130000"/>
                  </a:srgbClr>
                </a:gs>
                <a:gs pos="100000">
                  <a:srgbClr val="FF0000"/>
                </a:gs>
                <a:gs pos="82000">
                  <a:srgbClr val="C00000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62585" y="1209416"/>
            <a:ext cx="1066800" cy="1066800"/>
            <a:chOff x="835151" y="3505200"/>
            <a:chExt cx="1066800" cy="1066800"/>
          </a:xfrm>
        </p:grpSpPr>
        <p:sp>
          <p:nvSpPr>
            <p:cNvPr id="141" name="Rectangle 140"/>
            <p:cNvSpPr/>
            <p:nvPr/>
          </p:nvSpPr>
          <p:spPr>
            <a:xfrm>
              <a:off x="835151" y="3505200"/>
              <a:ext cx="1066800" cy="10668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Oval Callout 141"/>
            <p:cNvSpPr/>
            <p:nvPr/>
          </p:nvSpPr>
          <p:spPr>
            <a:xfrm>
              <a:off x="965851" y="3649336"/>
              <a:ext cx="805400" cy="701045"/>
            </a:xfrm>
            <a:prstGeom prst="wedgeEllipseCallo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040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E8E8E"/>
      </a:hlink>
      <a:folHlink>
        <a:srgbClr val="8E8E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3318</TotalTime>
  <Words>50</Words>
  <Application>Microsoft Office PowerPoint</Application>
  <PresentationFormat>On-screen Show (4:3)</PresentationFormat>
  <Paragraphs>46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Slate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River Dell Regional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Kevin</cp:lastModifiedBy>
  <cp:revision>103</cp:revision>
  <dcterms:created xsi:type="dcterms:W3CDTF">2011-09-22T11:35:53Z</dcterms:created>
  <dcterms:modified xsi:type="dcterms:W3CDTF">2012-10-19T23:09:05Z</dcterms:modified>
</cp:coreProperties>
</file>