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1B66-9EE4-4E8C-8D27-EC4DFB12D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487E0-FE74-4163-869A-481BCED8F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9279-68F7-4039-A842-F6899F77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B684-8215-4951-B334-A0766DE1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474C-C583-4DB6-9059-E625848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828F-AAB5-4566-BE62-E0B739B9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305D3-F401-4320-BEF3-A1B710ADA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4087-0D36-4C3A-B6B3-0541E4E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1AE9-67CA-4A7B-8AF5-1E0C606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CB49-2198-46F7-87B9-B3761D46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E36C8-7A3C-452D-9EE4-118B8388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59C16-7F0D-4154-A0E1-7E6B94F9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C86B-2978-4398-A03C-3D7D4B19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6F49-2A2F-4B0B-AF40-DF3D3593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6182-B3FD-480B-8FFC-E3CC46AD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A48B-F8BE-462C-9266-7C14A06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DFB7-2290-4F12-9E0B-93760740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914D-B9D3-400B-A624-48333E59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DAFB-4D08-4304-9B19-739CF24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D428-4F98-4E99-AAED-A2BB1484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EA23-A1C8-4D33-BCC7-F7011468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7A807-10ED-431C-BDA2-627EA61A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D47A-C30D-4B5F-8DF3-C7DB8984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8128-89B8-411D-A44D-7976CF1C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FFE5-457F-4691-93BF-F5B4C828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93C3-3B6F-42C0-BEB6-08109ED3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CAD-4FF0-4408-8B70-4329B594E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A643A-3DA5-4A0D-8833-753997157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3549-DA4A-43D7-B265-F53F4B9F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E0D17-B5D9-4874-AFFA-EFE24B53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5FD2-2D5E-42B2-A2B0-58E7A374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C215-7590-47B6-8899-568A88CE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E919-102A-46C2-8ACB-3D9531B1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18C45-A0DA-4754-9072-54C14CD4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E5A82-87E4-4A82-B9CA-672D27C5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42FBB-2226-4D77-A426-4C830C6A9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88626-117D-42FF-9859-D51694C2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A5D39-2C28-4862-B061-C471FE60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376E6-6B81-4BFA-AE5E-697B6BF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D13D-6EB4-409C-9F84-E9330667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74B91-776F-4032-A1C4-36D9C362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A503-480D-44BA-8342-E0B120A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B8BD2-A1D1-4E7F-8F2B-528E5C9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7AAB6-2DCD-4E6A-BB86-39FF3E78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0C2F1-BE86-410A-BB54-2E19C56F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1293-53AC-47FD-9713-CBD1AFC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5059-BB42-4535-B030-F6A67F3A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5989-131D-44DB-91F4-5D79CB02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BD73-5E76-49FA-80EB-417692F35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0FD7-4BEA-4A0F-98D8-85B088AA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975D9-8D50-4577-8E58-D2FCC834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FA97-F405-4B4C-BA9D-C513F9FA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0258-B39F-4375-89F1-993DADBE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B1D58-A5CD-47D0-90D0-970FCD723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AAAC5-571B-4E34-A057-8AE37532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5398-BA3F-42CF-ADEF-DF696CF4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57993-DE6F-46D9-8941-45E77AF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C751D-4588-4A0F-B4D5-160F4CEA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939393"/>
            </a:gs>
            <a:gs pos="0">
              <a:schemeClr val="accent3">
                <a:lumMod val="89000"/>
              </a:schemeClr>
            </a:gs>
            <a:gs pos="3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EF213-53FB-4EAE-AAE3-E516BFD5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A852-E21F-4D57-BBF3-FA119C19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EC32-9184-4C4E-A5E9-8361494F0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78F5-B8A9-44D5-BA63-A16243AB11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C8FC-FEEA-4985-9B65-73A5078A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9918-4C9B-44E0-A17F-DD884C04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77AD-FF60-4209-9E89-402735D8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9B24C-E882-4830-B26E-984B3277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391553"/>
            <a:ext cx="6777229" cy="3307656"/>
          </a:xfrm>
        </p:spPr>
        <p:txBody>
          <a:bodyPr anchor="t">
            <a:normAutofit/>
          </a:bodyPr>
          <a:lstStyle/>
          <a:p>
            <a:pPr algn="l"/>
            <a:r>
              <a:rPr lang="en-US" sz="7400"/>
              <a:t>ECE 228</a:t>
            </a:r>
            <a:br>
              <a:rPr lang="en-US" sz="7400"/>
            </a:br>
            <a:r>
              <a:rPr lang="en-US" sz="5400"/>
              <a:t>IPU Matrix Multiplier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72ECE-B218-417B-A537-EF6D3EFB0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865176"/>
            <a:ext cx="5596128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800"/>
              <a:t>Kyle Goodman</a:t>
            </a:r>
          </a:p>
          <a:p>
            <a:pPr algn="l"/>
            <a:r>
              <a:rPr lang="en-US" sz="1800"/>
              <a:t>Samantha Lewandoski</a:t>
            </a:r>
          </a:p>
          <a:p>
            <a:pPr algn="l"/>
            <a:r>
              <a:rPr lang="en-US" sz="1800"/>
              <a:t>Nathan Randall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420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tx1"/>
            </a:gs>
            <a:gs pos="0">
              <a:schemeClr val="accent3">
                <a:lumMod val="89000"/>
              </a:schemeClr>
            </a:gs>
            <a:gs pos="88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86DDE2-BE99-4D65-B28F-E4C2233E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7" y="665944"/>
            <a:ext cx="6229396" cy="444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8333E-6227-4E65-A429-5B57A75F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51" y="630586"/>
            <a:ext cx="3942257" cy="27984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CA448F-78F2-47A2-B062-4A8EE8AF0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789" y="4300439"/>
            <a:ext cx="4638641" cy="2193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E57A2-6BD2-46C1-98A6-ABB3FBEF3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593" y="5476611"/>
            <a:ext cx="3225761" cy="1430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AEFAF-E8D1-470B-8831-8C81C663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86" y="-63247"/>
            <a:ext cx="3331128" cy="8266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Design Overview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E8DD7-8452-4693-A54D-4623F83735B3}"/>
              </a:ext>
            </a:extLst>
          </p:cNvPr>
          <p:cNvSpPr txBox="1"/>
          <p:nvPr/>
        </p:nvSpPr>
        <p:spPr>
          <a:xfrm>
            <a:off x="2785513" y="51595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Design Matrix Adder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05ABF5-9B18-40E6-82C3-2A5FA8F033C8}"/>
              </a:ext>
            </a:extLst>
          </p:cNvPr>
          <p:cNvSpPr txBox="1"/>
          <p:nvPr/>
        </p:nvSpPr>
        <p:spPr>
          <a:xfrm>
            <a:off x="7961036" y="1253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Design Matrix Multiplier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AC0906-A0C0-4BE4-8F44-6D06EE2C7780}"/>
              </a:ext>
            </a:extLst>
          </p:cNvPr>
          <p:cNvSpPr txBox="1"/>
          <p:nvPr/>
        </p:nvSpPr>
        <p:spPr>
          <a:xfrm>
            <a:off x="8777793" y="378425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456182-0513-436F-B4BD-1D3ADC45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5" y="1846831"/>
            <a:ext cx="11546230" cy="43574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1A0B4F-7C3B-457A-901F-D315708B6799}"/>
              </a:ext>
            </a:extLst>
          </p:cNvPr>
          <p:cNvSpPr txBox="1"/>
          <p:nvPr/>
        </p:nvSpPr>
        <p:spPr>
          <a:xfrm>
            <a:off x="5219944" y="1291411"/>
            <a:ext cx="15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IPU Schematic</a:t>
            </a:r>
          </a:p>
        </p:txBody>
      </p:sp>
    </p:spTree>
    <p:extLst>
      <p:ext uri="{BB962C8B-B14F-4D97-AF65-F5344CB8AC3E}">
        <p14:creationId xmlns:p14="http://schemas.microsoft.com/office/powerpoint/2010/main" val="3973612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C457A-568F-4C61-B406-16951BCCAEB5}"/>
              </a:ext>
            </a:extLst>
          </p:cNvPr>
          <p:cNvSpPr txBox="1"/>
          <p:nvPr/>
        </p:nvSpPr>
        <p:spPr>
          <a:xfrm>
            <a:off x="1698492" y="132279"/>
            <a:ext cx="27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Multiplier Schematic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93570D-FCDB-4755-9F1F-451634EC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12" y="634369"/>
            <a:ext cx="5196285" cy="34041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6B9BC8-7A51-41A0-A200-7AC9C287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55" y="4202292"/>
            <a:ext cx="10887075" cy="2533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5D1209-6414-4C40-9E4C-88567512D1D9}"/>
              </a:ext>
            </a:extLst>
          </p:cNvPr>
          <p:cNvSpPr txBox="1"/>
          <p:nvPr/>
        </p:nvSpPr>
        <p:spPr>
          <a:xfrm>
            <a:off x="6684304" y="3627425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Row Multiplier</a:t>
            </a:r>
          </a:p>
        </p:txBody>
      </p:sp>
    </p:spTree>
    <p:extLst>
      <p:ext uri="{BB962C8B-B14F-4D97-AF65-F5344CB8AC3E}">
        <p14:creationId xmlns:p14="http://schemas.microsoft.com/office/powerpoint/2010/main" val="1634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tx1"/>
            </a:gs>
            <a:gs pos="0">
              <a:schemeClr val="accent3">
                <a:lumMod val="89000"/>
              </a:schemeClr>
            </a:gs>
            <a:gs pos="84000">
              <a:schemeClr val="accent3">
                <a:lumMod val="89000"/>
              </a:schemeClr>
            </a:gs>
            <a:gs pos="73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AEFAF-E8D1-470B-8831-8C81C663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400" y="3435291"/>
            <a:ext cx="2135240" cy="58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Instruction Register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EAA2F0-E26F-44EC-A561-6DC176D3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530" y="4022520"/>
            <a:ext cx="5119037" cy="26629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4A8872-AB15-42A5-AA32-BE31AB8A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528460"/>
            <a:ext cx="4796400" cy="2900540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4BE597C5-3DB7-495E-A863-156324E38287}"/>
              </a:ext>
            </a:extLst>
          </p:cNvPr>
          <p:cNvSpPr txBox="1">
            <a:spLocks/>
          </p:cNvSpPr>
          <p:nvPr/>
        </p:nvSpPr>
        <p:spPr>
          <a:xfrm>
            <a:off x="2113391" y="0"/>
            <a:ext cx="929251" cy="58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IPU Top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915E6F-9F85-4C91-8D21-10459BABF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3957460"/>
            <a:ext cx="4872551" cy="2660401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3E212D3A-5CEA-4516-88FB-297988F5FDBA}"/>
              </a:ext>
            </a:extLst>
          </p:cNvPr>
          <p:cNvSpPr txBox="1">
            <a:spLocks/>
          </p:cNvSpPr>
          <p:nvPr/>
        </p:nvSpPr>
        <p:spPr>
          <a:xfrm>
            <a:off x="1873981" y="3435292"/>
            <a:ext cx="1408073" cy="58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Matrix Adder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C7A41C-F03A-41A3-A1FE-F66800C1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522169"/>
            <a:ext cx="5119038" cy="2900540"/>
          </a:xfrm>
          <a:prstGeom prst="rect">
            <a:avLst/>
          </a:prstGeom>
        </p:spPr>
      </p:pic>
      <p:sp>
        <p:nvSpPr>
          <p:cNvPr id="50" name="Title 1">
            <a:extLst>
              <a:ext uri="{FF2B5EF4-FFF2-40B4-BE49-F238E27FC236}">
                <a16:creationId xmlns:a16="http://schemas.microsoft.com/office/drawing/2014/main" id="{44CB76A1-718C-409A-83C8-3BD75A1BC25F}"/>
              </a:ext>
            </a:extLst>
          </p:cNvPr>
          <p:cNvSpPr txBox="1">
            <a:spLocks/>
          </p:cNvSpPr>
          <p:nvPr/>
        </p:nvSpPr>
        <p:spPr>
          <a:xfrm>
            <a:off x="7586433" y="55986"/>
            <a:ext cx="1775681" cy="58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Matrix Multiplier</a:t>
            </a:r>
          </a:p>
        </p:txBody>
      </p:sp>
    </p:spTree>
    <p:extLst>
      <p:ext uri="{BB962C8B-B14F-4D97-AF65-F5344CB8AC3E}">
        <p14:creationId xmlns:p14="http://schemas.microsoft.com/office/powerpoint/2010/main" val="13642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F7F0E4-2281-44E5-A273-89680A9F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6" y="479329"/>
            <a:ext cx="4108292" cy="2912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C8124-E198-44D4-BCC2-38CE1D159E29}"/>
              </a:ext>
            </a:extLst>
          </p:cNvPr>
          <p:cNvSpPr txBox="1"/>
          <p:nvPr/>
        </p:nvSpPr>
        <p:spPr>
          <a:xfrm>
            <a:off x="1105680" y="54759"/>
            <a:ext cx="31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Instruction Decoder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3F5AE-F3ED-4254-880C-789BF1057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78" y="479329"/>
            <a:ext cx="5917228" cy="2949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9B737-BCE8-4433-A12C-4013D2435D55}"/>
              </a:ext>
            </a:extLst>
          </p:cNvPr>
          <p:cNvSpPr txBox="1"/>
          <p:nvPr/>
        </p:nvSpPr>
        <p:spPr>
          <a:xfrm>
            <a:off x="7570508" y="12977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Instruction Memory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9E3804-2F45-4AB8-94E7-DC37EDDEF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835" y="3858381"/>
            <a:ext cx="7041848" cy="296612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DB7FB8-9384-476A-8E37-EC111C1EAB02}"/>
              </a:ext>
            </a:extLst>
          </p:cNvPr>
          <p:cNvSpPr txBox="1">
            <a:spLocks/>
          </p:cNvSpPr>
          <p:nvPr/>
        </p:nvSpPr>
        <p:spPr>
          <a:xfrm>
            <a:off x="5095857" y="3360774"/>
            <a:ext cx="1580451" cy="511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Resister File</a:t>
            </a:r>
          </a:p>
        </p:txBody>
      </p:sp>
    </p:spTree>
    <p:extLst>
      <p:ext uri="{BB962C8B-B14F-4D97-AF65-F5344CB8AC3E}">
        <p14:creationId xmlns:p14="http://schemas.microsoft.com/office/powerpoint/2010/main" val="1744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228 IPU Matrix Multiplier</vt:lpstr>
      <vt:lpstr>Block Design Overview</vt:lpstr>
      <vt:lpstr>PowerPoint Presentation</vt:lpstr>
      <vt:lpstr>PowerPoint Presentation</vt:lpstr>
      <vt:lpstr>Instruction Register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228 Final Project</dc:title>
  <dc:creator>Nate</dc:creator>
  <cp:lastModifiedBy>Nate</cp:lastModifiedBy>
  <cp:revision>15</cp:revision>
  <dcterms:created xsi:type="dcterms:W3CDTF">2021-05-02T23:27:53Z</dcterms:created>
  <dcterms:modified xsi:type="dcterms:W3CDTF">2021-05-05T17:30:47Z</dcterms:modified>
</cp:coreProperties>
</file>