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 id="2147483774" r:id="rId2"/>
  </p:sldMasterIdLst>
  <p:notesMasterIdLst>
    <p:notesMasterId r:id="rId22"/>
  </p:notesMasterIdLst>
  <p:handoutMasterIdLst>
    <p:handoutMasterId r:id="rId23"/>
  </p:handoutMasterIdLst>
  <p:sldIdLst>
    <p:sldId id="257" r:id="rId3"/>
    <p:sldId id="465" r:id="rId4"/>
    <p:sldId id="300" r:id="rId5"/>
    <p:sldId id="286" r:id="rId6"/>
    <p:sldId id="309" r:id="rId7"/>
    <p:sldId id="301" r:id="rId8"/>
    <p:sldId id="310" r:id="rId9"/>
    <p:sldId id="311" r:id="rId10"/>
    <p:sldId id="472" r:id="rId11"/>
    <p:sldId id="312" r:id="rId12"/>
    <p:sldId id="313" r:id="rId13"/>
    <p:sldId id="258" r:id="rId14"/>
    <p:sldId id="314" r:id="rId15"/>
    <p:sldId id="317" r:id="rId16"/>
    <p:sldId id="259" r:id="rId17"/>
    <p:sldId id="318" r:id="rId18"/>
    <p:sldId id="321" r:id="rId19"/>
    <p:sldId id="260" r:id="rId20"/>
    <p:sldId id="322" r:id="rId21"/>
  </p:sldIdLst>
  <p:sldSz cx="9144000" cy="6858000" type="screen4x3"/>
  <p:notesSz cx="7023100" cy="9309100"/>
  <p:custDataLst>
    <p:tags r:id="rId24"/>
  </p:custDataLst>
  <p:defaultTextStyle>
    <a:defPPr>
      <a:defRPr lang="en-US"/>
    </a:defPPr>
    <a:lvl1pPr algn="r" rtl="0" fontAlgn="base">
      <a:spcBef>
        <a:spcPct val="0"/>
      </a:spcBef>
      <a:spcAft>
        <a:spcPct val="0"/>
      </a:spcAft>
      <a:defRPr kern="1200">
        <a:solidFill>
          <a:schemeClr val="tx1"/>
        </a:solidFill>
        <a:latin typeface="Arial" pitchFamily="34" charset="0"/>
        <a:ea typeface="+mn-ea"/>
        <a:cs typeface="Arial" pitchFamily="34" charset="0"/>
      </a:defRPr>
    </a:lvl1pPr>
    <a:lvl2pPr marL="457200" algn="r" rtl="0" fontAlgn="base">
      <a:spcBef>
        <a:spcPct val="0"/>
      </a:spcBef>
      <a:spcAft>
        <a:spcPct val="0"/>
      </a:spcAft>
      <a:defRPr kern="1200">
        <a:solidFill>
          <a:schemeClr val="tx1"/>
        </a:solidFill>
        <a:latin typeface="Arial" pitchFamily="34" charset="0"/>
        <a:ea typeface="+mn-ea"/>
        <a:cs typeface="Arial" pitchFamily="34" charset="0"/>
      </a:defRPr>
    </a:lvl2pPr>
    <a:lvl3pPr marL="914400" algn="r" rtl="0" fontAlgn="base">
      <a:spcBef>
        <a:spcPct val="0"/>
      </a:spcBef>
      <a:spcAft>
        <a:spcPct val="0"/>
      </a:spcAft>
      <a:defRPr kern="1200">
        <a:solidFill>
          <a:schemeClr val="tx1"/>
        </a:solidFill>
        <a:latin typeface="Arial" pitchFamily="34" charset="0"/>
        <a:ea typeface="+mn-ea"/>
        <a:cs typeface="Arial" pitchFamily="34" charset="0"/>
      </a:defRPr>
    </a:lvl3pPr>
    <a:lvl4pPr marL="1371600" algn="r" rtl="0" fontAlgn="base">
      <a:spcBef>
        <a:spcPct val="0"/>
      </a:spcBef>
      <a:spcAft>
        <a:spcPct val="0"/>
      </a:spcAft>
      <a:defRPr kern="1200">
        <a:solidFill>
          <a:schemeClr val="tx1"/>
        </a:solidFill>
        <a:latin typeface="Arial" pitchFamily="34" charset="0"/>
        <a:ea typeface="+mn-ea"/>
        <a:cs typeface="Arial" pitchFamily="34" charset="0"/>
      </a:defRPr>
    </a:lvl4pPr>
    <a:lvl5pPr marL="1828800" algn="r"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3"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F8F8"/>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BD75F-CE48-4F77-A164-30735F52C6C5}" v="301" dt="2024-08-27T21:32:23.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88" autoAdjust="0"/>
    <p:restoredTop sz="94581" autoAdjust="0"/>
  </p:normalViewPr>
  <p:slideViewPr>
    <p:cSldViewPr>
      <p:cViewPr varScale="1">
        <p:scale>
          <a:sx n="98" d="100"/>
          <a:sy n="98" d="100"/>
        </p:scale>
        <p:origin x="96" y="370"/>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18066"/>
    </p:cViewPr>
  </p:sorterViewPr>
  <p:notesViewPr>
    <p:cSldViewPr>
      <p:cViewPr>
        <p:scale>
          <a:sx n="100" d="100"/>
          <a:sy n="100" d="100"/>
        </p:scale>
        <p:origin x="-1662" y="-7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osner" userId="e401e998-08f8-4c5f-9c96-07aa887ae3c8" providerId="ADAL" clId="{490B5F60-7A89-4733-96B4-A87A24137773}"/>
    <pc:docChg chg="undo custSel addSld delSld modSld sldOrd modNotesMaster modHandout">
      <pc:chgData name="Michael Posner" userId="e401e998-08f8-4c5f-9c96-07aa887ae3c8" providerId="ADAL" clId="{490B5F60-7A89-4733-96B4-A87A24137773}" dt="2021-02-03T21:59:05.247" v="1730" actId="20577"/>
      <pc:docMkLst>
        <pc:docMk/>
      </pc:docMkLst>
      <pc:sldChg chg="modSp mod modNotes">
        <pc:chgData name="Michael Posner" userId="e401e998-08f8-4c5f-9c96-07aa887ae3c8" providerId="ADAL" clId="{490B5F60-7A89-4733-96B4-A87A24137773}" dt="2021-02-03T21:59:05.247" v="1730" actId="20577"/>
        <pc:sldMkLst>
          <pc:docMk/>
          <pc:sldMk cId="0" sldId="257"/>
        </pc:sldMkLst>
        <pc:spChg chg="mod">
          <ac:chgData name="Michael Posner" userId="e401e998-08f8-4c5f-9c96-07aa887ae3c8" providerId="ADAL" clId="{490B5F60-7A89-4733-96B4-A87A24137773}" dt="2021-02-03T21:59:05.247" v="1730" actId="20577"/>
          <ac:spMkLst>
            <pc:docMk/>
            <pc:sldMk cId="0" sldId="257"/>
            <ac:spMk id="3074" creationId="{00000000-0000-0000-0000-000000000000}"/>
          </ac:spMkLst>
        </pc:spChg>
      </pc:sldChg>
      <pc:sldChg chg="modSp modAnim">
        <pc:chgData name="Michael Posner" userId="e401e998-08f8-4c5f-9c96-07aa887ae3c8" providerId="ADAL" clId="{490B5F60-7A89-4733-96B4-A87A24137773}" dt="2021-01-27T21:53:11.376" v="1360" actId="20577"/>
        <pc:sldMkLst>
          <pc:docMk/>
          <pc:sldMk cId="0" sldId="286"/>
        </pc:sldMkLst>
        <pc:spChg chg="mod">
          <ac:chgData name="Michael Posner" userId="e401e998-08f8-4c5f-9c96-07aa887ae3c8" providerId="ADAL" clId="{490B5F60-7A89-4733-96B4-A87A24137773}" dt="2021-01-27T21:53:11.376" v="1360" actId="20577"/>
          <ac:spMkLst>
            <pc:docMk/>
            <pc:sldMk cId="0" sldId="286"/>
            <ac:spMk id="51203" creationId="{00000000-0000-0000-0000-000000000000}"/>
          </ac:spMkLst>
        </pc:spChg>
      </pc:sldChg>
      <pc:sldChg chg="modSp mod">
        <pc:chgData name="Michael Posner" userId="e401e998-08f8-4c5f-9c96-07aa887ae3c8" providerId="ADAL" clId="{490B5F60-7A89-4733-96B4-A87A24137773}" dt="2021-01-27T21:51:45.335" v="1320" actId="20577"/>
        <pc:sldMkLst>
          <pc:docMk/>
          <pc:sldMk cId="164531778" sldId="300"/>
        </pc:sldMkLst>
        <pc:spChg chg="mod">
          <ac:chgData name="Michael Posner" userId="e401e998-08f8-4c5f-9c96-07aa887ae3c8" providerId="ADAL" clId="{490B5F60-7A89-4733-96B4-A87A24137773}" dt="2021-01-27T21:51:05.211" v="1286" actId="20577"/>
          <ac:spMkLst>
            <pc:docMk/>
            <pc:sldMk cId="164531778" sldId="300"/>
            <ac:spMk id="15362" creationId="{00000000-0000-0000-0000-000000000000}"/>
          </ac:spMkLst>
        </pc:spChg>
        <pc:spChg chg="mod">
          <ac:chgData name="Michael Posner" userId="e401e998-08f8-4c5f-9c96-07aa887ae3c8" providerId="ADAL" clId="{490B5F60-7A89-4733-96B4-A87A24137773}" dt="2021-01-27T21:51:45.335" v="1320" actId="20577"/>
          <ac:spMkLst>
            <pc:docMk/>
            <pc:sldMk cId="164531778" sldId="300"/>
            <ac:spMk id="15363" creationId="{00000000-0000-0000-0000-000000000000}"/>
          </ac:spMkLst>
        </pc:spChg>
      </pc:sldChg>
      <pc:sldChg chg="modSp">
        <pc:chgData name="Michael Posner" userId="e401e998-08f8-4c5f-9c96-07aa887ae3c8" providerId="ADAL" clId="{490B5F60-7A89-4733-96B4-A87A24137773}" dt="2021-01-27T21:54:11.609" v="1380" actId="115"/>
        <pc:sldMkLst>
          <pc:docMk/>
          <pc:sldMk cId="4099671224" sldId="301"/>
        </pc:sldMkLst>
        <pc:spChg chg="mod">
          <ac:chgData name="Michael Posner" userId="e401e998-08f8-4c5f-9c96-07aa887ae3c8" providerId="ADAL" clId="{490B5F60-7A89-4733-96B4-A87A24137773}" dt="2021-01-27T21:54:11.609" v="1380" actId="115"/>
          <ac:spMkLst>
            <pc:docMk/>
            <pc:sldMk cId="4099671224" sldId="301"/>
            <ac:spMk id="51203" creationId="{00000000-0000-0000-0000-000000000000}"/>
          </ac:spMkLst>
        </pc:spChg>
      </pc:sldChg>
      <pc:sldChg chg="modSp mod modAnim">
        <pc:chgData name="Michael Posner" userId="e401e998-08f8-4c5f-9c96-07aa887ae3c8" providerId="ADAL" clId="{490B5F60-7A89-4733-96B4-A87A24137773}" dt="2021-01-28T01:05:15.024" v="1688" actId="20577"/>
        <pc:sldMkLst>
          <pc:docMk/>
          <pc:sldMk cId="2197797335" sldId="309"/>
        </pc:sldMkLst>
        <pc:spChg chg="mod">
          <ac:chgData name="Michael Posner" userId="e401e998-08f8-4c5f-9c96-07aa887ae3c8" providerId="ADAL" clId="{490B5F60-7A89-4733-96B4-A87A24137773}" dt="2021-01-28T01:05:15.024" v="1688" actId="20577"/>
          <ac:spMkLst>
            <pc:docMk/>
            <pc:sldMk cId="2197797335" sldId="309"/>
            <ac:spMk id="51203" creationId="{00000000-0000-0000-0000-000000000000}"/>
          </ac:spMkLst>
        </pc:spChg>
      </pc:sldChg>
      <pc:sldChg chg="addSp delSp modSp mod">
        <pc:chgData name="Michael Posner" userId="e401e998-08f8-4c5f-9c96-07aa887ae3c8" providerId="ADAL" clId="{490B5F60-7A89-4733-96B4-A87A24137773}" dt="2021-01-27T22:02:20.470" v="1541" actId="207"/>
        <pc:sldMkLst>
          <pc:docMk/>
          <pc:sldMk cId="2625607795" sldId="311"/>
        </pc:sldMkLst>
        <pc:spChg chg="add mod">
          <ac:chgData name="Michael Posner" userId="e401e998-08f8-4c5f-9c96-07aa887ae3c8" providerId="ADAL" clId="{490B5F60-7A89-4733-96B4-A87A24137773}" dt="2021-01-27T22:02:20.470" v="1541" actId="207"/>
          <ac:spMkLst>
            <pc:docMk/>
            <pc:sldMk cId="2625607795" sldId="311"/>
            <ac:spMk id="2" creationId="{E7C11A22-5DF9-4B48-AB50-E071891B259C}"/>
          </ac:spMkLst>
        </pc:spChg>
        <pc:spChg chg="del">
          <ac:chgData name="Michael Posner" userId="e401e998-08f8-4c5f-9c96-07aa887ae3c8" providerId="ADAL" clId="{490B5F60-7A89-4733-96B4-A87A24137773}" dt="2021-01-27T21:55:18.371" v="1425" actId="478"/>
          <ac:spMkLst>
            <pc:docMk/>
            <pc:sldMk cId="2625607795" sldId="311"/>
            <ac:spMk id="6" creationId="{00000000-0000-0000-0000-000000000000}"/>
          </ac:spMkLst>
        </pc:spChg>
        <pc:spChg chg="mod">
          <ac:chgData name="Michael Posner" userId="e401e998-08f8-4c5f-9c96-07aa887ae3c8" providerId="ADAL" clId="{490B5F60-7A89-4733-96B4-A87A24137773}" dt="2021-01-27T22:01:21.887" v="1529" actId="14100"/>
          <ac:spMkLst>
            <pc:docMk/>
            <pc:sldMk cId="2625607795" sldId="311"/>
            <ac:spMk id="19459" creationId="{00000000-0000-0000-0000-000000000000}"/>
          </ac:spMkLst>
        </pc:spChg>
      </pc:sldChg>
      <pc:sldChg chg="addSp modSp mod">
        <pc:chgData name="Michael Posner" userId="e401e998-08f8-4c5f-9c96-07aa887ae3c8" providerId="ADAL" clId="{490B5F60-7A89-4733-96B4-A87A24137773}" dt="2021-01-27T22:02:33.624" v="1543" actId="1076"/>
        <pc:sldMkLst>
          <pc:docMk/>
          <pc:sldMk cId="4093663120" sldId="313"/>
        </pc:sldMkLst>
        <pc:spChg chg="add mod">
          <ac:chgData name="Michael Posner" userId="e401e998-08f8-4c5f-9c96-07aa887ae3c8" providerId="ADAL" clId="{490B5F60-7A89-4733-96B4-A87A24137773}" dt="2021-01-27T22:02:33.624" v="1543" actId="1076"/>
          <ac:spMkLst>
            <pc:docMk/>
            <pc:sldMk cId="4093663120" sldId="313"/>
            <ac:spMk id="6" creationId="{97F244A4-E1A8-49DA-9AA9-7B04DDE33C07}"/>
          </ac:spMkLst>
        </pc:spChg>
      </pc:sldChg>
      <pc:sldChg chg="addSp delSp modSp">
        <pc:chgData name="Michael Posner" userId="e401e998-08f8-4c5f-9c96-07aa887ae3c8" providerId="ADAL" clId="{490B5F60-7A89-4733-96B4-A87A24137773}" dt="2021-01-27T22:02:37.500" v="1545"/>
        <pc:sldMkLst>
          <pc:docMk/>
          <pc:sldMk cId="1294573394" sldId="314"/>
        </pc:sldMkLst>
        <pc:spChg chg="add del mod">
          <ac:chgData name="Michael Posner" userId="e401e998-08f8-4c5f-9c96-07aa887ae3c8" providerId="ADAL" clId="{490B5F60-7A89-4733-96B4-A87A24137773}" dt="2021-01-27T22:02:37.500" v="1545"/>
          <ac:spMkLst>
            <pc:docMk/>
            <pc:sldMk cId="1294573394" sldId="314"/>
            <ac:spMk id="8" creationId="{F09D2B05-A0F6-422A-82D2-B9B92DAE2B97}"/>
          </ac:spMkLst>
        </pc:spChg>
      </pc:sldChg>
      <pc:sldChg chg="addSp modSp mod modShow">
        <pc:chgData name="Michael Posner" userId="e401e998-08f8-4c5f-9c96-07aa887ae3c8" providerId="ADAL" clId="{490B5F60-7A89-4733-96B4-A87A24137773}" dt="2021-01-27T22:02:43.420" v="1547" actId="1076"/>
        <pc:sldMkLst>
          <pc:docMk/>
          <pc:sldMk cId="2966074061" sldId="317"/>
        </pc:sldMkLst>
        <pc:spChg chg="add mod">
          <ac:chgData name="Michael Posner" userId="e401e998-08f8-4c5f-9c96-07aa887ae3c8" providerId="ADAL" clId="{490B5F60-7A89-4733-96B4-A87A24137773}" dt="2021-01-27T22:02:43.420" v="1547" actId="1076"/>
          <ac:spMkLst>
            <pc:docMk/>
            <pc:sldMk cId="2966074061" sldId="317"/>
            <ac:spMk id="6" creationId="{046FFBBF-54D9-4216-BDB4-5E20F2A0CB72}"/>
          </ac:spMkLst>
        </pc:spChg>
        <pc:spChg chg="mod">
          <ac:chgData name="Michael Posner" userId="e401e998-08f8-4c5f-9c96-07aa887ae3c8" providerId="ADAL" clId="{490B5F60-7A89-4733-96B4-A87A24137773}" dt="2021-01-27T22:00:06.460" v="1453" actId="20577"/>
          <ac:spMkLst>
            <pc:docMk/>
            <pc:sldMk cId="2966074061" sldId="317"/>
            <ac:spMk id="19459" creationId="{00000000-0000-0000-0000-000000000000}"/>
          </ac:spMkLst>
        </pc:spChg>
      </pc:sldChg>
      <pc:sldChg chg="addSp modSp del mod modShow modNotesTx">
        <pc:chgData name="Michael Posner" userId="e401e998-08f8-4c5f-9c96-07aa887ae3c8" providerId="ADAL" clId="{490B5F60-7A89-4733-96B4-A87A24137773}" dt="2021-01-27T22:07:28.404" v="1603" actId="2696"/>
        <pc:sldMkLst>
          <pc:docMk/>
          <pc:sldMk cId="1484806596" sldId="319"/>
        </pc:sldMkLst>
        <pc:spChg chg="add mod">
          <ac:chgData name="Michael Posner" userId="e401e998-08f8-4c5f-9c96-07aa887ae3c8" providerId="ADAL" clId="{490B5F60-7A89-4733-96B4-A87A24137773}" dt="2021-01-27T22:02:54.370" v="1549" actId="1076"/>
          <ac:spMkLst>
            <pc:docMk/>
            <pc:sldMk cId="1484806596" sldId="319"/>
            <ac:spMk id="5" creationId="{1817B6D2-ADC2-4C45-9420-AFCEB847013F}"/>
          </ac:spMkLst>
        </pc:spChg>
      </pc:sldChg>
      <pc:sldChg chg="del mod modShow">
        <pc:chgData name="Michael Posner" userId="e401e998-08f8-4c5f-9c96-07aa887ae3c8" providerId="ADAL" clId="{490B5F60-7A89-4733-96B4-A87A24137773}" dt="2021-01-27T22:07:28.404" v="1603" actId="2696"/>
        <pc:sldMkLst>
          <pc:docMk/>
          <pc:sldMk cId="4150921209" sldId="320"/>
        </pc:sldMkLst>
      </pc:sldChg>
      <pc:sldChg chg="addSp modSp mod">
        <pc:chgData name="Michael Posner" userId="e401e998-08f8-4c5f-9c96-07aa887ae3c8" providerId="ADAL" clId="{490B5F60-7A89-4733-96B4-A87A24137773}" dt="2021-01-27T22:05:40.114" v="1558" actId="1076"/>
        <pc:sldMkLst>
          <pc:docMk/>
          <pc:sldMk cId="3244587785" sldId="321"/>
        </pc:sldMkLst>
        <pc:spChg chg="add mod">
          <ac:chgData name="Michael Posner" userId="e401e998-08f8-4c5f-9c96-07aa887ae3c8" providerId="ADAL" clId="{490B5F60-7A89-4733-96B4-A87A24137773}" dt="2021-01-27T22:05:40.114" v="1558" actId="1076"/>
          <ac:spMkLst>
            <pc:docMk/>
            <pc:sldMk cId="3244587785" sldId="321"/>
            <ac:spMk id="7" creationId="{A9EE9F67-9FE5-4D0B-8002-9EA8ADD6F735}"/>
          </ac:spMkLst>
        </pc:spChg>
      </pc:sldChg>
      <pc:sldChg chg="modSp mod ord modAnim modNotes modNotesTx">
        <pc:chgData name="Michael Posner" userId="e401e998-08f8-4c5f-9c96-07aa887ae3c8" providerId="ADAL" clId="{490B5F60-7A89-4733-96B4-A87A24137773}" dt="2021-01-27T22:14:20.529" v="1604"/>
        <pc:sldMkLst>
          <pc:docMk/>
          <pc:sldMk cId="428497522" sldId="464"/>
        </pc:sldMkLst>
        <pc:spChg chg="mod">
          <ac:chgData name="Michael Posner" userId="e401e998-08f8-4c5f-9c96-07aa887ae3c8" providerId="ADAL" clId="{490B5F60-7A89-4733-96B4-A87A24137773}" dt="2021-01-26T00:15:24.966" v="178" actId="20577"/>
          <ac:spMkLst>
            <pc:docMk/>
            <pc:sldMk cId="428497522" sldId="464"/>
            <ac:spMk id="90114" creationId="{00000000-0000-0000-0000-000000000000}"/>
          </ac:spMkLst>
        </pc:spChg>
        <pc:spChg chg="mod">
          <ac:chgData name="Michael Posner" userId="e401e998-08f8-4c5f-9c96-07aa887ae3c8" providerId="ADAL" clId="{490B5F60-7A89-4733-96B4-A87A24137773}" dt="2021-01-27T21:46:46.302" v="928" actId="20577"/>
          <ac:spMkLst>
            <pc:docMk/>
            <pc:sldMk cId="428497522" sldId="464"/>
            <ac:spMk id="90115" creationId="{00000000-0000-0000-0000-000000000000}"/>
          </ac:spMkLst>
        </pc:spChg>
      </pc:sldChg>
      <pc:sldChg chg="delSp modSp mod modAnim chgLayout">
        <pc:chgData name="Michael Posner" userId="e401e998-08f8-4c5f-9c96-07aa887ae3c8" providerId="ADAL" clId="{490B5F60-7A89-4733-96B4-A87A24137773}" dt="2021-01-28T00:26:42.419" v="1618" actId="20577"/>
        <pc:sldMkLst>
          <pc:docMk/>
          <pc:sldMk cId="4200375471" sldId="465"/>
        </pc:sldMkLst>
        <pc:spChg chg="mod ord">
          <ac:chgData name="Michael Posner" userId="e401e998-08f8-4c5f-9c96-07aa887ae3c8" providerId="ADAL" clId="{490B5F60-7A89-4733-96B4-A87A24137773}" dt="2021-01-26T00:21:56.120" v="570" actId="700"/>
          <ac:spMkLst>
            <pc:docMk/>
            <pc:sldMk cId="4200375471" sldId="465"/>
            <ac:spMk id="2" creationId="{70B553B7-9E01-4B08-AF8F-40B570203FD8}"/>
          </ac:spMkLst>
        </pc:spChg>
        <pc:spChg chg="mod ord">
          <ac:chgData name="Michael Posner" userId="e401e998-08f8-4c5f-9c96-07aa887ae3c8" providerId="ADAL" clId="{490B5F60-7A89-4733-96B4-A87A24137773}" dt="2021-01-28T00:26:42.419" v="1618" actId="20577"/>
          <ac:spMkLst>
            <pc:docMk/>
            <pc:sldMk cId="4200375471" sldId="465"/>
            <ac:spMk id="3" creationId="{F73033E5-9530-4334-988B-0609DC890A08}"/>
          </ac:spMkLst>
        </pc:spChg>
        <pc:picChg chg="del mod ord">
          <ac:chgData name="Michael Posner" userId="e401e998-08f8-4c5f-9c96-07aa887ae3c8" providerId="ADAL" clId="{490B5F60-7A89-4733-96B4-A87A24137773}" dt="2021-01-27T21:48:27.157" v="941" actId="478"/>
          <ac:picMkLst>
            <pc:docMk/>
            <pc:sldMk cId="4200375471" sldId="465"/>
            <ac:picMk id="5" creationId="{A12D3F09-FBB2-4365-93F2-ABD8BD1B992C}"/>
          </ac:picMkLst>
        </pc:picChg>
      </pc:sldChg>
      <pc:sldChg chg="modSp mod modAnim">
        <pc:chgData name="Michael Posner" userId="e401e998-08f8-4c5f-9c96-07aa887ae3c8" providerId="ADAL" clId="{490B5F60-7A89-4733-96B4-A87A24137773}" dt="2021-01-27T21:50:51.027" v="1274"/>
        <pc:sldMkLst>
          <pc:docMk/>
          <pc:sldMk cId="2652053403" sldId="466"/>
        </pc:sldMkLst>
        <pc:spChg chg="mod">
          <ac:chgData name="Michael Posner" userId="e401e998-08f8-4c5f-9c96-07aa887ae3c8" providerId="ADAL" clId="{490B5F60-7A89-4733-96B4-A87A24137773}" dt="2021-01-26T00:25:55.577" v="690" actId="20577"/>
          <ac:spMkLst>
            <pc:docMk/>
            <pc:sldMk cId="2652053403" sldId="466"/>
            <ac:spMk id="2" creationId="{23096242-756A-4EE2-A7F3-16E6733C4C61}"/>
          </ac:spMkLst>
        </pc:spChg>
        <pc:spChg chg="mod">
          <ac:chgData name="Michael Posner" userId="e401e998-08f8-4c5f-9c96-07aa887ae3c8" providerId="ADAL" clId="{490B5F60-7A89-4733-96B4-A87A24137773}" dt="2021-01-27T21:50:42.172" v="1271" actId="20577"/>
          <ac:spMkLst>
            <pc:docMk/>
            <pc:sldMk cId="2652053403" sldId="466"/>
            <ac:spMk id="3" creationId="{6DB93FC6-D052-4EFE-B43C-15A81D4535E3}"/>
          </ac:spMkLst>
        </pc:spChg>
      </pc:sldChg>
      <pc:sldChg chg="addSp modSp new mod modAnim">
        <pc:chgData name="Michael Posner" userId="e401e998-08f8-4c5f-9c96-07aa887ae3c8" providerId="ADAL" clId="{490B5F60-7A89-4733-96B4-A87A24137773}" dt="2021-01-27T21:47:57.770" v="940"/>
        <pc:sldMkLst>
          <pc:docMk/>
          <pc:sldMk cId="2847596179" sldId="467"/>
        </pc:sldMkLst>
        <pc:spChg chg="mod">
          <ac:chgData name="Michael Posner" userId="e401e998-08f8-4c5f-9c96-07aa887ae3c8" providerId="ADAL" clId="{490B5F60-7A89-4733-96B4-A87A24137773}" dt="2021-01-26T00:14:14.674" v="8" actId="20577"/>
          <ac:spMkLst>
            <pc:docMk/>
            <pc:sldMk cId="2847596179" sldId="467"/>
            <ac:spMk id="2" creationId="{376DACB1-7F72-4024-AB5B-FC093EA46335}"/>
          </ac:spMkLst>
        </pc:spChg>
        <pc:spChg chg="mod">
          <ac:chgData name="Michael Posner" userId="e401e998-08f8-4c5f-9c96-07aa887ae3c8" providerId="ADAL" clId="{490B5F60-7A89-4733-96B4-A87A24137773}" dt="2021-01-27T21:47:13.914" v="930" actId="20577"/>
          <ac:spMkLst>
            <pc:docMk/>
            <pc:sldMk cId="2847596179" sldId="467"/>
            <ac:spMk id="3" creationId="{46CAD2FE-CBC7-4084-83C8-D5AE6D3446C0}"/>
          </ac:spMkLst>
        </pc:spChg>
        <pc:picChg chg="add mod">
          <ac:chgData name="Michael Posner" userId="e401e998-08f8-4c5f-9c96-07aa887ae3c8" providerId="ADAL" clId="{490B5F60-7A89-4733-96B4-A87A24137773}" dt="2021-01-26T00:19:00.882" v="411" actId="1036"/>
          <ac:picMkLst>
            <pc:docMk/>
            <pc:sldMk cId="2847596179" sldId="467"/>
            <ac:picMk id="5" creationId="{64E75550-3E83-4CB3-B4B6-E842AFD5EE01}"/>
          </ac:picMkLst>
        </pc:picChg>
        <pc:picChg chg="add mod">
          <ac:chgData name="Michael Posner" userId="e401e998-08f8-4c5f-9c96-07aa887ae3c8" providerId="ADAL" clId="{490B5F60-7A89-4733-96B4-A87A24137773}" dt="2021-01-26T00:18:58.269" v="406" actId="1076"/>
          <ac:picMkLst>
            <pc:docMk/>
            <pc:sldMk cId="2847596179" sldId="467"/>
            <ac:picMk id="7" creationId="{CDE750F0-0B78-4693-86DE-1A016C89FEBD}"/>
          </ac:picMkLst>
        </pc:picChg>
        <pc:picChg chg="add mod">
          <ac:chgData name="Michael Posner" userId="e401e998-08f8-4c5f-9c96-07aa887ae3c8" providerId="ADAL" clId="{490B5F60-7A89-4733-96B4-A87A24137773}" dt="2021-01-26T00:19:16.516" v="417" actId="14100"/>
          <ac:picMkLst>
            <pc:docMk/>
            <pc:sldMk cId="2847596179" sldId="467"/>
            <ac:picMk id="9" creationId="{36672767-B74A-4D57-B196-F8241C4F6A39}"/>
          </ac:picMkLst>
        </pc:picChg>
      </pc:sldChg>
      <pc:sldChg chg="addSp delSp modSp add mod modNotes">
        <pc:chgData name="Michael Posner" userId="e401e998-08f8-4c5f-9c96-07aa887ae3c8" providerId="ADAL" clId="{490B5F60-7A89-4733-96B4-A87A24137773}" dt="2021-01-28T01:15:44.023" v="1714"/>
        <pc:sldMkLst>
          <pc:docMk/>
          <pc:sldMk cId="4213198208" sldId="468"/>
        </pc:sldMkLst>
        <pc:picChg chg="add del mod">
          <ac:chgData name="Michael Posner" userId="e401e998-08f8-4c5f-9c96-07aa887ae3c8" providerId="ADAL" clId="{490B5F60-7A89-4733-96B4-A87A24137773}" dt="2021-01-27T21:57:34.112" v="1437"/>
          <ac:picMkLst>
            <pc:docMk/>
            <pc:sldMk cId="4213198208" sldId="468"/>
            <ac:picMk id="4" creationId="{9FABDDE0-2A61-41A8-94B4-FAB57C1F133B}"/>
          </ac:picMkLst>
        </pc:picChg>
        <pc:picChg chg="add mod ord">
          <ac:chgData name="Michael Posner" userId="e401e998-08f8-4c5f-9c96-07aa887ae3c8" providerId="ADAL" clId="{490B5F60-7A89-4733-96B4-A87A24137773}" dt="2021-01-28T01:15:44.023" v="1714"/>
          <ac:picMkLst>
            <pc:docMk/>
            <pc:sldMk cId="4213198208" sldId="468"/>
            <ac:picMk id="6" creationId="{F3704214-A4AE-4DCC-BFEE-9B8BF6DFFCC1}"/>
          </ac:picMkLst>
        </pc:picChg>
      </pc:sldChg>
      <pc:sldChg chg="addSp modSp add mod modNotes">
        <pc:chgData name="Michael Posner" userId="e401e998-08f8-4c5f-9c96-07aa887ae3c8" providerId="ADAL" clId="{490B5F60-7A89-4733-96B4-A87A24137773}" dt="2021-01-28T01:15:44.025" v="1716"/>
        <pc:sldMkLst>
          <pc:docMk/>
          <pc:sldMk cId="2243425946" sldId="469"/>
        </pc:sldMkLst>
        <pc:picChg chg="add mod">
          <ac:chgData name="Michael Posner" userId="e401e998-08f8-4c5f-9c96-07aa887ae3c8" providerId="ADAL" clId="{490B5F60-7A89-4733-96B4-A87A24137773}" dt="2021-01-28T01:15:44.025" v="1716"/>
          <ac:picMkLst>
            <pc:docMk/>
            <pc:sldMk cId="2243425946" sldId="469"/>
            <ac:picMk id="4" creationId="{B0DE9621-F691-46B9-A430-40FD22F239D3}"/>
          </ac:picMkLst>
        </pc:picChg>
      </pc:sldChg>
      <pc:sldChg chg="addSp modSp add mod modNotes">
        <pc:chgData name="Michael Posner" userId="e401e998-08f8-4c5f-9c96-07aa887ae3c8" providerId="ADAL" clId="{490B5F60-7A89-4733-96B4-A87A24137773}" dt="2021-01-28T01:15:44.031" v="1718"/>
        <pc:sldMkLst>
          <pc:docMk/>
          <pc:sldMk cId="278299064" sldId="470"/>
        </pc:sldMkLst>
        <pc:picChg chg="add mod">
          <ac:chgData name="Michael Posner" userId="e401e998-08f8-4c5f-9c96-07aa887ae3c8" providerId="ADAL" clId="{490B5F60-7A89-4733-96B4-A87A24137773}" dt="2021-01-28T01:15:44.031" v="1718"/>
          <ac:picMkLst>
            <pc:docMk/>
            <pc:sldMk cId="278299064" sldId="470"/>
            <ac:picMk id="4" creationId="{8F69E002-B49D-402B-A3B1-BB510540062B}"/>
          </ac:picMkLst>
        </pc:picChg>
      </pc:sldChg>
      <pc:sldChg chg="addSp modSp add mod modNotes">
        <pc:chgData name="Michael Posner" userId="e401e998-08f8-4c5f-9c96-07aa887ae3c8" providerId="ADAL" clId="{490B5F60-7A89-4733-96B4-A87A24137773}" dt="2021-01-28T01:15:44.036" v="1720"/>
        <pc:sldMkLst>
          <pc:docMk/>
          <pc:sldMk cId="296137201" sldId="471"/>
        </pc:sldMkLst>
        <pc:picChg chg="add mod">
          <ac:chgData name="Michael Posner" userId="e401e998-08f8-4c5f-9c96-07aa887ae3c8" providerId="ADAL" clId="{490B5F60-7A89-4733-96B4-A87A24137773}" dt="2021-01-28T01:15:44.036" v="1720"/>
          <ac:picMkLst>
            <pc:docMk/>
            <pc:sldMk cId="296137201" sldId="471"/>
            <ac:picMk id="4" creationId="{E9F40256-54D2-4471-BA89-FA638015E602}"/>
          </ac:picMkLst>
        </pc:picChg>
      </pc:sldChg>
      <pc:sldChg chg="addSp modSp add del mod modShow">
        <pc:chgData name="Michael Posner" userId="e401e998-08f8-4c5f-9c96-07aa887ae3c8" providerId="ADAL" clId="{490B5F60-7A89-4733-96B4-A87A24137773}" dt="2021-01-27T22:00:59.758" v="1512" actId="47"/>
        <pc:sldMkLst>
          <pc:docMk/>
          <pc:sldMk cId="2253069493" sldId="471"/>
        </pc:sldMkLst>
        <pc:spChg chg="mod">
          <ac:chgData name="Michael Posner" userId="e401e998-08f8-4c5f-9c96-07aa887ae3c8" providerId="ADAL" clId="{490B5F60-7A89-4733-96B4-A87A24137773}" dt="2021-01-27T22:00:18.663" v="1457" actId="20577"/>
          <ac:spMkLst>
            <pc:docMk/>
            <pc:sldMk cId="2253069493" sldId="471"/>
            <ac:spMk id="19459" creationId="{00000000-0000-0000-0000-000000000000}"/>
          </ac:spMkLst>
        </pc:spChg>
        <pc:spChg chg="mod">
          <ac:chgData name="Michael Posner" userId="e401e998-08f8-4c5f-9c96-07aa887ae3c8" providerId="ADAL" clId="{490B5F60-7A89-4733-96B4-A87A24137773}" dt="2021-01-27T22:00:24.595" v="1458" actId="1076"/>
          <ac:spMkLst>
            <pc:docMk/>
            <pc:sldMk cId="2253069493" sldId="471"/>
            <ac:spMk id="19461" creationId="{00000000-0000-0000-0000-000000000000}"/>
          </ac:spMkLst>
        </pc:spChg>
        <pc:picChg chg="add mod">
          <ac:chgData name="Michael Posner" userId="e401e998-08f8-4c5f-9c96-07aa887ae3c8" providerId="ADAL" clId="{490B5F60-7A89-4733-96B4-A87A24137773}" dt="2021-01-27T22:00:57.570" v="1511"/>
          <ac:picMkLst>
            <pc:docMk/>
            <pc:sldMk cId="2253069493" sldId="471"/>
            <ac:picMk id="6" creationId="{58286BF0-0C31-4688-B4D4-BC60FA9D5626}"/>
          </ac:picMkLst>
        </pc:picChg>
      </pc:sldChg>
      <pc:sldChg chg="addSp modSp add del mod modShow modNotes">
        <pc:chgData name="Michael Posner" userId="e401e998-08f8-4c5f-9c96-07aa887ae3c8" providerId="ADAL" clId="{490B5F60-7A89-4733-96B4-A87A24137773}" dt="2021-01-27T22:07:28.404" v="1603" actId="2696"/>
        <pc:sldMkLst>
          <pc:docMk/>
          <pc:sldMk cId="3691611525" sldId="471"/>
        </pc:sldMkLst>
        <pc:picChg chg="add mod">
          <ac:chgData name="Michael Posner" userId="e401e998-08f8-4c5f-9c96-07aa887ae3c8" providerId="ADAL" clId="{490B5F60-7A89-4733-96B4-A87A24137773}" dt="2021-01-27T22:03:47.244" v="1552"/>
          <ac:picMkLst>
            <pc:docMk/>
            <pc:sldMk cId="3691611525" sldId="471"/>
            <ac:picMk id="4" creationId="{F60C1592-B022-4B1B-9797-D72A5BBF3012}"/>
          </ac:picMkLst>
        </pc:picChg>
      </pc:sldChg>
      <pc:sldChg chg="new del">
        <pc:chgData name="Michael Posner" userId="e401e998-08f8-4c5f-9c96-07aa887ae3c8" providerId="ADAL" clId="{490B5F60-7A89-4733-96B4-A87A24137773}" dt="2021-01-27T22:03:59.357" v="1556" actId="680"/>
        <pc:sldMkLst>
          <pc:docMk/>
          <pc:sldMk cId="952667823" sldId="472"/>
        </pc:sldMkLst>
      </pc:sldChg>
    </pc:docChg>
  </pc:docChgLst>
  <pc:docChgLst>
    <pc:chgData name="Michael Posner" userId="e401e998-08f8-4c5f-9c96-07aa887ae3c8" providerId="ADAL" clId="{C48BD75F-CE48-4F77-A164-30735F52C6C5}"/>
    <pc:docChg chg="undo custSel addSld delSld modSld modNotesMaster modHandout">
      <pc:chgData name="Michael Posner" userId="e401e998-08f8-4c5f-9c96-07aa887ae3c8" providerId="ADAL" clId="{C48BD75F-CE48-4F77-A164-30735F52C6C5}" dt="2024-08-27T21:32:23.908" v="415"/>
      <pc:docMkLst>
        <pc:docMk/>
      </pc:docMkLst>
      <pc:sldChg chg="modNotes">
        <pc:chgData name="Michael Posner" userId="e401e998-08f8-4c5f-9c96-07aa887ae3c8" providerId="ADAL" clId="{C48BD75F-CE48-4F77-A164-30735F52C6C5}" dt="2024-08-27T21:32:23.908" v="415"/>
        <pc:sldMkLst>
          <pc:docMk/>
          <pc:sldMk cId="0" sldId="257"/>
        </pc:sldMkLst>
      </pc:sldChg>
      <pc:sldChg chg="add">
        <pc:chgData name="Michael Posner" userId="e401e998-08f8-4c5f-9c96-07aa887ae3c8" providerId="ADAL" clId="{C48BD75F-CE48-4F77-A164-30735F52C6C5}" dt="2024-08-27T19:54:56.239" v="402"/>
        <pc:sldMkLst>
          <pc:docMk/>
          <pc:sldMk cId="3046667281" sldId="258"/>
        </pc:sldMkLst>
      </pc:sldChg>
      <pc:sldChg chg="add">
        <pc:chgData name="Michael Posner" userId="e401e998-08f8-4c5f-9c96-07aa887ae3c8" providerId="ADAL" clId="{C48BD75F-CE48-4F77-A164-30735F52C6C5}" dt="2024-08-27T19:55:09.296" v="404"/>
        <pc:sldMkLst>
          <pc:docMk/>
          <pc:sldMk cId="2202932232" sldId="259"/>
        </pc:sldMkLst>
      </pc:sldChg>
      <pc:sldChg chg="add">
        <pc:chgData name="Michael Posner" userId="e401e998-08f8-4c5f-9c96-07aa887ae3c8" providerId="ADAL" clId="{C48BD75F-CE48-4F77-A164-30735F52C6C5}" dt="2024-08-27T19:55:19.143" v="406"/>
        <pc:sldMkLst>
          <pc:docMk/>
          <pc:sldMk cId="1377903074" sldId="260"/>
        </pc:sldMkLst>
      </pc:sldChg>
      <pc:sldChg chg="modSp">
        <pc:chgData name="Michael Posner" userId="e401e998-08f8-4c5f-9c96-07aa887ae3c8" providerId="ADAL" clId="{C48BD75F-CE48-4F77-A164-30735F52C6C5}" dt="2024-08-27T20:33:07.588" v="414" actId="20577"/>
        <pc:sldMkLst>
          <pc:docMk/>
          <pc:sldMk cId="0" sldId="286"/>
        </pc:sldMkLst>
        <pc:spChg chg="mod">
          <ac:chgData name="Michael Posner" userId="e401e998-08f8-4c5f-9c96-07aa887ae3c8" providerId="ADAL" clId="{C48BD75F-CE48-4F77-A164-30735F52C6C5}" dt="2024-08-27T20:33:07.588" v="414" actId="20577"/>
          <ac:spMkLst>
            <pc:docMk/>
            <pc:sldMk cId="0" sldId="286"/>
            <ac:spMk id="51203" creationId="{00000000-0000-0000-0000-000000000000}"/>
          </ac:spMkLst>
        </pc:spChg>
      </pc:sldChg>
      <pc:sldChg chg="modSp mod">
        <pc:chgData name="Michael Posner" userId="e401e998-08f8-4c5f-9c96-07aa887ae3c8" providerId="ADAL" clId="{C48BD75F-CE48-4F77-A164-30735F52C6C5}" dt="2024-08-27T19:46:00.155" v="376" actId="12"/>
        <pc:sldMkLst>
          <pc:docMk/>
          <pc:sldMk cId="164531778" sldId="300"/>
        </pc:sldMkLst>
        <pc:spChg chg="mod">
          <ac:chgData name="Michael Posner" userId="e401e998-08f8-4c5f-9c96-07aa887ae3c8" providerId="ADAL" clId="{C48BD75F-CE48-4F77-A164-30735F52C6C5}" dt="2024-08-27T19:46:00.155" v="376" actId="12"/>
          <ac:spMkLst>
            <pc:docMk/>
            <pc:sldMk cId="164531778" sldId="300"/>
            <ac:spMk id="15363" creationId="{00000000-0000-0000-0000-000000000000}"/>
          </ac:spMkLst>
        </pc:spChg>
      </pc:sldChg>
      <pc:sldChg chg="addSp delSp mod">
        <pc:chgData name="Michael Posner" userId="e401e998-08f8-4c5f-9c96-07aa887ae3c8" providerId="ADAL" clId="{C48BD75F-CE48-4F77-A164-30735F52C6C5}" dt="2024-08-27T19:54:20.636" v="399" actId="22"/>
        <pc:sldMkLst>
          <pc:docMk/>
          <pc:sldMk cId="2625607795" sldId="311"/>
        </pc:sldMkLst>
        <pc:spChg chg="add del">
          <ac:chgData name="Michael Posner" userId="e401e998-08f8-4c5f-9c96-07aa887ae3c8" providerId="ADAL" clId="{C48BD75F-CE48-4F77-A164-30735F52C6C5}" dt="2024-08-27T19:54:20.636" v="399" actId="22"/>
          <ac:spMkLst>
            <pc:docMk/>
            <pc:sldMk cId="2625607795" sldId="311"/>
            <ac:spMk id="4" creationId="{109A8E79-BC92-FB4C-3FFA-3D0D19F10E06}"/>
          </ac:spMkLst>
        </pc:spChg>
      </pc:sldChg>
      <pc:sldChg chg="del modNotes">
        <pc:chgData name="Michael Posner" userId="e401e998-08f8-4c5f-9c96-07aa887ae3c8" providerId="ADAL" clId="{C48BD75F-CE48-4F77-A164-30735F52C6C5}" dt="2024-08-27T19:37:57.728" v="2" actId="47"/>
        <pc:sldMkLst>
          <pc:docMk/>
          <pc:sldMk cId="428497522" sldId="464"/>
        </pc:sldMkLst>
      </pc:sldChg>
      <pc:sldChg chg="delSp modSp mod delAnim modAnim">
        <pc:chgData name="Michael Posner" userId="e401e998-08f8-4c5f-9c96-07aa887ae3c8" providerId="ADAL" clId="{C48BD75F-CE48-4F77-A164-30735F52C6C5}" dt="2024-08-27T19:46:32.601" v="389" actId="20577"/>
        <pc:sldMkLst>
          <pc:docMk/>
          <pc:sldMk cId="4200375471" sldId="465"/>
        </pc:sldMkLst>
        <pc:spChg chg="mod">
          <ac:chgData name="Michael Posner" userId="e401e998-08f8-4c5f-9c96-07aa887ae3c8" providerId="ADAL" clId="{C48BD75F-CE48-4F77-A164-30735F52C6C5}" dt="2024-08-27T19:39:25.463" v="48" actId="20577"/>
          <ac:spMkLst>
            <pc:docMk/>
            <pc:sldMk cId="4200375471" sldId="465"/>
            <ac:spMk id="2" creationId="{70B553B7-9E01-4B08-AF8F-40B570203FD8}"/>
          </ac:spMkLst>
        </pc:spChg>
        <pc:spChg chg="mod">
          <ac:chgData name="Michael Posner" userId="e401e998-08f8-4c5f-9c96-07aa887ae3c8" providerId="ADAL" clId="{C48BD75F-CE48-4F77-A164-30735F52C6C5}" dt="2024-08-27T19:46:32.601" v="389" actId="20577"/>
          <ac:spMkLst>
            <pc:docMk/>
            <pc:sldMk cId="4200375471" sldId="465"/>
            <ac:spMk id="3" creationId="{F73033E5-9530-4334-988B-0609DC890A08}"/>
          </ac:spMkLst>
        </pc:spChg>
        <pc:picChg chg="mod">
          <ac:chgData name="Michael Posner" userId="e401e998-08f8-4c5f-9c96-07aa887ae3c8" providerId="ADAL" clId="{C48BD75F-CE48-4F77-A164-30735F52C6C5}" dt="2024-08-27T19:39:00.567" v="28" actId="1076"/>
          <ac:picMkLst>
            <pc:docMk/>
            <pc:sldMk cId="4200375471" sldId="465"/>
            <ac:picMk id="5" creationId="{B2EF0127-C36E-4C1A-9086-A5D0FD9FC558}"/>
          </ac:picMkLst>
        </pc:picChg>
        <pc:picChg chg="del mod">
          <ac:chgData name="Michael Posner" userId="e401e998-08f8-4c5f-9c96-07aa887ae3c8" providerId="ADAL" clId="{C48BD75F-CE48-4F77-A164-30735F52C6C5}" dt="2024-08-27T19:39:17.977" v="36" actId="478"/>
          <ac:picMkLst>
            <pc:docMk/>
            <pc:sldMk cId="4200375471" sldId="465"/>
            <ac:picMk id="7" creationId="{917809B8-DE08-47FB-BF96-0B307B1B0E92}"/>
          </ac:picMkLst>
        </pc:picChg>
      </pc:sldChg>
      <pc:sldChg chg="del">
        <pc:chgData name="Michael Posner" userId="e401e998-08f8-4c5f-9c96-07aa887ae3c8" providerId="ADAL" clId="{C48BD75F-CE48-4F77-A164-30735F52C6C5}" dt="2024-08-27T19:44:33.455" v="232" actId="47"/>
        <pc:sldMkLst>
          <pc:docMk/>
          <pc:sldMk cId="2652053403" sldId="466"/>
        </pc:sldMkLst>
      </pc:sldChg>
      <pc:sldChg chg="del">
        <pc:chgData name="Michael Posner" userId="e401e998-08f8-4c5f-9c96-07aa887ae3c8" providerId="ADAL" clId="{C48BD75F-CE48-4F77-A164-30735F52C6C5}" dt="2024-08-27T19:37:57.728" v="2" actId="47"/>
        <pc:sldMkLst>
          <pc:docMk/>
          <pc:sldMk cId="2847596179" sldId="467"/>
        </pc:sldMkLst>
      </pc:sldChg>
      <pc:sldChg chg="del modNotes">
        <pc:chgData name="Michael Posner" userId="e401e998-08f8-4c5f-9c96-07aa887ae3c8" providerId="ADAL" clId="{C48BD75F-CE48-4F77-A164-30735F52C6C5}" dt="2024-08-27T19:54:30.899" v="401" actId="47"/>
        <pc:sldMkLst>
          <pc:docMk/>
          <pc:sldMk cId="4213198208" sldId="468"/>
        </pc:sldMkLst>
      </pc:sldChg>
      <pc:sldChg chg="del modNotes">
        <pc:chgData name="Michael Posner" userId="e401e998-08f8-4c5f-9c96-07aa887ae3c8" providerId="ADAL" clId="{C48BD75F-CE48-4F77-A164-30735F52C6C5}" dt="2024-08-27T19:54:58.528" v="403" actId="47"/>
        <pc:sldMkLst>
          <pc:docMk/>
          <pc:sldMk cId="2243425946" sldId="469"/>
        </pc:sldMkLst>
      </pc:sldChg>
      <pc:sldChg chg="del modNotes">
        <pc:chgData name="Michael Posner" userId="e401e998-08f8-4c5f-9c96-07aa887ae3c8" providerId="ADAL" clId="{C48BD75F-CE48-4F77-A164-30735F52C6C5}" dt="2024-08-27T19:55:12.028" v="405" actId="47"/>
        <pc:sldMkLst>
          <pc:docMk/>
          <pc:sldMk cId="278299064" sldId="470"/>
        </pc:sldMkLst>
      </pc:sldChg>
      <pc:sldChg chg="del modNotes">
        <pc:chgData name="Michael Posner" userId="e401e998-08f8-4c5f-9c96-07aa887ae3c8" providerId="ADAL" clId="{C48BD75F-CE48-4F77-A164-30735F52C6C5}" dt="2024-08-27T19:55:21.067" v="407" actId="47"/>
        <pc:sldMkLst>
          <pc:docMk/>
          <pc:sldMk cId="296137201" sldId="471"/>
        </pc:sldMkLst>
      </pc:sldChg>
      <pc:sldChg chg="add">
        <pc:chgData name="Michael Posner" userId="e401e998-08f8-4c5f-9c96-07aa887ae3c8" providerId="ADAL" clId="{C48BD75F-CE48-4F77-A164-30735F52C6C5}" dt="2024-08-27T19:54:25.426" v="400"/>
        <pc:sldMkLst>
          <pc:docMk/>
          <pc:sldMk cId="426286825" sldId="472"/>
        </pc:sldMkLst>
      </pc:sldChg>
    </pc:docChg>
  </pc:docChgLst>
  <pc:docChgLst>
    <pc:chgData name="Michael Posner" userId="e401e998-08f8-4c5f-9c96-07aa887ae3c8" providerId="ADAL" clId="{98CA673F-A05F-49EA-A19E-36467D74C96D}"/>
    <pc:docChg chg="custSel delSld modSld delMainMaster modNotesMaster modHandout">
      <pc:chgData name="Michael Posner" userId="e401e998-08f8-4c5f-9c96-07aa887ae3c8" providerId="ADAL" clId="{98CA673F-A05F-49EA-A19E-36467D74C96D}" dt="2019-08-29T20:51:50.578" v="361"/>
      <pc:docMkLst>
        <pc:docMk/>
      </pc:docMkLst>
      <pc:sldChg chg="modSp modNotes">
        <pc:chgData name="Michael Posner" userId="e401e998-08f8-4c5f-9c96-07aa887ae3c8" providerId="ADAL" clId="{98CA673F-A05F-49EA-A19E-36467D74C96D}" dt="2019-08-29T20:51:50.578" v="361"/>
        <pc:sldMkLst>
          <pc:docMk/>
          <pc:sldMk cId="0" sldId="257"/>
        </pc:sldMkLst>
        <pc:spChg chg="mod">
          <ac:chgData name="Michael Posner" userId="e401e998-08f8-4c5f-9c96-07aa887ae3c8" providerId="ADAL" clId="{98CA673F-A05F-49EA-A19E-36467D74C96D}" dt="2019-08-29T20:51:23.101" v="360" actId="20577"/>
          <ac:spMkLst>
            <pc:docMk/>
            <pc:sldMk cId="0" sldId="257"/>
            <ac:spMk id="3074" creationId="{00000000-0000-0000-0000-000000000000}"/>
          </ac:spMkLst>
        </pc:spChg>
      </pc:sldChg>
      <pc:sldChg chg="modSp del">
        <pc:chgData name="Michael Posner" userId="e401e998-08f8-4c5f-9c96-07aa887ae3c8" providerId="ADAL" clId="{98CA673F-A05F-49EA-A19E-36467D74C96D}" dt="2019-08-29T20:48:52.038" v="20" actId="2696"/>
        <pc:sldMkLst>
          <pc:docMk/>
          <pc:sldMk cId="0" sldId="297"/>
        </pc:sldMkLst>
        <pc:spChg chg="mod">
          <ac:chgData name="Michael Posner" userId="e401e998-08f8-4c5f-9c96-07aa887ae3c8" providerId="ADAL" clId="{98CA673F-A05F-49EA-A19E-36467D74C96D}" dt="2019-08-29T20:47:54.773" v="0" actId="27636"/>
          <ac:spMkLst>
            <pc:docMk/>
            <pc:sldMk cId="0" sldId="297"/>
            <ac:spMk id="88067" creationId="{00000000-0000-0000-0000-000000000000}"/>
          </ac:spMkLst>
        </pc:spChg>
      </pc:sldChg>
      <pc:sldChg chg="del">
        <pc:chgData name="Michael Posner" userId="e401e998-08f8-4c5f-9c96-07aa887ae3c8" providerId="ADAL" clId="{98CA673F-A05F-49EA-A19E-36467D74C96D}" dt="2019-08-29T20:50:46.012" v="33" actId="2696"/>
        <pc:sldMkLst>
          <pc:docMk/>
          <pc:sldMk cId="1119672365" sldId="302"/>
        </pc:sldMkLst>
      </pc:sldChg>
      <pc:sldChg chg="del">
        <pc:chgData name="Michael Posner" userId="e401e998-08f8-4c5f-9c96-07aa887ae3c8" providerId="ADAL" clId="{98CA673F-A05F-49EA-A19E-36467D74C96D}" dt="2019-08-29T20:50:47.824" v="135" actId="2696"/>
        <pc:sldMkLst>
          <pc:docMk/>
          <pc:sldMk cId="796696590" sldId="304"/>
        </pc:sldMkLst>
      </pc:sldChg>
      <pc:sldChg chg="del">
        <pc:chgData name="Michael Posner" userId="e401e998-08f8-4c5f-9c96-07aa887ae3c8" providerId="ADAL" clId="{98CA673F-A05F-49EA-A19E-36467D74C96D}" dt="2019-08-29T20:50:46.793" v="77" actId="2696"/>
        <pc:sldMkLst>
          <pc:docMk/>
          <pc:sldMk cId="2986691892" sldId="305"/>
        </pc:sldMkLst>
      </pc:sldChg>
      <pc:sldChg chg="del">
        <pc:chgData name="Michael Posner" userId="e401e998-08f8-4c5f-9c96-07aa887ae3c8" providerId="ADAL" clId="{98CA673F-A05F-49EA-A19E-36467D74C96D}" dt="2019-08-29T20:50:46.278" v="41" actId="2696"/>
        <pc:sldMkLst>
          <pc:docMk/>
          <pc:sldMk cId="3015200176" sldId="332"/>
        </pc:sldMkLst>
      </pc:sldChg>
      <pc:sldChg chg="del">
        <pc:chgData name="Michael Posner" userId="e401e998-08f8-4c5f-9c96-07aa887ae3c8" providerId="ADAL" clId="{98CA673F-A05F-49EA-A19E-36467D74C96D}" dt="2019-08-29T20:50:46.324" v="42" actId="2696"/>
        <pc:sldMkLst>
          <pc:docMk/>
          <pc:sldMk cId="4029559141" sldId="333"/>
        </pc:sldMkLst>
      </pc:sldChg>
      <pc:sldChg chg="del">
        <pc:chgData name="Michael Posner" userId="e401e998-08f8-4c5f-9c96-07aa887ae3c8" providerId="ADAL" clId="{98CA673F-A05F-49EA-A19E-36467D74C96D}" dt="2019-08-29T20:50:46.418" v="56" actId="2696"/>
        <pc:sldMkLst>
          <pc:docMk/>
          <pc:sldMk cId="3473930510" sldId="334"/>
        </pc:sldMkLst>
      </pc:sldChg>
      <pc:sldChg chg="del">
        <pc:chgData name="Michael Posner" userId="e401e998-08f8-4c5f-9c96-07aa887ae3c8" providerId="ADAL" clId="{98CA673F-A05F-49EA-A19E-36467D74C96D}" dt="2019-08-29T20:50:46.465" v="57" actId="2696"/>
        <pc:sldMkLst>
          <pc:docMk/>
          <pc:sldMk cId="671957690" sldId="335"/>
        </pc:sldMkLst>
      </pc:sldChg>
      <pc:sldChg chg="del">
        <pc:chgData name="Michael Posner" userId="e401e998-08f8-4c5f-9c96-07aa887ae3c8" providerId="ADAL" clId="{98CA673F-A05F-49EA-A19E-36467D74C96D}" dt="2019-08-29T20:50:47.262" v="99" actId="2696"/>
        <pc:sldMkLst>
          <pc:docMk/>
          <pc:sldMk cId="553443637" sldId="351"/>
        </pc:sldMkLst>
      </pc:sldChg>
      <pc:sldChg chg="del">
        <pc:chgData name="Michael Posner" userId="e401e998-08f8-4c5f-9c96-07aa887ae3c8" providerId="ADAL" clId="{98CA673F-A05F-49EA-A19E-36467D74C96D}" dt="2019-08-29T20:50:47.324" v="100" actId="2696"/>
        <pc:sldMkLst>
          <pc:docMk/>
          <pc:sldMk cId="2360268189" sldId="352"/>
        </pc:sldMkLst>
      </pc:sldChg>
      <pc:sldChg chg="del">
        <pc:chgData name="Michael Posner" userId="e401e998-08f8-4c5f-9c96-07aa887ae3c8" providerId="ADAL" clId="{98CA673F-A05F-49EA-A19E-36467D74C96D}" dt="2019-08-29T20:50:47.106" v="96" actId="2696"/>
        <pc:sldMkLst>
          <pc:docMk/>
          <pc:sldMk cId="3854612647" sldId="353"/>
        </pc:sldMkLst>
      </pc:sldChg>
      <pc:sldChg chg="del">
        <pc:chgData name="Michael Posner" userId="e401e998-08f8-4c5f-9c96-07aa887ae3c8" providerId="ADAL" clId="{98CA673F-A05F-49EA-A19E-36467D74C96D}" dt="2019-08-29T20:50:47.152" v="97" actId="2696"/>
        <pc:sldMkLst>
          <pc:docMk/>
          <pc:sldMk cId="3680764345" sldId="354"/>
        </pc:sldMkLst>
      </pc:sldChg>
      <pc:sldChg chg="del">
        <pc:chgData name="Michael Posner" userId="e401e998-08f8-4c5f-9c96-07aa887ae3c8" providerId="ADAL" clId="{98CA673F-A05F-49EA-A19E-36467D74C96D}" dt="2019-08-29T20:50:54.406" v="328" actId="2696"/>
        <pc:sldMkLst>
          <pc:docMk/>
          <pc:sldMk cId="3464834782" sldId="355"/>
        </pc:sldMkLst>
      </pc:sldChg>
      <pc:sldChg chg="del">
        <pc:chgData name="Michael Posner" userId="e401e998-08f8-4c5f-9c96-07aa887ae3c8" providerId="ADAL" clId="{98CA673F-A05F-49EA-A19E-36467D74C96D}" dt="2019-08-29T20:50:54.453" v="329" actId="2696"/>
        <pc:sldMkLst>
          <pc:docMk/>
          <pc:sldMk cId="4250725953" sldId="356"/>
        </pc:sldMkLst>
      </pc:sldChg>
      <pc:sldChg chg="del">
        <pc:chgData name="Michael Posner" userId="e401e998-08f8-4c5f-9c96-07aa887ae3c8" providerId="ADAL" clId="{98CA673F-A05F-49EA-A19E-36467D74C96D}" dt="2019-08-29T20:50:54.500" v="330" actId="2696"/>
        <pc:sldMkLst>
          <pc:docMk/>
          <pc:sldMk cId="3938481918" sldId="357"/>
        </pc:sldMkLst>
      </pc:sldChg>
      <pc:sldChg chg="del">
        <pc:chgData name="Michael Posner" userId="e401e998-08f8-4c5f-9c96-07aa887ae3c8" providerId="ADAL" clId="{98CA673F-A05F-49EA-A19E-36467D74C96D}" dt="2019-08-29T20:50:54.547" v="331" actId="2696"/>
        <pc:sldMkLst>
          <pc:docMk/>
          <pc:sldMk cId="1551685699" sldId="358"/>
        </pc:sldMkLst>
      </pc:sldChg>
      <pc:sldChg chg="del">
        <pc:chgData name="Michael Posner" userId="e401e998-08f8-4c5f-9c96-07aa887ae3c8" providerId="ADAL" clId="{98CA673F-A05F-49EA-A19E-36467D74C96D}" dt="2019-08-29T20:50:54.578" v="332" actId="2696"/>
        <pc:sldMkLst>
          <pc:docMk/>
          <pc:sldMk cId="2794403205" sldId="359"/>
        </pc:sldMkLst>
      </pc:sldChg>
      <pc:sldChg chg="del">
        <pc:chgData name="Michael Posner" userId="e401e998-08f8-4c5f-9c96-07aa887ae3c8" providerId="ADAL" clId="{98CA673F-A05F-49EA-A19E-36467D74C96D}" dt="2019-08-29T20:50:54.625" v="333" actId="2696"/>
        <pc:sldMkLst>
          <pc:docMk/>
          <pc:sldMk cId="2559923257" sldId="360"/>
        </pc:sldMkLst>
      </pc:sldChg>
      <pc:sldChg chg="del">
        <pc:chgData name="Michael Posner" userId="e401e998-08f8-4c5f-9c96-07aa887ae3c8" providerId="ADAL" clId="{98CA673F-A05F-49EA-A19E-36467D74C96D}" dt="2019-08-29T20:50:54.656" v="334" actId="2696"/>
        <pc:sldMkLst>
          <pc:docMk/>
          <pc:sldMk cId="3387858086" sldId="361"/>
        </pc:sldMkLst>
      </pc:sldChg>
      <pc:sldChg chg="del">
        <pc:chgData name="Michael Posner" userId="e401e998-08f8-4c5f-9c96-07aa887ae3c8" providerId="ADAL" clId="{98CA673F-A05F-49EA-A19E-36467D74C96D}" dt="2019-08-29T20:50:54.703" v="335" actId="2696"/>
        <pc:sldMkLst>
          <pc:docMk/>
          <pc:sldMk cId="1645332884" sldId="362"/>
        </pc:sldMkLst>
      </pc:sldChg>
      <pc:sldChg chg="del">
        <pc:chgData name="Michael Posner" userId="e401e998-08f8-4c5f-9c96-07aa887ae3c8" providerId="ADAL" clId="{98CA673F-A05F-49EA-A19E-36467D74C96D}" dt="2019-08-29T20:50:46.043" v="34" actId="2696"/>
        <pc:sldMkLst>
          <pc:docMk/>
          <pc:sldMk cId="4126195289" sldId="363"/>
        </pc:sldMkLst>
      </pc:sldChg>
      <pc:sldChg chg="del">
        <pc:chgData name="Michael Posner" userId="e401e998-08f8-4c5f-9c96-07aa887ae3c8" providerId="ADAL" clId="{98CA673F-A05F-49EA-A19E-36467D74C96D}" dt="2019-08-29T20:50:46.168" v="38" actId="2696"/>
        <pc:sldMkLst>
          <pc:docMk/>
          <pc:sldMk cId="3109951043" sldId="364"/>
        </pc:sldMkLst>
      </pc:sldChg>
      <pc:sldChg chg="del">
        <pc:chgData name="Michael Posner" userId="e401e998-08f8-4c5f-9c96-07aa887ae3c8" providerId="ADAL" clId="{98CA673F-A05F-49EA-A19E-36467D74C96D}" dt="2019-08-29T20:50:46.246" v="40" actId="2696"/>
        <pc:sldMkLst>
          <pc:docMk/>
          <pc:sldMk cId="1592947465" sldId="366"/>
        </pc:sldMkLst>
      </pc:sldChg>
      <pc:sldChg chg="del">
        <pc:chgData name="Michael Posner" userId="e401e998-08f8-4c5f-9c96-07aa887ae3c8" providerId="ADAL" clId="{98CA673F-A05F-49EA-A19E-36467D74C96D}" dt="2019-08-29T20:50:46.215" v="39" actId="2696"/>
        <pc:sldMkLst>
          <pc:docMk/>
          <pc:sldMk cId="308341122" sldId="367"/>
        </pc:sldMkLst>
      </pc:sldChg>
      <pc:sldChg chg="del">
        <pc:chgData name="Michael Posner" userId="e401e998-08f8-4c5f-9c96-07aa887ae3c8" providerId="ADAL" clId="{98CA673F-A05F-49EA-A19E-36467D74C96D}" dt="2019-08-29T20:50:47.871" v="136" actId="2696"/>
        <pc:sldMkLst>
          <pc:docMk/>
          <pc:sldMk cId="2140268502" sldId="375"/>
        </pc:sldMkLst>
      </pc:sldChg>
      <pc:sldChg chg="del">
        <pc:chgData name="Michael Posner" userId="e401e998-08f8-4c5f-9c96-07aa887ae3c8" providerId="ADAL" clId="{98CA673F-A05F-49EA-A19E-36467D74C96D}" dt="2019-08-29T20:50:47.933" v="137" actId="2696"/>
        <pc:sldMkLst>
          <pc:docMk/>
          <pc:sldMk cId="1088222302" sldId="376"/>
        </pc:sldMkLst>
      </pc:sldChg>
      <pc:sldChg chg="del">
        <pc:chgData name="Michael Posner" userId="e401e998-08f8-4c5f-9c96-07aa887ae3c8" providerId="ADAL" clId="{98CA673F-A05F-49EA-A19E-36467D74C96D}" dt="2019-08-29T20:50:54.125" v="307" actId="2696"/>
        <pc:sldMkLst>
          <pc:docMk/>
          <pc:sldMk cId="1330218145" sldId="379"/>
        </pc:sldMkLst>
      </pc:sldChg>
      <pc:sldChg chg="del">
        <pc:chgData name="Michael Posner" userId="e401e998-08f8-4c5f-9c96-07aa887ae3c8" providerId="ADAL" clId="{98CA673F-A05F-49EA-A19E-36467D74C96D}" dt="2019-08-29T20:50:54.156" v="308" actId="2696"/>
        <pc:sldMkLst>
          <pc:docMk/>
          <pc:sldMk cId="482238782" sldId="380"/>
        </pc:sldMkLst>
      </pc:sldChg>
      <pc:sldChg chg="del">
        <pc:chgData name="Michael Posner" userId="e401e998-08f8-4c5f-9c96-07aa887ae3c8" providerId="ADAL" clId="{98CA673F-A05F-49EA-A19E-36467D74C96D}" dt="2019-08-29T20:50:47.996" v="138" actId="2696"/>
        <pc:sldMkLst>
          <pc:docMk/>
          <pc:sldMk cId="3864440473" sldId="382"/>
        </pc:sldMkLst>
      </pc:sldChg>
      <pc:sldChg chg="del">
        <pc:chgData name="Michael Posner" userId="e401e998-08f8-4c5f-9c96-07aa887ae3c8" providerId="ADAL" clId="{98CA673F-A05F-49EA-A19E-36467D74C96D}" dt="2019-08-29T20:50:48.058" v="139" actId="2696"/>
        <pc:sldMkLst>
          <pc:docMk/>
          <pc:sldMk cId="3734779262" sldId="383"/>
        </pc:sldMkLst>
      </pc:sldChg>
      <pc:sldChg chg="del">
        <pc:chgData name="Michael Posner" userId="e401e998-08f8-4c5f-9c96-07aa887ae3c8" providerId="ADAL" clId="{98CA673F-A05F-49EA-A19E-36467D74C96D}" dt="2019-08-29T20:50:48.155" v="140" actId="2696"/>
        <pc:sldMkLst>
          <pc:docMk/>
          <pc:sldMk cId="705526452" sldId="384"/>
        </pc:sldMkLst>
      </pc:sldChg>
      <pc:sldChg chg="del">
        <pc:chgData name="Michael Posner" userId="e401e998-08f8-4c5f-9c96-07aa887ae3c8" providerId="ADAL" clId="{98CA673F-A05F-49EA-A19E-36467D74C96D}" dt="2019-08-29T20:50:48.218" v="141" actId="2696"/>
        <pc:sldMkLst>
          <pc:docMk/>
          <pc:sldMk cId="2070857990" sldId="385"/>
        </pc:sldMkLst>
      </pc:sldChg>
      <pc:sldChg chg="del">
        <pc:chgData name="Michael Posner" userId="e401e998-08f8-4c5f-9c96-07aa887ae3c8" providerId="ADAL" clId="{98CA673F-A05F-49EA-A19E-36467D74C96D}" dt="2019-08-29T20:50:49.795" v="176" actId="2696"/>
        <pc:sldMkLst>
          <pc:docMk/>
          <pc:sldMk cId="2352273373" sldId="386"/>
        </pc:sldMkLst>
      </pc:sldChg>
      <pc:sldChg chg="del">
        <pc:chgData name="Michael Posner" userId="e401e998-08f8-4c5f-9c96-07aa887ae3c8" providerId="ADAL" clId="{98CA673F-A05F-49EA-A19E-36467D74C96D}" dt="2019-08-29T20:50:48.296" v="143" actId="2696"/>
        <pc:sldMkLst>
          <pc:docMk/>
          <pc:sldMk cId="1546882962" sldId="390"/>
        </pc:sldMkLst>
      </pc:sldChg>
      <pc:sldChg chg="del">
        <pc:chgData name="Michael Posner" userId="e401e998-08f8-4c5f-9c96-07aa887ae3c8" providerId="ADAL" clId="{98CA673F-A05F-49EA-A19E-36467D74C96D}" dt="2019-08-29T20:50:48.374" v="144" actId="2696"/>
        <pc:sldMkLst>
          <pc:docMk/>
          <pc:sldMk cId="3153044381" sldId="391"/>
        </pc:sldMkLst>
      </pc:sldChg>
      <pc:sldChg chg="del">
        <pc:chgData name="Michael Posner" userId="e401e998-08f8-4c5f-9c96-07aa887ae3c8" providerId="ADAL" clId="{98CA673F-A05F-49EA-A19E-36467D74C96D}" dt="2019-08-29T20:50:48.436" v="145" actId="2696"/>
        <pc:sldMkLst>
          <pc:docMk/>
          <pc:sldMk cId="638170349" sldId="392"/>
        </pc:sldMkLst>
      </pc:sldChg>
      <pc:sldChg chg="del">
        <pc:chgData name="Michael Posner" userId="e401e998-08f8-4c5f-9c96-07aa887ae3c8" providerId="ADAL" clId="{98CA673F-A05F-49EA-A19E-36467D74C96D}" dt="2019-08-29T20:50:48.530" v="146" actId="2696"/>
        <pc:sldMkLst>
          <pc:docMk/>
          <pc:sldMk cId="2042003941" sldId="393"/>
        </pc:sldMkLst>
      </pc:sldChg>
      <pc:sldChg chg="del">
        <pc:chgData name="Michael Posner" userId="e401e998-08f8-4c5f-9c96-07aa887ae3c8" providerId="ADAL" clId="{98CA673F-A05F-49EA-A19E-36467D74C96D}" dt="2019-08-29T20:50:48.608" v="147" actId="2696"/>
        <pc:sldMkLst>
          <pc:docMk/>
          <pc:sldMk cId="4100032287" sldId="394"/>
        </pc:sldMkLst>
      </pc:sldChg>
      <pc:sldChg chg="del">
        <pc:chgData name="Michael Posner" userId="e401e998-08f8-4c5f-9c96-07aa887ae3c8" providerId="ADAL" clId="{98CA673F-A05F-49EA-A19E-36467D74C96D}" dt="2019-08-29T20:50:48.686" v="148" actId="2696"/>
        <pc:sldMkLst>
          <pc:docMk/>
          <pc:sldMk cId="497925723" sldId="395"/>
        </pc:sldMkLst>
      </pc:sldChg>
      <pc:sldChg chg="del">
        <pc:chgData name="Michael Posner" userId="e401e998-08f8-4c5f-9c96-07aa887ae3c8" providerId="ADAL" clId="{98CA673F-A05F-49EA-A19E-36467D74C96D}" dt="2019-08-29T20:50:48.796" v="149" actId="2696"/>
        <pc:sldMkLst>
          <pc:docMk/>
          <pc:sldMk cId="1085253228" sldId="396"/>
        </pc:sldMkLst>
      </pc:sldChg>
      <pc:sldChg chg="del">
        <pc:chgData name="Michael Posner" userId="e401e998-08f8-4c5f-9c96-07aa887ae3c8" providerId="ADAL" clId="{98CA673F-A05F-49EA-A19E-36467D74C96D}" dt="2019-08-29T20:50:48.889" v="150" actId="2696"/>
        <pc:sldMkLst>
          <pc:docMk/>
          <pc:sldMk cId="2987419409" sldId="397"/>
        </pc:sldMkLst>
      </pc:sldChg>
      <pc:sldChg chg="del">
        <pc:chgData name="Michael Posner" userId="e401e998-08f8-4c5f-9c96-07aa887ae3c8" providerId="ADAL" clId="{98CA673F-A05F-49EA-A19E-36467D74C96D}" dt="2019-08-29T20:50:48.983" v="151" actId="2696"/>
        <pc:sldMkLst>
          <pc:docMk/>
          <pc:sldMk cId="907848678" sldId="398"/>
        </pc:sldMkLst>
      </pc:sldChg>
      <pc:sldChg chg="del">
        <pc:chgData name="Michael Posner" userId="e401e998-08f8-4c5f-9c96-07aa887ae3c8" providerId="ADAL" clId="{98CA673F-A05F-49EA-A19E-36467D74C96D}" dt="2019-08-29T20:50:49.061" v="152" actId="2696"/>
        <pc:sldMkLst>
          <pc:docMk/>
          <pc:sldMk cId="2487627476" sldId="399"/>
        </pc:sldMkLst>
      </pc:sldChg>
      <pc:sldChg chg="del">
        <pc:chgData name="Michael Posner" userId="e401e998-08f8-4c5f-9c96-07aa887ae3c8" providerId="ADAL" clId="{98CA673F-A05F-49EA-A19E-36467D74C96D}" dt="2019-08-29T20:50:49.155" v="153" actId="2696"/>
        <pc:sldMkLst>
          <pc:docMk/>
          <pc:sldMk cId="697367265" sldId="400"/>
        </pc:sldMkLst>
      </pc:sldChg>
      <pc:sldChg chg="del">
        <pc:chgData name="Michael Posner" userId="e401e998-08f8-4c5f-9c96-07aa887ae3c8" providerId="ADAL" clId="{98CA673F-A05F-49EA-A19E-36467D74C96D}" dt="2019-08-29T20:50:49.249" v="154" actId="2696"/>
        <pc:sldMkLst>
          <pc:docMk/>
          <pc:sldMk cId="3872919280" sldId="401"/>
        </pc:sldMkLst>
      </pc:sldChg>
      <pc:sldChg chg="del">
        <pc:chgData name="Michael Posner" userId="e401e998-08f8-4c5f-9c96-07aa887ae3c8" providerId="ADAL" clId="{98CA673F-A05F-49EA-A19E-36467D74C96D}" dt="2019-08-29T20:50:49.342" v="155" actId="2696"/>
        <pc:sldMkLst>
          <pc:docMk/>
          <pc:sldMk cId="554059184" sldId="402"/>
        </pc:sldMkLst>
      </pc:sldChg>
      <pc:sldChg chg="del">
        <pc:chgData name="Michael Posner" userId="e401e998-08f8-4c5f-9c96-07aa887ae3c8" providerId="ADAL" clId="{98CA673F-A05F-49EA-A19E-36467D74C96D}" dt="2019-08-29T20:50:49.436" v="156" actId="2696"/>
        <pc:sldMkLst>
          <pc:docMk/>
          <pc:sldMk cId="2681927244" sldId="403"/>
        </pc:sldMkLst>
      </pc:sldChg>
      <pc:sldChg chg="del">
        <pc:chgData name="Michael Posner" userId="e401e998-08f8-4c5f-9c96-07aa887ae3c8" providerId="ADAL" clId="{98CA673F-A05F-49EA-A19E-36467D74C96D}" dt="2019-08-29T20:50:49.530" v="157" actId="2696"/>
        <pc:sldMkLst>
          <pc:docMk/>
          <pc:sldMk cId="568304419" sldId="404"/>
        </pc:sldMkLst>
      </pc:sldChg>
      <pc:sldChg chg="del">
        <pc:chgData name="Michael Posner" userId="e401e998-08f8-4c5f-9c96-07aa887ae3c8" providerId="ADAL" clId="{98CA673F-A05F-49EA-A19E-36467D74C96D}" dt="2019-08-29T20:50:49.623" v="158" actId="2696"/>
        <pc:sldMkLst>
          <pc:docMk/>
          <pc:sldMk cId="3950997852" sldId="405"/>
        </pc:sldMkLst>
      </pc:sldChg>
      <pc:sldChg chg="del">
        <pc:chgData name="Michael Posner" userId="e401e998-08f8-4c5f-9c96-07aa887ae3c8" providerId="ADAL" clId="{98CA673F-A05F-49EA-A19E-36467D74C96D}" dt="2019-08-29T20:50:49.998" v="193" actId="2696"/>
        <pc:sldMkLst>
          <pc:docMk/>
          <pc:sldMk cId="590236867" sldId="406"/>
        </pc:sldMkLst>
      </pc:sldChg>
      <pc:sldChg chg="del">
        <pc:chgData name="Michael Posner" userId="e401e998-08f8-4c5f-9c96-07aa887ae3c8" providerId="ADAL" clId="{98CA673F-A05F-49EA-A19E-36467D74C96D}" dt="2019-08-29T20:50:50.076" v="194" actId="2696"/>
        <pc:sldMkLst>
          <pc:docMk/>
          <pc:sldMk cId="1934808658" sldId="407"/>
        </pc:sldMkLst>
      </pc:sldChg>
      <pc:sldChg chg="del">
        <pc:chgData name="Michael Posner" userId="e401e998-08f8-4c5f-9c96-07aa887ae3c8" providerId="ADAL" clId="{98CA673F-A05F-49EA-A19E-36467D74C96D}" dt="2019-08-29T20:50:54.203" v="309" actId="2696"/>
        <pc:sldMkLst>
          <pc:docMk/>
          <pc:sldMk cId="588263546" sldId="408"/>
        </pc:sldMkLst>
      </pc:sldChg>
      <pc:sldChg chg="del">
        <pc:chgData name="Michael Posner" userId="e401e998-08f8-4c5f-9c96-07aa887ae3c8" providerId="ADAL" clId="{98CA673F-A05F-49EA-A19E-36467D74C96D}" dt="2019-08-29T20:50:54.266" v="310" actId="2696"/>
        <pc:sldMkLst>
          <pc:docMk/>
          <pc:sldMk cId="1228484520" sldId="409"/>
        </pc:sldMkLst>
      </pc:sldChg>
      <pc:sldChg chg="del">
        <pc:chgData name="Michael Posner" userId="e401e998-08f8-4c5f-9c96-07aa887ae3c8" providerId="ADAL" clId="{98CA673F-A05F-49EA-A19E-36467D74C96D}" dt="2019-08-29T20:50:50.233" v="212" actId="2696"/>
        <pc:sldMkLst>
          <pc:docMk/>
          <pc:sldMk cId="1171034693" sldId="410"/>
        </pc:sldMkLst>
      </pc:sldChg>
      <pc:sldChg chg="del">
        <pc:chgData name="Michael Posner" userId="e401e998-08f8-4c5f-9c96-07aa887ae3c8" providerId="ADAL" clId="{98CA673F-A05F-49EA-A19E-36467D74C96D}" dt="2019-08-29T20:50:50.405" v="230" actId="2696"/>
        <pc:sldMkLst>
          <pc:docMk/>
          <pc:sldMk cId="2526438257" sldId="411"/>
        </pc:sldMkLst>
      </pc:sldChg>
      <pc:sldChg chg="del">
        <pc:chgData name="Michael Posner" userId="e401e998-08f8-4c5f-9c96-07aa887ae3c8" providerId="ADAL" clId="{98CA673F-A05F-49EA-A19E-36467D74C96D}" dt="2019-08-29T20:50:50.498" v="231" actId="2696"/>
        <pc:sldMkLst>
          <pc:docMk/>
          <pc:sldMk cId="1180558530" sldId="412"/>
        </pc:sldMkLst>
      </pc:sldChg>
      <pc:sldChg chg="del">
        <pc:chgData name="Michael Posner" userId="e401e998-08f8-4c5f-9c96-07aa887ae3c8" providerId="ADAL" clId="{98CA673F-A05F-49EA-A19E-36467D74C96D}" dt="2019-08-29T20:50:50.608" v="232" actId="2696"/>
        <pc:sldMkLst>
          <pc:docMk/>
          <pc:sldMk cId="2810374253" sldId="413"/>
        </pc:sldMkLst>
      </pc:sldChg>
      <pc:sldChg chg="del">
        <pc:chgData name="Michael Posner" userId="e401e998-08f8-4c5f-9c96-07aa887ae3c8" providerId="ADAL" clId="{98CA673F-A05F-49EA-A19E-36467D74C96D}" dt="2019-08-29T20:50:50.701" v="233" actId="2696"/>
        <pc:sldMkLst>
          <pc:docMk/>
          <pc:sldMk cId="1259691079" sldId="414"/>
        </pc:sldMkLst>
      </pc:sldChg>
      <pc:sldChg chg="del">
        <pc:chgData name="Michael Posner" userId="e401e998-08f8-4c5f-9c96-07aa887ae3c8" providerId="ADAL" clId="{98CA673F-A05F-49EA-A19E-36467D74C96D}" dt="2019-08-29T20:50:50.826" v="234" actId="2696"/>
        <pc:sldMkLst>
          <pc:docMk/>
          <pc:sldMk cId="129555586" sldId="415"/>
        </pc:sldMkLst>
      </pc:sldChg>
      <pc:sldChg chg="del">
        <pc:chgData name="Michael Posner" userId="e401e998-08f8-4c5f-9c96-07aa887ae3c8" providerId="ADAL" clId="{98CA673F-A05F-49EA-A19E-36467D74C96D}" dt="2019-08-29T20:50:50.920" v="235" actId="2696"/>
        <pc:sldMkLst>
          <pc:docMk/>
          <pc:sldMk cId="3231460502" sldId="416"/>
        </pc:sldMkLst>
      </pc:sldChg>
      <pc:sldChg chg="del">
        <pc:chgData name="Michael Posner" userId="e401e998-08f8-4c5f-9c96-07aa887ae3c8" providerId="ADAL" clId="{98CA673F-A05F-49EA-A19E-36467D74C96D}" dt="2019-08-29T20:50:51.045" v="236" actId="2696"/>
        <pc:sldMkLst>
          <pc:docMk/>
          <pc:sldMk cId="2227302855" sldId="417"/>
        </pc:sldMkLst>
      </pc:sldChg>
      <pc:sldChg chg="del">
        <pc:chgData name="Michael Posner" userId="e401e998-08f8-4c5f-9c96-07aa887ae3c8" providerId="ADAL" clId="{98CA673F-A05F-49EA-A19E-36467D74C96D}" dt="2019-08-29T20:50:51.154" v="237" actId="2696"/>
        <pc:sldMkLst>
          <pc:docMk/>
          <pc:sldMk cId="52772375" sldId="418"/>
        </pc:sldMkLst>
      </pc:sldChg>
      <pc:sldChg chg="del">
        <pc:chgData name="Michael Posner" userId="e401e998-08f8-4c5f-9c96-07aa887ae3c8" providerId="ADAL" clId="{98CA673F-A05F-49EA-A19E-36467D74C96D}" dt="2019-08-29T20:50:51.248" v="238" actId="2696"/>
        <pc:sldMkLst>
          <pc:docMk/>
          <pc:sldMk cId="2278866470" sldId="419"/>
        </pc:sldMkLst>
      </pc:sldChg>
      <pc:sldChg chg="del">
        <pc:chgData name="Michael Posner" userId="e401e998-08f8-4c5f-9c96-07aa887ae3c8" providerId="ADAL" clId="{98CA673F-A05F-49EA-A19E-36467D74C96D}" dt="2019-08-29T20:50:51.342" v="239" actId="2696"/>
        <pc:sldMkLst>
          <pc:docMk/>
          <pc:sldMk cId="590701380" sldId="420"/>
        </pc:sldMkLst>
      </pc:sldChg>
      <pc:sldChg chg="del">
        <pc:chgData name="Michael Posner" userId="e401e998-08f8-4c5f-9c96-07aa887ae3c8" providerId="ADAL" clId="{98CA673F-A05F-49EA-A19E-36467D74C96D}" dt="2019-08-29T20:50:51.436" v="240" actId="2696"/>
        <pc:sldMkLst>
          <pc:docMk/>
          <pc:sldMk cId="1849848516" sldId="421"/>
        </pc:sldMkLst>
      </pc:sldChg>
      <pc:sldChg chg="del">
        <pc:chgData name="Michael Posner" userId="e401e998-08f8-4c5f-9c96-07aa887ae3c8" providerId="ADAL" clId="{98CA673F-A05F-49EA-A19E-36467D74C96D}" dt="2019-08-29T20:50:51.529" v="241" actId="2696"/>
        <pc:sldMkLst>
          <pc:docMk/>
          <pc:sldMk cId="3194691455" sldId="422"/>
        </pc:sldMkLst>
      </pc:sldChg>
      <pc:sldChg chg="del">
        <pc:chgData name="Michael Posner" userId="e401e998-08f8-4c5f-9c96-07aa887ae3c8" providerId="ADAL" clId="{98CA673F-A05F-49EA-A19E-36467D74C96D}" dt="2019-08-29T20:50:51.610" v="242" actId="2696"/>
        <pc:sldMkLst>
          <pc:docMk/>
          <pc:sldMk cId="1620394508" sldId="423"/>
        </pc:sldMkLst>
      </pc:sldChg>
      <pc:sldChg chg="del">
        <pc:chgData name="Michael Posner" userId="e401e998-08f8-4c5f-9c96-07aa887ae3c8" providerId="ADAL" clId="{98CA673F-A05F-49EA-A19E-36467D74C96D}" dt="2019-08-29T20:50:51.704" v="243" actId="2696"/>
        <pc:sldMkLst>
          <pc:docMk/>
          <pc:sldMk cId="3202418429" sldId="424"/>
        </pc:sldMkLst>
      </pc:sldChg>
      <pc:sldChg chg="del">
        <pc:chgData name="Michael Posner" userId="e401e998-08f8-4c5f-9c96-07aa887ae3c8" providerId="ADAL" clId="{98CA673F-A05F-49EA-A19E-36467D74C96D}" dt="2019-08-29T20:50:51.797" v="244" actId="2696"/>
        <pc:sldMkLst>
          <pc:docMk/>
          <pc:sldMk cId="1719274905" sldId="425"/>
        </pc:sldMkLst>
      </pc:sldChg>
      <pc:sldChg chg="del">
        <pc:chgData name="Michael Posner" userId="e401e998-08f8-4c5f-9c96-07aa887ae3c8" providerId="ADAL" clId="{98CA673F-A05F-49EA-A19E-36467D74C96D}" dt="2019-08-29T20:50:51.891" v="245" actId="2696"/>
        <pc:sldMkLst>
          <pc:docMk/>
          <pc:sldMk cId="1764821843" sldId="426"/>
        </pc:sldMkLst>
      </pc:sldChg>
      <pc:sldChg chg="del">
        <pc:chgData name="Michael Posner" userId="e401e998-08f8-4c5f-9c96-07aa887ae3c8" providerId="ADAL" clId="{98CA673F-A05F-49EA-A19E-36467D74C96D}" dt="2019-08-29T20:50:52.001" v="246" actId="2696"/>
        <pc:sldMkLst>
          <pc:docMk/>
          <pc:sldMk cId="562277038" sldId="427"/>
        </pc:sldMkLst>
      </pc:sldChg>
      <pc:sldChg chg="del">
        <pc:chgData name="Michael Posner" userId="e401e998-08f8-4c5f-9c96-07aa887ae3c8" providerId="ADAL" clId="{98CA673F-A05F-49EA-A19E-36467D74C96D}" dt="2019-08-29T20:50:52.126" v="247" actId="2696"/>
        <pc:sldMkLst>
          <pc:docMk/>
          <pc:sldMk cId="4106486987" sldId="428"/>
        </pc:sldMkLst>
      </pc:sldChg>
      <pc:sldChg chg="del">
        <pc:chgData name="Michael Posner" userId="e401e998-08f8-4c5f-9c96-07aa887ae3c8" providerId="ADAL" clId="{98CA673F-A05F-49EA-A19E-36467D74C96D}" dt="2019-08-29T20:50:52.235" v="248" actId="2696"/>
        <pc:sldMkLst>
          <pc:docMk/>
          <pc:sldMk cId="1324142871" sldId="429"/>
        </pc:sldMkLst>
      </pc:sldChg>
      <pc:sldChg chg="del">
        <pc:chgData name="Michael Posner" userId="e401e998-08f8-4c5f-9c96-07aa887ae3c8" providerId="ADAL" clId="{98CA673F-A05F-49EA-A19E-36467D74C96D}" dt="2019-08-29T20:50:52.313" v="249" actId="2696"/>
        <pc:sldMkLst>
          <pc:docMk/>
          <pc:sldMk cId="2507160982" sldId="430"/>
        </pc:sldMkLst>
      </pc:sldChg>
      <pc:sldChg chg="del">
        <pc:chgData name="Michael Posner" userId="e401e998-08f8-4c5f-9c96-07aa887ae3c8" providerId="ADAL" clId="{98CA673F-A05F-49EA-A19E-36467D74C96D}" dt="2019-08-29T20:50:52.469" v="267" actId="2696"/>
        <pc:sldMkLst>
          <pc:docMk/>
          <pc:sldMk cId="577491952" sldId="431"/>
        </pc:sldMkLst>
      </pc:sldChg>
      <pc:sldChg chg="del">
        <pc:chgData name="Michael Posner" userId="e401e998-08f8-4c5f-9c96-07aa887ae3c8" providerId="ADAL" clId="{98CA673F-A05F-49EA-A19E-36467D74C96D}" dt="2019-08-29T20:50:52.532" v="268" actId="2696"/>
        <pc:sldMkLst>
          <pc:docMk/>
          <pc:sldMk cId="2222951596" sldId="432"/>
        </pc:sldMkLst>
      </pc:sldChg>
      <pc:sldChg chg="del">
        <pc:chgData name="Michael Posner" userId="e401e998-08f8-4c5f-9c96-07aa887ae3c8" providerId="ADAL" clId="{98CA673F-A05F-49EA-A19E-36467D74C96D}" dt="2019-08-29T20:50:52.610" v="269" actId="2696"/>
        <pc:sldMkLst>
          <pc:docMk/>
          <pc:sldMk cId="3383760466" sldId="433"/>
        </pc:sldMkLst>
      </pc:sldChg>
      <pc:sldChg chg="del">
        <pc:chgData name="Michael Posner" userId="e401e998-08f8-4c5f-9c96-07aa887ae3c8" providerId="ADAL" clId="{98CA673F-A05F-49EA-A19E-36467D74C96D}" dt="2019-08-29T20:50:52.688" v="270" actId="2696"/>
        <pc:sldMkLst>
          <pc:docMk/>
          <pc:sldMk cId="2816027931" sldId="434"/>
        </pc:sldMkLst>
      </pc:sldChg>
      <pc:sldChg chg="del">
        <pc:chgData name="Michael Posner" userId="e401e998-08f8-4c5f-9c96-07aa887ae3c8" providerId="ADAL" clId="{98CA673F-A05F-49EA-A19E-36467D74C96D}" dt="2019-08-29T20:50:52.766" v="271" actId="2696"/>
        <pc:sldMkLst>
          <pc:docMk/>
          <pc:sldMk cId="1269979936" sldId="435"/>
        </pc:sldMkLst>
      </pc:sldChg>
      <pc:sldChg chg="del">
        <pc:chgData name="Michael Posner" userId="e401e998-08f8-4c5f-9c96-07aa887ae3c8" providerId="ADAL" clId="{98CA673F-A05F-49EA-A19E-36467D74C96D}" dt="2019-08-29T20:50:52.844" v="272" actId="2696"/>
        <pc:sldMkLst>
          <pc:docMk/>
          <pc:sldMk cId="120536672" sldId="436"/>
        </pc:sldMkLst>
      </pc:sldChg>
      <pc:sldChg chg="del">
        <pc:chgData name="Michael Posner" userId="e401e998-08f8-4c5f-9c96-07aa887ae3c8" providerId="ADAL" clId="{98CA673F-A05F-49EA-A19E-36467D74C96D}" dt="2019-08-29T20:50:52.922" v="273" actId="2696"/>
        <pc:sldMkLst>
          <pc:docMk/>
          <pc:sldMk cId="427710244" sldId="437"/>
        </pc:sldMkLst>
      </pc:sldChg>
      <pc:sldChg chg="del">
        <pc:chgData name="Michael Posner" userId="e401e998-08f8-4c5f-9c96-07aa887ae3c8" providerId="ADAL" clId="{98CA673F-A05F-49EA-A19E-36467D74C96D}" dt="2019-08-29T20:50:52.985" v="274" actId="2696"/>
        <pc:sldMkLst>
          <pc:docMk/>
          <pc:sldMk cId="2720505139" sldId="438"/>
        </pc:sldMkLst>
      </pc:sldChg>
      <pc:sldChg chg="del">
        <pc:chgData name="Michael Posner" userId="e401e998-08f8-4c5f-9c96-07aa887ae3c8" providerId="ADAL" clId="{98CA673F-A05F-49EA-A19E-36467D74C96D}" dt="2019-08-29T20:50:53.063" v="275" actId="2696"/>
        <pc:sldMkLst>
          <pc:docMk/>
          <pc:sldMk cId="879083702" sldId="439"/>
        </pc:sldMkLst>
      </pc:sldChg>
      <pc:sldChg chg="del">
        <pc:chgData name="Michael Posner" userId="e401e998-08f8-4c5f-9c96-07aa887ae3c8" providerId="ADAL" clId="{98CA673F-A05F-49EA-A19E-36467D74C96D}" dt="2019-08-29T20:50:53.125" v="276" actId="2696"/>
        <pc:sldMkLst>
          <pc:docMk/>
          <pc:sldMk cId="3365726306" sldId="440"/>
        </pc:sldMkLst>
      </pc:sldChg>
      <pc:sldChg chg="del">
        <pc:chgData name="Michael Posner" userId="e401e998-08f8-4c5f-9c96-07aa887ae3c8" providerId="ADAL" clId="{98CA673F-A05F-49EA-A19E-36467D74C96D}" dt="2019-08-29T20:50:53.203" v="277" actId="2696"/>
        <pc:sldMkLst>
          <pc:docMk/>
          <pc:sldMk cId="705162545" sldId="441"/>
        </pc:sldMkLst>
      </pc:sldChg>
      <pc:sldChg chg="del">
        <pc:chgData name="Michael Posner" userId="e401e998-08f8-4c5f-9c96-07aa887ae3c8" providerId="ADAL" clId="{98CA673F-A05F-49EA-A19E-36467D74C96D}" dt="2019-08-29T20:50:53.297" v="278" actId="2696"/>
        <pc:sldMkLst>
          <pc:docMk/>
          <pc:sldMk cId="3785569590" sldId="442"/>
        </pc:sldMkLst>
      </pc:sldChg>
      <pc:sldChg chg="del">
        <pc:chgData name="Michael Posner" userId="e401e998-08f8-4c5f-9c96-07aa887ae3c8" providerId="ADAL" clId="{98CA673F-A05F-49EA-A19E-36467D74C96D}" dt="2019-08-29T20:50:53.375" v="279" actId="2696"/>
        <pc:sldMkLst>
          <pc:docMk/>
          <pc:sldMk cId="3517154104" sldId="443"/>
        </pc:sldMkLst>
      </pc:sldChg>
      <pc:sldChg chg="del">
        <pc:chgData name="Michael Posner" userId="e401e998-08f8-4c5f-9c96-07aa887ae3c8" providerId="ADAL" clId="{98CA673F-A05F-49EA-A19E-36467D74C96D}" dt="2019-08-29T20:50:53.453" v="280" actId="2696"/>
        <pc:sldMkLst>
          <pc:docMk/>
          <pc:sldMk cId="1237474336" sldId="444"/>
        </pc:sldMkLst>
      </pc:sldChg>
      <pc:sldChg chg="del">
        <pc:chgData name="Michael Posner" userId="e401e998-08f8-4c5f-9c96-07aa887ae3c8" providerId="ADAL" clId="{98CA673F-A05F-49EA-A19E-36467D74C96D}" dt="2019-08-29T20:50:53.516" v="281" actId="2696"/>
        <pc:sldMkLst>
          <pc:docMk/>
          <pc:sldMk cId="2701496570" sldId="445"/>
        </pc:sldMkLst>
      </pc:sldChg>
      <pc:sldChg chg="del">
        <pc:chgData name="Michael Posner" userId="e401e998-08f8-4c5f-9c96-07aa887ae3c8" providerId="ADAL" clId="{98CA673F-A05F-49EA-A19E-36467D74C96D}" dt="2019-08-29T20:50:53.594" v="282" actId="2696"/>
        <pc:sldMkLst>
          <pc:docMk/>
          <pc:sldMk cId="2129530484" sldId="446"/>
        </pc:sldMkLst>
      </pc:sldChg>
      <pc:sldChg chg="del">
        <pc:chgData name="Michael Posner" userId="e401e998-08f8-4c5f-9c96-07aa887ae3c8" providerId="ADAL" clId="{98CA673F-A05F-49EA-A19E-36467D74C96D}" dt="2019-08-29T20:50:53.672" v="283" actId="2696"/>
        <pc:sldMkLst>
          <pc:docMk/>
          <pc:sldMk cId="1231366219" sldId="447"/>
        </pc:sldMkLst>
      </pc:sldChg>
      <pc:sldChg chg="del">
        <pc:chgData name="Michael Posner" userId="e401e998-08f8-4c5f-9c96-07aa887ae3c8" providerId="ADAL" clId="{98CA673F-A05F-49EA-A19E-36467D74C96D}" dt="2019-08-29T20:50:53.750" v="284" actId="2696"/>
        <pc:sldMkLst>
          <pc:docMk/>
          <pc:sldMk cId="3376427870" sldId="448"/>
        </pc:sldMkLst>
      </pc:sldChg>
      <pc:sldChg chg="del">
        <pc:chgData name="Michael Posner" userId="e401e998-08f8-4c5f-9c96-07aa887ae3c8" providerId="ADAL" clId="{98CA673F-A05F-49EA-A19E-36467D74C96D}" dt="2019-08-29T20:50:53.813" v="285" actId="2696"/>
        <pc:sldMkLst>
          <pc:docMk/>
          <pc:sldMk cId="2000005020" sldId="449"/>
        </pc:sldMkLst>
      </pc:sldChg>
      <pc:sldChg chg="del">
        <pc:chgData name="Michael Posner" userId="e401e998-08f8-4c5f-9c96-07aa887ae3c8" providerId="ADAL" clId="{98CA673F-A05F-49EA-A19E-36467D74C96D}" dt="2019-08-29T20:50:53.891" v="286" actId="2696"/>
        <pc:sldMkLst>
          <pc:docMk/>
          <pc:sldMk cId="93833628" sldId="450"/>
        </pc:sldMkLst>
      </pc:sldChg>
      <pc:sldChg chg="del">
        <pc:chgData name="Michael Posner" userId="e401e998-08f8-4c5f-9c96-07aa887ae3c8" providerId="ADAL" clId="{98CA673F-A05F-49EA-A19E-36467D74C96D}" dt="2019-08-29T20:50:53.953" v="287" actId="2696"/>
        <pc:sldMkLst>
          <pc:docMk/>
          <pc:sldMk cId="3539163611" sldId="451"/>
        </pc:sldMkLst>
      </pc:sldChg>
      <pc:sldChg chg="del">
        <pc:chgData name="Michael Posner" userId="e401e998-08f8-4c5f-9c96-07aa887ae3c8" providerId="ADAL" clId="{98CA673F-A05F-49EA-A19E-36467D74C96D}" dt="2019-08-29T20:50:53.969" v="289" actId="2696"/>
        <pc:sldMkLst>
          <pc:docMk/>
          <pc:sldMk cId="933949322" sldId="452"/>
        </pc:sldMkLst>
      </pc:sldChg>
      <pc:sldChg chg="del">
        <pc:chgData name="Michael Posner" userId="e401e998-08f8-4c5f-9c96-07aa887ae3c8" providerId="ADAL" clId="{98CA673F-A05F-49EA-A19E-36467D74C96D}" dt="2019-08-29T20:50:54.094" v="306" actId="2696"/>
        <pc:sldMkLst>
          <pc:docMk/>
          <pc:sldMk cId="3483667300" sldId="456"/>
        </pc:sldMkLst>
      </pc:sldChg>
      <pc:sldChg chg="del">
        <pc:chgData name="Michael Posner" userId="e401e998-08f8-4c5f-9c96-07aa887ae3c8" providerId="ADAL" clId="{98CA673F-A05F-49EA-A19E-36467D74C96D}" dt="2019-08-29T20:50:46.668" v="74" actId="2696"/>
        <pc:sldMkLst>
          <pc:docMk/>
          <pc:sldMk cId="485568960" sldId="457"/>
        </pc:sldMkLst>
      </pc:sldChg>
      <pc:sldChg chg="del">
        <pc:chgData name="Michael Posner" userId="e401e998-08f8-4c5f-9c96-07aa887ae3c8" providerId="ADAL" clId="{98CA673F-A05F-49EA-A19E-36467D74C96D}" dt="2019-08-29T20:50:46.902" v="80" actId="2696"/>
        <pc:sldMkLst>
          <pc:docMk/>
          <pc:sldMk cId="1970082027" sldId="458"/>
        </pc:sldMkLst>
      </pc:sldChg>
      <pc:sldChg chg="del">
        <pc:chgData name="Michael Posner" userId="e401e998-08f8-4c5f-9c96-07aa887ae3c8" providerId="ADAL" clId="{98CA673F-A05F-49EA-A19E-36467D74C96D}" dt="2019-08-29T20:50:46.934" v="81" actId="2696"/>
        <pc:sldMkLst>
          <pc:docMk/>
          <pc:sldMk cId="1692788924" sldId="459"/>
        </pc:sldMkLst>
      </pc:sldChg>
      <pc:sldChg chg="del">
        <pc:chgData name="Michael Posner" userId="e401e998-08f8-4c5f-9c96-07aa887ae3c8" providerId="ADAL" clId="{98CA673F-A05F-49EA-A19E-36467D74C96D}" dt="2019-08-29T20:50:46.840" v="78" actId="2696"/>
        <pc:sldMkLst>
          <pc:docMk/>
          <pc:sldMk cId="1857902045" sldId="460"/>
        </pc:sldMkLst>
      </pc:sldChg>
      <pc:sldChg chg="del">
        <pc:chgData name="Michael Posner" userId="e401e998-08f8-4c5f-9c96-07aa887ae3c8" providerId="ADAL" clId="{98CA673F-A05F-49EA-A19E-36467D74C96D}" dt="2019-08-29T20:50:46.871" v="79" actId="2696"/>
        <pc:sldMkLst>
          <pc:docMk/>
          <pc:sldMk cId="630562827" sldId="461"/>
        </pc:sldMkLst>
      </pc:sldChg>
      <pc:sldChg chg="del">
        <pc:chgData name="Michael Posner" userId="e401e998-08f8-4c5f-9c96-07aa887ae3c8" providerId="ADAL" clId="{98CA673F-A05F-49EA-A19E-36467D74C96D}" dt="2019-08-29T20:50:47.574" v="116" actId="2696"/>
        <pc:sldMkLst>
          <pc:docMk/>
          <pc:sldMk cId="379891664" sldId="462"/>
        </pc:sldMkLst>
      </pc:sldChg>
      <pc:sldChg chg="del">
        <pc:chgData name="Michael Posner" userId="e401e998-08f8-4c5f-9c96-07aa887ae3c8" providerId="ADAL" clId="{98CA673F-A05F-49EA-A19E-36467D74C96D}" dt="2019-08-29T20:50:47.793" v="134" actId="2696"/>
        <pc:sldMkLst>
          <pc:docMk/>
          <pc:sldMk cId="1953630237" sldId="463"/>
        </pc:sldMkLst>
      </pc:sldChg>
      <pc:sldChg chg="modSp modNotes">
        <pc:chgData name="Michael Posner" userId="e401e998-08f8-4c5f-9c96-07aa887ae3c8" providerId="ADAL" clId="{98CA673F-A05F-49EA-A19E-36467D74C96D}" dt="2019-08-29T20:51:50.578" v="361"/>
        <pc:sldMkLst>
          <pc:docMk/>
          <pc:sldMk cId="428497522" sldId="464"/>
        </pc:sldMkLst>
        <pc:spChg chg="mod">
          <ac:chgData name="Michael Posner" userId="e401e998-08f8-4c5f-9c96-07aa887ae3c8" providerId="ADAL" clId="{98CA673F-A05F-49EA-A19E-36467D74C96D}" dt="2019-08-29T20:48:31.454" v="19" actId="20577"/>
          <ac:spMkLst>
            <pc:docMk/>
            <pc:sldMk cId="428497522" sldId="464"/>
            <ac:spMk id="90115" creationId="{00000000-0000-0000-0000-000000000000}"/>
          </ac:spMkLst>
        </pc:spChg>
      </pc:sldChg>
      <pc:sldChg chg="del">
        <pc:chgData name="Michael Posner" userId="e401e998-08f8-4c5f-9c96-07aa887ae3c8" providerId="ADAL" clId="{98CA673F-A05F-49EA-A19E-36467D74C96D}" dt="2019-08-29T20:50:46.762" v="76" actId="2696"/>
        <pc:sldMkLst>
          <pc:docMk/>
          <pc:sldMk cId="3362986699" sldId="465"/>
        </pc:sldMkLst>
      </pc:sldChg>
      <pc:sldChg chg="del">
        <pc:chgData name="Michael Posner" userId="e401e998-08f8-4c5f-9c96-07aa887ae3c8" providerId="ADAL" clId="{98CA673F-A05F-49EA-A19E-36467D74C96D}" dt="2019-08-29T20:50:46.075" v="35" actId="2696"/>
        <pc:sldMkLst>
          <pc:docMk/>
          <pc:sldMk cId="370692471" sldId="466"/>
        </pc:sldMkLst>
      </pc:sldChg>
      <pc:sldChg chg="modSp del">
        <pc:chgData name="Michael Posner" userId="e401e998-08f8-4c5f-9c96-07aa887ae3c8" providerId="ADAL" clId="{98CA673F-A05F-49EA-A19E-36467D74C96D}" dt="2019-08-29T20:50:46.106" v="36" actId="2696"/>
        <pc:sldMkLst>
          <pc:docMk/>
          <pc:sldMk cId="2483127792" sldId="467"/>
        </pc:sldMkLst>
        <pc:spChg chg="mod">
          <ac:chgData name="Michael Posner" userId="e401e998-08f8-4c5f-9c96-07aa887ae3c8" providerId="ADAL" clId="{98CA673F-A05F-49EA-A19E-36467D74C96D}" dt="2019-08-29T20:50:31.618" v="32" actId="20577"/>
          <ac:spMkLst>
            <pc:docMk/>
            <pc:sldMk cId="2483127792" sldId="467"/>
            <ac:spMk id="2" creationId="{00000000-0000-0000-0000-000000000000}"/>
          </ac:spMkLst>
        </pc:spChg>
      </pc:sldChg>
      <pc:sldChg chg="del">
        <pc:chgData name="Michael Posner" userId="e401e998-08f8-4c5f-9c96-07aa887ae3c8" providerId="ADAL" clId="{98CA673F-A05F-49EA-A19E-36467D74C96D}" dt="2019-08-29T20:50:46.137" v="37" actId="2696"/>
        <pc:sldMkLst>
          <pc:docMk/>
          <pc:sldMk cId="338381223" sldId="468"/>
        </pc:sldMkLst>
      </pc:sldChg>
      <pc:sldChg chg="del">
        <pc:chgData name="Michael Posner" userId="e401e998-08f8-4c5f-9c96-07aa887ae3c8" providerId="ADAL" clId="{98CA673F-A05F-49EA-A19E-36467D74C96D}" dt="2019-08-29T20:50:47.059" v="95" actId="2696"/>
        <pc:sldMkLst>
          <pc:docMk/>
          <pc:sldMk cId="1941327508" sldId="470"/>
        </pc:sldMkLst>
      </pc:sldChg>
      <pc:sldChg chg="del">
        <pc:chgData name="Michael Posner" userId="e401e998-08f8-4c5f-9c96-07aa887ae3c8" providerId="ADAL" clId="{98CA673F-A05F-49EA-A19E-36467D74C96D}" dt="2019-08-29T20:50:46.512" v="58" actId="2696"/>
        <pc:sldMkLst>
          <pc:docMk/>
          <pc:sldMk cId="4026957841" sldId="471"/>
        </pc:sldMkLst>
      </pc:sldChg>
      <pc:sldChg chg="del">
        <pc:chgData name="Michael Posner" userId="e401e998-08f8-4c5f-9c96-07aa887ae3c8" providerId="ADAL" clId="{98CA673F-A05F-49EA-A19E-36467D74C96D}" dt="2019-08-29T20:50:46.543" v="59" actId="2696"/>
        <pc:sldMkLst>
          <pc:docMk/>
          <pc:sldMk cId="2773822790" sldId="472"/>
        </pc:sldMkLst>
      </pc:sldChg>
      <pc:sldChg chg="del">
        <pc:chgData name="Michael Posner" userId="e401e998-08f8-4c5f-9c96-07aa887ae3c8" providerId="ADAL" clId="{98CA673F-A05F-49EA-A19E-36467D74C96D}" dt="2019-08-29T20:50:47.199" v="98" actId="2696"/>
        <pc:sldMkLst>
          <pc:docMk/>
          <pc:sldMk cId="1587412516" sldId="473"/>
        </pc:sldMkLst>
      </pc:sldChg>
      <pc:sldChg chg="del">
        <pc:chgData name="Michael Posner" userId="e401e998-08f8-4c5f-9c96-07aa887ae3c8" providerId="ADAL" clId="{98CA673F-A05F-49EA-A19E-36467D74C96D}" dt="2019-08-29T20:50:47.605" v="117" actId="2696"/>
        <pc:sldMkLst>
          <pc:docMk/>
          <pc:sldMk cId="382670903" sldId="474"/>
        </pc:sldMkLst>
      </pc:sldChg>
      <pc:sldChg chg="del">
        <pc:chgData name="Michael Posner" userId="e401e998-08f8-4c5f-9c96-07aa887ae3c8" providerId="ADAL" clId="{98CA673F-A05F-49EA-A19E-36467D74C96D}" dt="2019-08-29T20:50:47.652" v="118" actId="2696"/>
        <pc:sldMkLst>
          <pc:docMk/>
          <pc:sldMk cId="2919737236" sldId="479"/>
        </pc:sldMkLst>
      </pc:sldChg>
      <pc:sldChg chg="del">
        <pc:chgData name="Michael Posner" userId="e401e998-08f8-4c5f-9c96-07aa887ae3c8" providerId="ADAL" clId="{98CA673F-A05F-49EA-A19E-36467D74C96D}" dt="2019-08-29T20:50:47.699" v="119" actId="2696"/>
        <pc:sldMkLst>
          <pc:docMk/>
          <pc:sldMk cId="981158675" sldId="480"/>
        </pc:sldMkLst>
      </pc:sldChg>
      <pc:sldChg chg="del">
        <pc:chgData name="Michael Posner" userId="e401e998-08f8-4c5f-9c96-07aa887ae3c8" providerId="ADAL" clId="{98CA673F-A05F-49EA-A19E-36467D74C96D}" dt="2019-08-29T20:50:47.465" v="114" actId="2696"/>
        <pc:sldMkLst>
          <pc:docMk/>
          <pc:sldMk cId="1145477544" sldId="481"/>
        </pc:sldMkLst>
      </pc:sldChg>
      <pc:sldChg chg="del">
        <pc:chgData name="Michael Posner" userId="e401e998-08f8-4c5f-9c96-07aa887ae3c8" providerId="ADAL" clId="{98CA673F-A05F-49EA-A19E-36467D74C96D}" dt="2019-08-29T20:50:47.543" v="115" actId="2696"/>
        <pc:sldMkLst>
          <pc:docMk/>
          <pc:sldMk cId="2539120670" sldId="482"/>
        </pc:sldMkLst>
      </pc:sldChg>
      <pc:sldChg chg="del">
        <pc:chgData name="Michael Posner" userId="e401e998-08f8-4c5f-9c96-07aa887ae3c8" providerId="ADAL" clId="{98CA673F-A05F-49EA-A19E-36467D74C96D}" dt="2019-08-29T20:50:46.715" v="75" actId="2696"/>
        <pc:sldMkLst>
          <pc:docMk/>
          <pc:sldMk cId="2208605689" sldId="485"/>
        </pc:sldMkLst>
      </pc:sldChg>
      <pc:sldMasterChg chg="del delSldLayout">
        <pc:chgData name="Michael Posner" userId="e401e998-08f8-4c5f-9c96-07aa887ae3c8" providerId="ADAL" clId="{98CA673F-A05F-49EA-A19E-36467D74C96D}" dt="2019-08-29T20:50:46.371" v="55" actId="2696"/>
        <pc:sldMasterMkLst>
          <pc:docMk/>
          <pc:sldMasterMk cId="3136167091" sldId="2147483798"/>
        </pc:sldMasterMkLst>
        <pc:sldLayoutChg chg="del">
          <pc:chgData name="Michael Posner" userId="e401e998-08f8-4c5f-9c96-07aa887ae3c8" providerId="ADAL" clId="{98CA673F-A05F-49EA-A19E-36467D74C96D}" dt="2019-08-29T20:50:46.324" v="43" actId="2696"/>
          <pc:sldLayoutMkLst>
            <pc:docMk/>
            <pc:sldMasterMk cId="3136167091" sldId="2147483798"/>
            <pc:sldLayoutMk cId="3105679786" sldId="2147483799"/>
          </pc:sldLayoutMkLst>
        </pc:sldLayoutChg>
        <pc:sldLayoutChg chg="del">
          <pc:chgData name="Michael Posner" userId="e401e998-08f8-4c5f-9c96-07aa887ae3c8" providerId="ADAL" clId="{98CA673F-A05F-49EA-A19E-36467D74C96D}" dt="2019-08-29T20:50:46.324" v="44" actId="2696"/>
          <pc:sldLayoutMkLst>
            <pc:docMk/>
            <pc:sldMasterMk cId="3136167091" sldId="2147483798"/>
            <pc:sldLayoutMk cId="2788114571" sldId="2147483800"/>
          </pc:sldLayoutMkLst>
        </pc:sldLayoutChg>
        <pc:sldLayoutChg chg="del">
          <pc:chgData name="Michael Posner" userId="e401e998-08f8-4c5f-9c96-07aa887ae3c8" providerId="ADAL" clId="{98CA673F-A05F-49EA-A19E-36467D74C96D}" dt="2019-08-29T20:50:46.324" v="45" actId="2696"/>
          <pc:sldLayoutMkLst>
            <pc:docMk/>
            <pc:sldMasterMk cId="3136167091" sldId="2147483798"/>
            <pc:sldLayoutMk cId="3318598130" sldId="2147483801"/>
          </pc:sldLayoutMkLst>
        </pc:sldLayoutChg>
        <pc:sldLayoutChg chg="del">
          <pc:chgData name="Michael Posner" userId="e401e998-08f8-4c5f-9c96-07aa887ae3c8" providerId="ADAL" clId="{98CA673F-A05F-49EA-A19E-36467D74C96D}" dt="2019-08-29T20:50:46.340" v="46" actId="2696"/>
          <pc:sldLayoutMkLst>
            <pc:docMk/>
            <pc:sldMasterMk cId="3136167091" sldId="2147483798"/>
            <pc:sldLayoutMk cId="214638098" sldId="2147483802"/>
          </pc:sldLayoutMkLst>
        </pc:sldLayoutChg>
        <pc:sldLayoutChg chg="del">
          <pc:chgData name="Michael Posner" userId="e401e998-08f8-4c5f-9c96-07aa887ae3c8" providerId="ADAL" clId="{98CA673F-A05F-49EA-A19E-36467D74C96D}" dt="2019-08-29T20:50:46.340" v="47" actId="2696"/>
          <pc:sldLayoutMkLst>
            <pc:docMk/>
            <pc:sldMasterMk cId="3136167091" sldId="2147483798"/>
            <pc:sldLayoutMk cId="3826883433" sldId="2147483803"/>
          </pc:sldLayoutMkLst>
        </pc:sldLayoutChg>
        <pc:sldLayoutChg chg="del">
          <pc:chgData name="Michael Posner" userId="e401e998-08f8-4c5f-9c96-07aa887ae3c8" providerId="ADAL" clId="{98CA673F-A05F-49EA-A19E-36467D74C96D}" dt="2019-08-29T20:50:46.340" v="48" actId="2696"/>
          <pc:sldLayoutMkLst>
            <pc:docMk/>
            <pc:sldMasterMk cId="3136167091" sldId="2147483798"/>
            <pc:sldLayoutMk cId="957352418" sldId="2147483804"/>
          </pc:sldLayoutMkLst>
        </pc:sldLayoutChg>
        <pc:sldLayoutChg chg="del">
          <pc:chgData name="Michael Posner" userId="e401e998-08f8-4c5f-9c96-07aa887ae3c8" providerId="ADAL" clId="{98CA673F-A05F-49EA-A19E-36467D74C96D}" dt="2019-08-29T20:50:46.340" v="49" actId="2696"/>
          <pc:sldLayoutMkLst>
            <pc:docMk/>
            <pc:sldMasterMk cId="3136167091" sldId="2147483798"/>
            <pc:sldLayoutMk cId="499339183" sldId="2147483805"/>
          </pc:sldLayoutMkLst>
        </pc:sldLayoutChg>
        <pc:sldLayoutChg chg="del">
          <pc:chgData name="Michael Posner" userId="e401e998-08f8-4c5f-9c96-07aa887ae3c8" providerId="ADAL" clId="{98CA673F-A05F-49EA-A19E-36467D74C96D}" dt="2019-08-29T20:50:46.356" v="50" actId="2696"/>
          <pc:sldLayoutMkLst>
            <pc:docMk/>
            <pc:sldMasterMk cId="3136167091" sldId="2147483798"/>
            <pc:sldLayoutMk cId="2366460920" sldId="2147483806"/>
          </pc:sldLayoutMkLst>
        </pc:sldLayoutChg>
        <pc:sldLayoutChg chg="del">
          <pc:chgData name="Michael Posner" userId="e401e998-08f8-4c5f-9c96-07aa887ae3c8" providerId="ADAL" clId="{98CA673F-A05F-49EA-A19E-36467D74C96D}" dt="2019-08-29T20:50:46.356" v="51" actId="2696"/>
          <pc:sldLayoutMkLst>
            <pc:docMk/>
            <pc:sldMasterMk cId="3136167091" sldId="2147483798"/>
            <pc:sldLayoutMk cId="2772120262" sldId="2147483807"/>
          </pc:sldLayoutMkLst>
        </pc:sldLayoutChg>
        <pc:sldLayoutChg chg="del">
          <pc:chgData name="Michael Posner" userId="e401e998-08f8-4c5f-9c96-07aa887ae3c8" providerId="ADAL" clId="{98CA673F-A05F-49EA-A19E-36467D74C96D}" dt="2019-08-29T20:50:46.356" v="52" actId="2696"/>
          <pc:sldLayoutMkLst>
            <pc:docMk/>
            <pc:sldMasterMk cId="3136167091" sldId="2147483798"/>
            <pc:sldLayoutMk cId="915751863" sldId="2147483808"/>
          </pc:sldLayoutMkLst>
        </pc:sldLayoutChg>
        <pc:sldLayoutChg chg="del">
          <pc:chgData name="Michael Posner" userId="e401e998-08f8-4c5f-9c96-07aa887ae3c8" providerId="ADAL" clId="{98CA673F-A05F-49EA-A19E-36467D74C96D}" dt="2019-08-29T20:50:46.356" v="53" actId="2696"/>
          <pc:sldLayoutMkLst>
            <pc:docMk/>
            <pc:sldMasterMk cId="3136167091" sldId="2147483798"/>
            <pc:sldLayoutMk cId="1751561460" sldId="2147483809"/>
          </pc:sldLayoutMkLst>
        </pc:sldLayoutChg>
        <pc:sldLayoutChg chg="del">
          <pc:chgData name="Michael Posner" userId="e401e998-08f8-4c5f-9c96-07aa887ae3c8" providerId="ADAL" clId="{98CA673F-A05F-49EA-A19E-36467D74C96D}" dt="2019-08-29T20:50:46.371" v="54" actId="2696"/>
          <pc:sldLayoutMkLst>
            <pc:docMk/>
            <pc:sldMasterMk cId="3136167091" sldId="2147483798"/>
            <pc:sldLayoutMk cId="568202463" sldId="2147483810"/>
          </pc:sldLayoutMkLst>
        </pc:sldLayoutChg>
      </pc:sldMasterChg>
      <pc:sldMasterChg chg="del delSldLayout">
        <pc:chgData name="Michael Posner" userId="e401e998-08f8-4c5f-9c96-07aa887ae3c8" providerId="ADAL" clId="{98CA673F-A05F-49EA-A19E-36467D74C96D}" dt="2019-08-29T20:50:46.590" v="73" actId="2696"/>
        <pc:sldMasterMkLst>
          <pc:docMk/>
          <pc:sldMasterMk cId="1695040095" sldId="2147483811"/>
        </pc:sldMasterMkLst>
        <pc:sldLayoutChg chg="del">
          <pc:chgData name="Michael Posner" userId="e401e998-08f8-4c5f-9c96-07aa887ae3c8" providerId="ADAL" clId="{98CA673F-A05F-49EA-A19E-36467D74C96D}" dt="2019-08-29T20:50:46.543" v="60" actId="2696"/>
          <pc:sldLayoutMkLst>
            <pc:docMk/>
            <pc:sldMasterMk cId="1695040095" sldId="2147483811"/>
            <pc:sldLayoutMk cId="4240631174" sldId="2147483812"/>
          </pc:sldLayoutMkLst>
        </pc:sldLayoutChg>
        <pc:sldLayoutChg chg="del">
          <pc:chgData name="Michael Posner" userId="e401e998-08f8-4c5f-9c96-07aa887ae3c8" providerId="ADAL" clId="{98CA673F-A05F-49EA-A19E-36467D74C96D}" dt="2019-08-29T20:50:46.543" v="61" actId="2696"/>
          <pc:sldLayoutMkLst>
            <pc:docMk/>
            <pc:sldMasterMk cId="1695040095" sldId="2147483811"/>
            <pc:sldLayoutMk cId="1123862662" sldId="2147483813"/>
          </pc:sldLayoutMkLst>
        </pc:sldLayoutChg>
        <pc:sldLayoutChg chg="del">
          <pc:chgData name="Michael Posner" userId="e401e998-08f8-4c5f-9c96-07aa887ae3c8" providerId="ADAL" clId="{98CA673F-A05F-49EA-A19E-36467D74C96D}" dt="2019-08-29T20:50:46.543" v="62" actId="2696"/>
          <pc:sldLayoutMkLst>
            <pc:docMk/>
            <pc:sldMasterMk cId="1695040095" sldId="2147483811"/>
            <pc:sldLayoutMk cId="1840123496" sldId="2147483814"/>
          </pc:sldLayoutMkLst>
        </pc:sldLayoutChg>
        <pc:sldLayoutChg chg="del">
          <pc:chgData name="Michael Posner" userId="e401e998-08f8-4c5f-9c96-07aa887ae3c8" providerId="ADAL" clId="{98CA673F-A05F-49EA-A19E-36467D74C96D}" dt="2019-08-29T20:50:46.559" v="63" actId="2696"/>
          <pc:sldLayoutMkLst>
            <pc:docMk/>
            <pc:sldMasterMk cId="1695040095" sldId="2147483811"/>
            <pc:sldLayoutMk cId="2766328833" sldId="2147483815"/>
          </pc:sldLayoutMkLst>
        </pc:sldLayoutChg>
        <pc:sldLayoutChg chg="del">
          <pc:chgData name="Michael Posner" userId="e401e998-08f8-4c5f-9c96-07aa887ae3c8" providerId="ADAL" clId="{98CA673F-A05F-49EA-A19E-36467D74C96D}" dt="2019-08-29T20:50:46.559" v="64" actId="2696"/>
          <pc:sldLayoutMkLst>
            <pc:docMk/>
            <pc:sldMasterMk cId="1695040095" sldId="2147483811"/>
            <pc:sldLayoutMk cId="1705007138" sldId="2147483816"/>
          </pc:sldLayoutMkLst>
        </pc:sldLayoutChg>
        <pc:sldLayoutChg chg="del">
          <pc:chgData name="Michael Posner" userId="e401e998-08f8-4c5f-9c96-07aa887ae3c8" providerId="ADAL" clId="{98CA673F-A05F-49EA-A19E-36467D74C96D}" dt="2019-08-29T20:50:46.559" v="65" actId="2696"/>
          <pc:sldLayoutMkLst>
            <pc:docMk/>
            <pc:sldMasterMk cId="1695040095" sldId="2147483811"/>
            <pc:sldLayoutMk cId="1401122553" sldId="2147483817"/>
          </pc:sldLayoutMkLst>
        </pc:sldLayoutChg>
        <pc:sldLayoutChg chg="del">
          <pc:chgData name="Michael Posner" userId="e401e998-08f8-4c5f-9c96-07aa887ae3c8" providerId="ADAL" clId="{98CA673F-A05F-49EA-A19E-36467D74C96D}" dt="2019-08-29T20:50:46.574" v="66" actId="2696"/>
          <pc:sldLayoutMkLst>
            <pc:docMk/>
            <pc:sldMasterMk cId="1695040095" sldId="2147483811"/>
            <pc:sldLayoutMk cId="4245056242" sldId="2147483818"/>
          </pc:sldLayoutMkLst>
        </pc:sldLayoutChg>
        <pc:sldLayoutChg chg="del">
          <pc:chgData name="Michael Posner" userId="e401e998-08f8-4c5f-9c96-07aa887ae3c8" providerId="ADAL" clId="{98CA673F-A05F-49EA-A19E-36467D74C96D}" dt="2019-08-29T20:50:46.574" v="67" actId="2696"/>
          <pc:sldLayoutMkLst>
            <pc:docMk/>
            <pc:sldMasterMk cId="1695040095" sldId="2147483811"/>
            <pc:sldLayoutMk cId="1448898705" sldId="2147483819"/>
          </pc:sldLayoutMkLst>
        </pc:sldLayoutChg>
        <pc:sldLayoutChg chg="del">
          <pc:chgData name="Michael Posner" userId="e401e998-08f8-4c5f-9c96-07aa887ae3c8" providerId="ADAL" clId="{98CA673F-A05F-49EA-A19E-36467D74C96D}" dt="2019-08-29T20:50:46.574" v="68" actId="2696"/>
          <pc:sldLayoutMkLst>
            <pc:docMk/>
            <pc:sldMasterMk cId="1695040095" sldId="2147483811"/>
            <pc:sldLayoutMk cId="1858152886" sldId="2147483820"/>
          </pc:sldLayoutMkLst>
        </pc:sldLayoutChg>
        <pc:sldLayoutChg chg="del">
          <pc:chgData name="Michael Posner" userId="e401e998-08f8-4c5f-9c96-07aa887ae3c8" providerId="ADAL" clId="{98CA673F-A05F-49EA-A19E-36467D74C96D}" dt="2019-08-29T20:50:46.574" v="69" actId="2696"/>
          <pc:sldLayoutMkLst>
            <pc:docMk/>
            <pc:sldMasterMk cId="1695040095" sldId="2147483811"/>
            <pc:sldLayoutMk cId="310797869" sldId="2147483821"/>
          </pc:sldLayoutMkLst>
        </pc:sldLayoutChg>
        <pc:sldLayoutChg chg="del">
          <pc:chgData name="Michael Posner" userId="e401e998-08f8-4c5f-9c96-07aa887ae3c8" providerId="ADAL" clId="{98CA673F-A05F-49EA-A19E-36467D74C96D}" dt="2019-08-29T20:50:46.590" v="70" actId="2696"/>
          <pc:sldLayoutMkLst>
            <pc:docMk/>
            <pc:sldMasterMk cId="1695040095" sldId="2147483811"/>
            <pc:sldLayoutMk cId="823680415" sldId="2147483822"/>
          </pc:sldLayoutMkLst>
        </pc:sldLayoutChg>
        <pc:sldLayoutChg chg="del">
          <pc:chgData name="Michael Posner" userId="e401e998-08f8-4c5f-9c96-07aa887ae3c8" providerId="ADAL" clId="{98CA673F-A05F-49EA-A19E-36467D74C96D}" dt="2019-08-29T20:50:46.590" v="71" actId="2696"/>
          <pc:sldLayoutMkLst>
            <pc:docMk/>
            <pc:sldMasterMk cId="1695040095" sldId="2147483811"/>
            <pc:sldLayoutMk cId="3229645760" sldId="2147483823"/>
          </pc:sldLayoutMkLst>
        </pc:sldLayoutChg>
        <pc:sldLayoutChg chg="del">
          <pc:chgData name="Michael Posner" userId="e401e998-08f8-4c5f-9c96-07aa887ae3c8" providerId="ADAL" clId="{98CA673F-A05F-49EA-A19E-36467D74C96D}" dt="2019-08-29T20:50:46.590" v="72" actId="2696"/>
          <pc:sldLayoutMkLst>
            <pc:docMk/>
            <pc:sldMasterMk cId="1695040095" sldId="2147483811"/>
            <pc:sldLayoutMk cId="3438575644" sldId="2147483824"/>
          </pc:sldLayoutMkLst>
        </pc:sldLayoutChg>
      </pc:sldMasterChg>
      <pc:sldMasterChg chg="del delSldLayout">
        <pc:chgData name="Michael Posner" userId="e401e998-08f8-4c5f-9c96-07aa887ae3c8" providerId="ADAL" clId="{98CA673F-A05F-49EA-A19E-36467D74C96D}" dt="2019-08-29T20:50:47.371" v="113" actId="2696"/>
        <pc:sldMasterMkLst>
          <pc:docMk/>
          <pc:sldMasterMk cId="1084707082" sldId="2147483852"/>
        </pc:sldMasterMkLst>
        <pc:sldLayoutChg chg="del">
          <pc:chgData name="Michael Posner" userId="e401e998-08f8-4c5f-9c96-07aa887ae3c8" providerId="ADAL" clId="{98CA673F-A05F-49EA-A19E-36467D74C96D}" dt="2019-08-29T20:50:47.324" v="101" actId="2696"/>
          <pc:sldLayoutMkLst>
            <pc:docMk/>
            <pc:sldMasterMk cId="1084707082" sldId="2147483852"/>
            <pc:sldLayoutMk cId="3197728595" sldId="2147483853"/>
          </pc:sldLayoutMkLst>
        </pc:sldLayoutChg>
        <pc:sldLayoutChg chg="del">
          <pc:chgData name="Michael Posner" userId="e401e998-08f8-4c5f-9c96-07aa887ae3c8" providerId="ADAL" clId="{98CA673F-A05F-49EA-A19E-36467D74C96D}" dt="2019-08-29T20:50:47.324" v="102" actId="2696"/>
          <pc:sldLayoutMkLst>
            <pc:docMk/>
            <pc:sldMasterMk cId="1084707082" sldId="2147483852"/>
            <pc:sldLayoutMk cId="3459715650" sldId="2147483854"/>
          </pc:sldLayoutMkLst>
        </pc:sldLayoutChg>
        <pc:sldLayoutChg chg="del">
          <pc:chgData name="Michael Posner" userId="e401e998-08f8-4c5f-9c96-07aa887ae3c8" providerId="ADAL" clId="{98CA673F-A05F-49EA-A19E-36467D74C96D}" dt="2019-08-29T20:50:47.340" v="103" actId="2696"/>
          <pc:sldLayoutMkLst>
            <pc:docMk/>
            <pc:sldMasterMk cId="1084707082" sldId="2147483852"/>
            <pc:sldLayoutMk cId="4288053460" sldId="2147483855"/>
          </pc:sldLayoutMkLst>
        </pc:sldLayoutChg>
        <pc:sldLayoutChg chg="del">
          <pc:chgData name="Michael Posner" userId="e401e998-08f8-4c5f-9c96-07aa887ae3c8" providerId="ADAL" clId="{98CA673F-A05F-49EA-A19E-36467D74C96D}" dt="2019-08-29T20:50:47.340" v="104" actId="2696"/>
          <pc:sldLayoutMkLst>
            <pc:docMk/>
            <pc:sldMasterMk cId="1084707082" sldId="2147483852"/>
            <pc:sldLayoutMk cId="1700692169" sldId="2147483856"/>
          </pc:sldLayoutMkLst>
        </pc:sldLayoutChg>
        <pc:sldLayoutChg chg="del">
          <pc:chgData name="Michael Posner" userId="e401e998-08f8-4c5f-9c96-07aa887ae3c8" providerId="ADAL" clId="{98CA673F-A05F-49EA-A19E-36467D74C96D}" dt="2019-08-29T20:50:47.340" v="105" actId="2696"/>
          <pc:sldLayoutMkLst>
            <pc:docMk/>
            <pc:sldMasterMk cId="1084707082" sldId="2147483852"/>
            <pc:sldLayoutMk cId="2231158297" sldId="2147483857"/>
          </pc:sldLayoutMkLst>
        </pc:sldLayoutChg>
        <pc:sldLayoutChg chg="del">
          <pc:chgData name="Michael Posner" userId="e401e998-08f8-4c5f-9c96-07aa887ae3c8" providerId="ADAL" clId="{98CA673F-A05F-49EA-A19E-36467D74C96D}" dt="2019-08-29T20:50:47.340" v="106" actId="2696"/>
          <pc:sldLayoutMkLst>
            <pc:docMk/>
            <pc:sldMasterMk cId="1084707082" sldId="2147483852"/>
            <pc:sldLayoutMk cId="2548251654" sldId="2147483858"/>
          </pc:sldLayoutMkLst>
        </pc:sldLayoutChg>
        <pc:sldLayoutChg chg="del">
          <pc:chgData name="Michael Posner" userId="e401e998-08f8-4c5f-9c96-07aa887ae3c8" providerId="ADAL" clId="{98CA673F-A05F-49EA-A19E-36467D74C96D}" dt="2019-08-29T20:50:47.355" v="107" actId="2696"/>
          <pc:sldLayoutMkLst>
            <pc:docMk/>
            <pc:sldMasterMk cId="1084707082" sldId="2147483852"/>
            <pc:sldLayoutMk cId="2071064008" sldId="2147483859"/>
          </pc:sldLayoutMkLst>
        </pc:sldLayoutChg>
        <pc:sldLayoutChg chg="del">
          <pc:chgData name="Michael Posner" userId="e401e998-08f8-4c5f-9c96-07aa887ae3c8" providerId="ADAL" clId="{98CA673F-A05F-49EA-A19E-36467D74C96D}" dt="2019-08-29T20:50:47.355" v="108" actId="2696"/>
          <pc:sldLayoutMkLst>
            <pc:docMk/>
            <pc:sldMasterMk cId="1084707082" sldId="2147483852"/>
            <pc:sldLayoutMk cId="3842072387" sldId="2147483860"/>
          </pc:sldLayoutMkLst>
        </pc:sldLayoutChg>
        <pc:sldLayoutChg chg="del">
          <pc:chgData name="Michael Posner" userId="e401e998-08f8-4c5f-9c96-07aa887ae3c8" providerId="ADAL" clId="{98CA673F-A05F-49EA-A19E-36467D74C96D}" dt="2019-08-29T20:50:47.355" v="109" actId="2696"/>
          <pc:sldLayoutMkLst>
            <pc:docMk/>
            <pc:sldMasterMk cId="1084707082" sldId="2147483852"/>
            <pc:sldLayoutMk cId="160261615" sldId="2147483861"/>
          </pc:sldLayoutMkLst>
        </pc:sldLayoutChg>
        <pc:sldLayoutChg chg="del">
          <pc:chgData name="Michael Posner" userId="e401e998-08f8-4c5f-9c96-07aa887ae3c8" providerId="ADAL" clId="{98CA673F-A05F-49EA-A19E-36467D74C96D}" dt="2019-08-29T20:50:47.355" v="110" actId="2696"/>
          <pc:sldLayoutMkLst>
            <pc:docMk/>
            <pc:sldMasterMk cId="1084707082" sldId="2147483852"/>
            <pc:sldLayoutMk cId="1621989346" sldId="2147483862"/>
          </pc:sldLayoutMkLst>
        </pc:sldLayoutChg>
        <pc:sldLayoutChg chg="del">
          <pc:chgData name="Michael Posner" userId="e401e998-08f8-4c5f-9c96-07aa887ae3c8" providerId="ADAL" clId="{98CA673F-A05F-49EA-A19E-36467D74C96D}" dt="2019-08-29T20:50:47.355" v="111" actId="2696"/>
          <pc:sldLayoutMkLst>
            <pc:docMk/>
            <pc:sldMasterMk cId="1084707082" sldId="2147483852"/>
            <pc:sldLayoutMk cId="2784731808" sldId="2147483863"/>
          </pc:sldLayoutMkLst>
        </pc:sldLayoutChg>
        <pc:sldLayoutChg chg="del">
          <pc:chgData name="Michael Posner" userId="e401e998-08f8-4c5f-9c96-07aa887ae3c8" providerId="ADAL" clId="{98CA673F-A05F-49EA-A19E-36467D74C96D}" dt="2019-08-29T20:50:47.371" v="112" actId="2696"/>
          <pc:sldLayoutMkLst>
            <pc:docMk/>
            <pc:sldMasterMk cId="1084707082" sldId="2147483852"/>
            <pc:sldLayoutMk cId="2389020068" sldId="2147483864"/>
          </pc:sldLayoutMkLst>
        </pc:sldLayoutChg>
      </pc:sldMasterChg>
      <pc:sldMasterChg chg="del delSldLayout">
        <pc:chgData name="Michael Posner" userId="e401e998-08f8-4c5f-9c96-07aa887ae3c8" providerId="ADAL" clId="{98CA673F-A05F-49EA-A19E-36467D74C96D}" dt="2019-08-29T20:50:54.781" v="352" actId="2696"/>
        <pc:sldMasterMkLst>
          <pc:docMk/>
          <pc:sldMasterMk cId="424901497" sldId="2147483865"/>
        </pc:sldMasterMkLst>
        <pc:sldLayoutChg chg="del">
          <pc:chgData name="Michael Posner" userId="e401e998-08f8-4c5f-9c96-07aa887ae3c8" providerId="ADAL" clId="{98CA673F-A05F-49EA-A19E-36467D74C96D}" dt="2019-08-29T20:50:54.703" v="336" actId="2696"/>
          <pc:sldLayoutMkLst>
            <pc:docMk/>
            <pc:sldMasterMk cId="424901497" sldId="2147483865"/>
            <pc:sldLayoutMk cId="1469295718" sldId="2147483866"/>
          </pc:sldLayoutMkLst>
        </pc:sldLayoutChg>
        <pc:sldLayoutChg chg="del">
          <pc:chgData name="Michael Posner" userId="e401e998-08f8-4c5f-9c96-07aa887ae3c8" providerId="ADAL" clId="{98CA673F-A05F-49EA-A19E-36467D74C96D}" dt="2019-08-29T20:50:54.719" v="337" actId="2696"/>
          <pc:sldLayoutMkLst>
            <pc:docMk/>
            <pc:sldMasterMk cId="424901497" sldId="2147483865"/>
            <pc:sldLayoutMk cId="366090464" sldId="2147483867"/>
          </pc:sldLayoutMkLst>
        </pc:sldLayoutChg>
        <pc:sldLayoutChg chg="del">
          <pc:chgData name="Michael Posner" userId="e401e998-08f8-4c5f-9c96-07aa887ae3c8" providerId="ADAL" clId="{98CA673F-A05F-49EA-A19E-36467D74C96D}" dt="2019-08-29T20:50:54.719" v="338" actId="2696"/>
          <pc:sldLayoutMkLst>
            <pc:docMk/>
            <pc:sldMasterMk cId="424901497" sldId="2147483865"/>
            <pc:sldLayoutMk cId="1576401009" sldId="2147483868"/>
          </pc:sldLayoutMkLst>
        </pc:sldLayoutChg>
        <pc:sldLayoutChg chg="del">
          <pc:chgData name="Michael Posner" userId="e401e998-08f8-4c5f-9c96-07aa887ae3c8" providerId="ADAL" clId="{98CA673F-A05F-49EA-A19E-36467D74C96D}" dt="2019-08-29T20:50:54.719" v="339" actId="2696"/>
          <pc:sldLayoutMkLst>
            <pc:docMk/>
            <pc:sldMasterMk cId="424901497" sldId="2147483865"/>
            <pc:sldLayoutMk cId="550387187" sldId="2147483869"/>
          </pc:sldLayoutMkLst>
        </pc:sldLayoutChg>
        <pc:sldLayoutChg chg="del">
          <pc:chgData name="Michael Posner" userId="e401e998-08f8-4c5f-9c96-07aa887ae3c8" providerId="ADAL" clId="{98CA673F-A05F-49EA-A19E-36467D74C96D}" dt="2019-08-29T20:50:54.719" v="340" actId="2696"/>
          <pc:sldLayoutMkLst>
            <pc:docMk/>
            <pc:sldMasterMk cId="424901497" sldId="2147483865"/>
            <pc:sldLayoutMk cId="4023552587" sldId="2147483870"/>
          </pc:sldLayoutMkLst>
        </pc:sldLayoutChg>
        <pc:sldLayoutChg chg="del">
          <pc:chgData name="Michael Posner" userId="e401e998-08f8-4c5f-9c96-07aa887ae3c8" providerId="ADAL" clId="{98CA673F-A05F-49EA-A19E-36467D74C96D}" dt="2019-08-29T20:50:54.734" v="341" actId="2696"/>
          <pc:sldLayoutMkLst>
            <pc:docMk/>
            <pc:sldMasterMk cId="424901497" sldId="2147483865"/>
            <pc:sldLayoutMk cId="1960869796" sldId="2147483871"/>
          </pc:sldLayoutMkLst>
        </pc:sldLayoutChg>
        <pc:sldLayoutChg chg="del">
          <pc:chgData name="Michael Posner" userId="e401e998-08f8-4c5f-9c96-07aa887ae3c8" providerId="ADAL" clId="{98CA673F-A05F-49EA-A19E-36467D74C96D}" dt="2019-08-29T20:50:54.734" v="342" actId="2696"/>
          <pc:sldLayoutMkLst>
            <pc:docMk/>
            <pc:sldMasterMk cId="424901497" sldId="2147483865"/>
            <pc:sldLayoutMk cId="1434401326" sldId="2147483872"/>
          </pc:sldLayoutMkLst>
        </pc:sldLayoutChg>
        <pc:sldLayoutChg chg="del">
          <pc:chgData name="Michael Posner" userId="e401e998-08f8-4c5f-9c96-07aa887ae3c8" providerId="ADAL" clId="{98CA673F-A05F-49EA-A19E-36467D74C96D}" dt="2019-08-29T20:50:54.734" v="343" actId="2696"/>
          <pc:sldLayoutMkLst>
            <pc:docMk/>
            <pc:sldMasterMk cId="424901497" sldId="2147483865"/>
            <pc:sldLayoutMk cId="3927290486" sldId="2147483873"/>
          </pc:sldLayoutMkLst>
        </pc:sldLayoutChg>
        <pc:sldLayoutChg chg="del">
          <pc:chgData name="Michael Posner" userId="e401e998-08f8-4c5f-9c96-07aa887ae3c8" providerId="ADAL" clId="{98CA673F-A05F-49EA-A19E-36467D74C96D}" dt="2019-08-29T20:50:54.734" v="344" actId="2696"/>
          <pc:sldLayoutMkLst>
            <pc:docMk/>
            <pc:sldMasterMk cId="424901497" sldId="2147483865"/>
            <pc:sldLayoutMk cId="357878486" sldId="2147483874"/>
          </pc:sldLayoutMkLst>
        </pc:sldLayoutChg>
        <pc:sldLayoutChg chg="del">
          <pc:chgData name="Michael Posner" userId="e401e998-08f8-4c5f-9c96-07aa887ae3c8" providerId="ADAL" clId="{98CA673F-A05F-49EA-A19E-36467D74C96D}" dt="2019-08-29T20:50:54.750" v="345" actId="2696"/>
          <pc:sldLayoutMkLst>
            <pc:docMk/>
            <pc:sldMasterMk cId="424901497" sldId="2147483865"/>
            <pc:sldLayoutMk cId="583314078" sldId="2147483875"/>
          </pc:sldLayoutMkLst>
        </pc:sldLayoutChg>
        <pc:sldLayoutChg chg="del">
          <pc:chgData name="Michael Posner" userId="e401e998-08f8-4c5f-9c96-07aa887ae3c8" providerId="ADAL" clId="{98CA673F-A05F-49EA-A19E-36467D74C96D}" dt="2019-08-29T20:50:54.750" v="346" actId="2696"/>
          <pc:sldLayoutMkLst>
            <pc:docMk/>
            <pc:sldMasterMk cId="424901497" sldId="2147483865"/>
            <pc:sldLayoutMk cId="3048501604" sldId="2147483876"/>
          </pc:sldLayoutMkLst>
        </pc:sldLayoutChg>
        <pc:sldLayoutChg chg="del">
          <pc:chgData name="Michael Posner" userId="e401e998-08f8-4c5f-9c96-07aa887ae3c8" providerId="ADAL" clId="{98CA673F-A05F-49EA-A19E-36467D74C96D}" dt="2019-08-29T20:50:54.750" v="347" actId="2696"/>
          <pc:sldLayoutMkLst>
            <pc:docMk/>
            <pc:sldMasterMk cId="424901497" sldId="2147483865"/>
            <pc:sldLayoutMk cId="9755067" sldId="2147483877"/>
          </pc:sldLayoutMkLst>
        </pc:sldLayoutChg>
        <pc:sldLayoutChg chg="del">
          <pc:chgData name="Michael Posner" userId="e401e998-08f8-4c5f-9c96-07aa887ae3c8" providerId="ADAL" clId="{98CA673F-A05F-49EA-A19E-36467D74C96D}" dt="2019-08-29T20:50:54.766" v="348" actId="2696"/>
          <pc:sldLayoutMkLst>
            <pc:docMk/>
            <pc:sldMasterMk cId="424901497" sldId="2147483865"/>
            <pc:sldLayoutMk cId="1231660491" sldId="2147483878"/>
          </pc:sldLayoutMkLst>
        </pc:sldLayoutChg>
        <pc:sldLayoutChg chg="del">
          <pc:chgData name="Michael Posner" userId="e401e998-08f8-4c5f-9c96-07aa887ae3c8" providerId="ADAL" clId="{98CA673F-A05F-49EA-A19E-36467D74C96D}" dt="2019-08-29T20:50:54.766" v="349" actId="2696"/>
          <pc:sldLayoutMkLst>
            <pc:docMk/>
            <pc:sldMasterMk cId="424901497" sldId="2147483865"/>
            <pc:sldLayoutMk cId="2373417519" sldId="2147483879"/>
          </pc:sldLayoutMkLst>
        </pc:sldLayoutChg>
        <pc:sldLayoutChg chg="del">
          <pc:chgData name="Michael Posner" userId="e401e998-08f8-4c5f-9c96-07aa887ae3c8" providerId="ADAL" clId="{98CA673F-A05F-49EA-A19E-36467D74C96D}" dt="2019-08-29T20:50:54.766" v="350" actId="2696"/>
          <pc:sldLayoutMkLst>
            <pc:docMk/>
            <pc:sldMasterMk cId="424901497" sldId="2147483865"/>
            <pc:sldLayoutMk cId="3793795957" sldId="2147483880"/>
          </pc:sldLayoutMkLst>
        </pc:sldLayoutChg>
        <pc:sldLayoutChg chg="del">
          <pc:chgData name="Michael Posner" userId="e401e998-08f8-4c5f-9c96-07aa887ae3c8" providerId="ADAL" clId="{98CA673F-A05F-49EA-A19E-36467D74C96D}" dt="2019-08-29T20:50:54.766" v="351" actId="2696"/>
          <pc:sldLayoutMkLst>
            <pc:docMk/>
            <pc:sldMasterMk cId="424901497" sldId="2147483865"/>
            <pc:sldLayoutMk cId="3702678602" sldId="2147483881"/>
          </pc:sldLayoutMkLst>
        </pc:sldLayoutChg>
      </pc:sldMasterChg>
      <pc:sldMasterChg chg="del delSldLayout">
        <pc:chgData name="Michael Posner" userId="e401e998-08f8-4c5f-9c96-07aa887ae3c8" providerId="ADAL" clId="{98CA673F-A05F-49EA-A19E-36467D74C96D}" dt="2019-08-29T20:50:49.873" v="192" actId="2696"/>
        <pc:sldMasterMkLst>
          <pc:docMk/>
          <pc:sldMasterMk cId="2186074712" sldId="2147483895"/>
        </pc:sldMasterMkLst>
        <pc:sldLayoutChg chg="del">
          <pc:chgData name="Michael Posner" userId="e401e998-08f8-4c5f-9c96-07aa887ae3c8" providerId="ADAL" clId="{98CA673F-A05F-49EA-A19E-36467D74C96D}" dt="2019-08-29T20:50:49.811" v="177" actId="2696"/>
          <pc:sldLayoutMkLst>
            <pc:docMk/>
            <pc:sldMasterMk cId="2186074712" sldId="2147483895"/>
            <pc:sldLayoutMk cId="1974161729" sldId="2147483896"/>
          </pc:sldLayoutMkLst>
        </pc:sldLayoutChg>
        <pc:sldLayoutChg chg="del">
          <pc:chgData name="Michael Posner" userId="e401e998-08f8-4c5f-9c96-07aa887ae3c8" providerId="ADAL" clId="{98CA673F-A05F-49EA-A19E-36467D74C96D}" dt="2019-08-29T20:50:49.811" v="178" actId="2696"/>
          <pc:sldLayoutMkLst>
            <pc:docMk/>
            <pc:sldMasterMk cId="2186074712" sldId="2147483895"/>
            <pc:sldLayoutMk cId="1565667895" sldId="2147483897"/>
          </pc:sldLayoutMkLst>
        </pc:sldLayoutChg>
        <pc:sldLayoutChg chg="del">
          <pc:chgData name="Michael Posner" userId="e401e998-08f8-4c5f-9c96-07aa887ae3c8" providerId="ADAL" clId="{98CA673F-A05F-49EA-A19E-36467D74C96D}" dt="2019-08-29T20:50:49.811" v="179" actId="2696"/>
          <pc:sldLayoutMkLst>
            <pc:docMk/>
            <pc:sldMasterMk cId="2186074712" sldId="2147483895"/>
            <pc:sldLayoutMk cId="1261156213" sldId="2147483898"/>
          </pc:sldLayoutMkLst>
        </pc:sldLayoutChg>
        <pc:sldLayoutChg chg="del">
          <pc:chgData name="Michael Posner" userId="e401e998-08f8-4c5f-9c96-07aa887ae3c8" providerId="ADAL" clId="{98CA673F-A05F-49EA-A19E-36467D74C96D}" dt="2019-08-29T20:50:49.827" v="180" actId="2696"/>
          <pc:sldLayoutMkLst>
            <pc:docMk/>
            <pc:sldMasterMk cId="2186074712" sldId="2147483895"/>
            <pc:sldLayoutMk cId="3858833912" sldId="2147483899"/>
          </pc:sldLayoutMkLst>
        </pc:sldLayoutChg>
        <pc:sldLayoutChg chg="del">
          <pc:chgData name="Michael Posner" userId="e401e998-08f8-4c5f-9c96-07aa887ae3c8" providerId="ADAL" clId="{98CA673F-A05F-49EA-A19E-36467D74C96D}" dt="2019-08-29T20:50:49.827" v="181" actId="2696"/>
          <pc:sldLayoutMkLst>
            <pc:docMk/>
            <pc:sldMasterMk cId="2186074712" sldId="2147483895"/>
            <pc:sldLayoutMk cId="436309956" sldId="2147483900"/>
          </pc:sldLayoutMkLst>
        </pc:sldLayoutChg>
        <pc:sldLayoutChg chg="del">
          <pc:chgData name="Michael Posner" userId="e401e998-08f8-4c5f-9c96-07aa887ae3c8" providerId="ADAL" clId="{98CA673F-A05F-49EA-A19E-36467D74C96D}" dt="2019-08-29T20:50:49.827" v="182" actId="2696"/>
          <pc:sldLayoutMkLst>
            <pc:docMk/>
            <pc:sldMasterMk cId="2186074712" sldId="2147483895"/>
            <pc:sldLayoutMk cId="2986353040" sldId="2147483901"/>
          </pc:sldLayoutMkLst>
        </pc:sldLayoutChg>
        <pc:sldLayoutChg chg="del">
          <pc:chgData name="Michael Posner" userId="e401e998-08f8-4c5f-9c96-07aa887ae3c8" providerId="ADAL" clId="{98CA673F-A05F-49EA-A19E-36467D74C96D}" dt="2019-08-29T20:50:49.827" v="183" actId="2696"/>
          <pc:sldLayoutMkLst>
            <pc:docMk/>
            <pc:sldMasterMk cId="2186074712" sldId="2147483895"/>
            <pc:sldLayoutMk cId="2320412191" sldId="2147483902"/>
          </pc:sldLayoutMkLst>
        </pc:sldLayoutChg>
        <pc:sldLayoutChg chg="del">
          <pc:chgData name="Michael Posner" userId="e401e998-08f8-4c5f-9c96-07aa887ae3c8" providerId="ADAL" clId="{98CA673F-A05F-49EA-A19E-36467D74C96D}" dt="2019-08-29T20:50:49.842" v="184" actId="2696"/>
          <pc:sldLayoutMkLst>
            <pc:docMk/>
            <pc:sldMasterMk cId="2186074712" sldId="2147483895"/>
            <pc:sldLayoutMk cId="191064529" sldId="2147483903"/>
          </pc:sldLayoutMkLst>
        </pc:sldLayoutChg>
        <pc:sldLayoutChg chg="del">
          <pc:chgData name="Michael Posner" userId="e401e998-08f8-4c5f-9c96-07aa887ae3c8" providerId="ADAL" clId="{98CA673F-A05F-49EA-A19E-36467D74C96D}" dt="2019-08-29T20:50:49.842" v="185" actId="2696"/>
          <pc:sldLayoutMkLst>
            <pc:docMk/>
            <pc:sldMasterMk cId="2186074712" sldId="2147483895"/>
            <pc:sldLayoutMk cId="770473199" sldId="2147483904"/>
          </pc:sldLayoutMkLst>
        </pc:sldLayoutChg>
        <pc:sldLayoutChg chg="del">
          <pc:chgData name="Michael Posner" userId="e401e998-08f8-4c5f-9c96-07aa887ae3c8" providerId="ADAL" clId="{98CA673F-A05F-49EA-A19E-36467D74C96D}" dt="2019-08-29T20:50:49.842" v="186" actId="2696"/>
          <pc:sldLayoutMkLst>
            <pc:docMk/>
            <pc:sldMasterMk cId="2186074712" sldId="2147483895"/>
            <pc:sldLayoutMk cId="2011426059" sldId="2147483905"/>
          </pc:sldLayoutMkLst>
        </pc:sldLayoutChg>
        <pc:sldLayoutChg chg="del">
          <pc:chgData name="Michael Posner" userId="e401e998-08f8-4c5f-9c96-07aa887ae3c8" providerId="ADAL" clId="{98CA673F-A05F-49EA-A19E-36467D74C96D}" dt="2019-08-29T20:50:49.858" v="187" actId="2696"/>
          <pc:sldLayoutMkLst>
            <pc:docMk/>
            <pc:sldMasterMk cId="2186074712" sldId="2147483895"/>
            <pc:sldLayoutMk cId="4269327292" sldId="2147483906"/>
          </pc:sldLayoutMkLst>
        </pc:sldLayoutChg>
        <pc:sldLayoutChg chg="del">
          <pc:chgData name="Michael Posner" userId="e401e998-08f8-4c5f-9c96-07aa887ae3c8" providerId="ADAL" clId="{98CA673F-A05F-49EA-A19E-36467D74C96D}" dt="2019-08-29T20:50:48.233" v="142" actId="2696"/>
          <pc:sldLayoutMkLst>
            <pc:docMk/>
            <pc:sldMasterMk cId="2186074712" sldId="2147483895"/>
            <pc:sldLayoutMk cId="520531840" sldId="2147483907"/>
          </pc:sldLayoutMkLst>
        </pc:sldLayoutChg>
        <pc:sldLayoutChg chg="del">
          <pc:chgData name="Michael Posner" userId="e401e998-08f8-4c5f-9c96-07aa887ae3c8" providerId="ADAL" clId="{98CA673F-A05F-49EA-A19E-36467D74C96D}" dt="2019-08-29T20:50:49.858" v="188" actId="2696"/>
          <pc:sldLayoutMkLst>
            <pc:docMk/>
            <pc:sldMasterMk cId="2186074712" sldId="2147483895"/>
            <pc:sldLayoutMk cId="2796361379" sldId="2147483908"/>
          </pc:sldLayoutMkLst>
        </pc:sldLayoutChg>
        <pc:sldLayoutChg chg="del">
          <pc:chgData name="Michael Posner" userId="e401e998-08f8-4c5f-9c96-07aa887ae3c8" providerId="ADAL" clId="{98CA673F-A05F-49EA-A19E-36467D74C96D}" dt="2019-08-29T20:50:49.858" v="189" actId="2696"/>
          <pc:sldLayoutMkLst>
            <pc:docMk/>
            <pc:sldMasterMk cId="2186074712" sldId="2147483895"/>
            <pc:sldLayoutMk cId="2042053594" sldId="2147483909"/>
          </pc:sldLayoutMkLst>
        </pc:sldLayoutChg>
        <pc:sldLayoutChg chg="del">
          <pc:chgData name="Michael Posner" userId="e401e998-08f8-4c5f-9c96-07aa887ae3c8" providerId="ADAL" clId="{98CA673F-A05F-49EA-A19E-36467D74C96D}" dt="2019-08-29T20:50:49.858" v="190" actId="2696"/>
          <pc:sldLayoutMkLst>
            <pc:docMk/>
            <pc:sldMasterMk cId="2186074712" sldId="2147483895"/>
            <pc:sldLayoutMk cId="2396339857" sldId="2147483910"/>
          </pc:sldLayoutMkLst>
        </pc:sldLayoutChg>
        <pc:sldLayoutChg chg="del">
          <pc:chgData name="Michael Posner" userId="e401e998-08f8-4c5f-9c96-07aa887ae3c8" providerId="ADAL" clId="{98CA673F-A05F-49EA-A19E-36467D74C96D}" dt="2019-08-29T20:50:49.873" v="191" actId="2696"/>
          <pc:sldLayoutMkLst>
            <pc:docMk/>
            <pc:sldMasterMk cId="2186074712" sldId="2147483895"/>
            <pc:sldLayoutMk cId="706437366" sldId="2147483911"/>
          </pc:sldLayoutMkLst>
        </pc:sldLayoutChg>
      </pc:sldMasterChg>
      <pc:sldMasterChg chg="del delSldLayout">
        <pc:chgData name="Michael Posner" userId="e401e998-08f8-4c5f-9c96-07aa887ae3c8" providerId="ADAL" clId="{98CA673F-A05F-49EA-A19E-36467D74C96D}" dt="2019-08-29T20:50:49.686" v="175" actId="2696"/>
        <pc:sldMasterMkLst>
          <pc:docMk/>
          <pc:sldMasterMk cId="3598922413" sldId="2147483912"/>
        </pc:sldMasterMkLst>
        <pc:sldLayoutChg chg="del">
          <pc:chgData name="Michael Posner" userId="e401e998-08f8-4c5f-9c96-07aa887ae3c8" providerId="ADAL" clId="{98CA673F-A05F-49EA-A19E-36467D74C96D}" dt="2019-08-29T20:50:49.623" v="159" actId="2696"/>
          <pc:sldLayoutMkLst>
            <pc:docMk/>
            <pc:sldMasterMk cId="3598922413" sldId="2147483912"/>
            <pc:sldLayoutMk cId="192566507" sldId="2147483913"/>
          </pc:sldLayoutMkLst>
        </pc:sldLayoutChg>
        <pc:sldLayoutChg chg="del">
          <pc:chgData name="Michael Posner" userId="e401e998-08f8-4c5f-9c96-07aa887ae3c8" providerId="ADAL" clId="{98CA673F-A05F-49EA-A19E-36467D74C96D}" dt="2019-08-29T20:50:49.623" v="160" actId="2696"/>
          <pc:sldLayoutMkLst>
            <pc:docMk/>
            <pc:sldMasterMk cId="3598922413" sldId="2147483912"/>
            <pc:sldLayoutMk cId="1634530901" sldId="2147483914"/>
          </pc:sldLayoutMkLst>
        </pc:sldLayoutChg>
        <pc:sldLayoutChg chg="del">
          <pc:chgData name="Michael Posner" userId="e401e998-08f8-4c5f-9c96-07aa887ae3c8" providerId="ADAL" clId="{98CA673F-A05F-49EA-A19E-36467D74C96D}" dt="2019-08-29T20:50:49.639" v="161" actId="2696"/>
          <pc:sldLayoutMkLst>
            <pc:docMk/>
            <pc:sldMasterMk cId="3598922413" sldId="2147483912"/>
            <pc:sldLayoutMk cId="2486864964" sldId="2147483915"/>
          </pc:sldLayoutMkLst>
        </pc:sldLayoutChg>
        <pc:sldLayoutChg chg="del">
          <pc:chgData name="Michael Posner" userId="e401e998-08f8-4c5f-9c96-07aa887ae3c8" providerId="ADAL" clId="{98CA673F-A05F-49EA-A19E-36467D74C96D}" dt="2019-08-29T20:50:49.639" v="162" actId="2696"/>
          <pc:sldLayoutMkLst>
            <pc:docMk/>
            <pc:sldMasterMk cId="3598922413" sldId="2147483912"/>
            <pc:sldLayoutMk cId="2713804043" sldId="2147483916"/>
          </pc:sldLayoutMkLst>
        </pc:sldLayoutChg>
        <pc:sldLayoutChg chg="del">
          <pc:chgData name="Michael Posner" userId="e401e998-08f8-4c5f-9c96-07aa887ae3c8" providerId="ADAL" clId="{98CA673F-A05F-49EA-A19E-36467D74C96D}" dt="2019-08-29T20:50:49.639" v="163" actId="2696"/>
          <pc:sldLayoutMkLst>
            <pc:docMk/>
            <pc:sldMasterMk cId="3598922413" sldId="2147483912"/>
            <pc:sldLayoutMk cId="1993383381" sldId="2147483917"/>
          </pc:sldLayoutMkLst>
        </pc:sldLayoutChg>
        <pc:sldLayoutChg chg="del">
          <pc:chgData name="Michael Posner" userId="e401e998-08f8-4c5f-9c96-07aa887ae3c8" providerId="ADAL" clId="{98CA673F-A05F-49EA-A19E-36467D74C96D}" dt="2019-08-29T20:50:49.655" v="164" actId="2696"/>
          <pc:sldLayoutMkLst>
            <pc:docMk/>
            <pc:sldMasterMk cId="3598922413" sldId="2147483912"/>
            <pc:sldLayoutMk cId="148529841" sldId="2147483918"/>
          </pc:sldLayoutMkLst>
        </pc:sldLayoutChg>
        <pc:sldLayoutChg chg="del">
          <pc:chgData name="Michael Posner" userId="e401e998-08f8-4c5f-9c96-07aa887ae3c8" providerId="ADAL" clId="{98CA673F-A05F-49EA-A19E-36467D74C96D}" dt="2019-08-29T20:50:49.655" v="165" actId="2696"/>
          <pc:sldLayoutMkLst>
            <pc:docMk/>
            <pc:sldMasterMk cId="3598922413" sldId="2147483912"/>
            <pc:sldLayoutMk cId="3362730615" sldId="2147483919"/>
          </pc:sldLayoutMkLst>
        </pc:sldLayoutChg>
        <pc:sldLayoutChg chg="del">
          <pc:chgData name="Michael Posner" userId="e401e998-08f8-4c5f-9c96-07aa887ae3c8" providerId="ADAL" clId="{98CA673F-A05F-49EA-A19E-36467D74C96D}" dt="2019-08-29T20:50:49.655" v="166" actId="2696"/>
          <pc:sldLayoutMkLst>
            <pc:docMk/>
            <pc:sldMasterMk cId="3598922413" sldId="2147483912"/>
            <pc:sldLayoutMk cId="794438827" sldId="2147483920"/>
          </pc:sldLayoutMkLst>
        </pc:sldLayoutChg>
        <pc:sldLayoutChg chg="del">
          <pc:chgData name="Michael Posner" userId="e401e998-08f8-4c5f-9c96-07aa887ae3c8" providerId="ADAL" clId="{98CA673F-A05F-49EA-A19E-36467D74C96D}" dt="2019-08-29T20:50:49.655" v="167" actId="2696"/>
          <pc:sldLayoutMkLst>
            <pc:docMk/>
            <pc:sldMasterMk cId="3598922413" sldId="2147483912"/>
            <pc:sldLayoutMk cId="2731546610" sldId="2147483921"/>
          </pc:sldLayoutMkLst>
        </pc:sldLayoutChg>
        <pc:sldLayoutChg chg="del">
          <pc:chgData name="Michael Posner" userId="e401e998-08f8-4c5f-9c96-07aa887ae3c8" providerId="ADAL" clId="{98CA673F-A05F-49EA-A19E-36467D74C96D}" dt="2019-08-29T20:50:49.655" v="168" actId="2696"/>
          <pc:sldLayoutMkLst>
            <pc:docMk/>
            <pc:sldMasterMk cId="3598922413" sldId="2147483912"/>
            <pc:sldLayoutMk cId="921921002" sldId="2147483922"/>
          </pc:sldLayoutMkLst>
        </pc:sldLayoutChg>
        <pc:sldLayoutChg chg="del">
          <pc:chgData name="Michael Posner" userId="e401e998-08f8-4c5f-9c96-07aa887ae3c8" providerId="ADAL" clId="{98CA673F-A05F-49EA-A19E-36467D74C96D}" dt="2019-08-29T20:50:49.670" v="169" actId="2696"/>
          <pc:sldLayoutMkLst>
            <pc:docMk/>
            <pc:sldMasterMk cId="3598922413" sldId="2147483912"/>
            <pc:sldLayoutMk cId="1621129725" sldId="2147483923"/>
          </pc:sldLayoutMkLst>
        </pc:sldLayoutChg>
        <pc:sldLayoutChg chg="del">
          <pc:chgData name="Michael Posner" userId="e401e998-08f8-4c5f-9c96-07aa887ae3c8" providerId="ADAL" clId="{98CA673F-A05F-49EA-A19E-36467D74C96D}" dt="2019-08-29T20:50:49.670" v="170" actId="2696"/>
          <pc:sldLayoutMkLst>
            <pc:docMk/>
            <pc:sldMasterMk cId="3598922413" sldId="2147483912"/>
            <pc:sldLayoutMk cId="125501320" sldId="2147483924"/>
          </pc:sldLayoutMkLst>
        </pc:sldLayoutChg>
        <pc:sldLayoutChg chg="del">
          <pc:chgData name="Michael Posner" userId="e401e998-08f8-4c5f-9c96-07aa887ae3c8" providerId="ADAL" clId="{98CA673F-A05F-49EA-A19E-36467D74C96D}" dt="2019-08-29T20:50:49.670" v="171" actId="2696"/>
          <pc:sldLayoutMkLst>
            <pc:docMk/>
            <pc:sldMasterMk cId="3598922413" sldId="2147483912"/>
            <pc:sldLayoutMk cId="1847943177" sldId="2147483925"/>
          </pc:sldLayoutMkLst>
        </pc:sldLayoutChg>
        <pc:sldLayoutChg chg="del">
          <pc:chgData name="Michael Posner" userId="e401e998-08f8-4c5f-9c96-07aa887ae3c8" providerId="ADAL" clId="{98CA673F-A05F-49EA-A19E-36467D74C96D}" dt="2019-08-29T20:50:49.670" v="172" actId="2696"/>
          <pc:sldLayoutMkLst>
            <pc:docMk/>
            <pc:sldMasterMk cId="3598922413" sldId="2147483912"/>
            <pc:sldLayoutMk cId="1468399114" sldId="2147483926"/>
          </pc:sldLayoutMkLst>
        </pc:sldLayoutChg>
        <pc:sldLayoutChg chg="del">
          <pc:chgData name="Michael Posner" userId="e401e998-08f8-4c5f-9c96-07aa887ae3c8" providerId="ADAL" clId="{98CA673F-A05F-49EA-A19E-36467D74C96D}" dt="2019-08-29T20:50:49.686" v="173" actId="2696"/>
          <pc:sldLayoutMkLst>
            <pc:docMk/>
            <pc:sldMasterMk cId="3598922413" sldId="2147483912"/>
            <pc:sldLayoutMk cId="3464713115" sldId="2147483927"/>
          </pc:sldLayoutMkLst>
        </pc:sldLayoutChg>
        <pc:sldLayoutChg chg="del">
          <pc:chgData name="Michael Posner" userId="e401e998-08f8-4c5f-9c96-07aa887ae3c8" providerId="ADAL" clId="{98CA673F-A05F-49EA-A19E-36467D74C96D}" dt="2019-08-29T20:50:49.686" v="174" actId="2696"/>
          <pc:sldLayoutMkLst>
            <pc:docMk/>
            <pc:sldMasterMk cId="3598922413" sldId="2147483912"/>
            <pc:sldLayoutMk cId="3705985509" sldId="2147483928"/>
          </pc:sldLayoutMkLst>
        </pc:sldLayoutChg>
      </pc:sldMasterChg>
      <pc:sldMasterChg chg="del delSldLayout">
        <pc:chgData name="Michael Posner" userId="e401e998-08f8-4c5f-9c96-07aa887ae3c8" providerId="ADAL" clId="{98CA673F-A05F-49EA-A19E-36467D74C96D}" dt="2019-08-29T20:50:50.139" v="211" actId="2696"/>
        <pc:sldMasterMkLst>
          <pc:docMk/>
          <pc:sldMasterMk cId="3987093836" sldId="2147483929"/>
        </pc:sldMasterMkLst>
        <pc:sldLayoutChg chg="del">
          <pc:chgData name="Michael Posner" userId="e401e998-08f8-4c5f-9c96-07aa887ae3c8" providerId="ADAL" clId="{98CA673F-A05F-49EA-A19E-36467D74C96D}" dt="2019-08-29T20:50:50.076" v="195" actId="2696"/>
          <pc:sldLayoutMkLst>
            <pc:docMk/>
            <pc:sldMasterMk cId="3987093836" sldId="2147483929"/>
            <pc:sldLayoutMk cId="2443939855" sldId="2147483930"/>
          </pc:sldLayoutMkLst>
        </pc:sldLayoutChg>
        <pc:sldLayoutChg chg="del">
          <pc:chgData name="Michael Posner" userId="e401e998-08f8-4c5f-9c96-07aa887ae3c8" providerId="ADAL" clId="{98CA673F-A05F-49EA-A19E-36467D74C96D}" dt="2019-08-29T20:50:50.076" v="196" actId="2696"/>
          <pc:sldLayoutMkLst>
            <pc:docMk/>
            <pc:sldMasterMk cId="3987093836" sldId="2147483929"/>
            <pc:sldLayoutMk cId="1198302272" sldId="2147483931"/>
          </pc:sldLayoutMkLst>
        </pc:sldLayoutChg>
        <pc:sldLayoutChg chg="del">
          <pc:chgData name="Michael Posner" userId="e401e998-08f8-4c5f-9c96-07aa887ae3c8" providerId="ADAL" clId="{98CA673F-A05F-49EA-A19E-36467D74C96D}" dt="2019-08-29T20:50:50.092" v="197" actId="2696"/>
          <pc:sldLayoutMkLst>
            <pc:docMk/>
            <pc:sldMasterMk cId="3987093836" sldId="2147483929"/>
            <pc:sldLayoutMk cId="2686563139" sldId="2147483932"/>
          </pc:sldLayoutMkLst>
        </pc:sldLayoutChg>
        <pc:sldLayoutChg chg="del">
          <pc:chgData name="Michael Posner" userId="e401e998-08f8-4c5f-9c96-07aa887ae3c8" providerId="ADAL" clId="{98CA673F-A05F-49EA-A19E-36467D74C96D}" dt="2019-08-29T20:50:50.092" v="198" actId="2696"/>
          <pc:sldLayoutMkLst>
            <pc:docMk/>
            <pc:sldMasterMk cId="3987093836" sldId="2147483929"/>
            <pc:sldLayoutMk cId="3570020569" sldId="2147483933"/>
          </pc:sldLayoutMkLst>
        </pc:sldLayoutChg>
        <pc:sldLayoutChg chg="del">
          <pc:chgData name="Michael Posner" userId="e401e998-08f8-4c5f-9c96-07aa887ae3c8" providerId="ADAL" clId="{98CA673F-A05F-49EA-A19E-36467D74C96D}" dt="2019-08-29T20:50:50.092" v="199" actId="2696"/>
          <pc:sldLayoutMkLst>
            <pc:docMk/>
            <pc:sldMasterMk cId="3987093836" sldId="2147483929"/>
            <pc:sldLayoutMk cId="3999504484" sldId="2147483934"/>
          </pc:sldLayoutMkLst>
        </pc:sldLayoutChg>
        <pc:sldLayoutChg chg="del">
          <pc:chgData name="Michael Posner" userId="e401e998-08f8-4c5f-9c96-07aa887ae3c8" providerId="ADAL" clId="{98CA673F-A05F-49EA-A19E-36467D74C96D}" dt="2019-08-29T20:50:50.092" v="200" actId="2696"/>
          <pc:sldLayoutMkLst>
            <pc:docMk/>
            <pc:sldMasterMk cId="3987093836" sldId="2147483929"/>
            <pc:sldLayoutMk cId="1674394492" sldId="2147483935"/>
          </pc:sldLayoutMkLst>
        </pc:sldLayoutChg>
        <pc:sldLayoutChg chg="del">
          <pc:chgData name="Michael Posner" userId="e401e998-08f8-4c5f-9c96-07aa887ae3c8" providerId="ADAL" clId="{98CA673F-A05F-49EA-A19E-36467D74C96D}" dt="2019-08-29T20:50:50.108" v="201" actId="2696"/>
          <pc:sldLayoutMkLst>
            <pc:docMk/>
            <pc:sldMasterMk cId="3987093836" sldId="2147483929"/>
            <pc:sldLayoutMk cId="2398841516" sldId="2147483936"/>
          </pc:sldLayoutMkLst>
        </pc:sldLayoutChg>
        <pc:sldLayoutChg chg="del">
          <pc:chgData name="Michael Posner" userId="e401e998-08f8-4c5f-9c96-07aa887ae3c8" providerId="ADAL" clId="{98CA673F-A05F-49EA-A19E-36467D74C96D}" dt="2019-08-29T20:50:50.108" v="202" actId="2696"/>
          <pc:sldLayoutMkLst>
            <pc:docMk/>
            <pc:sldMasterMk cId="3987093836" sldId="2147483929"/>
            <pc:sldLayoutMk cId="1081711678" sldId="2147483937"/>
          </pc:sldLayoutMkLst>
        </pc:sldLayoutChg>
        <pc:sldLayoutChg chg="del">
          <pc:chgData name="Michael Posner" userId="e401e998-08f8-4c5f-9c96-07aa887ae3c8" providerId="ADAL" clId="{98CA673F-A05F-49EA-A19E-36467D74C96D}" dt="2019-08-29T20:50:50.108" v="203" actId="2696"/>
          <pc:sldLayoutMkLst>
            <pc:docMk/>
            <pc:sldMasterMk cId="3987093836" sldId="2147483929"/>
            <pc:sldLayoutMk cId="3988336479" sldId="2147483938"/>
          </pc:sldLayoutMkLst>
        </pc:sldLayoutChg>
        <pc:sldLayoutChg chg="del">
          <pc:chgData name="Michael Posner" userId="e401e998-08f8-4c5f-9c96-07aa887ae3c8" providerId="ADAL" clId="{98CA673F-A05F-49EA-A19E-36467D74C96D}" dt="2019-08-29T20:50:50.108" v="204" actId="2696"/>
          <pc:sldLayoutMkLst>
            <pc:docMk/>
            <pc:sldMasterMk cId="3987093836" sldId="2147483929"/>
            <pc:sldLayoutMk cId="896083570" sldId="2147483939"/>
          </pc:sldLayoutMkLst>
        </pc:sldLayoutChg>
        <pc:sldLayoutChg chg="del">
          <pc:chgData name="Michael Posner" userId="e401e998-08f8-4c5f-9c96-07aa887ae3c8" providerId="ADAL" clId="{98CA673F-A05F-49EA-A19E-36467D74C96D}" dt="2019-08-29T20:50:50.123" v="205" actId="2696"/>
          <pc:sldLayoutMkLst>
            <pc:docMk/>
            <pc:sldMasterMk cId="3987093836" sldId="2147483929"/>
            <pc:sldLayoutMk cId="2473120222" sldId="2147483940"/>
          </pc:sldLayoutMkLst>
        </pc:sldLayoutChg>
        <pc:sldLayoutChg chg="del">
          <pc:chgData name="Michael Posner" userId="e401e998-08f8-4c5f-9c96-07aa887ae3c8" providerId="ADAL" clId="{98CA673F-A05F-49EA-A19E-36467D74C96D}" dt="2019-08-29T20:50:50.123" v="206" actId="2696"/>
          <pc:sldLayoutMkLst>
            <pc:docMk/>
            <pc:sldMasterMk cId="3987093836" sldId="2147483929"/>
            <pc:sldLayoutMk cId="324421946" sldId="2147483941"/>
          </pc:sldLayoutMkLst>
        </pc:sldLayoutChg>
        <pc:sldLayoutChg chg="del">
          <pc:chgData name="Michael Posner" userId="e401e998-08f8-4c5f-9c96-07aa887ae3c8" providerId="ADAL" clId="{98CA673F-A05F-49EA-A19E-36467D74C96D}" dt="2019-08-29T20:50:50.123" v="207" actId="2696"/>
          <pc:sldLayoutMkLst>
            <pc:docMk/>
            <pc:sldMasterMk cId="3987093836" sldId="2147483929"/>
            <pc:sldLayoutMk cId="2279992672" sldId="2147483942"/>
          </pc:sldLayoutMkLst>
        </pc:sldLayoutChg>
        <pc:sldLayoutChg chg="del">
          <pc:chgData name="Michael Posner" userId="e401e998-08f8-4c5f-9c96-07aa887ae3c8" providerId="ADAL" clId="{98CA673F-A05F-49EA-A19E-36467D74C96D}" dt="2019-08-29T20:50:50.123" v="208" actId="2696"/>
          <pc:sldLayoutMkLst>
            <pc:docMk/>
            <pc:sldMasterMk cId="3987093836" sldId="2147483929"/>
            <pc:sldLayoutMk cId="1313553212" sldId="2147483943"/>
          </pc:sldLayoutMkLst>
        </pc:sldLayoutChg>
        <pc:sldLayoutChg chg="del">
          <pc:chgData name="Michael Posner" userId="e401e998-08f8-4c5f-9c96-07aa887ae3c8" providerId="ADAL" clId="{98CA673F-A05F-49EA-A19E-36467D74C96D}" dt="2019-08-29T20:50:50.139" v="209" actId="2696"/>
          <pc:sldLayoutMkLst>
            <pc:docMk/>
            <pc:sldMasterMk cId="3987093836" sldId="2147483929"/>
            <pc:sldLayoutMk cId="685526028" sldId="2147483944"/>
          </pc:sldLayoutMkLst>
        </pc:sldLayoutChg>
        <pc:sldLayoutChg chg="del">
          <pc:chgData name="Michael Posner" userId="e401e998-08f8-4c5f-9c96-07aa887ae3c8" providerId="ADAL" clId="{98CA673F-A05F-49EA-A19E-36467D74C96D}" dt="2019-08-29T20:50:50.139" v="210" actId="2696"/>
          <pc:sldLayoutMkLst>
            <pc:docMk/>
            <pc:sldMasterMk cId="3987093836" sldId="2147483929"/>
            <pc:sldLayoutMk cId="2015532636" sldId="2147483945"/>
          </pc:sldLayoutMkLst>
        </pc:sldLayoutChg>
      </pc:sldMasterChg>
      <pc:sldMasterChg chg="del delSldLayout">
        <pc:chgData name="Michael Posner" userId="e401e998-08f8-4c5f-9c96-07aa887ae3c8" providerId="ADAL" clId="{98CA673F-A05F-49EA-A19E-36467D74C96D}" dt="2019-08-29T20:50:54.344" v="327" actId="2696"/>
        <pc:sldMasterMkLst>
          <pc:docMk/>
          <pc:sldMasterMk cId="3422273883" sldId="2147483946"/>
        </pc:sldMasterMkLst>
        <pc:sldLayoutChg chg="del">
          <pc:chgData name="Michael Posner" userId="e401e998-08f8-4c5f-9c96-07aa887ae3c8" providerId="ADAL" clId="{98CA673F-A05F-49EA-A19E-36467D74C96D}" dt="2019-08-29T20:50:54.266" v="311" actId="2696"/>
          <pc:sldLayoutMkLst>
            <pc:docMk/>
            <pc:sldMasterMk cId="3422273883" sldId="2147483946"/>
            <pc:sldLayoutMk cId="412726490" sldId="2147483947"/>
          </pc:sldLayoutMkLst>
        </pc:sldLayoutChg>
        <pc:sldLayoutChg chg="del">
          <pc:chgData name="Michael Posner" userId="e401e998-08f8-4c5f-9c96-07aa887ae3c8" providerId="ADAL" clId="{98CA673F-A05F-49EA-A19E-36467D74C96D}" dt="2019-08-29T20:50:54.266" v="312" actId="2696"/>
          <pc:sldLayoutMkLst>
            <pc:docMk/>
            <pc:sldMasterMk cId="3422273883" sldId="2147483946"/>
            <pc:sldLayoutMk cId="3086563872" sldId="2147483948"/>
          </pc:sldLayoutMkLst>
        </pc:sldLayoutChg>
        <pc:sldLayoutChg chg="del">
          <pc:chgData name="Michael Posner" userId="e401e998-08f8-4c5f-9c96-07aa887ae3c8" providerId="ADAL" clId="{98CA673F-A05F-49EA-A19E-36467D74C96D}" dt="2019-08-29T20:50:54.281" v="313" actId="2696"/>
          <pc:sldLayoutMkLst>
            <pc:docMk/>
            <pc:sldMasterMk cId="3422273883" sldId="2147483946"/>
            <pc:sldLayoutMk cId="2522528871" sldId="2147483949"/>
          </pc:sldLayoutMkLst>
        </pc:sldLayoutChg>
        <pc:sldLayoutChg chg="del">
          <pc:chgData name="Michael Posner" userId="e401e998-08f8-4c5f-9c96-07aa887ae3c8" providerId="ADAL" clId="{98CA673F-A05F-49EA-A19E-36467D74C96D}" dt="2019-08-29T20:50:54.281" v="314" actId="2696"/>
          <pc:sldLayoutMkLst>
            <pc:docMk/>
            <pc:sldMasterMk cId="3422273883" sldId="2147483946"/>
            <pc:sldLayoutMk cId="2602457344" sldId="2147483950"/>
          </pc:sldLayoutMkLst>
        </pc:sldLayoutChg>
        <pc:sldLayoutChg chg="del">
          <pc:chgData name="Michael Posner" userId="e401e998-08f8-4c5f-9c96-07aa887ae3c8" providerId="ADAL" clId="{98CA673F-A05F-49EA-A19E-36467D74C96D}" dt="2019-08-29T20:50:54.281" v="315" actId="2696"/>
          <pc:sldLayoutMkLst>
            <pc:docMk/>
            <pc:sldMasterMk cId="3422273883" sldId="2147483946"/>
            <pc:sldLayoutMk cId="4022847714" sldId="2147483951"/>
          </pc:sldLayoutMkLst>
        </pc:sldLayoutChg>
        <pc:sldLayoutChg chg="del">
          <pc:chgData name="Michael Posner" userId="e401e998-08f8-4c5f-9c96-07aa887ae3c8" providerId="ADAL" clId="{98CA673F-A05F-49EA-A19E-36467D74C96D}" dt="2019-08-29T20:50:54.281" v="316" actId="2696"/>
          <pc:sldLayoutMkLst>
            <pc:docMk/>
            <pc:sldMasterMk cId="3422273883" sldId="2147483946"/>
            <pc:sldLayoutMk cId="2646462905" sldId="2147483952"/>
          </pc:sldLayoutMkLst>
        </pc:sldLayoutChg>
        <pc:sldLayoutChg chg="del">
          <pc:chgData name="Michael Posner" userId="e401e998-08f8-4c5f-9c96-07aa887ae3c8" providerId="ADAL" clId="{98CA673F-A05F-49EA-A19E-36467D74C96D}" dt="2019-08-29T20:50:54.297" v="317" actId="2696"/>
          <pc:sldLayoutMkLst>
            <pc:docMk/>
            <pc:sldMasterMk cId="3422273883" sldId="2147483946"/>
            <pc:sldLayoutMk cId="1989190264" sldId="2147483953"/>
          </pc:sldLayoutMkLst>
        </pc:sldLayoutChg>
        <pc:sldLayoutChg chg="del">
          <pc:chgData name="Michael Posner" userId="e401e998-08f8-4c5f-9c96-07aa887ae3c8" providerId="ADAL" clId="{98CA673F-A05F-49EA-A19E-36467D74C96D}" dt="2019-08-29T20:50:54.297" v="318" actId="2696"/>
          <pc:sldLayoutMkLst>
            <pc:docMk/>
            <pc:sldMasterMk cId="3422273883" sldId="2147483946"/>
            <pc:sldLayoutMk cId="572129002" sldId="2147483954"/>
          </pc:sldLayoutMkLst>
        </pc:sldLayoutChg>
        <pc:sldLayoutChg chg="del">
          <pc:chgData name="Michael Posner" userId="e401e998-08f8-4c5f-9c96-07aa887ae3c8" providerId="ADAL" clId="{98CA673F-A05F-49EA-A19E-36467D74C96D}" dt="2019-08-29T20:50:54.297" v="319" actId="2696"/>
          <pc:sldLayoutMkLst>
            <pc:docMk/>
            <pc:sldMasterMk cId="3422273883" sldId="2147483946"/>
            <pc:sldLayoutMk cId="2597347506" sldId="2147483955"/>
          </pc:sldLayoutMkLst>
        </pc:sldLayoutChg>
        <pc:sldLayoutChg chg="del">
          <pc:chgData name="Michael Posner" userId="e401e998-08f8-4c5f-9c96-07aa887ae3c8" providerId="ADAL" clId="{98CA673F-A05F-49EA-A19E-36467D74C96D}" dt="2019-08-29T20:50:54.313" v="320" actId="2696"/>
          <pc:sldLayoutMkLst>
            <pc:docMk/>
            <pc:sldMasterMk cId="3422273883" sldId="2147483946"/>
            <pc:sldLayoutMk cId="2149611624" sldId="2147483956"/>
          </pc:sldLayoutMkLst>
        </pc:sldLayoutChg>
        <pc:sldLayoutChg chg="del">
          <pc:chgData name="Michael Posner" userId="e401e998-08f8-4c5f-9c96-07aa887ae3c8" providerId="ADAL" clId="{98CA673F-A05F-49EA-A19E-36467D74C96D}" dt="2019-08-29T20:50:54.313" v="321" actId="2696"/>
          <pc:sldLayoutMkLst>
            <pc:docMk/>
            <pc:sldMasterMk cId="3422273883" sldId="2147483946"/>
            <pc:sldLayoutMk cId="3429046935" sldId="2147483957"/>
          </pc:sldLayoutMkLst>
        </pc:sldLayoutChg>
        <pc:sldLayoutChg chg="del">
          <pc:chgData name="Michael Posner" userId="e401e998-08f8-4c5f-9c96-07aa887ae3c8" providerId="ADAL" clId="{98CA673F-A05F-49EA-A19E-36467D74C96D}" dt="2019-08-29T20:50:54.313" v="322" actId="2696"/>
          <pc:sldLayoutMkLst>
            <pc:docMk/>
            <pc:sldMasterMk cId="3422273883" sldId="2147483946"/>
            <pc:sldLayoutMk cId="1037112011" sldId="2147483958"/>
          </pc:sldLayoutMkLst>
        </pc:sldLayoutChg>
        <pc:sldLayoutChg chg="del">
          <pc:chgData name="Michael Posner" userId="e401e998-08f8-4c5f-9c96-07aa887ae3c8" providerId="ADAL" clId="{98CA673F-A05F-49EA-A19E-36467D74C96D}" dt="2019-08-29T20:50:54.328" v="323" actId="2696"/>
          <pc:sldLayoutMkLst>
            <pc:docMk/>
            <pc:sldMasterMk cId="3422273883" sldId="2147483946"/>
            <pc:sldLayoutMk cId="2924426519" sldId="2147483959"/>
          </pc:sldLayoutMkLst>
        </pc:sldLayoutChg>
        <pc:sldLayoutChg chg="del">
          <pc:chgData name="Michael Posner" userId="e401e998-08f8-4c5f-9c96-07aa887ae3c8" providerId="ADAL" clId="{98CA673F-A05F-49EA-A19E-36467D74C96D}" dt="2019-08-29T20:50:54.328" v="324" actId="2696"/>
          <pc:sldLayoutMkLst>
            <pc:docMk/>
            <pc:sldMasterMk cId="3422273883" sldId="2147483946"/>
            <pc:sldLayoutMk cId="3294075639" sldId="2147483960"/>
          </pc:sldLayoutMkLst>
        </pc:sldLayoutChg>
        <pc:sldLayoutChg chg="del">
          <pc:chgData name="Michael Posner" userId="e401e998-08f8-4c5f-9c96-07aa887ae3c8" providerId="ADAL" clId="{98CA673F-A05F-49EA-A19E-36467D74C96D}" dt="2019-08-29T20:50:54.328" v="325" actId="2696"/>
          <pc:sldLayoutMkLst>
            <pc:docMk/>
            <pc:sldMasterMk cId="3422273883" sldId="2147483946"/>
            <pc:sldLayoutMk cId="3477663606" sldId="2147483961"/>
          </pc:sldLayoutMkLst>
        </pc:sldLayoutChg>
        <pc:sldLayoutChg chg="del">
          <pc:chgData name="Michael Posner" userId="e401e998-08f8-4c5f-9c96-07aa887ae3c8" providerId="ADAL" clId="{98CA673F-A05F-49EA-A19E-36467D74C96D}" dt="2019-08-29T20:50:54.344" v="326" actId="2696"/>
          <pc:sldLayoutMkLst>
            <pc:docMk/>
            <pc:sldMasterMk cId="3422273883" sldId="2147483946"/>
            <pc:sldLayoutMk cId="3359305469" sldId="2147483962"/>
          </pc:sldLayoutMkLst>
        </pc:sldLayoutChg>
      </pc:sldMasterChg>
      <pc:sldMasterChg chg="del delSldLayout">
        <pc:chgData name="Michael Posner" userId="e401e998-08f8-4c5f-9c96-07aa887ae3c8" providerId="ADAL" clId="{98CA673F-A05F-49EA-A19E-36467D74C96D}" dt="2019-08-29T20:50:50.311" v="229" actId="2696"/>
        <pc:sldMasterMkLst>
          <pc:docMk/>
          <pc:sldMasterMk cId="956678006" sldId="2147483963"/>
        </pc:sldMasterMkLst>
        <pc:sldLayoutChg chg="del">
          <pc:chgData name="Michael Posner" userId="e401e998-08f8-4c5f-9c96-07aa887ae3c8" providerId="ADAL" clId="{98CA673F-A05F-49EA-A19E-36467D74C96D}" dt="2019-08-29T20:50:50.233" v="213" actId="2696"/>
          <pc:sldLayoutMkLst>
            <pc:docMk/>
            <pc:sldMasterMk cId="956678006" sldId="2147483963"/>
            <pc:sldLayoutMk cId="658222852" sldId="2147483964"/>
          </pc:sldLayoutMkLst>
        </pc:sldLayoutChg>
        <pc:sldLayoutChg chg="del">
          <pc:chgData name="Michael Posner" userId="e401e998-08f8-4c5f-9c96-07aa887ae3c8" providerId="ADAL" clId="{98CA673F-A05F-49EA-A19E-36467D74C96D}" dt="2019-08-29T20:50:50.248" v="214" actId="2696"/>
          <pc:sldLayoutMkLst>
            <pc:docMk/>
            <pc:sldMasterMk cId="956678006" sldId="2147483963"/>
            <pc:sldLayoutMk cId="2126520870" sldId="2147483965"/>
          </pc:sldLayoutMkLst>
        </pc:sldLayoutChg>
        <pc:sldLayoutChg chg="del">
          <pc:chgData name="Michael Posner" userId="e401e998-08f8-4c5f-9c96-07aa887ae3c8" providerId="ADAL" clId="{98CA673F-A05F-49EA-A19E-36467D74C96D}" dt="2019-08-29T20:50:50.248" v="215" actId="2696"/>
          <pc:sldLayoutMkLst>
            <pc:docMk/>
            <pc:sldMasterMk cId="956678006" sldId="2147483963"/>
            <pc:sldLayoutMk cId="2758436541" sldId="2147483966"/>
          </pc:sldLayoutMkLst>
        </pc:sldLayoutChg>
        <pc:sldLayoutChg chg="del">
          <pc:chgData name="Michael Posner" userId="e401e998-08f8-4c5f-9c96-07aa887ae3c8" providerId="ADAL" clId="{98CA673F-A05F-49EA-A19E-36467D74C96D}" dt="2019-08-29T20:50:50.248" v="216" actId="2696"/>
          <pc:sldLayoutMkLst>
            <pc:docMk/>
            <pc:sldMasterMk cId="956678006" sldId="2147483963"/>
            <pc:sldLayoutMk cId="1036951048" sldId="2147483967"/>
          </pc:sldLayoutMkLst>
        </pc:sldLayoutChg>
        <pc:sldLayoutChg chg="del">
          <pc:chgData name="Michael Posner" userId="e401e998-08f8-4c5f-9c96-07aa887ae3c8" providerId="ADAL" clId="{98CA673F-A05F-49EA-A19E-36467D74C96D}" dt="2019-08-29T20:50:50.264" v="217" actId="2696"/>
          <pc:sldLayoutMkLst>
            <pc:docMk/>
            <pc:sldMasterMk cId="956678006" sldId="2147483963"/>
            <pc:sldLayoutMk cId="370761961" sldId="2147483968"/>
          </pc:sldLayoutMkLst>
        </pc:sldLayoutChg>
        <pc:sldLayoutChg chg="del">
          <pc:chgData name="Michael Posner" userId="e401e998-08f8-4c5f-9c96-07aa887ae3c8" providerId="ADAL" clId="{98CA673F-A05F-49EA-A19E-36467D74C96D}" dt="2019-08-29T20:50:50.264" v="218" actId="2696"/>
          <pc:sldLayoutMkLst>
            <pc:docMk/>
            <pc:sldMasterMk cId="956678006" sldId="2147483963"/>
            <pc:sldLayoutMk cId="3796086387" sldId="2147483969"/>
          </pc:sldLayoutMkLst>
        </pc:sldLayoutChg>
        <pc:sldLayoutChg chg="del">
          <pc:chgData name="Michael Posner" userId="e401e998-08f8-4c5f-9c96-07aa887ae3c8" providerId="ADAL" clId="{98CA673F-A05F-49EA-A19E-36467D74C96D}" dt="2019-08-29T20:50:50.264" v="219" actId="2696"/>
          <pc:sldLayoutMkLst>
            <pc:docMk/>
            <pc:sldMasterMk cId="956678006" sldId="2147483963"/>
            <pc:sldLayoutMk cId="4280009627" sldId="2147483970"/>
          </pc:sldLayoutMkLst>
        </pc:sldLayoutChg>
        <pc:sldLayoutChg chg="del">
          <pc:chgData name="Michael Posner" userId="e401e998-08f8-4c5f-9c96-07aa887ae3c8" providerId="ADAL" clId="{98CA673F-A05F-49EA-A19E-36467D74C96D}" dt="2019-08-29T20:50:50.280" v="220" actId="2696"/>
          <pc:sldLayoutMkLst>
            <pc:docMk/>
            <pc:sldMasterMk cId="956678006" sldId="2147483963"/>
            <pc:sldLayoutMk cId="1311243916" sldId="2147483971"/>
          </pc:sldLayoutMkLst>
        </pc:sldLayoutChg>
        <pc:sldLayoutChg chg="del">
          <pc:chgData name="Michael Posner" userId="e401e998-08f8-4c5f-9c96-07aa887ae3c8" providerId="ADAL" clId="{98CA673F-A05F-49EA-A19E-36467D74C96D}" dt="2019-08-29T20:50:50.280" v="221" actId="2696"/>
          <pc:sldLayoutMkLst>
            <pc:docMk/>
            <pc:sldMasterMk cId="956678006" sldId="2147483963"/>
            <pc:sldLayoutMk cId="2822922256" sldId="2147483972"/>
          </pc:sldLayoutMkLst>
        </pc:sldLayoutChg>
        <pc:sldLayoutChg chg="del">
          <pc:chgData name="Michael Posner" userId="e401e998-08f8-4c5f-9c96-07aa887ae3c8" providerId="ADAL" clId="{98CA673F-A05F-49EA-A19E-36467D74C96D}" dt="2019-08-29T20:50:50.280" v="222" actId="2696"/>
          <pc:sldLayoutMkLst>
            <pc:docMk/>
            <pc:sldMasterMk cId="956678006" sldId="2147483963"/>
            <pc:sldLayoutMk cId="3245496036" sldId="2147483973"/>
          </pc:sldLayoutMkLst>
        </pc:sldLayoutChg>
        <pc:sldLayoutChg chg="del">
          <pc:chgData name="Michael Posner" userId="e401e998-08f8-4c5f-9c96-07aa887ae3c8" providerId="ADAL" clId="{98CA673F-A05F-49EA-A19E-36467D74C96D}" dt="2019-08-29T20:50:50.280" v="223" actId="2696"/>
          <pc:sldLayoutMkLst>
            <pc:docMk/>
            <pc:sldMasterMk cId="956678006" sldId="2147483963"/>
            <pc:sldLayoutMk cId="798974392" sldId="2147483974"/>
          </pc:sldLayoutMkLst>
        </pc:sldLayoutChg>
        <pc:sldLayoutChg chg="del">
          <pc:chgData name="Michael Posner" userId="e401e998-08f8-4c5f-9c96-07aa887ae3c8" providerId="ADAL" clId="{98CA673F-A05F-49EA-A19E-36467D74C96D}" dt="2019-08-29T20:50:50.295" v="224" actId="2696"/>
          <pc:sldLayoutMkLst>
            <pc:docMk/>
            <pc:sldMasterMk cId="956678006" sldId="2147483963"/>
            <pc:sldLayoutMk cId="599741992" sldId="2147483975"/>
          </pc:sldLayoutMkLst>
        </pc:sldLayoutChg>
        <pc:sldLayoutChg chg="del">
          <pc:chgData name="Michael Posner" userId="e401e998-08f8-4c5f-9c96-07aa887ae3c8" providerId="ADAL" clId="{98CA673F-A05F-49EA-A19E-36467D74C96D}" dt="2019-08-29T20:50:50.295" v="225" actId="2696"/>
          <pc:sldLayoutMkLst>
            <pc:docMk/>
            <pc:sldMasterMk cId="956678006" sldId="2147483963"/>
            <pc:sldLayoutMk cId="1855945266" sldId="2147483976"/>
          </pc:sldLayoutMkLst>
        </pc:sldLayoutChg>
        <pc:sldLayoutChg chg="del">
          <pc:chgData name="Michael Posner" userId="e401e998-08f8-4c5f-9c96-07aa887ae3c8" providerId="ADAL" clId="{98CA673F-A05F-49EA-A19E-36467D74C96D}" dt="2019-08-29T20:50:50.295" v="226" actId="2696"/>
          <pc:sldLayoutMkLst>
            <pc:docMk/>
            <pc:sldMasterMk cId="956678006" sldId="2147483963"/>
            <pc:sldLayoutMk cId="90502112" sldId="2147483977"/>
          </pc:sldLayoutMkLst>
        </pc:sldLayoutChg>
        <pc:sldLayoutChg chg="del">
          <pc:chgData name="Michael Posner" userId="e401e998-08f8-4c5f-9c96-07aa887ae3c8" providerId="ADAL" clId="{98CA673F-A05F-49EA-A19E-36467D74C96D}" dt="2019-08-29T20:50:50.295" v="227" actId="2696"/>
          <pc:sldLayoutMkLst>
            <pc:docMk/>
            <pc:sldMasterMk cId="956678006" sldId="2147483963"/>
            <pc:sldLayoutMk cId="1327447848" sldId="2147483978"/>
          </pc:sldLayoutMkLst>
        </pc:sldLayoutChg>
        <pc:sldLayoutChg chg="del">
          <pc:chgData name="Michael Posner" userId="e401e998-08f8-4c5f-9c96-07aa887ae3c8" providerId="ADAL" clId="{98CA673F-A05F-49EA-A19E-36467D74C96D}" dt="2019-08-29T20:50:50.311" v="228" actId="2696"/>
          <pc:sldLayoutMkLst>
            <pc:docMk/>
            <pc:sldMasterMk cId="956678006" sldId="2147483963"/>
            <pc:sldLayoutMk cId="29979397" sldId="2147483979"/>
          </pc:sldLayoutMkLst>
        </pc:sldLayoutChg>
      </pc:sldMasterChg>
      <pc:sldMasterChg chg="del delSldLayout">
        <pc:chgData name="Michael Posner" userId="e401e998-08f8-4c5f-9c96-07aa887ae3c8" providerId="ADAL" clId="{98CA673F-A05F-49EA-A19E-36467D74C96D}" dt="2019-08-29T20:50:52.391" v="266" actId="2696"/>
        <pc:sldMasterMkLst>
          <pc:docMk/>
          <pc:sldMasterMk cId="946120102" sldId="2147483980"/>
        </pc:sldMasterMkLst>
        <pc:sldLayoutChg chg="del">
          <pc:chgData name="Michael Posner" userId="e401e998-08f8-4c5f-9c96-07aa887ae3c8" providerId="ADAL" clId="{98CA673F-A05F-49EA-A19E-36467D74C96D}" dt="2019-08-29T20:50:52.313" v="250" actId="2696"/>
          <pc:sldLayoutMkLst>
            <pc:docMk/>
            <pc:sldMasterMk cId="946120102" sldId="2147483980"/>
            <pc:sldLayoutMk cId="677251391" sldId="2147483981"/>
          </pc:sldLayoutMkLst>
        </pc:sldLayoutChg>
        <pc:sldLayoutChg chg="del">
          <pc:chgData name="Michael Posner" userId="e401e998-08f8-4c5f-9c96-07aa887ae3c8" providerId="ADAL" clId="{98CA673F-A05F-49EA-A19E-36467D74C96D}" dt="2019-08-29T20:50:52.313" v="251" actId="2696"/>
          <pc:sldLayoutMkLst>
            <pc:docMk/>
            <pc:sldMasterMk cId="946120102" sldId="2147483980"/>
            <pc:sldLayoutMk cId="962941944" sldId="2147483982"/>
          </pc:sldLayoutMkLst>
        </pc:sldLayoutChg>
        <pc:sldLayoutChg chg="del">
          <pc:chgData name="Michael Posner" userId="e401e998-08f8-4c5f-9c96-07aa887ae3c8" providerId="ADAL" clId="{98CA673F-A05F-49EA-A19E-36467D74C96D}" dt="2019-08-29T20:50:52.329" v="252" actId="2696"/>
          <pc:sldLayoutMkLst>
            <pc:docMk/>
            <pc:sldMasterMk cId="946120102" sldId="2147483980"/>
            <pc:sldLayoutMk cId="1157177174" sldId="2147483983"/>
          </pc:sldLayoutMkLst>
        </pc:sldLayoutChg>
        <pc:sldLayoutChg chg="del">
          <pc:chgData name="Michael Posner" userId="e401e998-08f8-4c5f-9c96-07aa887ae3c8" providerId="ADAL" clId="{98CA673F-A05F-49EA-A19E-36467D74C96D}" dt="2019-08-29T20:50:52.329" v="253" actId="2696"/>
          <pc:sldLayoutMkLst>
            <pc:docMk/>
            <pc:sldMasterMk cId="946120102" sldId="2147483980"/>
            <pc:sldLayoutMk cId="36834638" sldId="2147483984"/>
          </pc:sldLayoutMkLst>
        </pc:sldLayoutChg>
        <pc:sldLayoutChg chg="del">
          <pc:chgData name="Michael Posner" userId="e401e998-08f8-4c5f-9c96-07aa887ae3c8" providerId="ADAL" clId="{98CA673F-A05F-49EA-A19E-36467D74C96D}" dt="2019-08-29T20:50:52.329" v="254" actId="2696"/>
          <pc:sldLayoutMkLst>
            <pc:docMk/>
            <pc:sldMasterMk cId="946120102" sldId="2147483980"/>
            <pc:sldLayoutMk cId="3637586751" sldId="2147483985"/>
          </pc:sldLayoutMkLst>
        </pc:sldLayoutChg>
        <pc:sldLayoutChg chg="del">
          <pc:chgData name="Michael Posner" userId="e401e998-08f8-4c5f-9c96-07aa887ae3c8" providerId="ADAL" clId="{98CA673F-A05F-49EA-A19E-36467D74C96D}" dt="2019-08-29T20:50:52.329" v="255" actId="2696"/>
          <pc:sldLayoutMkLst>
            <pc:docMk/>
            <pc:sldMasterMk cId="946120102" sldId="2147483980"/>
            <pc:sldLayoutMk cId="476285670" sldId="2147483986"/>
          </pc:sldLayoutMkLst>
        </pc:sldLayoutChg>
        <pc:sldLayoutChg chg="del">
          <pc:chgData name="Michael Posner" userId="e401e998-08f8-4c5f-9c96-07aa887ae3c8" providerId="ADAL" clId="{98CA673F-A05F-49EA-A19E-36467D74C96D}" dt="2019-08-29T20:50:52.344" v="256" actId="2696"/>
          <pc:sldLayoutMkLst>
            <pc:docMk/>
            <pc:sldMasterMk cId="946120102" sldId="2147483980"/>
            <pc:sldLayoutMk cId="3528078843" sldId="2147483987"/>
          </pc:sldLayoutMkLst>
        </pc:sldLayoutChg>
        <pc:sldLayoutChg chg="del">
          <pc:chgData name="Michael Posner" userId="e401e998-08f8-4c5f-9c96-07aa887ae3c8" providerId="ADAL" clId="{98CA673F-A05F-49EA-A19E-36467D74C96D}" dt="2019-08-29T20:50:52.344" v="257" actId="2696"/>
          <pc:sldLayoutMkLst>
            <pc:docMk/>
            <pc:sldMasterMk cId="946120102" sldId="2147483980"/>
            <pc:sldLayoutMk cId="1114713528" sldId="2147483988"/>
          </pc:sldLayoutMkLst>
        </pc:sldLayoutChg>
        <pc:sldLayoutChg chg="del">
          <pc:chgData name="Michael Posner" userId="e401e998-08f8-4c5f-9c96-07aa887ae3c8" providerId="ADAL" clId="{98CA673F-A05F-49EA-A19E-36467D74C96D}" dt="2019-08-29T20:50:52.344" v="258" actId="2696"/>
          <pc:sldLayoutMkLst>
            <pc:docMk/>
            <pc:sldMasterMk cId="946120102" sldId="2147483980"/>
            <pc:sldLayoutMk cId="3887731160" sldId="2147483989"/>
          </pc:sldLayoutMkLst>
        </pc:sldLayoutChg>
        <pc:sldLayoutChg chg="del">
          <pc:chgData name="Michael Posner" userId="e401e998-08f8-4c5f-9c96-07aa887ae3c8" providerId="ADAL" clId="{98CA673F-A05F-49EA-A19E-36467D74C96D}" dt="2019-08-29T20:50:52.360" v="259" actId="2696"/>
          <pc:sldLayoutMkLst>
            <pc:docMk/>
            <pc:sldMasterMk cId="946120102" sldId="2147483980"/>
            <pc:sldLayoutMk cId="3035899432" sldId="2147483990"/>
          </pc:sldLayoutMkLst>
        </pc:sldLayoutChg>
        <pc:sldLayoutChg chg="del">
          <pc:chgData name="Michael Posner" userId="e401e998-08f8-4c5f-9c96-07aa887ae3c8" providerId="ADAL" clId="{98CA673F-A05F-49EA-A19E-36467D74C96D}" dt="2019-08-29T20:50:52.360" v="260" actId="2696"/>
          <pc:sldLayoutMkLst>
            <pc:docMk/>
            <pc:sldMasterMk cId="946120102" sldId="2147483980"/>
            <pc:sldLayoutMk cId="3437600364" sldId="2147483991"/>
          </pc:sldLayoutMkLst>
        </pc:sldLayoutChg>
        <pc:sldLayoutChg chg="del">
          <pc:chgData name="Michael Posner" userId="e401e998-08f8-4c5f-9c96-07aa887ae3c8" providerId="ADAL" clId="{98CA673F-A05F-49EA-A19E-36467D74C96D}" dt="2019-08-29T20:50:52.360" v="261" actId="2696"/>
          <pc:sldLayoutMkLst>
            <pc:docMk/>
            <pc:sldMasterMk cId="946120102" sldId="2147483980"/>
            <pc:sldLayoutMk cId="3555503442" sldId="2147483992"/>
          </pc:sldLayoutMkLst>
        </pc:sldLayoutChg>
        <pc:sldLayoutChg chg="del">
          <pc:chgData name="Michael Posner" userId="e401e998-08f8-4c5f-9c96-07aa887ae3c8" providerId="ADAL" clId="{98CA673F-A05F-49EA-A19E-36467D74C96D}" dt="2019-08-29T20:50:52.360" v="262" actId="2696"/>
          <pc:sldLayoutMkLst>
            <pc:docMk/>
            <pc:sldMasterMk cId="946120102" sldId="2147483980"/>
            <pc:sldLayoutMk cId="1402275755" sldId="2147483993"/>
          </pc:sldLayoutMkLst>
        </pc:sldLayoutChg>
        <pc:sldLayoutChg chg="del">
          <pc:chgData name="Michael Posner" userId="e401e998-08f8-4c5f-9c96-07aa887ae3c8" providerId="ADAL" clId="{98CA673F-A05F-49EA-A19E-36467D74C96D}" dt="2019-08-29T20:50:52.375" v="263" actId="2696"/>
          <pc:sldLayoutMkLst>
            <pc:docMk/>
            <pc:sldMasterMk cId="946120102" sldId="2147483980"/>
            <pc:sldLayoutMk cId="8021805" sldId="2147483994"/>
          </pc:sldLayoutMkLst>
        </pc:sldLayoutChg>
        <pc:sldLayoutChg chg="del">
          <pc:chgData name="Michael Posner" userId="e401e998-08f8-4c5f-9c96-07aa887ae3c8" providerId="ADAL" clId="{98CA673F-A05F-49EA-A19E-36467D74C96D}" dt="2019-08-29T20:50:52.375" v="264" actId="2696"/>
          <pc:sldLayoutMkLst>
            <pc:docMk/>
            <pc:sldMasterMk cId="946120102" sldId="2147483980"/>
            <pc:sldLayoutMk cId="3988028615" sldId="2147483995"/>
          </pc:sldLayoutMkLst>
        </pc:sldLayoutChg>
        <pc:sldLayoutChg chg="del">
          <pc:chgData name="Michael Posner" userId="e401e998-08f8-4c5f-9c96-07aa887ae3c8" providerId="ADAL" clId="{98CA673F-A05F-49EA-A19E-36467D74C96D}" dt="2019-08-29T20:50:52.375" v="265" actId="2696"/>
          <pc:sldLayoutMkLst>
            <pc:docMk/>
            <pc:sldMasterMk cId="946120102" sldId="2147483980"/>
            <pc:sldLayoutMk cId="979423523" sldId="2147483996"/>
          </pc:sldLayoutMkLst>
        </pc:sldLayoutChg>
      </pc:sldMasterChg>
      <pc:sldMasterChg chg="del delSldLayout">
        <pc:chgData name="Michael Posner" userId="e401e998-08f8-4c5f-9c96-07aa887ae3c8" providerId="ADAL" clId="{98CA673F-A05F-49EA-A19E-36467D74C96D}" dt="2019-08-29T20:50:54.078" v="305" actId="2696"/>
        <pc:sldMasterMkLst>
          <pc:docMk/>
          <pc:sldMasterMk cId="3031736964" sldId="2147483997"/>
        </pc:sldMasterMkLst>
        <pc:sldLayoutChg chg="del">
          <pc:chgData name="Michael Posner" userId="e401e998-08f8-4c5f-9c96-07aa887ae3c8" providerId="ADAL" clId="{98CA673F-A05F-49EA-A19E-36467D74C96D}" dt="2019-08-29T20:50:53.984" v="290" actId="2696"/>
          <pc:sldLayoutMkLst>
            <pc:docMk/>
            <pc:sldMasterMk cId="3031736964" sldId="2147483997"/>
            <pc:sldLayoutMk cId="1051276448" sldId="2147483998"/>
          </pc:sldLayoutMkLst>
        </pc:sldLayoutChg>
        <pc:sldLayoutChg chg="del">
          <pc:chgData name="Michael Posner" userId="e401e998-08f8-4c5f-9c96-07aa887ae3c8" providerId="ADAL" clId="{98CA673F-A05F-49EA-A19E-36467D74C96D}" dt="2019-08-29T20:50:53.984" v="291" actId="2696"/>
          <pc:sldLayoutMkLst>
            <pc:docMk/>
            <pc:sldMasterMk cId="3031736964" sldId="2147483997"/>
            <pc:sldLayoutMk cId="1759194121" sldId="2147483999"/>
          </pc:sldLayoutMkLst>
        </pc:sldLayoutChg>
        <pc:sldLayoutChg chg="del">
          <pc:chgData name="Michael Posner" userId="e401e998-08f8-4c5f-9c96-07aa887ae3c8" providerId="ADAL" clId="{98CA673F-A05F-49EA-A19E-36467D74C96D}" dt="2019-08-29T20:50:53.984" v="292" actId="2696"/>
          <pc:sldLayoutMkLst>
            <pc:docMk/>
            <pc:sldMasterMk cId="3031736964" sldId="2147483997"/>
            <pc:sldLayoutMk cId="3363528782" sldId="2147484000"/>
          </pc:sldLayoutMkLst>
        </pc:sldLayoutChg>
        <pc:sldLayoutChg chg="del">
          <pc:chgData name="Michael Posner" userId="e401e998-08f8-4c5f-9c96-07aa887ae3c8" providerId="ADAL" clId="{98CA673F-A05F-49EA-A19E-36467D74C96D}" dt="2019-08-29T20:50:54" v="293" actId="2696"/>
          <pc:sldLayoutMkLst>
            <pc:docMk/>
            <pc:sldMasterMk cId="3031736964" sldId="2147483997"/>
            <pc:sldLayoutMk cId="3115587918" sldId="2147484001"/>
          </pc:sldLayoutMkLst>
        </pc:sldLayoutChg>
        <pc:sldLayoutChg chg="del">
          <pc:chgData name="Michael Posner" userId="e401e998-08f8-4c5f-9c96-07aa887ae3c8" providerId="ADAL" clId="{98CA673F-A05F-49EA-A19E-36467D74C96D}" dt="2019-08-29T20:50:54.016" v="294" actId="2696"/>
          <pc:sldLayoutMkLst>
            <pc:docMk/>
            <pc:sldMasterMk cId="3031736964" sldId="2147483997"/>
            <pc:sldLayoutMk cId="1679262018" sldId="2147484002"/>
          </pc:sldLayoutMkLst>
        </pc:sldLayoutChg>
        <pc:sldLayoutChg chg="del">
          <pc:chgData name="Michael Posner" userId="e401e998-08f8-4c5f-9c96-07aa887ae3c8" providerId="ADAL" clId="{98CA673F-A05F-49EA-A19E-36467D74C96D}" dt="2019-08-29T20:50:54.016" v="295" actId="2696"/>
          <pc:sldLayoutMkLst>
            <pc:docMk/>
            <pc:sldMasterMk cId="3031736964" sldId="2147483997"/>
            <pc:sldLayoutMk cId="4014647366" sldId="2147484003"/>
          </pc:sldLayoutMkLst>
        </pc:sldLayoutChg>
        <pc:sldLayoutChg chg="del">
          <pc:chgData name="Michael Posner" userId="e401e998-08f8-4c5f-9c96-07aa887ae3c8" providerId="ADAL" clId="{98CA673F-A05F-49EA-A19E-36467D74C96D}" dt="2019-08-29T20:50:54.016" v="296" actId="2696"/>
          <pc:sldLayoutMkLst>
            <pc:docMk/>
            <pc:sldMasterMk cId="3031736964" sldId="2147483997"/>
            <pc:sldLayoutMk cId="2947732889" sldId="2147484004"/>
          </pc:sldLayoutMkLst>
        </pc:sldLayoutChg>
        <pc:sldLayoutChg chg="del">
          <pc:chgData name="Michael Posner" userId="e401e998-08f8-4c5f-9c96-07aa887ae3c8" providerId="ADAL" clId="{98CA673F-A05F-49EA-A19E-36467D74C96D}" dt="2019-08-29T20:50:54.031" v="297" actId="2696"/>
          <pc:sldLayoutMkLst>
            <pc:docMk/>
            <pc:sldMasterMk cId="3031736964" sldId="2147483997"/>
            <pc:sldLayoutMk cId="1081212108" sldId="2147484005"/>
          </pc:sldLayoutMkLst>
        </pc:sldLayoutChg>
        <pc:sldLayoutChg chg="del">
          <pc:chgData name="Michael Posner" userId="e401e998-08f8-4c5f-9c96-07aa887ae3c8" providerId="ADAL" clId="{98CA673F-A05F-49EA-A19E-36467D74C96D}" dt="2019-08-29T20:50:54.031" v="298" actId="2696"/>
          <pc:sldLayoutMkLst>
            <pc:docMk/>
            <pc:sldMasterMk cId="3031736964" sldId="2147483997"/>
            <pc:sldLayoutMk cId="127061025" sldId="2147484006"/>
          </pc:sldLayoutMkLst>
        </pc:sldLayoutChg>
        <pc:sldLayoutChg chg="del">
          <pc:chgData name="Michael Posner" userId="e401e998-08f8-4c5f-9c96-07aa887ae3c8" providerId="ADAL" clId="{98CA673F-A05F-49EA-A19E-36467D74C96D}" dt="2019-08-29T20:50:54.031" v="299" actId="2696"/>
          <pc:sldLayoutMkLst>
            <pc:docMk/>
            <pc:sldMasterMk cId="3031736964" sldId="2147483997"/>
            <pc:sldLayoutMk cId="1695404722" sldId="2147484007"/>
          </pc:sldLayoutMkLst>
        </pc:sldLayoutChg>
        <pc:sldLayoutChg chg="del">
          <pc:chgData name="Michael Posner" userId="e401e998-08f8-4c5f-9c96-07aa887ae3c8" providerId="ADAL" clId="{98CA673F-A05F-49EA-A19E-36467D74C96D}" dt="2019-08-29T20:50:54.047" v="300" actId="2696"/>
          <pc:sldLayoutMkLst>
            <pc:docMk/>
            <pc:sldMasterMk cId="3031736964" sldId="2147483997"/>
            <pc:sldLayoutMk cId="1601961263" sldId="2147484008"/>
          </pc:sldLayoutMkLst>
        </pc:sldLayoutChg>
        <pc:sldLayoutChg chg="del">
          <pc:chgData name="Michael Posner" userId="e401e998-08f8-4c5f-9c96-07aa887ae3c8" providerId="ADAL" clId="{98CA673F-A05F-49EA-A19E-36467D74C96D}" dt="2019-08-29T20:50:54.047" v="301" actId="2696"/>
          <pc:sldLayoutMkLst>
            <pc:docMk/>
            <pc:sldMasterMk cId="3031736964" sldId="2147483997"/>
            <pc:sldLayoutMk cId="3308234226" sldId="2147484009"/>
          </pc:sldLayoutMkLst>
        </pc:sldLayoutChg>
        <pc:sldLayoutChg chg="del">
          <pc:chgData name="Michael Posner" userId="e401e998-08f8-4c5f-9c96-07aa887ae3c8" providerId="ADAL" clId="{98CA673F-A05F-49EA-A19E-36467D74C96D}" dt="2019-08-29T20:50:54.047" v="302" actId="2696"/>
          <pc:sldLayoutMkLst>
            <pc:docMk/>
            <pc:sldMasterMk cId="3031736964" sldId="2147483997"/>
            <pc:sldLayoutMk cId="4093922082" sldId="2147484010"/>
          </pc:sldLayoutMkLst>
        </pc:sldLayoutChg>
        <pc:sldLayoutChg chg="del">
          <pc:chgData name="Michael Posner" userId="e401e998-08f8-4c5f-9c96-07aa887ae3c8" providerId="ADAL" clId="{98CA673F-A05F-49EA-A19E-36467D74C96D}" dt="2019-08-29T20:50:53.953" v="288" actId="2696"/>
          <pc:sldLayoutMkLst>
            <pc:docMk/>
            <pc:sldMasterMk cId="3031736964" sldId="2147483997"/>
            <pc:sldLayoutMk cId="3714591775" sldId="2147484011"/>
          </pc:sldLayoutMkLst>
        </pc:sldLayoutChg>
        <pc:sldLayoutChg chg="del">
          <pc:chgData name="Michael Posner" userId="e401e998-08f8-4c5f-9c96-07aa887ae3c8" providerId="ADAL" clId="{98CA673F-A05F-49EA-A19E-36467D74C96D}" dt="2019-08-29T20:50:54.063" v="303" actId="2696"/>
          <pc:sldLayoutMkLst>
            <pc:docMk/>
            <pc:sldMasterMk cId="3031736964" sldId="2147483997"/>
            <pc:sldLayoutMk cId="3858799907" sldId="2147484012"/>
          </pc:sldLayoutMkLst>
        </pc:sldLayoutChg>
        <pc:sldLayoutChg chg="del">
          <pc:chgData name="Michael Posner" userId="e401e998-08f8-4c5f-9c96-07aa887ae3c8" providerId="ADAL" clId="{98CA673F-A05F-49EA-A19E-36467D74C96D}" dt="2019-08-29T20:50:54.063" v="304" actId="2696"/>
          <pc:sldLayoutMkLst>
            <pc:docMk/>
            <pc:sldMasterMk cId="3031736964" sldId="2147483997"/>
            <pc:sldLayoutMk cId="2286204895" sldId="2147484013"/>
          </pc:sldLayoutMkLst>
        </pc:sldLayoutChg>
      </pc:sldMasterChg>
      <pc:sldMasterChg chg="del delSldLayout">
        <pc:chgData name="Michael Posner" userId="e401e998-08f8-4c5f-9c96-07aa887ae3c8" providerId="ADAL" clId="{98CA673F-A05F-49EA-A19E-36467D74C96D}" dt="2019-08-29T20:50:46.981" v="94" actId="2696"/>
        <pc:sldMasterMkLst>
          <pc:docMk/>
          <pc:sldMasterMk cId="1121279817" sldId="2147484014"/>
        </pc:sldMasterMkLst>
        <pc:sldLayoutChg chg="del">
          <pc:chgData name="Michael Posner" userId="e401e998-08f8-4c5f-9c96-07aa887ae3c8" providerId="ADAL" clId="{98CA673F-A05F-49EA-A19E-36467D74C96D}" dt="2019-08-29T20:50:46.934" v="82" actId="2696"/>
          <pc:sldLayoutMkLst>
            <pc:docMk/>
            <pc:sldMasterMk cId="1121279817" sldId="2147484014"/>
            <pc:sldLayoutMk cId="3934842594" sldId="2147484015"/>
          </pc:sldLayoutMkLst>
        </pc:sldLayoutChg>
        <pc:sldLayoutChg chg="del">
          <pc:chgData name="Michael Posner" userId="e401e998-08f8-4c5f-9c96-07aa887ae3c8" providerId="ADAL" clId="{98CA673F-A05F-49EA-A19E-36467D74C96D}" dt="2019-08-29T20:50:46.949" v="83" actId="2696"/>
          <pc:sldLayoutMkLst>
            <pc:docMk/>
            <pc:sldMasterMk cId="1121279817" sldId="2147484014"/>
            <pc:sldLayoutMk cId="4041886458" sldId="2147484016"/>
          </pc:sldLayoutMkLst>
        </pc:sldLayoutChg>
        <pc:sldLayoutChg chg="del">
          <pc:chgData name="Michael Posner" userId="e401e998-08f8-4c5f-9c96-07aa887ae3c8" providerId="ADAL" clId="{98CA673F-A05F-49EA-A19E-36467D74C96D}" dt="2019-08-29T20:50:46.949" v="84" actId="2696"/>
          <pc:sldLayoutMkLst>
            <pc:docMk/>
            <pc:sldMasterMk cId="1121279817" sldId="2147484014"/>
            <pc:sldLayoutMk cId="2431545637" sldId="2147484017"/>
          </pc:sldLayoutMkLst>
        </pc:sldLayoutChg>
        <pc:sldLayoutChg chg="del">
          <pc:chgData name="Michael Posner" userId="e401e998-08f8-4c5f-9c96-07aa887ae3c8" providerId="ADAL" clId="{98CA673F-A05F-49EA-A19E-36467D74C96D}" dt="2019-08-29T20:50:46.949" v="85" actId="2696"/>
          <pc:sldLayoutMkLst>
            <pc:docMk/>
            <pc:sldMasterMk cId="1121279817" sldId="2147484014"/>
            <pc:sldLayoutMk cId="2001455502" sldId="2147484018"/>
          </pc:sldLayoutMkLst>
        </pc:sldLayoutChg>
        <pc:sldLayoutChg chg="del">
          <pc:chgData name="Michael Posner" userId="e401e998-08f8-4c5f-9c96-07aa887ae3c8" providerId="ADAL" clId="{98CA673F-A05F-49EA-A19E-36467D74C96D}" dt="2019-08-29T20:50:46.949" v="86" actId="2696"/>
          <pc:sldLayoutMkLst>
            <pc:docMk/>
            <pc:sldMasterMk cId="1121279817" sldId="2147484014"/>
            <pc:sldLayoutMk cId="2485242174" sldId="2147484019"/>
          </pc:sldLayoutMkLst>
        </pc:sldLayoutChg>
        <pc:sldLayoutChg chg="del">
          <pc:chgData name="Michael Posner" userId="e401e998-08f8-4c5f-9c96-07aa887ae3c8" providerId="ADAL" clId="{98CA673F-A05F-49EA-A19E-36467D74C96D}" dt="2019-08-29T20:50:46.965" v="87" actId="2696"/>
          <pc:sldLayoutMkLst>
            <pc:docMk/>
            <pc:sldMasterMk cId="1121279817" sldId="2147484014"/>
            <pc:sldLayoutMk cId="1040763" sldId="2147484020"/>
          </pc:sldLayoutMkLst>
        </pc:sldLayoutChg>
        <pc:sldLayoutChg chg="del">
          <pc:chgData name="Michael Posner" userId="e401e998-08f8-4c5f-9c96-07aa887ae3c8" providerId="ADAL" clId="{98CA673F-A05F-49EA-A19E-36467D74C96D}" dt="2019-08-29T20:50:46.965" v="88" actId="2696"/>
          <pc:sldLayoutMkLst>
            <pc:docMk/>
            <pc:sldMasterMk cId="1121279817" sldId="2147484014"/>
            <pc:sldLayoutMk cId="1101400090" sldId="2147484021"/>
          </pc:sldLayoutMkLst>
        </pc:sldLayoutChg>
        <pc:sldLayoutChg chg="del">
          <pc:chgData name="Michael Posner" userId="e401e998-08f8-4c5f-9c96-07aa887ae3c8" providerId="ADAL" clId="{98CA673F-A05F-49EA-A19E-36467D74C96D}" dt="2019-08-29T20:50:46.965" v="89" actId="2696"/>
          <pc:sldLayoutMkLst>
            <pc:docMk/>
            <pc:sldMasterMk cId="1121279817" sldId="2147484014"/>
            <pc:sldLayoutMk cId="2753313350" sldId="2147484022"/>
          </pc:sldLayoutMkLst>
        </pc:sldLayoutChg>
        <pc:sldLayoutChg chg="del">
          <pc:chgData name="Michael Posner" userId="e401e998-08f8-4c5f-9c96-07aa887ae3c8" providerId="ADAL" clId="{98CA673F-A05F-49EA-A19E-36467D74C96D}" dt="2019-08-29T20:50:46.965" v="90" actId="2696"/>
          <pc:sldLayoutMkLst>
            <pc:docMk/>
            <pc:sldMasterMk cId="1121279817" sldId="2147484014"/>
            <pc:sldLayoutMk cId="3733069159" sldId="2147484023"/>
          </pc:sldLayoutMkLst>
        </pc:sldLayoutChg>
        <pc:sldLayoutChg chg="del">
          <pc:chgData name="Michael Posner" userId="e401e998-08f8-4c5f-9c96-07aa887ae3c8" providerId="ADAL" clId="{98CA673F-A05F-49EA-A19E-36467D74C96D}" dt="2019-08-29T20:50:46.981" v="91" actId="2696"/>
          <pc:sldLayoutMkLst>
            <pc:docMk/>
            <pc:sldMasterMk cId="1121279817" sldId="2147484014"/>
            <pc:sldLayoutMk cId="2097096818" sldId="2147484024"/>
          </pc:sldLayoutMkLst>
        </pc:sldLayoutChg>
        <pc:sldLayoutChg chg="del">
          <pc:chgData name="Michael Posner" userId="e401e998-08f8-4c5f-9c96-07aa887ae3c8" providerId="ADAL" clId="{98CA673F-A05F-49EA-A19E-36467D74C96D}" dt="2019-08-29T20:50:46.981" v="92" actId="2696"/>
          <pc:sldLayoutMkLst>
            <pc:docMk/>
            <pc:sldMasterMk cId="1121279817" sldId="2147484014"/>
            <pc:sldLayoutMk cId="2874883180" sldId="2147484025"/>
          </pc:sldLayoutMkLst>
        </pc:sldLayoutChg>
        <pc:sldLayoutChg chg="del">
          <pc:chgData name="Michael Posner" userId="e401e998-08f8-4c5f-9c96-07aa887ae3c8" providerId="ADAL" clId="{98CA673F-A05F-49EA-A19E-36467D74C96D}" dt="2019-08-29T20:50:46.981" v="93" actId="2696"/>
          <pc:sldLayoutMkLst>
            <pc:docMk/>
            <pc:sldMasterMk cId="1121279817" sldId="2147484014"/>
            <pc:sldLayoutMk cId="3402618871" sldId="2147484026"/>
          </pc:sldLayoutMkLst>
        </pc:sldLayoutChg>
      </pc:sldMasterChg>
      <pc:sldMasterChg chg="del delSldLayout">
        <pc:chgData name="Michael Posner" userId="e401e998-08f8-4c5f-9c96-07aa887ae3c8" providerId="ADAL" clId="{98CA673F-A05F-49EA-A19E-36467D74C96D}" dt="2019-08-29T20:50:47.762" v="133" actId="2696"/>
        <pc:sldMasterMkLst>
          <pc:docMk/>
          <pc:sldMasterMk cId="3410475631" sldId="2147484027"/>
        </pc:sldMasterMkLst>
        <pc:sldLayoutChg chg="del">
          <pc:chgData name="Michael Posner" userId="e401e998-08f8-4c5f-9c96-07aa887ae3c8" providerId="ADAL" clId="{98CA673F-A05F-49EA-A19E-36467D74C96D}" dt="2019-08-29T20:50:47.699" v="120" actId="2696"/>
          <pc:sldLayoutMkLst>
            <pc:docMk/>
            <pc:sldMasterMk cId="3410475631" sldId="2147484027"/>
            <pc:sldLayoutMk cId="764880941" sldId="2147484028"/>
          </pc:sldLayoutMkLst>
        </pc:sldLayoutChg>
        <pc:sldLayoutChg chg="del">
          <pc:chgData name="Michael Posner" userId="e401e998-08f8-4c5f-9c96-07aa887ae3c8" providerId="ADAL" clId="{98CA673F-A05F-49EA-A19E-36467D74C96D}" dt="2019-08-29T20:50:47.699" v="121" actId="2696"/>
          <pc:sldLayoutMkLst>
            <pc:docMk/>
            <pc:sldMasterMk cId="3410475631" sldId="2147484027"/>
            <pc:sldLayoutMk cId="348526518" sldId="2147484029"/>
          </pc:sldLayoutMkLst>
        </pc:sldLayoutChg>
        <pc:sldLayoutChg chg="del">
          <pc:chgData name="Michael Posner" userId="e401e998-08f8-4c5f-9c96-07aa887ae3c8" providerId="ADAL" clId="{98CA673F-A05F-49EA-A19E-36467D74C96D}" dt="2019-08-29T20:50:47.715" v="122" actId="2696"/>
          <pc:sldLayoutMkLst>
            <pc:docMk/>
            <pc:sldMasterMk cId="3410475631" sldId="2147484027"/>
            <pc:sldLayoutMk cId="1548586722" sldId="2147484030"/>
          </pc:sldLayoutMkLst>
        </pc:sldLayoutChg>
        <pc:sldLayoutChg chg="del">
          <pc:chgData name="Michael Posner" userId="e401e998-08f8-4c5f-9c96-07aa887ae3c8" providerId="ADAL" clId="{98CA673F-A05F-49EA-A19E-36467D74C96D}" dt="2019-08-29T20:50:47.715" v="123" actId="2696"/>
          <pc:sldLayoutMkLst>
            <pc:docMk/>
            <pc:sldMasterMk cId="3410475631" sldId="2147484027"/>
            <pc:sldLayoutMk cId="1188463803" sldId="2147484031"/>
          </pc:sldLayoutMkLst>
        </pc:sldLayoutChg>
        <pc:sldLayoutChg chg="del">
          <pc:chgData name="Michael Posner" userId="e401e998-08f8-4c5f-9c96-07aa887ae3c8" providerId="ADAL" clId="{98CA673F-A05F-49EA-A19E-36467D74C96D}" dt="2019-08-29T20:50:47.715" v="124" actId="2696"/>
          <pc:sldLayoutMkLst>
            <pc:docMk/>
            <pc:sldMasterMk cId="3410475631" sldId="2147484027"/>
            <pc:sldLayoutMk cId="137447089" sldId="2147484032"/>
          </pc:sldLayoutMkLst>
        </pc:sldLayoutChg>
        <pc:sldLayoutChg chg="del">
          <pc:chgData name="Michael Posner" userId="e401e998-08f8-4c5f-9c96-07aa887ae3c8" providerId="ADAL" clId="{98CA673F-A05F-49EA-A19E-36467D74C96D}" dt="2019-08-29T20:50:47.715" v="125" actId="2696"/>
          <pc:sldLayoutMkLst>
            <pc:docMk/>
            <pc:sldMasterMk cId="3410475631" sldId="2147484027"/>
            <pc:sldLayoutMk cId="4093834760" sldId="2147484033"/>
          </pc:sldLayoutMkLst>
        </pc:sldLayoutChg>
        <pc:sldLayoutChg chg="del">
          <pc:chgData name="Michael Posner" userId="e401e998-08f8-4c5f-9c96-07aa887ae3c8" providerId="ADAL" clId="{98CA673F-A05F-49EA-A19E-36467D74C96D}" dt="2019-08-29T20:50:47.730" v="126" actId="2696"/>
          <pc:sldLayoutMkLst>
            <pc:docMk/>
            <pc:sldMasterMk cId="3410475631" sldId="2147484027"/>
            <pc:sldLayoutMk cId="3801573334" sldId="2147484034"/>
          </pc:sldLayoutMkLst>
        </pc:sldLayoutChg>
        <pc:sldLayoutChg chg="del">
          <pc:chgData name="Michael Posner" userId="e401e998-08f8-4c5f-9c96-07aa887ae3c8" providerId="ADAL" clId="{98CA673F-A05F-49EA-A19E-36467D74C96D}" dt="2019-08-29T20:50:47.730" v="127" actId="2696"/>
          <pc:sldLayoutMkLst>
            <pc:docMk/>
            <pc:sldMasterMk cId="3410475631" sldId="2147484027"/>
            <pc:sldLayoutMk cId="1043743590" sldId="2147484035"/>
          </pc:sldLayoutMkLst>
        </pc:sldLayoutChg>
        <pc:sldLayoutChg chg="del">
          <pc:chgData name="Michael Posner" userId="e401e998-08f8-4c5f-9c96-07aa887ae3c8" providerId="ADAL" clId="{98CA673F-A05F-49EA-A19E-36467D74C96D}" dt="2019-08-29T20:50:47.730" v="128" actId="2696"/>
          <pc:sldLayoutMkLst>
            <pc:docMk/>
            <pc:sldMasterMk cId="3410475631" sldId="2147484027"/>
            <pc:sldLayoutMk cId="3610283357" sldId="2147484036"/>
          </pc:sldLayoutMkLst>
        </pc:sldLayoutChg>
        <pc:sldLayoutChg chg="del">
          <pc:chgData name="Michael Posner" userId="e401e998-08f8-4c5f-9c96-07aa887ae3c8" providerId="ADAL" clId="{98CA673F-A05F-49EA-A19E-36467D74C96D}" dt="2019-08-29T20:50:47.730" v="129" actId="2696"/>
          <pc:sldLayoutMkLst>
            <pc:docMk/>
            <pc:sldMasterMk cId="3410475631" sldId="2147484027"/>
            <pc:sldLayoutMk cId="3833114775" sldId="2147484037"/>
          </pc:sldLayoutMkLst>
        </pc:sldLayoutChg>
        <pc:sldLayoutChg chg="del">
          <pc:chgData name="Michael Posner" userId="e401e998-08f8-4c5f-9c96-07aa887ae3c8" providerId="ADAL" clId="{98CA673F-A05F-49EA-A19E-36467D74C96D}" dt="2019-08-29T20:50:47.746" v="130" actId="2696"/>
          <pc:sldLayoutMkLst>
            <pc:docMk/>
            <pc:sldMasterMk cId="3410475631" sldId="2147484027"/>
            <pc:sldLayoutMk cId="2201733930" sldId="2147484038"/>
          </pc:sldLayoutMkLst>
        </pc:sldLayoutChg>
        <pc:sldLayoutChg chg="del">
          <pc:chgData name="Michael Posner" userId="e401e998-08f8-4c5f-9c96-07aa887ae3c8" providerId="ADAL" clId="{98CA673F-A05F-49EA-A19E-36467D74C96D}" dt="2019-08-29T20:50:47.746" v="131" actId="2696"/>
          <pc:sldLayoutMkLst>
            <pc:docMk/>
            <pc:sldMasterMk cId="3410475631" sldId="2147484027"/>
            <pc:sldLayoutMk cId="2584714179" sldId="2147484039"/>
          </pc:sldLayoutMkLst>
        </pc:sldLayoutChg>
        <pc:sldLayoutChg chg="del">
          <pc:chgData name="Michael Posner" userId="e401e998-08f8-4c5f-9c96-07aa887ae3c8" providerId="ADAL" clId="{98CA673F-A05F-49EA-A19E-36467D74C96D}" dt="2019-08-29T20:50:47.746" v="132" actId="2696"/>
          <pc:sldLayoutMkLst>
            <pc:docMk/>
            <pc:sldMasterMk cId="3410475631" sldId="2147484027"/>
            <pc:sldLayoutMk cId="1637732919" sldId="2147484040"/>
          </pc:sldLayoutMkLst>
        </pc:sldLayoutChg>
      </pc:sldMasterChg>
    </pc:docChg>
  </pc:docChgLst>
  <pc:docChgLst>
    <pc:chgData name="Michael Posner" userId="e401e998-08f8-4c5f-9c96-07aa887ae3c8" providerId="ADAL" clId="{2589310E-354C-403E-954F-D4FA126D9C58}"/>
    <pc:docChg chg="modSld modNotesMaster modHandout">
      <pc:chgData name="Michael Posner" userId="e401e998-08f8-4c5f-9c96-07aa887ae3c8" providerId="ADAL" clId="{2589310E-354C-403E-954F-D4FA126D9C58}" dt="2019-08-29T20:59:09.120" v="0"/>
      <pc:docMkLst>
        <pc:docMk/>
      </pc:docMkLst>
      <pc:sldChg chg="modNotes">
        <pc:chgData name="Michael Posner" userId="e401e998-08f8-4c5f-9c96-07aa887ae3c8" providerId="ADAL" clId="{2589310E-354C-403E-954F-D4FA126D9C58}" dt="2019-08-29T20:59:09.120" v="0"/>
        <pc:sldMkLst>
          <pc:docMk/>
          <pc:sldMk cId="0" sldId="257"/>
        </pc:sldMkLst>
      </pc:sldChg>
      <pc:sldChg chg="modNotes">
        <pc:chgData name="Michael Posner" userId="e401e998-08f8-4c5f-9c96-07aa887ae3c8" providerId="ADAL" clId="{2589310E-354C-403E-954F-D4FA126D9C58}" dt="2019-08-29T20:59:09.120" v="0"/>
        <pc:sldMkLst>
          <pc:docMk/>
          <pc:sldMk cId="428497522" sldId="464"/>
        </pc:sldMkLst>
      </pc:sldChg>
    </pc:docChg>
  </pc:docChgLst>
  <pc:docChgLst>
    <pc:chgData name="Michael Posner" userId="e401e998-08f8-4c5f-9c96-07aa887ae3c8" providerId="ADAL" clId="{16CF83ED-0364-4181-953C-AFB96D797A1C}"/>
    <pc:docChg chg="modSld">
      <pc:chgData name="Michael Posner" userId="e401e998-08f8-4c5f-9c96-07aa887ae3c8" providerId="ADAL" clId="{16CF83ED-0364-4181-953C-AFB96D797A1C}" dt="2021-08-25T06:53:58.134" v="64" actId="5793"/>
      <pc:docMkLst>
        <pc:docMk/>
      </pc:docMkLst>
      <pc:sldChg chg="modSp mod modAnim">
        <pc:chgData name="Michael Posner" userId="e401e998-08f8-4c5f-9c96-07aa887ae3c8" providerId="ADAL" clId="{16CF83ED-0364-4181-953C-AFB96D797A1C}" dt="2021-08-25T06:53:34.493" v="61" actId="20577"/>
        <pc:sldMkLst>
          <pc:docMk/>
          <pc:sldMk cId="428497522" sldId="464"/>
        </pc:sldMkLst>
        <pc:spChg chg="mod">
          <ac:chgData name="Michael Posner" userId="e401e998-08f8-4c5f-9c96-07aa887ae3c8" providerId="ADAL" clId="{16CF83ED-0364-4181-953C-AFB96D797A1C}" dt="2021-08-25T06:53:34.493" v="61" actId="20577"/>
          <ac:spMkLst>
            <pc:docMk/>
            <pc:sldMk cId="428497522" sldId="464"/>
            <ac:spMk id="90115" creationId="{00000000-0000-0000-0000-000000000000}"/>
          </ac:spMkLst>
        </pc:spChg>
      </pc:sldChg>
      <pc:sldChg chg="modSp modAnim">
        <pc:chgData name="Michael Posner" userId="e401e998-08f8-4c5f-9c96-07aa887ae3c8" providerId="ADAL" clId="{16CF83ED-0364-4181-953C-AFB96D797A1C}" dt="2021-08-25T06:53:58.134" v="64" actId="5793"/>
        <pc:sldMkLst>
          <pc:docMk/>
          <pc:sldMk cId="4200375471" sldId="465"/>
        </pc:sldMkLst>
        <pc:spChg chg="mod">
          <ac:chgData name="Michael Posner" userId="e401e998-08f8-4c5f-9c96-07aa887ae3c8" providerId="ADAL" clId="{16CF83ED-0364-4181-953C-AFB96D797A1C}" dt="2021-08-25T06:53:58.134" v="64" actId="5793"/>
          <ac:spMkLst>
            <pc:docMk/>
            <pc:sldMk cId="4200375471" sldId="465"/>
            <ac:spMk id="3" creationId="{F73033E5-9530-4334-988B-0609DC890A08}"/>
          </ac:spMkLst>
        </pc:spChg>
      </pc:sldChg>
    </pc:docChg>
  </pc:docChgLst>
  <pc:docChgLst>
    <pc:chgData name="Michael Posner" userId="e401e998-08f8-4c5f-9c96-07aa887ae3c8" providerId="ADAL" clId="{C5094D37-AB40-4A21-B91E-157EFB39F182}"/>
    <pc:docChg chg="custSel modSld modNotesMaster modHandout">
      <pc:chgData name="Michael Posner" userId="e401e998-08f8-4c5f-9c96-07aa887ae3c8" providerId="ADAL" clId="{C5094D37-AB40-4A21-B91E-157EFB39F182}" dt="2021-08-25T21:38:18.287" v="228"/>
      <pc:docMkLst>
        <pc:docMk/>
      </pc:docMkLst>
      <pc:sldChg chg="modNotes">
        <pc:chgData name="Michael Posner" userId="e401e998-08f8-4c5f-9c96-07aa887ae3c8" providerId="ADAL" clId="{C5094D37-AB40-4A21-B91E-157EFB39F182}" dt="2021-08-25T21:35:15.889" v="221"/>
        <pc:sldMkLst>
          <pc:docMk/>
          <pc:sldMk cId="0" sldId="257"/>
        </pc:sldMkLst>
      </pc:sldChg>
      <pc:sldChg chg="modSp">
        <pc:chgData name="Michael Posner" userId="e401e998-08f8-4c5f-9c96-07aa887ae3c8" providerId="ADAL" clId="{C5094D37-AB40-4A21-B91E-157EFB39F182}" dt="2021-08-25T21:32:28.518" v="220" actId="15"/>
        <pc:sldMkLst>
          <pc:docMk/>
          <pc:sldMk cId="0" sldId="286"/>
        </pc:sldMkLst>
        <pc:spChg chg="mod">
          <ac:chgData name="Michael Posner" userId="e401e998-08f8-4c5f-9c96-07aa887ae3c8" providerId="ADAL" clId="{C5094D37-AB40-4A21-B91E-157EFB39F182}" dt="2021-08-25T21:32:28.518" v="220" actId="15"/>
          <ac:spMkLst>
            <pc:docMk/>
            <pc:sldMk cId="0" sldId="286"/>
            <ac:spMk id="51203" creationId="{00000000-0000-0000-0000-000000000000}"/>
          </ac:spMkLst>
        </pc:spChg>
      </pc:sldChg>
      <pc:sldChg chg="modSp modAnim modNotes">
        <pc:chgData name="Michael Posner" userId="e401e998-08f8-4c5f-9c96-07aa887ae3c8" providerId="ADAL" clId="{C5094D37-AB40-4A21-B91E-157EFB39F182}" dt="2021-08-25T21:35:15.889" v="221"/>
        <pc:sldMkLst>
          <pc:docMk/>
          <pc:sldMk cId="428497522" sldId="464"/>
        </pc:sldMkLst>
        <pc:spChg chg="mod">
          <ac:chgData name="Michael Posner" userId="e401e998-08f8-4c5f-9c96-07aa887ae3c8" providerId="ADAL" clId="{C5094D37-AB40-4A21-B91E-157EFB39F182}" dt="2021-08-25T21:25:49.420" v="6" actId="207"/>
          <ac:spMkLst>
            <pc:docMk/>
            <pc:sldMk cId="428497522" sldId="464"/>
            <ac:spMk id="90115" creationId="{00000000-0000-0000-0000-000000000000}"/>
          </ac:spMkLst>
        </pc:spChg>
      </pc:sldChg>
      <pc:sldChg chg="addSp modSp mod modAnim">
        <pc:chgData name="Michael Posner" userId="e401e998-08f8-4c5f-9c96-07aa887ae3c8" providerId="ADAL" clId="{C5094D37-AB40-4A21-B91E-157EFB39F182}" dt="2021-08-25T21:31:45.229" v="184"/>
        <pc:sldMkLst>
          <pc:docMk/>
          <pc:sldMk cId="4200375471" sldId="465"/>
        </pc:sldMkLst>
        <pc:spChg chg="mod">
          <ac:chgData name="Michael Posner" userId="e401e998-08f8-4c5f-9c96-07aa887ae3c8" providerId="ADAL" clId="{C5094D37-AB40-4A21-B91E-157EFB39F182}" dt="2021-08-25T21:31:38.862" v="183" actId="20577"/>
          <ac:spMkLst>
            <pc:docMk/>
            <pc:sldMk cId="4200375471" sldId="465"/>
            <ac:spMk id="2" creationId="{70B553B7-9E01-4B08-AF8F-40B570203FD8}"/>
          </ac:spMkLst>
        </pc:spChg>
        <pc:spChg chg="mod">
          <ac:chgData name="Michael Posner" userId="e401e998-08f8-4c5f-9c96-07aa887ae3c8" providerId="ADAL" clId="{C5094D37-AB40-4A21-B91E-157EFB39F182}" dt="2021-08-25T21:31:07.971" v="167" actId="1036"/>
          <ac:spMkLst>
            <pc:docMk/>
            <pc:sldMk cId="4200375471" sldId="465"/>
            <ac:spMk id="3" creationId="{F73033E5-9530-4334-988B-0609DC890A08}"/>
          </ac:spMkLst>
        </pc:spChg>
        <pc:picChg chg="add mod">
          <ac:chgData name="Michael Posner" userId="e401e998-08f8-4c5f-9c96-07aa887ae3c8" providerId="ADAL" clId="{C5094D37-AB40-4A21-B91E-157EFB39F182}" dt="2021-08-25T21:31:09.648" v="173" actId="1036"/>
          <ac:picMkLst>
            <pc:docMk/>
            <pc:sldMk cId="4200375471" sldId="465"/>
            <ac:picMk id="5" creationId="{B2EF0127-C36E-4C1A-9086-A5D0FD9FC558}"/>
          </ac:picMkLst>
        </pc:picChg>
        <pc:picChg chg="add mod">
          <ac:chgData name="Michael Posner" userId="e401e998-08f8-4c5f-9c96-07aa887ae3c8" providerId="ADAL" clId="{C5094D37-AB40-4A21-B91E-157EFB39F182}" dt="2021-08-25T21:29:44.760" v="23" actId="1076"/>
          <ac:picMkLst>
            <pc:docMk/>
            <pc:sldMk cId="4200375471" sldId="465"/>
            <ac:picMk id="7" creationId="{917809B8-DE08-47FB-BF96-0B307B1B0E92}"/>
          </ac:picMkLst>
        </pc:picChg>
      </pc:sldChg>
      <pc:sldChg chg="modSp">
        <pc:chgData name="Michael Posner" userId="e401e998-08f8-4c5f-9c96-07aa887ae3c8" providerId="ADAL" clId="{C5094D37-AB40-4A21-B91E-157EFB39F182}" dt="2021-08-25T21:31:58.376" v="190" actId="20577"/>
        <pc:sldMkLst>
          <pc:docMk/>
          <pc:sldMk cId="2652053403" sldId="466"/>
        </pc:sldMkLst>
        <pc:spChg chg="mod">
          <ac:chgData name="Michael Posner" userId="e401e998-08f8-4c5f-9c96-07aa887ae3c8" providerId="ADAL" clId="{C5094D37-AB40-4A21-B91E-157EFB39F182}" dt="2021-08-25T21:31:58.376" v="190" actId="20577"/>
          <ac:spMkLst>
            <pc:docMk/>
            <pc:sldMk cId="2652053403" sldId="466"/>
            <ac:spMk id="3" creationId="{6DB93FC6-D052-4EFE-B43C-15A81D4535E3}"/>
          </ac:spMkLst>
        </pc:spChg>
      </pc:sldChg>
      <pc:sldChg chg="modNotes">
        <pc:chgData name="Michael Posner" userId="e401e998-08f8-4c5f-9c96-07aa887ae3c8" providerId="ADAL" clId="{C5094D37-AB40-4A21-B91E-157EFB39F182}" dt="2021-08-25T21:35:15.889" v="221"/>
        <pc:sldMkLst>
          <pc:docMk/>
          <pc:sldMk cId="4213198208" sldId="468"/>
        </pc:sldMkLst>
      </pc:sldChg>
      <pc:sldChg chg="modNotes">
        <pc:chgData name="Michael Posner" userId="e401e998-08f8-4c5f-9c96-07aa887ae3c8" providerId="ADAL" clId="{C5094D37-AB40-4A21-B91E-157EFB39F182}" dt="2021-08-25T21:35:15.889" v="221"/>
        <pc:sldMkLst>
          <pc:docMk/>
          <pc:sldMk cId="2243425946" sldId="469"/>
        </pc:sldMkLst>
      </pc:sldChg>
      <pc:sldChg chg="addSp delSp modSp mod modNotes">
        <pc:chgData name="Michael Posner" userId="e401e998-08f8-4c5f-9c96-07aa887ae3c8" providerId="ADAL" clId="{C5094D37-AB40-4A21-B91E-157EFB39F182}" dt="2021-08-25T21:38:18.287" v="228"/>
        <pc:sldMkLst>
          <pc:docMk/>
          <pc:sldMk cId="278299064" sldId="470"/>
        </pc:sldMkLst>
        <pc:picChg chg="del">
          <ac:chgData name="Michael Posner" userId="e401e998-08f8-4c5f-9c96-07aa887ae3c8" providerId="ADAL" clId="{C5094D37-AB40-4A21-B91E-157EFB39F182}" dt="2021-08-25T21:38:18.170" v="223"/>
          <ac:picMkLst>
            <pc:docMk/>
            <pc:sldMk cId="278299064" sldId="470"/>
            <ac:picMk id="4" creationId="{8F69E002-B49D-402B-A3B1-BB510540062B}"/>
          </ac:picMkLst>
        </pc:picChg>
        <pc:picChg chg="add mod ord replST">
          <ac:chgData name="Michael Posner" userId="e401e998-08f8-4c5f-9c96-07aa887ae3c8" providerId="ADAL" clId="{C5094D37-AB40-4A21-B91E-157EFB39F182}" dt="2021-08-25T21:38:18.287" v="228"/>
          <ac:picMkLst>
            <pc:docMk/>
            <pc:sldMk cId="278299064" sldId="470"/>
            <ac:picMk id="5" creationId="{ACF8DBD2-9F59-46D6-8DE5-8D54E4C1F026}"/>
          </ac:picMkLst>
        </pc:picChg>
      </pc:sldChg>
      <pc:sldChg chg="modNotes">
        <pc:chgData name="Michael Posner" userId="e401e998-08f8-4c5f-9c96-07aa887ae3c8" providerId="ADAL" clId="{C5094D37-AB40-4A21-B91E-157EFB39F182}" dt="2021-08-25T21:35:15.889" v="221"/>
        <pc:sldMkLst>
          <pc:docMk/>
          <pc:sldMk cId="296137201" sldId="47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3" y="3"/>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t" anchorCtr="0" compatLnSpc="1">
            <a:prstTxWarp prst="textNoShape">
              <a:avLst/>
            </a:prstTxWarp>
          </a:bodyPr>
          <a:lstStyle>
            <a:lvl1pPr algn="l" defTabSz="929344">
              <a:defRPr sz="1200"/>
            </a:lvl1pPr>
          </a:lstStyle>
          <a:p>
            <a:endParaRPr lang="en-US"/>
          </a:p>
        </p:txBody>
      </p:sp>
      <p:sp>
        <p:nvSpPr>
          <p:cNvPr id="79875" name="Rectangle 3"/>
          <p:cNvSpPr>
            <a:spLocks noGrp="1" noChangeArrowheads="1"/>
          </p:cNvSpPr>
          <p:nvPr>
            <p:ph type="dt" sz="quarter" idx="1"/>
          </p:nvPr>
        </p:nvSpPr>
        <p:spPr bwMode="auto">
          <a:xfrm>
            <a:off x="3977931" y="3"/>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t" anchorCtr="0" compatLnSpc="1">
            <a:prstTxWarp prst="textNoShape">
              <a:avLst/>
            </a:prstTxWarp>
          </a:bodyPr>
          <a:lstStyle>
            <a:lvl1pPr defTabSz="929344">
              <a:defRPr sz="1200"/>
            </a:lvl1pPr>
          </a:lstStyle>
          <a:p>
            <a:endParaRPr lang="en-US"/>
          </a:p>
        </p:txBody>
      </p:sp>
      <p:sp>
        <p:nvSpPr>
          <p:cNvPr id="79876" name="Rectangle 4"/>
          <p:cNvSpPr>
            <a:spLocks noGrp="1" noChangeArrowheads="1"/>
          </p:cNvSpPr>
          <p:nvPr>
            <p:ph type="ftr" sz="quarter" idx="2"/>
          </p:nvPr>
        </p:nvSpPr>
        <p:spPr bwMode="auto">
          <a:xfrm>
            <a:off x="3" y="8842724"/>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b" anchorCtr="0" compatLnSpc="1">
            <a:prstTxWarp prst="textNoShape">
              <a:avLst/>
            </a:prstTxWarp>
          </a:bodyPr>
          <a:lstStyle>
            <a:lvl1pPr algn="l" defTabSz="929344">
              <a:defRPr sz="1200"/>
            </a:lvl1pPr>
          </a:lstStyle>
          <a:p>
            <a:endParaRPr lang="en-US"/>
          </a:p>
        </p:txBody>
      </p:sp>
      <p:sp>
        <p:nvSpPr>
          <p:cNvPr id="79877" name="Rectangle 5"/>
          <p:cNvSpPr>
            <a:spLocks noGrp="1" noChangeArrowheads="1"/>
          </p:cNvSpPr>
          <p:nvPr>
            <p:ph type="sldNum" sz="quarter" idx="3"/>
          </p:nvPr>
        </p:nvSpPr>
        <p:spPr bwMode="auto">
          <a:xfrm>
            <a:off x="3977931" y="8842724"/>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b" anchorCtr="0" compatLnSpc="1">
            <a:prstTxWarp prst="textNoShape">
              <a:avLst/>
            </a:prstTxWarp>
          </a:bodyPr>
          <a:lstStyle>
            <a:lvl1pPr defTabSz="929344">
              <a:defRPr sz="1200"/>
            </a:lvl1pPr>
          </a:lstStyle>
          <a:p>
            <a:fld id="{96C00B1A-7CD6-40F7-BC67-A54E369052A6}" type="slidenum">
              <a:rPr lang="en-US"/>
              <a:pPr/>
              <a:t>‹#›</a:t>
            </a:fld>
            <a:endParaRPr lang="en-US"/>
          </a:p>
        </p:txBody>
      </p:sp>
    </p:spTree>
    <p:extLst>
      <p:ext uri="{BB962C8B-B14F-4D97-AF65-F5344CB8AC3E}">
        <p14:creationId xmlns:p14="http://schemas.microsoft.com/office/powerpoint/2010/main" val="929833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t" anchorCtr="0" compatLnSpc="1">
            <a:prstTxWarp prst="textNoShape">
              <a:avLst/>
            </a:prstTxWarp>
          </a:bodyPr>
          <a:lstStyle>
            <a:lvl1pPr algn="l" defTabSz="929344">
              <a:defRPr sz="1200"/>
            </a:lvl1pPr>
          </a:lstStyle>
          <a:p>
            <a:endParaRPr lang="en-US"/>
          </a:p>
        </p:txBody>
      </p:sp>
      <p:sp>
        <p:nvSpPr>
          <p:cNvPr id="4099" name="Rectangle 3"/>
          <p:cNvSpPr>
            <a:spLocks noGrp="1" noChangeArrowheads="1"/>
          </p:cNvSpPr>
          <p:nvPr>
            <p:ph type="dt" idx="1"/>
          </p:nvPr>
        </p:nvSpPr>
        <p:spPr bwMode="auto">
          <a:xfrm>
            <a:off x="3977931" y="3"/>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t" anchorCtr="0" compatLnSpc="1">
            <a:prstTxWarp prst="textNoShape">
              <a:avLst/>
            </a:prstTxWarp>
          </a:bodyPr>
          <a:lstStyle>
            <a:lvl1pPr defTabSz="929344">
              <a:defRPr sz="1200"/>
            </a:lvl1pPr>
          </a:lstStyle>
          <a:p>
            <a:endParaRPr lang="en-US"/>
          </a:p>
        </p:txBody>
      </p:sp>
      <p:sp>
        <p:nvSpPr>
          <p:cNvPr id="4100"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2619" y="4422135"/>
            <a:ext cx="5617871" cy="418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3" y="8842724"/>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b" anchorCtr="0" compatLnSpc="1">
            <a:prstTxWarp prst="textNoShape">
              <a:avLst/>
            </a:prstTxWarp>
          </a:bodyPr>
          <a:lstStyle>
            <a:lvl1pPr algn="l" defTabSz="929344">
              <a:defRPr sz="1200"/>
            </a:lvl1pPr>
          </a:lstStyle>
          <a:p>
            <a:endParaRPr lang="en-US"/>
          </a:p>
        </p:txBody>
      </p:sp>
      <p:sp>
        <p:nvSpPr>
          <p:cNvPr id="4103" name="Rectangle 7"/>
          <p:cNvSpPr>
            <a:spLocks noGrp="1" noChangeArrowheads="1"/>
          </p:cNvSpPr>
          <p:nvPr>
            <p:ph type="sldNum" sz="quarter" idx="5"/>
          </p:nvPr>
        </p:nvSpPr>
        <p:spPr bwMode="auto">
          <a:xfrm>
            <a:off x="3977931" y="8842724"/>
            <a:ext cx="3043648" cy="4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7" tIns="46460" rIns="92917" bIns="46460" numCol="1" anchor="b" anchorCtr="0" compatLnSpc="1">
            <a:prstTxWarp prst="textNoShape">
              <a:avLst/>
            </a:prstTxWarp>
          </a:bodyPr>
          <a:lstStyle>
            <a:lvl1pPr defTabSz="929344">
              <a:defRPr sz="1200"/>
            </a:lvl1pPr>
          </a:lstStyle>
          <a:p>
            <a:fld id="{59A896AA-6E09-42BA-AEDC-D783FD0D5099}" type="slidenum">
              <a:rPr lang="en-US"/>
              <a:pPr/>
              <a:t>‹#›</a:t>
            </a:fld>
            <a:endParaRPr lang="en-US"/>
          </a:p>
        </p:txBody>
      </p:sp>
    </p:spTree>
    <p:extLst>
      <p:ext uri="{BB962C8B-B14F-4D97-AF65-F5344CB8AC3E}">
        <p14:creationId xmlns:p14="http://schemas.microsoft.com/office/powerpoint/2010/main" val="41409489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300EE-6DDC-4BFF-9959-864E7034271B}" type="slidenum">
              <a:rPr lang="en-US"/>
              <a:pPr/>
              <a:t>1</a:t>
            </a:fld>
            <a:endParaRPr lang="en-US"/>
          </a:p>
        </p:txBody>
      </p:sp>
      <p:sp>
        <p:nvSpPr>
          <p:cNvPr id="5122" name="Rectangle 2"/>
          <p:cNvSpPr>
            <a:spLocks noGrp="1" noRot="1" noChangeAspect="1" noChangeArrowheads="1" noTextEdit="1"/>
          </p:cNvSpPr>
          <p:nvPr>
            <p:ph type="sldImg"/>
            <p:custDataLst>
              <p:tags r:id="rId1"/>
            </p:custDataLst>
          </p:nvPr>
        </p:nvSpPr>
        <p:spPr>
          <a:ln/>
        </p:spPr>
      </p:sp>
      <p:sp>
        <p:nvSpPr>
          <p:cNvPr id="5123" name="Rectangle 3"/>
          <p:cNvSpPr>
            <a:spLocks noGrp="1" noChangeArrowheads="1"/>
          </p:cNvSpPr>
          <p:nvPr>
            <p:ph type="body" idx="1"/>
          </p:nvPr>
        </p:nvSpPr>
        <p:spPr>
          <a:xfrm>
            <a:off x="935806" y="4422135"/>
            <a:ext cx="5151493" cy="4188171"/>
          </a:xfrm>
        </p:spPr>
        <p:txBody>
          <a:body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2085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7813" indent="-287620">
              <a:defRPr sz="2400">
                <a:solidFill>
                  <a:schemeClr val="tx1"/>
                </a:solidFill>
                <a:latin typeface="Arial" charset="0"/>
              </a:defRPr>
            </a:lvl2pPr>
            <a:lvl3pPr marL="1150482" indent="-230097">
              <a:defRPr sz="2400">
                <a:solidFill>
                  <a:schemeClr val="tx1"/>
                </a:solidFill>
                <a:latin typeface="Arial" charset="0"/>
              </a:defRPr>
            </a:lvl3pPr>
            <a:lvl4pPr marL="1610674" indent="-230097">
              <a:defRPr sz="2400">
                <a:solidFill>
                  <a:schemeClr val="tx1"/>
                </a:solidFill>
                <a:latin typeface="Arial" charset="0"/>
              </a:defRPr>
            </a:lvl4pPr>
            <a:lvl5pPr marL="2070868" indent="-230097">
              <a:defRPr sz="2400">
                <a:solidFill>
                  <a:schemeClr val="tx1"/>
                </a:solidFill>
                <a:latin typeface="Arial" charset="0"/>
              </a:defRPr>
            </a:lvl5pPr>
            <a:lvl6pPr marL="2531060" indent="-230097" algn="ctr" eaLnBrk="0" fontAlgn="base" hangingPunct="0">
              <a:spcBef>
                <a:spcPct val="0"/>
              </a:spcBef>
              <a:spcAft>
                <a:spcPct val="0"/>
              </a:spcAft>
              <a:defRPr sz="2400">
                <a:solidFill>
                  <a:schemeClr val="tx1"/>
                </a:solidFill>
                <a:latin typeface="Arial" charset="0"/>
              </a:defRPr>
            </a:lvl6pPr>
            <a:lvl7pPr marL="2991254" indent="-230097" algn="ctr" eaLnBrk="0" fontAlgn="base" hangingPunct="0">
              <a:spcBef>
                <a:spcPct val="0"/>
              </a:spcBef>
              <a:spcAft>
                <a:spcPct val="0"/>
              </a:spcAft>
              <a:defRPr sz="2400">
                <a:solidFill>
                  <a:schemeClr val="tx1"/>
                </a:solidFill>
                <a:latin typeface="Arial" charset="0"/>
              </a:defRPr>
            </a:lvl7pPr>
            <a:lvl8pPr marL="3451445" indent="-230097" algn="ctr" eaLnBrk="0" fontAlgn="base" hangingPunct="0">
              <a:spcBef>
                <a:spcPct val="0"/>
              </a:spcBef>
              <a:spcAft>
                <a:spcPct val="0"/>
              </a:spcAft>
              <a:defRPr sz="2400">
                <a:solidFill>
                  <a:schemeClr val="tx1"/>
                </a:solidFill>
                <a:latin typeface="Arial" charset="0"/>
              </a:defRPr>
            </a:lvl8pPr>
            <a:lvl9pPr marL="3911638" indent="-230097" algn="ctr" eaLnBrk="0" fontAlgn="base" hangingPunct="0">
              <a:spcBef>
                <a:spcPct val="0"/>
              </a:spcBef>
              <a:spcAft>
                <a:spcPct val="0"/>
              </a:spcAft>
              <a:defRPr sz="2400">
                <a:solidFill>
                  <a:schemeClr val="tx1"/>
                </a:solidFill>
                <a:latin typeface="Arial" charset="0"/>
              </a:defRPr>
            </a:lvl9pPr>
          </a:lstStyle>
          <a:p>
            <a:fld id="{CDEA93AA-3BE9-40CB-9A79-7AA51F340344}" type="slidenum">
              <a:rPr lang="en-US" sz="1200">
                <a:solidFill>
                  <a:prstClr val="black"/>
                </a:solidFill>
                <a:latin typeface="Times New Roman" pitchFamily="18" charset="0"/>
              </a:rPr>
              <a:pPr/>
              <a:t>11</a:t>
            </a:fld>
            <a:endParaRPr lang="en-US" sz="1200">
              <a:solidFill>
                <a:prstClr val="black"/>
              </a:solidFill>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SAS does not detect the end of the PROC MEANS step. SAS needs a RUN statement to detect the end.</a:t>
            </a:r>
          </a:p>
          <a:p>
            <a:r>
              <a:rPr lang="en-US">
                <a:latin typeface="Times New Roman" pitchFamily="18" charset="0"/>
              </a:rPr>
              <a:t>If the DATA step is over because of the RUN and the PROC PRINT is over because of the PROC MEANS, how does SAS detect the end of the PROC MEANS step?</a:t>
            </a:r>
          </a:p>
          <a:p>
            <a:r>
              <a:rPr lang="en-US">
                <a:latin typeface="Times New Roman" pitchFamily="18" charset="0"/>
              </a:rPr>
              <a:t>LW: Send a text response to the moderator.</a:t>
            </a:r>
          </a:p>
          <a:p>
            <a:r>
              <a:rPr lang="en-US">
                <a:latin typeface="Times New Roman" pitchFamily="18" charset="0"/>
              </a:rPr>
              <a:t>IBT: Ask for verbal responses. </a:t>
            </a:r>
          </a:p>
          <a:p>
            <a:endParaRPr lang="en-US">
              <a:latin typeface="Times New Roman" pitchFamily="18" charset="0"/>
            </a:endParaRPr>
          </a:p>
          <a:p>
            <a:endParaRPr lang="en-US">
              <a:latin typeface="Times New Roman" pitchFamily="18" charset="0"/>
            </a:endParaRPr>
          </a:p>
        </p:txBody>
      </p:sp>
    </p:spTree>
    <p:extLst>
      <p:ext uri="{BB962C8B-B14F-4D97-AF65-F5344CB8AC3E}">
        <p14:creationId xmlns:p14="http://schemas.microsoft.com/office/powerpoint/2010/main" val="521994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SAS detect the end of the PROC MEANS step?
http://www.polleverywhere.com/free_text_polls/nk3Z6krgiV6tv3tTI53LY</a:t>
            </a:r>
          </a:p>
        </p:txBody>
      </p:sp>
      <p:sp>
        <p:nvSpPr>
          <p:cNvPr id="4" name="Slide Number Placeholder 3"/>
          <p:cNvSpPr>
            <a:spLocks noGrp="1"/>
          </p:cNvSpPr>
          <p:nvPr>
            <p:ph type="sldNum" sz="quarter" idx="10"/>
          </p:nvPr>
        </p:nvSpPr>
        <p:spPr/>
        <p:txBody>
          <a:bodyPr/>
          <a:lstStyle/>
          <a:p>
            <a:fld id="{1C4BCB7D-BF4E-1446-AA25-7CBBEE977063}" type="slidenum">
              <a:rPr lang="en-US" smtClean="0"/>
              <a:t>12</a:t>
            </a:fld>
            <a:endParaRPr lang="en-US" dirty="0"/>
          </a:p>
        </p:txBody>
      </p:sp>
    </p:spTree>
    <p:extLst>
      <p:ext uri="{BB962C8B-B14F-4D97-AF65-F5344CB8AC3E}">
        <p14:creationId xmlns:p14="http://schemas.microsoft.com/office/powerpoint/2010/main" val="1556872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7813" indent="-287620">
              <a:defRPr sz="2400">
                <a:solidFill>
                  <a:schemeClr val="tx1"/>
                </a:solidFill>
                <a:latin typeface="Arial" charset="0"/>
              </a:defRPr>
            </a:lvl2pPr>
            <a:lvl3pPr marL="1150482" indent="-230097">
              <a:defRPr sz="2400">
                <a:solidFill>
                  <a:schemeClr val="tx1"/>
                </a:solidFill>
                <a:latin typeface="Arial" charset="0"/>
              </a:defRPr>
            </a:lvl3pPr>
            <a:lvl4pPr marL="1610674" indent="-230097">
              <a:defRPr sz="2400">
                <a:solidFill>
                  <a:schemeClr val="tx1"/>
                </a:solidFill>
                <a:latin typeface="Arial" charset="0"/>
              </a:defRPr>
            </a:lvl4pPr>
            <a:lvl5pPr marL="2070868" indent="-230097">
              <a:defRPr sz="2400">
                <a:solidFill>
                  <a:schemeClr val="tx1"/>
                </a:solidFill>
                <a:latin typeface="Arial" charset="0"/>
              </a:defRPr>
            </a:lvl5pPr>
            <a:lvl6pPr marL="2531060" indent="-230097" algn="ctr" eaLnBrk="0" fontAlgn="base" hangingPunct="0">
              <a:spcBef>
                <a:spcPct val="0"/>
              </a:spcBef>
              <a:spcAft>
                <a:spcPct val="0"/>
              </a:spcAft>
              <a:defRPr sz="2400">
                <a:solidFill>
                  <a:schemeClr val="tx1"/>
                </a:solidFill>
                <a:latin typeface="Arial" charset="0"/>
              </a:defRPr>
            </a:lvl6pPr>
            <a:lvl7pPr marL="2991254" indent="-230097" algn="ctr" eaLnBrk="0" fontAlgn="base" hangingPunct="0">
              <a:spcBef>
                <a:spcPct val="0"/>
              </a:spcBef>
              <a:spcAft>
                <a:spcPct val="0"/>
              </a:spcAft>
              <a:defRPr sz="2400">
                <a:solidFill>
                  <a:schemeClr val="tx1"/>
                </a:solidFill>
                <a:latin typeface="Arial" charset="0"/>
              </a:defRPr>
            </a:lvl7pPr>
            <a:lvl8pPr marL="3451445" indent="-230097" algn="ctr" eaLnBrk="0" fontAlgn="base" hangingPunct="0">
              <a:spcBef>
                <a:spcPct val="0"/>
              </a:spcBef>
              <a:spcAft>
                <a:spcPct val="0"/>
              </a:spcAft>
              <a:defRPr sz="2400">
                <a:solidFill>
                  <a:schemeClr val="tx1"/>
                </a:solidFill>
                <a:latin typeface="Arial" charset="0"/>
              </a:defRPr>
            </a:lvl8pPr>
            <a:lvl9pPr marL="3911638" indent="-230097" algn="ctr" eaLnBrk="0" fontAlgn="base" hangingPunct="0">
              <a:spcBef>
                <a:spcPct val="0"/>
              </a:spcBef>
              <a:spcAft>
                <a:spcPct val="0"/>
              </a:spcAft>
              <a:defRPr sz="2400">
                <a:solidFill>
                  <a:schemeClr val="tx1"/>
                </a:solidFill>
                <a:latin typeface="Arial" charset="0"/>
              </a:defRPr>
            </a:lvl9pPr>
          </a:lstStyle>
          <a:p>
            <a:fld id="{68DCF43A-AB39-4115-BC03-3DE3923516B9}" type="slidenum">
              <a:rPr lang="en-US" sz="1200">
                <a:solidFill>
                  <a:prstClr val="black"/>
                </a:solidFill>
                <a:latin typeface="Times New Roman" pitchFamily="18" charset="0"/>
              </a:rPr>
              <a:pPr/>
              <a:t>13</a:t>
            </a:fld>
            <a:endParaRPr lang="en-US" sz="1200">
              <a:solidFill>
                <a:prstClr val="black"/>
              </a:solidFill>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SAS does not detect the end of the PROC MEANS step. SAS needs a RUN statement to detect the end.</a:t>
            </a:r>
          </a:p>
          <a:p>
            <a:endParaRPr lang="en-US">
              <a:latin typeface="Times New Roman" pitchFamily="18" charset="0"/>
            </a:endParaRPr>
          </a:p>
        </p:txBody>
      </p:sp>
    </p:spTree>
    <p:extLst>
      <p:ext uri="{BB962C8B-B14F-4D97-AF65-F5344CB8AC3E}">
        <p14:creationId xmlns:p14="http://schemas.microsoft.com/office/powerpoint/2010/main" val="2214393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7813" indent="-287620">
              <a:defRPr sz="2400">
                <a:solidFill>
                  <a:schemeClr val="tx1"/>
                </a:solidFill>
                <a:latin typeface="Arial" pitchFamily="34" charset="0"/>
              </a:defRPr>
            </a:lvl2pPr>
            <a:lvl3pPr marL="1150482" indent="-230097">
              <a:defRPr sz="2400">
                <a:solidFill>
                  <a:schemeClr val="tx1"/>
                </a:solidFill>
                <a:latin typeface="Arial" pitchFamily="34" charset="0"/>
              </a:defRPr>
            </a:lvl3pPr>
            <a:lvl4pPr marL="1610674" indent="-230097">
              <a:defRPr sz="2400">
                <a:solidFill>
                  <a:schemeClr val="tx1"/>
                </a:solidFill>
                <a:latin typeface="Arial" pitchFamily="34" charset="0"/>
              </a:defRPr>
            </a:lvl4pPr>
            <a:lvl5pPr marL="2070868" indent="-230097">
              <a:defRPr sz="2400">
                <a:solidFill>
                  <a:schemeClr val="tx1"/>
                </a:solidFill>
                <a:latin typeface="Arial" pitchFamily="34" charset="0"/>
              </a:defRPr>
            </a:lvl5pPr>
            <a:lvl6pPr marL="2531060" indent="-230097" eaLnBrk="0" fontAlgn="base" hangingPunct="0">
              <a:spcBef>
                <a:spcPct val="0"/>
              </a:spcBef>
              <a:spcAft>
                <a:spcPct val="0"/>
              </a:spcAft>
              <a:defRPr sz="2400">
                <a:solidFill>
                  <a:schemeClr val="tx1"/>
                </a:solidFill>
                <a:latin typeface="Arial" pitchFamily="34" charset="0"/>
              </a:defRPr>
            </a:lvl6pPr>
            <a:lvl7pPr marL="2991254" indent="-230097" eaLnBrk="0" fontAlgn="base" hangingPunct="0">
              <a:spcBef>
                <a:spcPct val="0"/>
              </a:spcBef>
              <a:spcAft>
                <a:spcPct val="0"/>
              </a:spcAft>
              <a:defRPr sz="2400">
                <a:solidFill>
                  <a:schemeClr val="tx1"/>
                </a:solidFill>
                <a:latin typeface="Arial" pitchFamily="34" charset="0"/>
              </a:defRPr>
            </a:lvl7pPr>
            <a:lvl8pPr marL="3451445" indent="-230097" eaLnBrk="0" fontAlgn="base" hangingPunct="0">
              <a:spcBef>
                <a:spcPct val="0"/>
              </a:spcBef>
              <a:spcAft>
                <a:spcPct val="0"/>
              </a:spcAft>
              <a:defRPr sz="2400">
                <a:solidFill>
                  <a:schemeClr val="tx1"/>
                </a:solidFill>
                <a:latin typeface="Arial" pitchFamily="34" charset="0"/>
              </a:defRPr>
            </a:lvl8pPr>
            <a:lvl9pPr marL="3911638" indent="-230097" eaLnBrk="0" fontAlgn="base" hangingPunct="0">
              <a:spcBef>
                <a:spcPct val="0"/>
              </a:spcBef>
              <a:spcAft>
                <a:spcPct val="0"/>
              </a:spcAft>
              <a:defRPr sz="2400">
                <a:solidFill>
                  <a:schemeClr val="tx1"/>
                </a:solidFill>
                <a:latin typeface="Arial" pitchFamily="34" charset="0"/>
              </a:defRPr>
            </a:lvl9pPr>
          </a:lstStyle>
          <a:p>
            <a:fld id="{D1753DCF-B121-41F5-B96B-2D048C5F3D99}" type="slidenum">
              <a:rPr lang="en-US" sz="1200">
                <a:solidFill>
                  <a:prstClr val="black"/>
                </a:solidFill>
              </a:rPr>
              <a:pPr/>
              <a:t>14</a:t>
            </a:fld>
            <a:endParaRPr lang="en-US" sz="1200">
              <a:solidFill>
                <a:prstClr val="black"/>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itchFamily="34" charset="0"/>
              </a:rPr>
              <a:t>c. 5</a:t>
            </a:r>
          </a:p>
          <a:p>
            <a:pPr eaLnBrk="1" hangingPunct="1"/>
            <a:r>
              <a:rPr lang="en-US">
                <a:latin typeface="Arial" pitchFamily="34" charset="0"/>
              </a:rPr>
              <a:t>LW: Send a text response to the moderator.</a:t>
            </a:r>
          </a:p>
          <a:p>
            <a:pPr eaLnBrk="1" hangingPunct="1"/>
            <a:r>
              <a:rPr lang="en-US">
                <a:latin typeface="Arial" pitchFamily="34" charset="0"/>
              </a:rPr>
              <a:t>IBT: Give me your answer by holding up the correct number of fingers. </a:t>
            </a:r>
          </a:p>
        </p:txBody>
      </p:sp>
    </p:spTree>
    <p:extLst>
      <p:ext uri="{BB962C8B-B14F-4D97-AF65-F5344CB8AC3E}">
        <p14:creationId xmlns:p14="http://schemas.microsoft.com/office/powerpoint/2010/main" val="2875493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statements are in the DATA step?
http://www.polleverywhere.com/multiple_choice_polls/e77c25mZL5D6pQVg6I904</a:t>
            </a:r>
          </a:p>
        </p:txBody>
      </p:sp>
      <p:sp>
        <p:nvSpPr>
          <p:cNvPr id="4" name="Slide Number Placeholder 3"/>
          <p:cNvSpPr>
            <a:spLocks noGrp="1"/>
          </p:cNvSpPr>
          <p:nvPr>
            <p:ph type="sldNum" sz="quarter" idx="10"/>
          </p:nvPr>
        </p:nvSpPr>
        <p:spPr/>
        <p:txBody>
          <a:bodyPr/>
          <a:lstStyle/>
          <a:p>
            <a:fld id="{1C4BCB7D-BF4E-1446-AA25-7CBBEE977063}" type="slidenum">
              <a:rPr lang="en-US" smtClean="0"/>
              <a:t>15</a:t>
            </a:fld>
            <a:endParaRPr lang="en-US" dirty="0"/>
          </a:p>
        </p:txBody>
      </p:sp>
    </p:spTree>
    <p:extLst>
      <p:ext uri="{BB962C8B-B14F-4D97-AF65-F5344CB8AC3E}">
        <p14:creationId xmlns:p14="http://schemas.microsoft.com/office/powerpoint/2010/main" val="1556872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7813" indent="-287620">
              <a:defRPr sz="2400">
                <a:solidFill>
                  <a:schemeClr val="tx1"/>
                </a:solidFill>
                <a:latin typeface="Arial" pitchFamily="34" charset="0"/>
              </a:defRPr>
            </a:lvl2pPr>
            <a:lvl3pPr marL="1150482" indent="-230097">
              <a:defRPr sz="2400">
                <a:solidFill>
                  <a:schemeClr val="tx1"/>
                </a:solidFill>
                <a:latin typeface="Arial" pitchFamily="34" charset="0"/>
              </a:defRPr>
            </a:lvl3pPr>
            <a:lvl4pPr marL="1610674" indent="-230097">
              <a:defRPr sz="2400">
                <a:solidFill>
                  <a:schemeClr val="tx1"/>
                </a:solidFill>
                <a:latin typeface="Arial" pitchFamily="34" charset="0"/>
              </a:defRPr>
            </a:lvl4pPr>
            <a:lvl5pPr marL="2070868" indent="-230097">
              <a:defRPr sz="2400">
                <a:solidFill>
                  <a:schemeClr val="tx1"/>
                </a:solidFill>
                <a:latin typeface="Arial" pitchFamily="34" charset="0"/>
              </a:defRPr>
            </a:lvl5pPr>
            <a:lvl6pPr marL="2531060" indent="-230097" eaLnBrk="0" fontAlgn="base" hangingPunct="0">
              <a:spcBef>
                <a:spcPct val="0"/>
              </a:spcBef>
              <a:spcAft>
                <a:spcPct val="0"/>
              </a:spcAft>
              <a:defRPr sz="2400">
                <a:solidFill>
                  <a:schemeClr val="tx1"/>
                </a:solidFill>
                <a:latin typeface="Arial" pitchFamily="34" charset="0"/>
              </a:defRPr>
            </a:lvl6pPr>
            <a:lvl7pPr marL="2991254" indent="-230097" eaLnBrk="0" fontAlgn="base" hangingPunct="0">
              <a:spcBef>
                <a:spcPct val="0"/>
              </a:spcBef>
              <a:spcAft>
                <a:spcPct val="0"/>
              </a:spcAft>
              <a:defRPr sz="2400">
                <a:solidFill>
                  <a:schemeClr val="tx1"/>
                </a:solidFill>
                <a:latin typeface="Arial" pitchFamily="34" charset="0"/>
              </a:defRPr>
            </a:lvl7pPr>
            <a:lvl8pPr marL="3451445" indent="-230097" eaLnBrk="0" fontAlgn="base" hangingPunct="0">
              <a:spcBef>
                <a:spcPct val="0"/>
              </a:spcBef>
              <a:spcAft>
                <a:spcPct val="0"/>
              </a:spcAft>
              <a:defRPr sz="2400">
                <a:solidFill>
                  <a:schemeClr val="tx1"/>
                </a:solidFill>
                <a:latin typeface="Arial" pitchFamily="34" charset="0"/>
              </a:defRPr>
            </a:lvl8pPr>
            <a:lvl9pPr marL="3911638" indent="-230097" eaLnBrk="0" fontAlgn="base" hangingPunct="0">
              <a:spcBef>
                <a:spcPct val="0"/>
              </a:spcBef>
              <a:spcAft>
                <a:spcPct val="0"/>
              </a:spcAft>
              <a:defRPr sz="2400">
                <a:solidFill>
                  <a:schemeClr val="tx1"/>
                </a:solidFill>
                <a:latin typeface="Arial" pitchFamily="34" charset="0"/>
              </a:defRPr>
            </a:lvl9pPr>
          </a:lstStyle>
          <a:p>
            <a:fld id="{A4072A8A-D3AE-45D8-9EDD-3DBD3AED60AA}" type="slidenum">
              <a:rPr lang="en-US" sz="1200">
                <a:solidFill>
                  <a:prstClr val="black"/>
                </a:solidFill>
              </a:rPr>
              <a:pPr/>
              <a:t>16</a:t>
            </a:fld>
            <a:endParaRPr lang="en-US" sz="1200">
              <a:solidFill>
                <a:prstClr val="black"/>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itchFamily="34" charset="0"/>
              </a:rPr>
              <a:t>c. 5</a:t>
            </a:r>
          </a:p>
        </p:txBody>
      </p:sp>
    </p:spTree>
    <p:extLst>
      <p:ext uri="{BB962C8B-B14F-4D97-AF65-F5344CB8AC3E}">
        <p14:creationId xmlns:p14="http://schemas.microsoft.com/office/powerpoint/2010/main" val="157179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7813" indent="-287620">
              <a:defRPr sz="2400">
                <a:solidFill>
                  <a:schemeClr val="tx1"/>
                </a:solidFill>
                <a:latin typeface="Arial" pitchFamily="34" charset="0"/>
              </a:defRPr>
            </a:lvl2pPr>
            <a:lvl3pPr marL="1150482" indent="-230097">
              <a:defRPr sz="2400">
                <a:solidFill>
                  <a:schemeClr val="tx1"/>
                </a:solidFill>
                <a:latin typeface="Arial" pitchFamily="34" charset="0"/>
              </a:defRPr>
            </a:lvl3pPr>
            <a:lvl4pPr marL="1610674" indent="-230097">
              <a:defRPr sz="2400">
                <a:solidFill>
                  <a:schemeClr val="tx1"/>
                </a:solidFill>
                <a:latin typeface="Arial" pitchFamily="34" charset="0"/>
              </a:defRPr>
            </a:lvl4pPr>
            <a:lvl5pPr marL="2070868" indent="-230097">
              <a:defRPr sz="2400">
                <a:solidFill>
                  <a:schemeClr val="tx1"/>
                </a:solidFill>
                <a:latin typeface="Arial" pitchFamily="34" charset="0"/>
              </a:defRPr>
            </a:lvl5pPr>
            <a:lvl6pPr marL="2531060" indent="-230097" eaLnBrk="0" fontAlgn="base" hangingPunct="0">
              <a:spcBef>
                <a:spcPct val="0"/>
              </a:spcBef>
              <a:spcAft>
                <a:spcPct val="0"/>
              </a:spcAft>
              <a:defRPr sz="2400">
                <a:solidFill>
                  <a:schemeClr val="tx1"/>
                </a:solidFill>
                <a:latin typeface="Arial" pitchFamily="34" charset="0"/>
              </a:defRPr>
            </a:lvl6pPr>
            <a:lvl7pPr marL="2991254" indent="-230097" eaLnBrk="0" fontAlgn="base" hangingPunct="0">
              <a:spcBef>
                <a:spcPct val="0"/>
              </a:spcBef>
              <a:spcAft>
                <a:spcPct val="0"/>
              </a:spcAft>
              <a:defRPr sz="2400">
                <a:solidFill>
                  <a:schemeClr val="tx1"/>
                </a:solidFill>
                <a:latin typeface="Arial" pitchFamily="34" charset="0"/>
              </a:defRPr>
            </a:lvl7pPr>
            <a:lvl8pPr marL="3451445" indent="-230097" eaLnBrk="0" fontAlgn="base" hangingPunct="0">
              <a:spcBef>
                <a:spcPct val="0"/>
              </a:spcBef>
              <a:spcAft>
                <a:spcPct val="0"/>
              </a:spcAft>
              <a:defRPr sz="2400">
                <a:solidFill>
                  <a:schemeClr val="tx1"/>
                </a:solidFill>
                <a:latin typeface="Arial" pitchFamily="34" charset="0"/>
              </a:defRPr>
            </a:lvl8pPr>
            <a:lvl9pPr marL="3911638" indent="-230097" eaLnBrk="0" fontAlgn="base" hangingPunct="0">
              <a:spcBef>
                <a:spcPct val="0"/>
              </a:spcBef>
              <a:spcAft>
                <a:spcPct val="0"/>
              </a:spcAft>
              <a:defRPr sz="2400">
                <a:solidFill>
                  <a:schemeClr val="tx1"/>
                </a:solidFill>
                <a:latin typeface="Arial" pitchFamily="34" charset="0"/>
              </a:defRPr>
            </a:lvl9pPr>
          </a:lstStyle>
          <a:p>
            <a:fld id="{CD352E33-67FA-45EC-A3E3-F6308E7A4CB9}" type="slidenum">
              <a:rPr lang="en-US" sz="1200">
                <a:solidFill>
                  <a:prstClr val="black"/>
                </a:solidFill>
              </a:rPr>
              <a:pPr/>
              <a:t>17</a:t>
            </a:fld>
            <a:endParaRPr lang="en-US" sz="1200">
              <a:solidFill>
                <a:prstClr val="black"/>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latin typeface="Arial" pitchFamily="34" charset="0"/>
              </a:rPr>
              <a:t>daat</a:t>
            </a:r>
            <a:r>
              <a:rPr lang="en-US" dirty="0">
                <a:latin typeface="Arial" pitchFamily="34" charset="0"/>
              </a:rPr>
              <a:t> instead of data</a:t>
            </a:r>
          </a:p>
          <a:p>
            <a:pPr eaLnBrk="1" hangingPunct="1"/>
            <a:r>
              <a:rPr lang="en-US" dirty="0">
                <a:latin typeface="Arial" pitchFamily="34" charset="0"/>
              </a:rPr>
              <a:t>missing semi-colon</a:t>
            </a:r>
          </a:p>
          <a:p>
            <a:pPr eaLnBrk="1" hangingPunct="1"/>
            <a:r>
              <a:rPr lang="en-US" dirty="0">
                <a:latin typeface="Arial" pitchFamily="34" charset="0"/>
              </a:rPr>
              <a:t>average instead of max</a:t>
            </a:r>
          </a:p>
          <a:p>
            <a:pPr eaLnBrk="1" hangingPunct="1"/>
            <a:r>
              <a:rPr lang="en-US" dirty="0">
                <a:latin typeface="Arial" pitchFamily="34" charset="0"/>
              </a:rPr>
              <a:t>Based on your knowledge so far, do you see any errors?  </a:t>
            </a:r>
          </a:p>
          <a:p>
            <a:pPr eaLnBrk="1" hangingPunct="1"/>
            <a:r>
              <a:rPr lang="en-US" dirty="0">
                <a:latin typeface="Arial" pitchFamily="34" charset="0"/>
              </a:rPr>
              <a:t>The first two errors should be apparent to the student. The error in PROC MEANS is really beyond the knowledge that they have so far.</a:t>
            </a:r>
          </a:p>
          <a:p>
            <a:pPr eaLnBrk="1" hangingPunct="1"/>
            <a:r>
              <a:rPr lang="en-US" dirty="0">
                <a:latin typeface="Arial" pitchFamily="34" charset="0"/>
              </a:rPr>
              <a:t>LW: If you see an error in the DATA step, send in the error as a text response.  If you see an error in the PROC PRINT step, send in a text response.  Anyone see an error in the PROC MEANS step; if so send in a text response?  As students send in text responses for a question, give the answer before moving to the next question. Don’t wait for everyone to respond.</a:t>
            </a:r>
          </a:p>
          <a:p>
            <a:pPr eaLnBrk="1" hangingPunct="1"/>
            <a:r>
              <a:rPr lang="en-US" dirty="0">
                <a:latin typeface="Arial" pitchFamily="34" charset="0"/>
              </a:rPr>
              <a:t>IBT: Verbally ask for the errors step by step. </a:t>
            </a:r>
          </a:p>
        </p:txBody>
      </p:sp>
    </p:spTree>
    <p:extLst>
      <p:ext uri="{BB962C8B-B14F-4D97-AF65-F5344CB8AC3E}">
        <p14:creationId xmlns:p14="http://schemas.microsoft.com/office/powerpoint/2010/main" val="996722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has three syntax errors. What are the errors? (all three in one answer)
http://www.polleverywhere.com/free_text_polls/e8hkLkPEOdmic60EnKWjJ</a:t>
            </a:r>
          </a:p>
        </p:txBody>
      </p:sp>
      <p:sp>
        <p:nvSpPr>
          <p:cNvPr id="4" name="Slide Number Placeholder 3"/>
          <p:cNvSpPr>
            <a:spLocks noGrp="1"/>
          </p:cNvSpPr>
          <p:nvPr>
            <p:ph type="sldNum" sz="quarter" idx="10"/>
          </p:nvPr>
        </p:nvSpPr>
        <p:spPr/>
        <p:txBody>
          <a:bodyPr/>
          <a:lstStyle/>
          <a:p>
            <a:fld id="{1C4BCB7D-BF4E-1446-AA25-7CBBEE977063}" type="slidenum">
              <a:rPr lang="en-US" smtClean="0"/>
              <a:t>18</a:t>
            </a:fld>
            <a:endParaRPr lang="en-US" dirty="0"/>
          </a:p>
        </p:txBody>
      </p:sp>
    </p:spTree>
    <p:extLst>
      <p:ext uri="{BB962C8B-B14F-4D97-AF65-F5344CB8AC3E}">
        <p14:creationId xmlns:p14="http://schemas.microsoft.com/office/powerpoint/2010/main" val="155687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7813" indent="-287620">
              <a:defRPr sz="2400">
                <a:solidFill>
                  <a:schemeClr val="tx1"/>
                </a:solidFill>
                <a:latin typeface="Arial" pitchFamily="34" charset="0"/>
              </a:defRPr>
            </a:lvl2pPr>
            <a:lvl3pPr marL="1150482" indent="-230097">
              <a:defRPr sz="2400">
                <a:solidFill>
                  <a:schemeClr val="tx1"/>
                </a:solidFill>
                <a:latin typeface="Arial" pitchFamily="34" charset="0"/>
              </a:defRPr>
            </a:lvl3pPr>
            <a:lvl4pPr marL="1610674" indent="-230097">
              <a:defRPr sz="2400">
                <a:solidFill>
                  <a:schemeClr val="tx1"/>
                </a:solidFill>
                <a:latin typeface="Arial" pitchFamily="34" charset="0"/>
              </a:defRPr>
            </a:lvl4pPr>
            <a:lvl5pPr marL="2070868" indent="-230097">
              <a:defRPr sz="2400">
                <a:solidFill>
                  <a:schemeClr val="tx1"/>
                </a:solidFill>
                <a:latin typeface="Arial" pitchFamily="34" charset="0"/>
              </a:defRPr>
            </a:lvl5pPr>
            <a:lvl6pPr marL="2531060" indent="-230097" eaLnBrk="0" fontAlgn="base" hangingPunct="0">
              <a:spcBef>
                <a:spcPct val="0"/>
              </a:spcBef>
              <a:spcAft>
                <a:spcPct val="0"/>
              </a:spcAft>
              <a:defRPr sz="2400">
                <a:solidFill>
                  <a:schemeClr val="tx1"/>
                </a:solidFill>
                <a:latin typeface="Arial" pitchFamily="34" charset="0"/>
              </a:defRPr>
            </a:lvl6pPr>
            <a:lvl7pPr marL="2991254" indent="-230097" eaLnBrk="0" fontAlgn="base" hangingPunct="0">
              <a:spcBef>
                <a:spcPct val="0"/>
              </a:spcBef>
              <a:spcAft>
                <a:spcPct val="0"/>
              </a:spcAft>
              <a:defRPr sz="2400">
                <a:solidFill>
                  <a:schemeClr val="tx1"/>
                </a:solidFill>
                <a:latin typeface="Arial" pitchFamily="34" charset="0"/>
              </a:defRPr>
            </a:lvl7pPr>
            <a:lvl8pPr marL="3451445" indent="-230097" eaLnBrk="0" fontAlgn="base" hangingPunct="0">
              <a:spcBef>
                <a:spcPct val="0"/>
              </a:spcBef>
              <a:spcAft>
                <a:spcPct val="0"/>
              </a:spcAft>
              <a:defRPr sz="2400">
                <a:solidFill>
                  <a:schemeClr val="tx1"/>
                </a:solidFill>
                <a:latin typeface="Arial" pitchFamily="34" charset="0"/>
              </a:defRPr>
            </a:lvl8pPr>
            <a:lvl9pPr marL="3911638" indent="-230097" eaLnBrk="0" fontAlgn="base" hangingPunct="0">
              <a:spcBef>
                <a:spcPct val="0"/>
              </a:spcBef>
              <a:spcAft>
                <a:spcPct val="0"/>
              </a:spcAft>
              <a:defRPr sz="2400">
                <a:solidFill>
                  <a:schemeClr val="tx1"/>
                </a:solidFill>
                <a:latin typeface="Arial" pitchFamily="34" charset="0"/>
              </a:defRPr>
            </a:lvl9pPr>
          </a:lstStyle>
          <a:p>
            <a:fld id="{7EE86753-C1B2-4943-AB50-758176D443E0}" type="slidenum">
              <a:rPr lang="en-US" sz="1200">
                <a:solidFill>
                  <a:prstClr val="black"/>
                </a:solidFill>
              </a:rPr>
              <a:pPr/>
              <a:t>19</a:t>
            </a:fld>
            <a:endParaRPr lang="en-US" sz="1200">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latin typeface="Arial" pitchFamily="34" charset="0"/>
              </a:rPr>
              <a:t>daat</a:t>
            </a:r>
            <a:r>
              <a:rPr lang="en-US" dirty="0">
                <a:latin typeface="Arial" pitchFamily="34" charset="0"/>
              </a:rPr>
              <a:t> instead of data</a:t>
            </a:r>
          </a:p>
          <a:p>
            <a:pPr eaLnBrk="1" hangingPunct="1"/>
            <a:r>
              <a:rPr lang="en-US" dirty="0">
                <a:latin typeface="Arial" pitchFamily="34" charset="0"/>
              </a:rPr>
              <a:t>missing semi-colon</a:t>
            </a:r>
          </a:p>
          <a:p>
            <a:pPr eaLnBrk="1" hangingPunct="1"/>
            <a:r>
              <a:rPr lang="en-US" dirty="0">
                <a:latin typeface="Arial" pitchFamily="34" charset="0"/>
              </a:rPr>
              <a:t>average instead of max</a:t>
            </a:r>
          </a:p>
          <a:p>
            <a:pPr eaLnBrk="1" hangingPunct="1"/>
            <a:endParaRPr lang="en-US" dirty="0">
              <a:latin typeface="Arial" pitchFamily="34" charset="0"/>
            </a:endParaRPr>
          </a:p>
        </p:txBody>
      </p:sp>
    </p:spTree>
    <p:extLst>
      <p:ext uri="{BB962C8B-B14F-4D97-AF65-F5344CB8AC3E}">
        <p14:creationId xmlns:p14="http://schemas.microsoft.com/office/powerpoint/2010/main" val="396516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652D2-43D6-41AA-BC56-3B372D31C929}" type="slidenum">
              <a:rPr lang="en-US"/>
              <a:pPr/>
              <a:t>3</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776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8680B-DB98-469E-8FC2-524629C4C868}" type="slidenum">
              <a:rPr lang="en-US"/>
              <a:pPr/>
              <a:t>4</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972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8680B-DB98-469E-8FC2-524629C4C868}" type="slidenum">
              <a:rPr lang="en-US"/>
              <a:pPr/>
              <a:t>5</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0252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8680B-DB98-469E-8FC2-524629C4C868}" type="slidenum">
              <a:rPr lang="en-US"/>
              <a:pPr/>
              <a:t>6</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6901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In this chapter, we want to learn the basics of a SAS program plus find out how to use SAS to submit the program.</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7813" indent="-287620">
              <a:defRPr sz="2400">
                <a:solidFill>
                  <a:schemeClr val="tx1"/>
                </a:solidFill>
                <a:latin typeface="Arial" charset="0"/>
              </a:defRPr>
            </a:lvl2pPr>
            <a:lvl3pPr marL="1150482" indent="-230097">
              <a:defRPr sz="2400">
                <a:solidFill>
                  <a:schemeClr val="tx1"/>
                </a:solidFill>
                <a:latin typeface="Arial" charset="0"/>
              </a:defRPr>
            </a:lvl3pPr>
            <a:lvl4pPr marL="1610674" indent="-230097">
              <a:defRPr sz="2400">
                <a:solidFill>
                  <a:schemeClr val="tx1"/>
                </a:solidFill>
                <a:latin typeface="Arial" charset="0"/>
              </a:defRPr>
            </a:lvl4pPr>
            <a:lvl5pPr marL="2070868" indent="-230097">
              <a:defRPr sz="2400">
                <a:solidFill>
                  <a:schemeClr val="tx1"/>
                </a:solidFill>
                <a:latin typeface="Arial" charset="0"/>
              </a:defRPr>
            </a:lvl5pPr>
            <a:lvl6pPr marL="2531060" indent="-230097" algn="ctr" eaLnBrk="0" fontAlgn="base" hangingPunct="0">
              <a:spcBef>
                <a:spcPct val="0"/>
              </a:spcBef>
              <a:spcAft>
                <a:spcPct val="0"/>
              </a:spcAft>
              <a:defRPr sz="2400">
                <a:solidFill>
                  <a:schemeClr val="tx1"/>
                </a:solidFill>
                <a:latin typeface="Arial" charset="0"/>
              </a:defRPr>
            </a:lvl6pPr>
            <a:lvl7pPr marL="2991254" indent="-230097" algn="ctr" eaLnBrk="0" fontAlgn="base" hangingPunct="0">
              <a:spcBef>
                <a:spcPct val="0"/>
              </a:spcBef>
              <a:spcAft>
                <a:spcPct val="0"/>
              </a:spcAft>
              <a:defRPr sz="2400">
                <a:solidFill>
                  <a:schemeClr val="tx1"/>
                </a:solidFill>
                <a:latin typeface="Arial" charset="0"/>
              </a:defRPr>
            </a:lvl7pPr>
            <a:lvl8pPr marL="3451445" indent="-230097" algn="ctr" eaLnBrk="0" fontAlgn="base" hangingPunct="0">
              <a:spcBef>
                <a:spcPct val="0"/>
              </a:spcBef>
              <a:spcAft>
                <a:spcPct val="0"/>
              </a:spcAft>
              <a:defRPr sz="2400">
                <a:solidFill>
                  <a:schemeClr val="tx1"/>
                </a:solidFill>
                <a:latin typeface="Arial" charset="0"/>
              </a:defRPr>
            </a:lvl8pPr>
            <a:lvl9pPr marL="3911638" indent="-230097" algn="ctr" eaLnBrk="0" fontAlgn="base" hangingPunct="0">
              <a:spcBef>
                <a:spcPct val="0"/>
              </a:spcBef>
              <a:spcAft>
                <a:spcPct val="0"/>
              </a:spcAft>
              <a:defRPr sz="2400">
                <a:solidFill>
                  <a:schemeClr val="tx1"/>
                </a:solidFill>
                <a:latin typeface="Arial" charset="0"/>
              </a:defRPr>
            </a:lvl9pPr>
          </a:lstStyle>
          <a:p>
            <a:fld id="{2EFB9FFC-FBED-4A9A-B754-65B204F6CD90}" type="slidenum">
              <a:rPr lang="en-US" sz="1200">
                <a:solidFill>
                  <a:prstClr val="black"/>
                </a:solidFill>
                <a:latin typeface="Times New Roman" pitchFamily="18" charset="0"/>
              </a:rPr>
              <a:pPr/>
              <a:t>7</a:t>
            </a:fld>
            <a:endParaRPr lang="en-US" sz="1200">
              <a:solidFill>
                <a:prstClr val="black"/>
              </a:solidFill>
              <a:latin typeface="Times New Roman" pitchFamily="18" charset="0"/>
            </a:endParaRPr>
          </a:p>
        </p:txBody>
      </p:sp>
    </p:spTree>
    <p:extLst>
      <p:ext uri="{BB962C8B-B14F-4D97-AF65-F5344CB8AC3E}">
        <p14:creationId xmlns:p14="http://schemas.microsoft.com/office/powerpoint/2010/main" val="3230454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7813" indent="-287620">
              <a:defRPr sz="2400">
                <a:solidFill>
                  <a:schemeClr val="tx1"/>
                </a:solidFill>
                <a:latin typeface="Arial" charset="0"/>
              </a:defRPr>
            </a:lvl2pPr>
            <a:lvl3pPr marL="1150482" indent="-230097">
              <a:defRPr sz="2400">
                <a:solidFill>
                  <a:schemeClr val="tx1"/>
                </a:solidFill>
                <a:latin typeface="Arial" charset="0"/>
              </a:defRPr>
            </a:lvl3pPr>
            <a:lvl4pPr marL="1610674" indent="-230097">
              <a:defRPr sz="2400">
                <a:solidFill>
                  <a:schemeClr val="tx1"/>
                </a:solidFill>
                <a:latin typeface="Arial" charset="0"/>
              </a:defRPr>
            </a:lvl4pPr>
            <a:lvl5pPr marL="2070868" indent="-230097">
              <a:defRPr sz="2400">
                <a:solidFill>
                  <a:schemeClr val="tx1"/>
                </a:solidFill>
                <a:latin typeface="Arial" charset="0"/>
              </a:defRPr>
            </a:lvl5pPr>
            <a:lvl6pPr marL="2531060" indent="-230097" algn="ctr" eaLnBrk="0" fontAlgn="base" hangingPunct="0">
              <a:spcBef>
                <a:spcPct val="0"/>
              </a:spcBef>
              <a:spcAft>
                <a:spcPct val="0"/>
              </a:spcAft>
              <a:defRPr sz="2400">
                <a:solidFill>
                  <a:schemeClr val="tx1"/>
                </a:solidFill>
                <a:latin typeface="Arial" charset="0"/>
              </a:defRPr>
            </a:lvl6pPr>
            <a:lvl7pPr marL="2991254" indent="-230097" algn="ctr" eaLnBrk="0" fontAlgn="base" hangingPunct="0">
              <a:spcBef>
                <a:spcPct val="0"/>
              </a:spcBef>
              <a:spcAft>
                <a:spcPct val="0"/>
              </a:spcAft>
              <a:defRPr sz="2400">
                <a:solidFill>
                  <a:schemeClr val="tx1"/>
                </a:solidFill>
                <a:latin typeface="Arial" charset="0"/>
              </a:defRPr>
            </a:lvl7pPr>
            <a:lvl8pPr marL="3451445" indent="-230097" algn="ctr" eaLnBrk="0" fontAlgn="base" hangingPunct="0">
              <a:spcBef>
                <a:spcPct val="0"/>
              </a:spcBef>
              <a:spcAft>
                <a:spcPct val="0"/>
              </a:spcAft>
              <a:defRPr sz="2400">
                <a:solidFill>
                  <a:schemeClr val="tx1"/>
                </a:solidFill>
                <a:latin typeface="Arial" charset="0"/>
              </a:defRPr>
            </a:lvl8pPr>
            <a:lvl9pPr marL="3911638" indent="-230097" algn="ctr" eaLnBrk="0" fontAlgn="base" hangingPunct="0">
              <a:spcBef>
                <a:spcPct val="0"/>
              </a:spcBef>
              <a:spcAft>
                <a:spcPct val="0"/>
              </a:spcAft>
              <a:defRPr sz="2400">
                <a:solidFill>
                  <a:schemeClr val="tx1"/>
                </a:solidFill>
                <a:latin typeface="Arial" charset="0"/>
              </a:defRPr>
            </a:lvl9pPr>
          </a:lstStyle>
          <a:p>
            <a:fld id="{E93D2A90-69AD-4F8D-90EE-DADEFFDD5002}" type="slidenum">
              <a:rPr lang="en-US" sz="1200">
                <a:solidFill>
                  <a:prstClr val="black"/>
                </a:solidFill>
                <a:latin typeface="Times New Roman" pitchFamily="18" charset="0"/>
              </a:rPr>
              <a:pPr/>
              <a:t>8</a:t>
            </a:fld>
            <a:endParaRPr lang="en-US" sz="1200">
              <a:solidFill>
                <a:prstClr val="black"/>
              </a:solidFill>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3 steps</a:t>
            </a:r>
          </a:p>
          <a:p>
            <a:r>
              <a:rPr lang="en-US">
                <a:latin typeface="Times New Roman" pitchFamily="18" charset="0"/>
              </a:rPr>
              <a:t>Based on what you just learned about steps, how many steps do you think are in this program?</a:t>
            </a:r>
          </a:p>
          <a:p>
            <a:r>
              <a:rPr lang="en-US">
                <a:latin typeface="Times New Roman" pitchFamily="18" charset="0"/>
              </a:rPr>
              <a:t>LW: Send a text response to the moderator. (This is the first time to officially send a response to moderator, explain in detail if necessary).</a:t>
            </a:r>
          </a:p>
          <a:p>
            <a:r>
              <a:rPr lang="en-US">
                <a:latin typeface="Times New Roman" pitchFamily="18" charset="0"/>
              </a:rPr>
              <a:t>IBT: Give me your answer by holding up the correct number of fingers. </a:t>
            </a:r>
          </a:p>
          <a:p>
            <a:endParaRPr lang="en-US">
              <a:latin typeface="Times New Roman" pitchFamily="18" charset="0"/>
            </a:endParaRPr>
          </a:p>
        </p:txBody>
      </p:sp>
    </p:spTree>
    <p:extLst>
      <p:ext uri="{BB962C8B-B14F-4D97-AF65-F5344CB8AC3E}">
        <p14:creationId xmlns:p14="http://schemas.microsoft.com/office/powerpoint/2010/main" val="79594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steps are in this program?
http://www.polleverywhere.com/multiple_choice_polls/tYw3kfcblicK59HVaZCJ5</a:t>
            </a:r>
          </a:p>
        </p:txBody>
      </p:sp>
      <p:sp>
        <p:nvSpPr>
          <p:cNvPr id="4" name="Slide Number Placeholder 3"/>
          <p:cNvSpPr>
            <a:spLocks noGrp="1"/>
          </p:cNvSpPr>
          <p:nvPr>
            <p:ph type="sldNum" sz="quarter" idx="10"/>
          </p:nvPr>
        </p:nvSpPr>
        <p:spPr/>
        <p:txBody>
          <a:bodyPr/>
          <a:lstStyle/>
          <a:p>
            <a:fld id="{1C4BCB7D-BF4E-1446-AA25-7CBBEE977063}" type="slidenum">
              <a:rPr lang="en-US" smtClean="0"/>
              <a:t>9</a:t>
            </a:fld>
            <a:endParaRPr lang="en-US" dirty="0"/>
          </a:p>
        </p:txBody>
      </p:sp>
    </p:spTree>
    <p:extLst>
      <p:ext uri="{BB962C8B-B14F-4D97-AF65-F5344CB8AC3E}">
        <p14:creationId xmlns:p14="http://schemas.microsoft.com/office/powerpoint/2010/main" val="1556872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7813" indent="-287620">
              <a:defRPr sz="2400">
                <a:solidFill>
                  <a:schemeClr val="tx1"/>
                </a:solidFill>
                <a:latin typeface="Arial" charset="0"/>
              </a:defRPr>
            </a:lvl2pPr>
            <a:lvl3pPr marL="1150482" indent="-230097">
              <a:defRPr sz="2400">
                <a:solidFill>
                  <a:schemeClr val="tx1"/>
                </a:solidFill>
                <a:latin typeface="Arial" charset="0"/>
              </a:defRPr>
            </a:lvl3pPr>
            <a:lvl4pPr marL="1610674" indent="-230097">
              <a:defRPr sz="2400">
                <a:solidFill>
                  <a:schemeClr val="tx1"/>
                </a:solidFill>
                <a:latin typeface="Arial" charset="0"/>
              </a:defRPr>
            </a:lvl4pPr>
            <a:lvl5pPr marL="2070868" indent="-230097">
              <a:defRPr sz="2400">
                <a:solidFill>
                  <a:schemeClr val="tx1"/>
                </a:solidFill>
                <a:latin typeface="Arial" charset="0"/>
              </a:defRPr>
            </a:lvl5pPr>
            <a:lvl6pPr marL="2531060" indent="-230097" algn="ctr" eaLnBrk="0" fontAlgn="base" hangingPunct="0">
              <a:spcBef>
                <a:spcPct val="0"/>
              </a:spcBef>
              <a:spcAft>
                <a:spcPct val="0"/>
              </a:spcAft>
              <a:defRPr sz="2400">
                <a:solidFill>
                  <a:schemeClr val="tx1"/>
                </a:solidFill>
                <a:latin typeface="Arial" charset="0"/>
              </a:defRPr>
            </a:lvl6pPr>
            <a:lvl7pPr marL="2991254" indent="-230097" algn="ctr" eaLnBrk="0" fontAlgn="base" hangingPunct="0">
              <a:spcBef>
                <a:spcPct val="0"/>
              </a:spcBef>
              <a:spcAft>
                <a:spcPct val="0"/>
              </a:spcAft>
              <a:defRPr sz="2400">
                <a:solidFill>
                  <a:schemeClr val="tx1"/>
                </a:solidFill>
                <a:latin typeface="Arial" charset="0"/>
              </a:defRPr>
            </a:lvl7pPr>
            <a:lvl8pPr marL="3451445" indent="-230097" algn="ctr" eaLnBrk="0" fontAlgn="base" hangingPunct="0">
              <a:spcBef>
                <a:spcPct val="0"/>
              </a:spcBef>
              <a:spcAft>
                <a:spcPct val="0"/>
              </a:spcAft>
              <a:defRPr sz="2400">
                <a:solidFill>
                  <a:schemeClr val="tx1"/>
                </a:solidFill>
                <a:latin typeface="Arial" charset="0"/>
              </a:defRPr>
            </a:lvl8pPr>
            <a:lvl9pPr marL="3911638" indent="-230097" algn="ctr" eaLnBrk="0" fontAlgn="base" hangingPunct="0">
              <a:spcBef>
                <a:spcPct val="0"/>
              </a:spcBef>
              <a:spcAft>
                <a:spcPct val="0"/>
              </a:spcAft>
              <a:defRPr sz="2400">
                <a:solidFill>
                  <a:schemeClr val="tx1"/>
                </a:solidFill>
                <a:latin typeface="Arial" charset="0"/>
              </a:defRPr>
            </a:lvl9pPr>
          </a:lstStyle>
          <a:p>
            <a:fld id="{E51419A6-30B9-4522-9F5C-5D12F4047D6C}" type="slidenum">
              <a:rPr lang="en-US" sz="1200">
                <a:solidFill>
                  <a:prstClr val="black"/>
                </a:solidFill>
                <a:latin typeface="Times New Roman" pitchFamily="18" charset="0"/>
              </a:rPr>
              <a:pPr/>
              <a:t>10</a:t>
            </a:fld>
            <a:endParaRPr lang="en-US" sz="1200">
              <a:solidFill>
                <a:prstClr val="black"/>
              </a:solidFill>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3 steps</a:t>
            </a:r>
          </a:p>
          <a:p>
            <a:endParaRPr lang="en-US">
              <a:latin typeface="Times New Roman" pitchFamily="18" charset="0"/>
            </a:endParaRPr>
          </a:p>
        </p:txBody>
      </p:sp>
    </p:spTree>
    <p:extLst>
      <p:ext uri="{BB962C8B-B14F-4D97-AF65-F5344CB8AC3E}">
        <p14:creationId xmlns:p14="http://schemas.microsoft.com/office/powerpoint/2010/main" val="99956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DF933A-52F2-464D-90D6-5C6662F66E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D800A3-C4BE-4A97-9FB1-9A39C8B1FB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7F850AC-82F3-47C4-B2C7-55F46B18AF9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BAAA258-221C-4359-BBCE-8654075F095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9BAAA258-221C-4359-BBCE-8654075F095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4" descr="Ads_templateFlattene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Bar_S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Rectangle 25"/>
          <p:cNvSpPr>
            <a:spLocks noGrp="1" noChangeArrowheads="1"/>
          </p:cNvSpPr>
          <p:nvPr>
            <p:ph type="ctrTitle"/>
          </p:nvPr>
        </p:nvSpPr>
        <p:spPr>
          <a:xfrm>
            <a:off x="3581400" y="3124200"/>
            <a:ext cx="5410200" cy="609600"/>
          </a:xfrm>
        </p:spPr>
        <p:txBody>
          <a:bodyPr anchor="b"/>
          <a:lstStyle>
            <a:lvl1pPr>
              <a:defRPr sz="4400">
                <a:solidFill>
                  <a:schemeClr val="tx1"/>
                </a:solidFill>
              </a:defRPr>
            </a:lvl1pPr>
          </a:lstStyle>
          <a:p>
            <a:r>
              <a:rPr lang="en-US"/>
              <a:t>Click to edit Master title style</a:t>
            </a:r>
          </a:p>
        </p:txBody>
      </p:sp>
      <p:sp>
        <p:nvSpPr>
          <p:cNvPr id="10266" name="Rectangle 26"/>
          <p:cNvSpPr>
            <a:spLocks noGrp="1" noChangeArrowheads="1"/>
          </p:cNvSpPr>
          <p:nvPr>
            <p:ph type="subTitle" idx="1"/>
          </p:nvPr>
        </p:nvSpPr>
        <p:spPr>
          <a:xfrm>
            <a:off x="3505200" y="4191000"/>
            <a:ext cx="5486400" cy="1752600"/>
          </a:xfrm>
        </p:spPr>
        <p:txBody>
          <a:bodyPr/>
          <a:lstStyle>
            <a:lvl1pPr>
              <a:defRPr sz="3600" b="1">
                <a:solidFill>
                  <a:srgbClr val="003399"/>
                </a:solidFill>
                <a:latin typeface="Arial Narrow" pitchFamily="34" charset="0"/>
              </a:defRPr>
            </a:lvl1pPr>
          </a:lstStyle>
          <a:p>
            <a:r>
              <a:rPr lang="en-US"/>
              <a:t>Click to edit Master subtitle style</a:t>
            </a:r>
          </a:p>
        </p:txBody>
      </p:sp>
    </p:spTree>
    <p:extLst>
      <p:ext uri="{BB962C8B-B14F-4D97-AF65-F5344CB8AC3E}">
        <p14:creationId xmlns:p14="http://schemas.microsoft.com/office/powerpoint/2010/main" val="5664116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9E579CFF-E89F-46F5-85DB-C03ABE93D4F4}"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773698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DAD250CA-C279-4751-B870-80716F451189}"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4200317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1563"/>
            <a:ext cx="3848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071563"/>
            <a:ext cx="3848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9E81F2FF-2AC0-474F-BC9A-110C2D1CE7B2}"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356201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pPr>
              <a:defRPr/>
            </a:pPr>
            <a:fld id="{BB51C772-0437-44C9-B4BE-8C3DDC22146B}"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2752202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F842D018-954D-4EDA-96D9-615142E7A68E}"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84925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B0DCB1-F3AD-4763-AB70-A3CEF69D9D0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235ADAA1-28FE-4C17-B3A3-DB7269E6452B}"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2676281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8FA9826-B9BA-45E2-BB27-6110BCEF9C65}"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2815347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C2392463-B800-4F48-AADE-72EF3DC129EB}"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3259134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895991EE-A23F-4AE7-B7F8-EB28B5BBE2DC}"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2065979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457200"/>
            <a:ext cx="2114550" cy="4881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57200"/>
            <a:ext cx="6191250" cy="4881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A9EB4B56-7EB6-4F65-8B78-CEEBD6E49550}" type="slidenum">
              <a:rPr lang="en-US">
                <a:solidFill>
                  <a:srgbClr val="000000"/>
                </a:solidFill>
              </a:rPr>
              <a:pPr>
                <a:defRPr/>
              </a:pPr>
              <a:t>‹#›</a:t>
            </a:fld>
            <a:endParaRPr lang="en-US" b="0" dirty="0">
              <a:solidFill>
                <a:srgbClr val="000000"/>
              </a:solidFill>
              <a:latin typeface="Times New Roman" pitchFamily="18" charset="0"/>
            </a:endParaRPr>
          </a:p>
        </p:txBody>
      </p:sp>
    </p:spTree>
    <p:extLst>
      <p:ext uri="{BB962C8B-B14F-4D97-AF65-F5344CB8AC3E}">
        <p14:creationId xmlns:p14="http://schemas.microsoft.com/office/powerpoint/2010/main" val="94685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354DF9-BB77-4EC1-922C-E004954253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ED4EB0-F574-4727-8A37-7538AA9291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3EE35F6-1249-408F-B646-98D2A8F66A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165B781-C542-4AC4-8981-E8A9B43B1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8424BEC-E856-4675-9472-F5D7EF59D3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CF1D10-1A68-4FBA-9E83-2C9BD7519C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39636D8-95DA-47AF-965E-9E775B57EE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aseline="0"/>
            </a:lvl1pPr>
          </a:lstStyle>
          <a:p>
            <a:endParaRPr lang="en-US"/>
          </a:p>
        </p:txBody>
      </p:sp>
      <p:sp>
        <p:nvSpPr>
          <p:cNvPr id="11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aseline="0"/>
            </a:lvl1pPr>
          </a:lstStyle>
          <a:p>
            <a:endParaRPr lang="en-US"/>
          </a:p>
        </p:txBody>
      </p:sp>
      <p:sp>
        <p:nvSpPr>
          <p:cNvPr id="11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a:lvl1pPr>
          </a:lstStyle>
          <a:p>
            <a:fld id="{9BAAA258-221C-4359-BBCE-8654075F095C}" type="slidenum">
              <a:rPr lang="en-US" smtClean="0"/>
              <a:pPr/>
              <a:t>‹#›</a:t>
            </a:fld>
            <a:endParaRPr lang="en-US"/>
          </a:p>
        </p:txBody>
      </p:sp>
    </p:spTree>
  </p:cSld>
  <p:clrMap bg1="dk2" tx1="lt1" bg2="dk1"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066" name="Rectangle 42"/>
          <p:cNvSpPr>
            <a:spLocks noGrp="1" noChangeArrowheads="1"/>
          </p:cNvSpPr>
          <p:nvPr>
            <p:ph type="sldNum" sz="quarter" idx="4"/>
          </p:nvPr>
        </p:nvSpPr>
        <p:spPr bwMode="auto">
          <a:xfrm>
            <a:off x="0" y="6477000"/>
            <a:ext cx="5334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1">
                <a:latin typeface="+mn-lt"/>
              </a:defRPr>
            </a:lvl1pPr>
          </a:lstStyle>
          <a:p>
            <a:pPr eaLnBrk="0" hangingPunct="0">
              <a:defRPr/>
            </a:pPr>
            <a:fld id="{F6FC317B-2FBD-4732-946C-A8F9EDCFCAEB}" type="slidenum">
              <a:rPr lang="en-US">
                <a:solidFill>
                  <a:srgbClr val="000000"/>
                </a:solidFill>
                <a:cs typeface="+mn-cs"/>
              </a:rPr>
              <a:pPr eaLnBrk="0" hangingPunct="0">
                <a:defRPr/>
              </a:pPr>
              <a:t>‹#›</a:t>
            </a:fld>
            <a:endParaRPr lang="en-US" dirty="0">
              <a:solidFill>
                <a:srgbClr val="000000"/>
              </a:solidFill>
              <a:latin typeface="Times New Roman" pitchFamily="18" charset="0"/>
              <a:cs typeface="+mn-cs"/>
            </a:endParaRPr>
          </a:p>
        </p:txBody>
      </p:sp>
      <p:sp>
        <p:nvSpPr>
          <p:cNvPr id="1027" name="Rectangle 44"/>
          <p:cNvSpPr>
            <a:spLocks noGrp="1" noChangeArrowheads="1"/>
          </p:cNvSpPr>
          <p:nvPr>
            <p:ph type="title"/>
          </p:nvPr>
        </p:nvSpPr>
        <p:spPr bwMode="auto">
          <a:xfrm>
            <a:off x="685800" y="45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Title text should go here--one line only</a:t>
            </a:r>
            <a:br>
              <a:rPr lang="en-US"/>
            </a:br>
            <a:endParaRPr lang="en-US"/>
          </a:p>
        </p:txBody>
      </p:sp>
      <p:sp>
        <p:nvSpPr>
          <p:cNvPr id="1028" name="Rectangle 45"/>
          <p:cNvSpPr>
            <a:spLocks noGrp="1" noChangeArrowheads="1"/>
          </p:cNvSpPr>
          <p:nvPr>
            <p:ph type="body" idx="1"/>
          </p:nvPr>
        </p:nvSpPr>
        <p:spPr bwMode="auto">
          <a:xfrm>
            <a:off x="685800" y="1071563"/>
            <a:ext cx="7848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br>
              <a:rPr lang="en-US"/>
            </a:br>
            <a:endParaRPr lang="en-US"/>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p:txBody>
      </p:sp>
      <p:sp>
        <p:nvSpPr>
          <p:cNvPr id="1070" name="Rectangle 46"/>
          <p:cNvSpPr>
            <a:spLocks noChangeArrowheads="1"/>
          </p:cNvSpPr>
          <p:nvPr/>
        </p:nvSpPr>
        <p:spPr bwMode="auto">
          <a:xfrm>
            <a:off x="0" y="6477000"/>
            <a:ext cx="533400" cy="381000"/>
          </a:xfrm>
          <a:prstGeom prst="rect">
            <a:avLst/>
          </a:prstGeom>
          <a:noFill/>
          <a:ln w="9525">
            <a:noFill/>
            <a:miter lim="800000"/>
            <a:headEnd/>
            <a:tailEnd/>
          </a:ln>
          <a:effectLst/>
        </p:spPr>
        <p:txBody>
          <a:bodyPr wrap="none" lIns="92075" tIns="46038" rIns="92075" bIns="46038" anchor="ctr"/>
          <a:lstStyle/>
          <a:p>
            <a:pPr eaLnBrk="0" hangingPunct="0">
              <a:defRPr/>
            </a:pPr>
            <a:fld id="{A4BFB3E9-75D3-4D88-BDE4-06E4CC3E56F8}" type="slidenum">
              <a:rPr lang="en-US" sz="1400" b="1">
                <a:solidFill>
                  <a:srgbClr val="000000"/>
                </a:solidFill>
                <a:latin typeface="Arial" charset="0"/>
                <a:cs typeface="+mn-cs"/>
              </a:rPr>
              <a:pPr eaLnBrk="0" hangingPunct="0">
                <a:defRPr/>
              </a:pPr>
              <a:t>‹#›</a:t>
            </a:fld>
            <a:endParaRPr lang="en-US" sz="1400">
              <a:solidFill>
                <a:srgbClr val="000000"/>
              </a:solidFill>
              <a:latin typeface="Arial"/>
              <a:cs typeface="+mn-cs"/>
            </a:endParaRPr>
          </a:p>
        </p:txBody>
      </p:sp>
      <p:pic>
        <p:nvPicPr>
          <p:cNvPr id="1030" name="Picture 47" descr="bar_blank"/>
          <p:cNvPicPr>
            <a:picLocks noChangeAspect="1" noChangeArrowheads="1"/>
          </p:cNvPicPr>
          <p:nvPr/>
        </p:nvPicPr>
        <p:blipFill>
          <a:blip r:embed="rId13">
            <a:extLst>
              <a:ext uri="{28A0092B-C50C-407E-A947-70E740481C1C}">
                <a14:useLocalDpi xmlns:a14="http://schemas.microsoft.com/office/drawing/2010/main" val="0"/>
              </a:ext>
            </a:extLst>
          </a:blip>
          <a:srcRect t="38889"/>
          <a:stretch>
            <a:fillRect/>
          </a:stretch>
        </p:blipFill>
        <p:spPr bwMode="auto">
          <a:xfrm>
            <a:off x="0" y="0"/>
            <a:ext cx="9144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95917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rtl="0" eaLnBrk="0" fontAlgn="base" hangingPunct="0">
        <a:lnSpc>
          <a:spcPts val="3900"/>
        </a:lnSpc>
        <a:spcBef>
          <a:spcPct val="0"/>
        </a:spcBef>
        <a:spcAft>
          <a:spcPct val="0"/>
        </a:spcAft>
        <a:defRPr sz="3600" b="1">
          <a:solidFill>
            <a:srgbClr val="003399"/>
          </a:solidFill>
          <a:latin typeface="+mj-lt"/>
          <a:ea typeface="+mj-ea"/>
          <a:cs typeface="+mj-cs"/>
        </a:defRPr>
      </a:lvl1pPr>
      <a:lvl2pPr algn="l" rtl="0" eaLnBrk="0" fontAlgn="base" hangingPunct="0">
        <a:lnSpc>
          <a:spcPts val="3900"/>
        </a:lnSpc>
        <a:spcBef>
          <a:spcPct val="0"/>
        </a:spcBef>
        <a:spcAft>
          <a:spcPct val="0"/>
        </a:spcAft>
        <a:defRPr sz="3600" b="1">
          <a:solidFill>
            <a:srgbClr val="003399"/>
          </a:solidFill>
          <a:latin typeface="Arial Narrow" pitchFamily="34" charset="0"/>
        </a:defRPr>
      </a:lvl2pPr>
      <a:lvl3pPr algn="l" rtl="0" eaLnBrk="0" fontAlgn="base" hangingPunct="0">
        <a:lnSpc>
          <a:spcPts val="3900"/>
        </a:lnSpc>
        <a:spcBef>
          <a:spcPct val="0"/>
        </a:spcBef>
        <a:spcAft>
          <a:spcPct val="0"/>
        </a:spcAft>
        <a:defRPr sz="3600" b="1">
          <a:solidFill>
            <a:srgbClr val="003399"/>
          </a:solidFill>
          <a:latin typeface="Arial Narrow" pitchFamily="34" charset="0"/>
        </a:defRPr>
      </a:lvl3pPr>
      <a:lvl4pPr algn="l" rtl="0" eaLnBrk="0" fontAlgn="base" hangingPunct="0">
        <a:lnSpc>
          <a:spcPts val="3900"/>
        </a:lnSpc>
        <a:spcBef>
          <a:spcPct val="0"/>
        </a:spcBef>
        <a:spcAft>
          <a:spcPct val="0"/>
        </a:spcAft>
        <a:defRPr sz="3600" b="1">
          <a:solidFill>
            <a:srgbClr val="003399"/>
          </a:solidFill>
          <a:latin typeface="Arial Narrow" pitchFamily="34" charset="0"/>
        </a:defRPr>
      </a:lvl4pPr>
      <a:lvl5pPr algn="l" rtl="0" eaLnBrk="0" fontAlgn="base" hangingPunct="0">
        <a:lnSpc>
          <a:spcPts val="3900"/>
        </a:lnSpc>
        <a:spcBef>
          <a:spcPct val="0"/>
        </a:spcBef>
        <a:spcAft>
          <a:spcPct val="0"/>
        </a:spcAft>
        <a:defRPr sz="3600" b="1">
          <a:solidFill>
            <a:srgbClr val="003399"/>
          </a:solidFill>
          <a:latin typeface="Arial Narrow" pitchFamily="34" charset="0"/>
        </a:defRPr>
      </a:lvl5pPr>
      <a:lvl6pPr marL="457200" algn="l" rtl="0" eaLnBrk="1" fontAlgn="base" hangingPunct="1">
        <a:lnSpc>
          <a:spcPts val="3900"/>
        </a:lnSpc>
        <a:spcBef>
          <a:spcPct val="0"/>
        </a:spcBef>
        <a:spcAft>
          <a:spcPct val="0"/>
        </a:spcAft>
        <a:defRPr sz="3600" b="1">
          <a:solidFill>
            <a:srgbClr val="003399"/>
          </a:solidFill>
          <a:latin typeface="Arial Narrow" pitchFamily="34" charset="0"/>
        </a:defRPr>
      </a:lvl6pPr>
      <a:lvl7pPr marL="914400" algn="l" rtl="0" eaLnBrk="1" fontAlgn="base" hangingPunct="1">
        <a:lnSpc>
          <a:spcPts val="3900"/>
        </a:lnSpc>
        <a:spcBef>
          <a:spcPct val="0"/>
        </a:spcBef>
        <a:spcAft>
          <a:spcPct val="0"/>
        </a:spcAft>
        <a:defRPr sz="3600" b="1">
          <a:solidFill>
            <a:srgbClr val="003399"/>
          </a:solidFill>
          <a:latin typeface="Arial Narrow" pitchFamily="34" charset="0"/>
        </a:defRPr>
      </a:lvl7pPr>
      <a:lvl8pPr marL="1371600" algn="l" rtl="0" eaLnBrk="1" fontAlgn="base" hangingPunct="1">
        <a:lnSpc>
          <a:spcPts val="3900"/>
        </a:lnSpc>
        <a:spcBef>
          <a:spcPct val="0"/>
        </a:spcBef>
        <a:spcAft>
          <a:spcPct val="0"/>
        </a:spcAft>
        <a:defRPr sz="3600" b="1">
          <a:solidFill>
            <a:srgbClr val="003399"/>
          </a:solidFill>
          <a:latin typeface="Arial Narrow" pitchFamily="34" charset="0"/>
        </a:defRPr>
      </a:lvl8pPr>
      <a:lvl9pPr marL="1828800" algn="l" rtl="0" eaLnBrk="1" fontAlgn="base" hangingPunct="1">
        <a:lnSpc>
          <a:spcPts val="3900"/>
        </a:lnSpc>
        <a:spcBef>
          <a:spcPct val="0"/>
        </a:spcBef>
        <a:spcAft>
          <a:spcPct val="0"/>
        </a:spcAft>
        <a:defRPr sz="3600" b="1">
          <a:solidFill>
            <a:srgbClr val="003399"/>
          </a:solidFill>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Monotype Sorts" pitchFamily="2" charset="2"/>
        <a:defRPr sz="2400">
          <a:solidFill>
            <a:schemeClr val="tx1"/>
          </a:solidFill>
          <a:latin typeface="+mn-lt"/>
          <a:ea typeface="+mn-ea"/>
          <a:cs typeface="+mn-cs"/>
        </a:defRPr>
      </a:lvl1pPr>
      <a:lvl2pPr marL="457200" indent="-3429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latin typeface="+mn-lt"/>
        </a:defRPr>
      </a:lvl2pPr>
      <a:lvl3pPr marL="912813" indent="-341313" algn="l" rtl="0" eaLnBrk="0" fontAlgn="base" hangingPunct="0">
        <a:spcBef>
          <a:spcPct val="20000"/>
        </a:spcBef>
        <a:spcAft>
          <a:spcPct val="0"/>
        </a:spcAft>
        <a:buChar char="–"/>
        <a:defRPr sz="2400">
          <a:solidFill>
            <a:schemeClr val="tx1"/>
          </a:solidFill>
          <a:latin typeface="+mn-lt"/>
        </a:defRPr>
      </a:lvl3pPr>
      <a:lvl4pPr marL="1370013" indent="-342900" algn="l" rtl="0" eaLnBrk="0" fontAlgn="base" hangingPunct="0">
        <a:spcBef>
          <a:spcPct val="20000"/>
        </a:spcBef>
        <a:spcAft>
          <a:spcPct val="0"/>
        </a:spcAft>
        <a:buFont typeface="Wingdings" pitchFamily="2" charset="2"/>
        <a:buChar char="§"/>
        <a:defRPr sz="2400">
          <a:solidFill>
            <a:schemeClr val="tx1"/>
          </a:solidFill>
          <a:latin typeface="+mn-lt"/>
        </a:defRPr>
      </a:lvl4pPr>
      <a:lvl5pPr marL="1827213" indent="-342900" algn="l" rtl="0" eaLnBrk="0" fontAlgn="base" hangingPunct="0">
        <a:spcBef>
          <a:spcPct val="20000"/>
        </a:spcBef>
        <a:spcAft>
          <a:spcPct val="0"/>
        </a:spcAft>
        <a:buChar char="»"/>
        <a:defRPr sz="2400">
          <a:solidFill>
            <a:schemeClr val="tx1"/>
          </a:solidFill>
          <a:latin typeface="+mn-lt"/>
        </a:defRPr>
      </a:lvl5pPr>
      <a:lvl6pPr marL="2284413" indent="-342900" algn="l" rtl="0" eaLnBrk="1" fontAlgn="base" hangingPunct="1">
        <a:spcBef>
          <a:spcPct val="20000"/>
        </a:spcBef>
        <a:spcAft>
          <a:spcPct val="0"/>
        </a:spcAft>
        <a:buChar char="»"/>
        <a:defRPr sz="2400">
          <a:solidFill>
            <a:schemeClr val="tx1"/>
          </a:solidFill>
          <a:latin typeface="+mn-lt"/>
        </a:defRPr>
      </a:lvl6pPr>
      <a:lvl7pPr marL="2741613" indent="-342900" algn="l" rtl="0" eaLnBrk="1" fontAlgn="base" hangingPunct="1">
        <a:spcBef>
          <a:spcPct val="20000"/>
        </a:spcBef>
        <a:spcAft>
          <a:spcPct val="0"/>
        </a:spcAft>
        <a:buChar char="»"/>
        <a:defRPr sz="2400">
          <a:solidFill>
            <a:schemeClr val="tx1"/>
          </a:solidFill>
          <a:latin typeface="+mn-lt"/>
        </a:defRPr>
      </a:lvl7pPr>
      <a:lvl8pPr marL="3198813" indent="-342900" algn="l" rtl="0" eaLnBrk="1" fontAlgn="base" hangingPunct="1">
        <a:spcBef>
          <a:spcPct val="20000"/>
        </a:spcBef>
        <a:spcAft>
          <a:spcPct val="0"/>
        </a:spcAft>
        <a:buChar char="»"/>
        <a:defRPr sz="2400">
          <a:solidFill>
            <a:schemeClr val="tx1"/>
          </a:solidFill>
          <a:latin typeface="+mn-lt"/>
        </a:defRPr>
      </a:lvl8pPr>
      <a:lvl9pPr marL="3656013" indent="-342900" algn="l" rtl="0" eaLnBrk="1" fontAlgn="base" hangingPunct="1">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tags" Target="../tags/tag12.xml"/><Relationship Id="rId4" Type="http://schemas.openxmlformats.org/officeDocument/2006/relationships/hyperlink" Target="http://pollev.com/posner"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hyperlink" Target="http://www.polleverywhere.com/free_text_polls/nk3Z6krgiV6tv3tTI53LY" TargetMode="External"/><Relationship Id="rId4" Type="http://schemas.openxmlformats.org/officeDocument/2006/relationships/hyperlink" Target="https://www.liveslides.com/download"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15.xml"/><Relationship Id="rId4" Type="http://schemas.openxmlformats.org/officeDocument/2006/relationships/hyperlink" Target="http://pollev.com/posner"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hyperlink" Target="http://www.polleverywhere.com/multiple_choice_polls/e77c25mZL5D6pQVg6I904" TargetMode="External"/><Relationship Id="rId4" Type="http://schemas.openxmlformats.org/officeDocument/2006/relationships/hyperlink" Target="https://www.liveslides.com/download" TargetMode="Externa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19.xml"/><Relationship Id="rId7" Type="http://schemas.openxmlformats.org/officeDocument/2006/relationships/slideLayout" Target="../slideLayouts/slideLayout15.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23.xml"/><Relationship Id="rId4" Type="http://schemas.openxmlformats.org/officeDocument/2006/relationships/hyperlink" Target="http://pollev.com/posner"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24.xml"/><Relationship Id="rId6" Type="http://schemas.openxmlformats.org/officeDocument/2006/relationships/image" Target="../media/image8.png"/><Relationship Id="rId5" Type="http://schemas.openxmlformats.org/officeDocument/2006/relationships/hyperlink" Target="http://www.polleverywhere.com/free_text_polls/e8hkLkPEOdmic60EnKWjJ" TargetMode="External"/><Relationship Id="rId4" Type="http://schemas.openxmlformats.org/officeDocument/2006/relationships/hyperlink" Target="https://www.liveslides.com/download" TargetMode="External"/></Relationships>
</file>

<file path=ppt/slides/_rels/slide1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8.xml"/><Relationship Id="rId5" Type="http://schemas.openxmlformats.org/officeDocument/2006/relationships/slideLayout" Target="../slideLayouts/slideLayout15.xml"/><Relationship Id="rId4"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hyperlink" Target="https://www.sas.com/en_us/software/viya/why-sas-viya.html" TargetMode="External"/><Relationship Id="rId2" Type="http://schemas.openxmlformats.org/officeDocument/2006/relationships/hyperlink" Target="https://www.sas.com/en_us/software/on-demand-for-academics.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philasug.org/"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www.google.com/search?q=proc+means&amp;ie=utf-8&amp;oe=utf-8&amp;aq=t&amp;rls=org.mozilla:en-US:official&amp;client=firefox-a&amp;channel=sb"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9.xml"/><Relationship Id="rId4" Type="http://schemas.openxmlformats.org/officeDocument/2006/relationships/hyperlink" Target="http://pollev.com/posner"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hyperlink" Target="http://www.polleverywhere.com/multiple_choice_polls/tYw3kfcblicK59HVaZCJ5" TargetMode="External"/><Relationship Id="rId4" Type="http://schemas.openxmlformats.org/officeDocument/2006/relationships/hyperlink" Target="https://www.liveslides.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0"/>
            <a:ext cx="9144000" cy="6858000"/>
          </a:xfrm>
        </p:spPr>
        <p:txBody>
          <a:bodyPr>
            <a:noAutofit/>
          </a:bodyPr>
          <a:lstStyle/>
          <a:p>
            <a:br>
              <a:rPr lang="en-US" sz="4800" b="1" dirty="0">
                <a:solidFill>
                  <a:srgbClr val="FFFF00"/>
                </a:solidFill>
              </a:rPr>
            </a:br>
            <a:br>
              <a:rPr lang="en-US" sz="4800" b="1" dirty="0">
                <a:solidFill>
                  <a:srgbClr val="FFFF00"/>
                </a:solidFill>
              </a:rPr>
            </a:br>
            <a:r>
              <a:rPr lang="en-US" sz="8800" b="1" dirty="0">
                <a:solidFill>
                  <a:srgbClr val="FFFF00"/>
                </a:solidFill>
              </a:rPr>
              <a:t>Intro to SAS</a:t>
            </a:r>
            <a:br>
              <a:rPr lang="en-US" sz="4800" b="1" dirty="0">
                <a:solidFill>
                  <a:srgbClr val="FFFF00"/>
                </a:solidFill>
              </a:rPr>
            </a:br>
            <a:br>
              <a:rPr lang="en-US" sz="4800" b="1" dirty="0">
                <a:solidFill>
                  <a:srgbClr val="FFFF00"/>
                </a:solidFill>
              </a:rPr>
            </a:br>
            <a:br>
              <a:rPr lang="en-US" sz="4800" b="1" dirty="0">
                <a:solidFill>
                  <a:srgbClr val="FFFF00"/>
                </a:solidFill>
              </a:rPr>
            </a:br>
            <a:br>
              <a:rPr lang="en-US" sz="4800" b="1"/>
            </a:br>
            <a:r>
              <a:rPr lang="en-US" sz="2800" b="1">
                <a:solidFill>
                  <a:srgbClr val="FFC000"/>
                </a:solidFill>
              </a:rPr>
              <a:t>STAT 7500 </a:t>
            </a:r>
            <a:r>
              <a:rPr lang="en-US" sz="2800" b="1" dirty="0">
                <a:solidFill>
                  <a:srgbClr val="FFC000"/>
                </a:solidFill>
              </a:rPr>
              <a:t>- Statistical Programming</a:t>
            </a:r>
            <a:br>
              <a:rPr lang="en-US" sz="2800" b="1" dirty="0">
                <a:solidFill>
                  <a:srgbClr val="FFC000"/>
                </a:solidFill>
              </a:rPr>
            </a:br>
            <a:r>
              <a:rPr lang="en-US" sz="2800" b="1" dirty="0">
                <a:solidFill>
                  <a:srgbClr val="FFC000"/>
                </a:solidFill>
              </a:rPr>
              <a:t>Prof. Posner</a:t>
            </a:r>
            <a:endParaRPr lang="en-US" b="1" dirty="0">
              <a:solidFill>
                <a:srgbClr val="FFC000"/>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2.01 Quiz – Correct Answer</a:t>
            </a:r>
          </a:p>
        </p:txBody>
      </p:sp>
      <p:sp>
        <p:nvSpPr>
          <p:cNvPr id="20483" name="Rectangle 3"/>
          <p:cNvSpPr>
            <a:spLocks noGrp="1" noChangeArrowheads="1"/>
          </p:cNvSpPr>
          <p:nvPr>
            <p:ph idx="1"/>
          </p:nvPr>
        </p:nvSpPr>
        <p:spPr/>
        <p:txBody>
          <a:bodyPr/>
          <a:lstStyle/>
          <a:p>
            <a:pPr marL="0" indent="0" eaLnBrk="1" hangingPunct="1"/>
            <a:r>
              <a:rPr lang="en-US"/>
              <a:t> How many steps are in this program?</a:t>
            </a:r>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r>
              <a:rPr lang="en-US" b="1"/>
              <a:t>3 steps</a:t>
            </a:r>
          </a:p>
        </p:txBody>
      </p:sp>
      <p:sp>
        <p:nvSpPr>
          <p:cNvPr id="12" name="Slide Number Placeholder 3"/>
          <p:cNvSpPr>
            <a:spLocks noGrp="1"/>
          </p:cNvSpPr>
          <p:nvPr>
            <p:ph type="sldNum" sz="quarter" idx="10"/>
          </p:nvPr>
        </p:nvSpPr>
        <p:spPr/>
        <p:txBody>
          <a:bodyPr/>
          <a:lstStyle/>
          <a:p>
            <a:pPr>
              <a:defRPr/>
            </a:pPr>
            <a:fld id="{C1B7D8E8-B65A-404A-ADEA-56ECCFD5D327}" type="slidenum">
              <a:rPr lang="en-US">
                <a:solidFill>
                  <a:srgbClr val="000000"/>
                </a:solidFill>
              </a:rPr>
              <a:pPr>
                <a:defRPr/>
              </a:pPr>
              <a:t>10</a:t>
            </a:fld>
            <a:endParaRPr lang="en-US" b="0" dirty="0">
              <a:solidFill>
                <a:srgbClr val="000000"/>
              </a:solidFill>
              <a:latin typeface="Times New Roman" pitchFamily="18" charset="0"/>
            </a:endParaRPr>
          </a:p>
        </p:txBody>
      </p:sp>
      <p:sp>
        <p:nvSpPr>
          <p:cNvPr id="20485" name="Rectangle 4"/>
          <p:cNvSpPr>
            <a:spLocks noChangeArrowheads="1"/>
          </p:cNvSpPr>
          <p:nvPr/>
        </p:nvSpPr>
        <p:spPr bwMode="auto">
          <a:xfrm>
            <a:off x="682625" y="1657350"/>
            <a:ext cx="6373813" cy="4021138"/>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eaLnBrk="0" hangingPunct="0">
              <a:lnSpc>
                <a:spcPct val="85000"/>
              </a:lnSpc>
            </a:pPr>
            <a:r>
              <a:rPr lang="en-US" sz="2000" b="1">
                <a:solidFill>
                  <a:srgbClr val="000000"/>
                </a:solidFill>
                <a:latin typeface="Courier New" pitchFamily="49" charset="0"/>
                <a:cs typeface="+mn-cs"/>
              </a:rPr>
              <a:t>data work.NewSalesEmps;</a:t>
            </a:r>
          </a:p>
          <a:p>
            <a:pPr algn="l" eaLnBrk="0" hangingPunct="0">
              <a:lnSpc>
                <a:spcPct val="85000"/>
              </a:lnSpc>
            </a:pPr>
            <a:r>
              <a:rPr lang="en-US" sz="2000" b="1">
                <a:solidFill>
                  <a:srgbClr val="000000"/>
                </a:solidFill>
                <a:latin typeface="Courier New" pitchFamily="49" charset="0"/>
                <a:cs typeface="+mn-cs"/>
              </a:rPr>
              <a:t>   length First_Name $ 12 </a:t>
            </a:r>
          </a:p>
          <a:p>
            <a:pPr algn="l" eaLnBrk="0" hangingPunct="0">
              <a:lnSpc>
                <a:spcPct val="85000"/>
              </a:lnSpc>
            </a:pPr>
            <a:r>
              <a:rPr lang="en-US" sz="2000" b="1">
                <a:solidFill>
                  <a:srgbClr val="000000"/>
                </a:solidFill>
                <a:latin typeface="Courier New" pitchFamily="49" charset="0"/>
                <a:cs typeface="+mn-cs"/>
              </a:rPr>
              <a:t>          Last_Name $ 18 Job_Title $ 25;</a:t>
            </a:r>
          </a:p>
          <a:p>
            <a:pPr algn="l" eaLnBrk="0" hangingPunct="0">
              <a:lnSpc>
                <a:spcPct val="85000"/>
              </a:lnSpc>
            </a:pPr>
            <a:r>
              <a:rPr lang="en-US" sz="2000" b="1">
                <a:solidFill>
                  <a:srgbClr val="000000"/>
                </a:solidFill>
                <a:latin typeface="Courier New" pitchFamily="49" charset="0"/>
                <a:cs typeface="+mn-cs"/>
              </a:rPr>
              <a:t>   infile 'newemps.csv' dlm=',';</a:t>
            </a:r>
          </a:p>
          <a:p>
            <a:pPr algn="l" eaLnBrk="0" hangingPunct="0">
              <a:lnSpc>
                <a:spcPct val="85000"/>
              </a:lnSpc>
            </a:pPr>
            <a:r>
              <a:rPr lang="en-US" sz="2000" b="1">
                <a:solidFill>
                  <a:srgbClr val="000000"/>
                </a:solidFill>
                <a:latin typeface="Courier New" pitchFamily="49" charset="0"/>
                <a:cs typeface="+mn-cs"/>
              </a:rPr>
              <a:t>   input First_Name $ Last_Name $  </a:t>
            </a:r>
          </a:p>
          <a:p>
            <a:pPr algn="l" eaLnBrk="0" hangingPunct="0">
              <a:lnSpc>
                <a:spcPct val="85000"/>
              </a:lnSpc>
            </a:pPr>
            <a:r>
              <a:rPr lang="en-US" sz="2000" b="1">
                <a:solidFill>
                  <a:srgbClr val="000000"/>
                </a:solidFill>
                <a:latin typeface="Courier New" pitchFamily="49" charset="0"/>
                <a:cs typeface="+mn-cs"/>
              </a:rPr>
              <a:t>         Job_Title $ Salary;</a:t>
            </a:r>
          </a:p>
          <a:p>
            <a:pPr algn="l" eaLnBrk="0" hangingPunct="0">
              <a:lnSpc>
                <a:spcPct val="85000"/>
              </a:lnSpc>
            </a:pPr>
            <a:r>
              <a:rPr lang="en-US" sz="2000" b="1">
                <a:solidFill>
                  <a:srgbClr val="000000"/>
                </a:solidFill>
                <a:latin typeface="Courier New" pitchFamily="49" charset="0"/>
                <a:cs typeface="+mn-cs"/>
              </a:rPr>
              <a:t>run;</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print data=work.NewSalesEmps;</a:t>
            </a:r>
          </a:p>
          <a:p>
            <a:pPr algn="l" eaLnBrk="0" hangingPunct="0">
              <a:lnSpc>
                <a:spcPct val="85000"/>
              </a:lnSpc>
            </a:pPr>
            <a:r>
              <a:rPr lang="en-US" sz="2000" b="1">
                <a:solidFill>
                  <a:srgbClr val="000000"/>
                </a:solidFill>
                <a:latin typeface="Courier New" pitchFamily="49" charset="0"/>
                <a:cs typeface="+mn-cs"/>
              </a:rPr>
              <a:t>run;</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means data=work.NewSalesEmps;</a:t>
            </a:r>
          </a:p>
          <a:p>
            <a:pPr algn="l" eaLnBrk="0" hangingPunct="0">
              <a:lnSpc>
                <a:spcPct val="85000"/>
              </a:lnSpc>
            </a:pPr>
            <a:r>
              <a:rPr lang="en-US" sz="2000" b="1">
                <a:solidFill>
                  <a:srgbClr val="000000"/>
                </a:solidFill>
                <a:latin typeface="Courier New" pitchFamily="49" charset="0"/>
                <a:cs typeface="+mn-cs"/>
              </a:rPr>
              <a:t>   class Job_Title;</a:t>
            </a:r>
          </a:p>
          <a:p>
            <a:pPr algn="l" eaLnBrk="0" hangingPunct="0">
              <a:lnSpc>
                <a:spcPct val="85000"/>
              </a:lnSpc>
            </a:pPr>
            <a:r>
              <a:rPr lang="en-US" sz="2000" b="1">
                <a:solidFill>
                  <a:srgbClr val="000000"/>
                </a:solidFill>
                <a:latin typeface="Courier New" pitchFamily="49" charset="0"/>
                <a:cs typeface="+mn-cs"/>
              </a:rPr>
              <a:t>   var Salary;</a:t>
            </a:r>
          </a:p>
          <a:p>
            <a:pPr algn="l" eaLnBrk="0" hangingPunct="0">
              <a:lnSpc>
                <a:spcPct val="85000"/>
              </a:lnSpc>
            </a:pPr>
            <a:r>
              <a:rPr lang="en-US" sz="2000" b="1">
                <a:solidFill>
                  <a:srgbClr val="000000"/>
                </a:solidFill>
                <a:latin typeface="Courier New" pitchFamily="49" charset="0"/>
                <a:cs typeface="+mn-cs"/>
              </a:rPr>
              <a:t>run;</a:t>
            </a:r>
          </a:p>
        </p:txBody>
      </p:sp>
      <p:sp>
        <p:nvSpPr>
          <p:cNvPr id="20486" name="Text Box 6"/>
          <p:cNvSpPr txBox="1">
            <a:spLocks noChangeArrowheads="1"/>
          </p:cNvSpPr>
          <p:nvPr/>
        </p:nvSpPr>
        <p:spPr bwMode="auto">
          <a:xfrm>
            <a:off x="7156450" y="2160588"/>
            <a:ext cx="977900" cy="825500"/>
          </a:xfrm>
          <a:prstGeom prst="rect">
            <a:avLst/>
          </a:prstGeom>
          <a:solidFill>
            <a:srgbClr val="FAF2BE"/>
          </a:solidFill>
          <a:ln w="38100">
            <a:solidFill>
              <a:srgbClr val="000000"/>
            </a:solidFill>
            <a:miter lim="800000"/>
            <a:headEnd type="none" w="med" len="lg"/>
            <a:tailEnd type="none" w="med" len="lg"/>
          </a:ln>
        </p:spPr>
        <p:txBody>
          <a:bodyPr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0" hangingPunct="0"/>
            <a:r>
              <a:rPr lang="en-US" sz="2000" b="1">
                <a:solidFill>
                  <a:srgbClr val="000000"/>
                </a:solidFill>
                <a:cs typeface="+mn-cs"/>
              </a:rPr>
              <a:t>DATA Step</a:t>
            </a:r>
          </a:p>
        </p:txBody>
      </p:sp>
      <p:sp>
        <p:nvSpPr>
          <p:cNvPr id="20487" name="Text Box 8"/>
          <p:cNvSpPr txBox="1">
            <a:spLocks noChangeArrowheads="1"/>
          </p:cNvSpPr>
          <p:nvPr/>
        </p:nvSpPr>
        <p:spPr bwMode="auto">
          <a:xfrm>
            <a:off x="6718300" y="3595688"/>
            <a:ext cx="977900" cy="825500"/>
          </a:xfrm>
          <a:prstGeom prst="rect">
            <a:avLst/>
          </a:prstGeom>
          <a:solidFill>
            <a:srgbClr val="FAF2BE"/>
          </a:solidFill>
          <a:ln w="38100">
            <a:solidFill>
              <a:srgbClr val="000000"/>
            </a:solidFill>
            <a:miter lim="800000"/>
            <a:headEnd type="none" w="med" len="lg"/>
            <a:tailEnd type="none" w="med" len="lg"/>
          </a:ln>
        </p:spPr>
        <p:txBody>
          <a:bodyPr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0" hangingPunct="0"/>
            <a:r>
              <a:rPr lang="en-US" sz="2000" b="1">
                <a:solidFill>
                  <a:srgbClr val="000000"/>
                </a:solidFill>
                <a:cs typeface="+mn-cs"/>
              </a:rPr>
              <a:t>PROCStep</a:t>
            </a:r>
          </a:p>
        </p:txBody>
      </p:sp>
      <p:sp>
        <p:nvSpPr>
          <p:cNvPr id="20488" name="Text Box 10"/>
          <p:cNvSpPr txBox="1">
            <a:spLocks noChangeArrowheads="1"/>
          </p:cNvSpPr>
          <p:nvPr/>
        </p:nvSpPr>
        <p:spPr bwMode="auto">
          <a:xfrm>
            <a:off x="6727825" y="4672013"/>
            <a:ext cx="977900" cy="825500"/>
          </a:xfrm>
          <a:prstGeom prst="rect">
            <a:avLst/>
          </a:prstGeom>
          <a:solidFill>
            <a:srgbClr val="FAF2BE"/>
          </a:solidFill>
          <a:ln w="38100">
            <a:solidFill>
              <a:srgbClr val="000000"/>
            </a:solidFill>
            <a:miter lim="800000"/>
            <a:headEnd type="none" w="med" len="lg"/>
            <a:tailEnd type="none" w="med" len="lg"/>
          </a:ln>
        </p:spPr>
        <p:txBody>
          <a:bodyPr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0" hangingPunct="0"/>
            <a:r>
              <a:rPr lang="en-US" sz="2000" b="1">
                <a:solidFill>
                  <a:srgbClr val="000000"/>
                </a:solidFill>
                <a:cs typeface="+mn-cs"/>
              </a:rPr>
              <a:t>PROCStep</a:t>
            </a:r>
          </a:p>
        </p:txBody>
      </p:sp>
      <p:sp>
        <p:nvSpPr>
          <p:cNvPr id="20489"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0" hangingPunct="0"/>
            <a:r>
              <a:rPr lang="en-US" sz="1600" b="1">
                <a:solidFill>
                  <a:srgbClr val="000000"/>
                </a:solidFill>
                <a:cs typeface="+mn-cs"/>
              </a:rPr>
              <a:t>p102d01</a:t>
            </a:r>
          </a:p>
        </p:txBody>
      </p:sp>
      <p:sp>
        <p:nvSpPr>
          <p:cNvPr id="20490" name="Right Brace 12"/>
          <p:cNvSpPr>
            <a:spLocks/>
          </p:cNvSpPr>
          <p:nvPr/>
        </p:nvSpPr>
        <p:spPr bwMode="auto">
          <a:xfrm>
            <a:off x="6181725" y="4443413"/>
            <a:ext cx="501650" cy="1300162"/>
          </a:xfrm>
          <a:prstGeom prst="rightBrace">
            <a:avLst>
              <a:gd name="adj1" fmla="val 8339"/>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2400">
              <a:solidFill>
                <a:srgbClr val="000000"/>
              </a:solidFill>
              <a:latin typeface="Times New Roman" pitchFamily="18" charset="0"/>
              <a:cs typeface="+mn-cs"/>
            </a:endParaRPr>
          </a:p>
        </p:txBody>
      </p:sp>
      <p:sp>
        <p:nvSpPr>
          <p:cNvPr id="20491" name="Right Brace 13"/>
          <p:cNvSpPr>
            <a:spLocks/>
          </p:cNvSpPr>
          <p:nvPr/>
        </p:nvSpPr>
        <p:spPr bwMode="auto">
          <a:xfrm>
            <a:off x="6181725" y="3722688"/>
            <a:ext cx="501650" cy="604837"/>
          </a:xfrm>
          <a:prstGeom prst="rightBrace">
            <a:avLst>
              <a:gd name="adj1" fmla="val 8339"/>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2400">
              <a:solidFill>
                <a:srgbClr val="000000"/>
              </a:solidFill>
              <a:latin typeface="Times New Roman" pitchFamily="18" charset="0"/>
              <a:cs typeface="+mn-cs"/>
            </a:endParaRPr>
          </a:p>
        </p:txBody>
      </p:sp>
      <p:sp>
        <p:nvSpPr>
          <p:cNvPr id="20492" name="Right Brace 14"/>
          <p:cNvSpPr>
            <a:spLocks/>
          </p:cNvSpPr>
          <p:nvPr/>
        </p:nvSpPr>
        <p:spPr bwMode="auto">
          <a:xfrm>
            <a:off x="6645275" y="1763713"/>
            <a:ext cx="503238" cy="1665287"/>
          </a:xfrm>
          <a:prstGeom prst="rightBrace">
            <a:avLst>
              <a:gd name="adj1" fmla="val 8319"/>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eaLnBrk="0" hangingPunct="0"/>
            <a:endParaRPr lang="en-US" sz="2400">
              <a:solidFill>
                <a:srgbClr val="000000"/>
              </a:solidFill>
              <a:latin typeface="Times New Roman" pitchFamily="18" charset="0"/>
              <a:cs typeface="+mn-cs"/>
            </a:endParaRPr>
          </a:p>
        </p:txBody>
      </p:sp>
    </p:spTree>
    <p:custDataLst>
      <p:tags r:id="rId1"/>
    </p:custDataLst>
    <p:extLst>
      <p:ext uri="{BB962C8B-B14F-4D97-AF65-F5344CB8AC3E}">
        <p14:creationId xmlns:p14="http://schemas.microsoft.com/office/powerpoint/2010/main" val="70636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2.02 Quiz</a:t>
            </a:r>
          </a:p>
        </p:txBody>
      </p:sp>
      <p:sp>
        <p:nvSpPr>
          <p:cNvPr id="27651" name="Rectangle 3"/>
          <p:cNvSpPr>
            <a:spLocks noGrp="1" noChangeArrowheads="1"/>
          </p:cNvSpPr>
          <p:nvPr>
            <p:ph idx="1"/>
          </p:nvPr>
        </p:nvSpPr>
        <p:spPr>
          <a:xfrm>
            <a:off x="803246" y="1079952"/>
            <a:ext cx="8167688" cy="4267200"/>
          </a:xfrm>
        </p:spPr>
        <p:txBody>
          <a:bodyPr/>
          <a:lstStyle/>
          <a:p>
            <a:pPr marL="0" indent="0" eaLnBrk="1" hangingPunct="1"/>
            <a:r>
              <a:rPr lang="en-US" dirty="0"/>
              <a:t>How does SAS detect the end of the PROC MEANS step?</a:t>
            </a:r>
          </a:p>
        </p:txBody>
      </p:sp>
      <p:sp>
        <p:nvSpPr>
          <p:cNvPr id="7" name="Slide Number Placeholder 3"/>
          <p:cNvSpPr>
            <a:spLocks noGrp="1"/>
          </p:cNvSpPr>
          <p:nvPr>
            <p:ph type="sldNum" sz="quarter" idx="10"/>
          </p:nvPr>
        </p:nvSpPr>
        <p:spPr/>
        <p:txBody>
          <a:bodyPr/>
          <a:lstStyle/>
          <a:p>
            <a:pPr>
              <a:defRPr/>
            </a:pPr>
            <a:fld id="{DA2C01DA-0C8F-4FF6-A4E4-86D03C90E61C}" type="slidenum">
              <a:rPr lang="en-US">
                <a:solidFill>
                  <a:srgbClr val="000000"/>
                </a:solidFill>
              </a:rPr>
              <a:pPr>
                <a:defRPr/>
              </a:pPr>
              <a:t>11</a:t>
            </a:fld>
            <a:endParaRPr lang="en-US" b="0" dirty="0">
              <a:solidFill>
                <a:srgbClr val="000000"/>
              </a:solidFill>
              <a:latin typeface="Times New Roman" pitchFamily="18" charset="0"/>
            </a:endParaRPr>
          </a:p>
        </p:txBody>
      </p:sp>
      <p:sp>
        <p:nvSpPr>
          <p:cNvPr id="27653" name="Rectangle 4"/>
          <p:cNvSpPr>
            <a:spLocks noChangeArrowheads="1"/>
          </p:cNvSpPr>
          <p:nvPr/>
        </p:nvSpPr>
        <p:spPr bwMode="auto">
          <a:xfrm>
            <a:off x="1598613" y="1665288"/>
            <a:ext cx="6373812" cy="3503612"/>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eaLnBrk="0" hangingPunct="0">
              <a:lnSpc>
                <a:spcPct val="85000"/>
              </a:lnSpc>
            </a:pPr>
            <a:r>
              <a:rPr lang="en-US" sz="2000" b="1">
                <a:solidFill>
                  <a:srgbClr val="000000"/>
                </a:solidFill>
                <a:latin typeface="Courier New" pitchFamily="49" charset="0"/>
                <a:cs typeface="+mn-cs"/>
              </a:rPr>
              <a:t>data work.NewSalesEmps;</a:t>
            </a:r>
          </a:p>
          <a:p>
            <a:pPr algn="l" eaLnBrk="0" hangingPunct="0">
              <a:lnSpc>
                <a:spcPct val="85000"/>
              </a:lnSpc>
            </a:pPr>
            <a:r>
              <a:rPr lang="en-US" sz="2000" b="1">
                <a:solidFill>
                  <a:srgbClr val="000000"/>
                </a:solidFill>
                <a:latin typeface="Courier New" pitchFamily="49" charset="0"/>
                <a:cs typeface="+mn-cs"/>
              </a:rPr>
              <a:t>   length First_Name $ 12 </a:t>
            </a:r>
          </a:p>
          <a:p>
            <a:pPr algn="l" eaLnBrk="0" hangingPunct="0">
              <a:lnSpc>
                <a:spcPct val="85000"/>
              </a:lnSpc>
            </a:pPr>
            <a:r>
              <a:rPr lang="en-US" sz="2000" b="1">
                <a:solidFill>
                  <a:srgbClr val="000000"/>
                </a:solidFill>
                <a:latin typeface="Courier New" pitchFamily="49" charset="0"/>
                <a:cs typeface="+mn-cs"/>
              </a:rPr>
              <a:t>          Last_Name $ 18 Job_Title $ 25;</a:t>
            </a:r>
          </a:p>
          <a:p>
            <a:pPr algn="l" eaLnBrk="0" hangingPunct="0">
              <a:lnSpc>
                <a:spcPct val="85000"/>
              </a:lnSpc>
            </a:pPr>
            <a:r>
              <a:rPr lang="en-US" sz="2000" b="1">
                <a:solidFill>
                  <a:srgbClr val="000000"/>
                </a:solidFill>
                <a:latin typeface="Courier New" pitchFamily="49" charset="0"/>
                <a:cs typeface="+mn-cs"/>
              </a:rPr>
              <a:t>   infile 'newemps.csv' dlm=',';</a:t>
            </a:r>
          </a:p>
          <a:p>
            <a:pPr algn="l" eaLnBrk="0" hangingPunct="0">
              <a:lnSpc>
                <a:spcPct val="85000"/>
              </a:lnSpc>
            </a:pPr>
            <a:r>
              <a:rPr lang="en-US" sz="2000" b="1">
                <a:solidFill>
                  <a:srgbClr val="000000"/>
                </a:solidFill>
                <a:latin typeface="Courier New" pitchFamily="49" charset="0"/>
                <a:cs typeface="+mn-cs"/>
              </a:rPr>
              <a:t>   input First_Name $ Last_Name $  </a:t>
            </a:r>
          </a:p>
          <a:p>
            <a:pPr algn="l" eaLnBrk="0" hangingPunct="0">
              <a:lnSpc>
                <a:spcPct val="85000"/>
              </a:lnSpc>
            </a:pPr>
            <a:r>
              <a:rPr lang="en-US" sz="2000" b="1">
                <a:solidFill>
                  <a:srgbClr val="000000"/>
                </a:solidFill>
                <a:latin typeface="Courier New" pitchFamily="49" charset="0"/>
                <a:cs typeface="+mn-cs"/>
              </a:rPr>
              <a:t>         Job_Title $ Salary;</a:t>
            </a:r>
          </a:p>
          <a:p>
            <a:pPr algn="l" eaLnBrk="0" hangingPunct="0">
              <a:lnSpc>
                <a:spcPct val="85000"/>
              </a:lnSpc>
            </a:pPr>
            <a:r>
              <a:rPr lang="en-US" sz="2000" b="1">
                <a:solidFill>
                  <a:srgbClr val="000000"/>
                </a:solidFill>
                <a:latin typeface="Courier New" pitchFamily="49" charset="0"/>
                <a:cs typeface="+mn-cs"/>
              </a:rPr>
              <a:t>run;</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print data=work.NewSalesEmps;</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means data=work.NewSalesEmps;</a:t>
            </a:r>
          </a:p>
          <a:p>
            <a:pPr algn="l" eaLnBrk="0" hangingPunct="0">
              <a:lnSpc>
                <a:spcPct val="85000"/>
              </a:lnSpc>
            </a:pPr>
            <a:r>
              <a:rPr lang="en-US" sz="2000" b="1">
                <a:solidFill>
                  <a:srgbClr val="000000"/>
                </a:solidFill>
                <a:latin typeface="Courier New" pitchFamily="49" charset="0"/>
                <a:cs typeface="+mn-cs"/>
              </a:rPr>
              <a:t>   class Job_Title;</a:t>
            </a:r>
          </a:p>
          <a:p>
            <a:pPr algn="l" eaLnBrk="0" hangingPunct="0">
              <a:lnSpc>
                <a:spcPct val="85000"/>
              </a:lnSpc>
            </a:pPr>
            <a:r>
              <a:rPr lang="en-US" sz="2000" b="1">
                <a:solidFill>
                  <a:srgbClr val="000000"/>
                </a:solidFill>
                <a:latin typeface="Courier New" pitchFamily="49" charset="0"/>
                <a:cs typeface="+mn-cs"/>
              </a:rPr>
              <a:t>   var Salary;</a:t>
            </a:r>
          </a:p>
        </p:txBody>
      </p:sp>
      <p:sp>
        <p:nvSpPr>
          <p:cNvPr id="6" name="TextBox 5">
            <a:extLst>
              <a:ext uri="{FF2B5EF4-FFF2-40B4-BE49-F238E27FC236}">
                <a16:creationId xmlns:a16="http://schemas.microsoft.com/office/drawing/2014/main" id="{97F244A4-E1A8-49DA-9AA9-7B04DDE33C07}"/>
              </a:ext>
            </a:extLst>
          </p:cNvPr>
          <p:cNvSpPr txBox="1"/>
          <p:nvPr/>
        </p:nvSpPr>
        <p:spPr>
          <a:xfrm>
            <a:off x="2438400" y="5778048"/>
            <a:ext cx="4116448" cy="461665"/>
          </a:xfrm>
          <a:prstGeom prst="rect">
            <a:avLst/>
          </a:prstGeom>
          <a:solidFill>
            <a:srgbClr val="F8F8F8"/>
          </a:solidFill>
        </p:spPr>
        <p:txBody>
          <a:bodyPr wrap="none" rtlCol="0">
            <a:spAutoFit/>
          </a:bodyPr>
          <a:lstStyle/>
          <a:p>
            <a:r>
              <a:rPr lang="en-US" sz="2400" dirty="0">
                <a:solidFill>
                  <a:srgbClr val="00B050"/>
                </a:solidFill>
              </a:rPr>
              <a:t>Answer at </a:t>
            </a:r>
            <a:r>
              <a:rPr lang="en-US" sz="2400" dirty="0">
                <a:solidFill>
                  <a:srgbClr val="00B050"/>
                </a:solidFill>
                <a:hlinkClick r:id="rId4">
                  <a:extLst>
                    <a:ext uri="{A12FA001-AC4F-418D-AE19-62706E023703}">
                      <ahyp:hlinkClr xmlns:ahyp="http://schemas.microsoft.com/office/drawing/2018/hyperlinkcolor" val="tx"/>
                    </a:ext>
                  </a:extLst>
                </a:hlinkClick>
              </a:rPr>
              <a:t>pollev.com/</a:t>
            </a:r>
            <a:r>
              <a:rPr lang="en-US" sz="2400" dirty="0" err="1">
                <a:solidFill>
                  <a:srgbClr val="00B050"/>
                </a:solidFill>
                <a:hlinkClick r:id="rId4">
                  <a:extLst>
                    <a:ext uri="{A12FA001-AC4F-418D-AE19-62706E023703}">
                      <ahyp:hlinkClr xmlns:ahyp="http://schemas.microsoft.com/office/drawing/2018/hyperlinkcolor" val="tx"/>
                    </a:ext>
                  </a:extLst>
                </a:hlinkClick>
              </a:rPr>
              <a:t>posner</a:t>
            </a:r>
            <a:endParaRPr lang="en-US" sz="2400" dirty="0">
              <a:solidFill>
                <a:srgbClr val="00B050"/>
              </a:solidFill>
            </a:endParaRPr>
          </a:p>
        </p:txBody>
      </p:sp>
    </p:spTree>
    <p:custDataLst>
      <p:tags r:id="rId1"/>
    </p:custDataLst>
    <p:extLst>
      <p:ext uri="{BB962C8B-B14F-4D97-AF65-F5344CB8AC3E}">
        <p14:creationId xmlns:p14="http://schemas.microsoft.com/office/powerpoint/2010/main" val="409366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rId4"/>
          </p:cNvPr>
          <p:cNvSpPr/>
          <p:nvPr/>
        </p:nvSpPr>
        <p:spPr>
          <a:xfrm>
            <a:off x="3314700" y="4876799"/>
            <a:ext cx="2625367" cy="62568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hlinkClick r:id="rId5" action="ppaction://hlinkfile"/>
          </p:cNvPr>
          <p:cNvSpPr/>
          <p:nvPr/>
        </p:nvSpPr>
        <p:spPr>
          <a:xfrm>
            <a:off x="1739900" y="622300"/>
            <a:ext cx="5638800" cy="39115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9B42521D-837B-7843-8B21-C40A8F0498DC}"/>
              </a:ext>
            </a:extLst>
          </p:cNvPr>
          <p:cNvPicPr>
            <a:picLocks noChangeAspect="1"/>
          </p:cNvPicPr>
          <p:nvPr>
            <p:custDataLst>
              <p:tags r:id="rId1"/>
            </p:custDataLst>
          </p:nvPr>
        </p:nvPicPr>
        <p:blipFill>
          <a:blip r:embed="rId6"/>
          <a:stretch>
            <a:fillRect/>
          </a:stretch>
        </p:blipFill>
        <p:spPr>
          <a:xfrm>
            <a:off x="0" y="0"/>
            <a:ext cx="9144000" cy="6858000"/>
          </a:xfrm>
          <a:prstGeom prst="rect">
            <a:avLst/>
          </a:prstGeom>
        </p:spPr>
      </p:pic>
    </p:spTree>
    <p:extLst>
      <p:ext uri="{BB962C8B-B14F-4D97-AF65-F5344CB8AC3E}">
        <p14:creationId xmlns:p14="http://schemas.microsoft.com/office/powerpoint/2010/main" val="304666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2.02 Quiz – Correct Answer</a:t>
            </a:r>
          </a:p>
        </p:txBody>
      </p:sp>
      <p:sp>
        <p:nvSpPr>
          <p:cNvPr id="28675" name="Rectangle 3"/>
          <p:cNvSpPr>
            <a:spLocks noGrp="1" noChangeArrowheads="1"/>
          </p:cNvSpPr>
          <p:nvPr>
            <p:ph idx="1"/>
          </p:nvPr>
        </p:nvSpPr>
        <p:spPr>
          <a:xfrm>
            <a:off x="685800" y="1071563"/>
            <a:ext cx="8196263" cy="4267200"/>
          </a:xfrm>
        </p:spPr>
        <p:txBody>
          <a:bodyPr/>
          <a:lstStyle/>
          <a:p>
            <a:pPr marL="0" indent="0" eaLnBrk="1" hangingPunct="1"/>
            <a:r>
              <a:rPr lang="en-US"/>
              <a:t>How does SAS detect the end of the PROC MEANS step?</a:t>
            </a:r>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a:p>
          <a:p>
            <a:pPr marL="0" indent="0" eaLnBrk="1" hangingPunct="1"/>
            <a:endParaRPr lang="en-US" sz="3600"/>
          </a:p>
          <a:p>
            <a:pPr marL="0" indent="0" eaLnBrk="1" hangingPunct="1"/>
            <a:endParaRPr lang="en-US" b="1">
              <a:solidFill>
                <a:srgbClr val="FF0000"/>
              </a:solidFill>
            </a:endParaRPr>
          </a:p>
          <a:p>
            <a:pPr marL="0" indent="0" eaLnBrk="1" hangingPunct="1"/>
            <a:r>
              <a:rPr lang="en-US" b="1"/>
              <a:t>SAS does not detect the end of the PROC MEANS step. SAS needs a RUN statement to detect the end.</a:t>
            </a:r>
          </a:p>
        </p:txBody>
      </p:sp>
      <p:sp>
        <p:nvSpPr>
          <p:cNvPr id="7" name="Slide Number Placeholder 3"/>
          <p:cNvSpPr>
            <a:spLocks noGrp="1"/>
          </p:cNvSpPr>
          <p:nvPr>
            <p:ph type="sldNum" sz="quarter" idx="10"/>
          </p:nvPr>
        </p:nvSpPr>
        <p:spPr/>
        <p:txBody>
          <a:bodyPr/>
          <a:lstStyle/>
          <a:p>
            <a:pPr>
              <a:defRPr/>
            </a:pPr>
            <a:fld id="{158E5D85-013B-4E97-B769-ABABCA804977}" type="slidenum">
              <a:rPr lang="en-US">
                <a:solidFill>
                  <a:srgbClr val="000000"/>
                </a:solidFill>
              </a:rPr>
              <a:pPr>
                <a:defRPr/>
              </a:pPr>
              <a:t>13</a:t>
            </a:fld>
            <a:endParaRPr lang="en-US" b="0" dirty="0">
              <a:solidFill>
                <a:srgbClr val="000000"/>
              </a:solidFill>
              <a:latin typeface="Times New Roman" pitchFamily="18" charset="0"/>
            </a:endParaRPr>
          </a:p>
        </p:txBody>
      </p:sp>
      <p:sp>
        <p:nvSpPr>
          <p:cNvPr id="28677" name="Rectangle 4"/>
          <p:cNvSpPr>
            <a:spLocks noChangeArrowheads="1"/>
          </p:cNvSpPr>
          <p:nvPr/>
        </p:nvSpPr>
        <p:spPr bwMode="auto">
          <a:xfrm>
            <a:off x="1598613" y="1665288"/>
            <a:ext cx="6373812" cy="3503612"/>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eaLnBrk="0" hangingPunct="0">
              <a:lnSpc>
                <a:spcPct val="85000"/>
              </a:lnSpc>
            </a:pPr>
            <a:r>
              <a:rPr lang="en-US" sz="2000" b="1">
                <a:solidFill>
                  <a:srgbClr val="000000"/>
                </a:solidFill>
                <a:latin typeface="Courier New" pitchFamily="49" charset="0"/>
                <a:cs typeface="+mn-cs"/>
              </a:rPr>
              <a:t>data work.NewSalesEmps;</a:t>
            </a:r>
          </a:p>
          <a:p>
            <a:pPr algn="l" eaLnBrk="0" hangingPunct="0">
              <a:lnSpc>
                <a:spcPct val="85000"/>
              </a:lnSpc>
            </a:pPr>
            <a:r>
              <a:rPr lang="en-US" sz="2000" b="1">
                <a:solidFill>
                  <a:srgbClr val="000000"/>
                </a:solidFill>
                <a:latin typeface="Courier New" pitchFamily="49" charset="0"/>
                <a:cs typeface="+mn-cs"/>
              </a:rPr>
              <a:t>   length First_Name $ 12 </a:t>
            </a:r>
          </a:p>
          <a:p>
            <a:pPr algn="l" eaLnBrk="0" hangingPunct="0">
              <a:lnSpc>
                <a:spcPct val="85000"/>
              </a:lnSpc>
            </a:pPr>
            <a:r>
              <a:rPr lang="en-US" sz="2000" b="1">
                <a:solidFill>
                  <a:srgbClr val="000000"/>
                </a:solidFill>
                <a:latin typeface="Courier New" pitchFamily="49" charset="0"/>
                <a:cs typeface="+mn-cs"/>
              </a:rPr>
              <a:t>          Last_Name $ 18 Job_Title $ 25;</a:t>
            </a:r>
          </a:p>
          <a:p>
            <a:pPr algn="l" eaLnBrk="0" hangingPunct="0">
              <a:lnSpc>
                <a:spcPct val="85000"/>
              </a:lnSpc>
            </a:pPr>
            <a:r>
              <a:rPr lang="en-US" sz="2000" b="1">
                <a:solidFill>
                  <a:srgbClr val="000000"/>
                </a:solidFill>
                <a:latin typeface="Courier New" pitchFamily="49" charset="0"/>
                <a:cs typeface="+mn-cs"/>
              </a:rPr>
              <a:t>   infile 'newemps.csv' dlm=',';</a:t>
            </a:r>
          </a:p>
          <a:p>
            <a:pPr algn="l" eaLnBrk="0" hangingPunct="0">
              <a:lnSpc>
                <a:spcPct val="85000"/>
              </a:lnSpc>
            </a:pPr>
            <a:r>
              <a:rPr lang="en-US" sz="2000" b="1">
                <a:solidFill>
                  <a:srgbClr val="000000"/>
                </a:solidFill>
                <a:latin typeface="Courier New" pitchFamily="49" charset="0"/>
                <a:cs typeface="+mn-cs"/>
              </a:rPr>
              <a:t>   input First_Name $ Last_Name $  </a:t>
            </a:r>
          </a:p>
          <a:p>
            <a:pPr algn="l" eaLnBrk="0" hangingPunct="0">
              <a:lnSpc>
                <a:spcPct val="85000"/>
              </a:lnSpc>
            </a:pPr>
            <a:r>
              <a:rPr lang="en-US" sz="2000" b="1">
                <a:solidFill>
                  <a:srgbClr val="000000"/>
                </a:solidFill>
                <a:latin typeface="Courier New" pitchFamily="49" charset="0"/>
                <a:cs typeface="+mn-cs"/>
              </a:rPr>
              <a:t>         Job_Title $ Salary;</a:t>
            </a:r>
          </a:p>
          <a:p>
            <a:pPr algn="l" eaLnBrk="0" hangingPunct="0">
              <a:lnSpc>
                <a:spcPct val="85000"/>
              </a:lnSpc>
            </a:pPr>
            <a:r>
              <a:rPr lang="en-US" sz="2000" b="1">
                <a:solidFill>
                  <a:srgbClr val="000000"/>
                </a:solidFill>
                <a:latin typeface="Courier New" pitchFamily="49" charset="0"/>
                <a:cs typeface="+mn-cs"/>
              </a:rPr>
              <a:t>run;</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print data=work.NewSalesEmps;</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means data=work.NewSalesEmps;</a:t>
            </a:r>
          </a:p>
          <a:p>
            <a:pPr algn="l" eaLnBrk="0" hangingPunct="0">
              <a:lnSpc>
                <a:spcPct val="85000"/>
              </a:lnSpc>
            </a:pPr>
            <a:r>
              <a:rPr lang="en-US" sz="2000" b="1">
                <a:solidFill>
                  <a:srgbClr val="000000"/>
                </a:solidFill>
                <a:latin typeface="Courier New" pitchFamily="49" charset="0"/>
                <a:cs typeface="+mn-cs"/>
              </a:rPr>
              <a:t>   class Job_Title;</a:t>
            </a:r>
          </a:p>
          <a:p>
            <a:pPr algn="l" eaLnBrk="0" hangingPunct="0">
              <a:lnSpc>
                <a:spcPct val="85000"/>
              </a:lnSpc>
            </a:pPr>
            <a:r>
              <a:rPr lang="en-US" sz="2000" b="1">
                <a:solidFill>
                  <a:srgbClr val="000000"/>
                </a:solidFill>
                <a:latin typeface="Courier New" pitchFamily="49" charset="0"/>
                <a:cs typeface="+mn-cs"/>
              </a:rPr>
              <a:t>   var Salary;</a:t>
            </a:r>
          </a:p>
        </p:txBody>
      </p:sp>
      <p:pic>
        <p:nvPicPr>
          <p:cNvPr id="28678" name="Picture 9" descr="Pictur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652588"/>
            <a:ext cx="6508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9457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3.01 Quiz</a:t>
            </a:r>
          </a:p>
        </p:txBody>
      </p:sp>
      <p:sp>
        <p:nvSpPr>
          <p:cNvPr id="19459" name="Rectangle 3"/>
          <p:cNvSpPr>
            <a:spLocks noGrp="1" noChangeArrowheads="1"/>
          </p:cNvSpPr>
          <p:nvPr>
            <p:ph idx="1"/>
          </p:nvPr>
        </p:nvSpPr>
        <p:spPr/>
        <p:txBody>
          <a:bodyPr/>
          <a:lstStyle/>
          <a:p>
            <a:pPr marL="0" indent="0" eaLnBrk="1" hangingPunct="1"/>
            <a:r>
              <a:rPr lang="en-US" dirty="0"/>
              <a:t>How many statements are in the DATA step?</a:t>
            </a:r>
          </a:p>
          <a:p>
            <a:pPr marL="0" indent="0" eaLnBrk="1" hangingPunct="1"/>
            <a:endParaRPr lang="en-US" sz="800" b="1" dirty="0"/>
          </a:p>
          <a:p>
            <a:pPr marL="566738" lvl="1" indent="-452438" eaLnBrk="1" hangingPunct="1">
              <a:buClr>
                <a:schemeClr val="tx1"/>
              </a:buClr>
              <a:buSzTx/>
              <a:buFont typeface="Wingdings" pitchFamily="2" charset="2"/>
              <a:buAutoNum type="alphaLcPeriod"/>
            </a:pPr>
            <a:r>
              <a:rPr lang="en-US" dirty="0"/>
              <a:t>1</a:t>
            </a:r>
          </a:p>
          <a:p>
            <a:pPr marL="566738" lvl="1" indent="-452438" eaLnBrk="1" hangingPunct="1">
              <a:buClr>
                <a:schemeClr val="tx1"/>
              </a:buClr>
              <a:buSzTx/>
              <a:buFont typeface="Wingdings" pitchFamily="2" charset="2"/>
              <a:buAutoNum type="alphaLcPeriod"/>
            </a:pPr>
            <a:r>
              <a:rPr lang="en-US" dirty="0"/>
              <a:t>3</a:t>
            </a:r>
          </a:p>
          <a:p>
            <a:pPr marL="566738" lvl="1" indent="-452438" eaLnBrk="1" hangingPunct="1">
              <a:buClr>
                <a:schemeClr val="tx1"/>
              </a:buClr>
              <a:buSzTx/>
              <a:buFont typeface="Wingdings" pitchFamily="2" charset="2"/>
              <a:buAutoNum type="alphaLcPeriod"/>
            </a:pPr>
            <a:r>
              <a:rPr lang="en-US" dirty="0"/>
              <a:t>5</a:t>
            </a:r>
          </a:p>
          <a:p>
            <a:pPr marL="566738" lvl="1" indent="-452438" eaLnBrk="1" hangingPunct="1">
              <a:buClr>
                <a:schemeClr val="tx1"/>
              </a:buClr>
              <a:buSzTx/>
              <a:buFont typeface="Wingdings" pitchFamily="2" charset="2"/>
              <a:buAutoNum type="alphaLcPeriod"/>
            </a:pPr>
            <a:r>
              <a:rPr lang="en-US" dirty="0"/>
              <a:t>7</a:t>
            </a:r>
          </a:p>
        </p:txBody>
      </p:sp>
      <p:sp>
        <p:nvSpPr>
          <p:cNvPr id="5" name="Slide Number Placeholder 3"/>
          <p:cNvSpPr>
            <a:spLocks noGrp="1"/>
          </p:cNvSpPr>
          <p:nvPr>
            <p:ph type="sldNum" sz="quarter" idx="10"/>
          </p:nvPr>
        </p:nvSpPr>
        <p:spPr/>
        <p:txBody>
          <a:bodyPr/>
          <a:lstStyle/>
          <a:p>
            <a:pPr>
              <a:defRPr/>
            </a:pPr>
            <a:fld id="{DB0A058E-9D6D-4296-8163-F436D0CD272B}" type="slidenum">
              <a:rPr lang="en-US">
                <a:solidFill>
                  <a:srgbClr val="000000"/>
                </a:solidFill>
              </a:rPr>
              <a:pPr>
                <a:defRPr/>
              </a:pPr>
              <a:t>14</a:t>
            </a:fld>
            <a:endParaRPr lang="en-US" b="0" dirty="0">
              <a:solidFill>
                <a:srgbClr val="000000"/>
              </a:solidFill>
              <a:latin typeface="Times New Roman" pitchFamily="18" charset="0"/>
            </a:endParaRPr>
          </a:p>
        </p:txBody>
      </p:sp>
      <p:sp>
        <p:nvSpPr>
          <p:cNvPr id="19461" name="Rectangle 4"/>
          <p:cNvSpPr>
            <a:spLocks noChangeArrowheads="1"/>
          </p:cNvSpPr>
          <p:nvPr/>
        </p:nvSpPr>
        <p:spPr bwMode="auto">
          <a:xfrm>
            <a:off x="762000" y="3854450"/>
            <a:ext cx="7467600" cy="23177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gn="ctr" eaLnBrk="0" hangingPunct="0">
              <a:lnSpc>
                <a:spcPct val="85000"/>
              </a:lnSpc>
            </a:pPr>
            <a:r>
              <a:rPr lang="en-US" sz="2400" b="1">
                <a:solidFill>
                  <a:srgbClr val="000000"/>
                </a:solidFill>
                <a:latin typeface="Courier New" pitchFamily="49" charset="0"/>
                <a:cs typeface="+mn-cs"/>
              </a:rPr>
              <a:t>data work.NewSalesEmps;</a:t>
            </a:r>
          </a:p>
          <a:p>
            <a:pPr algn="ctr" eaLnBrk="0" hangingPunct="0">
              <a:lnSpc>
                <a:spcPct val="85000"/>
              </a:lnSpc>
            </a:pPr>
            <a:r>
              <a:rPr lang="en-US" sz="2400" b="1">
                <a:solidFill>
                  <a:srgbClr val="000000"/>
                </a:solidFill>
                <a:latin typeface="Courier New" pitchFamily="49" charset="0"/>
                <a:cs typeface="+mn-cs"/>
              </a:rPr>
              <a:t>   length First_Name $ 12 </a:t>
            </a:r>
          </a:p>
          <a:p>
            <a:pPr algn="ctr" eaLnBrk="0" hangingPunct="0">
              <a:lnSpc>
                <a:spcPct val="85000"/>
              </a:lnSpc>
            </a:pPr>
            <a:r>
              <a:rPr lang="en-US" sz="2400" b="1">
                <a:solidFill>
                  <a:srgbClr val="000000"/>
                </a:solidFill>
                <a:latin typeface="Courier New" pitchFamily="49" charset="0"/>
                <a:cs typeface="+mn-cs"/>
              </a:rPr>
              <a:t>          Last_Name $ 18 Job_Title $ 25;</a:t>
            </a:r>
          </a:p>
          <a:p>
            <a:pPr algn="ctr" eaLnBrk="0" hangingPunct="0">
              <a:lnSpc>
                <a:spcPct val="85000"/>
              </a:lnSpc>
            </a:pPr>
            <a:r>
              <a:rPr lang="en-US" sz="2400" b="1">
                <a:solidFill>
                  <a:srgbClr val="000000"/>
                </a:solidFill>
                <a:latin typeface="Courier New" pitchFamily="49" charset="0"/>
                <a:cs typeface="+mn-cs"/>
              </a:rPr>
              <a:t>   infile 'newemps.csv' dlm=',';</a:t>
            </a:r>
          </a:p>
          <a:p>
            <a:pPr algn="ctr" eaLnBrk="0" hangingPunct="0">
              <a:lnSpc>
                <a:spcPct val="85000"/>
              </a:lnSpc>
            </a:pPr>
            <a:r>
              <a:rPr lang="en-US" sz="2400" b="1">
                <a:solidFill>
                  <a:srgbClr val="000000"/>
                </a:solidFill>
                <a:latin typeface="Courier New" pitchFamily="49" charset="0"/>
                <a:cs typeface="+mn-cs"/>
              </a:rPr>
              <a:t>   input First_Name $ Last_Name $  </a:t>
            </a:r>
          </a:p>
          <a:p>
            <a:pPr algn="ctr" eaLnBrk="0" hangingPunct="0">
              <a:lnSpc>
                <a:spcPct val="85000"/>
              </a:lnSpc>
            </a:pPr>
            <a:r>
              <a:rPr lang="en-US" sz="2400" b="1">
                <a:solidFill>
                  <a:srgbClr val="000000"/>
                </a:solidFill>
                <a:latin typeface="Courier New" pitchFamily="49" charset="0"/>
                <a:cs typeface="+mn-cs"/>
              </a:rPr>
              <a:t>         Job_Title $ Salary;</a:t>
            </a:r>
          </a:p>
          <a:p>
            <a:pPr algn="ctr" eaLnBrk="0" hangingPunct="0">
              <a:lnSpc>
                <a:spcPct val="85000"/>
              </a:lnSpc>
            </a:pPr>
            <a:r>
              <a:rPr lang="en-US" sz="2400" b="1">
                <a:solidFill>
                  <a:srgbClr val="000000"/>
                </a:solidFill>
                <a:latin typeface="Courier New" pitchFamily="49" charset="0"/>
                <a:cs typeface="+mn-cs"/>
              </a:rPr>
              <a:t>run;</a:t>
            </a:r>
          </a:p>
        </p:txBody>
      </p:sp>
      <p:sp>
        <p:nvSpPr>
          <p:cNvPr id="6" name="TextBox 5">
            <a:extLst>
              <a:ext uri="{FF2B5EF4-FFF2-40B4-BE49-F238E27FC236}">
                <a16:creationId xmlns:a16="http://schemas.microsoft.com/office/drawing/2014/main" id="{046FFBBF-54D9-4216-BDB4-5E20F2A0CB72}"/>
              </a:ext>
            </a:extLst>
          </p:cNvPr>
          <p:cNvSpPr txBox="1"/>
          <p:nvPr/>
        </p:nvSpPr>
        <p:spPr>
          <a:xfrm>
            <a:off x="3429000" y="2209800"/>
            <a:ext cx="4116448" cy="461665"/>
          </a:xfrm>
          <a:prstGeom prst="rect">
            <a:avLst/>
          </a:prstGeom>
          <a:solidFill>
            <a:srgbClr val="F8F8F8"/>
          </a:solidFill>
        </p:spPr>
        <p:txBody>
          <a:bodyPr wrap="none" rtlCol="0">
            <a:spAutoFit/>
          </a:bodyPr>
          <a:lstStyle/>
          <a:p>
            <a:r>
              <a:rPr lang="en-US" sz="2400" dirty="0">
                <a:solidFill>
                  <a:srgbClr val="00B050"/>
                </a:solidFill>
              </a:rPr>
              <a:t>Answer at </a:t>
            </a:r>
            <a:r>
              <a:rPr lang="en-US" sz="2400" dirty="0">
                <a:solidFill>
                  <a:srgbClr val="00B050"/>
                </a:solidFill>
                <a:hlinkClick r:id="rId4">
                  <a:extLst>
                    <a:ext uri="{A12FA001-AC4F-418D-AE19-62706E023703}">
                      <ahyp:hlinkClr xmlns:ahyp="http://schemas.microsoft.com/office/drawing/2018/hyperlinkcolor" val="tx"/>
                    </a:ext>
                  </a:extLst>
                </a:hlinkClick>
              </a:rPr>
              <a:t>pollev.com/</a:t>
            </a:r>
            <a:r>
              <a:rPr lang="en-US" sz="2400" dirty="0" err="1">
                <a:solidFill>
                  <a:srgbClr val="00B050"/>
                </a:solidFill>
                <a:hlinkClick r:id="rId4">
                  <a:extLst>
                    <a:ext uri="{A12FA001-AC4F-418D-AE19-62706E023703}">
                      <ahyp:hlinkClr xmlns:ahyp="http://schemas.microsoft.com/office/drawing/2018/hyperlinkcolor" val="tx"/>
                    </a:ext>
                  </a:extLst>
                </a:hlinkClick>
              </a:rPr>
              <a:t>posner</a:t>
            </a:r>
            <a:endParaRPr lang="en-US" sz="2400" dirty="0">
              <a:solidFill>
                <a:srgbClr val="00B050"/>
              </a:solidFill>
            </a:endParaRPr>
          </a:p>
        </p:txBody>
      </p:sp>
    </p:spTree>
    <p:custDataLst>
      <p:tags r:id="rId1"/>
    </p:custDataLst>
    <p:extLst>
      <p:ext uri="{BB962C8B-B14F-4D97-AF65-F5344CB8AC3E}">
        <p14:creationId xmlns:p14="http://schemas.microsoft.com/office/powerpoint/2010/main" val="296607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rId4"/>
          </p:cNvPr>
          <p:cNvSpPr/>
          <p:nvPr/>
        </p:nvSpPr>
        <p:spPr>
          <a:xfrm>
            <a:off x="3314700" y="4876799"/>
            <a:ext cx="2625367" cy="62568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hlinkClick r:id="rId5" action="ppaction://hlinkfile"/>
          </p:cNvPr>
          <p:cNvSpPr/>
          <p:nvPr/>
        </p:nvSpPr>
        <p:spPr>
          <a:xfrm>
            <a:off x="1739900" y="622300"/>
            <a:ext cx="5638800" cy="39115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9B42521D-837B-7843-8B21-C40A8F0498DC}"/>
              </a:ext>
            </a:extLst>
          </p:cNvPr>
          <p:cNvPicPr>
            <a:picLocks noChangeAspect="1"/>
          </p:cNvPicPr>
          <p:nvPr>
            <p:custDataLst>
              <p:tags r:id="rId1"/>
            </p:custDataLst>
          </p:nvPr>
        </p:nvPicPr>
        <p:blipFill>
          <a:blip r:embed="rId6"/>
          <a:stretch>
            <a:fillRect/>
          </a:stretch>
        </p:blipFill>
        <p:spPr>
          <a:xfrm>
            <a:off x="0" y="0"/>
            <a:ext cx="9144000" cy="6858000"/>
          </a:xfrm>
          <a:prstGeom prst="rect">
            <a:avLst/>
          </a:prstGeom>
        </p:spPr>
      </p:pic>
    </p:spTree>
    <p:extLst>
      <p:ext uri="{BB962C8B-B14F-4D97-AF65-F5344CB8AC3E}">
        <p14:creationId xmlns:p14="http://schemas.microsoft.com/office/powerpoint/2010/main" val="220293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3.01 Quiz – Correct Answer</a:t>
            </a:r>
          </a:p>
        </p:txBody>
      </p:sp>
      <p:sp>
        <p:nvSpPr>
          <p:cNvPr id="20483" name="Rectangle 3"/>
          <p:cNvSpPr>
            <a:spLocks noGrp="1" noChangeArrowheads="1"/>
          </p:cNvSpPr>
          <p:nvPr>
            <p:ph idx="1"/>
          </p:nvPr>
        </p:nvSpPr>
        <p:spPr/>
        <p:txBody>
          <a:bodyPr/>
          <a:lstStyle/>
          <a:p>
            <a:pPr marL="0" indent="0" eaLnBrk="1" hangingPunct="1"/>
            <a:r>
              <a:rPr lang="en-US" dirty="0"/>
              <a:t>How many statements are in the DATA step?</a:t>
            </a:r>
          </a:p>
          <a:p>
            <a:pPr marL="0" indent="0" eaLnBrk="1" hangingPunct="1"/>
            <a:endParaRPr lang="en-US" sz="800" b="1" dirty="0"/>
          </a:p>
          <a:p>
            <a:pPr marL="566738" lvl="1" indent="-452438" eaLnBrk="1" hangingPunct="1">
              <a:buClr>
                <a:schemeClr val="tx1"/>
              </a:buClr>
              <a:buSzTx/>
              <a:buFont typeface="Wingdings" pitchFamily="2" charset="2"/>
              <a:buAutoNum type="alphaLcPeriod"/>
            </a:pPr>
            <a:r>
              <a:rPr lang="en-US" dirty="0"/>
              <a:t>1</a:t>
            </a:r>
          </a:p>
          <a:p>
            <a:pPr marL="566738" lvl="1" indent="-452438" eaLnBrk="1" hangingPunct="1">
              <a:buClr>
                <a:schemeClr val="tx1"/>
              </a:buClr>
              <a:buSzTx/>
              <a:buFont typeface="Wingdings" pitchFamily="2" charset="2"/>
              <a:buAutoNum type="alphaLcPeriod"/>
            </a:pPr>
            <a:r>
              <a:rPr lang="en-US" dirty="0"/>
              <a:t>3</a:t>
            </a:r>
          </a:p>
          <a:p>
            <a:pPr marL="566738" lvl="1" indent="-452438" eaLnBrk="1" hangingPunct="1">
              <a:buClr>
                <a:schemeClr val="tx1"/>
              </a:buClr>
              <a:buSzTx/>
              <a:buFont typeface="Wingdings" pitchFamily="2" charset="2"/>
              <a:buAutoNum type="alphaLcPeriod"/>
            </a:pPr>
            <a:r>
              <a:rPr lang="en-US" dirty="0"/>
              <a:t>5</a:t>
            </a:r>
          </a:p>
          <a:p>
            <a:pPr marL="566738" lvl="1" indent="-452438" eaLnBrk="1" hangingPunct="1">
              <a:buClr>
                <a:schemeClr val="tx1"/>
              </a:buClr>
              <a:buSzTx/>
              <a:buFont typeface="Wingdings" pitchFamily="2" charset="2"/>
              <a:buAutoNum type="alphaLcPeriod"/>
            </a:pPr>
            <a:r>
              <a:rPr lang="en-US" dirty="0"/>
              <a:t>7</a:t>
            </a:r>
          </a:p>
        </p:txBody>
      </p:sp>
      <p:sp>
        <p:nvSpPr>
          <p:cNvPr id="16" name="Slide Number Placeholder 3"/>
          <p:cNvSpPr>
            <a:spLocks noGrp="1"/>
          </p:cNvSpPr>
          <p:nvPr>
            <p:ph type="sldNum" sz="quarter" idx="10"/>
          </p:nvPr>
        </p:nvSpPr>
        <p:spPr/>
        <p:txBody>
          <a:bodyPr/>
          <a:lstStyle/>
          <a:p>
            <a:pPr>
              <a:defRPr/>
            </a:pPr>
            <a:fld id="{44AF5896-92DB-4B8F-84E7-A02C6D91BFEB}" type="slidenum">
              <a:rPr lang="en-US">
                <a:solidFill>
                  <a:srgbClr val="000000"/>
                </a:solidFill>
              </a:rPr>
              <a:pPr>
                <a:defRPr/>
              </a:pPr>
              <a:t>16</a:t>
            </a:fld>
            <a:endParaRPr lang="en-US" b="0" dirty="0">
              <a:solidFill>
                <a:srgbClr val="000000"/>
              </a:solidFill>
              <a:latin typeface="Times New Roman" pitchFamily="18" charset="0"/>
            </a:endParaRPr>
          </a:p>
        </p:txBody>
      </p:sp>
      <p:sp>
        <p:nvSpPr>
          <p:cNvPr id="20485" name="Rectangle 4"/>
          <p:cNvSpPr>
            <a:spLocks noChangeArrowheads="1"/>
          </p:cNvSpPr>
          <p:nvPr/>
        </p:nvSpPr>
        <p:spPr bwMode="auto">
          <a:xfrm>
            <a:off x="753611" y="3854450"/>
            <a:ext cx="7467600" cy="23177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gn="ctr" eaLnBrk="0" hangingPunct="0">
              <a:lnSpc>
                <a:spcPct val="85000"/>
              </a:lnSpc>
            </a:pPr>
            <a:r>
              <a:rPr lang="en-US" sz="2400" b="1">
                <a:solidFill>
                  <a:srgbClr val="000000"/>
                </a:solidFill>
                <a:latin typeface="Courier New" pitchFamily="49" charset="0"/>
                <a:cs typeface="+mn-cs"/>
              </a:rPr>
              <a:t>data work.NewSalesEmps;</a:t>
            </a:r>
          </a:p>
          <a:p>
            <a:pPr algn="ctr" eaLnBrk="0" hangingPunct="0">
              <a:lnSpc>
                <a:spcPct val="85000"/>
              </a:lnSpc>
            </a:pPr>
            <a:r>
              <a:rPr lang="en-US" sz="2400" b="1">
                <a:solidFill>
                  <a:srgbClr val="000000"/>
                </a:solidFill>
                <a:latin typeface="Courier New" pitchFamily="49" charset="0"/>
                <a:cs typeface="+mn-cs"/>
              </a:rPr>
              <a:t>   length First_Name $ 12 </a:t>
            </a:r>
          </a:p>
          <a:p>
            <a:pPr algn="ctr" eaLnBrk="0" hangingPunct="0">
              <a:lnSpc>
                <a:spcPct val="85000"/>
              </a:lnSpc>
            </a:pPr>
            <a:r>
              <a:rPr lang="en-US" sz="2400" b="1">
                <a:solidFill>
                  <a:srgbClr val="000000"/>
                </a:solidFill>
                <a:latin typeface="Courier New" pitchFamily="49" charset="0"/>
                <a:cs typeface="+mn-cs"/>
              </a:rPr>
              <a:t>          Last_Name $ 18 Job_Title $ 25;</a:t>
            </a:r>
          </a:p>
          <a:p>
            <a:pPr algn="ctr" eaLnBrk="0" hangingPunct="0">
              <a:lnSpc>
                <a:spcPct val="85000"/>
              </a:lnSpc>
            </a:pPr>
            <a:r>
              <a:rPr lang="en-US" sz="2400" b="1">
                <a:solidFill>
                  <a:srgbClr val="000000"/>
                </a:solidFill>
                <a:latin typeface="Courier New" pitchFamily="49" charset="0"/>
                <a:cs typeface="+mn-cs"/>
              </a:rPr>
              <a:t>   infile 'newemps.csv' dlm=',';</a:t>
            </a:r>
          </a:p>
          <a:p>
            <a:pPr algn="ctr" eaLnBrk="0" hangingPunct="0">
              <a:lnSpc>
                <a:spcPct val="85000"/>
              </a:lnSpc>
            </a:pPr>
            <a:r>
              <a:rPr lang="en-US" sz="2400" b="1">
                <a:solidFill>
                  <a:srgbClr val="000000"/>
                </a:solidFill>
                <a:latin typeface="Courier New" pitchFamily="49" charset="0"/>
                <a:cs typeface="+mn-cs"/>
              </a:rPr>
              <a:t>   input First_Name $ Last_Name $  </a:t>
            </a:r>
          </a:p>
          <a:p>
            <a:pPr algn="ctr" eaLnBrk="0" hangingPunct="0">
              <a:lnSpc>
                <a:spcPct val="85000"/>
              </a:lnSpc>
            </a:pPr>
            <a:r>
              <a:rPr lang="en-US" sz="2400" b="1">
                <a:solidFill>
                  <a:srgbClr val="000000"/>
                </a:solidFill>
                <a:latin typeface="Courier New" pitchFamily="49" charset="0"/>
                <a:cs typeface="+mn-cs"/>
              </a:rPr>
              <a:t>         Job_Title $ Salary;</a:t>
            </a:r>
          </a:p>
          <a:p>
            <a:pPr algn="ctr" eaLnBrk="0" hangingPunct="0">
              <a:lnSpc>
                <a:spcPct val="85000"/>
              </a:lnSpc>
            </a:pPr>
            <a:r>
              <a:rPr lang="en-US" sz="2400" b="1">
                <a:solidFill>
                  <a:srgbClr val="000000"/>
                </a:solidFill>
                <a:latin typeface="Courier New" pitchFamily="49" charset="0"/>
                <a:cs typeface="+mn-cs"/>
              </a:rPr>
              <a:t>run;</a:t>
            </a:r>
          </a:p>
        </p:txBody>
      </p:sp>
      <p:sp>
        <p:nvSpPr>
          <p:cNvPr id="20487" name="Oval 7"/>
          <p:cNvSpPr>
            <a:spLocks noChangeArrowheads="1"/>
          </p:cNvSpPr>
          <p:nvPr/>
        </p:nvSpPr>
        <p:spPr bwMode="auto">
          <a:xfrm>
            <a:off x="666750" y="2514600"/>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eaLnBrk="0" hangingPunct="0"/>
            <a:endParaRPr lang="en-US" sz="2000" noProof="1">
              <a:solidFill>
                <a:srgbClr val="000000"/>
              </a:solidFill>
              <a:latin typeface="Arial" charset="0"/>
              <a:cs typeface="+mn-cs"/>
            </a:endParaRPr>
          </a:p>
        </p:txBody>
      </p:sp>
      <p:grpSp>
        <p:nvGrpSpPr>
          <p:cNvPr id="2" name="Group 1"/>
          <p:cNvGrpSpPr/>
          <p:nvPr/>
        </p:nvGrpSpPr>
        <p:grpSpPr>
          <a:xfrm>
            <a:off x="753610" y="3854450"/>
            <a:ext cx="7467600" cy="2317750"/>
            <a:chOff x="753610" y="3854450"/>
            <a:chExt cx="7467600" cy="2317750"/>
          </a:xfrm>
        </p:grpSpPr>
        <p:sp>
          <p:nvSpPr>
            <p:cNvPr id="20486" name="Rectangle 6"/>
            <p:cNvSpPr>
              <a:spLocks noChangeArrowheads="1"/>
            </p:cNvSpPr>
            <p:nvPr/>
          </p:nvSpPr>
          <p:spPr bwMode="auto">
            <a:xfrm>
              <a:off x="753610" y="3854450"/>
              <a:ext cx="7467600" cy="23177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gn="ctr" eaLnBrk="0" hangingPunct="0">
                <a:lnSpc>
                  <a:spcPct val="85000"/>
                </a:lnSpc>
              </a:pPr>
              <a:r>
                <a:rPr lang="en-US" sz="2400" b="1" dirty="0">
                  <a:solidFill>
                    <a:srgbClr val="000000"/>
                  </a:solidFill>
                  <a:latin typeface="Courier New" pitchFamily="49" charset="0"/>
                  <a:cs typeface="+mn-cs"/>
                </a:rPr>
                <a:t>data </a:t>
              </a:r>
              <a:r>
                <a:rPr lang="en-US" sz="2400" b="1" dirty="0" err="1">
                  <a:solidFill>
                    <a:srgbClr val="000000"/>
                  </a:solidFill>
                  <a:latin typeface="Courier New" pitchFamily="49" charset="0"/>
                  <a:cs typeface="+mn-cs"/>
                </a:rPr>
                <a:t>work.NewSalesEmps</a:t>
              </a:r>
              <a:r>
                <a:rPr lang="en-US" sz="2400" b="1" dirty="0">
                  <a:solidFill>
                    <a:srgbClr val="000000"/>
                  </a:solidFill>
                  <a:latin typeface="Courier New" pitchFamily="49" charset="0"/>
                  <a:cs typeface="+mn-cs"/>
                </a:rPr>
                <a:t>;</a:t>
              </a:r>
            </a:p>
            <a:p>
              <a:pPr algn="ctr" eaLnBrk="0" hangingPunct="0">
                <a:lnSpc>
                  <a:spcPct val="85000"/>
                </a:lnSpc>
              </a:pPr>
              <a:r>
                <a:rPr lang="en-US" sz="2400" b="1" dirty="0">
                  <a:solidFill>
                    <a:srgbClr val="000000"/>
                  </a:solidFill>
                  <a:latin typeface="Courier New" pitchFamily="49" charset="0"/>
                  <a:cs typeface="+mn-cs"/>
                </a:rPr>
                <a:t>   length </a:t>
              </a:r>
              <a:r>
                <a:rPr lang="en-US" sz="2400" b="1" dirty="0" err="1">
                  <a:solidFill>
                    <a:srgbClr val="000000"/>
                  </a:solidFill>
                  <a:latin typeface="Courier New" pitchFamily="49" charset="0"/>
                  <a:cs typeface="+mn-cs"/>
                </a:rPr>
                <a:t>First_Name</a:t>
              </a:r>
              <a:r>
                <a:rPr lang="en-US" sz="2400" b="1" dirty="0">
                  <a:solidFill>
                    <a:srgbClr val="000000"/>
                  </a:solidFill>
                  <a:latin typeface="Courier New" pitchFamily="49" charset="0"/>
                  <a:cs typeface="+mn-cs"/>
                </a:rPr>
                <a:t> $ 12 </a:t>
              </a:r>
            </a:p>
            <a:p>
              <a:pPr algn="ctr" eaLnBrk="0" hangingPunct="0">
                <a:lnSpc>
                  <a:spcPct val="85000"/>
                </a:lnSpc>
              </a:pPr>
              <a:r>
                <a:rPr lang="en-US" sz="2400" b="1" dirty="0">
                  <a:solidFill>
                    <a:srgbClr val="000000"/>
                  </a:solidFill>
                  <a:latin typeface="Courier New" pitchFamily="49" charset="0"/>
                  <a:cs typeface="+mn-cs"/>
                </a:rPr>
                <a:t>          </a:t>
              </a:r>
              <a:r>
                <a:rPr lang="en-US" sz="2400" b="1" dirty="0" err="1">
                  <a:solidFill>
                    <a:srgbClr val="000000"/>
                  </a:solidFill>
                  <a:latin typeface="Courier New" pitchFamily="49" charset="0"/>
                  <a:cs typeface="+mn-cs"/>
                </a:rPr>
                <a:t>Last_Name</a:t>
              </a:r>
              <a:r>
                <a:rPr lang="en-US" sz="2400" b="1" dirty="0">
                  <a:solidFill>
                    <a:srgbClr val="000000"/>
                  </a:solidFill>
                  <a:latin typeface="Courier New" pitchFamily="49" charset="0"/>
                  <a:cs typeface="+mn-cs"/>
                </a:rPr>
                <a:t> $ 18 </a:t>
              </a:r>
              <a:r>
                <a:rPr lang="en-US" sz="2400" b="1" dirty="0" err="1">
                  <a:solidFill>
                    <a:srgbClr val="000000"/>
                  </a:solidFill>
                  <a:latin typeface="Courier New" pitchFamily="49" charset="0"/>
                  <a:cs typeface="+mn-cs"/>
                </a:rPr>
                <a:t>Job_Title</a:t>
              </a:r>
              <a:r>
                <a:rPr lang="en-US" sz="2400" b="1" dirty="0">
                  <a:solidFill>
                    <a:srgbClr val="000000"/>
                  </a:solidFill>
                  <a:latin typeface="Courier New" pitchFamily="49" charset="0"/>
                  <a:cs typeface="+mn-cs"/>
                </a:rPr>
                <a:t> $ 25;</a:t>
              </a:r>
            </a:p>
            <a:p>
              <a:pPr algn="ctr" eaLnBrk="0" hangingPunct="0">
                <a:lnSpc>
                  <a:spcPct val="85000"/>
                </a:lnSpc>
              </a:pPr>
              <a:r>
                <a:rPr lang="en-US" sz="2400" b="1" dirty="0">
                  <a:solidFill>
                    <a:srgbClr val="000000"/>
                  </a:solidFill>
                  <a:latin typeface="Courier New" pitchFamily="49" charset="0"/>
                  <a:cs typeface="+mn-cs"/>
                </a:rPr>
                <a:t>   </a:t>
              </a:r>
              <a:r>
                <a:rPr lang="en-US" sz="2400" b="1" dirty="0" err="1">
                  <a:solidFill>
                    <a:srgbClr val="000000"/>
                  </a:solidFill>
                  <a:latin typeface="Courier New" pitchFamily="49" charset="0"/>
                  <a:cs typeface="+mn-cs"/>
                </a:rPr>
                <a:t>infile</a:t>
              </a:r>
              <a:r>
                <a:rPr lang="en-US" sz="2400" b="1" dirty="0">
                  <a:solidFill>
                    <a:srgbClr val="000000"/>
                  </a:solidFill>
                  <a:latin typeface="Courier New" pitchFamily="49" charset="0"/>
                  <a:cs typeface="+mn-cs"/>
                </a:rPr>
                <a:t> 'newemps.csv' </a:t>
              </a:r>
              <a:r>
                <a:rPr lang="en-US" sz="2400" b="1" dirty="0" err="1">
                  <a:solidFill>
                    <a:srgbClr val="000000"/>
                  </a:solidFill>
                  <a:latin typeface="Courier New" pitchFamily="49" charset="0"/>
                  <a:cs typeface="+mn-cs"/>
                </a:rPr>
                <a:t>dlm</a:t>
              </a:r>
              <a:r>
                <a:rPr lang="en-US" sz="2400" b="1" dirty="0">
                  <a:solidFill>
                    <a:srgbClr val="000000"/>
                  </a:solidFill>
                  <a:latin typeface="Courier New" pitchFamily="49" charset="0"/>
                  <a:cs typeface="+mn-cs"/>
                </a:rPr>
                <a:t>=',';</a:t>
              </a:r>
            </a:p>
            <a:p>
              <a:pPr algn="ctr" eaLnBrk="0" hangingPunct="0">
                <a:lnSpc>
                  <a:spcPct val="85000"/>
                </a:lnSpc>
              </a:pPr>
              <a:r>
                <a:rPr lang="en-US" sz="2400" b="1" dirty="0">
                  <a:solidFill>
                    <a:srgbClr val="000000"/>
                  </a:solidFill>
                  <a:latin typeface="Courier New" pitchFamily="49" charset="0"/>
                  <a:cs typeface="+mn-cs"/>
                </a:rPr>
                <a:t>   input </a:t>
              </a:r>
              <a:r>
                <a:rPr lang="en-US" sz="2400" b="1" dirty="0" err="1">
                  <a:solidFill>
                    <a:srgbClr val="000000"/>
                  </a:solidFill>
                  <a:latin typeface="Courier New" pitchFamily="49" charset="0"/>
                  <a:cs typeface="+mn-cs"/>
                </a:rPr>
                <a:t>First_Name</a:t>
              </a:r>
              <a:r>
                <a:rPr lang="en-US" sz="2400" b="1" dirty="0">
                  <a:solidFill>
                    <a:srgbClr val="000000"/>
                  </a:solidFill>
                  <a:latin typeface="Courier New" pitchFamily="49" charset="0"/>
                  <a:cs typeface="+mn-cs"/>
                </a:rPr>
                <a:t> $ </a:t>
              </a:r>
              <a:r>
                <a:rPr lang="en-US" sz="2400" b="1" dirty="0" err="1">
                  <a:solidFill>
                    <a:srgbClr val="000000"/>
                  </a:solidFill>
                  <a:latin typeface="Courier New" pitchFamily="49" charset="0"/>
                  <a:cs typeface="+mn-cs"/>
                </a:rPr>
                <a:t>Last_Name</a:t>
              </a:r>
              <a:r>
                <a:rPr lang="en-US" sz="2400" b="1" dirty="0">
                  <a:solidFill>
                    <a:srgbClr val="000000"/>
                  </a:solidFill>
                  <a:latin typeface="Courier New" pitchFamily="49" charset="0"/>
                  <a:cs typeface="+mn-cs"/>
                </a:rPr>
                <a:t> $  </a:t>
              </a:r>
            </a:p>
            <a:p>
              <a:pPr algn="ctr" eaLnBrk="0" hangingPunct="0">
                <a:lnSpc>
                  <a:spcPct val="85000"/>
                </a:lnSpc>
              </a:pPr>
              <a:r>
                <a:rPr lang="en-US" sz="2400" b="1" dirty="0">
                  <a:solidFill>
                    <a:srgbClr val="000000"/>
                  </a:solidFill>
                  <a:latin typeface="Courier New" pitchFamily="49" charset="0"/>
                  <a:cs typeface="+mn-cs"/>
                </a:rPr>
                <a:t>         </a:t>
              </a:r>
              <a:r>
                <a:rPr lang="en-US" sz="2400" b="1" dirty="0" err="1">
                  <a:solidFill>
                    <a:srgbClr val="000000"/>
                  </a:solidFill>
                  <a:latin typeface="Courier New" pitchFamily="49" charset="0"/>
                  <a:cs typeface="+mn-cs"/>
                </a:rPr>
                <a:t>Job_Title</a:t>
              </a:r>
              <a:r>
                <a:rPr lang="en-US" sz="2400" b="1" dirty="0">
                  <a:solidFill>
                    <a:srgbClr val="000000"/>
                  </a:solidFill>
                  <a:latin typeface="Courier New" pitchFamily="49" charset="0"/>
                  <a:cs typeface="+mn-cs"/>
                </a:rPr>
                <a:t> $ Salary;</a:t>
              </a:r>
            </a:p>
            <a:p>
              <a:pPr algn="ctr" eaLnBrk="0" hangingPunct="0">
                <a:lnSpc>
                  <a:spcPct val="85000"/>
                </a:lnSpc>
              </a:pPr>
              <a:r>
                <a:rPr lang="en-US" sz="2400" b="1" dirty="0">
                  <a:solidFill>
                    <a:srgbClr val="000000"/>
                  </a:solidFill>
                  <a:latin typeface="Courier New" pitchFamily="49" charset="0"/>
                  <a:cs typeface="+mn-cs"/>
                </a:rPr>
                <a:t>run;</a:t>
              </a:r>
            </a:p>
          </p:txBody>
        </p:sp>
        <p:sp>
          <p:nvSpPr>
            <p:cNvPr id="20488" name="Rectangle 8"/>
            <p:cNvSpPr>
              <a:spLocks noChangeArrowheads="1"/>
            </p:cNvSpPr>
            <p:nvPr>
              <p:custDataLst>
                <p:tags r:id="rId2"/>
              </p:custDataLst>
            </p:nvPr>
          </p:nvSpPr>
          <p:spPr bwMode="auto">
            <a:xfrm>
              <a:off x="2358412" y="3898900"/>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sp>
          <p:nvSpPr>
            <p:cNvPr id="20489" name="Rectangle 9"/>
            <p:cNvSpPr>
              <a:spLocks noChangeArrowheads="1"/>
            </p:cNvSpPr>
            <p:nvPr>
              <p:custDataLst>
                <p:tags r:id="rId3"/>
              </p:custDataLst>
            </p:nvPr>
          </p:nvSpPr>
          <p:spPr bwMode="auto">
            <a:xfrm>
              <a:off x="2736237" y="4175038"/>
              <a:ext cx="1120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sp>
          <p:nvSpPr>
            <p:cNvPr id="20490" name="Rectangle 10"/>
            <p:cNvSpPr>
              <a:spLocks noChangeArrowheads="1"/>
            </p:cNvSpPr>
            <p:nvPr>
              <p:custDataLst>
                <p:tags r:id="rId4"/>
              </p:custDataLst>
            </p:nvPr>
          </p:nvSpPr>
          <p:spPr bwMode="auto">
            <a:xfrm>
              <a:off x="2079625" y="4815630"/>
              <a:ext cx="1120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sp>
          <p:nvSpPr>
            <p:cNvPr id="20491" name="Rectangle 11"/>
            <p:cNvSpPr>
              <a:spLocks noChangeArrowheads="1"/>
            </p:cNvSpPr>
            <p:nvPr>
              <p:custDataLst>
                <p:tags r:id="rId5"/>
              </p:custDataLst>
            </p:nvPr>
          </p:nvSpPr>
          <p:spPr bwMode="auto">
            <a:xfrm>
              <a:off x="2033588" y="5118100"/>
              <a:ext cx="938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sp>
          <p:nvSpPr>
            <p:cNvPr id="20492" name="Rectangle 12"/>
            <p:cNvSpPr>
              <a:spLocks noChangeArrowheads="1"/>
            </p:cNvSpPr>
            <p:nvPr>
              <p:custDataLst>
                <p:tags r:id="rId6"/>
              </p:custDataLst>
            </p:nvPr>
          </p:nvSpPr>
          <p:spPr bwMode="auto">
            <a:xfrm>
              <a:off x="4058785" y="5785374"/>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grpSp>
    </p:spTree>
    <p:custDataLst>
      <p:tags r:id="rId1"/>
    </p:custDataLst>
    <p:extLst>
      <p:ext uri="{BB962C8B-B14F-4D97-AF65-F5344CB8AC3E}">
        <p14:creationId xmlns:p14="http://schemas.microsoft.com/office/powerpoint/2010/main" val="13387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3.03 Quiz</a:t>
            </a:r>
          </a:p>
        </p:txBody>
      </p:sp>
      <p:sp>
        <p:nvSpPr>
          <p:cNvPr id="38915" name="Rectangle 3"/>
          <p:cNvSpPr>
            <a:spLocks noGrp="1" noChangeArrowheads="1"/>
          </p:cNvSpPr>
          <p:nvPr>
            <p:ph idx="1"/>
          </p:nvPr>
        </p:nvSpPr>
        <p:spPr/>
        <p:txBody>
          <a:bodyPr/>
          <a:lstStyle/>
          <a:p>
            <a:pPr marL="0" indent="0" eaLnBrk="1" hangingPunct="1"/>
            <a:r>
              <a:rPr lang="en-US" dirty="0"/>
              <a:t>This program has three syntax errors.</a:t>
            </a:r>
          </a:p>
          <a:p>
            <a:pPr marL="0" indent="0" eaLnBrk="1" hangingPunct="1"/>
            <a:r>
              <a:rPr lang="en-US" dirty="0"/>
              <a:t>What are the errors?</a:t>
            </a:r>
          </a:p>
          <a:p>
            <a:pPr marL="0" indent="0" eaLnBrk="1" hangingPunct="1"/>
            <a:endParaRPr lang="en-US" dirty="0"/>
          </a:p>
        </p:txBody>
      </p:sp>
      <p:sp>
        <p:nvSpPr>
          <p:cNvPr id="6" name="Slide Number Placeholder 3"/>
          <p:cNvSpPr>
            <a:spLocks noGrp="1"/>
          </p:cNvSpPr>
          <p:nvPr>
            <p:ph type="sldNum" sz="quarter" idx="10"/>
          </p:nvPr>
        </p:nvSpPr>
        <p:spPr/>
        <p:txBody>
          <a:bodyPr/>
          <a:lstStyle/>
          <a:p>
            <a:pPr>
              <a:defRPr/>
            </a:pPr>
            <a:fld id="{B20CF8E0-3E02-477A-B70D-C1E2A99E919B}" type="slidenum">
              <a:rPr lang="en-US">
                <a:solidFill>
                  <a:srgbClr val="000000"/>
                </a:solidFill>
              </a:rPr>
              <a:pPr>
                <a:defRPr/>
              </a:pPr>
              <a:t>17</a:t>
            </a:fld>
            <a:endParaRPr lang="en-US" b="0" dirty="0">
              <a:solidFill>
                <a:srgbClr val="000000"/>
              </a:solidFill>
              <a:latin typeface="Times New Roman" pitchFamily="18" charset="0"/>
            </a:endParaRPr>
          </a:p>
        </p:txBody>
      </p:sp>
      <p:sp>
        <p:nvSpPr>
          <p:cNvPr id="38917" name="Rectangle 4"/>
          <p:cNvSpPr>
            <a:spLocks noChangeArrowheads="1"/>
          </p:cNvSpPr>
          <p:nvPr/>
        </p:nvSpPr>
        <p:spPr bwMode="auto">
          <a:xfrm>
            <a:off x="685800" y="2133600"/>
            <a:ext cx="7162800" cy="4021138"/>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gn="ctr" eaLnBrk="0" hangingPunct="0">
              <a:lnSpc>
                <a:spcPct val="85000"/>
              </a:lnSpc>
            </a:pPr>
            <a:r>
              <a:rPr lang="en-US" sz="2000" b="1">
                <a:solidFill>
                  <a:srgbClr val="000000"/>
                </a:solidFill>
                <a:latin typeface="Courier New" pitchFamily="49" charset="0"/>
                <a:cs typeface="+mn-cs"/>
              </a:rPr>
              <a:t>daat work.NewSalesEmps;</a:t>
            </a:r>
          </a:p>
          <a:p>
            <a:pPr algn="ctr" eaLnBrk="0" hangingPunct="0">
              <a:lnSpc>
                <a:spcPct val="85000"/>
              </a:lnSpc>
            </a:pPr>
            <a:r>
              <a:rPr lang="en-US" sz="2000" b="1">
                <a:solidFill>
                  <a:srgbClr val="000000"/>
                </a:solidFill>
                <a:latin typeface="Courier New" pitchFamily="49" charset="0"/>
                <a:cs typeface="+mn-cs"/>
              </a:rPr>
              <a:t>   length First_Name $ 12 </a:t>
            </a:r>
          </a:p>
          <a:p>
            <a:pPr algn="ctr" eaLnBrk="0" hangingPunct="0">
              <a:lnSpc>
                <a:spcPct val="85000"/>
              </a:lnSpc>
            </a:pPr>
            <a:r>
              <a:rPr lang="en-US" sz="2000" b="1">
                <a:solidFill>
                  <a:srgbClr val="000000"/>
                </a:solidFill>
                <a:latin typeface="Courier New" pitchFamily="49" charset="0"/>
                <a:cs typeface="+mn-cs"/>
              </a:rPr>
              <a:t>          Last_Name $ 18 Job_Title $ 25;</a:t>
            </a:r>
          </a:p>
          <a:p>
            <a:pPr algn="ctr" eaLnBrk="0" hangingPunct="0">
              <a:lnSpc>
                <a:spcPct val="85000"/>
              </a:lnSpc>
            </a:pPr>
            <a:r>
              <a:rPr lang="en-US" sz="2000" b="1">
                <a:solidFill>
                  <a:srgbClr val="000000"/>
                </a:solidFill>
                <a:latin typeface="Courier New" pitchFamily="49" charset="0"/>
                <a:cs typeface="+mn-cs"/>
              </a:rPr>
              <a:t>   infile 'newemps.csv' dlm=',';</a:t>
            </a:r>
          </a:p>
          <a:p>
            <a:pPr algn="ctr" eaLnBrk="0" hangingPunct="0">
              <a:lnSpc>
                <a:spcPct val="85000"/>
              </a:lnSpc>
            </a:pPr>
            <a:r>
              <a:rPr lang="en-US" sz="2000" b="1">
                <a:solidFill>
                  <a:srgbClr val="000000"/>
                </a:solidFill>
                <a:latin typeface="Courier New" pitchFamily="49" charset="0"/>
                <a:cs typeface="+mn-cs"/>
              </a:rPr>
              <a:t>   input First_Name $ Last_Name $  </a:t>
            </a:r>
          </a:p>
          <a:p>
            <a:pPr algn="ctr" eaLnBrk="0" hangingPunct="0">
              <a:lnSpc>
                <a:spcPct val="85000"/>
              </a:lnSpc>
            </a:pPr>
            <a:r>
              <a:rPr lang="en-US" sz="2000" b="1">
                <a:solidFill>
                  <a:srgbClr val="000000"/>
                </a:solidFill>
                <a:latin typeface="Courier New" pitchFamily="49" charset="0"/>
                <a:cs typeface="+mn-cs"/>
              </a:rPr>
              <a:t>         Job_Title $ Salary;</a:t>
            </a:r>
          </a:p>
          <a:p>
            <a:pPr algn="ctr" eaLnBrk="0" hangingPunct="0">
              <a:lnSpc>
                <a:spcPct val="85000"/>
              </a:lnSpc>
            </a:pPr>
            <a:r>
              <a:rPr lang="en-US" sz="2000" b="1">
                <a:solidFill>
                  <a:srgbClr val="000000"/>
                </a:solidFill>
                <a:latin typeface="Courier New" pitchFamily="49" charset="0"/>
                <a:cs typeface="+mn-cs"/>
              </a:rPr>
              <a:t>run;</a:t>
            </a:r>
          </a:p>
          <a:p>
            <a:pPr algn="ctr" eaLnBrk="0" hangingPunct="0">
              <a:lnSpc>
                <a:spcPct val="85000"/>
              </a:lnSpc>
            </a:pPr>
            <a:endParaRPr lang="en-US" sz="2000" b="1">
              <a:solidFill>
                <a:srgbClr val="000000"/>
              </a:solidFill>
              <a:latin typeface="Courier New" pitchFamily="49" charset="0"/>
              <a:cs typeface="+mn-cs"/>
            </a:endParaRPr>
          </a:p>
          <a:p>
            <a:pPr algn="ctr" eaLnBrk="0" hangingPunct="0">
              <a:lnSpc>
                <a:spcPct val="85000"/>
              </a:lnSpc>
            </a:pPr>
            <a:r>
              <a:rPr lang="en-US" sz="2000" b="1">
                <a:solidFill>
                  <a:srgbClr val="000000"/>
                </a:solidFill>
                <a:latin typeface="Courier New" pitchFamily="49" charset="0"/>
                <a:cs typeface="+mn-cs"/>
              </a:rPr>
              <a:t>proc print data=work.NewSalesEmps</a:t>
            </a:r>
          </a:p>
          <a:p>
            <a:pPr algn="ctr" eaLnBrk="0" hangingPunct="0">
              <a:lnSpc>
                <a:spcPct val="85000"/>
              </a:lnSpc>
            </a:pPr>
            <a:r>
              <a:rPr lang="en-US" sz="2000" b="1">
                <a:solidFill>
                  <a:srgbClr val="000000"/>
                </a:solidFill>
                <a:latin typeface="Courier New" pitchFamily="49" charset="0"/>
                <a:cs typeface="+mn-cs"/>
              </a:rPr>
              <a:t>run;</a:t>
            </a:r>
          </a:p>
          <a:p>
            <a:pPr algn="ctr" eaLnBrk="0" hangingPunct="0">
              <a:lnSpc>
                <a:spcPct val="85000"/>
              </a:lnSpc>
            </a:pPr>
            <a:endParaRPr lang="en-US" sz="2000" b="1">
              <a:solidFill>
                <a:srgbClr val="000000"/>
              </a:solidFill>
              <a:latin typeface="Courier New" pitchFamily="49" charset="0"/>
              <a:cs typeface="+mn-cs"/>
            </a:endParaRPr>
          </a:p>
          <a:p>
            <a:pPr algn="ctr" eaLnBrk="0" hangingPunct="0">
              <a:lnSpc>
                <a:spcPct val="85000"/>
              </a:lnSpc>
            </a:pPr>
            <a:r>
              <a:rPr lang="en-US" sz="2000" b="1">
                <a:solidFill>
                  <a:srgbClr val="000000"/>
                </a:solidFill>
                <a:latin typeface="Courier New" pitchFamily="49" charset="0"/>
                <a:cs typeface="+mn-cs"/>
              </a:rPr>
              <a:t>proc means data=work.NewSalesEmps average max;</a:t>
            </a:r>
          </a:p>
          <a:p>
            <a:pPr algn="ctr" eaLnBrk="0" hangingPunct="0">
              <a:lnSpc>
                <a:spcPct val="85000"/>
              </a:lnSpc>
            </a:pPr>
            <a:r>
              <a:rPr lang="en-US" sz="2000" b="1">
                <a:solidFill>
                  <a:srgbClr val="000000"/>
                </a:solidFill>
                <a:latin typeface="Courier New" pitchFamily="49" charset="0"/>
                <a:cs typeface="+mn-cs"/>
              </a:rPr>
              <a:t>   class Job_Title;</a:t>
            </a:r>
          </a:p>
          <a:p>
            <a:pPr algn="ctr" eaLnBrk="0" hangingPunct="0">
              <a:lnSpc>
                <a:spcPct val="85000"/>
              </a:lnSpc>
            </a:pPr>
            <a:r>
              <a:rPr lang="en-US" sz="2000" b="1">
                <a:solidFill>
                  <a:srgbClr val="000000"/>
                </a:solidFill>
                <a:latin typeface="Courier New" pitchFamily="49" charset="0"/>
                <a:cs typeface="+mn-cs"/>
              </a:rPr>
              <a:t>   var Salary;</a:t>
            </a:r>
          </a:p>
          <a:p>
            <a:pPr algn="ctr" eaLnBrk="0" hangingPunct="0">
              <a:lnSpc>
                <a:spcPct val="85000"/>
              </a:lnSpc>
            </a:pPr>
            <a:r>
              <a:rPr lang="en-US" sz="2000" b="1">
                <a:solidFill>
                  <a:srgbClr val="000000"/>
                </a:solidFill>
                <a:latin typeface="Courier New" pitchFamily="49" charset="0"/>
                <a:cs typeface="+mn-cs"/>
              </a:rPr>
              <a:t>run;</a:t>
            </a:r>
          </a:p>
        </p:txBody>
      </p:sp>
      <p:sp>
        <p:nvSpPr>
          <p:cNvPr id="38918" name="Text Box 5"/>
          <p:cNvSpPr txBox="1">
            <a:spLocks noChangeArrowheads="1"/>
          </p:cNvSpPr>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0" hangingPunct="0"/>
            <a:r>
              <a:rPr lang="en-US" sz="1600" b="1">
                <a:solidFill>
                  <a:srgbClr val="000000"/>
                </a:solidFill>
                <a:cs typeface="+mn-cs"/>
              </a:rPr>
              <a:t>p103d03</a:t>
            </a:r>
          </a:p>
        </p:txBody>
      </p:sp>
      <p:sp>
        <p:nvSpPr>
          <p:cNvPr id="7" name="TextBox 6">
            <a:extLst>
              <a:ext uri="{FF2B5EF4-FFF2-40B4-BE49-F238E27FC236}">
                <a16:creationId xmlns:a16="http://schemas.microsoft.com/office/drawing/2014/main" id="{A9EE9F67-9FE5-4D0B-8002-9EA8ADD6F735}"/>
              </a:ext>
            </a:extLst>
          </p:cNvPr>
          <p:cNvSpPr txBox="1"/>
          <p:nvPr/>
        </p:nvSpPr>
        <p:spPr>
          <a:xfrm>
            <a:off x="2438400" y="6304904"/>
            <a:ext cx="4116448" cy="461665"/>
          </a:xfrm>
          <a:prstGeom prst="rect">
            <a:avLst/>
          </a:prstGeom>
          <a:solidFill>
            <a:srgbClr val="F8F8F8"/>
          </a:solidFill>
        </p:spPr>
        <p:txBody>
          <a:bodyPr wrap="none" rtlCol="0">
            <a:spAutoFit/>
          </a:bodyPr>
          <a:lstStyle/>
          <a:p>
            <a:r>
              <a:rPr lang="en-US" sz="2400" dirty="0">
                <a:solidFill>
                  <a:srgbClr val="00B050"/>
                </a:solidFill>
              </a:rPr>
              <a:t>Answer at </a:t>
            </a:r>
            <a:r>
              <a:rPr lang="en-US" sz="2400" dirty="0">
                <a:solidFill>
                  <a:srgbClr val="00B050"/>
                </a:solidFill>
                <a:hlinkClick r:id="rId4">
                  <a:extLst>
                    <a:ext uri="{A12FA001-AC4F-418D-AE19-62706E023703}">
                      <ahyp:hlinkClr xmlns:ahyp="http://schemas.microsoft.com/office/drawing/2018/hyperlinkcolor" val="tx"/>
                    </a:ext>
                  </a:extLst>
                </a:hlinkClick>
              </a:rPr>
              <a:t>pollev.com/</a:t>
            </a:r>
            <a:r>
              <a:rPr lang="en-US" sz="2400" dirty="0" err="1">
                <a:solidFill>
                  <a:srgbClr val="00B050"/>
                </a:solidFill>
                <a:hlinkClick r:id="rId4">
                  <a:extLst>
                    <a:ext uri="{A12FA001-AC4F-418D-AE19-62706E023703}">
                      <ahyp:hlinkClr xmlns:ahyp="http://schemas.microsoft.com/office/drawing/2018/hyperlinkcolor" val="tx"/>
                    </a:ext>
                  </a:extLst>
                </a:hlinkClick>
              </a:rPr>
              <a:t>posner</a:t>
            </a:r>
            <a:endParaRPr lang="en-US" sz="2400" dirty="0">
              <a:solidFill>
                <a:srgbClr val="00B050"/>
              </a:solidFill>
            </a:endParaRPr>
          </a:p>
        </p:txBody>
      </p:sp>
    </p:spTree>
    <p:custDataLst>
      <p:tags r:id="rId1"/>
    </p:custDataLst>
    <p:extLst>
      <p:ext uri="{BB962C8B-B14F-4D97-AF65-F5344CB8AC3E}">
        <p14:creationId xmlns:p14="http://schemas.microsoft.com/office/powerpoint/2010/main" val="3244587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rId4"/>
          </p:cNvPr>
          <p:cNvSpPr/>
          <p:nvPr/>
        </p:nvSpPr>
        <p:spPr>
          <a:xfrm>
            <a:off x="3314700" y="4876799"/>
            <a:ext cx="2625367" cy="62568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hlinkClick r:id="rId5" action="ppaction://hlinkfile"/>
          </p:cNvPr>
          <p:cNvSpPr/>
          <p:nvPr/>
        </p:nvSpPr>
        <p:spPr>
          <a:xfrm>
            <a:off x="1739900" y="622300"/>
            <a:ext cx="5638800" cy="39115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9B42521D-837B-7843-8B21-C40A8F0498DC}"/>
              </a:ext>
            </a:extLst>
          </p:cNvPr>
          <p:cNvPicPr>
            <a:picLocks noChangeAspect="1"/>
          </p:cNvPicPr>
          <p:nvPr>
            <p:custDataLst>
              <p:tags r:id="rId1"/>
            </p:custDataLst>
          </p:nvPr>
        </p:nvPicPr>
        <p:blipFill>
          <a:blip r:embed="rId6"/>
          <a:stretch>
            <a:fillRect/>
          </a:stretch>
        </p:blipFill>
        <p:spPr>
          <a:xfrm>
            <a:off x="0" y="0"/>
            <a:ext cx="9144000" cy="6858000"/>
          </a:xfrm>
          <a:prstGeom prst="rect">
            <a:avLst/>
          </a:prstGeom>
        </p:spPr>
      </p:pic>
    </p:spTree>
    <p:extLst>
      <p:ext uri="{BB962C8B-B14F-4D97-AF65-F5344CB8AC3E}">
        <p14:creationId xmlns:p14="http://schemas.microsoft.com/office/powerpoint/2010/main" val="137790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3.03 Quiz – Correct Answer</a:t>
            </a:r>
          </a:p>
        </p:txBody>
      </p:sp>
      <p:sp>
        <p:nvSpPr>
          <p:cNvPr id="39939" name="Rectangle 3"/>
          <p:cNvSpPr>
            <a:spLocks noGrp="1" noChangeArrowheads="1"/>
          </p:cNvSpPr>
          <p:nvPr>
            <p:ph idx="1"/>
          </p:nvPr>
        </p:nvSpPr>
        <p:spPr/>
        <p:txBody>
          <a:bodyPr/>
          <a:lstStyle/>
          <a:p>
            <a:pPr marL="0" indent="0" eaLnBrk="1" hangingPunct="1"/>
            <a:r>
              <a:rPr lang="en-US" dirty="0"/>
              <a:t>This program has three syntax errors.</a:t>
            </a:r>
          </a:p>
          <a:p>
            <a:pPr marL="0" indent="0" eaLnBrk="1" hangingPunct="1"/>
            <a:r>
              <a:rPr lang="en-US" dirty="0"/>
              <a:t>What are the errors?</a:t>
            </a:r>
          </a:p>
          <a:p>
            <a:pPr marL="0" indent="0" eaLnBrk="1" hangingPunct="1"/>
            <a:endParaRPr lang="en-US" dirty="0"/>
          </a:p>
        </p:txBody>
      </p:sp>
      <p:sp>
        <p:nvSpPr>
          <p:cNvPr id="9" name="Slide Number Placeholder 3"/>
          <p:cNvSpPr>
            <a:spLocks noGrp="1"/>
          </p:cNvSpPr>
          <p:nvPr>
            <p:ph type="sldNum" sz="quarter" idx="10"/>
          </p:nvPr>
        </p:nvSpPr>
        <p:spPr/>
        <p:txBody>
          <a:bodyPr/>
          <a:lstStyle/>
          <a:p>
            <a:pPr>
              <a:defRPr/>
            </a:pPr>
            <a:fld id="{E0A57698-D7C2-43FD-9E20-F8F808EE241A}" type="slidenum">
              <a:rPr lang="en-US">
                <a:solidFill>
                  <a:srgbClr val="000000"/>
                </a:solidFill>
              </a:rPr>
              <a:pPr>
                <a:defRPr/>
              </a:pPr>
              <a:t>19</a:t>
            </a:fld>
            <a:endParaRPr lang="en-US" b="0" dirty="0">
              <a:solidFill>
                <a:srgbClr val="000000"/>
              </a:solidFill>
              <a:latin typeface="Times New Roman" pitchFamily="18" charset="0"/>
            </a:endParaRPr>
          </a:p>
        </p:txBody>
      </p:sp>
      <p:sp>
        <p:nvSpPr>
          <p:cNvPr id="39941" name="Rectangle 4"/>
          <p:cNvSpPr>
            <a:spLocks noChangeArrowheads="1"/>
          </p:cNvSpPr>
          <p:nvPr/>
        </p:nvSpPr>
        <p:spPr bwMode="auto">
          <a:xfrm>
            <a:off x="685800" y="2133600"/>
            <a:ext cx="7162800" cy="4021138"/>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gn="ctr" eaLnBrk="0" hangingPunct="0">
              <a:lnSpc>
                <a:spcPct val="85000"/>
              </a:lnSpc>
            </a:pPr>
            <a:r>
              <a:rPr lang="en-US" sz="2000" b="1" dirty="0" err="1">
                <a:solidFill>
                  <a:srgbClr val="000000"/>
                </a:solidFill>
                <a:latin typeface="Courier New" pitchFamily="49" charset="0"/>
                <a:cs typeface="+mn-cs"/>
              </a:rPr>
              <a:t>daat</a:t>
            </a: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work.NewSalesEmps</a:t>
            </a:r>
            <a:r>
              <a:rPr lang="en-US" sz="2000" b="1" dirty="0">
                <a:solidFill>
                  <a:srgbClr val="000000"/>
                </a:solidFill>
                <a:latin typeface="Courier New" pitchFamily="49" charset="0"/>
                <a:cs typeface="+mn-cs"/>
              </a:rPr>
              <a:t>;</a:t>
            </a:r>
          </a:p>
          <a:p>
            <a:pPr algn="ctr" eaLnBrk="0" hangingPunct="0">
              <a:lnSpc>
                <a:spcPct val="85000"/>
              </a:lnSpc>
            </a:pPr>
            <a:r>
              <a:rPr lang="en-US" sz="2000" b="1" dirty="0">
                <a:solidFill>
                  <a:srgbClr val="000000"/>
                </a:solidFill>
                <a:latin typeface="Courier New" pitchFamily="49" charset="0"/>
                <a:cs typeface="+mn-cs"/>
              </a:rPr>
              <a:t>   length </a:t>
            </a:r>
            <a:r>
              <a:rPr lang="en-US" sz="2000" b="1" dirty="0" err="1">
                <a:solidFill>
                  <a:srgbClr val="000000"/>
                </a:solidFill>
                <a:latin typeface="Courier New" pitchFamily="49" charset="0"/>
                <a:cs typeface="+mn-cs"/>
              </a:rPr>
              <a:t>First_Name</a:t>
            </a:r>
            <a:r>
              <a:rPr lang="en-US" sz="2000" b="1" dirty="0">
                <a:solidFill>
                  <a:srgbClr val="000000"/>
                </a:solidFill>
                <a:latin typeface="Courier New" pitchFamily="49" charset="0"/>
                <a:cs typeface="+mn-cs"/>
              </a:rPr>
              <a:t> $ 12 </a:t>
            </a:r>
          </a:p>
          <a:p>
            <a:pPr algn="ctr" eaLnBrk="0" hangingPunct="0">
              <a:lnSpc>
                <a:spcPct val="85000"/>
              </a:lnSpc>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Last_Name</a:t>
            </a:r>
            <a:r>
              <a:rPr lang="en-US" sz="2000" b="1" dirty="0">
                <a:solidFill>
                  <a:srgbClr val="000000"/>
                </a:solidFill>
                <a:latin typeface="Courier New" pitchFamily="49" charset="0"/>
                <a:cs typeface="+mn-cs"/>
              </a:rPr>
              <a:t> $ 18 </a:t>
            </a:r>
            <a:r>
              <a:rPr lang="en-US" sz="2000" b="1" dirty="0" err="1">
                <a:solidFill>
                  <a:srgbClr val="000000"/>
                </a:solidFill>
                <a:latin typeface="Courier New" pitchFamily="49" charset="0"/>
                <a:cs typeface="+mn-cs"/>
              </a:rPr>
              <a:t>Job_Title</a:t>
            </a:r>
            <a:r>
              <a:rPr lang="en-US" sz="2000" b="1" dirty="0">
                <a:solidFill>
                  <a:srgbClr val="000000"/>
                </a:solidFill>
                <a:latin typeface="Courier New" pitchFamily="49" charset="0"/>
                <a:cs typeface="+mn-cs"/>
              </a:rPr>
              <a:t> $ 25;</a:t>
            </a:r>
          </a:p>
          <a:p>
            <a:pPr algn="ctr" eaLnBrk="0" hangingPunct="0">
              <a:lnSpc>
                <a:spcPct val="85000"/>
              </a:lnSpc>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infile</a:t>
            </a:r>
            <a:r>
              <a:rPr lang="en-US" sz="2000" b="1" dirty="0">
                <a:solidFill>
                  <a:srgbClr val="000000"/>
                </a:solidFill>
                <a:latin typeface="Courier New" pitchFamily="49" charset="0"/>
                <a:cs typeface="+mn-cs"/>
              </a:rPr>
              <a:t> 'newemps.csv' </a:t>
            </a:r>
            <a:r>
              <a:rPr lang="en-US" sz="2000" b="1" dirty="0" err="1">
                <a:solidFill>
                  <a:srgbClr val="000000"/>
                </a:solidFill>
                <a:latin typeface="Courier New" pitchFamily="49" charset="0"/>
                <a:cs typeface="+mn-cs"/>
              </a:rPr>
              <a:t>dlm</a:t>
            </a:r>
            <a:r>
              <a:rPr lang="en-US" sz="2000" b="1" dirty="0">
                <a:solidFill>
                  <a:srgbClr val="000000"/>
                </a:solidFill>
                <a:latin typeface="Courier New" pitchFamily="49" charset="0"/>
                <a:cs typeface="+mn-cs"/>
              </a:rPr>
              <a:t>=',';</a:t>
            </a:r>
          </a:p>
          <a:p>
            <a:pPr algn="ctr" eaLnBrk="0" hangingPunct="0">
              <a:lnSpc>
                <a:spcPct val="85000"/>
              </a:lnSpc>
            </a:pPr>
            <a:r>
              <a:rPr lang="en-US" sz="2000" b="1" dirty="0">
                <a:solidFill>
                  <a:srgbClr val="000000"/>
                </a:solidFill>
                <a:latin typeface="Courier New" pitchFamily="49" charset="0"/>
                <a:cs typeface="+mn-cs"/>
              </a:rPr>
              <a:t>   input </a:t>
            </a:r>
            <a:r>
              <a:rPr lang="en-US" sz="2000" b="1" dirty="0" err="1">
                <a:solidFill>
                  <a:srgbClr val="000000"/>
                </a:solidFill>
                <a:latin typeface="Courier New" pitchFamily="49" charset="0"/>
                <a:cs typeface="+mn-cs"/>
              </a:rPr>
              <a:t>First_Name</a:t>
            </a:r>
            <a:r>
              <a:rPr lang="en-US" sz="2000" b="1" dirty="0">
                <a:solidFill>
                  <a:srgbClr val="000000"/>
                </a:solidFill>
                <a:latin typeface="Courier New" pitchFamily="49" charset="0"/>
                <a:cs typeface="+mn-cs"/>
              </a:rPr>
              <a:t> $ </a:t>
            </a:r>
            <a:r>
              <a:rPr lang="en-US" sz="2000" b="1" dirty="0" err="1">
                <a:solidFill>
                  <a:srgbClr val="000000"/>
                </a:solidFill>
                <a:latin typeface="Courier New" pitchFamily="49" charset="0"/>
                <a:cs typeface="+mn-cs"/>
              </a:rPr>
              <a:t>Last_Name</a:t>
            </a:r>
            <a:r>
              <a:rPr lang="en-US" sz="2000" b="1" dirty="0">
                <a:solidFill>
                  <a:srgbClr val="000000"/>
                </a:solidFill>
                <a:latin typeface="Courier New" pitchFamily="49" charset="0"/>
                <a:cs typeface="+mn-cs"/>
              </a:rPr>
              <a:t> $  </a:t>
            </a:r>
          </a:p>
          <a:p>
            <a:pPr algn="ctr" eaLnBrk="0" hangingPunct="0">
              <a:lnSpc>
                <a:spcPct val="85000"/>
              </a:lnSpc>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Job_Title</a:t>
            </a:r>
            <a:r>
              <a:rPr lang="en-US" sz="2000" b="1" dirty="0">
                <a:solidFill>
                  <a:srgbClr val="000000"/>
                </a:solidFill>
                <a:latin typeface="Courier New" pitchFamily="49" charset="0"/>
                <a:cs typeface="+mn-cs"/>
              </a:rPr>
              <a:t> $ Salary;</a:t>
            </a:r>
          </a:p>
          <a:p>
            <a:pPr algn="ctr" eaLnBrk="0" hangingPunct="0">
              <a:lnSpc>
                <a:spcPct val="85000"/>
              </a:lnSpc>
            </a:pPr>
            <a:r>
              <a:rPr lang="en-US" sz="2000" b="1" dirty="0">
                <a:solidFill>
                  <a:srgbClr val="000000"/>
                </a:solidFill>
                <a:latin typeface="Courier New" pitchFamily="49" charset="0"/>
                <a:cs typeface="+mn-cs"/>
              </a:rPr>
              <a:t>run;</a:t>
            </a:r>
          </a:p>
          <a:p>
            <a:pPr algn="ctr" eaLnBrk="0" hangingPunct="0">
              <a:lnSpc>
                <a:spcPct val="85000"/>
              </a:lnSpc>
            </a:pPr>
            <a:endParaRPr lang="en-US" sz="2000" b="1" dirty="0">
              <a:solidFill>
                <a:srgbClr val="000000"/>
              </a:solidFill>
              <a:latin typeface="Courier New" pitchFamily="49" charset="0"/>
              <a:cs typeface="+mn-cs"/>
            </a:endParaRPr>
          </a:p>
          <a:p>
            <a:pPr algn="ctr" eaLnBrk="0" hangingPunct="0">
              <a:lnSpc>
                <a:spcPct val="85000"/>
              </a:lnSpc>
            </a:pPr>
            <a:r>
              <a:rPr lang="en-US" sz="2000" b="1" dirty="0" err="1">
                <a:solidFill>
                  <a:srgbClr val="000000"/>
                </a:solidFill>
                <a:latin typeface="Courier New" pitchFamily="49" charset="0"/>
                <a:cs typeface="+mn-cs"/>
              </a:rPr>
              <a:t>proc</a:t>
            </a:r>
            <a:r>
              <a:rPr lang="en-US" sz="2000" b="1" dirty="0">
                <a:solidFill>
                  <a:srgbClr val="000000"/>
                </a:solidFill>
                <a:latin typeface="Courier New" pitchFamily="49" charset="0"/>
                <a:cs typeface="+mn-cs"/>
              </a:rPr>
              <a:t> print data=</a:t>
            </a:r>
            <a:r>
              <a:rPr lang="en-US" sz="2000" b="1" dirty="0" err="1">
                <a:solidFill>
                  <a:srgbClr val="000000"/>
                </a:solidFill>
                <a:latin typeface="Courier New" pitchFamily="49" charset="0"/>
                <a:cs typeface="+mn-cs"/>
              </a:rPr>
              <a:t>work.NewSalesEmps</a:t>
            </a:r>
            <a:endParaRPr lang="en-US" sz="2000" b="1" dirty="0">
              <a:solidFill>
                <a:srgbClr val="000000"/>
              </a:solidFill>
              <a:latin typeface="Courier New" pitchFamily="49" charset="0"/>
              <a:cs typeface="+mn-cs"/>
            </a:endParaRPr>
          </a:p>
          <a:p>
            <a:pPr algn="ctr" eaLnBrk="0" hangingPunct="0">
              <a:lnSpc>
                <a:spcPct val="85000"/>
              </a:lnSpc>
            </a:pPr>
            <a:r>
              <a:rPr lang="en-US" sz="2000" b="1" dirty="0">
                <a:solidFill>
                  <a:srgbClr val="000000"/>
                </a:solidFill>
                <a:latin typeface="Courier New" pitchFamily="49" charset="0"/>
                <a:cs typeface="+mn-cs"/>
              </a:rPr>
              <a:t>run;</a:t>
            </a:r>
          </a:p>
          <a:p>
            <a:pPr algn="ctr" eaLnBrk="0" hangingPunct="0">
              <a:lnSpc>
                <a:spcPct val="85000"/>
              </a:lnSpc>
            </a:pPr>
            <a:endParaRPr lang="en-US" sz="2000" b="1" dirty="0">
              <a:solidFill>
                <a:srgbClr val="000000"/>
              </a:solidFill>
              <a:latin typeface="Courier New" pitchFamily="49" charset="0"/>
              <a:cs typeface="+mn-cs"/>
            </a:endParaRPr>
          </a:p>
          <a:p>
            <a:pPr algn="ctr" eaLnBrk="0" hangingPunct="0">
              <a:lnSpc>
                <a:spcPct val="85000"/>
              </a:lnSpc>
            </a:pPr>
            <a:r>
              <a:rPr lang="en-US" sz="2000" b="1" dirty="0" err="1">
                <a:solidFill>
                  <a:srgbClr val="000000"/>
                </a:solidFill>
                <a:latin typeface="Courier New" pitchFamily="49" charset="0"/>
                <a:cs typeface="+mn-cs"/>
              </a:rPr>
              <a:t>proc</a:t>
            </a:r>
            <a:r>
              <a:rPr lang="en-US" sz="2000" b="1" dirty="0">
                <a:solidFill>
                  <a:srgbClr val="000000"/>
                </a:solidFill>
                <a:latin typeface="Courier New" pitchFamily="49" charset="0"/>
                <a:cs typeface="+mn-cs"/>
              </a:rPr>
              <a:t> means data=</a:t>
            </a:r>
            <a:r>
              <a:rPr lang="en-US" sz="2000" b="1" dirty="0" err="1">
                <a:solidFill>
                  <a:srgbClr val="000000"/>
                </a:solidFill>
                <a:latin typeface="Courier New" pitchFamily="49" charset="0"/>
                <a:cs typeface="+mn-cs"/>
              </a:rPr>
              <a:t>work.NewSalesEmps</a:t>
            </a:r>
            <a:r>
              <a:rPr lang="en-US" sz="2000" b="1" dirty="0">
                <a:solidFill>
                  <a:srgbClr val="000000"/>
                </a:solidFill>
                <a:latin typeface="Courier New" pitchFamily="49" charset="0"/>
                <a:cs typeface="+mn-cs"/>
              </a:rPr>
              <a:t> average max;</a:t>
            </a:r>
          </a:p>
          <a:p>
            <a:pPr algn="ctr" eaLnBrk="0" hangingPunct="0">
              <a:lnSpc>
                <a:spcPct val="85000"/>
              </a:lnSpc>
            </a:pPr>
            <a:r>
              <a:rPr lang="en-US" sz="2000" b="1" dirty="0">
                <a:solidFill>
                  <a:srgbClr val="000000"/>
                </a:solidFill>
                <a:latin typeface="Courier New" pitchFamily="49" charset="0"/>
                <a:cs typeface="+mn-cs"/>
              </a:rPr>
              <a:t>   class </a:t>
            </a:r>
            <a:r>
              <a:rPr lang="en-US" sz="2000" b="1" dirty="0" err="1">
                <a:solidFill>
                  <a:srgbClr val="000000"/>
                </a:solidFill>
                <a:latin typeface="Courier New" pitchFamily="49" charset="0"/>
                <a:cs typeface="+mn-cs"/>
              </a:rPr>
              <a:t>Job_Title</a:t>
            </a:r>
            <a:r>
              <a:rPr lang="en-US" sz="2000" b="1" dirty="0">
                <a:solidFill>
                  <a:srgbClr val="000000"/>
                </a:solidFill>
                <a:latin typeface="Courier New" pitchFamily="49" charset="0"/>
                <a:cs typeface="+mn-cs"/>
              </a:rPr>
              <a:t>;</a:t>
            </a:r>
          </a:p>
          <a:p>
            <a:pPr algn="ctr" eaLnBrk="0" hangingPunct="0">
              <a:lnSpc>
                <a:spcPct val="85000"/>
              </a:lnSpc>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var</a:t>
            </a:r>
            <a:r>
              <a:rPr lang="en-US" sz="2000" b="1" dirty="0">
                <a:solidFill>
                  <a:srgbClr val="000000"/>
                </a:solidFill>
                <a:latin typeface="Courier New" pitchFamily="49" charset="0"/>
                <a:cs typeface="+mn-cs"/>
              </a:rPr>
              <a:t> Salary;</a:t>
            </a:r>
          </a:p>
          <a:p>
            <a:pPr algn="ctr" eaLnBrk="0" hangingPunct="0">
              <a:lnSpc>
                <a:spcPct val="85000"/>
              </a:lnSpc>
            </a:pPr>
            <a:r>
              <a:rPr lang="en-US" sz="2000" b="1" dirty="0">
                <a:solidFill>
                  <a:srgbClr val="000000"/>
                </a:solidFill>
                <a:latin typeface="Courier New" pitchFamily="49" charset="0"/>
                <a:cs typeface="+mn-cs"/>
              </a:rPr>
              <a:t>run;</a:t>
            </a:r>
          </a:p>
        </p:txBody>
      </p:sp>
      <p:sp>
        <p:nvSpPr>
          <p:cNvPr id="39942" name="Text Box 5"/>
          <p:cNvSpPr txBox="1">
            <a:spLocks noChangeArrowheads="1"/>
          </p:cNvSpPr>
          <p:nvPr/>
        </p:nvSpPr>
        <p:spPr bwMode="auto">
          <a:xfrm>
            <a:off x="7943850"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0" hangingPunct="0"/>
            <a:r>
              <a:rPr lang="en-US" sz="1600" b="1">
                <a:solidFill>
                  <a:srgbClr val="000000"/>
                </a:solidFill>
                <a:cs typeface="+mn-cs"/>
              </a:rPr>
              <a:t>p103d03</a:t>
            </a:r>
          </a:p>
        </p:txBody>
      </p:sp>
      <p:sp>
        <p:nvSpPr>
          <p:cNvPr id="39944" name="Rectangle 7"/>
          <p:cNvSpPr>
            <a:spLocks noChangeArrowheads="1"/>
          </p:cNvSpPr>
          <p:nvPr>
            <p:custDataLst>
              <p:tags r:id="rId2"/>
            </p:custDataLst>
          </p:nvPr>
        </p:nvSpPr>
        <p:spPr bwMode="auto">
          <a:xfrm>
            <a:off x="6740962" y="4276638"/>
            <a:ext cx="1778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sp>
        <p:nvSpPr>
          <p:cNvPr id="39945" name="Rectangle 8"/>
          <p:cNvSpPr>
            <a:spLocks noChangeArrowheads="1"/>
          </p:cNvSpPr>
          <p:nvPr>
            <p:custDataLst>
              <p:tags r:id="rId3"/>
            </p:custDataLst>
          </p:nvPr>
        </p:nvSpPr>
        <p:spPr bwMode="auto">
          <a:xfrm>
            <a:off x="5911850" y="5024438"/>
            <a:ext cx="1092200" cy="2841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sp>
        <p:nvSpPr>
          <p:cNvPr id="10" name="Rectangle 6"/>
          <p:cNvSpPr>
            <a:spLocks noChangeArrowheads="1"/>
          </p:cNvSpPr>
          <p:nvPr>
            <p:custDataLst>
              <p:tags r:id="rId4"/>
            </p:custDataLst>
          </p:nvPr>
        </p:nvSpPr>
        <p:spPr bwMode="auto">
          <a:xfrm>
            <a:off x="2468169" y="2193138"/>
            <a:ext cx="635000"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algn="ctr" eaLnBrk="0" hangingPunct="0"/>
            <a:endParaRPr lang="en-US" sz="2400">
              <a:solidFill>
                <a:srgbClr val="000000"/>
              </a:solidFill>
              <a:latin typeface="Arial" charset="0"/>
              <a:cs typeface="+mn-cs"/>
            </a:endParaRPr>
          </a:p>
        </p:txBody>
      </p:sp>
    </p:spTree>
    <p:custDataLst>
      <p:tags r:id="rId1"/>
    </p:custDataLst>
    <p:extLst>
      <p:ext uri="{BB962C8B-B14F-4D97-AF65-F5344CB8AC3E}">
        <p14:creationId xmlns:p14="http://schemas.microsoft.com/office/powerpoint/2010/main" val="34892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53B7-9E01-4B08-AF8F-40B570203FD8}"/>
              </a:ext>
            </a:extLst>
          </p:cNvPr>
          <p:cNvSpPr>
            <a:spLocks noGrp="1"/>
          </p:cNvSpPr>
          <p:nvPr>
            <p:ph type="title"/>
          </p:nvPr>
        </p:nvSpPr>
        <p:spPr/>
        <p:txBody>
          <a:bodyPr/>
          <a:lstStyle/>
          <a:p>
            <a:r>
              <a:rPr lang="en-US" dirty="0"/>
              <a:t>SAS Installation</a:t>
            </a:r>
          </a:p>
        </p:txBody>
      </p:sp>
      <p:sp>
        <p:nvSpPr>
          <p:cNvPr id="3" name="Content Placeholder 2">
            <a:extLst>
              <a:ext uri="{FF2B5EF4-FFF2-40B4-BE49-F238E27FC236}">
                <a16:creationId xmlns:a16="http://schemas.microsoft.com/office/drawing/2014/main" id="{F73033E5-9530-4334-988B-0609DC890A08}"/>
              </a:ext>
            </a:extLst>
          </p:cNvPr>
          <p:cNvSpPr>
            <a:spLocks noGrp="1"/>
          </p:cNvSpPr>
          <p:nvPr>
            <p:ph idx="1"/>
          </p:nvPr>
        </p:nvSpPr>
        <p:spPr>
          <a:xfrm>
            <a:off x="457200" y="1874837"/>
            <a:ext cx="8229600" cy="4525963"/>
          </a:xfrm>
        </p:spPr>
        <p:txBody>
          <a:bodyPr/>
          <a:lstStyle/>
          <a:p>
            <a:r>
              <a:rPr lang="en-US" dirty="0">
                <a:hlinkClick r:id="rId2"/>
              </a:rPr>
              <a:t>SAS</a:t>
            </a:r>
            <a:r>
              <a:rPr lang="en-US" baseline="30000" dirty="0">
                <a:hlinkClick r:id="rId2"/>
              </a:rPr>
              <a:t>®</a:t>
            </a:r>
            <a:r>
              <a:rPr lang="en-US" dirty="0">
                <a:hlinkClick r:id="rId2"/>
              </a:rPr>
              <a:t> OnDemand</a:t>
            </a:r>
            <a:endParaRPr lang="en-US" dirty="0"/>
          </a:p>
          <a:p>
            <a:pPr lvl="1"/>
            <a:r>
              <a:rPr lang="en-US" dirty="0"/>
              <a:t>Opens SAS Studio in a browser</a:t>
            </a:r>
          </a:p>
          <a:p>
            <a:pPr lvl="1"/>
            <a:r>
              <a:rPr lang="en-US" dirty="0"/>
              <a:t>Interact with local files on your machine through a specific folder</a:t>
            </a:r>
          </a:p>
          <a:p>
            <a:r>
              <a:rPr lang="en-US" dirty="0">
                <a:hlinkClick r:id="rId3"/>
              </a:rPr>
              <a:t>SAS Viya</a:t>
            </a:r>
            <a:r>
              <a:rPr lang="en-US" dirty="0"/>
              <a:t> – Data and AI Platform</a:t>
            </a:r>
          </a:p>
          <a:p>
            <a:pPr lvl="1"/>
            <a:r>
              <a:rPr lang="en-US" dirty="0"/>
              <a:t>On Azure Marketplace</a:t>
            </a:r>
          </a:p>
          <a:p>
            <a:pPr lvl="1"/>
            <a:r>
              <a:rPr lang="en-US" dirty="0"/>
              <a:t>$0.55 per SAS Unit per hour</a:t>
            </a:r>
          </a:p>
          <a:p>
            <a:r>
              <a:rPr lang="en-US" dirty="0"/>
              <a:t>Used to be ~$6000 for first year + ~$3000 subsequent years</a:t>
            </a:r>
          </a:p>
          <a:p>
            <a:pPr marL="0" indent="0">
              <a:buNone/>
            </a:pPr>
            <a:endParaRPr lang="en-US" sz="1800" dirty="0"/>
          </a:p>
        </p:txBody>
      </p:sp>
      <p:pic>
        <p:nvPicPr>
          <p:cNvPr id="5" name="Picture 4" descr="A picture containing graphical user interface&#10;&#10;Description automatically generated">
            <a:extLst>
              <a:ext uri="{FF2B5EF4-FFF2-40B4-BE49-F238E27FC236}">
                <a16:creationId xmlns:a16="http://schemas.microsoft.com/office/drawing/2014/main" id="{B2EF0127-C36E-4C1A-9086-A5D0FD9FC558}"/>
              </a:ext>
            </a:extLst>
          </p:cNvPr>
          <p:cNvPicPr>
            <a:picLocks noChangeAspect="1"/>
          </p:cNvPicPr>
          <p:nvPr/>
        </p:nvPicPr>
        <p:blipFill>
          <a:blip r:embed="rId4"/>
          <a:stretch>
            <a:fillRect/>
          </a:stretch>
        </p:blipFill>
        <p:spPr>
          <a:xfrm>
            <a:off x="4271347" y="1417638"/>
            <a:ext cx="4872653" cy="967172"/>
          </a:xfrm>
          <a:prstGeom prst="rect">
            <a:avLst/>
          </a:prstGeom>
        </p:spPr>
      </p:pic>
    </p:spTree>
    <p:extLst>
      <p:ext uri="{BB962C8B-B14F-4D97-AF65-F5344CB8AC3E}">
        <p14:creationId xmlns:p14="http://schemas.microsoft.com/office/powerpoint/2010/main" val="420037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a:t>About SAS, Inc.</a:t>
            </a:r>
            <a:endParaRPr lang="en-US" dirty="0"/>
          </a:p>
        </p:txBody>
      </p:sp>
      <p:sp>
        <p:nvSpPr>
          <p:cNvPr id="15363" name="Rectangle 3"/>
          <p:cNvSpPr>
            <a:spLocks noGrp="1" noChangeArrowheads="1"/>
          </p:cNvSpPr>
          <p:nvPr>
            <p:ph idx="1"/>
          </p:nvPr>
        </p:nvSpPr>
        <p:spPr>
          <a:xfrm>
            <a:off x="381000" y="1371600"/>
            <a:ext cx="8610600" cy="5486400"/>
          </a:xfrm>
        </p:spPr>
        <p:txBody>
          <a:bodyPr>
            <a:normAutofit/>
          </a:bodyPr>
          <a:lstStyle/>
          <a:p>
            <a:r>
              <a:rPr lang="en-US" dirty="0"/>
              <a:t>Started in 1970s</a:t>
            </a:r>
          </a:p>
          <a:p>
            <a:r>
              <a:rPr lang="en-US" dirty="0"/>
              <a:t>Used in academia, business,</a:t>
            </a:r>
          </a:p>
          <a:p>
            <a:pPr marL="0" indent="0">
              <a:buNone/>
            </a:pPr>
            <a:r>
              <a:rPr lang="en-US" dirty="0"/>
              <a:t>	and federal government (FDA) </a:t>
            </a:r>
          </a:p>
          <a:p>
            <a:r>
              <a:rPr lang="en-US" dirty="0"/>
              <a:t>Many analyses and publications use SAS</a:t>
            </a:r>
          </a:p>
          <a:p>
            <a:r>
              <a:rPr lang="en-US" dirty="0"/>
              <a:t>SAS invests extensive resources to R &amp; D</a:t>
            </a:r>
          </a:p>
          <a:p>
            <a:r>
              <a:rPr lang="en-US" dirty="0"/>
              <a:t>Top 5 companies to work</a:t>
            </a:r>
          </a:p>
          <a:p>
            <a:pPr marL="0" indent="0">
              <a:buNone/>
            </a:pPr>
            <a:r>
              <a:rPr lang="en-US" dirty="0"/>
              <a:t>	for over many years</a:t>
            </a:r>
          </a:p>
          <a:p>
            <a:pPr marL="457200" indent="-457200"/>
            <a:r>
              <a:rPr lang="en-US" dirty="0"/>
              <a:t>User-groups (SUGs)</a:t>
            </a:r>
          </a:p>
          <a:p>
            <a:pPr marL="857250" lvl="1" indent="-457200"/>
            <a:r>
              <a:rPr lang="en-US" dirty="0">
                <a:hlinkClick r:id="rId4"/>
              </a:rPr>
              <a:t>http://philasug.org/</a:t>
            </a:r>
            <a:r>
              <a:rPr lang="en-US" dirty="0"/>
              <a:t> </a:t>
            </a:r>
          </a:p>
          <a:p>
            <a:endParaRPr lang="en-US" dirty="0"/>
          </a:p>
          <a:p>
            <a:endParaRPr lang="en-US" dirty="0"/>
          </a:p>
        </p:txBody>
      </p:sp>
      <p:pic>
        <p:nvPicPr>
          <p:cNvPr id="15365" name="Picture 5" descr="http://www.sas.com/images/company/history/images/2000_campus_aeria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9683" y="4267200"/>
            <a:ext cx="2590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7" descr="http://www.sas.com/images/company/history/images/2000_sustainabilit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1014632"/>
            <a:ext cx="1804768" cy="180476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453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274638"/>
            <a:ext cx="8763000" cy="1143000"/>
          </a:xfrm>
        </p:spPr>
        <p:txBody>
          <a:bodyPr/>
          <a:lstStyle/>
          <a:p>
            <a:r>
              <a:rPr lang="en-US" b="1" dirty="0"/>
              <a:t>Basics of SAS</a:t>
            </a:r>
          </a:p>
        </p:txBody>
      </p:sp>
      <p:sp>
        <p:nvSpPr>
          <p:cNvPr id="51203" name="Rectangle 3"/>
          <p:cNvSpPr>
            <a:spLocks noGrp="1" noChangeArrowheads="1"/>
          </p:cNvSpPr>
          <p:nvPr>
            <p:ph idx="1"/>
          </p:nvPr>
        </p:nvSpPr>
        <p:spPr>
          <a:xfrm>
            <a:off x="457200" y="1371600"/>
            <a:ext cx="8534400" cy="4525963"/>
          </a:xfrm>
        </p:spPr>
        <p:txBody>
          <a:bodyPr/>
          <a:lstStyle/>
          <a:p>
            <a:pPr>
              <a:spcBef>
                <a:spcPts val="400"/>
              </a:spcBef>
            </a:pPr>
            <a:r>
              <a:rPr lang="en-US" dirty="0"/>
              <a:t>SAS Windows</a:t>
            </a:r>
          </a:p>
          <a:p>
            <a:pPr lvl="1">
              <a:spcBef>
                <a:spcPts val="400"/>
              </a:spcBef>
            </a:pPr>
            <a:r>
              <a:rPr lang="en-US" dirty="0"/>
              <a:t>Code (Editor), Log, Output / Results</a:t>
            </a:r>
          </a:p>
          <a:p>
            <a:pPr>
              <a:spcBef>
                <a:spcPts val="400"/>
              </a:spcBef>
            </a:pPr>
            <a:r>
              <a:rPr lang="en-US" dirty="0"/>
              <a:t>Elements of a SAS program</a:t>
            </a:r>
          </a:p>
          <a:p>
            <a:pPr lvl="1">
              <a:spcBef>
                <a:spcPts val="400"/>
              </a:spcBef>
            </a:pPr>
            <a:r>
              <a:rPr lang="en-US" dirty="0"/>
              <a:t>“Steps” - </a:t>
            </a:r>
            <a:r>
              <a:rPr lang="en-US" dirty="0">
                <a:solidFill>
                  <a:srgbClr val="FFFF00"/>
                </a:solidFill>
              </a:rPr>
              <a:t>DATA, </a:t>
            </a:r>
            <a:r>
              <a:rPr lang="en-US" dirty="0" err="1">
                <a:solidFill>
                  <a:srgbClr val="FFFF00"/>
                </a:solidFill>
              </a:rPr>
              <a:t>PROCs</a:t>
            </a:r>
            <a:r>
              <a:rPr lang="en-US" dirty="0"/>
              <a:t>, (Options)</a:t>
            </a:r>
          </a:p>
          <a:p>
            <a:pPr lvl="1">
              <a:spcBef>
                <a:spcPts val="400"/>
              </a:spcBef>
            </a:pPr>
            <a:r>
              <a:rPr lang="en-US" dirty="0"/>
              <a:t>“Statements” within the steps</a:t>
            </a:r>
          </a:p>
          <a:p>
            <a:pPr lvl="2">
              <a:spcBef>
                <a:spcPts val="400"/>
              </a:spcBef>
            </a:pPr>
            <a:r>
              <a:rPr lang="en-US" dirty="0"/>
              <a:t>Begin with identifying keyword, end with ;</a:t>
            </a:r>
          </a:p>
          <a:p>
            <a:pPr>
              <a:spcBef>
                <a:spcPts val="400"/>
              </a:spcBef>
            </a:pPr>
            <a:r>
              <a:rPr lang="en-US" dirty="0"/>
              <a:t>Commenting</a:t>
            </a:r>
          </a:p>
          <a:p>
            <a:pPr lvl="1">
              <a:spcBef>
                <a:spcPts val="400"/>
              </a:spcBef>
            </a:pPr>
            <a:r>
              <a:rPr lang="en-US" dirty="0"/>
              <a:t>Using </a:t>
            </a:r>
            <a:r>
              <a:rPr lang="en-US" dirty="0">
                <a:solidFill>
                  <a:schemeClr val="accent6"/>
                </a:solidFill>
              </a:rPr>
              <a:t>*;</a:t>
            </a:r>
            <a:r>
              <a:rPr lang="en-US" dirty="0"/>
              <a:t> or </a:t>
            </a:r>
            <a:r>
              <a:rPr lang="en-US" dirty="0">
                <a:solidFill>
                  <a:schemeClr val="accent6"/>
                </a:solidFill>
              </a:rPr>
              <a:t>/*</a:t>
            </a:r>
            <a:r>
              <a:rPr lang="en-US" dirty="0"/>
              <a:t> and </a:t>
            </a:r>
            <a:r>
              <a:rPr lang="en-US" dirty="0">
                <a:solidFill>
                  <a:schemeClr val="accent6"/>
                </a:solidFill>
              </a:rPr>
              <a:t>*/</a:t>
            </a:r>
          </a:p>
          <a:p>
            <a:pPr>
              <a:spcBef>
                <a:spcPts val="400"/>
              </a:spcBef>
            </a:pPr>
            <a:r>
              <a:rPr lang="en-US" dirty="0"/>
              <a:t>Save Program – File-&gt;Save, Ctrl-S, Icon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Effect transition="in" filter="wipe(left)">
                                      <p:cBhvr>
                                        <p:cTn id="7" dur="500"/>
                                        <p:tgtEl>
                                          <p:spTgt spid="5120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1203">
                                            <p:txEl>
                                              <p:pRg st="3" end="3"/>
                                            </p:txEl>
                                          </p:spTgt>
                                        </p:tgtEl>
                                        <p:attrNameLst>
                                          <p:attrName>style.visibility</p:attrName>
                                        </p:attrNameLst>
                                      </p:cBhvr>
                                      <p:to>
                                        <p:strVal val="visible"/>
                                      </p:to>
                                    </p:set>
                                    <p:animEffect transition="in" filter="wipe(left)">
                                      <p:cBhvr>
                                        <p:cTn id="10" dur="500"/>
                                        <p:tgtEl>
                                          <p:spTgt spid="5120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animEffect transition="in" filter="wipe(left)">
                                      <p:cBhvr>
                                        <p:cTn id="15" dur="500"/>
                                        <p:tgtEl>
                                          <p:spTgt spid="5120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1203">
                                            <p:txEl>
                                              <p:pRg st="5" end="5"/>
                                            </p:txEl>
                                          </p:spTgt>
                                        </p:tgtEl>
                                        <p:attrNameLst>
                                          <p:attrName>style.visibility</p:attrName>
                                        </p:attrNameLst>
                                      </p:cBhvr>
                                      <p:to>
                                        <p:strVal val="visible"/>
                                      </p:to>
                                    </p:set>
                                    <p:animEffect transition="in" filter="wipe(left)">
                                      <p:cBhvr>
                                        <p:cTn id="18" dur="500"/>
                                        <p:tgtEl>
                                          <p:spTgt spid="5120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1203">
                                            <p:txEl>
                                              <p:pRg st="6" end="6"/>
                                            </p:txEl>
                                          </p:spTgt>
                                        </p:tgtEl>
                                        <p:attrNameLst>
                                          <p:attrName>style.visibility</p:attrName>
                                        </p:attrNameLst>
                                      </p:cBhvr>
                                      <p:to>
                                        <p:strVal val="visible"/>
                                      </p:to>
                                    </p:set>
                                    <p:animEffect transition="in" filter="wipe(left)">
                                      <p:cBhvr>
                                        <p:cTn id="23" dur="500"/>
                                        <p:tgtEl>
                                          <p:spTgt spid="51203">
                                            <p:txEl>
                                              <p:pRg st="6" end="6"/>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1203">
                                            <p:txEl>
                                              <p:pRg st="7" end="7"/>
                                            </p:txEl>
                                          </p:spTgt>
                                        </p:tgtEl>
                                        <p:attrNameLst>
                                          <p:attrName>style.visibility</p:attrName>
                                        </p:attrNameLst>
                                      </p:cBhvr>
                                      <p:to>
                                        <p:strVal val="visible"/>
                                      </p:to>
                                    </p:set>
                                    <p:animEffect transition="in" filter="wipe(left)">
                                      <p:cBhvr>
                                        <p:cTn id="26" dur="500"/>
                                        <p:tgtEl>
                                          <p:spTgt spid="5120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1203">
                                            <p:txEl>
                                              <p:pRg st="8" end="8"/>
                                            </p:txEl>
                                          </p:spTgt>
                                        </p:tgtEl>
                                        <p:attrNameLst>
                                          <p:attrName>style.visibility</p:attrName>
                                        </p:attrNameLst>
                                      </p:cBhvr>
                                      <p:to>
                                        <p:strVal val="visible"/>
                                      </p:to>
                                    </p:set>
                                    <p:animEffect transition="in" filter="wipe(left)">
                                      <p:cBhvr>
                                        <p:cTn id="31"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274638"/>
            <a:ext cx="8763000" cy="1143000"/>
          </a:xfrm>
        </p:spPr>
        <p:txBody>
          <a:bodyPr/>
          <a:lstStyle/>
          <a:p>
            <a:r>
              <a:rPr lang="en-US" b="1" dirty="0"/>
              <a:t>Basics of SAS II</a:t>
            </a:r>
          </a:p>
        </p:txBody>
      </p:sp>
      <p:sp>
        <p:nvSpPr>
          <p:cNvPr id="51203" name="Rectangle 3"/>
          <p:cNvSpPr>
            <a:spLocks noGrp="1" noChangeArrowheads="1"/>
          </p:cNvSpPr>
          <p:nvPr>
            <p:ph idx="1"/>
          </p:nvPr>
        </p:nvSpPr>
        <p:spPr>
          <a:xfrm>
            <a:off x="457200" y="1371600"/>
            <a:ext cx="8534400" cy="5334000"/>
          </a:xfrm>
        </p:spPr>
        <p:txBody>
          <a:bodyPr/>
          <a:lstStyle/>
          <a:p>
            <a:r>
              <a:rPr lang="en-US" dirty="0"/>
              <a:t>Character strings denoted by $</a:t>
            </a:r>
          </a:p>
          <a:p>
            <a:r>
              <a:rPr lang="en-US" dirty="0"/>
              <a:t>Missing values</a:t>
            </a:r>
          </a:p>
          <a:p>
            <a:pPr lvl="1"/>
            <a:r>
              <a:rPr lang="en-US" dirty="0"/>
              <a:t>“.” for numeric, “” or “ “ for character</a:t>
            </a:r>
          </a:p>
          <a:p>
            <a:r>
              <a:rPr lang="en-US" dirty="0"/>
              <a:t>Some output control options</a:t>
            </a:r>
          </a:p>
          <a:p>
            <a:pPr lvl="1"/>
            <a:r>
              <a:rPr lang="en-US" dirty="0" err="1">
                <a:solidFill>
                  <a:srgbClr val="FFFF00"/>
                </a:solidFill>
              </a:rPr>
              <a:t>ps</a:t>
            </a:r>
            <a:r>
              <a:rPr lang="en-US" dirty="0">
                <a:solidFill>
                  <a:srgbClr val="FFFF00"/>
                </a:solidFill>
              </a:rPr>
              <a:t>, ls, </a:t>
            </a:r>
            <a:r>
              <a:rPr lang="en-US" dirty="0" err="1">
                <a:solidFill>
                  <a:srgbClr val="FFFF00"/>
                </a:solidFill>
              </a:rPr>
              <a:t>pageno</a:t>
            </a:r>
            <a:r>
              <a:rPr lang="en-US" dirty="0">
                <a:solidFill>
                  <a:srgbClr val="FFFF00"/>
                </a:solidFill>
              </a:rPr>
              <a:t>=1, </a:t>
            </a:r>
            <a:r>
              <a:rPr lang="en-US" dirty="0" err="1">
                <a:solidFill>
                  <a:srgbClr val="FFFF00"/>
                </a:solidFill>
              </a:rPr>
              <a:t>nodate</a:t>
            </a:r>
            <a:endParaRPr lang="en-US" dirty="0">
              <a:solidFill>
                <a:srgbClr val="FFFF00"/>
              </a:solidFill>
            </a:endParaRPr>
          </a:p>
          <a:p>
            <a:r>
              <a:rPr lang="en-US" dirty="0"/>
              <a:t>Executing code</a:t>
            </a:r>
          </a:p>
          <a:p>
            <a:pPr lvl="1"/>
            <a:r>
              <a:rPr lang="en-US" dirty="0"/>
              <a:t>Each step must end with </a:t>
            </a:r>
            <a:r>
              <a:rPr lang="en-US" dirty="0">
                <a:solidFill>
                  <a:srgbClr val="FFFF00"/>
                </a:solidFill>
              </a:rPr>
              <a:t>run;</a:t>
            </a:r>
            <a:r>
              <a:rPr lang="en-US" dirty="0"/>
              <a:t> (or another step)</a:t>
            </a:r>
          </a:p>
          <a:p>
            <a:pPr lvl="1"/>
            <a:r>
              <a:rPr lang="en-US" dirty="0">
                <a:solidFill>
                  <a:srgbClr val="FFFF00"/>
                </a:solidFill>
              </a:rPr>
              <a:t>Submit </a:t>
            </a:r>
            <a:r>
              <a:rPr lang="en-US" dirty="0"/>
              <a:t>using F3 or running person</a:t>
            </a:r>
          </a:p>
          <a:p>
            <a:pPr lvl="2"/>
            <a:r>
              <a:rPr lang="en-US" dirty="0"/>
              <a:t>Highlight code to submit subset</a:t>
            </a:r>
          </a:p>
          <a:p>
            <a:pPr lvl="1"/>
            <a:endParaRPr lang="en-US" dirty="0"/>
          </a:p>
        </p:txBody>
      </p:sp>
    </p:spTree>
    <p:custDataLst>
      <p:tags r:id="rId1"/>
    </p:custDataLst>
    <p:extLst>
      <p:ext uri="{BB962C8B-B14F-4D97-AF65-F5344CB8AC3E}">
        <p14:creationId xmlns:p14="http://schemas.microsoft.com/office/powerpoint/2010/main" val="219779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wipe(left)">
                                      <p:cBhvr>
                                        <p:cTn id="7" dur="500"/>
                                        <p:tgtEl>
                                          <p:spTgt spid="5120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wipe(left)">
                                      <p:cBhvr>
                                        <p:cTn id="10" dur="500"/>
                                        <p:tgtEl>
                                          <p:spTgt spid="5120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animEffect transition="in" filter="wipe(left)">
                                      <p:cBhvr>
                                        <p:cTn id="15" dur="500"/>
                                        <p:tgtEl>
                                          <p:spTgt spid="5120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1203">
                                            <p:txEl>
                                              <p:pRg st="4" end="4"/>
                                            </p:txEl>
                                          </p:spTgt>
                                        </p:tgtEl>
                                        <p:attrNameLst>
                                          <p:attrName>style.visibility</p:attrName>
                                        </p:attrNameLst>
                                      </p:cBhvr>
                                      <p:to>
                                        <p:strVal val="visible"/>
                                      </p:to>
                                    </p:set>
                                    <p:animEffect transition="in" filter="wipe(left)">
                                      <p:cBhvr>
                                        <p:cTn id="18" dur="500"/>
                                        <p:tgtEl>
                                          <p:spTgt spid="5120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1203">
                                            <p:txEl>
                                              <p:pRg st="5" end="5"/>
                                            </p:txEl>
                                          </p:spTgt>
                                        </p:tgtEl>
                                        <p:attrNameLst>
                                          <p:attrName>style.visibility</p:attrName>
                                        </p:attrNameLst>
                                      </p:cBhvr>
                                      <p:to>
                                        <p:strVal val="visible"/>
                                      </p:to>
                                    </p:set>
                                    <p:animEffect transition="in" filter="wipe(left)">
                                      <p:cBhvr>
                                        <p:cTn id="23" dur="500"/>
                                        <p:tgtEl>
                                          <p:spTgt spid="5120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1203">
                                            <p:txEl>
                                              <p:pRg st="6" end="6"/>
                                            </p:txEl>
                                          </p:spTgt>
                                        </p:tgtEl>
                                        <p:attrNameLst>
                                          <p:attrName>style.visibility</p:attrName>
                                        </p:attrNameLst>
                                      </p:cBhvr>
                                      <p:to>
                                        <p:strVal val="visible"/>
                                      </p:to>
                                    </p:set>
                                    <p:animEffect transition="in" filter="wipe(left)">
                                      <p:cBhvr>
                                        <p:cTn id="26" dur="500"/>
                                        <p:tgtEl>
                                          <p:spTgt spid="5120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1203">
                                            <p:txEl>
                                              <p:pRg st="7" end="7"/>
                                            </p:txEl>
                                          </p:spTgt>
                                        </p:tgtEl>
                                        <p:attrNameLst>
                                          <p:attrName>style.visibility</p:attrName>
                                        </p:attrNameLst>
                                      </p:cBhvr>
                                      <p:to>
                                        <p:strVal val="visible"/>
                                      </p:to>
                                    </p:set>
                                    <p:animEffect transition="in" filter="wipe(left)">
                                      <p:cBhvr>
                                        <p:cTn id="31" dur="500"/>
                                        <p:tgtEl>
                                          <p:spTgt spid="5120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203">
                                            <p:txEl>
                                              <p:pRg st="8" end="8"/>
                                            </p:txEl>
                                          </p:spTgt>
                                        </p:tgtEl>
                                        <p:attrNameLst>
                                          <p:attrName>style.visibility</p:attrName>
                                        </p:attrNameLst>
                                      </p:cBhvr>
                                      <p:to>
                                        <p:strVal val="visible"/>
                                      </p:to>
                                    </p:set>
                                    <p:animEffect transition="in" filter="wipe(left)">
                                      <p:cBhvr>
                                        <p:cTn id="36"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274638"/>
            <a:ext cx="8763000" cy="1143000"/>
          </a:xfrm>
        </p:spPr>
        <p:txBody>
          <a:bodyPr/>
          <a:lstStyle/>
          <a:p>
            <a:r>
              <a:rPr lang="en-US" b="1" dirty="0"/>
              <a:t>Basics of SAS III</a:t>
            </a:r>
          </a:p>
        </p:txBody>
      </p:sp>
      <p:sp>
        <p:nvSpPr>
          <p:cNvPr id="51203" name="Rectangle 3"/>
          <p:cNvSpPr>
            <a:spLocks noGrp="1" noChangeArrowheads="1"/>
          </p:cNvSpPr>
          <p:nvPr>
            <p:ph idx="1"/>
          </p:nvPr>
        </p:nvSpPr>
        <p:spPr>
          <a:xfrm>
            <a:off x="457200" y="1600200"/>
            <a:ext cx="8458200" cy="4525963"/>
          </a:xfrm>
        </p:spPr>
        <p:txBody>
          <a:bodyPr/>
          <a:lstStyle/>
          <a:p>
            <a:r>
              <a:rPr lang="en-US" dirty="0"/>
              <a:t>Read through the LOG file!</a:t>
            </a:r>
          </a:p>
          <a:p>
            <a:pPr lvl="1"/>
            <a:r>
              <a:rPr lang="en-US" u="sng" dirty="0">
                <a:solidFill>
                  <a:srgbClr val="FF0000"/>
                </a:solidFill>
              </a:rPr>
              <a:t>Errors</a:t>
            </a:r>
            <a:r>
              <a:rPr lang="en-US" dirty="0"/>
              <a:t> – fatal in that program will abort</a:t>
            </a:r>
          </a:p>
          <a:p>
            <a:pPr lvl="1"/>
            <a:r>
              <a:rPr lang="en-US" u="sng" dirty="0">
                <a:solidFill>
                  <a:srgbClr val="008000"/>
                </a:solidFill>
              </a:rPr>
              <a:t>Warnings</a:t>
            </a:r>
            <a:r>
              <a:rPr lang="en-US" dirty="0"/>
              <a:t> – messages that are usually important</a:t>
            </a:r>
          </a:p>
          <a:p>
            <a:pPr lvl="1"/>
            <a:r>
              <a:rPr lang="en-US" u="sng" dirty="0">
                <a:solidFill>
                  <a:schemeClr val="accent5">
                    <a:lumMod val="75000"/>
                  </a:schemeClr>
                </a:solidFill>
              </a:rPr>
              <a:t>Notes</a:t>
            </a:r>
            <a:r>
              <a:rPr lang="en-US" dirty="0"/>
              <a:t> – messages that may or may not be important</a:t>
            </a:r>
          </a:p>
          <a:p>
            <a:r>
              <a:rPr lang="en-US" dirty="0"/>
              <a:t>Getting help with SAS</a:t>
            </a:r>
          </a:p>
          <a:p>
            <a:pPr lvl="1"/>
            <a:r>
              <a:rPr lang="en-US" dirty="0"/>
              <a:t>Google “</a:t>
            </a:r>
            <a:r>
              <a:rPr lang="en-US" dirty="0" err="1"/>
              <a:t>proc</a:t>
            </a:r>
            <a:r>
              <a:rPr lang="en-US" dirty="0"/>
              <a:t>”</a:t>
            </a:r>
          </a:p>
          <a:p>
            <a:pPr lvl="1"/>
            <a:r>
              <a:rPr lang="en-US" dirty="0"/>
              <a:t>SAS Support – overview, syntax, and examples</a:t>
            </a:r>
          </a:p>
          <a:p>
            <a:pPr lvl="2"/>
            <a:r>
              <a:rPr lang="en-US" dirty="0">
                <a:hlinkClick r:id="rId4"/>
              </a:rPr>
              <a:t>Google </a:t>
            </a:r>
            <a:r>
              <a:rPr lang="en-US" dirty="0" err="1">
                <a:hlinkClick r:id="rId4"/>
              </a:rPr>
              <a:t>PROC</a:t>
            </a:r>
            <a:r>
              <a:rPr lang="en-US" dirty="0">
                <a:hlinkClick r:id="rId4"/>
              </a:rPr>
              <a:t> MEANS</a:t>
            </a:r>
            <a:endParaRPr lang="en-US" dirty="0"/>
          </a:p>
        </p:txBody>
      </p:sp>
    </p:spTree>
    <p:custDataLst>
      <p:tags r:id="rId1"/>
    </p:custDataLst>
    <p:extLst>
      <p:ext uri="{BB962C8B-B14F-4D97-AF65-F5344CB8AC3E}">
        <p14:creationId xmlns:p14="http://schemas.microsoft.com/office/powerpoint/2010/main" val="409967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animEffect transition="in" filter="wipe(left)">
                                      <p:cBhvr>
                                        <p:cTn id="7" dur="500"/>
                                        <p:tgtEl>
                                          <p:spTgt spid="51203">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1203">
                                            <p:txEl>
                                              <p:pRg st="5" end="5"/>
                                            </p:txEl>
                                          </p:spTgt>
                                        </p:tgtEl>
                                        <p:attrNameLst>
                                          <p:attrName>style.visibility</p:attrName>
                                        </p:attrNameLst>
                                      </p:cBhvr>
                                      <p:to>
                                        <p:strVal val="visible"/>
                                      </p:to>
                                    </p:set>
                                    <p:animEffect transition="in" filter="wipe(left)">
                                      <p:cBhvr>
                                        <p:cTn id="10" dur="500"/>
                                        <p:tgtEl>
                                          <p:spTgt spid="51203">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1203">
                                            <p:txEl>
                                              <p:pRg st="6" end="6"/>
                                            </p:txEl>
                                          </p:spTgt>
                                        </p:tgtEl>
                                        <p:attrNameLst>
                                          <p:attrName>style.visibility</p:attrName>
                                        </p:attrNameLst>
                                      </p:cBhvr>
                                      <p:to>
                                        <p:strVal val="visible"/>
                                      </p:to>
                                    </p:set>
                                    <p:animEffect transition="in" filter="wipe(left)">
                                      <p:cBhvr>
                                        <p:cTn id="13" dur="500"/>
                                        <p:tgtEl>
                                          <p:spTgt spid="51203">
                                            <p:txEl>
                                              <p:pRg st="6" end="6"/>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1203">
                                            <p:txEl>
                                              <p:pRg st="7" end="7"/>
                                            </p:txEl>
                                          </p:spTgt>
                                        </p:tgtEl>
                                        <p:attrNameLst>
                                          <p:attrName>style.visibility</p:attrName>
                                        </p:attrNameLst>
                                      </p:cBhvr>
                                      <p:to>
                                        <p:strVal val="visible"/>
                                      </p:to>
                                    </p:set>
                                    <p:animEffect transition="in" filter="wipe(left)">
                                      <p:cBhvr>
                                        <p:cTn id="16"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0"/>
          </p:nvPr>
        </p:nvSpPr>
        <p:spPr/>
        <p:txBody>
          <a:bodyPr/>
          <a:lstStyle/>
          <a:p>
            <a:pPr>
              <a:defRPr/>
            </a:pPr>
            <a:fld id="{D72EC320-B7D8-408F-92D9-8E3A6D4FDB7C}" type="slidenum">
              <a:rPr lang="en-US">
                <a:solidFill>
                  <a:srgbClr val="000000"/>
                </a:solidFill>
              </a:rPr>
              <a:pPr>
                <a:defRPr/>
              </a:pPr>
              <a:t>7</a:t>
            </a:fld>
            <a:endParaRPr lang="en-US" dirty="0">
              <a:solidFill>
                <a:srgbClr val="000000"/>
              </a:solidFill>
            </a:endParaRPr>
          </a:p>
        </p:txBody>
      </p:sp>
      <p:sp>
        <p:nvSpPr>
          <p:cNvPr id="14339" name="Module Title"/>
          <p:cNvSpPr>
            <a:spLocks noChangeArrowheads="1"/>
          </p:cNvSpPr>
          <p:nvPr/>
        </p:nvSpPr>
        <p:spPr bwMode="auto">
          <a:xfrm>
            <a:off x="909638" y="660400"/>
            <a:ext cx="82343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eaLnBrk="0" hangingPunct="0">
              <a:lnSpc>
                <a:spcPts val="3900"/>
              </a:lnSpc>
            </a:pPr>
            <a:r>
              <a:rPr lang="en-US" sz="3600" b="1" dirty="0">
                <a:solidFill>
                  <a:srgbClr val="003399"/>
                </a:solidFill>
                <a:latin typeface="Arial Narrow" pitchFamily="34" charset="0"/>
                <a:cs typeface="+mn-cs"/>
              </a:rPr>
              <a:t>SAS Programming 1 Quizzes/Questions</a:t>
            </a:r>
          </a:p>
        </p:txBody>
      </p:sp>
      <p:pic>
        <p:nvPicPr>
          <p:cNvPr id="14340" name="Picture 83" descr="Table_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1470025"/>
            <a:ext cx="6873875"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MO Picture" hidden="1"/>
          <p:cNvSpPr>
            <a:spLocks noChangeArrowheads="1"/>
          </p:cNvSpPr>
          <p:nvPr/>
        </p:nvSpPr>
        <p:spPr bwMode="auto">
          <a:xfrm>
            <a:off x="0" y="0"/>
            <a:ext cx="0" cy="0"/>
          </a:xfrm>
          <a:prstGeom prst="rect">
            <a:avLst/>
          </a:prstGeom>
          <a:solidFill>
            <a:srgbClr val="FFFFFF"/>
          </a:solidFill>
          <a:ln w="38100" algn="ctr">
            <a:solidFill>
              <a:srgbClr val="000000"/>
            </a:solidFill>
            <a:round/>
            <a:headEnd/>
            <a:tailEnd/>
          </a:ln>
        </p:spPr>
        <p:txBody>
          <a:bodyPr lIns="88900" tIns="88900" rIns="88900" bIns="88900"/>
          <a:lstStyle/>
          <a:p>
            <a:pPr algn="ctr" eaLnBrk="0" hangingPunct="0"/>
            <a:r>
              <a:rPr lang="en-US" sz="2400">
                <a:solidFill>
                  <a:srgbClr val="000000"/>
                </a:solidFill>
                <a:latin typeface="Arial" charset="0"/>
                <a:cs typeface="+mn-cs"/>
              </a:rPr>
              <a:t>2</a:t>
            </a:r>
          </a:p>
        </p:txBody>
      </p:sp>
      <p:sp>
        <p:nvSpPr>
          <p:cNvPr id="2" name="Rectangle 1"/>
          <p:cNvSpPr/>
          <p:nvPr/>
        </p:nvSpPr>
        <p:spPr>
          <a:xfrm>
            <a:off x="1426128" y="1778466"/>
            <a:ext cx="6367244" cy="3416320"/>
          </a:xfrm>
          <a:prstGeom prst="rect">
            <a:avLst/>
          </a:prstGeom>
        </p:spPr>
        <p:txBody>
          <a:bodyPr wrap="square">
            <a:spAutoFit/>
          </a:bodyPr>
          <a:lstStyle/>
          <a:p>
            <a:pPr algn="ctr" eaLnBrk="0" hangingPunct="0">
              <a:lnSpc>
                <a:spcPct val="90000"/>
              </a:lnSpc>
            </a:pPr>
            <a:r>
              <a:rPr lang="en-US" sz="2000" dirty="0">
                <a:solidFill>
                  <a:srgbClr val="000000"/>
                </a:solidFill>
                <a:latin typeface="Arial" charset="0"/>
                <a:cs typeface="+mn-cs"/>
              </a:rPr>
              <a:t>Portions were reproduced with permission of SAS Institutes, </a:t>
            </a:r>
            <a:r>
              <a:rPr lang="en-US" sz="2000" dirty="0" err="1">
                <a:solidFill>
                  <a:srgbClr val="000000"/>
                </a:solidFill>
                <a:latin typeface="Arial" charset="0"/>
                <a:cs typeface="+mn-cs"/>
              </a:rPr>
              <a:t>Inc</a:t>
            </a:r>
            <a:r>
              <a:rPr lang="en-US" sz="2000" dirty="0">
                <a:solidFill>
                  <a:srgbClr val="000000"/>
                </a:solidFill>
                <a:latin typeface="Arial" charset="0"/>
                <a:cs typeface="+mn-cs"/>
              </a:rPr>
              <a:t>, Cary, NC, USA.  SAS Institute, Inc. makes no warranties with respect to these materials and disclaims all liability therefor.</a:t>
            </a:r>
          </a:p>
          <a:p>
            <a:pPr algn="ctr" eaLnBrk="0" hangingPunct="0">
              <a:lnSpc>
                <a:spcPct val="90000"/>
              </a:lnSpc>
            </a:pPr>
            <a:endParaRPr lang="en-US" sz="2000" dirty="0">
              <a:solidFill>
                <a:srgbClr val="000000"/>
              </a:solidFill>
              <a:latin typeface="Arial" charset="0"/>
              <a:cs typeface="+mn-cs"/>
            </a:endParaRPr>
          </a:p>
          <a:p>
            <a:pPr algn="ctr" eaLnBrk="0" hangingPunct="0">
              <a:lnSpc>
                <a:spcPct val="90000"/>
              </a:lnSpc>
            </a:pPr>
            <a:r>
              <a:rPr lang="en-US" sz="2000" dirty="0">
                <a:solidFill>
                  <a:srgbClr val="000000"/>
                </a:solidFill>
                <a:latin typeface="Arial" charset="0"/>
                <a:cs typeface="+mn-cs"/>
              </a:rPr>
              <a:t>SAS and all other SAS Institute Inc. product or service names are registered trademarks or trademarks of SAS Institute Inc. in the USA and other countries. ® indicates USA registration. Other brand and product names are trademarks of their respective companies. Copyright © 2009 SAS Institute Inc. Cary, NC, USA. All rights reserved.</a:t>
            </a:r>
          </a:p>
        </p:txBody>
      </p:sp>
    </p:spTree>
    <p:custDataLst>
      <p:tags r:id="rId1"/>
    </p:custDataLst>
    <p:extLst>
      <p:ext uri="{BB962C8B-B14F-4D97-AF65-F5344CB8AC3E}">
        <p14:creationId xmlns:p14="http://schemas.microsoft.com/office/powerpoint/2010/main" val="357736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2.01 Quiz</a:t>
            </a:r>
          </a:p>
        </p:txBody>
      </p:sp>
      <p:sp>
        <p:nvSpPr>
          <p:cNvPr id="19459" name="Rectangle 3"/>
          <p:cNvSpPr>
            <a:spLocks noGrp="1" noChangeArrowheads="1"/>
          </p:cNvSpPr>
          <p:nvPr>
            <p:ph idx="1"/>
          </p:nvPr>
        </p:nvSpPr>
        <p:spPr>
          <a:xfrm>
            <a:off x="685800" y="1071563"/>
            <a:ext cx="7848600" cy="4186237"/>
          </a:xfrm>
        </p:spPr>
        <p:txBody>
          <a:bodyPr/>
          <a:lstStyle/>
          <a:p>
            <a:pPr marL="0" indent="0" eaLnBrk="1" hangingPunct="1"/>
            <a:r>
              <a:rPr lang="en-US" dirty="0"/>
              <a:t> How many steps are in this program?</a:t>
            </a:r>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a:p>
            <a:pPr marL="0" indent="0" eaLnBrk="1" hangingPunct="1"/>
            <a:endParaRPr lang="en-US" dirty="0"/>
          </a:p>
        </p:txBody>
      </p:sp>
      <p:sp>
        <p:nvSpPr>
          <p:cNvPr id="19461" name="Rectangle 4"/>
          <p:cNvSpPr>
            <a:spLocks noChangeArrowheads="1"/>
          </p:cNvSpPr>
          <p:nvPr/>
        </p:nvSpPr>
        <p:spPr bwMode="auto">
          <a:xfrm>
            <a:off x="682625" y="1657350"/>
            <a:ext cx="6373813" cy="4021138"/>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eaLnBrk="0" hangingPunct="0">
              <a:lnSpc>
                <a:spcPct val="85000"/>
              </a:lnSpc>
            </a:pPr>
            <a:r>
              <a:rPr lang="en-US" sz="2000" b="1">
                <a:solidFill>
                  <a:srgbClr val="000000"/>
                </a:solidFill>
                <a:latin typeface="Courier New" pitchFamily="49" charset="0"/>
                <a:cs typeface="+mn-cs"/>
              </a:rPr>
              <a:t>data work.NewSalesEmps;</a:t>
            </a:r>
          </a:p>
          <a:p>
            <a:pPr algn="l" eaLnBrk="0" hangingPunct="0">
              <a:lnSpc>
                <a:spcPct val="85000"/>
              </a:lnSpc>
            </a:pPr>
            <a:r>
              <a:rPr lang="en-US" sz="2000" b="1">
                <a:solidFill>
                  <a:srgbClr val="000000"/>
                </a:solidFill>
                <a:latin typeface="Courier New" pitchFamily="49" charset="0"/>
                <a:cs typeface="+mn-cs"/>
              </a:rPr>
              <a:t>   length First_Name $ 12 </a:t>
            </a:r>
          </a:p>
          <a:p>
            <a:pPr algn="l" eaLnBrk="0" hangingPunct="0">
              <a:lnSpc>
                <a:spcPct val="85000"/>
              </a:lnSpc>
            </a:pPr>
            <a:r>
              <a:rPr lang="en-US" sz="2000" b="1">
                <a:solidFill>
                  <a:srgbClr val="000000"/>
                </a:solidFill>
                <a:latin typeface="Courier New" pitchFamily="49" charset="0"/>
                <a:cs typeface="+mn-cs"/>
              </a:rPr>
              <a:t>          Last_Name $ 18 Job_Title $ 25;</a:t>
            </a:r>
          </a:p>
          <a:p>
            <a:pPr algn="l" eaLnBrk="0" hangingPunct="0">
              <a:lnSpc>
                <a:spcPct val="85000"/>
              </a:lnSpc>
            </a:pPr>
            <a:r>
              <a:rPr lang="en-US" sz="2000" b="1">
                <a:solidFill>
                  <a:srgbClr val="000000"/>
                </a:solidFill>
                <a:latin typeface="Courier New" pitchFamily="49" charset="0"/>
                <a:cs typeface="+mn-cs"/>
              </a:rPr>
              <a:t>   infile 'newemps.csv' dlm=',';</a:t>
            </a:r>
          </a:p>
          <a:p>
            <a:pPr algn="l" eaLnBrk="0" hangingPunct="0">
              <a:lnSpc>
                <a:spcPct val="85000"/>
              </a:lnSpc>
            </a:pPr>
            <a:r>
              <a:rPr lang="en-US" sz="2000" b="1">
                <a:solidFill>
                  <a:srgbClr val="000000"/>
                </a:solidFill>
                <a:latin typeface="Courier New" pitchFamily="49" charset="0"/>
                <a:cs typeface="+mn-cs"/>
              </a:rPr>
              <a:t>   input First_Name $ Last_Name $  </a:t>
            </a:r>
          </a:p>
          <a:p>
            <a:pPr algn="l" eaLnBrk="0" hangingPunct="0">
              <a:lnSpc>
                <a:spcPct val="85000"/>
              </a:lnSpc>
            </a:pPr>
            <a:r>
              <a:rPr lang="en-US" sz="2000" b="1">
                <a:solidFill>
                  <a:srgbClr val="000000"/>
                </a:solidFill>
                <a:latin typeface="Courier New" pitchFamily="49" charset="0"/>
                <a:cs typeface="+mn-cs"/>
              </a:rPr>
              <a:t>         Job_Title $ Salary;</a:t>
            </a:r>
          </a:p>
          <a:p>
            <a:pPr algn="l" eaLnBrk="0" hangingPunct="0">
              <a:lnSpc>
                <a:spcPct val="85000"/>
              </a:lnSpc>
            </a:pPr>
            <a:r>
              <a:rPr lang="en-US" sz="2000" b="1">
                <a:solidFill>
                  <a:srgbClr val="000000"/>
                </a:solidFill>
                <a:latin typeface="Courier New" pitchFamily="49" charset="0"/>
                <a:cs typeface="+mn-cs"/>
              </a:rPr>
              <a:t>run;</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print data=work.NewSalesEmps;</a:t>
            </a:r>
          </a:p>
          <a:p>
            <a:pPr algn="l" eaLnBrk="0" hangingPunct="0">
              <a:lnSpc>
                <a:spcPct val="85000"/>
              </a:lnSpc>
            </a:pPr>
            <a:r>
              <a:rPr lang="en-US" sz="2000" b="1">
                <a:solidFill>
                  <a:srgbClr val="000000"/>
                </a:solidFill>
                <a:latin typeface="Courier New" pitchFamily="49" charset="0"/>
                <a:cs typeface="+mn-cs"/>
              </a:rPr>
              <a:t>run;</a:t>
            </a:r>
          </a:p>
          <a:p>
            <a:pPr algn="l" eaLnBrk="0" hangingPunct="0">
              <a:lnSpc>
                <a:spcPct val="85000"/>
              </a:lnSpc>
            </a:pPr>
            <a:endParaRPr lang="en-US" sz="2000" b="1">
              <a:solidFill>
                <a:srgbClr val="000000"/>
              </a:solidFill>
              <a:latin typeface="Courier New" pitchFamily="49" charset="0"/>
              <a:cs typeface="+mn-cs"/>
            </a:endParaRPr>
          </a:p>
          <a:p>
            <a:pPr algn="l" eaLnBrk="0" hangingPunct="0">
              <a:lnSpc>
                <a:spcPct val="85000"/>
              </a:lnSpc>
            </a:pPr>
            <a:r>
              <a:rPr lang="en-US" sz="2000" b="1">
                <a:solidFill>
                  <a:srgbClr val="000000"/>
                </a:solidFill>
                <a:latin typeface="Courier New" pitchFamily="49" charset="0"/>
                <a:cs typeface="+mn-cs"/>
              </a:rPr>
              <a:t>proc means data=work.NewSalesEmps;</a:t>
            </a:r>
          </a:p>
          <a:p>
            <a:pPr algn="l" eaLnBrk="0" hangingPunct="0">
              <a:lnSpc>
                <a:spcPct val="85000"/>
              </a:lnSpc>
            </a:pPr>
            <a:r>
              <a:rPr lang="en-US" sz="2000" b="1">
                <a:solidFill>
                  <a:srgbClr val="000000"/>
                </a:solidFill>
                <a:latin typeface="Courier New" pitchFamily="49" charset="0"/>
                <a:cs typeface="+mn-cs"/>
              </a:rPr>
              <a:t>   class Job_Title;</a:t>
            </a:r>
          </a:p>
          <a:p>
            <a:pPr algn="l" eaLnBrk="0" hangingPunct="0">
              <a:lnSpc>
                <a:spcPct val="85000"/>
              </a:lnSpc>
            </a:pPr>
            <a:r>
              <a:rPr lang="en-US" sz="2000" b="1">
                <a:solidFill>
                  <a:srgbClr val="000000"/>
                </a:solidFill>
                <a:latin typeface="Courier New" pitchFamily="49" charset="0"/>
                <a:cs typeface="+mn-cs"/>
              </a:rPr>
              <a:t>   var Salary;</a:t>
            </a:r>
          </a:p>
          <a:p>
            <a:pPr algn="l" eaLnBrk="0" hangingPunct="0">
              <a:lnSpc>
                <a:spcPct val="85000"/>
              </a:lnSpc>
            </a:pPr>
            <a:r>
              <a:rPr lang="en-US" sz="2000" b="1">
                <a:solidFill>
                  <a:srgbClr val="000000"/>
                </a:solidFill>
                <a:latin typeface="Courier New" pitchFamily="49" charset="0"/>
                <a:cs typeface="+mn-cs"/>
              </a:rPr>
              <a:t>run;</a:t>
            </a:r>
          </a:p>
        </p:txBody>
      </p:sp>
      <p:sp>
        <p:nvSpPr>
          <p:cNvPr id="19462" name="Text Box 5"/>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0" hangingPunct="0"/>
            <a:r>
              <a:rPr lang="en-US" sz="1600" b="1">
                <a:solidFill>
                  <a:srgbClr val="000000"/>
                </a:solidFill>
                <a:cs typeface="+mn-cs"/>
              </a:rPr>
              <a:t>p102d01</a:t>
            </a:r>
          </a:p>
        </p:txBody>
      </p:sp>
      <p:sp>
        <p:nvSpPr>
          <p:cNvPr id="2" name="TextBox 1">
            <a:extLst>
              <a:ext uri="{FF2B5EF4-FFF2-40B4-BE49-F238E27FC236}">
                <a16:creationId xmlns:a16="http://schemas.microsoft.com/office/drawing/2014/main" id="{E7C11A22-5DF9-4B48-AB50-E071891B259C}"/>
              </a:ext>
            </a:extLst>
          </p:cNvPr>
          <p:cNvSpPr txBox="1"/>
          <p:nvPr/>
        </p:nvSpPr>
        <p:spPr>
          <a:xfrm>
            <a:off x="2209800" y="6074072"/>
            <a:ext cx="4116448" cy="461665"/>
          </a:xfrm>
          <a:prstGeom prst="rect">
            <a:avLst/>
          </a:prstGeom>
          <a:solidFill>
            <a:srgbClr val="F8F8F8"/>
          </a:solidFill>
        </p:spPr>
        <p:txBody>
          <a:bodyPr wrap="none" rtlCol="0">
            <a:spAutoFit/>
          </a:bodyPr>
          <a:lstStyle/>
          <a:p>
            <a:r>
              <a:rPr lang="en-US" sz="2400" dirty="0">
                <a:solidFill>
                  <a:srgbClr val="00B050"/>
                </a:solidFill>
              </a:rPr>
              <a:t>Answer at </a:t>
            </a:r>
            <a:r>
              <a:rPr lang="en-US" sz="2400" dirty="0">
                <a:solidFill>
                  <a:srgbClr val="00B050"/>
                </a:solidFill>
                <a:hlinkClick r:id="rId4">
                  <a:extLst>
                    <a:ext uri="{A12FA001-AC4F-418D-AE19-62706E023703}">
                      <ahyp:hlinkClr xmlns:ahyp="http://schemas.microsoft.com/office/drawing/2018/hyperlinkcolor" val="tx"/>
                    </a:ext>
                  </a:extLst>
                </a:hlinkClick>
              </a:rPr>
              <a:t>pollev.com/</a:t>
            </a:r>
            <a:r>
              <a:rPr lang="en-US" sz="2400" dirty="0" err="1">
                <a:solidFill>
                  <a:srgbClr val="00B050"/>
                </a:solidFill>
                <a:hlinkClick r:id="rId4">
                  <a:extLst>
                    <a:ext uri="{A12FA001-AC4F-418D-AE19-62706E023703}">
                      <ahyp:hlinkClr xmlns:ahyp="http://schemas.microsoft.com/office/drawing/2018/hyperlinkcolor" val="tx"/>
                    </a:ext>
                  </a:extLst>
                </a:hlinkClick>
              </a:rPr>
              <a:t>posner</a:t>
            </a:r>
            <a:endParaRPr lang="en-US" sz="2400" dirty="0">
              <a:solidFill>
                <a:srgbClr val="00B050"/>
              </a:solidFill>
            </a:endParaRPr>
          </a:p>
        </p:txBody>
      </p:sp>
    </p:spTree>
    <p:custDataLst>
      <p:tags r:id="rId1"/>
    </p:custDataLst>
    <p:extLst>
      <p:ext uri="{BB962C8B-B14F-4D97-AF65-F5344CB8AC3E}">
        <p14:creationId xmlns:p14="http://schemas.microsoft.com/office/powerpoint/2010/main" val="262560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rId4"/>
          </p:cNvPr>
          <p:cNvSpPr/>
          <p:nvPr/>
        </p:nvSpPr>
        <p:spPr>
          <a:xfrm>
            <a:off x="3314700" y="4876799"/>
            <a:ext cx="2625367" cy="62568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hlinkClick r:id="rId5" action="ppaction://hlinkfile"/>
          </p:cNvPr>
          <p:cNvSpPr/>
          <p:nvPr/>
        </p:nvSpPr>
        <p:spPr>
          <a:xfrm>
            <a:off x="1739900" y="622300"/>
            <a:ext cx="5638800" cy="391159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9B42521D-837B-7843-8B21-C40A8F0498DC}"/>
              </a:ext>
            </a:extLst>
          </p:cNvPr>
          <p:cNvPicPr>
            <a:picLocks noChangeAspect="1"/>
          </p:cNvPicPr>
          <p:nvPr>
            <p:custDataLst>
              <p:tags r:id="rId1"/>
            </p:custDataLst>
          </p:nvPr>
        </p:nvPicPr>
        <p:blipFill>
          <a:blip r:embed="rId6"/>
          <a:stretch>
            <a:fillRect/>
          </a:stretch>
        </p:blipFill>
        <p:spPr>
          <a:xfrm>
            <a:off x="0" y="0"/>
            <a:ext cx="9144000" cy="6858000"/>
          </a:xfrm>
          <a:prstGeom prst="rect">
            <a:avLst/>
          </a:prstGeom>
        </p:spPr>
      </p:pic>
    </p:spTree>
    <p:extLst>
      <p:ext uri="{BB962C8B-B14F-4D97-AF65-F5344CB8AC3E}">
        <p14:creationId xmlns:p14="http://schemas.microsoft.com/office/powerpoint/2010/main" val="4262868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THEME_BG_IMAGE" val=""/>
  <p:tag name="MMPROD_TAG_VCONFIG" val="PD94bWwgdmVyc2lvbj0iMS4wIiBlbmNvZGluZz0iVVRGLTgiPz4NCjxjb25maWd1cmF0aW9u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Qk8dWl0ZXh0IG5hbWU9IkRPQ1dSQVBfVElUTEUiIHZhbHVlPSJCcmVlemU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U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T1VUTElORSIgdmFsdWU9IlBsYW4iLz4NCgkJPHVpdGV4dCBuYW1lPSJUQUJfVEhVTUIiIHZhbHVlPSIgTWluaWF0dXJlIi8+DQoJCTx1aXRleHQgbmFtZT0iVEFCX05PVEVTIiB2YWx1ZT0iTm90ZXMiLz4NCgkJPHVpdGV4dCBuYW1lPSJUQUJfU0VBUkNIIiB2YWx1ZT0iIENoZXJjaGVy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k1vbnRyZXIgbCdlbmNhZHLDqSBhdXggcGFydGljaXBhbnRzIi8+DQoJCTx1aXRleHQgbmFtZT0iRE9DV1JBUF9USVRMRSIgdmFsdWU9IlBpw6hjZSBqb2ludGUgQnJlZXpl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uOCteOCpOODieODkOODvOOCkuWPguWKoOiAheOBq+imi+OBm+OCiyIvPg0KCQk8dWl0ZXh0IG5hbWU9IkRPQ1dSQVBfVElUTEUiIHZhbHVlPSJCcmVlemU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ssLjsl6zsnpDsl5Dqsowg7IS466GcIOunieuMgCDrs7TsnbTquLAiLz4NCgkJPHVpdGV4dCBuYW1lPSJET0NXUkFQX1RJVExFIiB2YWx1ZT0iQnJlZXplIO2MjOydvCDssqjrtoAiLz4NCgkJPHVpdGV4dCBuYW1lPSJET0NXUkFQX01TRyIgdmFsdWU9IuuCtCDsu7Ttk6jthLDsl5Ag7KCA7J6lIi8+DQoJCTx1aXRleHQgbmFtZT0iRE9DV1JBUF9QUk9NUFQiIHZhbHVlPSLtgbTrpq3tlZjsl6wg64uk7Jq066Gc65OcIi8+DQoJPC9sYW5ndWFnZT4NCjwvY29uZmlndXJhdGlvbj4NCg=="/>
  <p:tag name="MMPROD_UIDATA" val="&lt;database version=&quot;6.0&quot;&gt;&lt;object type=&quot;1&quot; unique_id=&quot;10001&quot;&gt;&lt;property id=&quot;20141&quot; value=&quot;Lesson01&quot;/&gt;&lt;property id=&quot;20224&quot; value=&quot;C:\My Documents\SASWeb\Lesson1&quot;/&gt;&lt;property id=&quot;20250&quot; value=&quot;0&quot;/&gt;&lt;property id=&quot;20251&quot; value=&quot;0&quot;/&gt;&lt;property id=&quot;20259&quot; value=&quot;0&quot;/&gt;&lt;object type=&quot;4&quot; unique_id=&quot;10002&quot;&gt;&lt;/object&gt;&lt;object type=&quot;2&quot; unique_id=&quot;10003&quot;&gt;&lt;object type=&quot;3&quot; unique_id=&quot;10004&quot;&gt;&lt;property id=&quot;20148&quot; value=&quot;5&quot;/&gt;&lt;property id=&quot;20300&quot; value=&quot;Slide 1 - &amp;quot;PubH 6420&amp;#x0D;&amp;#x0A;Introduction to SAS Programming&amp;quot;&quot;/&gt;&lt;property id=&quot;20301&quot; value=&quot;Introduction PH6420&quot;/&gt;&lt;property id=&quot;20302&quot; value=&quot;0&quot;/&gt;&lt;property id=&quot;20303&quot; value=&quot;-1&quot;/&gt;&lt;property id=&quot;20304&quot; value=&quot;-1&quot;/&gt;&lt;property id=&quot;20307&quot; value=&quot;257&quot;/&gt;&lt;property id=&quot;20309&quot; value=&quot;-1&quot;/&gt;&lt;/object&gt;&lt;object type=&quot;3&quot; unique_id=&quot;10005&quot;&gt;&lt;property id=&quot;20148&quot; value=&quot;5&quot;/&gt;&lt;property id=&quot;20300&quot; value=&quot;Slide 2 - &amp;quot;Course Information&amp;quot;&quot;/&gt;&lt;property id=&quot;20301&quot; value=&quot;Course Information&quot;/&gt;&lt;property id=&quot;20302&quot; value=&quot;0&quot;/&gt;&lt;property id=&quot;20303&quot; value=&quot;-1&quot;/&gt;&lt;property id=&quot;20304&quot; value=&quot;-1&quot;/&gt;&lt;property id=&quot;20307&quot; value=&quot;258&quot;/&gt;&lt;property id=&quot;20309&quot; value=&quot;-1&quot;/&gt;&lt;/object&gt;&lt;object type=&quot;3&quot; unique_id=&quot;10006&quot;&gt;&lt;property id=&quot;20148&quot; value=&quot;5&quot;/&gt;&lt;property id=&quot;20300&quot; value=&quot;Slide 3 - &amp;quot;Class Structure&amp;quot;&quot;/&gt;&lt;property id=&quot;20301&quot; value=&quot;Class Structure&quot;/&gt;&lt;property id=&quot;20302&quot; value=&quot;0&quot;/&gt;&lt;property id=&quot;20303&quot; value=&quot;-1&quot;/&gt;&lt;property id=&quot;20304&quot; value=&quot;-1&quot;/&gt;&lt;property id=&quot;20307&quot; value=&quot;292&quot;/&gt;&lt;property id=&quot;20309&quot; value=&quot;-1&quot;/&gt;&lt;/object&gt;&lt;object type=&quot;3&quot; unique_id=&quot;10007&quot;&gt;&lt;property id=&quot;20148&quot; value=&quot;5&quot;/&gt;&lt;property id=&quot;20300&quot; value=&quot;Slide 4 - &amp;quot;Obtaining PC SAS&amp;#x0D;&amp;#x0A;(1-Year License)&amp;quot;&quot;/&gt;&lt;property id=&quot;20301&quot; value=&quot;PC SAS License&quot;/&gt;&lt;property id=&quot;20302&quot; value=&quot;0&quot;/&gt;&lt;property id=&quot;20303&quot; value=&quot;-1&quot;/&gt;&lt;property id=&quot;20304&quot; value=&quot;-1&quot;/&gt;&lt;property id=&quot;20307&quot; value=&quot;263&quot;/&gt;&lt;property id=&quot;20309&quot; value=&quot;-1&quot;/&gt;&lt;/object&gt;&lt;object type=&quot;3&quot; unique_id=&quot;10008&quot;&gt;&lt;property id=&quot;20148&quot; value=&quot;5&quot;/&gt;&lt;property id=&quot;20300&quot; value=&quot;Slide 8 - &amp;quot;What is SAS ?&amp;quot;&quot;/&gt;&lt;property id=&quot;20301&quot; value=&quot;What is SAS?&quot;/&gt;&lt;property id=&quot;20302&quot; value=&quot;0&quot;/&gt;&lt;property id=&quot;20303&quot; value=&quot;-1&quot;/&gt;&lt;property id=&quot;20304&quot; value=&quot;-1&quot;/&gt;&lt;property id=&quot;20307&quot; value=&quot;291&quot;/&gt;&lt;property id=&quot;20309&quot; value=&quot;-1&quot;/&gt;&lt;/object&gt;&lt;object type=&quot;3&quot; unique_id=&quot;10009&quot;&gt;&lt;property id=&quot;20148&quot; value=&quot;5&quot;/&gt;&lt;property id=&quot;20300&quot; value=&quot;Slide 9 - &amp;quot;SAS Usage&amp;quot;&quot;/&gt;&lt;property id=&quot;20301&quot; value=&quot;SAS Usage&quot;/&gt;&lt;property id=&quot;20302&quot; value=&quot;0&quot;/&gt;&lt;property id=&quot;20303&quot; value=&quot;-1&quot;/&gt;&lt;property id=&quot;20304&quot; value=&quot;-1&quot;/&gt;&lt;property id=&quot;20307&quot; value=&quot;265&quot;/&gt;&lt;property id=&quot;20309&quot; value=&quot;-1&quot;/&gt;&lt;/object&gt;&lt;object type=&quot;3&quot; unique_id=&quot;10010&quot;&gt;&lt;property id=&quot;20148&quot; value=&quot;5&quot;/&gt;&lt;property id=&quot;20300&quot; value=&quot;Slide 7 - &amp;quot;Strengths of SAS&amp;quot;&quot;/&gt;&lt;property id=&quot;20303&quot; value=&quot;-1&quot;/&gt;&lt;property id=&quot;20307&quot; value=&quot;285&quot;/&gt;&lt;/object&gt;&lt;object type=&quot;3&quot; unique_id=&quot;10011&quot;&gt;&lt;property id=&quot;20148&quot; value=&quot;5&quot;/&gt;&lt;property id=&quot;20300&quot; value=&quot;Slide 10 - &amp;quot;Parts of SAS Program&amp;quot;&quot;/&gt;&lt;property id=&quot;20301&quot; value=&quot;Parts of SAS Program&quot;/&gt;&lt;property id=&quot;20302&quot; value=&quot;0&quot;/&gt;&lt;property id=&quot;20303&quot; value=&quot;-1&quot;/&gt;&lt;property id=&quot;20304&quot; value=&quot;-1&quot;/&gt;&lt;property id=&quot;20307&quot; value=&quot;286&quot;/&gt;&lt;property id=&quot;20309&quot; value=&quot;-1&quot;/&gt;&lt;/object&gt;&lt;object type=&quot;3&quot; unique_id=&quot;10012&quot;&gt;&lt;property id=&quot;20148&quot; value=&quot;5&quot;/&gt;&lt;property id=&quot;20300&quot; value=&quot;Slide 11&quot;/&gt;&lt;property id=&quot;20301&quot; value=&quot;Diagram of Data Flow&quot;/&gt;&lt;property id=&quot;20302&quot; value=&quot;0&quot;/&gt;&lt;property id=&quot;20303&quot; value=&quot;-1&quot;/&gt;&lt;property id=&quot;20304&quot; value=&quot;-1&quot;/&gt;&lt;property id=&quot;20307&quot; value=&quot;266&quot;/&gt;&lt;property id=&quot;20309&quot; value=&quot;-1&quot;/&gt;&lt;/object&gt;&lt;object type=&quot;3&quot; unique_id=&quot;10013&quot;&gt;&lt;property id=&quot;20148&quot; value=&quot;5&quot;/&gt;&lt;property id=&quot;20300&quot; value=&quot;Slide 12 - &amp;quot;Structure of Data&amp;quot;&quot;/&gt;&lt;property id=&quot;20301&quot; value=&quot;Structure of Data&quot;/&gt;&lt;property id=&quot;20302&quot; value=&quot;0&quot;/&gt;&lt;property id=&quot;20303&quot; value=&quot;-1&quot;/&gt;&lt;property id=&quot;20304&quot; value=&quot;-1&quot;/&gt;&lt;property id=&quot;20307&quot; value=&quot;267&quot;/&gt;&lt;property id=&quot;20309&quot; value=&quot;-1&quot;/&gt;&lt;/object&gt;&lt;object type=&quot;3&quot; unique_id=&quot;10014&quot;&gt;&lt;property id=&quot;20148&quot; value=&quot;5&quot;/&gt;&lt;property id=&quot;20300&quot; value=&quot;Slide 13 - &amp;quot;Example of Data&amp;quot;&quot;/&gt;&lt;property id=&quot;20301&quot; value=&quot;Example Data&quot;/&gt;&lt;property id=&quot;20302&quot; value=&quot;0&quot;/&gt;&lt;property id=&quot;20303&quot; value=&quot;-1&quot;/&gt;&lt;property id=&quot;20304&quot; value=&quot;-1&quot;/&gt;&lt;property id=&quot;20307&quot; value=&quot;268&quot;/&gt;&lt;property id=&quot;20309&quot; value=&quot;-1&quot;/&gt;&lt;/object&gt;&lt;object type=&quot;3&quot; unique_id=&quot;10015&quot;&gt;&lt;property id=&quot;20148&quot; value=&quot;5&quot;/&gt;&lt;property id=&quot;20300&quot; value=&quot;Slide 14 - &amp;quot;Types of Variables In SAS&amp;quot;&quot;/&gt;&lt;property id=&quot;20301&quot; value=&quot;Data Types in SAS&quot;/&gt;&lt;property id=&quot;20302&quot; value=&quot;0&quot;/&gt;&lt;property id=&quot;20303&quot; value=&quot;-1&quot;/&gt;&lt;property id=&quot;20304&quot; value=&quot;-1&quot;/&gt;&lt;property id=&quot;20307&quot; value=&quot;271&quot;/&gt;&lt;property id=&quot;20309&quot; value=&quot;-1&quot;/&gt;&lt;/object&gt;&lt;object type=&quot;3&quot; unique_id=&quot;10016&quot;&gt;&lt;property id=&quot;20148&quot; value=&quot;5&quot;/&gt;&lt;property id=&quot;20300&quot; value=&quot;Slide 15 - &amp;quot;Rules for SAS Statements &amp;quot;&quot;/&gt;&lt;property id=&quot;20301&quot; value=&quot;Rules for SAS Statements&quot;/&gt;&lt;property id=&quot;20302&quot; value=&quot;0&quot;/&gt;&lt;property id=&quot;20303&quot; value=&quot;-1&quot;/&gt;&lt;property id=&quot;20304&quot; value=&quot;-1&quot;/&gt;&lt;property id=&quot;20307&quot; value=&quot;287&quot;/&gt;&lt;property id=&quot;20309&quot; value=&quot;-1&quot;/&gt;&lt;/object&gt;&lt;object type=&quot;3&quot; unique_id=&quot;10017&quot;&gt;&lt;property id=&quot;20148&quot; value=&quot;5&quot;/&gt;&lt;property id=&quot;20300&quot; value=&quot;Slide 16 - &amp;quot;Rules for SAS Statements &amp;quot;&quot;/&gt;&lt;property id=&quot;20301&quot; value=&quot;Rules (Cont)&quot;/&gt;&lt;property id=&quot;20302&quot; value=&quot;0&quot;/&gt;&lt;property id=&quot;20303&quot; value=&quot;-1&quot;/&gt;&lt;property id=&quot;20304&quot; value=&quot;-1&quot;/&gt;&lt;property id=&quot;20307&quot; value=&quot;288&quot;/&gt;&lt;property id=&quot;20309&quot; value=&quot;-1&quot;/&gt;&lt;/object&gt;&lt;object type=&quot;3&quot; unique_id=&quot;10018&quot;&gt;&lt;property id=&quot;20148&quot; value=&quot;5&quot;/&gt;&lt;property id=&quot;20300&quot; value=&quot;Slide 17 - &amp;quot;Rules for SAS Variables&amp;quot;&quot;/&gt;&lt;property id=&quot;20301&quot; value=&quot;Rules for SAS Variables&quot;/&gt;&lt;property id=&quot;20302&quot; value=&quot;0&quot;/&gt;&lt;property id=&quot;20303&quot; value=&quot;-1&quot;/&gt;&lt;property id=&quot;20304&quot; value=&quot;-1&quot;/&gt;&lt;property id=&quot;20307&quot; value=&quot;290&quot;/&gt;&lt;property id=&quot;20309&quot; value=&quot;-1&quot;/&gt;&lt;/object&gt;&lt;object type=&quot;3&quot; unique_id=&quot;10019&quot;&gt;&lt;property id=&quot;20148&quot; value=&quot;5&quot;/&gt;&lt;property id=&quot;20300&quot; value=&quot;Slide 18&quot;/&gt;&lt;property id=&quot;20301&quot; value=&quot;Example Program&quot;/&gt;&lt;property id=&quot;20302&quot; value=&quot;0&quot;/&gt;&lt;property id=&quot;20303&quot; value=&quot;-1&quot;/&gt;&lt;property id=&quot;20304&quot; value=&quot;-1&quot;/&gt;&lt;property id=&quot;20307&quot; value=&quot;273&quot;/&gt;&lt;property id=&quot;20309&quot; value=&quot;-1&quot;/&gt;&lt;/object&gt;&lt;object type=&quot;3&quot; unique_id=&quot;10020&quot;&gt;&lt;property id=&quot;20148&quot; value=&quot;5&quot;/&gt;&lt;property id=&quot;20300&quot; value=&quot;Slide 19&quot;/&gt;&lt;property id=&quot;20301&quot; value=&quot;Example Program (Cont)&quot;/&gt;&lt;property id=&quot;20302&quot; value=&quot;0&quot;/&gt;&lt;property id=&quot;20303&quot; value=&quot;-1&quot;/&gt;&lt;property id=&quot;20304&quot; value=&quot;-1&quot;/&gt;&lt;property id=&quot;20307&quot; value=&quot;274&quot;/&gt;&lt;property id=&quot;20309&quot; value=&quot;-1&quot;/&gt;&lt;/object&gt;&lt;object type=&quot;3&quot; unique_id=&quot;10021&quot;&gt;&lt;property id=&quot;20148&quot; value=&quot;5&quot;/&gt;&lt;property id=&quot;20300&quot; value=&quot;Slide 20&quot;/&gt;&lt;property id=&quot;20301&quot; value=&quot;Example Program (Cont)&quot;/&gt;&lt;property id=&quot;20302&quot; value=&quot;0&quot;/&gt;&lt;property id=&quot;20303&quot; value=&quot;-1&quot;/&gt;&lt;property id=&quot;20304&quot; value=&quot;-1&quot;/&gt;&lt;property id=&quot;20307&quot; value=&quot;275&quot;/&gt;&lt;property id=&quot;20309&quot; value=&quot;-1&quot;/&gt;&lt;/object&gt;&lt;object type=&quot;3&quot; unique_id=&quot;10022&quot;&gt;&lt;property id=&quot;20148&quot; value=&quot;5&quot;/&gt;&lt;property id=&quot;20300&quot; value=&quot;Slide 21 - &amp;quot; Main SAS Windows (PC)&amp;quot;&quot;/&gt;&lt;property id=&quot;20301&quot; value=&quot;Main SAS Windows&quot;/&gt;&lt;property id=&quot;20302&quot; value=&quot;0&quot;/&gt;&lt;property id=&quot;20303&quot; value=&quot;-1&quot;/&gt;&lt;property id=&quot;20304&quot; value=&quot;-1&quot;/&gt;&lt;property id=&quot;20307&quot; value=&quot;276&quot;/&gt;&lt;property id=&quot;20309&quot; value=&quot;-1&quot;/&gt;&lt;/object&gt;&lt;object type=&quot;3&quot; unique_id=&quot;10023&quot;&gt;&lt;property id=&quot;20148&quot; value=&quot;5&quot;/&gt;&lt;property id=&quot;20300&quot; value=&quot;Slide 22&quot;/&gt;&lt;property id=&quot;20301&quot; value=&quot;Picture of SAS Windows&quot;/&gt;&lt;property id=&quot;20302&quot; value=&quot;0&quot;/&gt;&lt;property id=&quot;20303&quot; value=&quot;-1&quot;/&gt;&lt;property id=&quot;20304&quot; value=&quot;-1&quot;/&gt;&lt;property id=&quot;20307&quot; value=&quot;293&quot;/&gt;&lt;property id=&quot;20309&quot; value=&quot;-1&quot;/&gt;&lt;/object&gt;&lt;object type=&quot;3&quot; unique_id=&quot;10024&quot;&gt;&lt;property id=&quot;20148&quot; value=&quot;5&quot;/&gt;&lt;property id=&quot;20300&quot; value=&quot;Slide 23 - &amp;quot;Messages in SAS Log&amp;quot;&quot;/&gt;&lt;property id=&quot;20301&quot; value=&quot;Messages in SAS Log&quot;/&gt;&lt;property id=&quot;20302&quot; value=&quot;0&quot;/&gt;&lt;property id=&quot;20303&quot; value=&quot;-1&quot;/&gt;&lt;property id=&quot;20304&quot; value=&quot;-1&quot;/&gt;&lt;property id=&quot;20307&quot; value=&quot;279&quot;/&gt;&lt;property id=&quot;20309&quot; value=&quot;-1&quot;/&gt;&lt;/object&gt;&lt;object type=&quot;3&quot; unique_id=&quot;10025&quot;&gt;&lt;property id=&quot;20148&quot; value=&quot;5&quot;/&gt;&lt;property id=&quot;20300&quot; value=&quot;Slide 24&quot;/&gt;&lt;property id=&quot;20301&quot; value=&quot;Entire SAS Program&quot;/&gt;&lt;property id=&quot;20302&quot; value=&quot;0&quot;/&gt;&lt;property id=&quot;20303&quot; value=&quot;-1&quot;/&gt;&lt;property id=&quot;20304&quot; value=&quot;-1&quot;/&gt;&lt;property id=&quot;20307&quot; value=&quot;280&quot;/&gt;&lt;property id=&quot;20309&quot; value=&quot;-1&quot;/&gt;&lt;/object&gt;&lt;object type=&quot;3&quot; unique_id=&quot;10026&quot;&gt;&lt;property id=&quot;20148&quot; value=&quot;5&quot;/&gt;&lt;property id=&quot;20300&quot; value=&quot;Slide 25&quot;/&gt;&lt;property id=&quot;20301&quot; value=&quot;Example Program - Log&quot;/&gt;&lt;property id=&quot;20302&quot; value=&quot;0&quot;/&gt;&lt;property id=&quot;20303&quot; value=&quot;-1&quot;/&gt;&lt;property id=&quot;20304&quot; value=&quot;-1&quot;/&gt;&lt;property id=&quot;20307&quot; value=&quot;281&quot;/&gt;&lt;property id=&quot;20309&quot; value=&quot;-1&quot;/&gt;&lt;/object&gt;&lt;object type=&quot;3&quot; unique_id=&quot;10027&quot;&gt;&lt;property id=&quot;20148&quot; value=&quot;5&quot;/&gt;&lt;property id=&quot;20300&quot; value=&quot;Slide 26&quot;/&gt;&lt;property id=&quot;20301&quot; value=&quot;SAS Log (Cont)&quot;/&gt;&lt;property id=&quot;20302&quot; value=&quot;0&quot;/&gt;&lt;property id=&quot;20303&quot; value=&quot;-1&quot;/&gt;&lt;property id=&quot;20304&quot; value=&quot;-1&quot;/&gt;&lt;property id=&quot;20307&quot; value=&quot;282&quot;/&gt;&lt;property id=&quot;20309&quot; value=&quot;-1&quot;/&gt;&lt;/object&gt;&lt;object type=&quot;3&quot; unique_id=&quot;10028&quot;&gt;&lt;property id=&quot;20148&quot; value=&quot;5&quot;/&gt;&lt;property id=&quot;20300&quot; value=&quot;Slide 27&quot;/&gt;&lt;property id=&quot;20301&quot; value=&quot;Contents of Output Window&quot;/&gt;&lt;property id=&quot;20302&quot; value=&quot;0&quot;/&gt;&lt;property id=&quot;20303&quot; value=&quot;-1&quot;/&gt;&lt;property id=&quot;20304&quot; value=&quot;-1&quot;/&gt;&lt;property id=&quot;20307&quot; value=&quot;283&quot;/&gt;&lt;property id=&quot;20309&quot; value=&quot;-1&quot;/&gt;&lt;/object&gt;&lt;object type=&quot;3&quot; unique_id=&quot;10029&quot;&gt;&lt;property id=&quot;20148&quot; value=&quot;5&quot;/&gt;&lt;property id=&quot;20300&quot; value=&quot;Slide 28 - &amp;quot;Some common procedures&amp;quot;&quot;/&gt;&lt;property id=&quot;20301&quot; value=&quot;Common SAS Procedures&quot;/&gt;&lt;property id=&quot;20302&quot; value=&quot;0&quot;/&gt;&lt;property id=&quot;20303&quot; value=&quot;-1&quot;/&gt;&lt;property id=&quot;20304&quot; value=&quot;-1&quot;/&gt;&lt;property id=&quot;20307&quot; value=&quot;284&quot;/&gt;&lt;property id=&quot;20309&quot; value=&quot;-1&quot;/&gt;&lt;/object&gt;&lt;object type=&quot;3&quot; unique_id=&quot;10030&quot;&gt;&lt;property id=&quot;20148&quot; value=&quot;5&quot;/&gt;&lt;property id=&quot;20300&quot; value=&quot;Slide 5 - &amp;quot;Course Resources&amp;quot;&quot;/&gt;&lt;property id=&quot;20303&quot; value=&quot;-1&quot;/&gt;&lt;property id=&quot;20307&quot; value=&quot;294&quot;/&gt;&lt;property id=&quot;20309&quot; value=&quot;-1&quot;/&gt;&lt;/object&gt;&lt;object type=&quot;3&quot; unique_id=&quot;10031&quot;&gt;&lt;property id=&quot;20148&quot; value=&quot;5&quot;/&gt;&lt;property id=&quot;20300&quot; value=&quot;Slide 6 - &amp;quot;SAS OS/Environment&amp;quot;&quot;/&gt;&lt;property id=&quot;20307&quot; value=&quot;296&quot;/&gt;&lt;property id=&quot;20309&quot; value=&quot;-1&quot;/&gt;&lt;/object&gt;&lt;object type=&quot;3&quot; unique_id=&quot;10032&quot;&gt;&lt;property id=&quot;20148&quot; value=&quot;5&quot;/&gt;&lt;property id=&quot;20300&quot; value=&quot;Slide 7 - &amp;quot;Lecture 1 Readings&amp;quot;&quot;/&gt;&lt;property id=&quot;20307&quot; value=&quot;295&quot;/&gt;&lt;property id=&quot;20309&quot; value=&quot;-1&quot;/&gt;&lt;/object&gt;&lt;/object&gt;&lt;/object&gt;&lt;/database&gt;"/>
</p:tagLst>
</file>

<file path=ppt/tags/tag10.xml><?xml version="1.0" encoding="utf-8"?>
<p:tagLst xmlns:a="http://schemas.openxmlformats.org/drawingml/2006/main" xmlns:r="http://schemas.openxmlformats.org/officeDocument/2006/relationships" xmlns:p="http://schemas.openxmlformats.org/presentationml/2006/main">
  <p:tag name="__PE_POLL_EMBED_ID" val="d5c2b940-e345-45aa-aa9a-2e2f66570e1b"/>
</p:tagLst>
</file>

<file path=ppt/tags/tag11.xml><?xml version="1.0" encoding="utf-8"?>
<p:tagLst xmlns:a="http://schemas.openxmlformats.org/drawingml/2006/main" xmlns:r="http://schemas.openxmlformats.org/officeDocument/2006/relationships" xmlns:p="http://schemas.openxmlformats.org/presentationml/2006/main">
  <p:tag name="SLIDETYPE" val="Quiz"/>
</p:tagLst>
</file>

<file path=ppt/tags/tag12.xml><?xml version="1.0" encoding="utf-8"?>
<p:tagLst xmlns:a="http://schemas.openxmlformats.org/drawingml/2006/main" xmlns:r="http://schemas.openxmlformats.org/officeDocument/2006/relationships" xmlns:p="http://schemas.openxmlformats.org/presentationml/2006/main">
  <p:tag name="SLIDETYPE" val="Quiz"/>
</p:tagLst>
</file>

<file path=ppt/tags/tag13.xml><?xml version="1.0" encoding="utf-8"?>
<p:tagLst xmlns:a="http://schemas.openxmlformats.org/drawingml/2006/main" xmlns:r="http://schemas.openxmlformats.org/officeDocument/2006/relationships" xmlns:p="http://schemas.openxmlformats.org/presentationml/2006/main">
  <p:tag name="__PE_POLL_EMBED_ID" val="953dc10c-a376-4de7-ba24-4e95c561eba4"/>
</p:tagLst>
</file>

<file path=ppt/tags/tag14.xml><?xml version="1.0" encoding="utf-8"?>
<p:tagLst xmlns:a="http://schemas.openxmlformats.org/drawingml/2006/main" xmlns:r="http://schemas.openxmlformats.org/officeDocument/2006/relationships" xmlns:p="http://schemas.openxmlformats.org/presentationml/2006/main">
  <p:tag name="SLIDETYPE" val="Quiz"/>
</p:tagLst>
</file>

<file path=ppt/tags/tag15.xml><?xml version="1.0" encoding="utf-8"?>
<p:tagLst xmlns:a="http://schemas.openxmlformats.org/drawingml/2006/main" xmlns:r="http://schemas.openxmlformats.org/officeDocument/2006/relationships" xmlns:p="http://schemas.openxmlformats.org/presentationml/2006/main">
  <p:tag name="SLIDETYPE" val="Quiz"/>
</p:tagLst>
</file>

<file path=ppt/tags/tag16.xml><?xml version="1.0" encoding="utf-8"?>
<p:tagLst xmlns:a="http://schemas.openxmlformats.org/drawingml/2006/main" xmlns:r="http://schemas.openxmlformats.org/officeDocument/2006/relationships" xmlns:p="http://schemas.openxmlformats.org/presentationml/2006/main">
  <p:tag name="__PE_POLL_EMBED_ID" val="a7c127e4-8397-481c-982f-6ca7c528996f"/>
</p:tagLst>
</file>

<file path=ppt/tags/tag17.xml><?xml version="1.0" encoding="utf-8"?>
<p:tagLst xmlns:a="http://schemas.openxmlformats.org/drawingml/2006/main" xmlns:r="http://schemas.openxmlformats.org/officeDocument/2006/relationships" xmlns:p="http://schemas.openxmlformats.org/presentationml/2006/main">
  <p:tag name="SLIDETYPE" val="Quiz"/>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PPSNARRATION" val="1,222734992,C:\My Documents\SASWeb\Lesson1\Lesson01.ppc"/>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SLIDETYPE" val="Quiz"/>
</p:tagLst>
</file>

<file path=ppt/tags/tag24.xml><?xml version="1.0" encoding="utf-8"?>
<p:tagLst xmlns:a="http://schemas.openxmlformats.org/drawingml/2006/main" xmlns:r="http://schemas.openxmlformats.org/officeDocument/2006/relationships" xmlns:p="http://schemas.openxmlformats.org/presentationml/2006/main">
  <p:tag name="__PE_POLL_EMBED_ID" val="8f5a1118-cfa4-4ee1-802b-f8ae64fc8410"/>
</p:tagLst>
</file>

<file path=ppt/tags/tag25.xml><?xml version="1.0" encoding="utf-8"?>
<p:tagLst xmlns:a="http://schemas.openxmlformats.org/drawingml/2006/main" xmlns:r="http://schemas.openxmlformats.org/officeDocument/2006/relationships" xmlns:p="http://schemas.openxmlformats.org/presentationml/2006/main">
  <p:tag name="SLIDETYPE" val="Quiz"/>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PPSNARRATION" val="6,222734992,C:\My Documents\SASWeb\Lesson1\Lesson01.ppc"/>
</p:tagLst>
</file>

<file path=ppt/tags/tag5.xml><?xml version="1.0" encoding="utf-8"?>
<p:tagLst xmlns:a="http://schemas.openxmlformats.org/drawingml/2006/main" xmlns:r="http://schemas.openxmlformats.org/officeDocument/2006/relationships" xmlns:p="http://schemas.openxmlformats.org/presentationml/2006/main">
  <p:tag name="PPSNARRATION" val="8,222734992,C:\My Documents\SASWeb\Lesson1\Lesson01.ppc"/>
</p:tagLst>
</file>

<file path=ppt/tags/tag6.xml><?xml version="1.0" encoding="utf-8"?>
<p:tagLst xmlns:a="http://schemas.openxmlformats.org/drawingml/2006/main" xmlns:r="http://schemas.openxmlformats.org/officeDocument/2006/relationships" xmlns:p="http://schemas.openxmlformats.org/presentationml/2006/main">
  <p:tag name="PPSNARRATION" val="8,222734992,C:\My Documents\SASWeb\Lesson1\Lesson01.ppc"/>
</p:tagLst>
</file>

<file path=ppt/tags/tag7.xml><?xml version="1.0" encoding="utf-8"?>
<p:tagLst xmlns:a="http://schemas.openxmlformats.org/drawingml/2006/main" xmlns:r="http://schemas.openxmlformats.org/officeDocument/2006/relationships" xmlns:p="http://schemas.openxmlformats.org/presentationml/2006/main">
  <p:tag name="PPSNARRATION" val="8,222734992,C:\My Documents\SASWeb\Lesson1\Lesson01.ppc"/>
</p:tagLst>
</file>

<file path=ppt/tags/tag8.xml><?xml version="1.0" encoding="utf-8"?>
<p:tagLst xmlns:a="http://schemas.openxmlformats.org/drawingml/2006/main" xmlns:r="http://schemas.openxmlformats.org/officeDocument/2006/relationships" xmlns:p="http://schemas.openxmlformats.org/presentationml/2006/main">
  <p:tag name="SHAPETITLE" val="Module Title"/>
  <p:tag name="SECTIONNUMBER" val="0"/>
  <p:tag name="SLIDETYPE" val="Organizer"/>
  <p:tag name="SECTIONCOUNT" val="2"/>
  <p:tag name="SHAPETABLE" val="Group 123"/>
</p:tagLst>
</file>

<file path=ppt/tags/tag9.xml><?xml version="1.0" encoding="utf-8"?>
<p:tagLst xmlns:a="http://schemas.openxmlformats.org/drawingml/2006/main" xmlns:r="http://schemas.openxmlformats.org/officeDocument/2006/relationships" xmlns:p="http://schemas.openxmlformats.org/presentationml/2006/main">
  <p:tag name="SLIDETYPE" val="Quiz"/>
</p:tagLst>
</file>

<file path=ppt/theme/theme1.xml><?xml version="1.0" encoding="utf-8"?>
<a:theme xmlns:a="http://schemas.openxmlformats.org/drawingml/2006/main" name="Theme1">
  <a:themeElements>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30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3000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S_2006">
  <a:themeElements>
    <a:clrScheme name="">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Office Them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3399"/>
        </a:dk2>
        <a:lt2>
          <a:srgbClr val="808080"/>
        </a:lt2>
        <a:accent1>
          <a:srgbClr val="003399"/>
        </a:accent1>
        <a:accent2>
          <a:srgbClr val="FFCC00"/>
        </a:accent2>
        <a:accent3>
          <a:srgbClr val="FFFFFF"/>
        </a:accent3>
        <a:accent4>
          <a:srgbClr val="000000"/>
        </a:accent4>
        <a:accent5>
          <a:srgbClr val="AAADCA"/>
        </a:accent5>
        <a:accent6>
          <a:srgbClr val="E7B900"/>
        </a:accent6>
        <a:hlink>
          <a:srgbClr val="003366"/>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4100</TotalTime>
  <Words>1732</Words>
  <Application>Microsoft Office PowerPoint</Application>
  <PresentationFormat>On-screen Show (4:3)</PresentationFormat>
  <Paragraphs>283</Paragraphs>
  <Slides>19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Narrow</vt:lpstr>
      <vt:lpstr>Courier New</vt:lpstr>
      <vt:lpstr>Monotype Sorts</vt:lpstr>
      <vt:lpstr>Times New Roman</vt:lpstr>
      <vt:lpstr>Wingdings</vt:lpstr>
      <vt:lpstr>Theme1</vt:lpstr>
      <vt:lpstr>CDS_2006</vt:lpstr>
      <vt:lpstr>  Intro to SAS    STAT 7500 - Statistical Programming Prof. Posner</vt:lpstr>
      <vt:lpstr>SAS Installation</vt:lpstr>
      <vt:lpstr>About SAS, Inc.</vt:lpstr>
      <vt:lpstr>Basics of SAS</vt:lpstr>
      <vt:lpstr>Basics of SAS II</vt:lpstr>
      <vt:lpstr>Basics of SAS III</vt:lpstr>
      <vt:lpstr>PowerPoint Presentation</vt:lpstr>
      <vt:lpstr>2.01 Quiz</vt:lpstr>
      <vt:lpstr>PowerPoint Presentation</vt:lpstr>
      <vt:lpstr>2.01 Quiz – Correct Answer</vt:lpstr>
      <vt:lpstr>2.02 Quiz</vt:lpstr>
      <vt:lpstr>PowerPoint Presentation</vt:lpstr>
      <vt:lpstr>2.02 Quiz – Correct Answer</vt:lpstr>
      <vt:lpstr>3.01 Quiz</vt:lpstr>
      <vt:lpstr>PowerPoint Presentation</vt:lpstr>
      <vt:lpstr>3.01 Quiz – Correct Answer</vt:lpstr>
      <vt:lpstr>3.03 Quiz</vt:lpstr>
      <vt:lpstr>PowerPoint Presentation</vt:lpstr>
      <vt:lpstr>3.03 Quiz – Correct Answer</vt:lpstr>
    </vt:vector>
  </TitlesOfParts>
  <Company>U of 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PubH 6420 Introduction to SAS Programming</dc:title>
  <dc:creator>Greg Grandits</dc:creator>
  <cp:lastModifiedBy>Michael Posner</cp:lastModifiedBy>
  <cp:revision>279</cp:revision>
  <cp:lastPrinted>2024-08-27T21:32:30Z</cp:lastPrinted>
  <dcterms:created xsi:type="dcterms:W3CDTF">2006-03-02T14:52:38Z</dcterms:created>
  <dcterms:modified xsi:type="dcterms:W3CDTF">2024-08-27T21:32:30Z</dcterms:modified>
</cp:coreProperties>
</file>