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23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6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4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E561-AF98-468B-A9BF-105343ADD65B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212F-5783-4176-98B6-87B1330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{0,1}</a:t>
            </a:r>
          </a:p>
          <a:p>
            <a:pPr lvl="1"/>
            <a:r>
              <a:rPr lang="en-US" dirty="0" smtClean="0"/>
              <a:t>Example: SVM gives sign(</a:t>
            </a:r>
            <a:r>
              <a:rPr lang="en-US" dirty="0" err="1" smtClean="0"/>
              <a:t>wx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Regression: [0,1]</a:t>
            </a:r>
          </a:p>
          <a:p>
            <a:pPr lvl="1"/>
            <a:r>
              <a:rPr lang="en-US" dirty="0" smtClean="0"/>
              <a:t>Example: Linear regression gives </a:t>
            </a:r>
            <a:r>
              <a:rPr lang="en-US" dirty="0" err="1" smtClean="0"/>
              <a:t>wx</a:t>
            </a:r>
            <a:endParaRPr lang="en-US" dirty="0"/>
          </a:p>
          <a:p>
            <a:r>
              <a:rPr lang="en-US" dirty="0" smtClean="0"/>
              <a:t>Maximum Likelihood: Probability that 1 is </a:t>
            </a:r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(usually done for two classes {0,1})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Logistic </a:t>
            </a:r>
            <a:r>
              <a:rPr lang="en-US" dirty="0" smtClean="0">
                <a:solidFill>
                  <a:srgbClr val="FF0000"/>
                </a:solidFill>
              </a:rPr>
              <a:t>regression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Can do classification too: [</a:t>
            </a:r>
            <a:r>
              <a:rPr lang="en-US" dirty="0" err="1" smtClean="0">
                <a:solidFill>
                  <a:srgbClr val="002060"/>
                </a:solidFill>
              </a:rPr>
              <a:t>Pr</a:t>
            </a:r>
            <a:r>
              <a:rPr lang="en-US" dirty="0" smtClean="0">
                <a:solidFill>
                  <a:srgbClr val="002060"/>
                </a:solidFill>
              </a:rPr>
              <a:t> &gt; .5]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4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 uses regression-based techniques for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classification</a:t>
                </a:r>
              </a:p>
              <a:p>
                <a:r>
                  <a:rPr lang="en-US" dirty="0" smtClean="0"/>
                  <a:t>Linear regression function: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Logistic regression function: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g is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logistic</a:t>
                </a:r>
                <a:r>
                  <a:rPr lang="en-US" dirty="0" smtClean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22" y="4876800"/>
            <a:ext cx="4528306" cy="189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11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(or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sigmoid</a:t>
                </a:r>
                <a:r>
                  <a:rPr lang="en-US" dirty="0" smtClean="0"/>
                  <a:t>)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N</a:t>
                </a:r>
                <a:r>
                  <a:rPr lang="en-US" dirty="0" smtClean="0"/>
                  <a:t>ice properties:</a:t>
                </a:r>
              </a:p>
              <a:p>
                <a:pPr lvl="1"/>
                <a:r>
                  <a:rPr lang="en-US" dirty="0" smtClean="0"/>
                  <a:t>Smooth and monotonic</a:t>
                </a:r>
              </a:p>
              <a:p>
                <a:pPr lvl="1"/>
                <a:r>
                  <a:rPr lang="en-US" dirty="0" smtClean="0"/>
                  <a:t>Bounded range (0,1)</a:t>
                </a:r>
              </a:p>
              <a:p>
                <a:pPr lvl="1"/>
                <a:r>
                  <a:rPr lang="en-US" dirty="0" smtClean="0"/>
                  <a:t>Linear at z=0: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, denominator almost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22" y="4876800"/>
            <a:ext cx="4528306" cy="189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50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7243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Why use the logistic function?</a:t>
                </a:r>
              </a:p>
              <a:p>
                <a:pPr lvl="1"/>
                <a:r>
                  <a:rPr lang="en-US" dirty="0" smtClean="0"/>
                  <a:t>Odds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Logs-odds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Logs-odds maps a probability to the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infinite real time</a:t>
                </a:r>
                <a:endParaRPr lang="en-US" b="0" dirty="0" smtClean="0"/>
              </a:p>
              <a:p>
                <a:r>
                  <a:rPr lang="en-US" dirty="0" smtClean="0"/>
                  <a:t>Logistic function is the inverse of the logs-odd function</a:t>
                </a:r>
              </a:p>
              <a:p>
                <a:pPr lvl="1"/>
                <a:r>
                  <a:rPr lang="en-US" dirty="0" smtClean="0"/>
                  <a:t>So it maps the infinite line to finite probability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724399"/>
              </a:xfrm>
              <a:blipFill rotWithShape="1">
                <a:blip r:embed="rId2"/>
                <a:stretch>
                  <a:fillRect l="-1630" t="-1677" r="-1111" b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375545"/>
            <a:ext cx="13716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5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Want to choose w maximizing the probability of the model assigning to our sample its empirical label: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[1−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By taking log, equivalent to maximizing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(1−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+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−1)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93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189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Logistic regression</vt:lpstr>
      <vt:lpstr>Learning</vt:lpstr>
      <vt:lpstr>Logistic regression</vt:lpstr>
      <vt:lpstr>Logistic function</vt:lpstr>
      <vt:lpstr>PowerPoint Presentation</vt:lpstr>
      <vt:lpstr>Logistic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teaching</dc:creator>
  <cp:lastModifiedBy>teaching</cp:lastModifiedBy>
  <cp:revision>15</cp:revision>
  <dcterms:created xsi:type="dcterms:W3CDTF">2020-12-25T08:44:01Z</dcterms:created>
  <dcterms:modified xsi:type="dcterms:W3CDTF">2020-12-27T08:59:37Z</dcterms:modified>
</cp:coreProperties>
</file>