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87" r:id="rId3"/>
    <p:sldId id="257" r:id="rId4"/>
    <p:sldId id="277" r:id="rId5"/>
    <p:sldId id="275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6" r:id="rId14"/>
    <p:sldId id="288" r:id="rId15"/>
    <p:sldId id="289" r:id="rId16"/>
    <p:sldId id="290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CAB41-2AF3-4782-B1D4-883832B226A0}" v="10" dt="2021-03-14T11:43:05.609"/>
    <p1510:client id="{42F2279C-41F9-41E5-B7AB-A7E9AE849EA6}" v="12" dt="2020-03-31T12:47:57.385"/>
    <p1510:client id="{526B5749-43F8-4339-9EC5-32DB17443817}" v="555" dt="2021-03-14T11:39:14.452"/>
    <p1510:client id="{8E86C7A8-CD31-4485-8B47-60B06271FD74}" v="366" dt="2020-03-31T13:02:13.845"/>
    <p1510:client id="{98D8AFC0-B384-48CC-BF54-BD0BD3C01863}" v="39" dt="2020-04-30T15:57:24.420"/>
    <p1510:client id="{BA64F08D-4AA0-4457-9B4B-5493D7B18E9F}" v="10" dt="2020-04-02T14:17:47.165"/>
    <p1510:client id="{CA164515-2D61-4EB3-8333-727001DA099D}" v="6" dt="2020-04-02T15:59:31.130"/>
    <p1510:client id="{FFC6B13D-E1C3-47AF-A101-56B35DE85A87}" v="47" dt="2020-03-31T12:46:39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2944" autoAdjust="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2F2279C-41F9-41E5-B7AB-A7E9AE849EA6}"/>
    <pc:docChg chg="modSld">
      <pc:chgData name="" userId="" providerId="" clId="Web-{42F2279C-41F9-41E5-B7AB-A7E9AE849EA6}" dt="2020-03-31T12:47:57.385" v="11" actId="20577"/>
      <pc:docMkLst>
        <pc:docMk/>
      </pc:docMkLst>
      <pc:sldChg chg="modSp">
        <pc:chgData name="" userId="" providerId="" clId="Web-{42F2279C-41F9-41E5-B7AB-A7E9AE849EA6}" dt="2020-03-31T12:47:57.369" v="10" actId="20577"/>
        <pc:sldMkLst>
          <pc:docMk/>
          <pc:sldMk cId="2942850762" sldId="276"/>
        </pc:sldMkLst>
        <pc:spChg chg="mod">
          <ac:chgData name="" userId="" providerId="" clId="Web-{42F2279C-41F9-41E5-B7AB-A7E9AE849EA6}" dt="2020-03-31T12:47:57.369" v="10" actId="20577"/>
          <ac:spMkLst>
            <pc:docMk/>
            <pc:sldMk cId="2942850762" sldId="276"/>
            <ac:spMk id="3" creationId="{00000000-0000-0000-0000-000000000000}"/>
          </ac:spMkLst>
        </pc:spChg>
      </pc:sldChg>
    </pc:docChg>
  </pc:docChgLst>
  <pc:docChgLst>
    <pc:chgData clId="Web-{FFC6B13D-E1C3-47AF-A101-56B35DE85A87}"/>
    <pc:docChg chg="modSld">
      <pc:chgData name="" userId="" providerId="" clId="Web-{FFC6B13D-E1C3-47AF-A101-56B35DE85A87}" dt="2020-03-31T12:46:39.914" v="46" actId="20577"/>
      <pc:docMkLst>
        <pc:docMk/>
      </pc:docMkLst>
      <pc:sldChg chg="modSp">
        <pc:chgData name="" userId="" providerId="" clId="Web-{FFC6B13D-E1C3-47AF-A101-56B35DE85A87}" dt="2020-03-31T12:46:39.899" v="45" actId="20577"/>
        <pc:sldMkLst>
          <pc:docMk/>
          <pc:sldMk cId="1612964598" sldId="287"/>
        </pc:sldMkLst>
        <pc:spChg chg="mod">
          <ac:chgData name="" userId="" providerId="" clId="Web-{FFC6B13D-E1C3-47AF-A101-56B35DE85A87}" dt="2020-03-31T12:46:39.899" v="45" actId="20577"/>
          <ac:spMkLst>
            <pc:docMk/>
            <pc:sldMk cId="1612964598" sldId="287"/>
            <ac:spMk id="3" creationId="{E6B2E827-EE94-41E5-A4BE-635EA9351261}"/>
          </ac:spMkLst>
        </pc:spChg>
      </pc:sldChg>
    </pc:docChg>
  </pc:docChgLst>
  <pc:docChgLst>
    <pc:chgData clId="Web-{CA164515-2D61-4EB3-8333-727001DA099D}"/>
    <pc:docChg chg="modSld">
      <pc:chgData name="" userId="" providerId="" clId="Web-{CA164515-2D61-4EB3-8333-727001DA099D}" dt="2020-04-02T15:59:31.130" v="5" actId="20577"/>
      <pc:docMkLst>
        <pc:docMk/>
      </pc:docMkLst>
      <pc:sldChg chg="modSp">
        <pc:chgData name="" userId="" providerId="" clId="Web-{CA164515-2D61-4EB3-8333-727001DA099D}" dt="2020-04-02T15:59:31.114" v="4" actId="20577"/>
        <pc:sldMkLst>
          <pc:docMk/>
          <pc:sldMk cId="2942850762" sldId="276"/>
        </pc:sldMkLst>
        <pc:spChg chg="mod">
          <ac:chgData name="" userId="" providerId="" clId="Web-{CA164515-2D61-4EB3-8333-727001DA099D}" dt="2020-04-02T15:59:31.114" v="4" actId="20577"/>
          <ac:spMkLst>
            <pc:docMk/>
            <pc:sldMk cId="2942850762" sldId="276"/>
            <ac:spMk id="3" creationId="{00000000-0000-0000-0000-000000000000}"/>
          </ac:spMkLst>
        </pc:spChg>
      </pc:sldChg>
    </pc:docChg>
  </pc:docChgLst>
  <pc:docChgLst>
    <pc:chgData clId="Web-{98D8AFC0-B384-48CC-BF54-BD0BD3C01863}"/>
    <pc:docChg chg="modSld">
      <pc:chgData name="" userId="" providerId="" clId="Web-{98D8AFC0-B384-48CC-BF54-BD0BD3C01863}" dt="2020-04-30T15:57:24.420" v="37" actId="20577"/>
      <pc:docMkLst>
        <pc:docMk/>
      </pc:docMkLst>
      <pc:sldChg chg="modSp">
        <pc:chgData name="" userId="" providerId="" clId="Web-{98D8AFC0-B384-48CC-BF54-BD0BD3C01863}" dt="2020-04-30T15:51:54.184" v="26" actId="20577"/>
        <pc:sldMkLst>
          <pc:docMk/>
          <pc:sldMk cId="1050909851" sldId="277"/>
        </pc:sldMkLst>
        <pc:spChg chg="mod">
          <ac:chgData name="" userId="" providerId="" clId="Web-{98D8AFC0-B384-48CC-BF54-BD0BD3C01863}" dt="2020-04-30T15:51:54.184" v="26" actId="20577"/>
          <ac:spMkLst>
            <pc:docMk/>
            <pc:sldMk cId="1050909851" sldId="277"/>
            <ac:spMk id="3" creationId="{00000000-0000-0000-0000-000000000000}"/>
          </ac:spMkLst>
        </pc:spChg>
      </pc:sldChg>
      <pc:sldChg chg="modSp">
        <pc:chgData name="" userId="" providerId="" clId="Web-{98D8AFC0-B384-48CC-BF54-BD0BD3C01863}" dt="2020-04-30T15:57:24.420" v="37" actId="20577"/>
        <pc:sldMkLst>
          <pc:docMk/>
          <pc:sldMk cId="1499059727" sldId="283"/>
        </pc:sldMkLst>
        <pc:spChg chg="mod">
          <ac:chgData name="" userId="" providerId="" clId="Web-{98D8AFC0-B384-48CC-BF54-BD0BD3C01863}" dt="2020-04-30T15:57:24.420" v="37" actId="20577"/>
          <ac:spMkLst>
            <pc:docMk/>
            <pc:sldMk cId="1499059727" sldId="283"/>
            <ac:spMk id="3" creationId="{00000000-0000-0000-0000-000000000000}"/>
          </ac:spMkLst>
        </pc:spChg>
      </pc:sldChg>
    </pc:docChg>
  </pc:docChgLst>
  <pc:docChgLst>
    <pc:chgData name="Tom Suad" clId="Web-{526B5749-43F8-4339-9EC5-32DB17443817}"/>
    <pc:docChg chg="modSld">
      <pc:chgData name="Tom Suad" userId="" providerId="" clId="Web-{526B5749-43F8-4339-9EC5-32DB17443817}" dt="2021-03-14T11:39:14.452" v="339" actId="14100"/>
      <pc:docMkLst>
        <pc:docMk/>
      </pc:docMkLst>
      <pc:sldChg chg="modSp">
        <pc:chgData name="Tom Suad" userId="" providerId="" clId="Web-{526B5749-43F8-4339-9EC5-32DB17443817}" dt="2021-03-14T11:27:45.490" v="156" actId="20577"/>
        <pc:sldMkLst>
          <pc:docMk/>
          <pc:sldMk cId="2131620129" sldId="257"/>
        </pc:sldMkLst>
        <pc:spChg chg="mod">
          <ac:chgData name="Tom Suad" userId="" providerId="" clId="Web-{526B5749-43F8-4339-9EC5-32DB17443817}" dt="2021-03-14T11:27:45.490" v="156" actId="20577"/>
          <ac:spMkLst>
            <pc:docMk/>
            <pc:sldMk cId="2131620129" sldId="257"/>
            <ac:spMk id="3" creationId="{00000000-0000-0000-0000-000000000000}"/>
          </ac:spMkLst>
        </pc:spChg>
      </pc:sldChg>
      <pc:sldChg chg="modSp">
        <pc:chgData name="Tom Suad" userId="" providerId="" clId="Web-{526B5749-43F8-4339-9EC5-32DB17443817}" dt="2021-03-14T11:27:40.724" v="155" actId="20577"/>
        <pc:sldMkLst>
          <pc:docMk/>
          <pc:sldMk cId="3024856919" sldId="275"/>
        </pc:sldMkLst>
        <pc:spChg chg="mod">
          <ac:chgData name="Tom Suad" userId="" providerId="" clId="Web-{526B5749-43F8-4339-9EC5-32DB17443817}" dt="2021-03-14T11:27:40.724" v="155" actId="20577"/>
          <ac:spMkLst>
            <pc:docMk/>
            <pc:sldMk cId="3024856919" sldId="275"/>
            <ac:spMk id="3" creationId="{00000000-0000-0000-0000-000000000000}"/>
          </ac:spMkLst>
        </pc:spChg>
      </pc:sldChg>
      <pc:sldChg chg="modSp">
        <pc:chgData name="Tom Suad" userId="" providerId="" clId="Web-{526B5749-43F8-4339-9EC5-32DB17443817}" dt="2021-03-14T11:18:59.795" v="6" actId="20577"/>
        <pc:sldMkLst>
          <pc:docMk/>
          <pc:sldMk cId="1050909851" sldId="277"/>
        </pc:sldMkLst>
        <pc:spChg chg="mod">
          <ac:chgData name="Tom Suad" userId="" providerId="" clId="Web-{526B5749-43F8-4339-9EC5-32DB17443817}" dt="2021-03-14T11:18:59.795" v="6" actId="20577"/>
          <ac:spMkLst>
            <pc:docMk/>
            <pc:sldMk cId="1050909851" sldId="277"/>
            <ac:spMk id="3" creationId="{00000000-0000-0000-0000-000000000000}"/>
          </ac:spMkLst>
        </pc:spChg>
      </pc:sldChg>
      <pc:sldChg chg="modSp">
        <pc:chgData name="Tom Suad" userId="" providerId="" clId="Web-{526B5749-43F8-4339-9EC5-32DB17443817}" dt="2021-03-14T11:27:36.489" v="154" actId="20577"/>
        <pc:sldMkLst>
          <pc:docMk/>
          <pc:sldMk cId="3810442825" sldId="278"/>
        </pc:sldMkLst>
        <pc:spChg chg="mod">
          <ac:chgData name="Tom Suad" userId="" providerId="" clId="Web-{526B5749-43F8-4339-9EC5-32DB17443817}" dt="2021-03-14T11:27:36.489" v="154" actId="20577"/>
          <ac:spMkLst>
            <pc:docMk/>
            <pc:sldMk cId="3810442825" sldId="278"/>
            <ac:spMk id="3" creationId="{00000000-0000-0000-0000-000000000000}"/>
          </ac:spMkLst>
        </pc:spChg>
      </pc:sldChg>
      <pc:sldChg chg="modSp">
        <pc:chgData name="Tom Suad" userId="" providerId="" clId="Web-{526B5749-43F8-4339-9EC5-32DB17443817}" dt="2021-03-14T11:21:22.609" v="56" actId="20577"/>
        <pc:sldMkLst>
          <pc:docMk/>
          <pc:sldMk cId="72300837" sldId="279"/>
        </pc:sldMkLst>
        <pc:spChg chg="mod">
          <ac:chgData name="Tom Suad" userId="" providerId="" clId="Web-{526B5749-43F8-4339-9EC5-32DB17443817}" dt="2021-03-14T11:21:22.609" v="56" actId="20577"/>
          <ac:spMkLst>
            <pc:docMk/>
            <pc:sldMk cId="72300837" sldId="279"/>
            <ac:spMk id="3" creationId="{00000000-0000-0000-0000-000000000000}"/>
          </ac:spMkLst>
        </pc:spChg>
      </pc:sldChg>
      <pc:sldChg chg="modSp">
        <pc:chgData name="Tom Suad" userId="" providerId="" clId="Web-{526B5749-43F8-4339-9EC5-32DB17443817}" dt="2021-03-14T11:21:34.266" v="60" actId="20577"/>
        <pc:sldMkLst>
          <pc:docMk/>
          <pc:sldMk cId="1812809842" sldId="280"/>
        </pc:sldMkLst>
        <pc:spChg chg="mod">
          <ac:chgData name="Tom Suad" userId="" providerId="" clId="Web-{526B5749-43F8-4339-9EC5-32DB17443817}" dt="2021-03-14T11:21:34.266" v="60" actId="20577"/>
          <ac:spMkLst>
            <pc:docMk/>
            <pc:sldMk cId="1812809842" sldId="280"/>
            <ac:spMk id="3" creationId="{00000000-0000-0000-0000-000000000000}"/>
          </ac:spMkLst>
        </pc:spChg>
      </pc:sldChg>
      <pc:sldChg chg="modSp">
        <pc:chgData name="Tom Suad" userId="" providerId="" clId="Web-{526B5749-43F8-4339-9EC5-32DB17443817}" dt="2021-03-14T11:21:42.453" v="63" actId="20577"/>
        <pc:sldMkLst>
          <pc:docMk/>
          <pc:sldMk cId="3418614114" sldId="281"/>
        </pc:sldMkLst>
        <pc:spChg chg="mod">
          <ac:chgData name="Tom Suad" userId="" providerId="" clId="Web-{526B5749-43F8-4339-9EC5-32DB17443817}" dt="2021-03-14T11:21:42.453" v="63" actId="20577"/>
          <ac:spMkLst>
            <pc:docMk/>
            <pc:sldMk cId="3418614114" sldId="281"/>
            <ac:spMk id="3" creationId="{00000000-0000-0000-0000-000000000000}"/>
          </ac:spMkLst>
        </pc:spChg>
      </pc:sldChg>
      <pc:sldChg chg="modSp">
        <pc:chgData name="Tom Suad" userId="" providerId="" clId="Web-{526B5749-43F8-4339-9EC5-32DB17443817}" dt="2021-03-14T11:27:27.896" v="150" actId="20577"/>
        <pc:sldMkLst>
          <pc:docMk/>
          <pc:sldMk cId="3100840888" sldId="282"/>
        </pc:sldMkLst>
        <pc:spChg chg="mod">
          <ac:chgData name="Tom Suad" userId="" providerId="" clId="Web-{526B5749-43F8-4339-9EC5-32DB17443817}" dt="2021-03-14T11:27:27.896" v="150" actId="20577"/>
          <ac:spMkLst>
            <pc:docMk/>
            <pc:sldMk cId="3100840888" sldId="282"/>
            <ac:spMk id="3" creationId="{00000000-0000-0000-0000-000000000000}"/>
          </ac:spMkLst>
        </pc:spChg>
      </pc:sldChg>
      <pc:sldChg chg="modSp">
        <pc:chgData name="Tom Suad" userId="" providerId="" clId="Web-{526B5749-43F8-4339-9EC5-32DB17443817}" dt="2021-03-14T11:28:05.677" v="162" actId="20577"/>
        <pc:sldMkLst>
          <pc:docMk/>
          <pc:sldMk cId="1499059727" sldId="283"/>
        </pc:sldMkLst>
        <pc:spChg chg="mod">
          <ac:chgData name="Tom Suad" userId="" providerId="" clId="Web-{526B5749-43F8-4339-9EC5-32DB17443817}" dt="2021-03-14T11:28:05.677" v="162" actId="20577"/>
          <ac:spMkLst>
            <pc:docMk/>
            <pc:sldMk cId="1499059727" sldId="283"/>
            <ac:spMk id="3" creationId="{00000000-0000-0000-0000-000000000000}"/>
          </ac:spMkLst>
        </pc:spChg>
      </pc:sldChg>
      <pc:sldChg chg="addSp modSp addAnim delAnim">
        <pc:chgData name="Tom Suad" userId="" providerId="" clId="Web-{526B5749-43F8-4339-9EC5-32DB17443817}" dt="2021-03-14T11:39:14.452" v="339" actId="14100"/>
        <pc:sldMkLst>
          <pc:docMk/>
          <pc:sldMk cId="1946355946" sldId="284"/>
        </pc:sldMkLst>
        <pc:spChg chg="mod">
          <ac:chgData name="Tom Suad" userId="" providerId="" clId="Web-{526B5749-43F8-4339-9EC5-32DB17443817}" dt="2021-03-14T11:36:39.075" v="287" actId="20577"/>
          <ac:spMkLst>
            <pc:docMk/>
            <pc:sldMk cId="1946355946" sldId="284"/>
            <ac:spMk id="3" creationId="{00000000-0000-0000-0000-000000000000}"/>
          </ac:spMkLst>
        </pc:spChg>
        <pc:spChg chg="add mod">
          <ac:chgData name="Tom Suad" userId="" providerId="" clId="Web-{526B5749-43F8-4339-9EC5-32DB17443817}" dt="2021-03-14T11:39:14.452" v="339" actId="14100"/>
          <ac:spMkLst>
            <pc:docMk/>
            <pc:sldMk cId="1946355946" sldId="284"/>
            <ac:spMk id="5" creationId="{AAF5BF17-28FD-48AC-B93B-157CD50DE772}"/>
          </ac:spMkLst>
        </pc:spChg>
      </pc:sldChg>
      <pc:sldChg chg="modSp">
        <pc:chgData name="Tom Suad" userId="" providerId="" clId="Web-{526B5749-43F8-4339-9EC5-32DB17443817}" dt="2021-03-14T11:32:07.915" v="199" actId="20577"/>
        <pc:sldMkLst>
          <pc:docMk/>
          <pc:sldMk cId="4172519586" sldId="286"/>
        </pc:sldMkLst>
        <pc:spChg chg="mod">
          <ac:chgData name="Tom Suad" userId="" providerId="" clId="Web-{526B5749-43F8-4339-9EC5-32DB17443817}" dt="2021-03-14T11:32:07.915" v="199" actId="20577"/>
          <ac:spMkLst>
            <pc:docMk/>
            <pc:sldMk cId="4172519586" sldId="286"/>
            <ac:spMk id="3" creationId="{00000000-0000-0000-0000-000000000000}"/>
          </ac:spMkLst>
        </pc:spChg>
      </pc:sldChg>
    </pc:docChg>
  </pc:docChgLst>
  <pc:docChgLst>
    <pc:chgData clId="Web-{1DACDBDA-73A3-428F-9F12-3A1746A39F75}"/>
    <pc:docChg chg="modSld">
      <pc:chgData name="" userId="" providerId="" clId="Web-{1DACDBDA-73A3-428F-9F12-3A1746A39F75}" dt="2019-03-05T21:46:23.838" v="29" actId="20577"/>
      <pc:docMkLst>
        <pc:docMk/>
      </pc:docMkLst>
      <pc:sldChg chg="modSp">
        <pc:chgData name="" userId="" providerId="" clId="Web-{1DACDBDA-73A3-428F-9F12-3A1746A39F75}" dt="2019-03-05T21:46:23.822" v="28" actId="20577"/>
        <pc:sldMkLst>
          <pc:docMk/>
          <pc:sldMk cId="1612964598" sldId="287"/>
        </pc:sldMkLst>
        <pc:spChg chg="mod">
          <ac:chgData name="" userId="" providerId="" clId="Web-{1DACDBDA-73A3-428F-9F12-3A1746A39F75}" dt="2019-03-05T21:46:23.822" v="28" actId="20577"/>
          <ac:spMkLst>
            <pc:docMk/>
            <pc:sldMk cId="1612964598" sldId="287"/>
            <ac:spMk id="3" creationId="{E6B2E827-EE94-41E5-A4BE-635EA9351261}"/>
          </ac:spMkLst>
        </pc:spChg>
      </pc:sldChg>
    </pc:docChg>
  </pc:docChgLst>
  <pc:docChgLst>
    <pc:chgData clId="Web-{BA64F08D-4AA0-4457-9B4B-5493D7B18E9F}"/>
    <pc:docChg chg="modSld">
      <pc:chgData name="" userId="" providerId="" clId="Web-{BA64F08D-4AA0-4457-9B4B-5493D7B18E9F}" dt="2020-04-02T14:17:47.165" v="9" actId="20577"/>
      <pc:docMkLst>
        <pc:docMk/>
      </pc:docMkLst>
      <pc:sldChg chg="modSp">
        <pc:chgData name="" userId="" providerId="" clId="Web-{BA64F08D-4AA0-4457-9B4B-5493D7B18E9F}" dt="2020-04-02T14:17:47.165" v="8" actId="20577"/>
        <pc:sldMkLst>
          <pc:docMk/>
          <pc:sldMk cId="2942850762" sldId="276"/>
        </pc:sldMkLst>
        <pc:spChg chg="mod">
          <ac:chgData name="" userId="" providerId="" clId="Web-{BA64F08D-4AA0-4457-9B4B-5493D7B18E9F}" dt="2020-04-02T14:17:47.165" v="8" actId="20577"/>
          <ac:spMkLst>
            <pc:docMk/>
            <pc:sldMk cId="2942850762" sldId="276"/>
            <ac:spMk id="3" creationId="{00000000-0000-0000-0000-000000000000}"/>
          </ac:spMkLst>
        </pc:spChg>
      </pc:sldChg>
    </pc:docChg>
  </pc:docChgLst>
  <pc:docChgLst>
    <pc:chgData clId="Web-{8E86C7A8-CD31-4485-8B47-60B06271FD74}"/>
    <pc:docChg chg="modSld">
      <pc:chgData name="" userId="" providerId="" clId="Web-{8E86C7A8-CD31-4485-8B47-60B06271FD74}" dt="2020-03-31T13:02:11.361" v="417" actId="20577"/>
      <pc:docMkLst>
        <pc:docMk/>
      </pc:docMkLst>
      <pc:sldChg chg="modSp addAnim delAnim">
        <pc:chgData name="" userId="" providerId="" clId="Web-{8E86C7A8-CD31-4485-8B47-60B06271FD74}" dt="2020-03-31T12:57:05.910" v="322" actId="20577"/>
        <pc:sldMkLst>
          <pc:docMk/>
          <pc:sldMk cId="2942850762" sldId="276"/>
        </pc:sldMkLst>
        <pc:spChg chg="mod">
          <ac:chgData name="" userId="" providerId="" clId="Web-{8E86C7A8-CD31-4485-8B47-60B06271FD74}" dt="2020-03-31T12:57:05.910" v="322" actId="20577"/>
          <ac:spMkLst>
            <pc:docMk/>
            <pc:sldMk cId="2942850762" sldId="276"/>
            <ac:spMk id="3" creationId="{00000000-0000-0000-0000-000000000000}"/>
          </ac:spMkLst>
        </pc:spChg>
      </pc:sldChg>
      <pc:sldChg chg="modSp">
        <pc:chgData name="" userId="" providerId="" clId="Web-{8E86C7A8-CD31-4485-8B47-60B06271FD74}" dt="2020-03-31T13:02:11.361" v="416" actId="20577"/>
        <pc:sldMkLst>
          <pc:docMk/>
          <pc:sldMk cId="3418614114" sldId="281"/>
        </pc:sldMkLst>
        <pc:spChg chg="mod">
          <ac:chgData name="" userId="" providerId="" clId="Web-{8E86C7A8-CD31-4485-8B47-60B06271FD74}" dt="2020-03-31T13:02:11.361" v="416" actId="20577"/>
          <ac:spMkLst>
            <pc:docMk/>
            <pc:sldMk cId="3418614114" sldId="281"/>
            <ac:spMk id="3" creationId="{00000000-0000-0000-0000-000000000000}"/>
          </ac:spMkLst>
        </pc:spChg>
      </pc:sldChg>
    </pc:docChg>
  </pc:docChgLst>
  <pc:docChgLst>
    <pc:chgData clId="Web-{1191BC06-7E89-4E4A-941F-2CEF19B271AA}"/>
    <pc:docChg chg="modSld">
      <pc:chgData name="" userId="" providerId="" clId="Web-{1191BC06-7E89-4E4A-941F-2CEF19B271AA}" dt="2019-03-12T21:01:13.628" v="53" actId="20577"/>
      <pc:docMkLst>
        <pc:docMk/>
      </pc:docMkLst>
      <pc:sldChg chg="modSp">
        <pc:chgData name="" userId="" providerId="" clId="Web-{1191BC06-7E89-4E4A-941F-2CEF19B271AA}" dt="2019-03-12T20:59:36.110" v="26" actId="20577"/>
        <pc:sldMkLst>
          <pc:docMk/>
          <pc:sldMk cId="1946355946" sldId="284"/>
        </pc:sldMkLst>
        <pc:spChg chg="mod">
          <ac:chgData name="" userId="" providerId="" clId="Web-{1191BC06-7E89-4E4A-941F-2CEF19B271AA}" dt="2019-03-12T20:59:36.110" v="26" actId="20577"/>
          <ac:spMkLst>
            <pc:docMk/>
            <pc:sldMk cId="1946355946" sldId="284"/>
            <ac:spMk id="3" creationId="{00000000-0000-0000-0000-000000000000}"/>
          </ac:spMkLst>
        </pc:spChg>
      </pc:sldChg>
      <pc:sldChg chg="modSp">
        <pc:chgData name="" userId="" providerId="" clId="Web-{1191BC06-7E89-4E4A-941F-2CEF19B271AA}" dt="2019-03-12T21:01:13.628" v="53" actId="20577"/>
        <pc:sldMkLst>
          <pc:docMk/>
          <pc:sldMk cId="3035785285" sldId="285"/>
        </pc:sldMkLst>
        <pc:spChg chg="mod">
          <ac:chgData name="" userId="" providerId="" clId="Web-{1191BC06-7E89-4E4A-941F-2CEF19B271AA}" dt="2019-03-12T21:01:13.628" v="53" actId="20577"/>
          <ac:spMkLst>
            <pc:docMk/>
            <pc:sldMk cId="3035785285" sldId="285"/>
            <ac:spMk id="3" creationId="{00000000-0000-0000-0000-000000000000}"/>
          </ac:spMkLst>
        </pc:spChg>
      </pc:sldChg>
    </pc:docChg>
  </pc:docChgLst>
  <pc:docChgLst>
    <pc:chgData name="Tom Suad" clId="Web-{111CAB41-2AF3-4782-B1D4-883832B226A0}"/>
    <pc:docChg chg="modSld">
      <pc:chgData name="Tom Suad" userId="" providerId="" clId="Web-{111CAB41-2AF3-4782-B1D4-883832B226A0}" dt="2021-03-14T11:43:05.609" v="9" actId="20577"/>
      <pc:docMkLst>
        <pc:docMk/>
      </pc:docMkLst>
      <pc:sldChg chg="delSp delAnim">
        <pc:chgData name="Tom Suad" userId="" providerId="" clId="Web-{111CAB41-2AF3-4782-B1D4-883832B226A0}" dt="2021-03-14T11:39:50.057" v="0"/>
        <pc:sldMkLst>
          <pc:docMk/>
          <pc:sldMk cId="1946355946" sldId="284"/>
        </pc:sldMkLst>
        <pc:spChg chg="del">
          <ac:chgData name="Tom Suad" userId="" providerId="" clId="Web-{111CAB41-2AF3-4782-B1D4-883832B226A0}" dt="2021-03-14T11:39:50.057" v="0"/>
          <ac:spMkLst>
            <pc:docMk/>
            <pc:sldMk cId="1946355946" sldId="284"/>
            <ac:spMk id="5" creationId="{AAF5BF17-28FD-48AC-B93B-157CD50DE772}"/>
          </ac:spMkLst>
        </pc:spChg>
      </pc:sldChg>
      <pc:sldChg chg="modSp">
        <pc:chgData name="Tom Suad" userId="" providerId="" clId="Web-{111CAB41-2AF3-4782-B1D4-883832B226A0}" dt="2021-03-14T11:43:05.609" v="9" actId="20577"/>
        <pc:sldMkLst>
          <pc:docMk/>
          <pc:sldMk cId="3035785285" sldId="285"/>
        </pc:sldMkLst>
        <pc:spChg chg="mod">
          <ac:chgData name="Tom Suad" userId="" providerId="" clId="Web-{111CAB41-2AF3-4782-B1D4-883832B226A0}" dt="2021-03-14T11:43:05.609" v="9" actId="20577"/>
          <ac:spMkLst>
            <pc:docMk/>
            <pc:sldMk cId="3035785285" sldId="285"/>
            <ac:spMk id="3" creationId="{00000000-0000-0000-0000-000000000000}"/>
          </ac:spMkLst>
        </pc:spChg>
      </pc:sldChg>
    </pc:docChg>
  </pc:docChgLst>
  <pc:docChgLst>
    <pc:chgData clId="Web-{852731E9-AF64-449E-8705-C3A19483F35B}"/>
    <pc:docChg chg="modSld">
      <pc:chgData name="" userId="" providerId="" clId="Web-{852731E9-AF64-449E-8705-C3A19483F35B}" dt="2018-03-20T09:38:03.688" v="37"/>
      <pc:docMkLst>
        <pc:docMk/>
      </pc:docMkLst>
      <pc:sldChg chg="modSp">
        <pc:chgData name="" userId="" providerId="" clId="Web-{852731E9-AF64-449E-8705-C3A19483F35B}" dt="2018-03-20T09:38:03.673" v="36"/>
        <pc:sldMkLst>
          <pc:docMk/>
          <pc:sldMk cId="1612964598" sldId="287"/>
        </pc:sldMkLst>
        <pc:spChg chg="mod">
          <ac:chgData name="" userId="" providerId="" clId="Web-{852731E9-AF64-449E-8705-C3A19483F35B}" dt="2018-03-20T09:38:03.673" v="36"/>
          <ac:spMkLst>
            <pc:docMk/>
            <pc:sldMk cId="1612964598" sldId="287"/>
            <ac:spMk id="3" creationId="{E6B2E827-EE94-41E5-A4BE-635EA93512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E22CA5CE-4C9A-4BBF-A569-DFC81BBC5346}" type="datetimeFigureOut">
              <a:rPr lang="en-US" smtClean="0"/>
              <a:pPr/>
              <a:t>4/3/2022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C94CA98E-2F55-42C2-B7FE-B95225BA66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5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7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086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55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61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9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2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0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9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9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1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5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0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E8AC5A79-32BA-4516-9EF1-33623E31684F}" type="datetimeFigureOut">
              <a:rPr lang="en-US" smtClean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</a:defRPr>
            </a:lvl1pPr>
          </a:lstStyle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9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שפות תכנות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תרגול </a:t>
            </a:r>
            <a:r>
              <a:rPr lang="he-IL" dirty="0" smtClean="0">
                <a:cs typeface="David" panose="020E0502060401010101" pitchFamily="34" charset="-79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דוגמאות לתבניות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>
                <a:solidFill>
                  <a:srgbClr val="00B0F0"/>
                </a:solidFill>
                <a:latin typeface="Times New Roman"/>
                <a:cs typeface="Times New Roman"/>
              </a:rPr>
              <a:t>match</a:t>
            </a:r>
            <a:r>
              <a:rPr lang="en-US" dirty="0">
                <a:latin typeface="Times New Roman"/>
                <a:cs typeface="Times New Roman"/>
              </a:rPr>
              <a:t> value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	[(and pat1 pat2)  result-expr])</a:t>
            </a:r>
          </a:p>
          <a:p>
            <a:pPr algn="r" rtl="1"/>
            <a:r>
              <a:rPr lang="he-IL" dirty="0">
                <a:latin typeface="Times New Roman"/>
                <a:cs typeface="David"/>
              </a:rPr>
              <a:t>התאמה לשתי תבניות - pat1 וגם pat2.</a:t>
            </a:r>
          </a:p>
          <a:p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>
                <a:solidFill>
                  <a:srgbClr val="00B0F0"/>
                </a:solidFill>
                <a:latin typeface="Times New Roman"/>
                <a:cs typeface="Times New Roman"/>
              </a:rPr>
              <a:t>match</a:t>
            </a:r>
            <a:r>
              <a:rPr lang="en-US" dirty="0">
                <a:latin typeface="Times New Roman"/>
                <a:cs typeface="Times New Roman"/>
              </a:rPr>
              <a:t> value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	[(or pat1 pat2)  result-expr])</a:t>
            </a:r>
          </a:p>
          <a:p>
            <a:pPr algn="r" rtl="1"/>
            <a:r>
              <a:rPr lang="he-IL" dirty="0">
                <a:latin typeface="Times New Roman"/>
                <a:cs typeface="Times New Roman"/>
              </a:rPr>
              <a:t>התאמה לאחת משתי תבניות - pat1 או pat2.</a:t>
            </a:r>
            <a:endParaRPr lang="he-IL" dirty="0">
              <a:latin typeface="Times New Roman"/>
              <a:cs typeface="David"/>
            </a:endParaRPr>
          </a:p>
        </p:txBody>
      </p:sp>
    </p:spTree>
    <p:extLst>
      <p:ext uri="{BB962C8B-B14F-4D97-AF65-F5344CB8AC3E}">
        <p14:creationId xmlns:p14="http://schemas.microsoft.com/office/powerpoint/2010/main" val="341861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דוגמאות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/>
            </a:pPr>
            <a:r>
              <a:rPr lang="en-US" dirty="0">
                <a:latin typeface="Times New Roman"/>
                <a:cs typeface="Times New Roman"/>
              </a:rPr>
              <a:t>(match '(1 a b c d)</a:t>
            </a:r>
            <a:r>
              <a:rPr lang="en-US" dirty="0"/>
              <a:t/>
            </a:r>
            <a:br>
              <a:rPr lang="en-US" dirty="0"/>
            </a:br>
            <a:r>
              <a:rPr lang="he-IL" dirty="0">
                <a:latin typeface="Times New Roman"/>
                <a:cs typeface="David"/>
              </a:rPr>
              <a:t>     [(</a:t>
            </a:r>
            <a:r>
              <a:rPr lang="he-IL" dirty="0" err="1">
                <a:latin typeface="Times New Roman"/>
                <a:cs typeface="David"/>
              </a:rPr>
              <a:t>list</a:t>
            </a:r>
            <a:r>
              <a:rPr lang="he-IL" dirty="0">
                <a:latin typeface="Times New Roman"/>
                <a:cs typeface="David"/>
              </a:rPr>
              <a:t> (</a:t>
            </a:r>
            <a:r>
              <a:rPr lang="he-IL" dirty="0" err="1">
                <a:latin typeface="Times New Roman"/>
                <a:cs typeface="David"/>
              </a:rPr>
              <a:t>number</a:t>
            </a:r>
            <a:r>
              <a:rPr lang="he-IL" dirty="0">
                <a:latin typeface="Times New Roman"/>
                <a:cs typeface="David"/>
              </a:rPr>
              <a:t>: n) (</a:t>
            </a:r>
            <a:r>
              <a:rPr lang="he-IL" dirty="0" err="1">
                <a:latin typeface="Times New Roman"/>
                <a:cs typeface="David"/>
              </a:rPr>
              <a:t>symbol</a:t>
            </a:r>
            <a:r>
              <a:rPr lang="he-IL" dirty="0">
                <a:latin typeface="Times New Roman"/>
                <a:cs typeface="David"/>
              </a:rPr>
              <a:t>: </a:t>
            </a:r>
            <a:r>
              <a:rPr lang="en-US" dirty="0" err="1">
                <a:latin typeface="Times New Roman"/>
                <a:cs typeface="Times New Roman"/>
              </a:rPr>
              <a:t>syms</a:t>
            </a:r>
            <a:r>
              <a:rPr lang="en-US" dirty="0">
                <a:latin typeface="Times New Roman"/>
                <a:cs typeface="Times New Roman"/>
              </a:rPr>
              <a:t> ) ...)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      (list </a:t>
            </a:r>
            <a:r>
              <a:rPr lang="en-US" dirty="0" err="1">
                <a:latin typeface="Times New Roman"/>
                <a:cs typeface="Times New Roman"/>
              </a:rPr>
              <a:t>yms</a:t>
            </a:r>
            <a:r>
              <a:rPr lang="en-US" dirty="0">
                <a:latin typeface="Times New Roman"/>
                <a:cs typeface="Times New Roman"/>
              </a:rPr>
              <a:t> n)])</a:t>
            </a:r>
            <a:endParaRPr lang="he-IL" dirty="0">
              <a:latin typeface="Times New Roman"/>
              <a:cs typeface="Times New Roman"/>
            </a:endParaRPr>
          </a:p>
          <a:p>
            <a:r>
              <a:rPr lang="pt-BR" dirty="0">
                <a:latin typeface="Times New Roman"/>
                <a:cs typeface="David"/>
              </a:rPr>
              <a:t>'((a b c d) 1)</a:t>
            </a:r>
            <a:r>
              <a:rPr lang="en-US" dirty="0">
                <a:latin typeface="Times New Roman"/>
                <a:cs typeface="Times New Roman"/>
              </a:rPr>
              <a:t>  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Times New Roman"/>
                <a:cs typeface="Times New Roman"/>
              </a:rPr>
              <a:t>syms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=&gt; '(a b c d) , n =&gt; 1</a:t>
            </a:r>
            <a:endParaRPr lang="pt-BR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pt-BR" dirty="0">
              <a:cs typeface="David" panose="020E0502060401010101" pitchFamily="34" charset="-79"/>
            </a:endParaRPr>
          </a:p>
          <a:p>
            <a:r>
              <a:rPr lang="en-US" dirty="0">
                <a:latin typeface="Times New Roman"/>
                <a:cs typeface="David"/>
              </a:rPr>
              <a:t>#lang pl untyped</a:t>
            </a:r>
            <a:r>
              <a:rPr lang="en-US" dirty="0">
                <a:cs typeface="David" panose="020E0502060401010101" pitchFamily="34" charset="-79"/>
              </a:rPr>
              <a:t/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(match (list (list 'x 1 2 3) (list 'y 4 5))</a:t>
            </a:r>
            <a:r>
              <a:rPr lang="en-US" dirty="0">
                <a:cs typeface="David" panose="020E0502060401010101" pitchFamily="34" charset="-79"/>
              </a:rPr>
              <a:t/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 [(list (list (symbol: s) (number: n) ...) ...)</a:t>
            </a:r>
            <a:r>
              <a:rPr lang="en-US" dirty="0">
                <a:cs typeface="David" panose="020E0502060401010101" pitchFamily="34" charset="-79"/>
              </a:rPr>
              <a:t/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  (list s n)])</a:t>
            </a:r>
            <a:endParaRPr lang="he-IL" dirty="0">
              <a:latin typeface="Times New Roman"/>
              <a:cs typeface="David"/>
            </a:endParaRPr>
          </a:p>
          <a:p>
            <a:r>
              <a:rPr lang="es-ES" dirty="0">
                <a:latin typeface="Times New Roman"/>
                <a:cs typeface="David"/>
              </a:rPr>
              <a:t>'((x y) ((1 2 3) (4 5)))</a:t>
            </a:r>
            <a:r>
              <a:rPr lang="en-US" dirty="0">
                <a:latin typeface="Times New Roman"/>
                <a:cs typeface="Times New Roman"/>
              </a:rPr>
              <a:t>  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; s =&gt; '(x y) , n =&gt; '((1 2 3) (4 5))</a:t>
            </a:r>
            <a:endParaRPr lang="es-ES" dirty="0">
              <a:latin typeface="Times New Roman"/>
              <a:cs typeface="Times New Roman"/>
            </a:endParaRPr>
          </a:p>
          <a:p>
            <a:endParaRPr lang="es-ES" dirty="0"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0084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דוגמאות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5634" y="1684713"/>
            <a:ext cx="8915400" cy="37776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Times New Roman"/>
                <a:cs typeface="David"/>
              </a:rPr>
              <a:t>(define (foo x)</a:t>
            </a:r>
            <a:r>
              <a:rPr lang="en-US" dirty="0">
                <a:cs typeface="David" panose="020E0502060401010101" pitchFamily="34" charset="-79"/>
              </a:rPr>
              <a:t/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  (match x</a:t>
            </a:r>
            <a:r>
              <a:rPr lang="en-US" dirty="0">
                <a:cs typeface="David" panose="020E0502060401010101" pitchFamily="34" charset="-79"/>
              </a:rPr>
              <a:t/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     [(list (or 1 2 3)) 'single ]</a:t>
            </a:r>
            <a:r>
              <a:rPr lang="en-US" dirty="0">
                <a:cs typeface="David" panose="020E0502060401010101" pitchFamily="34" charset="-79"/>
              </a:rPr>
              <a:t/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     [(list (and x (list 1 _)) 2) x]</a:t>
            </a:r>
            <a:r>
              <a:rPr lang="en-US" dirty="0">
                <a:cs typeface="David" panose="020E0502060401010101" pitchFamily="34" charset="-79"/>
              </a:rPr>
              <a:t/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     [(or (list 1 x) (list 2 x)) x</a:t>
            </a:r>
            <a:r>
              <a:rPr lang="en-US" dirty="0" smtClean="0">
                <a:latin typeface="Times New Roman"/>
                <a:cs typeface="David"/>
              </a:rPr>
              <a:t>]))</a:t>
            </a:r>
          </a:p>
          <a:p>
            <a:r>
              <a:rPr lang="en-US" dirty="0">
                <a:latin typeface="Times New Roman"/>
                <a:cs typeface="David"/>
              </a:rPr>
              <a:t>&gt; (foo (list 3))</a:t>
            </a:r>
            <a:endParaRPr lang="he-IL" dirty="0">
              <a:latin typeface="Times New Roman"/>
              <a:cs typeface="David"/>
            </a:endParaRPr>
          </a:p>
          <a:p>
            <a:r>
              <a:rPr lang="en-US" dirty="0">
                <a:cs typeface="David" panose="020E0502060401010101" pitchFamily="34" charset="-79"/>
              </a:rPr>
              <a:t>'single</a:t>
            </a:r>
          </a:p>
          <a:p>
            <a:r>
              <a:rPr lang="en-US" dirty="0">
                <a:latin typeface="Times New Roman"/>
                <a:cs typeface="David"/>
              </a:rPr>
              <a:t>&gt; (foo (list (list 1 99) 2))</a:t>
            </a:r>
            <a:endParaRPr lang="he-IL" dirty="0">
              <a:latin typeface="Times New Roman"/>
              <a:cs typeface="David"/>
            </a:endParaRPr>
          </a:p>
          <a:p>
            <a:r>
              <a:rPr lang="en-US" dirty="0">
                <a:latin typeface="Times New Roman"/>
                <a:cs typeface="David"/>
              </a:rPr>
              <a:t>'(1 99)</a:t>
            </a:r>
          </a:p>
          <a:p>
            <a:r>
              <a:rPr lang="en-US" dirty="0">
                <a:latin typeface="Times New Roman"/>
                <a:cs typeface="David"/>
              </a:rPr>
              <a:t>&gt; (foo (list 1 10))</a:t>
            </a:r>
          </a:p>
          <a:p>
            <a:r>
              <a:rPr lang="en-US" dirty="0">
                <a:cs typeface="David" panose="020E0502060401010101" pitchFamily="34" charset="-79"/>
              </a:rPr>
              <a:t>10</a:t>
            </a:r>
          </a:p>
          <a:p>
            <a:r>
              <a:rPr lang="en-US" dirty="0">
                <a:latin typeface="Times New Roman"/>
                <a:cs typeface="David"/>
              </a:rPr>
              <a:t>&gt; (foo (list 2 10))</a:t>
            </a:r>
          </a:p>
          <a:p>
            <a:r>
              <a:rPr lang="en-US" dirty="0">
                <a:cs typeface="David" panose="020E0502060401010101" pitchFamily="34" charset="-79"/>
              </a:rPr>
              <a:t>10</a:t>
            </a:r>
            <a:endParaRPr lang="he-IL" dirty="0">
              <a:cs typeface="David" panose="020E0502060401010101" pitchFamily="34" charset="-79"/>
            </a:endParaRPr>
          </a:p>
          <a:p>
            <a:endParaRPr lang="en-US" dirty="0">
              <a:latin typeface="Times New Roman"/>
              <a:cs typeface="David"/>
            </a:endParaRPr>
          </a:p>
        </p:txBody>
      </p:sp>
    </p:spTree>
    <p:extLst>
      <p:ext uri="{BB962C8B-B14F-4D97-AF65-F5344CB8AC3E}">
        <p14:creationId xmlns:p14="http://schemas.microsoft.com/office/powerpoint/2010/main" val="149905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דוגמאות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פונקציה המקבלת רשימה ומחזירה רשימה הפוכה (האיבר שהיה ראשון ברשימה המקורית הופך להיות אחרון והאחרון ראשון וכו').</a:t>
            </a:r>
            <a:r>
              <a:rPr lang="en-US" dirty="0">
                <a:cs typeface="David" panose="020E0502060401010101" pitchFamily="34" charset="-79"/>
              </a:rPr>
              <a:t/>
            </a:r>
            <a:br>
              <a:rPr lang="en-US" dirty="0">
                <a:cs typeface="David" panose="020E0502060401010101" pitchFamily="34" charset="-79"/>
              </a:rPr>
            </a:br>
            <a:r>
              <a:rPr lang="he-IL" dirty="0">
                <a:cs typeface="David" panose="020E0502060401010101" pitchFamily="34" charset="-79"/>
              </a:rPr>
              <a:t>לדוגמא:</a:t>
            </a:r>
          </a:p>
          <a:p>
            <a:r>
              <a:rPr lang="en-US" dirty="0">
                <a:latin typeface="Times New Roman"/>
                <a:cs typeface="David"/>
              </a:rPr>
              <a:t>(test (</a:t>
            </a:r>
            <a:r>
              <a:rPr lang="en-US" dirty="0" err="1">
                <a:latin typeface="Times New Roman"/>
                <a:cs typeface="David"/>
              </a:rPr>
              <a:t>revr</a:t>
            </a:r>
            <a:r>
              <a:rPr lang="en-US" dirty="0">
                <a:latin typeface="Times New Roman"/>
                <a:cs typeface="David"/>
              </a:rPr>
              <a:t> (list 1 2 3 4 5 6 7 8 9)) =&gt; '(9 8 7 6 5 4 3 2 1</a:t>
            </a:r>
            <a:r>
              <a:rPr lang="en-US" dirty="0" smtClean="0">
                <a:latin typeface="Times New Roman"/>
                <a:cs typeface="David"/>
              </a:rPr>
              <a:t>))</a:t>
            </a:r>
            <a:endParaRPr lang="en-US" dirty="0">
              <a:latin typeface="Times New Roman"/>
              <a:cs typeface="David"/>
            </a:endParaRPr>
          </a:p>
        </p:txBody>
      </p:sp>
    </p:spTree>
    <p:extLst>
      <p:ext uri="{BB962C8B-B14F-4D97-AF65-F5344CB8AC3E}">
        <p14:creationId xmlns:p14="http://schemas.microsoft.com/office/powerpoint/2010/main" val="417251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דוגמא – פתרון היפוך רשימה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David"/>
              </a:rPr>
              <a:t>(: </a:t>
            </a:r>
            <a:r>
              <a:rPr lang="en-US" dirty="0" err="1">
                <a:latin typeface="Times New Roman"/>
                <a:cs typeface="David"/>
              </a:rPr>
              <a:t>revr</a:t>
            </a:r>
            <a:r>
              <a:rPr lang="en-US" dirty="0">
                <a:latin typeface="Times New Roman"/>
                <a:cs typeface="David"/>
              </a:rPr>
              <a:t> : (</a:t>
            </a:r>
            <a:r>
              <a:rPr lang="en-US" dirty="0" err="1">
                <a:latin typeface="Times New Roman"/>
                <a:cs typeface="David"/>
              </a:rPr>
              <a:t>Listof</a:t>
            </a:r>
            <a:r>
              <a:rPr lang="en-US" dirty="0">
                <a:latin typeface="Times New Roman"/>
                <a:cs typeface="David"/>
              </a:rPr>
              <a:t> Any) =&gt; 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Times New Roman"/>
                <a:cs typeface="Times New Roman"/>
              </a:rPr>
              <a:t>Listof</a:t>
            </a:r>
            <a:r>
              <a:rPr lang="en-US" dirty="0">
                <a:latin typeface="Times New Roman"/>
                <a:cs typeface="Times New Roman"/>
              </a:rPr>
              <a:t> Any)</a:t>
            </a:r>
            <a:r>
              <a:rPr lang="en-US" dirty="0">
                <a:latin typeface="Times New Roman"/>
                <a:cs typeface="David"/>
              </a:rPr>
              <a:t>)</a:t>
            </a:r>
            <a:br>
              <a:rPr lang="en-US" dirty="0">
                <a:latin typeface="Times New Roman"/>
                <a:cs typeface="David"/>
              </a:rPr>
            </a:br>
            <a:r>
              <a:rPr lang="en-US" dirty="0">
                <a:latin typeface="Times New Roman"/>
                <a:cs typeface="David"/>
              </a:rPr>
              <a:t>(define (</a:t>
            </a:r>
            <a:r>
              <a:rPr lang="en-US" dirty="0" err="1">
                <a:latin typeface="Times New Roman"/>
                <a:cs typeface="David"/>
              </a:rPr>
              <a:t>revr</a:t>
            </a:r>
            <a:r>
              <a:rPr lang="en-US" dirty="0">
                <a:latin typeface="Times New Roman"/>
                <a:cs typeface="David"/>
              </a:rPr>
              <a:t> ls)</a:t>
            </a:r>
            <a:r>
              <a:rPr lang="en-US" dirty="0">
                <a:cs typeface="David" panose="020E0502060401010101" pitchFamily="34" charset="-79"/>
              </a:rPr>
              <a:t/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 (match ls</a:t>
            </a:r>
            <a:br>
              <a:rPr lang="en-US" dirty="0">
                <a:latin typeface="Times New Roman"/>
                <a:cs typeface="David"/>
              </a:rPr>
            </a:br>
            <a:r>
              <a:rPr lang="en-US" dirty="0">
                <a:latin typeface="Times New Roman"/>
                <a:cs typeface="David"/>
              </a:rPr>
              <a:t>    [(or (list) (list _)) ls] </a:t>
            </a:r>
            <a:r>
              <a:rPr lang="en-US" dirty="0">
                <a:cs typeface="David" panose="020E0502060401010101" pitchFamily="34" charset="-79"/>
              </a:rPr>
              <a:t/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   [(list </a:t>
            </a:r>
            <a:r>
              <a:rPr lang="en-US" dirty="0" err="1">
                <a:latin typeface="Times New Roman"/>
                <a:cs typeface="David"/>
              </a:rPr>
              <a:t>bs</a:t>
            </a:r>
            <a:r>
              <a:rPr lang="en-US" dirty="0">
                <a:latin typeface="Times New Roman"/>
                <a:cs typeface="David"/>
              </a:rPr>
              <a:t> ... a) (cons a (</a:t>
            </a:r>
            <a:r>
              <a:rPr lang="en-US" dirty="0" err="1">
                <a:latin typeface="Times New Roman"/>
                <a:cs typeface="David"/>
              </a:rPr>
              <a:t>revr</a:t>
            </a:r>
            <a:r>
              <a:rPr lang="en-US" dirty="0">
                <a:latin typeface="Times New Roman"/>
                <a:cs typeface="David"/>
              </a:rPr>
              <a:t> </a:t>
            </a:r>
            <a:r>
              <a:rPr lang="en-US" dirty="0" err="1">
                <a:latin typeface="Times New Roman"/>
                <a:cs typeface="David"/>
              </a:rPr>
              <a:t>bs</a:t>
            </a:r>
            <a:r>
              <a:rPr lang="en-US" dirty="0">
                <a:latin typeface="Times New Roman"/>
                <a:cs typeface="David"/>
              </a:rPr>
              <a:t>))]))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0636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תרגילים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+mj-lt"/>
              <a:buAutoNum type="arabicPeriod"/>
            </a:pPr>
            <a:r>
              <a:rPr lang="he-IL" dirty="0">
                <a:cs typeface="David" panose="020E0502060401010101" pitchFamily="34" charset="-79"/>
              </a:rPr>
              <a:t>כתבו פונקציה המקבלת רשימה של מספרים ומחשבת את סכום האיברים ברשימה ע"י שימוש בפונקציה </a:t>
            </a:r>
            <a:r>
              <a:rPr lang="en-US" dirty="0">
                <a:cs typeface="David" panose="020E0502060401010101" pitchFamily="34" charset="-79"/>
              </a:rPr>
              <a:t>match</a:t>
            </a:r>
            <a:r>
              <a:rPr lang="he-IL" dirty="0">
                <a:cs typeface="David" panose="020E0502060401010101" pitchFamily="34" charset="-79"/>
              </a:rPr>
              <a:t>.</a:t>
            </a:r>
          </a:p>
          <a:p>
            <a:pPr algn="r" rtl="1">
              <a:buFont typeface="+mj-lt"/>
              <a:buAutoNum type="arabicPeriod"/>
            </a:pPr>
            <a:r>
              <a:rPr lang="he-IL" dirty="0" smtClean="0">
                <a:cs typeface="David" panose="020E0502060401010101" pitchFamily="34" charset="-79"/>
              </a:rPr>
              <a:t>כתבו </a:t>
            </a:r>
            <a:r>
              <a:rPr lang="he-IL" dirty="0">
                <a:cs typeface="David" panose="020E0502060401010101" pitchFamily="34" charset="-79"/>
              </a:rPr>
              <a:t>פונקציה המקבלת רשימה של מספרים וסמלים</a:t>
            </a:r>
            <a:r>
              <a:rPr lang="en-US" dirty="0">
                <a:cs typeface="David" panose="020E0502060401010101" pitchFamily="34" charset="-79"/>
              </a:rPr>
              <a:t> </a:t>
            </a:r>
            <a:r>
              <a:rPr lang="he-IL" dirty="0">
                <a:cs typeface="David" panose="020E0502060401010101" pitchFamily="34" charset="-79"/>
              </a:rPr>
              <a:t> המייצגת ביטוי של חיבור וחיסור מספרים ומחזירה את התוצאה של הביטוי.</a:t>
            </a:r>
            <a:r>
              <a:rPr lang="en-US" dirty="0">
                <a:cs typeface="David" panose="020E0502060401010101" pitchFamily="34" charset="-79"/>
              </a:rPr>
              <a:t/>
            </a:r>
            <a:br>
              <a:rPr lang="en-US" dirty="0">
                <a:cs typeface="David" panose="020E0502060401010101" pitchFamily="34" charset="-79"/>
              </a:rPr>
            </a:br>
            <a:r>
              <a:rPr lang="he-IL" dirty="0">
                <a:cs typeface="David" panose="020E0502060401010101" pitchFamily="34" charset="-79"/>
              </a:rPr>
              <a:t>לדוגמא: </a:t>
            </a:r>
            <a:r>
              <a:rPr lang="en-US" dirty="0">
                <a:cs typeface="David" panose="020E0502060401010101" pitchFamily="34" charset="-79"/>
              </a:rPr>
              <a:t>(calc-list '(1 + 2 - 3 + 4 + 5 - 6))</a:t>
            </a:r>
            <a:r>
              <a:rPr lang="he-IL" dirty="0">
                <a:cs typeface="David" panose="020E0502060401010101" pitchFamily="34" charset="-79"/>
              </a:rPr>
              <a:t> יחזיר 3. ניתן להניח שהביטוי תקין ומכיל רק + או -.</a:t>
            </a:r>
          </a:p>
          <a:p>
            <a:pPr algn="r" rtl="1">
              <a:buFont typeface="+mj-lt"/>
              <a:buAutoNum type="arabicPeriod"/>
            </a:pPr>
            <a:endParaRPr lang="he-IL" dirty="0"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9878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פתרונות לתרגילים</a:t>
            </a:r>
            <a:endParaRPr lang="en-US" dirty="0">
              <a:cs typeface="David" panose="020E0502060401010101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(: </a:t>
            </a:r>
            <a:r>
              <a:rPr lang="en-US" dirty="0"/>
              <a:t>sum : ( </a:t>
            </a:r>
            <a:r>
              <a:rPr lang="en-US" dirty="0" err="1"/>
              <a:t>Listof</a:t>
            </a:r>
            <a:r>
              <a:rPr lang="en-US" dirty="0"/>
              <a:t>  Number )  -&gt;  Number )</a:t>
            </a:r>
            <a:br>
              <a:rPr lang="en-US" dirty="0"/>
            </a:br>
            <a:r>
              <a:rPr lang="en-US" dirty="0"/>
              <a:t>	( define (sum </a:t>
            </a:r>
            <a:r>
              <a:rPr lang="en-US" dirty="0" err="1"/>
              <a:t>lst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	( match </a:t>
            </a:r>
            <a:r>
              <a:rPr lang="en-US" dirty="0" err="1"/>
              <a:t>lst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	</a:t>
            </a:r>
            <a:r>
              <a:rPr lang="pt-BR" dirty="0"/>
              <a:t>[( cons h t) (+ h (sum t))]</a:t>
            </a:r>
            <a:br>
              <a:rPr lang="pt-BR" dirty="0"/>
            </a:br>
            <a:r>
              <a:rPr lang="pt-BR" dirty="0"/>
              <a:t>			</a:t>
            </a:r>
            <a:r>
              <a:rPr lang="en-US" dirty="0"/>
              <a:t>[ '() 0]) 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4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פתרונות לתרגילים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2.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(: </a:t>
            </a:r>
            <a:r>
              <a:rPr lang="en-US" dirty="0"/>
              <a:t>calc-list : (</a:t>
            </a:r>
            <a:r>
              <a:rPr lang="en-US" dirty="0" err="1"/>
              <a:t>Listof</a:t>
            </a:r>
            <a:r>
              <a:rPr lang="en-US" dirty="0"/>
              <a:t> (U Number Symbol)) -&gt; Number)</a:t>
            </a:r>
          </a:p>
          <a:p>
            <a:pPr>
              <a:buNone/>
            </a:pPr>
            <a:r>
              <a:rPr lang="en-US" dirty="0"/>
              <a:t>		(define (calc-list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  		(: help : (</a:t>
            </a:r>
            <a:r>
              <a:rPr lang="en-US" dirty="0" err="1">
                <a:latin typeface="Times New Roman"/>
                <a:cs typeface="Times New Roman"/>
              </a:rPr>
              <a:t>Listof</a:t>
            </a:r>
            <a:r>
              <a:rPr lang="en-US" dirty="0">
                <a:latin typeface="Times New Roman"/>
                <a:cs typeface="Times New Roman"/>
              </a:rPr>
              <a:t> (U Number Symbol)) Symbol -&gt; Number)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  			(define (help </a:t>
            </a:r>
            <a:r>
              <a:rPr lang="en-US" dirty="0" err="1">
                <a:latin typeface="Times New Roman"/>
                <a:cs typeface="Times New Roman"/>
              </a:rPr>
              <a:t>lst</a:t>
            </a:r>
            <a:r>
              <a:rPr lang="en-US" dirty="0">
                <a:latin typeface="Times New Roman"/>
                <a:cs typeface="Times New Roman"/>
              </a:rPr>
              <a:t> s)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    				(match </a:t>
            </a:r>
            <a:r>
              <a:rPr lang="en-US" dirty="0" err="1">
                <a:latin typeface="Times New Roman"/>
                <a:cs typeface="Times New Roman"/>
              </a:rPr>
              <a:t>lst</a:t>
            </a:r>
            <a:endParaRPr lang="en-US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dirty="0"/>
              <a:t>    					['() 0]</a:t>
            </a:r>
          </a:p>
          <a:p>
            <a:pPr>
              <a:buNone/>
            </a:pPr>
            <a:r>
              <a:rPr lang="en-US" dirty="0"/>
              <a:t>    					[(list (number: n) x ...)</a:t>
            </a:r>
          </a:p>
          <a:p>
            <a:pPr>
              <a:buNone/>
            </a:pPr>
            <a:r>
              <a:rPr lang="en-US" dirty="0"/>
              <a:t>     						(match s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       							['+ (+ (help x s) n)]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       							['- (- (help x s) n)])]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    					[(list (symbol: op) x ...) (help x op)]))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  		(help </a:t>
            </a:r>
            <a:r>
              <a:rPr lang="en-US" dirty="0" err="1">
                <a:latin typeface="Times New Roman"/>
                <a:cs typeface="Times New Roman"/>
              </a:rPr>
              <a:t>lst</a:t>
            </a:r>
            <a:r>
              <a:rPr lang="en-US" dirty="0">
                <a:latin typeface="Times New Roman"/>
                <a:cs typeface="Times New Roman"/>
              </a:rPr>
              <a:t> '+))</a:t>
            </a:r>
            <a:endParaRPr lang="he-IL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537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1F1C6-39DE-42F2-A8C2-B281A988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2E827-EE94-41E5-A4BE-635EA935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r" rtl="1">
              <a:buNone/>
            </a:pPr>
            <a:r>
              <a:rPr lang="he-IL" dirty="0">
                <a:latin typeface="Times New Roman"/>
                <a:cs typeface="Gisha"/>
              </a:rPr>
              <a:t>הגדרת שם מזהה לבלוק לוקאלי.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 (let ([id1 exp1] [id2 exp2].. [</a:t>
            </a:r>
            <a:r>
              <a:rPr lang="en-US" dirty="0" err="1">
                <a:latin typeface="Times New Roman"/>
                <a:cs typeface="Times New Roman"/>
              </a:rPr>
              <a:t>idn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expn</a:t>
            </a:r>
            <a:r>
              <a:rPr lang="en-US" dirty="0">
                <a:latin typeface="Times New Roman"/>
                <a:cs typeface="Times New Roman"/>
              </a:rPr>
              <a:t>])</a:t>
            </a:r>
            <a:endParaRPr lang="en-US" dirty="0">
              <a:cs typeface="Times New Roman"/>
            </a:endParaRPr>
          </a:p>
          <a:p>
            <a:pPr marL="0" indent="0" algn="l">
              <a:buNone/>
            </a:pPr>
            <a:r>
              <a:rPr lang="en-US" dirty="0">
                <a:latin typeface="Times New Roman"/>
                <a:cs typeface="Times New Roman"/>
              </a:rPr>
              <a:t>		</a:t>
            </a:r>
            <a:r>
              <a:rPr lang="en-US" dirty="0" err="1">
                <a:latin typeface="Times New Roman"/>
                <a:cs typeface="Times New Roman"/>
              </a:rPr>
              <a:t>body_using</a:t>
            </a:r>
            <a:r>
              <a:rPr lang="en-US" dirty="0">
                <a:latin typeface="Times New Roman"/>
                <a:cs typeface="Times New Roman"/>
              </a:rPr>
              <a:t> id1,id2 and </a:t>
            </a:r>
            <a:r>
              <a:rPr lang="en-US" dirty="0" err="1">
                <a:latin typeface="Times New Roman"/>
                <a:cs typeface="Times New Roman"/>
              </a:rPr>
              <a:t>idn</a:t>
            </a:r>
            <a:r>
              <a:rPr lang="en-US" dirty="0">
                <a:latin typeface="Times New Roman"/>
                <a:cs typeface="Times New Roman"/>
              </a:rPr>
              <a:t> )</a:t>
            </a:r>
          </a:p>
          <a:p>
            <a:pPr marL="0" indent="0">
              <a:buNone/>
            </a:pPr>
            <a:endParaRPr lang="en-US" dirty="0">
              <a:cs typeface="Times New Roman"/>
            </a:endParaRPr>
          </a:p>
          <a:p>
            <a:pPr>
              <a:buNone/>
            </a:pPr>
            <a:r>
              <a:rPr lang="en-US" dirty="0">
                <a:cs typeface="Times New Roman"/>
              </a:rPr>
              <a:t>&gt; (let ([x 2][y 3]) (* x y))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cs typeface="Times New Roman"/>
              </a:rPr>
              <a:t>6</a:t>
            </a:r>
          </a:p>
          <a:p>
            <a:pPr>
              <a:buNone/>
            </a:pPr>
            <a:r>
              <a:rPr lang="en-US" dirty="0">
                <a:solidFill>
                  <a:srgbClr val="404040"/>
                </a:solidFill>
                <a:cs typeface="Times New Roman"/>
              </a:rPr>
              <a:t>&gt; (let ([x 4]) (* x x))</a:t>
            </a:r>
            <a:endParaRPr lang="en-US" dirty="0">
              <a:solidFill>
                <a:schemeClr val="tx1"/>
              </a:solidFill>
              <a:cs typeface="Times New Roman"/>
            </a:endParaRPr>
          </a:p>
          <a:p>
            <a:pPr>
              <a:buNone/>
            </a:pPr>
            <a:r>
              <a:rPr lang="en-US" dirty="0">
                <a:solidFill>
                  <a:srgbClr val="404040"/>
                </a:solidFill>
                <a:cs typeface="Times New Roman"/>
              </a:rPr>
              <a:t>16</a:t>
            </a:r>
          </a:p>
          <a:p>
            <a:pPr>
              <a:buNone/>
            </a:pPr>
            <a:r>
              <a:rPr lang="en-US" dirty="0">
                <a:solidFill>
                  <a:srgbClr val="404040"/>
                </a:solidFill>
                <a:cs typeface="Times New Roman"/>
              </a:rPr>
              <a:t>&gt; (let ([x 1] [y 2] [z 3]) (+ x y z))</a:t>
            </a:r>
          </a:p>
          <a:p>
            <a:pPr>
              <a:buNone/>
            </a:pPr>
            <a:r>
              <a:rPr lang="en-US" dirty="0">
                <a:solidFill>
                  <a:srgbClr val="404040"/>
                </a:solidFill>
                <a:cs typeface="Times New Roman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1296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>
                <a:solidFill>
                  <a:srgbClr val="00B0F0"/>
                </a:solidFill>
                <a:latin typeface="Times New Roman"/>
                <a:cs typeface="Times New Roman"/>
              </a:rPr>
              <a:t>match</a:t>
            </a:r>
            <a:r>
              <a:rPr lang="en-US" dirty="0">
                <a:latin typeface="Times New Roman"/>
                <a:cs typeface="Times New Roman"/>
              </a:rPr>
              <a:t> value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	[ pattern1  result-expr1 ]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	[ pattern2  result-expr2 ]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	…</a:t>
            </a:r>
            <a:r>
              <a:rPr lang="en-US" dirty="0">
                <a:latin typeface="Times New Roman"/>
                <a:cs typeface="David"/>
              </a:rPr>
              <a:t>)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הפונקציה </a:t>
            </a:r>
            <a:r>
              <a:rPr lang="en-US" dirty="0">
                <a:cs typeface="David" panose="020E0502060401010101" pitchFamily="34" charset="-79"/>
              </a:rPr>
              <a:t>match</a:t>
            </a:r>
            <a:r>
              <a:rPr lang="he-IL" dirty="0">
                <a:cs typeface="David" panose="020E0502060401010101" pitchFamily="34" charset="-79"/>
              </a:rPr>
              <a:t> מחזירה את הערך (</a:t>
            </a:r>
            <a:r>
              <a:rPr lang="en-US" dirty="0"/>
              <a:t>result-expr</a:t>
            </a:r>
            <a:r>
              <a:rPr lang="he-IL" dirty="0">
                <a:cs typeface="David" panose="020E0502060401010101" pitchFamily="34" charset="-79"/>
              </a:rPr>
              <a:t>) לתבנית הראשונה שמתאימה.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תבנית שתמיד מצליחה:</a:t>
            </a:r>
          </a:p>
          <a:p>
            <a:r>
              <a:rPr lang="en-US" dirty="0">
                <a:latin typeface="Times New Roman"/>
                <a:cs typeface="David"/>
              </a:rPr>
              <a:t>(match (list 1 2 3) [x x])</a:t>
            </a:r>
          </a:p>
          <a:p>
            <a:r>
              <a:rPr lang="en-US" dirty="0"/>
              <a:t>'(1 2 3)</a:t>
            </a:r>
          </a:p>
        </p:txBody>
      </p:sp>
    </p:spTree>
    <p:extLst>
      <p:ext uri="{BB962C8B-B14F-4D97-AF65-F5344CB8AC3E}">
        <p14:creationId xmlns:p14="http://schemas.microsoft.com/office/powerpoint/2010/main" val="213162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תבנית של סימבול:</a:t>
            </a:r>
          </a:p>
          <a:p>
            <a:r>
              <a:rPr lang="en-US" dirty="0">
                <a:latin typeface="Times New Roman"/>
                <a:cs typeface="Times New Roman"/>
              </a:rPr>
              <a:t>(let ([ foo 'x])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	(match foo ['x "yes"] [else "no"]))</a:t>
            </a:r>
          </a:p>
        </p:txBody>
      </p:sp>
    </p:spTree>
    <p:extLst>
      <p:ext uri="{BB962C8B-B14F-4D97-AF65-F5344CB8AC3E}">
        <p14:creationId xmlns:p14="http://schemas.microsoft.com/office/powerpoint/2010/main" val="105090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תבנית של סימבול:</a:t>
            </a:r>
          </a:p>
          <a:p>
            <a:r>
              <a:rPr lang="en-US" dirty="0">
                <a:latin typeface="Times New Roman"/>
                <a:cs typeface="Times New Roman"/>
              </a:rPr>
              <a:t>(let ([ foo 'x])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	(match foo ['x "yes"] [ 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else</a:t>
            </a:r>
            <a:r>
              <a:rPr lang="en-US" dirty="0">
                <a:latin typeface="Times New Roman"/>
                <a:cs typeface="Times New Roman"/>
              </a:rPr>
              <a:t> "no"]))</a:t>
            </a:r>
          </a:p>
          <a:p>
            <a:pPr algn="r" rtl="1"/>
            <a:r>
              <a:rPr lang="he-IL" dirty="0">
                <a:solidFill>
                  <a:srgbClr val="FF0000"/>
                </a:solidFill>
                <a:cs typeface="David" panose="020E0502060401010101" pitchFamily="34" charset="-79"/>
              </a:rPr>
              <a:t>יש לציין שבפונקציה </a:t>
            </a:r>
            <a:r>
              <a:rPr lang="en-US" dirty="0">
                <a:solidFill>
                  <a:srgbClr val="FF0000"/>
                </a:solidFill>
              </a:rPr>
              <a:t>match</a:t>
            </a:r>
            <a:r>
              <a:rPr lang="he-IL" dirty="0">
                <a:solidFill>
                  <a:srgbClr val="FF0000"/>
                </a:solidFill>
                <a:cs typeface="David" panose="020E0502060401010101" pitchFamily="34" charset="-79"/>
              </a:rPr>
              <a:t> אין ייחודיות למילה 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he-IL" dirty="0">
                <a:solidFill>
                  <a:srgbClr val="FF0000"/>
                </a:solidFill>
                <a:cs typeface="David" panose="020E0502060401010101" pitchFamily="34" charset="-79"/>
              </a:rPr>
              <a:t> אלא המילה 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he-IL" dirty="0">
                <a:solidFill>
                  <a:srgbClr val="FF0000"/>
                </a:solidFill>
                <a:cs typeface="David" panose="020E0502060401010101" pitchFamily="34" charset="-79"/>
              </a:rPr>
              <a:t> היא כמו בדוגמא לעיל של תבנית שתמיד מצליחה ונקבל את 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he-IL" dirty="0">
                <a:solidFill>
                  <a:srgbClr val="FF0000"/>
                </a:solidFill>
                <a:cs typeface="David" panose="020E0502060401010101" pitchFamily="34" charset="-79"/>
              </a:rPr>
              <a:t> כמשתנה בעל ערך.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ניתן להשתמש עם הערכים שלהם ביצענו קישור בתבנית, לדוגמא:</a:t>
            </a:r>
          </a:p>
          <a:p>
            <a:r>
              <a:rPr lang="en-US" dirty="0">
                <a:latin typeface="Times New Roman"/>
                <a:cs typeface="Times New Roman"/>
              </a:rPr>
              <a:t>(match '(1 2 3)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     [(list x y z)  </a:t>
            </a:r>
            <a:r>
              <a:rPr lang="pl-PL" dirty="0">
                <a:latin typeface="Times New Roman"/>
                <a:cs typeface="Times New Roman"/>
              </a:rPr>
              <a:t>(+ x y z)])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2485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דוגמא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חישוב הסכום של האיברים ברשימת </a:t>
            </a:r>
            <a:r>
              <a:rPr lang="he-IL" u="sng" dirty="0">
                <a:cs typeface="David" panose="020E0502060401010101" pitchFamily="34" charset="-79"/>
              </a:rPr>
              <a:t>מספרים</a:t>
            </a:r>
            <a:r>
              <a:rPr lang="he-IL" dirty="0">
                <a:cs typeface="David" panose="020E0502060401010101" pitchFamily="34" charset="-79"/>
              </a:rPr>
              <a:t>:</a:t>
            </a:r>
          </a:p>
          <a:p>
            <a:r>
              <a:rPr lang="en-US" dirty="0">
                <a:latin typeface="Times New Roman"/>
                <a:cs typeface="Times New Roman"/>
              </a:rPr>
              <a:t>(: sum : (</a:t>
            </a:r>
            <a:r>
              <a:rPr lang="en-US" dirty="0" err="1">
                <a:latin typeface="Times New Roman"/>
                <a:cs typeface="Times New Roman"/>
              </a:rPr>
              <a:t>Listof</a:t>
            </a:r>
            <a:r>
              <a:rPr lang="en-US" dirty="0">
                <a:latin typeface="Times New Roman"/>
                <a:cs typeface="Times New Roman"/>
              </a:rPr>
              <a:t> Number) -&gt; Number)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(define (sum </a:t>
            </a:r>
            <a:r>
              <a:rPr lang="en-US" dirty="0" err="1">
                <a:latin typeface="Times New Roman"/>
                <a:cs typeface="Times New Roman"/>
              </a:rPr>
              <a:t>lst</a:t>
            </a:r>
            <a:r>
              <a:rPr lang="en-US" dirty="0">
                <a:latin typeface="Times New Roman"/>
                <a:cs typeface="Times New Roman"/>
              </a:rPr>
              <a:t>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   (match </a:t>
            </a:r>
            <a:r>
              <a:rPr lang="en-US" dirty="0" err="1">
                <a:latin typeface="Times New Roman"/>
                <a:cs typeface="Times New Roman"/>
              </a:rPr>
              <a:t>lst</a:t>
            </a:r>
            <a:r>
              <a:rPr lang="en-US" dirty="0">
                <a:latin typeface="Times New Roman"/>
                <a:cs typeface="Times New Roman"/>
              </a:rPr>
              <a:t/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       ['() 0]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       [(cons h t) (+ h (sum t))]))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השימוש בתבנית ה </a:t>
            </a:r>
            <a:r>
              <a:rPr lang="en-US" dirty="0"/>
              <a:t>cons</a:t>
            </a:r>
            <a:r>
              <a:rPr lang="he-IL" dirty="0">
                <a:cs typeface="David" panose="020E0502060401010101" pitchFamily="34" charset="-79"/>
              </a:rPr>
              <a:t> מאפשרת שימוש במקביל ב </a:t>
            </a:r>
            <a:r>
              <a:rPr lang="en-US" dirty="0"/>
              <a:t>first</a:t>
            </a:r>
            <a:r>
              <a:rPr lang="he-IL" dirty="0">
                <a:cs typeface="David" panose="020E0502060401010101" pitchFamily="34" charset="-79"/>
              </a:rPr>
              <a:t> ו </a:t>
            </a:r>
            <a:r>
              <a:rPr lang="en-US" dirty="0"/>
              <a:t>rest</a:t>
            </a:r>
            <a:r>
              <a:rPr lang="he-IL" dirty="0">
                <a:cs typeface="David" panose="020E0502060401010101" pitchFamily="34" charset="-79"/>
              </a:rPr>
              <a:t> של הרשימה,</a:t>
            </a:r>
            <a:r>
              <a:rPr lang="en-US" dirty="0"/>
              <a:t/>
            </a:r>
            <a:br>
              <a:rPr lang="en-US" dirty="0"/>
            </a:br>
            <a:r>
              <a:rPr lang="he-IL" dirty="0">
                <a:cs typeface="David" panose="020E0502060401010101" pitchFamily="34" charset="-79"/>
              </a:rPr>
              <a:t>בדוגמא המשתנה </a:t>
            </a:r>
            <a:r>
              <a:rPr lang="en-US" dirty="0"/>
              <a:t>h</a:t>
            </a:r>
            <a:r>
              <a:rPr lang="he-IL" dirty="0">
                <a:cs typeface="David" panose="020E0502060401010101" pitchFamily="34" charset="-79"/>
              </a:rPr>
              <a:t> כבר מכיל את ה </a:t>
            </a:r>
            <a:r>
              <a:rPr lang="en-US" dirty="0"/>
              <a:t>first</a:t>
            </a:r>
            <a:r>
              <a:rPr lang="he-IL" dirty="0">
                <a:cs typeface="David" panose="020E0502060401010101" pitchFamily="34" charset="-79"/>
              </a:rPr>
              <a:t> והמשתנה </a:t>
            </a:r>
            <a:r>
              <a:rPr lang="en-US" dirty="0"/>
              <a:t>t</a:t>
            </a:r>
            <a:r>
              <a:rPr lang="he-IL" dirty="0">
                <a:cs typeface="David" panose="020E0502060401010101" pitchFamily="34" charset="-79"/>
              </a:rPr>
              <a:t> מכיל את ה </a:t>
            </a:r>
            <a:r>
              <a:rPr lang="en-US" dirty="0"/>
              <a:t>rest</a:t>
            </a:r>
            <a:r>
              <a:rPr lang="he-IL" dirty="0">
                <a:cs typeface="David" panose="020E0502060401010101" pitchFamily="34" charset="-79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5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תבנית של רשימה:</a:t>
            </a:r>
          </a:p>
          <a:p>
            <a:r>
              <a:rPr lang="en-US" dirty="0" smtClean="0">
                <a:latin typeface="Times New Roman"/>
                <a:cs typeface="David"/>
              </a:rPr>
              <a:t>(match ‘((1) (2) 3) 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imes New Roman"/>
                <a:cs typeface="David"/>
              </a:rPr>
              <a:t>[(list (list x) (</a:t>
            </a:r>
            <a:r>
              <a:rPr lang="en-US" sz="1800" dirty="0">
                <a:latin typeface="Times New Roman"/>
                <a:cs typeface="David"/>
              </a:rPr>
              <a:t>l</a:t>
            </a:r>
            <a:r>
              <a:rPr lang="en-US" sz="1800" dirty="0" smtClean="0">
                <a:latin typeface="Times New Roman"/>
                <a:cs typeface="David"/>
              </a:rPr>
              <a:t>ist y)) z) (+ x y z))])</a:t>
            </a:r>
            <a:endParaRPr lang="he-IL" sz="1800" dirty="0">
              <a:latin typeface="Times New Roman"/>
              <a:cs typeface="David"/>
            </a:endParaRPr>
          </a:p>
          <a:p>
            <a:r>
              <a:rPr lang="en-US" dirty="0">
                <a:cs typeface="David" panose="020E0502060401010101" pitchFamily="34" charset="-79"/>
              </a:rPr>
              <a:t>6</a:t>
            </a:r>
            <a:endParaRPr lang="he-IL" dirty="0">
              <a:cs typeface="David" panose="020E0502060401010101" pitchFamily="34" charset="-79"/>
            </a:endParaRP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בתבנית של רשימה ניתן להשתמש ב '...' המייצג חזרה (או לא) על התבנית הקודמת, לדוגמא:</a:t>
            </a:r>
          </a:p>
          <a:p>
            <a:r>
              <a:rPr lang="en-US" dirty="0">
                <a:latin typeface="Times New Roman"/>
                <a:cs typeface="Times New Roman"/>
              </a:rPr>
              <a:t>(match </a:t>
            </a:r>
            <a:r>
              <a:rPr lang="he-IL" dirty="0">
                <a:latin typeface="Times New Roman"/>
                <a:cs typeface="David"/>
              </a:rPr>
              <a:t>'</a:t>
            </a:r>
            <a:r>
              <a:rPr lang="en-US" dirty="0">
                <a:latin typeface="Times New Roman"/>
                <a:cs typeface="Times New Roman"/>
              </a:rPr>
              <a:t>((1 2) (3 4) (5 6) (7 8))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     [list (list x y) ...) (append x y)])</a:t>
            </a:r>
          </a:p>
          <a:p>
            <a:r>
              <a:rPr lang="he-IL" dirty="0">
                <a:latin typeface="Times New Roman"/>
                <a:cs typeface="David"/>
              </a:rPr>
              <a:t>'</a:t>
            </a:r>
            <a:r>
              <a:rPr lang="en-US" dirty="0">
                <a:latin typeface="Times New Roman"/>
                <a:cs typeface="Times New Roman"/>
              </a:rPr>
              <a:t>(1 3 5 7 2 4 6 8)  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; x =&gt; '(1 3 5 7) , y =&gt; '(2 4 6 8)</a:t>
            </a:r>
            <a:endParaRPr lang="en-US" dirty="0">
              <a:solidFill>
                <a:srgbClr val="FF000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044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דוגמאות לתבניות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>
                <a:solidFill>
                  <a:srgbClr val="00B0F0"/>
                </a:solidFill>
                <a:latin typeface="Times New Roman"/>
                <a:cs typeface="Times New Roman"/>
              </a:rPr>
              <a:t>match</a:t>
            </a:r>
            <a:r>
              <a:rPr lang="en-US" dirty="0">
                <a:latin typeface="Times New Roman"/>
                <a:cs typeface="Times New Roman"/>
              </a:rPr>
              <a:t> value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	[ id  result-expr])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תבנית המתאימה תמיד ו </a:t>
            </a:r>
            <a:r>
              <a:rPr lang="en-US" dirty="0">
                <a:cs typeface="David" panose="020E0502060401010101" pitchFamily="34" charset="-79"/>
              </a:rPr>
              <a:t>id</a:t>
            </a:r>
            <a:r>
              <a:rPr lang="he-IL" dirty="0">
                <a:cs typeface="David" panose="020E0502060401010101" pitchFamily="34" charset="-79"/>
              </a:rPr>
              <a:t> מקושר.</a:t>
            </a:r>
          </a:p>
          <a:p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>
                <a:solidFill>
                  <a:srgbClr val="00B0F0"/>
                </a:solidFill>
                <a:latin typeface="Times New Roman"/>
                <a:cs typeface="Times New Roman"/>
              </a:rPr>
              <a:t>match</a:t>
            </a:r>
            <a:r>
              <a:rPr lang="en-US" dirty="0">
                <a:latin typeface="Times New Roman"/>
                <a:cs typeface="Times New Roman"/>
              </a:rPr>
              <a:t> value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	[ </a:t>
            </a:r>
            <a:r>
              <a:rPr lang="he-IL" dirty="0">
                <a:latin typeface="Times New Roman"/>
                <a:cs typeface="David"/>
              </a:rPr>
              <a:t>_</a:t>
            </a:r>
            <a:r>
              <a:rPr lang="en-US" dirty="0">
                <a:latin typeface="Times New Roman"/>
                <a:cs typeface="Times New Roman"/>
              </a:rPr>
              <a:t>  result-expr])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תבנית המתאימה תמיד ללא קישור.</a:t>
            </a:r>
          </a:p>
          <a:p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>
                <a:solidFill>
                  <a:srgbClr val="00B0F0"/>
                </a:solidFill>
                <a:latin typeface="Times New Roman"/>
                <a:cs typeface="Times New Roman"/>
              </a:rPr>
              <a:t>match</a:t>
            </a:r>
            <a:r>
              <a:rPr lang="en-US" dirty="0">
                <a:latin typeface="Times New Roman"/>
                <a:cs typeface="Times New Roman"/>
              </a:rPr>
              <a:t> value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	[(number : n)  result-expr])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תבנית המתאימה לכל מספר ו </a:t>
            </a:r>
            <a:r>
              <a:rPr lang="en-US" dirty="0">
                <a:cs typeface="David" panose="020E0502060401010101" pitchFamily="34" charset="-79"/>
              </a:rPr>
              <a:t>n</a:t>
            </a:r>
            <a:r>
              <a:rPr lang="he-IL" dirty="0">
                <a:cs typeface="David" panose="020E0502060401010101" pitchFamily="34" charset="-79"/>
              </a:rPr>
              <a:t> מקושר.</a:t>
            </a:r>
          </a:p>
        </p:txBody>
      </p:sp>
    </p:spTree>
    <p:extLst>
      <p:ext uri="{BB962C8B-B14F-4D97-AF65-F5344CB8AC3E}">
        <p14:creationId xmlns:p14="http://schemas.microsoft.com/office/powerpoint/2010/main" val="7230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דוגמאות לתבניות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>
                <a:solidFill>
                  <a:srgbClr val="00B0F0"/>
                </a:solidFill>
                <a:latin typeface="Times New Roman"/>
                <a:cs typeface="Times New Roman"/>
              </a:rPr>
              <a:t>match</a:t>
            </a:r>
            <a:r>
              <a:rPr lang="en-US" dirty="0">
                <a:latin typeface="Times New Roman"/>
                <a:cs typeface="Times New Roman"/>
              </a:rPr>
              <a:t> value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	[(symbol : s)  result-expr])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תבנית המתאימה לכל סימבול ו </a:t>
            </a:r>
            <a:r>
              <a:rPr lang="en-US" dirty="0">
                <a:cs typeface="David" panose="020E0502060401010101" pitchFamily="34" charset="-79"/>
              </a:rPr>
              <a:t>s</a:t>
            </a:r>
            <a:r>
              <a:rPr lang="he-IL" dirty="0">
                <a:cs typeface="David" panose="020E0502060401010101" pitchFamily="34" charset="-79"/>
              </a:rPr>
              <a:t> מקושר.</a:t>
            </a:r>
          </a:p>
          <a:p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>
                <a:solidFill>
                  <a:srgbClr val="00B0F0"/>
                </a:solidFill>
                <a:latin typeface="Times New Roman"/>
                <a:cs typeface="Times New Roman"/>
              </a:rPr>
              <a:t>match</a:t>
            </a:r>
            <a:r>
              <a:rPr lang="en-US" dirty="0">
                <a:latin typeface="Times New Roman"/>
                <a:cs typeface="Times New Roman"/>
              </a:rPr>
              <a:t> value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	[(string : s)  result-expr])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תבנית המתאימה לכל מחרוזת ו </a:t>
            </a:r>
            <a:r>
              <a:rPr lang="en-US" dirty="0">
                <a:cs typeface="David" panose="020E0502060401010101" pitchFamily="34" charset="-79"/>
              </a:rPr>
              <a:t>s</a:t>
            </a:r>
            <a:r>
              <a:rPr lang="he-IL" dirty="0">
                <a:cs typeface="David" panose="020E0502060401010101" pitchFamily="34" charset="-79"/>
              </a:rPr>
              <a:t> מקושר.</a:t>
            </a:r>
          </a:p>
          <a:p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>
                <a:solidFill>
                  <a:srgbClr val="00B0F0"/>
                </a:solidFill>
                <a:latin typeface="Times New Roman"/>
                <a:cs typeface="Times New Roman"/>
              </a:rPr>
              <a:t>match</a:t>
            </a:r>
            <a:r>
              <a:rPr lang="en-US" dirty="0">
                <a:latin typeface="Times New Roman"/>
                <a:cs typeface="Times New Roman"/>
              </a:rPr>
              <a:t> value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	[(</a:t>
            </a:r>
            <a:r>
              <a:rPr lang="en-US" dirty="0" err="1">
                <a:latin typeface="Times New Roman"/>
                <a:cs typeface="Times New Roman"/>
              </a:rPr>
              <a:t>sexpr</a:t>
            </a:r>
            <a:r>
              <a:rPr lang="en-US" dirty="0">
                <a:latin typeface="Times New Roman"/>
                <a:cs typeface="Times New Roman"/>
              </a:rPr>
              <a:t> : s)  result-expr])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תבנית המתאימה ל </a:t>
            </a:r>
            <a:r>
              <a:rPr lang="en-US" dirty="0"/>
              <a:t>S- expressions</a:t>
            </a:r>
            <a:r>
              <a:rPr lang="he-IL" dirty="0">
                <a:cs typeface="David" panose="020E0502060401010101" pitchFamily="34" charset="-79"/>
              </a:rPr>
              <a:t> ו </a:t>
            </a:r>
            <a:r>
              <a:rPr lang="en-US" dirty="0">
                <a:cs typeface="David" panose="020E0502060401010101" pitchFamily="34" charset="-79"/>
              </a:rPr>
              <a:t>s</a:t>
            </a:r>
            <a:r>
              <a:rPr lang="he-IL" dirty="0">
                <a:cs typeface="David" panose="020E0502060401010101" pitchFamily="34" charset="-79"/>
              </a:rPr>
              <a:t> מקושר.</a:t>
            </a:r>
          </a:p>
          <a:p>
            <a:pPr algn="r" rtl="1"/>
            <a:endParaRPr lang="he-IL" dirty="0">
              <a:cs typeface="David" panose="020E0502060401010101" pitchFamily="34" charset="-79"/>
            </a:endParaRPr>
          </a:p>
          <a:p>
            <a:pPr algn="r" rtl="1"/>
            <a:endParaRPr lang="en-US" dirty="0"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280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1310</TotalTime>
  <Words>260</Words>
  <Application>Microsoft Office PowerPoint</Application>
  <PresentationFormat>מסך רחב</PresentationFormat>
  <Paragraphs>99</Paragraphs>
  <Slides>17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2" baseType="lpstr">
      <vt:lpstr>David</vt:lpstr>
      <vt:lpstr>Gisha</vt:lpstr>
      <vt:lpstr>Times New Roman</vt:lpstr>
      <vt:lpstr>Wingdings 3</vt:lpstr>
      <vt:lpstr>Wisp</vt:lpstr>
      <vt:lpstr>שפות תכנות</vt:lpstr>
      <vt:lpstr>Let</vt:lpstr>
      <vt:lpstr>Match</vt:lpstr>
      <vt:lpstr>Match</vt:lpstr>
      <vt:lpstr>Match</vt:lpstr>
      <vt:lpstr>דוגמא</vt:lpstr>
      <vt:lpstr>Match</vt:lpstr>
      <vt:lpstr>דוגמאות לתבניות</vt:lpstr>
      <vt:lpstr>דוגמאות לתבניות</vt:lpstr>
      <vt:lpstr>דוגמאות לתבניות</vt:lpstr>
      <vt:lpstr>דוגמאות</vt:lpstr>
      <vt:lpstr>דוגמאות</vt:lpstr>
      <vt:lpstr>דוגמאות</vt:lpstr>
      <vt:lpstr>דוגמא – פתרון היפוך רשימה</vt:lpstr>
      <vt:lpstr>תרגילים</vt:lpstr>
      <vt:lpstr>פתרונות לתרגילים</vt:lpstr>
      <vt:lpstr>פתרונות לתרגילים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שפות תכנות</dc:title>
  <dc:creator>Guilad</dc:creator>
  <cp:lastModifiedBy>Windows User</cp:lastModifiedBy>
  <cp:revision>295</cp:revision>
  <dcterms:created xsi:type="dcterms:W3CDTF">2015-02-28T19:33:42Z</dcterms:created>
  <dcterms:modified xsi:type="dcterms:W3CDTF">2022-04-03T13:53:22Z</dcterms:modified>
</cp:coreProperties>
</file>