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59" r:id="rId6"/>
    <p:sldId id="258" r:id="rId7"/>
    <p:sldId id="262" r:id="rId8"/>
    <p:sldId id="260" r:id="rId9"/>
    <p:sldId id="263" r:id="rId10"/>
    <p:sldId id="261" r:id="rId11"/>
    <p:sldId id="264" r:id="rId12"/>
    <p:sldId id="265" r:id="rId13"/>
    <p:sldId id="267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עמוס יהודה  עזריה/Amos Yehuda Azaria" initials="עיעYA" lastIdx="1" clrIdx="0">
    <p:extLst>
      <p:ext uri="{19B8F6BF-5375-455C-9EA6-DF929625EA0E}">
        <p15:presenceInfo xmlns:p15="http://schemas.microsoft.com/office/powerpoint/2012/main" userId="S::amos.azaria@ariel.ac.il::1ad62080-84e0-475e-973a-4112bbe6a2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6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3:18:54.46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47062-5781-4436-9F08-E31DEB03AE2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031D3-1E86-4017-8676-387F886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cycle alone does not promise any relationship between </a:t>
            </a:r>
            <a:r>
              <a:rPr lang="en-US"/>
              <a:t>the horse </a:t>
            </a:r>
            <a:r>
              <a:rPr lang="en-US" dirty="0"/>
              <a:t>and the zebra, it requires the middle layers to not be completely flattened.</a:t>
            </a:r>
          </a:p>
          <a:p>
            <a:r>
              <a:rPr lang="en-US" dirty="0"/>
              <a:t>See more examples here: http://shikib.com/CycleGan.html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031D3-1E86-4017-8676-387F886ED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hardikbansal.github.io/CycleGANBlog/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earning/generative-adversarial-networks-for-beginn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8928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Generator's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generator(</a:t>
            </a:r>
            <a:r>
              <a:rPr lang="en-US" dirty="0" err="1"/>
              <a:t>batch_size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z = </a:t>
            </a:r>
            <a:r>
              <a:rPr lang="en-US" dirty="0" err="1"/>
              <a:t>tf.random_normal</a:t>
            </a:r>
            <a:r>
              <a:rPr lang="en-US" dirty="0"/>
              <a:t>([</a:t>
            </a:r>
            <a:r>
              <a:rPr lang="en-US" dirty="0" err="1"/>
              <a:t>batch_size</a:t>
            </a:r>
            <a:r>
              <a:rPr lang="en-US" dirty="0"/>
              <a:t>, 100], mean=0, </a:t>
            </a:r>
            <a:r>
              <a:rPr lang="en-US" dirty="0" err="1"/>
              <a:t>stddev</a:t>
            </a:r>
            <a:r>
              <a:rPr lang="en-US" dirty="0"/>
              <a:t>=1, name='z')</a:t>
            </a:r>
          </a:p>
          <a:p>
            <a:pPr marL="0" indent="0">
              <a:buNone/>
            </a:pPr>
            <a:r>
              <a:rPr lang="en-US" dirty="0"/>
              <a:t>    g_w1 = </a:t>
            </a:r>
            <a:r>
              <a:rPr lang="en-US" dirty="0" err="1"/>
              <a:t>tf.get_variable</a:t>
            </a:r>
            <a:r>
              <a:rPr lang="en-US" dirty="0"/>
              <a:t>('g_w1', [100, 3136], </a:t>
            </a:r>
            <a:r>
              <a:rPr lang="en-US" dirty="0" err="1"/>
              <a:t>dtype</a:t>
            </a:r>
            <a:r>
              <a:rPr lang="en-US" dirty="0"/>
              <a:t>=tf.float32,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g_b1 = </a:t>
            </a:r>
            <a:r>
              <a:rPr lang="en-US" dirty="0" err="1"/>
              <a:t>tf.get_variable</a:t>
            </a:r>
            <a:r>
              <a:rPr lang="en-US" dirty="0"/>
              <a:t>('g_b1', [3136],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g1 = </a:t>
            </a:r>
            <a:r>
              <a:rPr lang="en-US" dirty="0" err="1"/>
              <a:t>tf.matmul</a:t>
            </a:r>
            <a:r>
              <a:rPr lang="en-US" dirty="0"/>
              <a:t>(z, g_w1) + g_b1</a:t>
            </a:r>
          </a:p>
          <a:p>
            <a:pPr marL="0" indent="0">
              <a:buNone/>
            </a:pPr>
            <a:r>
              <a:rPr lang="en-US" dirty="0"/>
              <a:t>    g1 = </a:t>
            </a:r>
            <a:r>
              <a:rPr lang="en-US" dirty="0" err="1"/>
              <a:t>tf.reshape</a:t>
            </a:r>
            <a:r>
              <a:rPr lang="en-US" dirty="0"/>
              <a:t>(g1, [-1, 56, 56, 1])</a:t>
            </a:r>
          </a:p>
          <a:p>
            <a:pPr marL="0" indent="0">
              <a:buNone/>
            </a:pPr>
            <a:r>
              <a:rPr lang="en-US" dirty="0"/>
              <a:t>    g1 = </a:t>
            </a:r>
            <a:r>
              <a:rPr lang="en-US" dirty="0" err="1"/>
              <a:t>tf.contrib.layers.batch_norm</a:t>
            </a:r>
            <a:r>
              <a:rPr lang="en-US" dirty="0"/>
              <a:t>(g1, epsilon=1e-5, scope='bn1')</a:t>
            </a:r>
          </a:p>
          <a:p>
            <a:pPr marL="0" indent="0">
              <a:buNone/>
            </a:pPr>
            <a:r>
              <a:rPr lang="en-US" dirty="0"/>
              <a:t>    g1 = </a:t>
            </a:r>
            <a:r>
              <a:rPr lang="en-US" dirty="0" err="1"/>
              <a:t>tf.nn.relu</a:t>
            </a:r>
            <a:r>
              <a:rPr lang="en-US" dirty="0"/>
              <a:t>(g1)</a:t>
            </a:r>
          </a:p>
          <a:p>
            <a:pPr marL="0" indent="0">
              <a:buNone/>
            </a:pPr>
            <a:r>
              <a:rPr lang="en-US" sz="300" dirty="0"/>
              <a:t> </a:t>
            </a:r>
            <a:r>
              <a:rPr lang="en-US" sz="1300" dirty="0"/>
              <a:t>   </a:t>
            </a:r>
          </a:p>
          <a:p>
            <a:pPr marL="0" indent="0">
              <a:buNone/>
            </a:pPr>
            <a:r>
              <a:rPr lang="en-US" dirty="0"/>
              <a:t>    g_w2 = </a:t>
            </a:r>
            <a:r>
              <a:rPr lang="en-US" dirty="0" err="1"/>
              <a:t>tf.get_variable</a:t>
            </a:r>
            <a:r>
              <a:rPr lang="en-US" dirty="0"/>
              <a:t>('g_w2', [3, 3, 1, 50], </a:t>
            </a:r>
            <a:r>
              <a:rPr lang="en-US" dirty="0" err="1"/>
              <a:t>dtype</a:t>
            </a:r>
            <a:r>
              <a:rPr lang="en-US" dirty="0"/>
              <a:t>=tf.float32,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g_b2 = </a:t>
            </a:r>
            <a:r>
              <a:rPr lang="en-US" dirty="0" err="1"/>
              <a:t>tf.get_variable</a:t>
            </a:r>
            <a:r>
              <a:rPr lang="en-US" dirty="0"/>
              <a:t>('g_b2', [50],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g2 = tf.nn.conv2d(g1, g_w2, strides=[1, 2, 2, 1], padding='SAME') + g_b2</a:t>
            </a:r>
          </a:p>
          <a:p>
            <a:pPr marL="0" indent="0">
              <a:buNone/>
            </a:pPr>
            <a:r>
              <a:rPr lang="en-US" dirty="0"/>
              <a:t>    g2 = </a:t>
            </a:r>
            <a:r>
              <a:rPr lang="en-US" dirty="0" err="1"/>
              <a:t>tf.contrib.layers.batch_norm</a:t>
            </a:r>
            <a:r>
              <a:rPr lang="en-US" dirty="0"/>
              <a:t>(g2, epsilon=1e-5, scope='bn2')</a:t>
            </a:r>
          </a:p>
          <a:p>
            <a:pPr marL="0" indent="0">
              <a:buNone/>
            </a:pPr>
            <a:r>
              <a:rPr lang="en-US" dirty="0"/>
              <a:t>    g2 = </a:t>
            </a:r>
            <a:r>
              <a:rPr lang="en-US" dirty="0" err="1"/>
              <a:t>tf.nn.relu</a:t>
            </a:r>
            <a:r>
              <a:rPr lang="en-US" dirty="0"/>
              <a:t>(g2)</a:t>
            </a:r>
          </a:p>
          <a:p>
            <a:pPr marL="0" indent="0">
              <a:buNone/>
            </a:pPr>
            <a:r>
              <a:rPr lang="en-US" dirty="0"/>
              <a:t>    g2 = </a:t>
            </a:r>
            <a:r>
              <a:rPr lang="en-US" dirty="0" err="1"/>
              <a:t>tf.image.resize_images</a:t>
            </a:r>
            <a:r>
              <a:rPr lang="en-US" dirty="0"/>
              <a:t>(g2, [56, 56])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    g_w3 = </a:t>
            </a:r>
            <a:r>
              <a:rPr lang="en-US" dirty="0" err="1"/>
              <a:t>tf.get_variable</a:t>
            </a:r>
            <a:r>
              <a:rPr lang="en-US" dirty="0"/>
              <a:t>('g_w3', [3, 3, 50, 25], </a:t>
            </a:r>
            <a:r>
              <a:rPr lang="en-US" dirty="0" err="1"/>
              <a:t>dtype</a:t>
            </a:r>
            <a:r>
              <a:rPr lang="en-US" dirty="0"/>
              <a:t>=tf.float32,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g_b3 = </a:t>
            </a:r>
            <a:r>
              <a:rPr lang="en-US" dirty="0" err="1"/>
              <a:t>tf.get_variable</a:t>
            </a:r>
            <a:r>
              <a:rPr lang="en-US" dirty="0"/>
              <a:t>('g_b3', [25],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g3 = tf.nn.conv2d(g2, g_w3, strides=[1, 2, 2, 1], padding='SAME') + g_b3</a:t>
            </a:r>
          </a:p>
          <a:p>
            <a:pPr marL="0" indent="0">
              <a:buNone/>
            </a:pPr>
            <a:r>
              <a:rPr lang="en-US" dirty="0"/>
              <a:t>    g3 = </a:t>
            </a:r>
            <a:r>
              <a:rPr lang="en-US" dirty="0" err="1"/>
              <a:t>tf.contrib.layers.batch_norm</a:t>
            </a:r>
            <a:r>
              <a:rPr lang="en-US" dirty="0"/>
              <a:t>(g3, epsilon=1e-5, scope='bn3')</a:t>
            </a:r>
          </a:p>
          <a:p>
            <a:pPr marL="0" indent="0">
              <a:buNone/>
            </a:pPr>
            <a:r>
              <a:rPr lang="en-US" dirty="0"/>
              <a:t>    g3 = </a:t>
            </a:r>
            <a:r>
              <a:rPr lang="en-US" dirty="0" err="1"/>
              <a:t>tf.nn.relu</a:t>
            </a:r>
            <a:r>
              <a:rPr lang="en-US" dirty="0"/>
              <a:t>(g3)</a:t>
            </a:r>
          </a:p>
          <a:p>
            <a:pPr marL="0" indent="0">
              <a:buNone/>
            </a:pPr>
            <a:r>
              <a:rPr lang="en-US" dirty="0"/>
              <a:t>    g3 = </a:t>
            </a:r>
            <a:r>
              <a:rPr lang="en-US" dirty="0" err="1"/>
              <a:t>tf.image.resize_images</a:t>
            </a:r>
            <a:r>
              <a:rPr lang="en-US" dirty="0"/>
              <a:t>(g3, [56, 56])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    g_w4 = </a:t>
            </a:r>
            <a:r>
              <a:rPr lang="en-US" dirty="0" err="1"/>
              <a:t>tf.get_variable</a:t>
            </a:r>
            <a:r>
              <a:rPr lang="en-US" dirty="0"/>
              <a:t>('g_w4', [1, 1, 25, 1], </a:t>
            </a:r>
            <a:r>
              <a:rPr lang="en-US" dirty="0" err="1"/>
              <a:t>dtype</a:t>
            </a:r>
            <a:r>
              <a:rPr lang="en-US" dirty="0"/>
              <a:t>=tf.float32,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g_b4 = </a:t>
            </a:r>
            <a:r>
              <a:rPr lang="en-US" dirty="0" err="1"/>
              <a:t>tf.get_variable</a:t>
            </a:r>
            <a:r>
              <a:rPr lang="en-US" dirty="0"/>
              <a:t>('g_b4', [1], initializer=</a:t>
            </a:r>
            <a:r>
              <a:rPr lang="en-US" dirty="0" err="1"/>
              <a:t>tf.truncated_normal_initializer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=0.02))</a:t>
            </a:r>
          </a:p>
          <a:p>
            <a:pPr marL="0" indent="0">
              <a:buNone/>
            </a:pPr>
            <a:r>
              <a:rPr lang="en-US" dirty="0"/>
              <a:t>    g4 = tf.nn.conv2d(g3, g_w4, strides=[1, 2, 2, 1], padding='SAME') + g_b4</a:t>
            </a:r>
          </a:p>
          <a:p>
            <a:pPr marL="0" indent="0">
              <a:buNone/>
            </a:pPr>
            <a:r>
              <a:rPr lang="en-US" dirty="0"/>
              <a:t>    g4 = </a:t>
            </a:r>
            <a:r>
              <a:rPr lang="en-US" dirty="0" err="1"/>
              <a:t>tf.sigmoid</a:t>
            </a:r>
            <a:r>
              <a:rPr lang="en-US" dirty="0"/>
              <a:t>(g4)</a:t>
            </a:r>
          </a:p>
          <a:p>
            <a:pPr marL="0" indent="0">
              <a:buNone/>
            </a:pPr>
            <a:r>
              <a:rPr lang="en-US" dirty="0"/>
              <a:t>    return g4</a:t>
            </a:r>
          </a:p>
        </p:txBody>
      </p:sp>
    </p:spTree>
    <p:extLst>
      <p:ext uri="{BB962C8B-B14F-4D97-AF65-F5344CB8AC3E}">
        <p14:creationId xmlns:p14="http://schemas.microsoft.com/office/powerpoint/2010/main" val="224298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losses and optimizers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batch_size</a:t>
            </a:r>
            <a:r>
              <a:rPr lang="en-US" dirty="0"/>
              <a:t> = 50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# for feeding images to the discriminator</a:t>
            </a:r>
          </a:p>
          <a:p>
            <a:pPr marL="0" indent="0">
              <a:buNone/>
            </a:pPr>
            <a:r>
              <a:rPr lang="en-US" dirty="0" err="1"/>
              <a:t>x_placeholder</a:t>
            </a:r>
            <a:r>
              <a:rPr lang="en-US" dirty="0"/>
              <a:t> = </a:t>
            </a:r>
            <a:r>
              <a:rPr lang="en-US" dirty="0" err="1"/>
              <a:t>tf.placeholder</a:t>
            </a:r>
            <a:r>
              <a:rPr lang="en-US" dirty="0"/>
              <a:t>(tf.float32, shape = [None,28,28,1], name='</a:t>
            </a:r>
            <a:r>
              <a:rPr lang="en-US" dirty="0" err="1"/>
              <a:t>x_placeholder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err="1"/>
              <a:t>Gz</a:t>
            </a:r>
            <a:r>
              <a:rPr lang="en-US" dirty="0"/>
              <a:t> = generator(</a:t>
            </a:r>
            <a:r>
              <a:rPr lang="en-US" dirty="0" err="1"/>
              <a:t>batch_size</a:t>
            </a:r>
            <a:r>
              <a:rPr lang="en-US" dirty="0"/>
              <a:t>) # </a:t>
            </a:r>
            <a:r>
              <a:rPr lang="en-US" dirty="0" err="1"/>
              <a:t>Gz</a:t>
            </a:r>
            <a:r>
              <a:rPr lang="en-US" dirty="0"/>
              <a:t> holds the generated images</a:t>
            </a:r>
            <a:endParaRPr lang="en-US" sz="900" dirty="0"/>
          </a:p>
          <a:p>
            <a:pPr marL="0" indent="0">
              <a:buNone/>
            </a:pPr>
            <a:r>
              <a:rPr lang="en-US" dirty="0" err="1"/>
              <a:t>Dx</a:t>
            </a:r>
            <a:r>
              <a:rPr lang="en-US" dirty="0"/>
              <a:t> = discriminator(</a:t>
            </a:r>
            <a:r>
              <a:rPr lang="en-US" dirty="0" err="1"/>
              <a:t>x_placeholder</a:t>
            </a:r>
            <a:r>
              <a:rPr lang="en-US" dirty="0"/>
              <a:t>) # Discriminator prediction probabilities for the real images</a:t>
            </a:r>
            <a:endParaRPr lang="en-US" sz="1300" dirty="0"/>
          </a:p>
          <a:p>
            <a:pPr marL="0" indent="0">
              <a:buNone/>
            </a:pPr>
            <a:r>
              <a:rPr lang="en-US" dirty="0"/>
              <a:t>Dg = discriminator(</a:t>
            </a:r>
            <a:r>
              <a:rPr lang="en-US" dirty="0" err="1"/>
              <a:t>Gz</a:t>
            </a:r>
            <a:r>
              <a:rPr lang="en-US" dirty="0"/>
              <a:t>, </a:t>
            </a:r>
            <a:r>
              <a:rPr lang="en-US" dirty="0" err="1"/>
              <a:t>reuse_variables</a:t>
            </a:r>
            <a:r>
              <a:rPr lang="en-US" dirty="0"/>
              <a:t>=True) # Discriminator prediction probabilities for generated images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/>
              <a:t>d_loss_real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tf.nn.sigmoid_cross_entropy_with_logits</a:t>
            </a:r>
            <a:r>
              <a:rPr lang="en-US" dirty="0"/>
              <a:t>(</a:t>
            </a:r>
            <a:r>
              <a:rPr lang="en-US" dirty="0" err="1"/>
              <a:t>logits</a:t>
            </a:r>
            <a:r>
              <a:rPr lang="en-US" dirty="0"/>
              <a:t> = </a:t>
            </a:r>
            <a:r>
              <a:rPr lang="en-US" dirty="0" err="1"/>
              <a:t>Dx</a:t>
            </a:r>
            <a:r>
              <a:rPr lang="en-US" dirty="0"/>
              <a:t>, labels = </a:t>
            </a:r>
            <a:r>
              <a:rPr lang="en-US" dirty="0" err="1"/>
              <a:t>tf.ones_like</a:t>
            </a:r>
            <a:r>
              <a:rPr lang="en-US" dirty="0"/>
              <a:t>(</a:t>
            </a:r>
            <a:r>
              <a:rPr lang="en-US" dirty="0" err="1"/>
              <a:t>Dx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 err="1"/>
              <a:t>d_loss_fake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tf.nn.sigmoid_cross_entropy_with_logits</a:t>
            </a:r>
            <a:r>
              <a:rPr lang="en-US" dirty="0"/>
              <a:t>(</a:t>
            </a:r>
            <a:r>
              <a:rPr lang="en-US" dirty="0" err="1"/>
              <a:t>logits</a:t>
            </a:r>
            <a:r>
              <a:rPr lang="en-US" dirty="0"/>
              <a:t> = Dg, labels = </a:t>
            </a:r>
            <a:r>
              <a:rPr lang="en-US" dirty="0" err="1"/>
              <a:t>tf.zeros_like</a:t>
            </a:r>
            <a:r>
              <a:rPr lang="en-US" dirty="0"/>
              <a:t>(Dg)))</a:t>
            </a:r>
          </a:p>
          <a:p>
            <a:pPr marL="0" indent="0">
              <a:buNone/>
            </a:pPr>
            <a:r>
              <a:rPr lang="en-US" dirty="0" err="1"/>
              <a:t>g_loss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tf.nn.sigmoid_cross_entropy_with_logits</a:t>
            </a:r>
            <a:r>
              <a:rPr lang="en-US" dirty="0"/>
              <a:t>(</a:t>
            </a:r>
            <a:r>
              <a:rPr lang="en-US" dirty="0" err="1"/>
              <a:t>logits</a:t>
            </a:r>
            <a:r>
              <a:rPr lang="en-US" dirty="0"/>
              <a:t> = Dg, labels = </a:t>
            </a:r>
            <a:r>
              <a:rPr lang="en-US" dirty="0" err="1"/>
              <a:t>tf.ones_like</a:t>
            </a:r>
            <a:r>
              <a:rPr lang="en-US" dirty="0"/>
              <a:t>(Dg)))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err="1"/>
              <a:t>tvars</a:t>
            </a:r>
            <a:r>
              <a:rPr lang="en-US" dirty="0"/>
              <a:t> = </a:t>
            </a:r>
            <a:r>
              <a:rPr lang="en-US" dirty="0" err="1"/>
              <a:t>tf.trainable_variables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d_vars</a:t>
            </a:r>
            <a:r>
              <a:rPr lang="en-US" dirty="0"/>
              <a:t> = [</a:t>
            </a:r>
            <a:r>
              <a:rPr lang="en-US" dirty="0" err="1"/>
              <a:t>var</a:t>
            </a:r>
            <a:r>
              <a:rPr lang="en-US" dirty="0"/>
              <a:t> 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tvars</a:t>
            </a:r>
            <a:r>
              <a:rPr lang="en-US" dirty="0"/>
              <a:t> if 'd_' in var.name]</a:t>
            </a:r>
          </a:p>
          <a:p>
            <a:pPr marL="0" indent="0">
              <a:buNone/>
            </a:pPr>
            <a:r>
              <a:rPr lang="en-US" dirty="0" err="1"/>
              <a:t>g_vars</a:t>
            </a:r>
            <a:r>
              <a:rPr lang="en-US" dirty="0"/>
              <a:t> = [</a:t>
            </a:r>
            <a:r>
              <a:rPr lang="en-US" dirty="0" err="1"/>
              <a:t>var</a:t>
            </a:r>
            <a:r>
              <a:rPr lang="en-US" dirty="0"/>
              <a:t> 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tvars</a:t>
            </a:r>
            <a:r>
              <a:rPr lang="en-US" dirty="0"/>
              <a:t> if 'g_' in var.name]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/>
              <a:t>d_trainer_fake</a:t>
            </a:r>
            <a:r>
              <a:rPr lang="en-US" dirty="0"/>
              <a:t> = </a:t>
            </a:r>
            <a:r>
              <a:rPr lang="en-US" dirty="0" err="1"/>
              <a:t>tf.train.AdamOptimizer</a:t>
            </a:r>
            <a:r>
              <a:rPr lang="en-US" dirty="0"/>
              <a:t>(0.0003).minimize(</a:t>
            </a:r>
            <a:r>
              <a:rPr lang="en-US" dirty="0" err="1"/>
              <a:t>d_loss_fake</a:t>
            </a:r>
            <a:r>
              <a:rPr lang="en-US" dirty="0"/>
              <a:t>, </a:t>
            </a:r>
            <a:r>
              <a:rPr lang="en-US" dirty="0" err="1"/>
              <a:t>var_list</a:t>
            </a:r>
            <a:r>
              <a:rPr lang="en-US" dirty="0"/>
              <a:t>=</a:t>
            </a:r>
            <a:r>
              <a:rPr lang="en-US" dirty="0" err="1"/>
              <a:t>d_vars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d_trainer_real</a:t>
            </a:r>
            <a:r>
              <a:rPr lang="en-US" dirty="0"/>
              <a:t> = </a:t>
            </a:r>
            <a:r>
              <a:rPr lang="en-US" dirty="0" err="1"/>
              <a:t>tf.train.AdamOptimizer</a:t>
            </a:r>
            <a:r>
              <a:rPr lang="en-US" dirty="0"/>
              <a:t>(0.0003).minimize(</a:t>
            </a:r>
            <a:r>
              <a:rPr lang="en-US" dirty="0" err="1"/>
              <a:t>d_loss_real</a:t>
            </a:r>
            <a:r>
              <a:rPr lang="en-US" dirty="0"/>
              <a:t>, </a:t>
            </a:r>
            <a:r>
              <a:rPr lang="en-US" dirty="0" err="1"/>
              <a:t>var_list</a:t>
            </a:r>
            <a:r>
              <a:rPr lang="en-US" dirty="0"/>
              <a:t>=</a:t>
            </a:r>
            <a:r>
              <a:rPr lang="en-US" dirty="0" err="1"/>
              <a:t>d_vars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err="1"/>
              <a:t>g_trainer</a:t>
            </a:r>
            <a:r>
              <a:rPr lang="en-US" dirty="0"/>
              <a:t> = </a:t>
            </a:r>
            <a:r>
              <a:rPr lang="en-US" dirty="0" err="1"/>
              <a:t>tf.train.AdamOptimizer</a:t>
            </a:r>
            <a:r>
              <a:rPr lang="en-US" dirty="0"/>
              <a:t>(0.0001).minimize(</a:t>
            </a:r>
            <a:r>
              <a:rPr lang="en-US" dirty="0" err="1"/>
              <a:t>g_loss</a:t>
            </a:r>
            <a:r>
              <a:rPr lang="en-US" dirty="0"/>
              <a:t>, </a:t>
            </a:r>
            <a:r>
              <a:rPr lang="en-US" dirty="0" err="1"/>
              <a:t>var_list</a:t>
            </a:r>
            <a:r>
              <a:rPr lang="en-US" dirty="0"/>
              <a:t>=</a:t>
            </a:r>
            <a:r>
              <a:rPr lang="en-US" dirty="0" err="1"/>
              <a:t>g_vars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 err="1"/>
              <a:t>tf.get_variable_scope</a:t>
            </a:r>
            <a:r>
              <a:rPr lang="en-US" dirty="0"/>
              <a:t>().</a:t>
            </a:r>
            <a:r>
              <a:rPr lang="en-US" dirty="0" err="1"/>
              <a:t>reuse_variables</a:t>
            </a:r>
            <a:r>
              <a:rPr lang="en-US" dirty="0"/>
              <a:t>()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334000" y="3124200"/>
            <a:ext cx="3429000" cy="533400"/>
          </a:xfrm>
          <a:prstGeom prst="wedgeRectCallout">
            <a:avLst>
              <a:gd name="adj1" fmla="val 25724"/>
              <a:gd name="adj2" fmla="val 6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a tensor with all values set to 1 (with shape of </a:t>
            </a:r>
            <a:r>
              <a:rPr lang="en-US" dirty="0" err="1"/>
              <a:t>Dx</a:t>
            </a:r>
            <a:r>
              <a:rPr lang="en-US" dirty="0"/>
              <a:t>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81000" y="3124200"/>
            <a:ext cx="4876800" cy="533400"/>
          </a:xfrm>
          <a:prstGeom prst="wedgeRectCallout">
            <a:avLst>
              <a:gd name="adj1" fmla="val 25724"/>
              <a:gd name="adj2" fmla="val 6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dirty="0" err="1"/>
              <a:t>y_log</a:t>
            </a:r>
            <a:r>
              <a:rPr lang="en-US" dirty="0"/>
              <a:t>(sigmoid(</a:t>
            </a:r>
            <a:r>
              <a:rPr lang="en-US" dirty="0" err="1"/>
              <a:t>Dx</a:t>
            </a:r>
            <a:r>
              <a:rPr lang="en-US" dirty="0"/>
              <a:t>)) - (1-y_)log(</a:t>
            </a:r>
            <a:r>
              <a:rPr lang="en-US" dirty="0" err="1"/>
              <a:t>sigmoig</a:t>
            </a:r>
            <a:r>
              <a:rPr lang="en-US" dirty="0"/>
              <a:t>(1-Dx)) </a:t>
            </a:r>
          </a:p>
          <a:p>
            <a:pPr algn="ctr"/>
            <a:r>
              <a:rPr lang="en-US" sz="1200" dirty="0"/>
              <a:t> because we set y_=1 it's equal to -log(sigmoid(</a:t>
            </a:r>
            <a:r>
              <a:rPr lang="en-US" sz="1200" dirty="0" err="1"/>
              <a:t>Dx</a:t>
            </a:r>
            <a:r>
              <a:rPr lang="en-US" sz="1200" dirty="0"/>
              <a:t>))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019800" y="4572000"/>
            <a:ext cx="2667000" cy="609600"/>
          </a:xfrm>
          <a:prstGeom prst="wedgeRectCallout">
            <a:avLst>
              <a:gd name="adj1" fmla="val -14202"/>
              <a:gd name="adj2" fmla="val -68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g_loss</a:t>
            </a:r>
            <a:r>
              <a:rPr lang="en-US" dirty="0"/>
              <a:t> is the </a:t>
            </a:r>
            <a:r>
              <a:rPr lang="en-US" dirty="0" err="1"/>
              <a:t>opossite</a:t>
            </a:r>
            <a:r>
              <a:rPr lang="en-US" dirty="0"/>
              <a:t> of </a:t>
            </a:r>
            <a:r>
              <a:rPr lang="en-US" dirty="0" err="1"/>
              <a:t>d_loss_fake</a:t>
            </a:r>
            <a:r>
              <a:rPr lang="en-US" dirty="0"/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58674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trainer trains only its own variables</a:t>
            </a:r>
          </a:p>
        </p:txBody>
      </p:sp>
    </p:spTree>
    <p:extLst>
      <p:ext uri="{BB962C8B-B14F-4D97-AF65-F5344CB8AC3E}">
        <p14:creationId xmlns:p14="http://schemas.microsoft.com/office/powerpoint/2010/main" val="27767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tf.global_variables_initializer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Pre-train discriminator</a:t>
            </a:r>
          </a:p>
          <a:p>
            <a:pPr marL="0" indent="0">
              <a:buNone/>
            </a:pPr>
            <a:r>
              <a:rPr lang="en-US" dirty="0"/>
              <a:t>for i in range(300):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real_image_batch</a:t>
            </a:r>
            <a:r>
              <a:rPr lang="en-US" dirty="0"/>
              <a:t> = </a:t>
            </a:r>
            <a:r>
              <a:rPr lang="en-US" dirty="0" err="1"/>
              <a:t>mnist.train.next_batch</a:t>
            </a:r>
            <a:r>
              <a:rPr lang="en-US" dirty="0"/>
              <a:t>(</a:t>
            </a:r>
            <a:r>
              <a:rPr lang="en-US" dirty="0" err="1"/>
              <a:t>batch_size</a:t>
            </a:r>
            <a:r>
              <a:rPr lang="en-US" dirty="0"/>
              <a:t>)[0].reshape([</a:t>
            </a:r>
            <a:r>
              <a:rPr lang="en-US" dirty="0" err="1"/>
              <a:t>batch_size</a:t>
            </a:r>
            <a:r>
              <a:rPr lang="en-US" dirty="0"/>
              <a:t>, 28, 28, 1])</a:t>
            </a:r>
          </a:p>
          <a:p>
            <a:pPr marL="0" indent="0">
              <a:buNone/>
            </a:pPr>
            <a:r>
              <a:rPr lang="en-US" dirty="0"/>
              <a:t>    _, __ = </a:t>
            </a:r>
            <a:r>
              <a:rPr lang="en-US" dirty="0" err="1"/>
              <a:t>sess.run</a:t>
            </a:r>
            <a:r>
              <a:rPr lang="en-US" dirty="0"/>
              <a:t>([</a:t>
            </a:r>
            <a:r>
              <a:rPr lang="en-US" dirty="0" err="1"/>
              <a:t>d_trainer_real</a:t>
            </a:r>
            <a:r>
              <a:rPr lang="en-US" dirty="0"/>
              <a:t>, </a:t>
            </a:r>
            <a:r>
              <a:rPr lang="en-US" dirty="0" err="1"/>
              <a:t>d_trainer_fake</a:t>
            </a:r>
            <a:r>
              <a:rPr lang="en-US" dirty="0"/>
              <a:t>], {</a:t>
            </a:r>
            <a:r>
              <a:rPr lang="en-US" dirty="0" err="1"/>
              <a:t>x_placeholder</a:t>
            </a:r>
            <a:r>
              <a:rPr lang="en-US" dirty="0"/>
              <a:t>: </a:t>
            </a:r>
            <a:r>
              <a:rPr lang="en-US" dirty="0" err="1"/>
              <a:t>real_image_batch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generator and discriminator together</a:t>
            </a:r>
          </a:p>
          <a:p>
            <a:pPr marL="0" indent="0">
              <a:buNone/>
            </a:pPr>
            <a:r>
              <a:rPr lang="en-US" dirty="0"/>
              <a:t>for i in range(100000):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real_image_batch</a:t>
            </a:r>
            <a:r>
              <a:rPr lang="en-US" dirty="0"/>
              <a:t> = </a:t>
            </a:r>
            <a:r>
              <a:rPr lang="en-US" dirty="0" err="1"/>
              <a:t>mnist.train.next_batch</a:t>
            </a:r>
            <a:r>
              <a:rPr lang="en-US" dirty="0"/>
              <a:t>(</a:t>
            </a:r>
            <a:r>
              <a:rPr lang="en-US" dirty="0" err="1"/>
              <a:t>batch_size</a:t>
            </a:r>
            <a:r>
              <a:rPr lang="en-US" dirty="0"/>
              <a:t>)[0].reshape([</a:t>
            </a:r>
            <a:r>
              <a:rPr lang="en-US" dirty="0" err="1"/>
              <a:t>batch_size</a:t>
            </a:r>
            <a:r>
              <a:rPr lang="en-US" dirty="0"/>
              <a:t>, 28, 28, 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Train discriminator on both real and fake images</a:t>
            </a:r>
          </a:p>
          <a:p>
            <a:pPr marL="0" indent="0">
              <a:buNone/>
            </a:pPr>
            <a:r>
              <a:rPr lang="en-US" dirty="0"/>
              <a:t>    _, __ = </a:t>
            </a:r>
            <a:r>
              <a:rPr lang="en-US" dirty="0" err="1"/>
              <a:t>sess.run</a:t>
            </a:r>
            <a:r>
              <a:rPr lang="en-US" dirty="0"/>
              <a:t>([</a:t>
            </a:r>
            <a:r>
              <a:rPr lang="en-US" dirty="0" err="1"/>
              <a:t>d_trainer_real</a:t>
            </a:r>
            <a:r>
              <a:rPr lang="en-US" dirty="0"/>
              <a:t>, </a:t>
            </a:r>
            <a:r>
              <a:rPr lang="en-US" dirty="0" err="1"/>
              <a:t>d_trainer_fake</a:t>
            </a:r>
            <a:r>
              <a:rPr lang="en-US" dirty="0"/>
              <a:t>], {</a:t>
            </a:r>
            <a:r>
              <a:rPr lang="en-US" dirty="0" err="1"/>
              <a:t>x_placeholder</a:t>
            </a:r>
            <a:r>
              <a:rPr lang="en-US" dirty="0"/>
              <a:t>: </a:t>
            </a:r>
            <a:r>
              <a:rPr lang="en-US" dirty="0" err="1"/>
              <a:t>real_image_batch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Train generator</a:t>
            </a:r>
          </a:p>
          <a:p>
            <a:pPr marL="0" indent="0">
              <a:buNone/>
            </a:pPr>
            <a:r>
              <a:rPr lang="en-US" dirty="0"/>
              <a:t>    _ = </a:t>
            </a: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g_trainer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68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temp\New folder (6)\Screenshot from 2017-11-28 04-53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" y="1222375"/>
            <a:ext cx="8920481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3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488473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3425"/>
            <a:ext cx="4884737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2003425"/>
            <a:ext cx="4846637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45" y="2003425"/>
            <a:ext cx="4868863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1980098"/>
            <a:ext cx="4876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1980098"/>
            <a:ext cx="4884737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38" y="1985379"/>
            <a:ext cx="4816475" cy="385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6" y="2003116"/>
            <a:ext cx="48387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1984311"/>
            <a:ext cx="4808537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1964838"/>
            <a:ext cx="4854575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7" y="1999050"/>
            <a:ext cx="4876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92" y="2003018"/>
            <a:ext cx="48768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4975711"/>
            <a:ext cx="3200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generator manages to fool the discriminator on one digit (e.g. 3) it isn't good enough, because the discriminator will learn to assign low values to that digit.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2010162"/>
            <a:ext cx="4862513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92" y="2013337"/>
            <a:ext cx="4884737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3" y="2019201"/>
            <a:ext cx="4868863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3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EEE1-7D76-4E06-BE33-400484DE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Gan</a:t>
            </a:r>
          </a:p>
        </p:txBody>
      </p:sp>
      <p:pic>
        <p:nvPicPr>
          <p:cNvPr id="6" name="zebra">
            <a:hlinkClick r:id="" action="ppaction://media"/>
            <a:extLst>
              <a:ext uri="{FF2B5EF4-FFF2-40B4-BE49-F238E27FC236}">
                <a16:creationId xmlns:a16="http://schemas.microsoft.com/office/drawing/2014/main" id="{F085909B-791D-4E5E-B692-48EBB5591A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" y="1450746"/>
            <a:ext cx="7030627" cy="20002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6A533-AD9F-4F6D-ACB7-AD55D1FCA98A}"/>
              </a:ext>
            </a:extLst>
          </p:cNvPr>
          <p:cNvGrpSpPr/>
          <p:nvPr/>
        </p:nvGrpSpPr>
        <p:grpSpPr>
          <a:xfrm>
            <a:off x="1356247" y="1170924"/>
            <a:ext cx="7406751" cy="5419508"/>
            <a:chOff x="1356247" y="1170924"/>
            <a:chExt cx="7406751" cy="5419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091D8D-AA8F-4EA8-8D1F-AB5B80CF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6247" y="1170924"/>
              <a:ext cx="6431505" cy="5419508"/>
            </a:xfrm>
            <a:prstGeom prst="rect">
              <a:avLst/>
            </a:prstGeom>
          </p:spPr>
        </p:pic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BD09E7C8-D498-4F48-944A-8F7631F0D2FB}"/>
                </a:ext>
              </a:extLst>
            </p:cNvPr>
            <p:cNvSpPr/>
            <p:nvPr/>
          </p:nvSpPr>
          <p:spPr>
            <a:xfrm>
              <a:off x="1905000" y="3124200"/>
              <a:ext cx="1676400" cy="685800"/>
            </a:xfrm>
            <a:prstGeom prst="wedgeRectCallout">
              <a:avLst>
                <a:gd name="adj1" fmla="val 57632"/>
                <a:gd name="adj2" fmla="val -103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Loss terms includes L2 distance (+regular GAN loss)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9EDBD8-1AA8-4D4A-AF6F-81FD90C4C23B}"/>
                </a:ext>
              </a:extLst>
            </p:cNvPr>
            <p:cNvCxnSpPr/>
            <p:nvPr/>
          </p:nvCxnSpPr>
          <p:spPr>
            <a:xfrm>
              <a:off x="3810000" y="2362200"/>
              <a:ext cx="0" cy="685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06D8D5E9-B4FA-4A4F-B882-9C1715191574}"/>
                </a:ext>
              </a:extLst>
            </p:cNvPr>
            <p:cNvSpPr/>
            <p:nvPr/>
          </p:nvSpPr>
          <p:spPr>
            <a:xfrm>
              <a:off x="7140051" y="4042482"/>
              <a:ext cx="1622947" cy="681918"/>
            </a:xfrm>
            <a:prstGeom prst="wedgeRectCallout">
              <a:avLst>
                <a:gd name="adj1" fmla="val -111255"/>
                <a:gd name="adj2" fmla="val 67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Loss terms includes L2 distance (+regular GAN loss)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8EDE60-02A2-4A3B-AF95-5332D16579F9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724400"/>
              <a:ext cx="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2CC64-F4D0-400E-8E8E-F54E6BCB8110}"/>
              </a:ext>
            </a:extLst>
          </p:cNvPr>
          <p:cNvSpPr txBox="1"/>
          <p:nvPr/>
        </p:nvSpPr>
        <p:spPr>
          <a:xfrm>
            <a:off x="461127" y="6453515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7"/>
              </a:rPr>
              <a:t>https://hardikbansal.github.io/CycleGANBlog/</a:t>
            </a:r>
            <a:r>
              <a:rPr lang="en-US" sz="1400" dirty="0"/>
              <a:t> for </a:t>
            </a:r>
            <a:r>
              <a:rPr lang="en-US" sz="1400" dirty="0" err="1"/>
              <a:t>Tensorflow</a:t>
            </a:r>
            <a:r>
              <a:rPr lang="en-US" sz="1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27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We would like to generate images (or other things) that look genuine / real.</a:t>
            </a:r>
          </a:p>
          <a:p>
            <a:r>
              <a:rPr lang="en-US" dirty="0"/>
              <a:t>Could be useful for:</a:t>
            </a:r>
          </a:p>
          <a:p>
            <a:pPr lvl="1"/>
            <a:r>
              <a:rPr lang="en-US" dirty="0"/>
              <a:t>games </a:t>
            </a:r>
          </a:p>
          <a:p>
            <a:pPr lvl="1"/>
            <a:r>
              <a:rPr lang="en-US" dirty="0"/>
              <a:t>simulations (e.g. for training autonomous vehicles)</a:t>
            </a:r>
          </a:p>
          <a:p>
            <a:pPr lvl="1"/>
            <a:r>
              <a:rPr lang="en-US" dirty="0"/>
              <a:t>Drug discovery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3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-images-1.medium.com/max/1000/1*sHa8ND6BPGn6r0GBcaSB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1000/1*xL2g8ikXiSNseYb8ZWh9d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506"/>
            <a:ext cx="693420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26647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art in this game level is machine-generated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3C6EC5-D3E4-4F12-826D-7A68E8BCD735}"/>
              </a:ext>
            </a:extLst>
          </p:cNvPr>
          <p:cNvGrpSpPr/>
          <p:nvPr/>
        </p:nvGrpSpPr>
        <p:grpSpPr>
          <a:xfrm>
            <a:off x="3484370" y="1386680"/>
            <a:ext cx="5571241" cy="5301814"/>
            <a:chOff x="3484370" y="1386680"/>
            <a:chExt cx="5571241" cy="53018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A29A8B-7729-4908-B464-7A0AB159F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370" y="1386680"/>
              <a:ext cx="5392930" cy="53018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4721B-2A2C-4E5D-9D0B-6678183DF4EC}"/>
                </a:ext>
              </a:extLst>
            </p:cNvPr>
            <p:cNvSpPr txBox="1"/>
            <p:nvPr/>
          </p:nvSpPr>
          <p:spPr>
            <a:xfrm>
              <a:off x="6388611" y="1606720"/>
              <a:ext cx="266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https://thispersondoesnotexist.com/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5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Generative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We would like to build a network that will generate images.</a:t>
            </a:r>
          </a:p>
          <a:p>
            <a:r>
              <a:rPr lang="en-US" dirty="0"/>
              <a:t>The network will start with generating random noise and them improve.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slides and code in this presentation are based on: </a:t>
            </a:r>
            <a:r>
              <a:rPr lang="en-US" sz="2400" i="1" u="sng" dirty="0">
                <a:hlinkClick r:id="rId2"/>
              </a:rPr>
              <a:t>https://www.oreilly.com/learning/generative-adversarial-networks-for-beginners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4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generator improve?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Look real = indistinguishable from a real image.</a:t>
            </a:r>
          </a:p>
          <a:p>
            <a:r>
              <a:rPr lang="en-US" dirty="0"/>
              <a:t>Indistinguishable for whom?</a:t>
            </a:r>
          </a:p>
          <a:p>
            <a:pPr lvl="1"/>
            <a:r>
              <a:rPr lang="en-US" dirty="0"/>
              <a:t>Final goal is Indistinguishable for a human:</a:t>
            </a:r>
          </a:p>
          <a:p>
            <a:pPr lvl="2"/>
            <a:r>
              <a:rPr lang="en-US" dirty="0"/>
              <a:t>Too much work, to have humans constantly label images.</a:t>
            </a:r>
          </a:p>
          <a:p>
            <a:pPr lvl="2"/>
            <a:r>
              <a:rPr lang="en-US" dirty="0"/>
              <a:t>humans could be too good at the task (especially for a beginner generator network).</a:t>
            </a:r>
          </a:p>
          <a:p>
            <a:pPr lvl="1"/>
            <a:r>
              <a:rPr lang="en-US" dirty="0"/>
              <a:t>Indistinguishable for a neural classifier!</a:t>
            </a:r>
          </a:p>
          <a:p>
            <a:pPr lvl="2"/>
            <a:r>
              <a:rPr lang="en-US" dirty="0"/>
              <a:t>The </a:t>
            </a:r>
            <a:r>
              <a:rPr lang="en-US" i="1" dirty="0"/>
              <a:t>classifier</a:t>
            </a:r>
            <a:r>
              <a:rPr lang="en-US" dirty="0"/>
              <a:t>'s (discriminator) goal is to determine which images are original and which were generated by the generator.</a:t>
            </a:r>
          </a:p>
          <a:p>
            <a:pPr lvl="2"/>
            <a:r>
              <a:rPr lang="en-US" dirty="0"/>
              <a:t>The </a:t>
            </a:r>
            <a:r>
              <a:rPr lang="en-US" i="1" dirty="0"/>
              <a:t>generator</a:t>
            </a:r>
            <a:r>
              <a:rPr lang="en-US" dirty="0"/>
              <a:t>'s goal (and thus loss function) will be to generate images that the classifier will think are genuine.</a:t>
            </a:r>
          </a:p>
          <a:p>
            <a:pPr lvl="2"/>
            <a:r>
              <a:rPr lang="en-US" dirty="0"/>
              <a:t>Both the classifier and generator improve over time, having contrasting loss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333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0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Classifier's Architecture (discriminator)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batch_size</a:t>
            </a:r>
            <a:r>
              <a:rPr lang="en-US" dirty="0"/>
              <a:t> images of 28x28</a:t>
            </a:r>
          </a:p>
          <a:p>
            <a:r>
              <a:rPr lang="en-US" dirty="0"/>
              <a:t>32 filters of 5x5 (with 1x1 stride)</a:t>
            </a:r>
          </a:p>
          <a:p>
            <a:r>
              <a:rPr lang="en-US" dirty="0"/>
              <a:t>Average pooling of 2x2 (with 2x2 stride)</a:t>
            </a:r>
          </a:p>
          <a:p>
            <a:r>
              <a:rPr lang="en-US" dirty="0"/>
              <a:t>64 filters of 5x5 (with 1x1 stride)</a:t>
            </a:r>
          </a:p>
          <a:p>
            <a:r>
              <a:rPr lang="en-US" dirty="0"/>
              <a:t>Average pooling of 2x2 (with 2x2 stride)</a:t>
            </a:r>
          </a:p>
          <a:p>
            <a:r>
              <a:rPr lang="en-US" dirty="0"/>
              <a:t>1024 fully connected</a:t>
            </a:r>
          </a:p>
          <a:p>
            <a:r>
              <a:rPr lang="en-US" dirty="0"/>
              <a:t>Single output (per example)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90"/>
            <a:ext cx="8229600" cy="1143000"/>
          </a:xfrm>
        </p:spPr>
        <p:txBody>
          <a:bodyPr/>
          <a:lstStyle/>
          <a:p>
            <a:r>
              <a:rPr lang="en-US" dirty="0"/>
              <a:t>Classifier's Code (discriminator)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 err="1"/>
              <a:t>def</a:t>
            </a:r>
            <a:r>
              <a:rPr lang="en-US" sz="1450" dirty="0"/>
              <a:t> discriminator(images, </a:t>
            </a:r>
            <a:r>
              <a:rPr lang="en-US" sz="1450" dirty="0" err="1"/>
              <a:t>reuse_variables</a:t>
            </a:r>
            <a:r>
              <a:rPr lang="en-US" sz="1450" dirty="0"/>
              <a:t>=None):</a:t>
            </a:r>
          </a:p>
          <a:p>
            <a:pPr marL="0" indent="0">
              <a:buNone/>
            </a:pPr>
            <a:r>
              <a:rPr lang="en-US" sz="1450" dirty="0"/>
              <a:t>    with </a:t>
            </a:r>
            <a:r>
              <a:rPr lang="en-US" sz="1450" dirty="0" err="1"/>
              <a:t>tf.variable_scope</a:t>
            </a:r>
            <a:r>
              <a:rPr lang="en-US" sz="1450" dirty="0"/>
              <a:t>(</a:t>
            </a:r>
            <a:r>
              <a:rPr lang="en-US" sz="1450" dirty="0" err="1"/>
              <a:t>tf.get_variable_scope</a:t>
            </a:r>
            <a:r>
              <a:rPr lang="en-US" sz="1450" dirty="0"/>
              <a:t>(), reuse=</a:t>
            </a:r>
            <a:r>
              <a:rPr lang="en-US" sz="1450" dirty="0" err="1"/>
              <a:t>reuse_variables</a:t>
            </a:r>
            <a:r>
              <a:rPr lang="en-US" sz="1450" dirty="0"/>
              <a:t>) as scope:</a:t>
            </a:r>
          </a:p>
          <a:p>
            <a:pPr marL="0" indent="0">
              <a:buNone/>
            </a:pPr>
            <a:r>
              <a:rPr lang="en-US" sz="1450" dirty="0"/>
              <a:t>        d_w1 = </a:t>
            </a:r>
            <a:r>
              <a:rPr lang="en-US" sz="1450" dirty="0" err="1"/>
              <a:t>tf.get_variable</a:t>
            </a:r>
            <a:r>
              <a:rPr lang="en-US" sz="1450" dirty="0"/>
              <a:t>('d_w1', [5, 5, 1, 32], initializer=</a:t>
            </a:r>
            <a:r>
              <a:rPr lang="en-US" sz="1450" dirty="0" err="1"/>
              <a:t>tf.truncated_normal_initializer</a:t>
            </a:r>
            <a:r>
              <a:rPr lang="en-US" sz="1450" dirty="0"/>
              <a:t>(</a:t>
            </a:r>
            <a:r>
              <a:rPr lang="en-US" sz="1450" dirty="0" err="1"/>
              <a:t>stddev</a:t>
            </a:r>
            <a:r>
              <a:rPr lang="en-US" sz="1450" dirty="0"/>
              <a:t>=0.02))</a:t>
            </a:r>
          </a:p>
          <a:p>
            <a:pPr marL="0" indent="0">
              <a:buNone/>
            </a:pPr>
            <a:r>
              <a:rPr lang="en-US" sz="1450" dirty="0"/>
              <a:t>        d_b1 = </a:t>
            </a:r>
            <a:r>
              <a:rPr lang="en-US" sz="1450" dirty="0" err="1"/>
              <a:t>tf.get_variable</a:t>
            </a:r>
            <a:r>
              <a:rPr lang="en-US" sz="1450" dirty="0"/>
              <a:t>('d_b1', [32], initializer=</a:t>
            </a:r>
            <a:r>
              <a:rPr lang="en-US" sz="1450" dirty="0" err="1"/>
              <a:t>tf.constant_initializer</a:t>
            </a:r>
            <a:r>
              <a:rPr lang="en-US" sz="1450" dirty="0"/>
              <a:t>(0))</a:t>
            </a:r>
          </a:p>
          <a:p>
            <a:pPr marL="0" indent="0">
              <a:buNone/>
            </a:pPr>
            <a:r>
              <a:rPr lang="en-US" sz="1450" dirty="0"/>
              <a:t>        d1 = </a:t>
            </a:r>
            <a:r>
              <a:rPr lang="en-US" sz="1450" dirty="0" err="1"/>
              <a:t>tf.nn.relu</a:t>
            </a:r>
            <a:r>
              <a:rPr lang="en-US" sz="1450" dirty="0"/>
              <a:t>(tf.nn.conv2d(input=images, filter=d_w1, strides=[1, 1, 1, 1], padding='SAME') + d_b1)</a:t>
            </a:r>
          </a:p>
          <a:p>
            <a:pPr marL="0" indent="0">
              <a:buNone/>
            </a:pPr>
            <a:r>
              <a:rPr lang="en-US" sz="1450" dirty="0"/>
              <a:t>        d1 = </a:t>
            </a:r>
            <a:r>
              <a:rPr lang="en-US" sz="1450" dirty="0" err="1"/>
              <a:t>tf.nn.avg_pool</a:t>
            </a:r>
            <a:r>
              <a:rPr lang="en-US" sz="1450" dirty="0"/>
              <a:t>(d1, </a:t>
            </a:r>
            <a:r>
              <a:rPr lang="en-US" sz="1450" dirty="0" err="1"/>
              <a:t>ksize</a:t>
            </a:r>
            <a:r>
              <a:rPr lang="en-US" sz="1450" dirty="0"/>
              <a:t>=[1, 2, 2, 1], strides=[1, 2, 2, 1], padding='SAME')</a:t>
            </a:r>
          </a:p>
          <a:p>
            <a:pPr marL="0" indent="0">
              <a:buNone/>
            </a:pPr>
            <a:endParaRPr lang="en-US" sz="1450" dirty="0"/>
          </a:p>
          <a:p>
            <a:pPr marL="0" indent="0">
              <a:buNone/>
            </a:pPr>
            <a:r>
              <a:rPr lang="en-US" sz="1450" dirty="0"/>
              <a:t>        d_w2 = </a:t>
            </a:r>
            <a:r>
              <a:rPr lang="en-US" sz="1450" dirty="0" err="1"/>
              <a:t>tf.get_variable</a:t>
            </a:r>
            <a:r>
              <a:rPr lang="en-US" sz="1450" dirty="0"/>
              <a:t>('d_w2', [5, 5, 32, 64], initializer=</a:t>
            </a:r>
            <a:r>
              <a:rPr lang="en-US" sz="1450" dirty="0" err="1"/>
              <a:t>tf.truncated_normal_initializer</a:t>
            </a:r>
            <a:r>
              <a:rPr lang="en-US" sz="1450" dirty="0"/>
              <a:t>(</a:t>
            </a:r>
            <a:r>
              <a:rPr lang="en-US" sz="1450" dirty="0" err="1"/>
              <a:t>stddev</a:t>
            </a:r>
            <a:r>
              <a:rPr lang="en-US" sz="1450" dirty="0"/>
              <a:t>=0.02))</a:t>
            </a:r>
          </a:p>
          <a:p>
            <a:pPr marL="0" indent="0">
              <a:buNone/>
            </a:pPr>
            <a:r>
              <a:rPr lang="en-US" sz="1450" dirty="0"/>
              <a:t>        d_b2 = </a:t>
            </a:r>
            <a:r>
              <a:rPr lang="en-US" sz="1450" dirty="0" err="1"/>
              <a:t>tf.get_variable</a:t>
            </a:r>
            <a:r>
              <a:rPr lang="en-US" sz="1450" dirty="0"/>
              <a:t>('d_b2', [64], initializer=</a:t>
            </a:r>
            <a:r>
              <a:rPr lang="en-US" sz="1450" dirty="0" err="1"/>
              <a:t>tf.constant_initializer</a:t>
            </a:r>
            <a:r>
              <a:rPr lang="en-US" sz="1450" dirty="0"/>
              <a:t>(0))</a:t>
            </a:r>
          </a:p>
          <a:p>
            <a:pPr marL="0" indent="0">
              <a:buNone/>
            </a:pPr>
            <a:r>
              <a:rPr lang="en-US" sz="1450" dirty="0"/>
              <a:t>        d2 = </a:t>
            </a:r>
            <a:r>
              <a:rPr lang="en-US" sz="1450" dirty="0" err="1"/>
              <a:t>tf.nn.relu</a:t>
            </a:r>
            <a:r>
              <a:rPr lang="en-US" sz="1450" dirty="0"/>
              <a:t>(tf.nn.conv2d(input=d1, filter=d_w2, strides=[1, 1, 1, 1], padding='SAME') + d2)</a:t>
            </a:r>
          </a:p>
          <a:p>
            <a:pPr marL="0" indent="0">
              <a:buNone/>
            </a:pPr>
            <a:r>
              <a:rPr lang="en-US" sz="1450" dirty="0"/>
              <a:t>        d2 = </a:t>
            </a:r>
            <a:r>
              <a:rPr lang="en-US" sz="1450" dirty="0" err="1"/>
              <a:t>tf.nn.avg_pool</a:t>
            </a:r>
            <a:r>
              <a:rPr lang="en-US" sz="1450" dirty="0"/>
              <a:t>(d2, </a:t>
            </a:r>
            <a:r>
              <a:rPr lang="en-US" sz="1450" dirty="0" err="1"/>
              <a:t>ksize</a:t>
            </a:r>
            <a:r>
              <a:rPr lang="en-US" sz="1450" dirty="0"/>
              <a:t>=[1, 2, 2, 1], strides=[1, 2, 2, 1], padding='SAME')</a:t>
            </a:r>
          </a:p>
          <a:p>
            <a:pPr marL="0" indent="0">
              <a:buNone/>
            </a:pPr>
            <a:endParaRPr lang="en-US" sz="1450" dirty="0"/>
          </a:p>
          <a:p>
            <a:pPr marL="0" indent="0">
              <a:buNone/>
            </a:pPr>
            <a:r>
              <a:rPr lang="en-US" sz="1450" dirty="0"/>
              <a:t>        d_w3 = </a:t>
            </a:r>
            <a:r>
              <a:rPr lang="en-US" sz="1450" dirty="0" err="1"/>
              <a:t>tf.get_variable</a:t>
            </a:r>
            <a:r>
              <a:rPr lang="en-US" sz="1450" dirty="0"/>
              <a:t>('d_w3', [7 * 7 * 64, 1024], initializer=</a:t>
            </a:r>
            <a:r>
              <a:rPr lang="en-US" sz="1450" dirty="0" err="1"/>
              <a:t>tf.truncated_normal_initializer</a:t>
            </a:r>
            <a:r>
              <a:rPr lang="en-US" sz="1450" dirty="0"/>
              <a:t>(</a:t>
            </a:r>
            <a:r>
              <a:rPr lang="en-US" sz="1450" dirty="0" err="1"/>
              <a:t>stddev</a:t>
            </a:r>
            <a:r>
              <a:rPr lang="en-US" sz="1450" dirty="0"/>
              <a:t>=0.02))</a:t>
            </a:r>
          </a:p>
          <a:p>
            <a:pPr marL="0" indent="0">
              <a:buNone/>
            </a:pPr>
            <a:r>
              <a:rPr lang="en-US" sz="1450" dirty="0"/>
              <a:t>        d_b3 = </a:t>
            </a:r>
            <a:r>
              <a:rPr lang="en-US" sz="1450" dirty="0" err="1"/>
              <a:t>tf.get_variable</a:t>
            </a:r>
            <a:r>
              <a:rPr lang="en-US" sz="1450" dirty="0"/>
              <a:t>('d_b3', [1024], initializer=</a:t>
            </a:r>
            <a:r>
              <a:rPr lang="en-US" sz="1450" dirty="0" err="1"/>
              <a:t>tf.constant_initializer</a:t>
            </a:r>
            <a:r>
              <a:rPr lang="en-US" sz="1450" dirty="0"/>
              <a:t>(0))</a:t>
            </a:r>
          </a:p>
          <a:p>
            <a:pPr marL="0" indent="0">
              <a:buNone/>
            </a:pPr>
            <a:r>
              <a:rPr lang="en-US" sz="1450" dirty="0"/>
              <a:t>        d3 = </a:t>
            </a:r>
            <a:r>
              <a:rPr lang="en-US" sz="1450" dirty="0" err="1"/>
              <a:t>tf.reshape</a:t>
            </a:r>
            <a:r>
              <a:rPr lang="en-US" sz="1450" dirty="0"/>
              <a:t>(d2, [-1, 7 * 7 * 64])</a:t>
            </a:r>
          </a:p>
          <a:p>
            <a:pPr marL="0" indent="0">
              <a:buNone/>
            </a:pPr>
            <a:r>
              <a:rPr lang="en-US" sz="1450" dirty="0"/>
              <a:t>        d3 = </a:t>
            </a:r>
            <a:r>
              <a:rPr lang="en-US" sz="1450" dirty="0" err="1"/>
              <a:t>tf.nn.relu</a:t>
            </a:r>
            <a:r>
              <a:rPr lang="en-US" sz="1450" dirty="0"/>
              <a:t>(</a:t>
            </a:r>
            <a:r>
              <a:rPr lang="en-US" sz="1450" dirty="0" err="1"/>
              <a:t>tf.matmul</a:t>
            </a:r>
            <a:r>
              <a:rPr lang="en-US" sz="1450" dirty="0"/>
              <a:t>(d3, d_w3) + d_b3)</a:t>
            </a:r>
          </a:p>
          <a:p>
            <a:pPr marL="0" indent="0">
              <a:buNone/>
            </a:pPr>
            <a:r>
              <a:rPr lang="en-US" sz="1450" dirty="0"/>
              <a:t>        </a:t>
            </a:r>
          </a:p>
          <a:p>
            <a:pPr marL="0" indent="0">
              <a:buNone/>
            </a:pPr>
            <a:r>
              <a:rPr lang="en-US" sz="1450" dirty="0"/>
              <a:t>        d_w4 = </a:t>
            </a:r>
            <a:r>
              <a:rPr lang="en-US" sz="1450" dirty="0" err="1"/>
              <a:t>tf.get_variable</a:t>
            </a:r>
            <a:r>
              <a:rPr lang="en-US" sz="1450" dirty="0"/>
              <a:t>('d_w4', [1024, 1], initializer=</a:t>
            </a:r>
            <a:r>
              <a:rPr lang="en-US" sz="1450" dirty="0" err="1"/>
              <a:t>tf.truncated_normal_initializer</a:t>
            </a:r>
            <a:r>
              <a:rPr lang="en-US" sz="1450" dirty="0"/>
              <a:t>(</a:t>
            </a:r>
            <a:r>
              <a:rPr lang="en-US" sz="1450" dirty="0" err="1"/>
              <a:t>stddev</a:t>
            </a:r>
            <a:r>
              <a:rPr lang="en-US" sz="1450" dirty="0"/>
              <a:t>=0.02))</a:t>
            </a:r>
          </a:p>
          <a:p>
            <a:pPr marL="0" indent="0">
              <a:buNone/>
            </a:pPr>
            <a:r>
              <a:rPr lang="en-US" sz="1450" dirty="0"/>
              <a:t>        d_b4 = </a:t>
            </a:r>
            <a:r>
              <a:rPr lang="en-US" sz="1450" dirty="0" err="1"/>
              <a:t>tf.get_variable</a:t>
            </a:r>
            <a:r>
              <a:rPr lang="en-US" sz="1450" dirty="0"/>
              <a:t>('d_b4', [1], initializer=</a:t>
            </a:r>
            <a:r>
              <a:rPr lang="en-US" sz="1450" dirty="0" err="1"/>
              <a:t>tf.constant_initializer</a:t>
            </a:r>
            <a:r>
              <a:rPr lang="en-US" sz="1450" dirty="0"/>
              <a:t>(0))</a:t>
            </a:r>
          </a:p>
          <a:p>
            <a:pPr marL="0" indent="0">
              <a:buNone/>
            </a:pPr>
            <a:r>
              <a:rPr lang="en-US" sz="1450" dirty="0"/>
              <a:t>        d4 = </a:t>
            </a:r>
            <a:r>
              <a:rPr lang="en-US" sz="1450" dirty="0" err="1"/>
              <a:t>tf.matmul</a:t>
            </a:r>
            <a:r>
              <a:rPr lang="en-US" sz="1450" dirty="0"/>
              <a:t>(d3, d_w4) + d_b4</a:t>
            </a:r>
          </a:p>
          <a:p>
            <a:pPr marL="0" indent="0">
              <a:buNone/>
            </a:pPr>
            <a:r>
              <a:rPr lang="en-US" sz="1450" dirty="0"/>
              <a:t>        return d4</a:t>
            </a:r>
          </a:p>
        </p:txBody>
      </p:sp>
    </p:spTree>
    <p:extLst>
      <p:ext uri="{BB962C8B-B14F-4D97-AF65-F5344CB8AC3E}">
        <p14:creationId xmlns:p14="http://schemas.microsoft.com/office/powerpoint/2010/main" val="14861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Generator's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 input.</a:t>
            </a:r>
          </a:p>
          <a:p>
            <a:r>
              <a:rPr lang="en-US" dirty="0"/>
              <a:t>Generate random vector of </a:t>
            </a:r>
            <a:r>
              <a:rPr lang="en-US" dirty="0" err="1"/>
              <a:t>batch_size</a:t>
            </a:r>
            <a:r>
              <a:rPr lang="en-US" dirty="0"/>
              <a:t> x 100</a:t>
            </a:r>
          </a:p>
          <a:p>
            <a:r>
              <a:rPr lang="en-US" dirty="0"/>
              <a:t>3136 fully connected</a:t>
            </a:r>
          </a:p>
          <a:p>
            <a:r>
              <a:rPr lang="en-US" dirty="0"/>
              <a:t>reshape to 56x56 + Batch normalization +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50 filters of 3x3 (with 2x2 stride)</a:t>
            </a:r>
          </a:p>
          <a:p>
            <a:r>
              <a:rPr lang="en-US" dirty="0"/>
              <a:t>Batch normalization + </a:t>
            </a:r>
            <a:r>
              <a:rPr lang="en-US" dirty="0" err="1"/>
              <a:t>Relu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resize to 56x56</a:t>
            </a:r>
            <a:endParaRPr lang="en-US" dirty="0"/>
          </a:p>
          <a:p>
            <a:r>
              <a:rPr lang="en-US" dirty="0"/>
              <a:t>25 filters of 3x3 (with 2x2 stride)</a:t>
            </a:r>
          </a:p>
          <a:p>
            <a:r>
              <a:rPr lang="en-US" dirty="0"/>
              <a:t>Batch normalization + </a:t>
            </a:r>
            <a:r>
              <a:rPr lang="en-US" dirty="0" err="1"/>
              <a:t>Relu</a:t>
            </a:r>
            <a:r>
              <a:rPr lang="en-US" dirty="0"/>
              <a:t> +</a:t>
            </a:r>
            <a:r>
              <a:rPr lang="en-US" dirty="0">
                <a:solidFill>
                  <a:srgbClr val="FF0000"/>
                </a:solidFill>
              </a:rPr>
              <a:t> resize to 56x56</a:t>
            </a:r>
          </a:p>
          <a:p>
            <a:r>
              <a:rPr lang="en-US" dirty="0"/>
              <a:t>1 filter of 1x1 (with 2x2 stride)</a:t>
            </a:r>
          </a:p>
          <a:p>
            <a:r>
              <a:rPr lang="en-US" dirty="0"/>
              <a:t>Sigmoid activation</a:t>
            </a:r>
          </a:p>
          <a:p>
            <a:r>
              <a:rPr lang="en-US" dirty="0"/>
              <a:t>Output: </a:t>
            </a:r>
            <a:r>
              <a:rPr lang="en-US" dirty="0" err="1"/>
              <a:t>batch_size</a:t>
            </a:r>
            <a:r>
              <a:rPr lang="en-US" dirty="0"/>
              <a:t> x 28 x 28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5715000"/>
            <a:ext cx="3810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 How?</a:t>
            </a:r>
          </a:p>
          <a:p>
            <a:pPr algn="ctr"/>
            <a:r>
              <a:rPr lang="en-US" dirty="0"/>
              <a:t>Trial and error… (they worked on it for weeks, but I believe that this could still be significantly improved)</a:t>
            </a:r>
          </a:p>
        </p:txBody>
      </p:sp>
    </p:spTree>
    <p:extLst>
      <p:ext uri="{BB962C8B-B14F-4D97-AF65-F5344CB8AC3E}">
        <p14:creationId xmlns:p14="http://schemas.microsoft.com/office/powerpoint/2010/main" val="726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23808</TotalTime>
  <Words>2268</Words>
  <Application>Microsoft Office PowerPoint</Application>
  <PresentationFormat>On-screen Show (4:3)</PresentationFormat>
  <Paragraphs>162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Generative Adversarial Networks (GANs)</vt:lpstr>
      <vt:lpstr>Generative Adversarial Networks</vt:lpstr>
      <vt:lpstr>PowerPoint Presentation</vt:lpstr>
      <vt:lpstr>A Generative Neural Network</vt:lpstr>
      <vt:lpstr>How will the generator improve?</vt:lpstr>
      <vt:lpstr>Architecture</vt:lpstr>
      <vt:lpstr>Classifier's Architecture (discriminator)</vt:lpstr>
      <vt:lpstr>Classifier's Code (discriminator)</vt:lpstr>
      <vt:lpstr>Generator's Architecture</vt:lpstr>
      <vt:lpstr>Generator's Code</vt:lpstr>
      <vt:lpstr>Defining losses and optimizers</vt:lpstr>
      <vt:lpstr>Train!</vt:lpstr>
      <vt:lpstr>Tensorboard</vt:lpstr>
      <vt:lpstr>Results!</vt:lpstr>
      <vt:lpstr>Cycle 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(GANs)</dc:title>
  <dc:creator>User</dc:creator>
  <cp:lastModifiedBy>עמוס יהודה עזריה/Amos Yehuda Azaria</cp:lastModifiedBy>
  <cp:revision>40</cp:revision>
  <dcterms:created xsi:type="dcterms:W3CDTF">2006-08-16T00:00:00Z</dcterms:created>
  <dcterms:modified xsi:type="dcterms:W3CDTF">2021-12-26T16:15:52Z</dcterms:modified>
</cp:coreProperties>
</file>