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D52CC-F5C0-4475-AB0C-0DF78F10C61C}" v="94" dt="2023-01-12T22:19:01.290"/>
    <p1510:client id="{FFD47E4F-DB3C-41F3-8A5D-9E634231FA2E}" v="13" dt="2023-01-12T22:54:34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כפיר גולדפרב" userId="a35f1bcd-a771-424d-8d7c-d0274d2fde78" providerId="ADAL" clId="{2DAD52CC-F5C0-4475-AB0C-0DF78F10C61C}"/>
    <pc:docChg chg="undo redo custSel addSld modSld sldOrd">
      <pc:chgData name="כפיר גולדפרב" userId="a35f1bcd-a771-424d-8d7c-d0274d2fde78" providerId="ADAL" clId="{2DAD52CC-F5C0-4475-AB0C-0DF78F10C61C}" dt="2023-01-12T22:32:00.317" v="2086" actId="20577"/>
      <pc:docMkLst>
        <pc:docMk/>
      </pc:docMkLst>
      <pc:sldChg chg="modSp mod">
        <pc:chgData name="כפיר גולדפרב" userId="a35f1bcd-a771-424d-8d7c-d0274d2fde78" providerId="ADAL" clId="{2DAD52CC-F5C0-4475-AB0C-0DF78F10C61C}" dt="2023-01-12T22:00:26.053" v="757" actId="255"/>
        <pc:sldMkLst>
          <pc:docMk/>
          <pc:sldMk cId="3684790600" sldId="256"/>
        </pc:sldMkLst>
        <pc:spChg chg="mod">
          <ac:chgData name="כפיר גולדפרב" userId="a35f1bcd-a771-424d-8d7c-d0274d2fde78" providerId="ADAL" clId="{2DAD52CC-F5C0-4475-AB0C-0DF78F10C61C}" dt="2023-01-12T22:00:17.682" v="755" actId="255"/>
          <ac:spMkLst>
            <pc:docMk/>
            <pc:sldMk cId="3684790600" sldId="256"/>
            <ac:spMk id="2" creationId="{A6915D9F-7D23-9380-C557-22F2B7721C6B}"/>
          </ac:spMkLst>
        </pc:spChg>
        <pc:spChg chg="mod">
          <ac:chgData name="כפיר גולדפרב" userId="a35f1bcd-a771-424d-8d7c-d0274d2fde78" providerId="ADAL" clId="{2DAD52CC-F5C0-4475-AB0C-0DF78F10C61C}" dt="2023-01-12T22:00:26.053" v="757" actId="255"/>
          <ac:spMkLst>
            <pc:docMk/>
            <pc:sldMk cId="3684790600" sldId="256"/>
            <ac:spMk id="3" creationId="{DEE8BA36-8D6A-7C97-736C-4C5C81870DF6}"/>
          </ac:spMkLst>
        </pc:spChg>
      </pc:sldChg>
      <pc:sldChg chg="addSp delSp modSp mod setBg">
        <pc:chgData name="כפיר גולדפרב" userId="a35f1bcd-a771-424d-8d7c-d0274d2fde78" providerId="ADAL" clId="{2DAD52CC-F5C0-4475-AB0C-0DF78F10C61C}" dt="2023-01-12T21:59:55.162" v="750" actId="403"/>
        <pc:sldMkLst>
          <pc:docMk/>
          <pc:sldMk cId="1818681882" sldId="257"/>
        </pc:sldMkLst>
        <pc:spChg chg="mod">
          <ac:chgData name="כפיר גולדפרב" userId="a35f1bcd-a771-424d-8d7c-d0274d2fde78" providerId="ADAL" clId="{2DAD52CC-F5C0-4475-AB0C-0DF78F10C61C}" dt="2023-01-12T21:59:55.162" v="750" actId="403"/>
          <ac:spMkLst>
            <pc:docMk/>
            <pc:sldMk cId="1818681882" sldId="257"/>
            <ac:spMk id="2" creationId="{A6915D9F-7D23-9380-C557-22F2B7721C6B}"/>
          </ac:spMkLst>
        </pc:spChg>
        <pc:spChg chg="mod">
          <ac:chgData name="כפיר גולדפרב" userId="a35f1bcd-a771-424d-8d7c-d0274d2fde78" providerId="ADAL" clId="{2DAD52CC-F5C0-4475-AB0C-0DF78F10C61C}" dt="2023-01-12T21:46:50.159" v="734" actId="1076"/>
          <ac:spMkLst>
            <pc:docMk/>
            <pc:sldMk cId="1818681882" sldId="257"/>
            <ac:spMk id="3" creationId="{DEE8BA36-8D6A-7C97-736C-4C5C81870DF6}"/>
          </ac:spMkLst>
        </pc:spChg>
        <pc:spChg chg="add del">
          <ac:chgData name="כפיר גולדפרב" userId="a35f1bcd-a771-424d-8d7c-d0274d2fde78" providerId="ADAL" clId="{2DAD52CC-F5C0-4475-AB0C-0DF78F10C61C}" dt="2023-01-12T21:39:07.261" v="451" actId="26606"/>
          <ac:spMkLst>
            <pc:docMk/>
            <pc:sldMk cId="1818681882" sldId="257"/>
            <ac:spMk id="10" creationId="{47942995-B07F-4636-9A06-C6A104B260A8}"/>
          </ac:spMkLst>
        </pc:spChg>
        <pc:spChg chg="add del">
          <ac:chgData name="כפיר גולדפרב" userId="a35f1bcd-a771-424d-8d7c-d0274d2fde78" providerId="ADAL" clId="{2DAD52CC-F5C0-4475-AB0C-0DF78F10C61C}" dt="2023-01-12T21:39:07.261" v="451" actId="26606"/>
          <ac:spMkLst>
            <pc:docMk/>
            <pc:sldMk cId="1818681882" sldId="257"/>
            <ac:spMk id="17" creationId="{B81933D1-5615-42C7-9C0B-4EB7105CCE2D}"/>
          </ac:spMkLst>
        </pc:spChg>
        <pc:spChg chg="add del">
          <ac:chgData name="כפיר גולדפרב" userId="a35f1bcd-a771-424d-8d7c-d0274d2fde78" providerId="ADAL" clId="{2DAD52CC-F5C0-4475-AB0C-0DF78F10C61C}" dt="2023-01-12T21:39:07.261" v="451" actId="26606"/>
          <ac:spMkLst>
            <pc:docMk/>
            <pc:sldMk cId="1818681882" sldId="257"/>
            <ac:spMk id="19" creationId="{19C9EAEA-39D0-4B0E-A0EB-51E7B26740B1}"/>
          </ac:spMkLst>
        </pc:spChg>
        <pc:grpChg chg="add del">
          <ac:chgData name="כפיר גולדפרב" userId="a35f1bcd-a771-424d-8d7c-d0274d2fde78" providerId="ADAL" clId="{2DAD52CC-F5C0-4475-AB0C-0DF78F10C61C}" dt="2023-01-12T21:39:07.261" v="451" actId="26606"/>
          <ac:grpSpMkLst>
            <pc:docMk/>
            <pc:sldMk cId="1818681882" sldId="257"/>
            <ac:grpSpMk id="12" creationId="{032D8612-31EB-44CF-A1D0-14FD4C705424}"/>
          </ac:grpSpMkLst>
        </pc:grpChg>
        <pc:picChg chg="add del mod">
          <ac:chgData name="כפיר גולדפרב" userId="a35f1bcd-a771-424d-8d7c-d0274d2fde78" providerId="ADAL" clId="{2DAD52CC-F5C0-4475-AB0C-0DF78F10C61C}" dt="2023-01-12T21:40:06.123" v="456" actId="478"/>
          <ac:picMkLst>
            <pc:docMk/>
            <pc:sldMk cId="1818681882" sldId="257"/>
            <ac:picMk id="5" creationId="{E0CF480F-40AC-ECF7-FE28-6453262F0CE8}"/>
          </ac:picMkLst>
        </pc:picChg>
        <pc:picChg chg="add mod">
          <ac:chgData name="כפיר גולדפרב" userId="a35f1bcd-a771-424d-8d7c-d0274d2fde78" providerId="ADAL" clId="{2DAD52CC-F5C0-4475-AB0C-0DF78F10C61C}" dt="2023-01-12T21:46:52.984" v="735" actId="1076"/>
          <ac:picMkLst>
            <pc:docMk/>
            <pc:sldMk cId="1818681882" sldId="257"/>
            <ac:picMk id="7" creationId="{7532D8E3-DFE2-F1D2-4D04-0B52E57EE9C1}"/>
          </ac:picMkLst>
        </pc:picChg>
      </pc:sldChg>
      <pc:sldChg chg="modSp mod">
        <pc:chgData name="כפיר גולדפרב" userId="a35f1bcd-a771-424d-8d7c-d0274d2fde78" providerId="ADAL" clId="{2DAD52CC-F5C0-4475-AB0C-0DF78F10C61C}" dt="2023-01-12T22:03:29.692" v="781" actId="1076"/>
        <pc:sldMkLst>
          <pc:docMk/>
          <pc:sldMk cId="2865752463" sldId="258"/>
        </pc:sldMkLst>
        <pc:spChg chg="mod">
          <ac:chgData name="כפיר גולדפרב" userId="a35f1bcd-a771-424d-8d7c-d0274d2fde78" providerId="ADAL" clId="{2DAD52CC-F5C0-4475-AB0C-0DF78F10C61C}" dt="2023-01-12T22:00:54.294" v="764" actId="1076"/>
          <ac:spMkLst>
            <pc:docMk/>
            <pc:sldMk cId="2865752463" sldId="258"/>
            <ac:spMk id="2" creationId="{A6915D9F-7D23-9380-C557-22F2B7721C6B}"/>
          </ac:spMkLst>
        </pc:spChg>
        <pc:spChg chg="mod">
          <ac:chgData name="כפיר גולדפרב" userId="a35f1bcd-a771-424d-8d7c-d0274d2fde78" providerId="ADAL" clId="{2DAD52CC-F5C0-4475-AB0C-0DF78F10C61C}" dt="2023-01-12T22:03:29.692" v="781" actId="1076"/>
          <ac:spMkLst>
            <pc:docMk/>
            <pc:sldMk cId="2865752463" sldId="258"/>
            <ac:spMk id="3" creationId="{DEE8BA36-8D6A-7C97-736C-4C5C81870DF6}"/>
          </ac:spMkLst>
        </pc:spChg>
        <pc:picChg chg="mod">
          <ac:chgData name="כפיר גולדפרב" userId="a35f1bcd-a771-424d-8d7c-d0274d2fde78" providerId="ADAL" clId="{2DAD52CC-F5C0-4475-AB0C-0DF78F10C61C}" dt="2023-01-12T22:02:49.404" v="779" actId="1076"/>
          <ac:picMkLst>
            <pc:docMk/>
            <pc:sldMk cId="2865752463" sldId="258"/>
            <ac:picMk id="1026" creationId="{18B75A82-281E-0ADF-0ED1-AD1C5B15147D}"/>
          </ac:picMkLst>
        </pc:picChg>
      </pc:sldChg>
      <pc:sldChg chg="addSp delSp modSp mod">
        <pc:chgData name="כפיר גולדפרב" userId="a35f1bcd-a771-424d-8d7c-d0274d2fde78" providerId="ADAL" clId="{2DAD52CC-F5C0-4475-AB0C-0DF78F10C61C}" dt="2023-01-12T22:13:39.730" v="1101" actId="1038"/>
        <pc:sldMkLst>
          <pc:docMk/>
          <pc:sldMk cId="1820824780" sldId="259"/>
        </pc:sldMkLst>
        <pc:spChg chg="mod">
          <ac:chgData name="כפיר גולדפרב" userId="a35f1bcd-a771-424d-8d7c-d0274d2fde78" providerId="ADAL" clId="{2DAD52CC-F5C0-4475-AB0C-0DF78F10C61C}" dt="2023-01-12T22:11:55.635" v="1004" actId="1076"/>
          <ac:spMkLst>
            <pc:docMk/>
            <pc:sldMk cId="1820824780" sldId="259"/>
            <ac:spMk id="2" creationId="{A6915D9F-7D23-9380-C557-22F2B7721C6B}"/>
          </ac:spMkLst>
        </pc:spChg>
        <pc:spChg chg="mod">
          <ac:chgData name="כפיר גולדפרב" userId="a35f1bcd-a771-424d-8d7c-d0274d2fde78" providerId="ADAL" clId="{2DAD52CC-F5C0-4475-AB0C-0DF78F10C61C}" dt="2023-01-12T22:13:33.486" v="1092" actId="403"/>
          <ac:spMkLst>
            <pc:docMk/>
            <pc:sldMk cId="1820824780" sldId="259"/>
            <ac:spMk id="3" creationId="{DEE8BA36-8D6A-7C97-736C-4C5C81870DF6}"/>
          </ac:spMkLst>
        </pc:spChg>
        <pc:spChg chg="add del mod">
          <ac:chgData name="כפיר גולדפרב" userId="a35f1bcd-a771-424d-8d7c-d0274d2fde78" providerId="ADAL" clId="{2DAD52CC-F5C0-4475-AB0C-0DF78F10C61C}" dt="2023-01-12T22:05:52.635" v="997" actId="478"/>
          <ac:spMkLst>
            <pc:docMk/>
            <pc:sldMk cId="1820824780" sldId="259"/>
            <ac:spMk id="8" creationId="{ABDD7DAB-6B01-D04D-CF02-58E582F71697}"/>
          </ac:spMkLst>
        </pc:spChg>
        <pc:spChg chg="add del mod">
          <ac:chgData name="כפיר גולדפרב" userId="a35f1bcd-a771-424d-8d7c-d0274d2fde78" providerId="ADAL" clId="{2DAD52CC-F5C0-4475-AB0C-0DF78F10C61C}" dt="2023-01-12T22:05:56.579" v="999" actId="478"/>
          <ac:spMkLst>
            <pc:docMk/>
            <pc:sldMk cId="1820824780" sldId="259"/>
            <ac:spMk id="9" creationId="{1EC6A07F-AA8C-CB80-8AA0-A972F7B863E6}"/>
          </ac:spMkLst>
        </pc:spChg>
        <pc:picChg chg="add del mod">
          <ac:chgData name="כפיר גולדפרב" userId="a35f1bcd-a771-424d-8d7c-d0274d2fde78" providerId="ADAL" clId="{2DAD52CC-F5C0-4475-AB0C-0DF78F10C61C}" dt="2023-01-12T22:05:53.869" v="998" actId="478"/>
          <ac:picMkLst>
            <pc:docMk/>
            <pc:sldMk cId="1820824780" sldId="259"/>
            <ac:picMk id="5" creationId="{86615B6D-69F1-4711-3E33-EDD08FF98446}"/>
          </ac:picMkLst>
        </pc:picChg>
        <pc:picChg chg="add mod">
          <ac:chgData name="כפיר גולדפרב" userId="a35f1bcd-a771-424d-8d7c-d0274d2fde78" providerId="ADAL" clId="{2DAD52CC-F5C0-4475-AB0C-0DF78F10C61C}" dt="2023-01-12T22:13:39.730" v="1101" actId="1038"/>
          <ac:picMkLst>
            <pc:docMk/>
            <pc:sldMk cId="1820824780" sldId="259"/>
            <ac:picMk id="6" creationId="{ECCEBE7E-A24A-65FA-5EF5-EC241F578E6E}"/>
          </ac:picMkLst>
        </pc:picChg>
        <pc:picChg chg="add del mod">
          <ac:chgData name="כפיר גולדפרב" userId="a35f1bcd-a771-424d-8d7c-d0274d2fde78" providerId="ADAL" clId="{2DAD52CC-F5C0-4475-AB0C-0DF78F10C61C}" dt="2023-01-12T22:05:50.784" v="995" actId="478"/>
          <ac:picMkLst>
            <pc:docMk/>
            <pc:sldMk cId="1820824780" sldId="259"/>
            <ac:picMk id="7" creationId="{A0BCDF5E-58EE-FD99-9F40-D6D4601D8B9A}"/>
          </ac:picMkLst>
        </pc:picChg>
        <pc:picChg chg="del">
          <ac:chgData name="כפיר גולדפרב" userId="a35f1bcd-a771-424d-8d7c-d0274d2fde78" providerId="ADAL" clId="{2DAD52CC-F5C0-4475-AB0C-0DF78F10C61C}" dt="2023-01-12T21:43:42.155" v="666" actId="478"/>
          <ac:picMkLst>
            <pc:docMk/>
            <pc:sldMk cId="1820824780" sldId="259"/>
            <ac:picMk id="1026" creationId="{18B75A82-281E-0ADF-0ED1-AD1C5B15147D}"/>
          </ac:picMkLst>
        </pc:picChg>
      </pc:sldChg>
      <pc:sldChg chg="addSp modSp mod">
        <pc:chgData name="כפיר גולדפרב" userId="a35f1bcd-a771-424d-8d7c-d0274d2fde78" providerId="ADAL" clId="{2DAD52CC-F5C0-4475-AB0C-0DF78F10C61C}" dt="2023-01-12T22:01:29.269" v="775" actId="1076"/>
        <pc:sldMkLst>
          <pc:docMk/>
          <pc:sldMk cId="1871801169" sldId="260"/>
        </pc:sldMkLst>
        <pc:spChg chg="mod">
          <ac:chgData name="כפיר גולדפרב" userId="a35f1bcd-a771-424d-8d7c-d0274d2fde78" providerId="ADAL" clId="{2DAD52CC-F5C0-4475-AB0C-0DF78F10C61C}" dt="2023-01-12T22:01:13.357" v="770" actId="1076"/>
          <ac:spMkLst>
            <pc:docMk/>
            <pc:sldMk cId="1871801169" sldId="260"/>
            <ac:spMk id="2" creationId="{A6915D9F-7D23-9380-C557-22F2B7721C6B}"/>
          </ac:spMkLst>
        </pc:spChg>
        <pc:spChg chg="mod">
          <ac:chgData name="כפיר גולדפרב" userId="a35f1bcd-a771-424d-8d7c-d0274d2fde78" providerId="ADAL" clId="{2DAD52CC-F5C0-4475-AB0C-0DF78F10C61C}" dt="2023-01-12T22:01:11.405" v="769" actId="1076"/>
          <ac:spMkLst>
            <pc:docMk/>
            <pc:sldMk cId="1871801169" sldId="260"/>
            <ac:spMk id="3" creationId="{DEE8BA36-8D6A-7C97-736C-4C5C81870DF6}"/>
          </ac:spMkLst>
        </pc:spChg>
        <pc:spChg chg="mod">
          <ac:chgData name="כפיר גולדפרב" userId="a35f1bcd-a771-424d-8d7c-d0274d2fde78" providerId="ADAL" clId="{2DAD52CC-F5C0-4475-AB0C-0DF78F10C61C}" dt="2023-01-12T22:01:06.782" v="767" actId="1076"/>
          <ac:spMkLst>
            <pc:docMk/>
            <pc:sldMk cId="1871801169" sldId="260"/>
            <ac:spMk id="4" creationId="{F6F28A48-7485-1584-95C9-89B32950FFB3}"/>
          </ac:spMkLst>
        </pc:spChg>
        <pc:spChg chg="add mod ord">
          <ac:chgData name="כפיר גולדפרב" userId="a35f1bcd-a771-424d-8d7c-d0274d2fde78" providerId="ADAL" clId="{2DAD52CC-F5C0-4475-AB0C-0DF78F10C61C}" dt="2023-01-12T22:01:27.429" v="774" actId="1076"/>
          <ac:spMkLst>
            <pc:docMk/>
            <pc:sldMk cId="1871801169" sldId="260"/>
            <ac:spMk id="5" creationId="{B937880A-2A9B-0847-2174-285957014BA6}"/>
          </ac:spMkLst>
        </pc:spChg>
        <pc:spChg chg="add mod">
          <ac:chgData name="כפיר גולדפרב" userId="a35f1bcd-a771-424d-8d7c-d0274d2fde78" providerId="ADAL" clId="{2DAD52CC-F5C0-4475-AB0C-0DF78F10C61C}" dt="2023-01-12T22:01:27.429" v="774" actId="1076"/>
          <ac:spMkLst>
            <pc:docMk/>
            <pc:sldMk cId="1871801169" sldId="260"/>
            <ac:spMk id="6" creationId="{4302769E-47DF-9A76-61DF-844A1AB75D7D}"/>
          </ac:spMkLst>
        </pc:spChg>
        <pc:spChg chg="add mod">
          <ac:chgData name="כפיר גולדפרב" userId="a35f1bcd-a771-424d-8d7c-d0274d2fde78" providerId="ADAL" clId="{2DAD52CC-F5C0-4475-AB0C-0DF78F10C61C}" dt="2023-01-12T22:01:25.405" v="773" actId="1076"/>
          <ac:spMkLst>
            <pc:docMk/>
            <pc:sldMk cId="1871801169" sldId="260"/>
            <ac:spMk id="7" creationId="{F06E113C-CD6F-3693-51CD-9764F1C293A9}"/>
          </ac:spMkLst>
        </pc:spChg>
        <pc:spChg chg="add mod">
          <ac:chgData name="כפיר גולדפרב" userId="a35f1bcd-a771-424d-8d7c-d0274d2fde78" providerId="ADAL" clId="{2DAD52CC-F5C0-4475-AB0C-0DF78F10C61C}" dt="2023-01-12T22:01:25.405" v="773" actId="1076"/>
          <ac:spMkLst>
            <pc:docMk/>
            <pc:sldMk cId="1871801169" sldId="260"/>
            <ac:spMk id="8" creationId="{601F0AE9-C44E-6CDB-A95B-82422F9A2109}"/>
          </ac:spMkLst>
        </pc:spChg>
        <pc:spChg chg="add mod">
          <ac:chgData name="כפיר גולדפרב" userId="a35f1bcd-a771-424d-8d7c-d0274d2fde78" providerId="ADAL" clId="{2DAD52CC-F5C0-4475-AB0C-0DF78F10C61C}" dt="2023-01-12T22:01:29.269" v="775" actId="1076"/>
          <ac:spMkLst>
            <pc:docMk/>
            <pc:sldMk cId="1871801169" sldId="260"/>
            <ac:spMk id="9" creationId="{5F205B9D-81A7-873A-E86F-3AAA85669F70}"/>
          </ac:spMkLst>
        </pc:spChg>
        <pc:spChg chg="add mod">
          <ac:chgData name="כפיר גולדפרב" userId="a35f1bcd-a771-424d-8d7c-d0274d2fde78" providerId="ADAL" clId="{2DAD52CC-F5C0-4475-AB0C-0DF78F10C61C}" dt="2023-01-12T22:01:29.269" v="775" actId="1076"/>
          <ac:spMkLst>
            <pc:docMk/>
            <pc:sldMk cId="1871801169" sldId="260"/>
            <ac:spMk id="10" creationId="{2D81FF0C-DFB8-A700-CDC4-F46BCD41E0EB}"/>
          </ac:spMkLst>
        </pc:spChg>
        <pc:spChg chg="add mod">
          <ac:chgData name="כפיר גולדפרב" userId="a35f1bcd-a771-424d-8d7c-d0274d2fde78" providerId="ADAL" clId="{2DAD52CC-F5C0-4475-AB0C-0DF78F10C61C}" dt="2023-01-12T22:01:23.520" v="772" actId="1076"/>
          <ac:spMkLst>
            <pc:docMk/>
            <pc:sldMk cId="1871801169" sldId="260"/>
            <ac:spMk id="11" creationId="{338BDC2B-4872-655A-ED2E-EF43C80B65B5}"/>
          </ac:spMkLst>
        </pc:spChg>
        <pc:spChg chg="add mod">
          <ac:chgData name="כפיר גולדפרב" userId="a35f1bcd-a771-424d-8d7c-d0274d2fde78" providerId="ADAL" clId="{2DAD52CC-F5C0-4475-AB0C-0DF78F10C61C}" dt="2023-01-12T22:01:23.520" v="772" actId="1076"/>
          <ac:spMkLst>
            <pc:docMk/>
            <pc:sldMk cId="1871801169" sldId="260"/>
            <ac:spMk id="12" creationId="{36441F6A-8B1A-07C4-3573-E7F3D3186C1A}"/>
          </ac:spMkLst>
        </pc:spChg>
      </pc:sldChg>
      <pc:sldChg chg="add ord setBg">
        <pc:chgData name="כפיר גולדפרב" userId="a35f1bcd-a771-424d-8d7c-d0274d2fde78" providerId="ADAL" clId="{2DAD52CC-F5C0-4475-AB0C-0DF78F10C61C}" dt="2023-01-12T21:46:25.027" v="730"/>
        <pc:sldMkLst>
          <pc:docMk/>
          <pc:sldMk cId="3087421711" sldId="261"/>
        </pc:sldMkLst>
      </pc:sldChg>
      <pc:sldChg chg="addSp delSp modSp add mod">
        <pc:chgData name="כפיר גולדפרב" userId="a35f1bcd-a771-424d-8d7c-d0274d2fde78" providerId="ADAL" clId="{2DAD52CC-F5C0-4475-AB0C-0DF78F10C61C}" dt="2023-01-12T22:28:37.393" v="1669" actId="14100"/>
        <pc:sldMkLst>
          <pc:docMk/>
          <pc:sldMk cId="1589245554" sldId="262"/>
        </pc:sldMkLst>
        <pc:spChg chg="mod">
          <ac:chgData name="כפיר גולדפרב" userId="a35f1bcd-a771-424d-8d7c-d0274d2fde78" providerId="ADAL" clId="{2DAD52CC-F5C0-4475-AB0C-0DF78F10C61C}" dt="2023-01-12T22:21:19.186" v="1505" actId="1076"/>
          <ac:spMkLst>
            <pc:docMk/>
            <pc:sldMk cId="1589245554" sldId="262"/>
            <ac:spMk id="2" creationId="{A6915D9F-7D23-9380-C557-22F2B7721C6B}"/>
          </ac:spMkLst>
        </pc:spChg>
        <pc:spChg chg="mod">
          <ac:chgData name="כפיר גולדפרב" userId="a35f1bcd-a771-424d-8d7c-d0274d2fde78" providerId="ADAL" clId="{2DAD52CC-F5C0-4475-AB0C-0DF78F10C61C}" dt="2023-01-12T22:28:11.313" v="1660" actId="1076"/>
          <ac:spMkLst>
            <pc:docMk/>
            <pc:sldMk cId="1589245554" sldId="262"/>
            <ac:spMk id="3" creationId="{DEE8BA36-8D6A-7C97-736C-4C5C81870DF6}"/>
          </ac:spMkLst>
        </pc:spChg>
        <pc:spChg chg="add mod">
          <ac:chgData name="כפיר גולדפרב" userId="a35f1bcd-a771-424d-8d7c-d0274d2fde78" providerId="ADAL" clId="{2DAD52CC-F5C0-4475-AB0C-0DF78F10C61C}" dt="2023-01-12T22:17:41.794" v="1311" actId="1076"/>
          <ac:spMkLst>
            <pc:docMk/>
            <pc:sldMk cId="1589245554" sldId="262"/>
            <ac:spMk id="4" creationId="{B0C72902-D1BD-DEBD-C872-E0FE01FB6350}"/>
          </ac:spMkLst>
        </pc:spChg>
        <pc:spChg chg="add mod">
          <ac:chgData name="כפיר גולדפרב" userId="a35f1bcd-a771-424d-8d7c-d0274d2fde78" providerId="ADAL" clId="{2DAD52CC-F5C0-4475-AB0C-0DF78F10C61C}" dt="2023-01-12T22:20:21.410" v="1481" actId="1076"/>
          <ac:spMkLst>
            <pc:docMk/>
            <pc:sldMk cId="1589245554" sldId="262"/>
            <ac:spMk id="5" creationId="{117E5093-E219-BD1D-AE4D-7EA408129B7D}"/>
          </ac:spMkLst>
        </pc:spChg>
        <pc:spChg chg="add mod">
          <ac:chgData name="כפיר גולדפרב" userId="a35f1bcd-a771-424d-8d7c-d0274d2fde78" providerId="ADAL" clId="{2DAD52CC-F5C0-4475-AB0C-0DF78F10C61C}" dt="2023-01-12T22:21:23.849" v="1506" actId="1076"/>
          <ac:spMkLst>
            <pc:docMk/>
            <pc:sldMk cId="1589245554" sldId="262"/>
            <ac:spMk id="7" creationId="{8B98017E-0ED3-B31B-1190-91CA6099E6B8}"/>
          </ac:spMkLst>
        </pc:spChg>
        <pc:spChg chg="add">
          <ac:chgData name="כפיר גולדפרב" userId="a35f1bcd-a771-424d-8d7c-d0274d2fde78" providerId="ADAL" clId="{2DAD52CC-F5C0-4475-AB0C-0DF78F10C61C}" dt="2023-01-12T22:19:01.290" v="1449"/>
          <ac:spMkLst>
            <pc:docMk/>
            <pc:sldMk cId="1589245554" sldId="262"/>
            <ac:spMk id="8" creationId="{DAC46F96-AAE1-1751-D395-6DD55FC8D175}"/>
          </ac:spMkLst>
        </pc:spChg>
        <pc:picChg chg="del">
          <ac:chgData name="כפיר גולדפרב" userId="a35f1bcd-a771-424d-8d7c-d0274d2fde78" providerId="ADAL" clId="{2DAD52CC-F5C0-4475-AB0C-0DF78F10C61C}" dt="2023-01-12T22:14:04.354" v="1118" actId="478"/>
          <ac:picMkLst>
            <pc:docMk/>
            <pc:sldMk cId="1589245554" sldId="262"/>
            <ac:picMk id="6" creationId="{ECCEBE7E-A24A-65FA-5EF5-EC241F578E6E}"/>
          </ac:picMkLst>
        </pc:picChg>
        <pc:picChg chg="add mod">
          <ac:chgData name="כפיר גולדפרב" userId="a35f1bcd-a771-424d-8d7c-d0274d2fde78" providerId="ADAL" clId="{2DAD52CC-F5C0-4475-AB0C-0DF78F10C61C}" dt="2023-01-12T22:21:30.486" v="1510" actId="1037"/>
          <ac:picMkLst>
            <pc:docMk/>
            <pc:sldMk cId="1589245554" sldId="262"/>
            <ac:picMk id="10" creationId="{2A1A7668-1987-25B3-BEA3-435F57B4DBAD}"/>
          </ac:picMkLst>
        </pc:picChg>
        <pc:picChg chg="add mod">
          <ac:chgData name="כפיר גולדפרב" userId="a35f1bcd-a771-424d-8d7c-d0274d2fde78" providerId="ADAL" clId="{2DAD52CC-F5C0-4475-AB0C-0DF78F10C61C}" dt="2023-01-12T22:21:33.158" v="1524" actId="1038"/>
          <ac:picMkLst>
            <pc:docMk/>
            <pc:sldMk cId="1589245554" sldId="262"/>
            <ac:picMk id="12" creationId="{0E6AF861-4F04-81CD-31B2-D62B7A86C0BB}"/>
          </ac:picMkLst>
        </pc:picChg>
        <pc:picChg chg="add mod">
          <ac:chgData name="כפיר גולדפרב" userId="a35f1bcd-a771-424d-8d7c-d0274d2fde78" providerId="ADAL" clId="{2DAD52CC-F5C0-4475-AB0C-0DF78F10C61C}" dt="2023-01-12T22:28:14.520" v="1662" actId="1076"/>
          <ac:picMkLst>
            <pc:docMk/>
            <pc:sldMk cId="1589245554" sldId="262"/>
            <ac:picMk id="14" creationId="{31B2634C-4E2E-536F-08E8-0626D1A02D3D}"/>
          </ac:picMkLst>
        </pc:picChg>
        <pc:picChg chg="add mod">
          <ac:chgData name="כפיר גולדפרב" userId="a35f1bcd-a771-424d-8d7c-d0274d2fde78" providerId="ADAL" clId="{2DAD52CC-F5C0-4475-AB0C-0DF78F10C61C}" dt="2023-01-12T22:28:12.504" v="1661" actId="1076"/>
          <ac:picMkLst>
            <pc:docMk/>
            <pc:sldMk cId="1589245554" sldId="262"/>
            <ac:picMk id="16" creationId="{34488CDD-6E5E-1EAB-A380-14323D021413}"/>
          </ac:picMkLst>
        </pc:picChg>
        <pc:picChg chg="add mod">
          <ac:chgData name="כפיר גולדפרב" userId="a35f1bcd-a771-424d-8d7c-d0274d2fde78" providerId="ADAL" clId="{2DAD52CC-F5C0-4475-AB0C-0DF78F10C61C}" dt="2023-01-12T22:28:19.688" v="1664" actId="14100"/>
          <ac:picMkLst>
            <pc:docMk/>
            <pc:sldMk cId="1589245554" sldId="262"/>
            <ac:picMk id="18" creationId="{E2FBE01C-DDC2-723F-3C53-9791DC2A0078}"/>
          </ac:picMkLst>
        </pc:picChg>
        <pc:picChg chg="add mod">
          <ac:chgData name="כפיר גולדפרב" userId="a35f1bcd-a771-424d-8d7c-d0274d2fde78" providerId="ADAL" clId="{2DAD52CC-F5C0-4475-AB0C-0DF78F10C61C}" dt="2023-01-12T22:28:37.393" v="1669" actId="14100"/>
          <ac:picMkLst>
            <pc:docMk/>
            <pc:sldMk cId="1589245554" sldId="262"/>
            <ac:picMk id="20" creationId="{FA733CFB-26CE-5CE0-4791-95108E326ADF}"/>
          </ac:picMkLst>
        </pc:picChg>
      </pc:sldChg>
      <pc:sldChg chg="addSp delSp modSp add mod">
        <pc:chgData name="כפיר גולדפרב" userId="a35f1bcd-a771-424d-8d7c-d0274d2fde78" providerId="ADAL" clId="{2DAD52CC-F5C0-4475-AB0C-0DF78F10C61C}" dt="2023-01-12T22:29:09.439" v="1671" actId="1076"/>
        <pc:sldMkLst>
          <pc:docMk/>
          <pc:sldMk cId="3374996152" sldId="263"/>
        </pc:sldMkLst>
        <pc:spChg chg="mod">
          <ac:chgData name="כפיר גולדפרב" userId="a35f1bcd-a771-424d-8d7c-d0274d2fde78" providerId="ADAL" clId="{2DAD52CC-F5C0-4475-AB0C-0DF78F10C61C}" dt="2023-01-12T22:29:09.439" v="1671" actId="1076"/>
          <ac:spMkLst>
            <pc:docMk/>
            <pc:sldMk cId="3374996152" sldId="263"/>
            <ac:spMk id="3" creationId="{DEE8BA36-8D6A-7C97-736C-4C5C81870DF6}"/>
          </ac:spMkLst>
        </pc:spChg>
        <pc:spChg chg="mod">
          <ac:chgData name="כפיר גולדפרב" userId="a35f1bcd-a771-424d-8d7c-d0274d2fde78" providerId="ADAL" clId="{2DAD52CC-F5C0-4475-AB0C-0DF78F10C61C}" dt="2023-01-12T22:23:24.439" v="1549" actId="20577"/>
          <ac:spMkLst>
            <pc:docMk/>
            <pc:sldMk cId="3374996152" sldId="263"/>
            <ac:spMk id="7" creationId="{8B98017E-0ED3-B31B-1190-91CA6099E6B8}"/>
          </ac:spMkLst>
        </pc:spChg>
        <pc:picChg chg="add mod">
          <ac:chgData name="כפיר גולדפרב" userId="a35f1bcd-a771-424d-8d7c-d0274d2fde78" providerId="ADAL" clId="{2DAD52CC-F5C0-4475-AB0C-0DF78F10C61C}" dt="2023-01-12T22:23:39.891" v="1553" actId="14100"/>
          <ac:picMkLst>
            <pc:docMk/>
            <pc:sldMk cId="3374996152" sldId="263"/>
            <ac:picMk id="9" creationId="{3236B83B-09F8-7FDC-D8FC-6F02ED37390B}"/>
          </ac:picMkLst>
        </pc:picChg>
        <pc:picChg chg="del">
          <ac:chgData name="כפיר גולדפרב" userId="a35f1bcd-a771-424d-8d7c-d0274d2fde78" providerId="ADAL" clId="{2DAD52CC-F5C0-4475-AB0C-0DF78F10C61C}" dt="2023-01-12T22:23:34.489" v="1550" actId="478"/>
          <ac:picMkLst>
            <pc:docMk/>
            <pc:sldMk cId="3374996152" sldId="263"/>
            <ac:picMk id="10" creationId="{2A1A7668-1987-25B3-BEA3-435F57B4DBAD}"/>
          </ac:picMkLst>
        </pc:picChg>
        <pc:picChg chg="del">
          <ac:chgData name="כפיר גולדפרב" userId="a35f1bcd-a771-424d-8d7c-d0274d2fde78" providerId="ADAL" clId="{2DAD52CC-F5C0-4475-AB0C-0DF78F10C61C}" dt="2023-01-12T22:23:46.872" v="1554" actId="478"/>
          <ac:picMkLst>
            <pc:docMk/>
            <pc:sldMk cId="3374996152" sldId="263"/>
            <ac:picMk id="12" creationId="{0E6AF861-4F04-81CD-31B2-D62B7A86C0BB}"/>
          </ac:picMkLst>
        </pc:picChg>
        <pc:picChg chg="add mod">
          <ac:chgData name="כפיר גולדפרב" userId="a35f1bcd-a771-424d-8d7c-d0274d2fde78" providerId="ADAL" clId="{2DAD52CC-F5C0-4475-AB0C-0DF78F10C61C}" dt="2023-01-12T22:23:51.793" v="1557" actId="14100"/>
          <ac:picMkLst>
            <pc:docMk/>
            <pc:sldMk cId="3374996152" sldId="263"/>
            <ac:picMk id="13" creationId="{C32703CC-46AD-547F-87AC-3085BE90563D}"/>
          </ac:picMkLst>
        </pc:picChg>
      </pc:sldChg>
      <pc:sldChg chg="addSp delSp modSp add mod">
        <pc:chgData name="כפיר גולדפרב" userId="a35f1bcd-a771-424d-8d7c-d0274d2fde78" providerId="ADAL" clId="{2DAD52CC-F5C0-4475-AB0C-0DF78F10C61C}" dt="2023-01-12T22:32:00.317" v="2086" actId="20577"/>
        <pc:sldMkLst>
          <pc:docMk/>
          <pc:sldMk cId="2465550976" sldId="264"/>
        </pc:sldMkLst>
        <pc:spChg chg="del">
          <ac:chgData name="כפיר גולדפרב" userId="a35f1bcd-a771-424d-8d7c-d0274d2fde78" providerId="ADAL" clId="{2DAD52CC-F5C0-4475-AB0C-0DF78F10C61C}" dt="2023-01-12T22:25:10.561" v="1559" actId="478"/>
          <ac:spMkLst>
            <pc:docMk/>
            <pc:sldMk cId="2465550976" sldId="264"/>
            <ac:spMk id="2" creationId="{A6915D9F-7D23-9380-C557-22F2B7721C6B}"/>
          </ac:spMkLst>
        </pc:spChg>
        <pc:spChg chg="mod">
          <ac:chgData name="כפיר גולדפרב" userId="a35f1bcd-a771-424d-8d7c-d0274d2fde78" providerId="ADAL" clId="{2DAD52CC-F5C0-4475-AB0C-0DF78F10C61C}" dt="2023-01-12T22:32:00.317" v="2086" actId="20577"/>
          <ac:spMkLst>
            <pc:docMk/>
            <pc:sldMk cId="2465550976" sldId="264"/>
            <ac:spMk id="3" creationId="{DEE8BA36-8D6A-7C97-736C-4C5C81870DF6}"/>
          </ac:spMkLst>
        </pc:spChg>
        <pc:spChg chg="mod">
          <ac:chgData name="כפיר גולדפרב" userId="a35f1bcd-a771-424d-8d7c-d0274d2fde78" providerId="ADAL" clId="{2DAD52CC-F5C0-4475-AB0C-0DF78F10C61C}" dt="2023-01-12T22:25:25.049" v="1574" actId="20577"/>
          <ac:spMkLst>
            <pc:docMk/>
            <pc:sldMk cId="2465550976" sldId="264"/>
            <ac:spMk id="5" creationId="{117E5093-E219-BD1D-AE4D-7EA408129B7D}"/>
          </ac:spMkLst>
        </pc:spChg>
        <pc:spChg chg="del">
          <ac:chgData name="כפיר גולדפרב" userId="a35f1bcd-a771-424d-8d7c-d0274d2fde78" providerId="ADAL" clId="{2DAD52CC-F5C0-4475-AB0C-0DF78F10C61C}" dt="2023-01-12T22:25:29.466" v="1577" actId="478"/>
          <ac:spMkLst>
            <pc:docMk/>
            <pc:sldMk cId="2465550976" sldId="264"/>
            <ac:spMk id="7" creationId="{8B98017E-0ED3-B31B-1190-91CA6099E6B8}"/>
          </ac:spMkLst>
        </pc:spChg>
        <pc:spChg chg="add del mod">
          <ac:chgData name="כפיר גולדפרב" userId="a35f1bcd-a771-424d-8d7c-d0274d2fde78" providerId="ADAL" clId="{2DAD52CC-F5C0-4475-AB0C-0DF78F10C61C}" dt="2023-01-12T22:25:13.459" v="1560" actId="478"/>
          <ac:spMkLst>
            <pc:docMk/>
            <pc:sldMk cId="2465550976" sldId="264"/>
            <ac:spMk id="10" creationId="{06B2E4A4-9F62-B8AE-3622-DC6F64E2424A}"/>
          </ac:spMkLst>
        </pc:spChg>
        <pc:picChg chg="del">
          <ac:chgData name="כפיר גולדפרב" userId="a35f1bcd-a771-424d-8d7c-d0274d2fde78" providerId="ADAL" clId="{2DAD52CC-F5C0-4475-AB0C-0DF78F10C61C}" dt="2023-01-12T22:25:28.259" v="1576" actId="478"/>
          <ac:picMkLst>
            <pc:docMk/>
            <pc:sldMk cId="2465550976" sldId="264"/>
            <ac:picMk id="9" creationId="{3236B83B-09F8-7FDC-D8FC-6F02ED37390B}"/>
          </ac:picMkLst>
        </pc:picChg>
        <pc:picChg chg="del">
          <ac:chgData name="כפיר גולדפרב" userId="a35f1bcd-a771-424d-8d7c-d0274d2fde78" providerId="ADAL" clId="{2DAD52CC-F5C0-4475-AB0C-0DF78F10C61C}" dt="2023-01-12T22:25:27.731" v="1575" actId="478"/>
          <ac:picMkLst>
            <pc:docMk/>
            <pc:sldMk cId="2465550976" sldId="264"/>
            <ac:picMk id="13" creationId="{C32703CC-46AD-547F-87AC-3085BE90563D}"/>
          </ac:picMkLst>
        </pc:picChg>
      </pc:sldChg>
    </pc:docChg>
  </pc:docChgLst>
  <pc:docChgLst>
    <pc:chgData name="Kfir Goldfarb" userId="fb85d1370b75c3b1" providerId="LiveId" clId="{FFD47E4F-DB3C-41F3-8A5D-9E634231FA2E}"/>
    <pc:docChg chg="modSld modMainMaster">
      <pc:chgData name="Kfir Goldfarb" userId="fb85d1370b75c3b1" providerId="LiveId" clId="{FFD47E4F-DB3C-41F3-8A5D-9E634231FA2E}" dt="2023-01-12T22:53:07.146" v="7"/>
      <pc:docMkLst>
        <pc:docMk/>
      </pc:docMkLst>
      <pc:sldChg chg="setBg">
        <pc:chgData name="Kfir Goldfarb" userId="fb85d1370b75c3b1" providerId="LiveId" clId="{FFD47E4F-DB3C-41F3-8A5D-9E634231FA2E}" dt="2023-01-12T22:52:53.683" v="6"/>
        <pc:sldMkLst>
          <pc:docMk/>
          <pc:sldMk cId="3684790600" sldId="256"/>
        </pc:sldMkLst>
      </pc:sldChg>
      <pc:sldChg chg="setBg">
        <pc:chgData name="Kfir Goldfarb" userId="fb85d1370b75c3b1" providerId="LiveId" clId="{FFD47E4F-DB3C-41F3-8A5D-9E634231FA2E}" dt="2023-01-12T22:52:53.683" v="6"/>
        <pc:sldMkLst>
          <pc:docMk/>
          <pc:sldMk cId="1818681882" sldId="257"/>
        </pc:sldMkLst>
      </pc:sldChg>
      <pc:sldChg chg="setBg">
        <pc:chgData name="Kfir Goldfarb" userId="fb85d1370b75c3b1" providerId="LiveId" clId="{FFD47E4F-DB3C-41F3-8A5D-9E634231FA2E}" dt="2023-01-12T22:52:53.683" v="6"/>
        <pc:sldMkLst>
          <pc:docMk/>
          <pc:sldMk cId="2865752463" sldId="258"/>
        </pc:sldMkLst>
      </pc:sldChg>
      <pc:sldChg chg="setBg">
        <pc:chgData name="Kfir Goldfarb" userId="fb85d1370b75c3b1" providerId="LiveId" clId="{FFD47E4F-DB3C-41F3-8A5D-9E634231FA2E}" dt="2023-01-12T22:52:53.683" v="6"/>
        <pc:sldMkLst>
          <pc:docMk/>
          <pc:sldMk cId="1820824780" sldId="259"/>
        </pc:sldMkLst>
      </pc:sldChg>
      <pc:sldChg chg="setBg">
        <pc:chgData name="Kfir Goldfarb" userId="fb85d1370b75c3b1" providerId="LiveId" clId="{FFD47E4F-DB3C-41F3-8A5D-9E634231FA2E}" dt="2023-01-12T22:52:53.683" v="6"/>
        <pc:sldMkLst>
          <pc:docMk/>
          <pc:sldMk cId="1871801169" sldId="260"/>
        </pc:sldMkLst>
      </pc:sldChg>
      <pc:sldChg chg="setBg">
        <pc:chgData name="Kfir Goldfarb" userId="fb85d1370b75c3b1" providerId="LiveId" clId="{FFD47E4F-DB3C-41F3-8A5D-9E634231FA2E}" dt="2023-01-12T22:53:07.146" v="7"/>
        <pc:sldMkLst>
          <pc:docMk/>
          <pc:sldMk cId="3087421711" sldId="261"/>
        </pc:sldMkLst>
      </pc:sldChg>
      <pc:sldChg chg="setBg">
        <pc:chgData name="Kfir Goldfarb" userId="fb85d1370b75c3b1" providerId="LiveId" clId="{FFD47E4F-DB3C-41F3-8A5D-9E634231FA2E}" dt="2023-01-12T22:52:53.683" v="6"/>
        <pc:sldMkLst>
          <pc:docMk/>
          <pc:sldMk cId="1589245554" sldId="262"/>
        </pc:sldMkLst>
      </pc:sldChg>
      <pc:sldChg chg="setBg">
        <pc:chgData name="Kfir Goldfarb" userId="fb85d1370b75c3b1" providerId="LiveId" clId="{FFD47E4F-DB3C-41F3-8A5D-9E634231FA2E}" dt="2023-01-12T22:52:53.683" v="6"/>
        <pc:sldMkLst>
          <pc:docMk/>
          <pc:sldMk cId="3374996152" sldId="263"/>
        </pc:sldMkLst>
      </pc:sldChg>
      <pc:sldChg chg="setBg">
        <pc:chgData name="Kfir Goldfarb" userId="fb85d1370b75c3b1" providerId="LiveId" clId="{FFD47E4F-DB3C-41F3-8A5D-9E634231FA2E}" dt="2023-01-12T22:52:53.683" v="6"/>
        <pc:sldMkLst>
          <pc:docMk/>
          <pc:sldMk cId="2465550976" sldId="264"/>
        </pc:sldMkLst>
      </pc:sldChg>
      <pc:sldMasterChg chg="setBg modSldLayout">
        <pc:chgData name="Kfir Goldfarb" userId="fb85d1370b75c3b1" providerId="LiveId" clId="{FFD47E4F-DB3C-41F3-8A5D-9E634231FA2E}" dt="2023-01-12T22:52:53.683" v="6"/>
        <pc:sldMasterMkLst>
          <pc:docMk/>
          <pc:sldMasterMk cId="582489578" sldId="2147483648"/>
        </pc:sldMasterMkLst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2531416817" sldId="2147483649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221252117" sldId="2147483650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3610491872" sldId="2147483651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1193726569" sldId="2147483652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3595810490" sldId="2147483653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68045961" sldId="2147483654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1254360926" sldId="2147483655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418001550" sldId="2147483656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2310146472" sldId="2147483657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3960480735" sldId="2147483658"/>
          </pc:sldLayoutMkLst>
        </pc:sldLayoutChg>
        <pc:sldLayoutChg chg="setBg">
          <pc:chgData name="Kfir Goldfarb" userId="fb85d1370b75c3b1" providerId="LiveId" clId="{FFD47E4F-DB3C-41F3-8A5D-9E634231FA2E}" dt="2023-01-12T22:52:53.683" v="6"/>
          <pc:sldLayoutMkLst>
            <pc:docMk/>
            <pc:sldMasterMk cId="582489578" sldId="2147483648"/>
            <pc:sldLayoutMk cId="404844636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D6C3-B1EB-256D-92CB-D2B1FC93E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540F5-1FDD-65A3-DF75-50D9D4D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B781-9A26-0E49-2B4D-F341A7ED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A0B4-110D-15BB-4C56-B75F9C95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346E-4FE1-176B-9943-7F0C201C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141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CA9F-F937-F7BF-6EA1-AC313967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B2DD-6DF4-0C51-E5EB-B77A1F241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C860-B75F-FBA6-8209-7848F3E3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C7CE-A0D3-6F0D-AE1B-F2F88EDA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9F1E-8675-3174-8666-6ADA382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048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BECA-FB28-36EF-6D61-C11093B6C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A4B00-5500-8872-82B5-B5FE62AB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A18F-0423-4D69-DC07-A54EF1A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1907-BEF6-54F2-4D64-77D2DC6B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0B6F-2E67-1A25-3A3F-FC546C77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84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E3B6-B62E-12F6-D64E-57554CC2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06ED-E8CC-DA29-6C2E-2C79BF0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F629-A188-696D-0C05-32AF6C7D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E20D-CB11-3F52-4B22-42D434AC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BFCC-A666-5012-61A1-D3496CAF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25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8347-D689-5E2C-70ED-B206F324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BA45-CD5E-7D80-C854-DB64B024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9B36-1DD9-656D-EAED-2EC4E2FD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F580-6EC2-2F1F-2B03-8F551DD8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B41F-4E13-1DBB-7AA1-27ECA5D0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04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F7F6-10C2-BAA6-5DC2-6DC1F6A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D2FF-6845-5346-6C70-63E4F4CC7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55394-693B-CCF8-DA18-673463237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85B03-3FE8-6119-534B-66A87A62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993FF-1FF4-4324-1500-10BE37DD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E381-7383-A507-E22D-FB57BE23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7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E703-720B-3A8C-C3E1-B147B7F3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05C5-EE2B-4910-37D4-65A958B2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6217-91E6-8E53-EB53-0486904C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383AB-BE6E-C63B-3961-BA572B9CA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22664-459F-8E11-9ABB-27C03E778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74CB8-5DA2-0D4F-5FA6-967CFB93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93A90-2026-5D3C-C918-64DE72E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8D3AC-CA82-FBB4-837E-A078BD6F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58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482-D208-BD31-F0B1-0E5B02A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D4D37-A01F-7C65-FAC3-B07574CD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BDA1-6FDB-C0F5-0647-FC4A8A2C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AFB97-DC5E-EB20-0979-C81911D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0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7FFD0-F62F-4382-E9FA-79466CAC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64334-2A6D-50F1-7068-6EF7EDBA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B7AE4-ED6A-EA0E-7D9A-EE930F38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43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4C0D-8C6A-4CE5-54C2-3BC0F81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2D31-F151-7801-B30E-50175614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0E776-B9BB-8391-38DA-A7A8F61A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9A941-C831-8D3A-0529-78C19B9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9513-5797-3DE1-44C0-7444F8FE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5AEC3-7114-0B93-4E74-8D9ACC42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00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B314-11C0-EBD1-E272-D8FDF7CA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0923A-E5B8-5F31-5E6D-22B6C459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D9A76-11B3-A423-D59B-9291DACE1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A1EB-A432-34C9-4C24-38745A23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6BAE-2425-D958-9346-6C1C5FDA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4C1A-7A64-E527-11C1-079404C8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014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B163-E6CF-FB64-106A-EE6A32C8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8964-C97D-6FE9-1ED0-E4D66C193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122F-CBD0-6710-E190-955AF93DE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ED9C-1449-41E7-86A4-06CD85DFA0EA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87A7-BAFB-E0AA-2615-53777BFF2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4866-80B9-304A-C530-6913F1F8F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BC9F-6F49-44A7-B938-370E9DD189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4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237"/>
            <a:ext cx="9144000" cy="1117121"/>
          </a:xfrm>
        </p:spPr>
        <p:txBody>
          <a:bodyPr>
            <a:noAutofit/>
          </a:bodyPr>
          <a:lstStyle/>
          <a:p>
            <a:r>
              <a:rPr lang="he-IL" sz="8000" b="1" dirty="0">
                <a:solidFill>
                  <a:schemeClr val="accent1">
                    <a:lumMod val="50000"/>
                  </a:schemeClr>
                </a:solidFill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פרויקט למידה עמוקה</a:t>
            </a:r>
            <a:endParaRPr lang="en-IL" sz="8000" b="1" dirty="0">
              <a:solidFill>
                <a:schemeClr val="accent1">
                  <a:lumMod val="50000"/>
                </a:schemeClr>
              </a:solidFill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5223"/>
            <a:ext cx="9144000" cy="1655762"/>
          </a:xfrm>
        </p:spPr>
        <p:txBody>
          <a:bodyPr>
            <a:noAutofit/>
          </a:bodyPr>
          <a:lstStyle/>
          <a:p>
            <a:r>
              <a:rPr lang="he-IL" sz="4000" b="1" dirty="0"/>
              <a:t>קלסיפיקציה כלבים שמחים או עצובים</a:t>
            </a:r>
          </a:p>
          <a:p>
            <a:endParaRPr lang="he-IL" sz="4000" dirty="0"/>
          </a:p>
          <a:p>
            <a:endParaRPr lang="he-IL" sz="4000" dirty="0"/>
          </a:p>
          <a:p>
            <a:r>
              <a:rPr lang="he-IL" sz="3000" dirty="0"/>
              <a:t>כפיר גולדפרב ושלמה גליק</a:t>
            </a:r>
            <a:endParaRPr lang="en-IL" sz="3000" dirty="0"/>
          </a:p>
        </p:txBody>
      </p:sp>
    </p:spTree>
    <p:extLst>
      <p:ext uri="{BB962C8B-B14F-4D97-AF65-F5344CB8AC3E}">
        <p14:creationId xmlns:p14="http://schemas.microsoft.com/office/powerpoint/2010/main" val="368479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0849"/>
            <a:ext cx="9144000" cy="890917"/>
          </a:xfrm>
        </p:spPr>
        <p:txBody>
          <a:bodyPr>
            <a:noAutofit/>
          </a:bodyPr>
          <a:lstStyle/>
          <a:p>
            <a:r>
              <a:rPr lang="he-IL" sz="8000" b="1" dirty="0">
                <a:solidFill>
                  <a:schemeClr val="accent1">
                    <a:lumMod val="50000"/>
                  </a:schemeClr>
                </a:solidFill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הבעיה</a:t>
            </a:r>
            <a:endParaRPr lang="en-IL" sz="7000" b="1" dirty="0">
              <a:solidFill>
                <a:schemeClr val="accent1">
                  <a:lumMod val="50000"/>
                </a:schemeClr>
              </a:solidFill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he-IL" b="1" dirty="0"/>
              <a:t>בהינתן תמונה של כלב, נרצה לבנות מודל שיודע לבצע קלסיפיקציה האם הכלב בתמונה שמח או עצוב?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2D8E3-DFE2-F1D2-4D04-0B52E57EE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1" b="99451" l="10000" r="90896">
                        <a14:foregroundMark x1="49552" y1="14423" x2="48806" y2="5632"/>
                        <a14:foregroundMark x1="44179" y1="12637" x2="56716" y2="20604"/>
                        <a14:foregroundMark x1="59701" y1="22115" x2="62090" y2="22390"/>
                        <a14:foregroundMark x1="62090" y1="22390" x2="59403" y2="21429"/>
                        <a14:foregroundMark x1="62090" y1="20879" x2="61045" y2="24863"/>
                        <a14:foregroundMark x1="57761" y1="21154" x2="58806" y2="20879"/>
                        <a14:foregroundMark x1="58358" y1="20192" x2="58806" y2="19368"/>
                        <a14:foregroundMark x1="58806" y1="18956" x2="58806" y2="18956"/>
                        <a14:foregroundMark x1="59403" y1="18956" x2="60000" y2="20604"/>
                        <a14:foregroundMark x1="59403" y1="23214" x2="58358" y2="23901"/>
                        <a14:foregroundMark x1="57761" y1="23901" x2="57761" y2="23901"/>
                        <a14:foregroundMark x1="58358" y1="22390" x2="60000" y2="20604"/>
                        <a14:foregroundMark x1="61045" y1="20192" x2="61045" y2="20192"/>
                        <a14:foregroundMark x1="63731" y1="21154" x2="64030" y2="23214"/>
                        <a14:foregroundMark x1="64030" y1="23214" x2="62388" y2="23626"/>
                        <a14:foregroundMark x1="60000" y1="20879" x2="59701" y2="19918"/>
                        <a14:foregroundMark x1="59701" y1="19918" x2="61343" y2="19643"/>
                        <a14:foregroundMark x1="61791" y1="19643" x2="61791" y2="19643"/>
                        <a14:foregroundMark x1="61045" y1="19918" x2="58806" y2="19643"/>
                        <a14:foregroundMark x1="58060" y1="18681" x2="58060" y2="18681"/>
                        <a14:foregroundMark x1="59104" y1="18132" x2="59104" y2="18132"/>
                        <a14:foregroundMark x1="59701" y1="18132" x2="59701" y2="18132"/>
                        <a14:foregroundMark x1="63731" y1="18132" x2="57164" y2="19918"/>
                        <a14:foregroundMark x1="48209" y1="10852" x2="50448" y2="6868"/>
                        <a14:foregroundMark x1="48507" y1="7143" x2="47463" y2="11126"/>
                        <a14:foregroundMark x1="46119" y1="12363" x2="49104" y2="11951"/>
                        <a14:foregroundMark x1="50448" y1="12912" x2="50448" y2="12912"/>
                        <a14:foregroundMark x1="48507" y1="12912" x2="44478" y2="11126"/>
                        <a14:foregroundMark x1="48507" y1="11951" x2="46866" y2="8929"/>
                        <a14:foregroundMark x1="47761" y1="8104" x2="49104" y2="5907"/>
                        <a14:foregroundMark x1="48806" y1="7418" x2="48507" y2="5357"/>
                        <a14:foregroundMark x1="58060" y1="30632" x2="56119" y2="20192"/>
                        <a14:foregroundMark x1="58060" y1="27885" x2="56716" y2="20879"/>
                        <a14:foregroundMark x1="57164" y1="19643" x2="60448" y2="30220"/>
                        <a14:foregroundMark x1="56716" y1="22390" x2="55373" y2="19643"/>
                        <a14:foregroundMark x1="56418" y1="23214" x2="59104" y2="30632"/>
                        <a14:foregroundMark x1="58060" y1="15659" x2="55821" y2="15385"/>
                        <a14:foregroundMark x1="56119" y1="15110" x2="62388" y2="20879"/>
                        <a14:foregroundMark x1="69403" y1="18407" x2="72239" y2="25137"/>
                        <a14:foregroundMark x1="71343" y1="21154" x2="72687" y2="11951"/>
                        <a14:foregroundMark x1="72985" y1="15659" x2="74328" y2="22940"/>
                        <a14:foregroundMark x1="72239" y1="19368" x2="70000" y2="15385"/>
                        <a14:foregroundMark x1="86567" y1="14148" x2="90896" y2="17170"/>
                        <a14:foregroundMark x1="81194" y1="8379" x2="73284" y2="4670"/>
                        <a14:foregroundMark x1="74328" y1="4396" x2="72239" y2="1648"/>
                        <a14:foregroundMark x1="74627" y1="91484" x2="74627" y2="94505"/>
                        <a14:foregroundMark x1="60448" y1="97802" x2="62388" y2="99451"/>
                        <a14:foregroundMark x1="49104" y1="6593" x2="48209" y2="6181"/>
                        <a14:foregroundMark x1="50149" y1="7143" x2="48806" y2="6181"/>
                        <a14:foregroundMark x1="49104" y1="6868" x2="46119" y2="7418"/>
                        <a14:foregroundMark x1="50746" y1="8654" x2="49104" y2="5907"/>
                        <a14:foregroundMark x1="49104" y1="6181" x2="51194" y2="7418"/>
                        <a14:foregroundMark x1="50448" y1="6593" x2="49552" y2="5082"/>
                        <a14:foregroundMark x1="51194" y1="11951" x2="49104" y2="5357"/>
                        <a14:foregroundMark x1="50746" y1="10165" x2="49552" y2="5357"/>
                        <a14:backgroundMark x1="64004" y1="18455" x2="64328" y2="18132"/>
                        <a14:backgroundMark x1="49633" y1="5950" x2="49851" y2="5082"/>
                        <a14:backgroundMark x1="56119" y1="99451" x2="56119" y2="99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824" y="3092825"/>
            <a:ext cx="3179860" cy="34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3089"/>
            <a:ext cx="9144000" cy="890917"/>
          </a:xfrm>
        </p:spPr>
        <p:txBody>
          <a:bodyPr>
            <a:noAutofit/>
          </a:bodyPr>
          <a:lstStyle/>
          <a:p>
            <a:r>
              <a:rPr lang="he-IL" sz="7000" b="1" dirty="0">
                <a:solidFill>
                  <a:schemeClr val="accent1">
                    <a:lumMod val="50000"/>
                  </a:schemeClr>
                </a:solidFill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מוטיבציה</a:t>
            </a:r>
            <a:endParaRPr lang="en-IL" sz="7000" b="1" dirty="0">
              <a:solidFill>
                <a:schemeClr val="accent1">
                  <a:lumMod val="50000"/>
                </a:schemeClr>
              </a:solidFill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866" y="1450699"/>
            <a:ext cx="9144000" cy="1655762"/>
          </a:xfrm>
        </p:spPr>
        <p:txBody>
          <a:bodyPr>
            <a:normAutofit/>
          </a:bodyPr>
          <a:lstStyle/>
          <a:p>
            <a:r>
              <a:rPr lang="he-IL" dirty="0"/>
              <a:t>תחום הזיהוי פנים ותמונות נמצא היום כמעט בכל רשת חברתית או אפליקציות ייעודיות, זיהוי רגשות של כלבים זו רק ההתחלה להוכחת יכולת, המשך ניתן לפתח להמון כיוונים ושימושים שונים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F28A48-7485-1584-95C9-89B32950FFB3}"/>
              </a:ext>
            </a:extLst>
          </p:cNvPr>
          <p:cNvSpPr txBox="1">
            <a:spLocks/>
          </p:cNvSpPr>
          <p:nvPr/>
        </p:nvSpPr>
        <p:spPr>
          <a:xfrm>
            <a:off x="1524000" y="3015118"/>
            <a:ext cx="9144000" cy="890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7000" b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רעיונות</a:t>
            </a:r>
            <a:endParaRPr lang="en-IL" sz="70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302769E-47DF-9A76-61DF-844A1AB75D7D}"/>
              </a:ext>
            </a:extLst>
          </p:cNvPr>
          <p:cNvSpPr/>
          <p:nvPr/>
        </p:nvSpPr>
        <p:spPr>
          <a:xfrm>
            <a:off x="2619030" y="4215425"/>
            <a:ext cx="2864231" cy="238375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37880A-2A9B-0847-2174-285957014BA6}"/>
              </a:ext>
            </a:extLst>
          </p:cNvPr>
          <p:cNvSpPr txBox="1">
            <a:spLocks/>
          </p:cNvSpPr>
          <p:nvPr/>
        </p:nvSpPr>
        <p:spPr>
          <a:xfrm>
            <a:off x="2743502" y="4885283"/>
            <a:ext cx="2615285" cy="139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זיהוי שביעות רצון של לקוחות לפי תווי פנים</a:t>
            </a:r>
            <a:endParaRPr lang="en-IL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06E113C-CD6F-3693-51CD-9764F1C293A9}"/>
              </a:ext>
            </a:extLst>
          </p:cNvPr>
          <p:cNvSpPr/>
          <p:nvPr/>
        </p:nvSpPr>
        <p:spPr>
          <a:xfrm>
            <a:off x="5923470" y="4278578"/>
            <a:ext cx="2864231" cy="238375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01F0AE9-C44E-6CDB-A95B-82422F9A2109}"/>
              </a:ext>
            </a:extLst>
          </p:cNvPr>
          <p:cNvSpPr txBox="1">
            <a:spLocks/>
          </p:cNvSpPr>
          <p:nvPr/>
        </p:nvSpPr>
        <p:spPr>
          <a:xfrm>
            <a:off x="6047942" y="4923555"/>
            <a:ext cx="2615285" cy="139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זיהוי מוקדם של התעללות בבעלי חיים או חיות בצרה</a:t>
            </a:r>
            <a:endParaRPr lang="en-IL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F205B9D-81A7-873A-E86F-3AAA85669F70}"/>
              </a:ext>
            </a:extLst>
          </p:cNvPr>
          <p:cNvSpPr/>
          <p:nvPr/>
        </p:nvSpPr>
        <p:spPr>
          <a:xfrm>
            <a:off x="302011" y="2642575"/>
            <a:ext cx="2864231" cy="238375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81FF0C-DFB8-A700-CDC4-F46BCD41E0EB}"/>
              </a:ext>
            </a:extLst>
          </p:cNvPr>
          <p:cNvSpPr txBox="1">
            <a:spLocks/>
          </p:cNvSpPr>
          <p:nvPr/>
        </p:nvSpPr>
        <p:spPr>
          <a:xfrm>
            <a:off x="426485" y="3296475"/>
            <a:ext cx="2615285" cy="139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זיהוי רגשות של תינוקות במצבים רפואיים</a:t>
            </a:r>
            <a:endParaRPr lang="en-IL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338BDC2B-4872-655A-ED2E-EF43C80B65B5}"/>
              </a:ext>
            </a:extLst>
          </p:cNvPr>
          <p:cNvSpPr/>
          <p:nvPr/>
        </p:nvSpPr>
        <p:spPr>
          <a:xfrm>
            <a:off x="8927163" y="3119842"/>
            <a:ext cx="2864231" cy="238375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441F6A-8B1A-07C4-3573-E7F3D3186C1A}"/>
              </a:ext>
            </a:extLst>
          </p:cNvPr>
          <p:cNvSpPr txBox="1">
            <a:spLocks/>
          </p:cNvSpPr>
          <p:nvPr/>
        </p:nvSpPr>
        <p:spPr>
          <a:xfrm>
            <a:off x="9135503" y="3646865"/>
            <a:ext cx="2615285" cy="1391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זיהוי רגשות של בני אדם כמערכת העוזרת לאנשים בעלי מגבלה תקשורתית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180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940"/>
            <a:ext cx="9144000" cy="890917"/>
          </a:xfrm>
        </p:spPr>
        <p:txBody>
          <a:bodyPr>
            <a:noAutofit/>
          </a:bodyPr>
          <a:lstStyle/>
          <a:p>
            <a:r>
              <a:rPr lang="he-IL" sz="10000" b="1" dirty="0">
                <a:solidFill>
                  <a:schemeClr val="accent1">
                    <a:lumMod val="50000"/>
                  </a:schemeClr>
                </a:solidFill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המודל</a:t>
            </a:r>
            <a:endParaRPr lang="en-IL" sz="10000" b="1" dirty="0">
              <a:solidFill>
                <a:schemeClr val="accent1">
                  <a:lumMod val="50000"/>
                </a:schemeClr>
              </a:solidFill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82197"/>
            <a:ext cx="9144000" cy="1655762"/>
          </a:xfrm>
        </p:spPr>
        <p:txBody>
          <a:bodyPr>
            <a:normAutofit/>
          </a:bodyPr>
          <a:lstStyle/>
          <a:p>
            <a:pPr rtl="1"/>
            <a:r>
              <a:rPr lang="he-IL" b="1" dirty="0"/>
              <a:t>בנינו </a:t>
            </a:r>
            <a:r>
              <a:rPr lang="en-US" b="1" dirty="0"/>
              <a:t>convolutional neural network</a:t>
            </a:r>
            <a:r>
              <a:rPr lang="he-IL" b="1" dirty="0"/>
              <a:t> בעל 5 שכבות עמוקות</a:t>
            </a:r>
          </a:p>
          <a:p>
            <a:pPr rtl="1"/>
            <a:r>
              <a:rPr lang="he-IL" b="1" dirty="0"/>
              <a:t>ארכיקטורה: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75A82-281E-0ADF-0ED1-AD1C5B15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91" y="3546917"/>
            <a:ext cx="9667817" cy="2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5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110" y="341999"/>
            <a:ext cx="9144000" cy="890917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4377"/>
            <a:ext cx="9144000" cy="1655762"/>
          </a:xfrm>
        </p:spPr>
        <p:txBody>
          <a:bodyPr>
            <a:normAutofit/>
          </a:bodyPr>
          <a:lstStyle/>
          <a:p>
            <a:pPr rtl="1"/>
            <a:r>
              <a:rPr lang="he-IL" sz="4000" b="1" dirty="0"/>
              <a:t>השתמשנו ב-9000 תמונות של כלבים שמחים ועצובים (4500 כל סוג)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5B6D-69F1-4711-3E33-EDD08FF984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18" y="3644246"/>
            <a:ext cx="4951055" cy="287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CDF5E-58EE-FD99-9F40-D6D4601D8B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629" y="3644246"/>
            <a:ext cx="4806481" cy="2871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D7DAB-6B01-D04D-CF02-58E582F71697}"/>
              </a:ext>
            </a:extLst>
          </p:cNvPr>
          <p:cNvSpPr txBox="1"/>
          <p:nvPr/>
        </p:nvSpPr>
        <p:spPr>
          <a:xfrm>
            <a:off x="7401464" y="2914601"/>
            <a:ext cx="2636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000" b="1" dirty="0">
                <a:solidFill>
                  <a:srgbClr val="7030A0"/>
                </a:solidFill>
              </a:rPr>
              <a:t>כלים עצובים</a:t>
            </a:r>
            <a:endParaRPr lang="en-IL" sz="3000" b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A07F-AA8C-CB80-8AA0-A972F7B863E6}"/>
              </a:ext>
            </a:extLst>
          </p:cNvPr>
          <p:cNvSpPr txBox="1"/>
          <p:nvPr/>
        </p:nvSpPr>
        <p:spPr>
          <a:xfrm>
            <a:off x="1778816" y="2914601"/>
            <a:ext cx="2636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000" b="1" dirty="0">
                <a:solidFill>
                  <a:srgbClr val="7030A0"/>
                </a:solidFill>
              </a:rPr>
              <a:t>כלים שמחים</a:t>
            </a:r>
            <a:endParaRPr lang="en-IL" sz="3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2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72" y="509356"/>
            <a:ext cx="9144000" cy="890917"/>
          </a:xfrm>
        </p:spPr>
        <p:txBody>
          <a:bodyPr>
            <a:noAutofit/>
          </a:bodyPr>
          <a:lstStyle/>
          <a:p>
            <a:r>
              <a:rPr lang="he-IL" sz="10000" b="1" dirty="0"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האתגר</a:t>
            </a:r>
            <a:endParaRPr lang="en-IL" sz="10000" b="1" dirty="0"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8594"/>
            <a:ext cx="12191999" cy="1655762"/>
          </a:xfrm>
        </p:spPr>
        <p:txBody>
          <a:bodyPr>
            <a:noAutofit/>
          </a:bodyPr>
          <a:lstStyle/>
          <a:p>
            <a:pPr rtl="1"/>
            <a:r>
              <a:rPr lang="he-IL" sz="3000" b="1" dirty="0"/>
              <a:t>לכל תמונה יש את ההתפלגות והרעש שלה</a:t>
            </a:r>
            <a:r>
              <a:rPr lang="en-US" sz="3000" b="1" dirty="0"/>
              <a:t> </a:t>
            </a:r>
            <a:r>
              <a:rPr lang="he-IL" sz="3000" b="1" dirty="0"/>
              <a:t>והדאטא גם מלוכלך</a:t>
            </a:r>
          </a:p>
          <a:p>
            <a:pPr rtl="1"/>
            <a:r>
              <a:rPr lang="he-IL" sz="2000" dirty="0"/>
              <a:t>(צבעים שונים, זוויות שונות, מרחקים שונים, כלבים שונים)</a:t>
            </a:r>
          </a:p>
          <a:p>
            <a:pPr rtl="1"/>
            <a:r>
              <a:rPr lang="he-IL" sz="4800" b="1" dirty="0"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דוגמאות:</a:t>
            </a:r>
          </a:p>
          <a:p>
            <a:pPr rtl="1"/>
            <a:endParaRPr lang="he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BE7E-A24A-65FA-5EF5-EC241F578E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9934" y="3027872"/>
            <a:ext cx="6947675" cy="35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5907" y="1071397"/>
            <a:ext cx="5259824" cy="890917"/>
          </a:xfrm>
        </p:spPr>
        <p:txBody>
          <a:bodyPr>
            <a:noAutofit/>
          </a:bodyPr>
          <a:lstStyle/>
          <a:p>
            <a:r>
              <a:rPr lang="he-IL" sz="7000" b="1" dirty="0"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אימון המודל</a:t>
            </a:r>
            <a:endParaRPr lang="en-IL" sz="7000" b="1" dirty="0"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352" y="2183778"/>
            <a:ext cx="4024545" cy="1979293"/>
          </a:xfrm>
        </p:spPr>
        <p:txBody>
          <a:bodyPr>
            <a:noAutofit/>
          </a:bodyPr>
          <a:lstStyle/>
          <a:p>
            <a:pPr algn="r" rtl="1"/>
            <a:r>
              <a:rPr lang="he-IL" sz="2500" b="1" dirty="0"/>
              <a:t>ניסיון ראשון:</a:t>
            </a:r>
          </a:p>
          <a:p>
            <a:pPr algn="r" rtl="1"/>
            <a:r>
              <a:rPr lang="he-IL" sz="2500" dirty="0"/>
              <a:t>גודל של תמונות </a:t>
            </a:r>
            <a:r>
              <a:rPr lang="en-US" sz="2500" dirty="0"/>
              <a:t>(384x384x3)</a:t>
            </a:r>
          </a:p>
          <a:p>
            <a:pPr algn="r" rtl="1"/>
            <a:r>
              <a:rPr lang="en-US" sz="2500" dirty="0"/>
              <a:t>Batch Size = 64</a:t>
            </a:r>
          </a:p>
          <a:p>
            <a:pPr algn="r" rtl="1"/>
            <a:r>
              <a:rPr lang="en-US" sz="2500" dirty="0"/>
              <a:t>Using Rotation</a:t>
            </a:r>
            <a:endParaRPr lang="he-IL" sz="2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C72902-D1BD-DEBD-C872-E0FE01FB6350}"/>
              </a:ext>
            </a:extLst>
          </p:cNvPr>
          <p:cNvSpPr txBox="1">
            <a:spLocks/>
          </p:cNvSpPr>
          <p:nvPr/>
        </p:nvSpPr>
        <p:spPr>
          <a:xfrm>
            <a:off x="1" y="4227058"/>
            <a:ext cx="12191999" cy="224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endParaRPr lang="he-IL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E5093-E219-BD1D-AE4D-7EA408129B7D}"/>
              </a:ext>
            </a:extLst>
          </p:cNvPr>
          <p:cNvSpPr txBox="1">
            <a:spLocks/>
          </p:cNvSpPr>
          <p:nvPr/>
        </p:nvSpPr>
        <p:spPr>
          <a:xfrm>
            <a:off x="-1423386" y="1071397"/>
            <a:ext cx="9144000" cy="890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7000" b="1" dirty="0"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תוצאות</a:t>
            </a:r>
            <a:endParaRPr lang="en-IL" sz="7000" b="1" dirty="0"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8017E-0ED3-B31B-1190-91CA6099E6B8}"/>
              </a:ext>
            </a:extLst>
          </p:cNvPr>
          <p:cNvSpPr txBox="1"/>
          <p:nvPr/>
        </p:nvSpPr>
        <p:spPr>
          <a:xfrm>
            <a:off x="634788" y="2307776"/>
            <a:ext cx="53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loss=0.64 , Train Accuracy=62%</a:t>
            </a:r>
          </a:p>
          <a:p>
            <a:pPr algn="ctr"/>
            <a:r>
              <a:rPr lang="en-US" dirty="0"/>
              <a:t>validation loss=0.65, validation accuracy=62%</a:t>
            </a:r>
            <a:endParaRPr lang="en-I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C46F96-AAE1-1751-D395-6DD55FC8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0.6224</a:t>
            </a:r>
            <a:r>
              <a:rPr kumimoji="0" lang="en-IL" altLang="en-I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A7668-1987-25B3-BEA3-435F57B4DB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799" y="3556930"/>
            <a:ext cx="3234796" cy="2549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6AF861-4F04-81CD-31B2-D62B7A86C0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740" y="3556929"/>
            <a:ext cx="3209405" cy="2549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2634C-4E2E-536F-08E8-0626D1A02D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892" y="4226093"/>
            <a:ext cx="1137324" cy="1122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488CDD-6E5E-1EAB-A380-14323D02141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5819" y="4227058"/>
            <a:ext cx="1137324" cy="11309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FBE01C-DDC2-723F-3C53-9791DC2A007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2756" y="5512020"/>
            <a:ext cx="1155460" cy="11310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733CFB-26CE-5CE0-4791-95108E326A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3503" y="5527270"/>
            <a:ext cx="1137324" cy="11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D9F-7D23-9380-C557-22F2B77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5907" y="1071397"/>
            <a:ext cx="5259824" cy="890917"/>
          </a:xfrm>
        </p:spPr>
        <p:txBody>
          <a:bodyPr>
            <a:noAutofit/>
          </a:bodyPr>
          <a:lstStyle/>
          <a:p>
            <a:r>
              <a:rPr lang="he-IL" sz="7000" b="1" dirty="0"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אימון המודל</a:t>
            </a:r>
            <a:endParaRPr lang="en-IL" sz="7000" b="1" dirty="0"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849" y="2307776"/>
            <a:ext cx="4024545" cy="1979293"/>
          </a:xfrm>
        </p:spPr>
        <p:txBody>
          <a:bodyPr>
            <a:noAutofit/>
          </a:bodyPr>
          <a:lstStyle/>
          <a:p>
            <a:pPr algn="r" rtl="1"/>
            <a:r>
              <a:rPr lang="he-IL" sz="2500" b="1" dirty="0"/>
              <a:t>ניסיון שני:</a:t>
            </a:r>
          </a:p>
          <a:p>
            <a:pPr algn="r" rtl="1"/>
            <a:r>
              <a:rPr lang="he-IL" sz="2500" dirty="0"/>
              <a:t>גודל של תמונות </a:t>
            </a:r>
            <a:r>
              <a:rPr lang="en-US" sz="2500" dirty="0"/>
              <a:t>(277x277x3)</a:t>
            </a:r>
          </a:p>
          <a:p>
            <a:pPr algn="r" rtl="1"/>
            <a:r>
              <a:rPr lang="en-US" sz="2500" dirty="0"/>
              <a:t>Batch Size = 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C72902-D1BD-DEBD-C872-E0FE01FB6350}"/>
              </a:ext>
            </a:extLst>
          </p:cNvPr>
          <p:cNvSpPr txBox="1">
            <a:spLocks/>
          </p:cNvSpPr>
          <p:nvPr/>
        </p:nvSpPr>
        <p:spPr>
          <a:xfrm>
            <a:off x="1" y="4227058"/>
            <a:ext cx="12191999" cy="224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endParaRPr lang="he-IL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E5093-E219-BD1D-AE4D-7EA408129B7D}"/>
              </a:ext>
            </a:extLst>
          </p:cNvPr>
          <p:cNvSpPr txBox="1">
            <a:spLocks/>
          </p:cNvSpPr>
          <p:nvPr/>
        </p:nvSpPr>
        <p:spPr>
          <a:xfrm>
            <a:off x="-1423386" y="1071397"/>
            <a:ext cx="9144000" cy="890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7000" b="1" dirty="0"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תוצאות</a:t>
            </a:r>
            <a:endParaRPr lang="en-IL" sz="7000" b="1" dirty="0"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8017E-0ED3-B31B-1190-91CA6099E6B8}"/>
              </a:ext>
            </a:extLst>
          </p:cNvPr>
          <p:cNvSpPr txBox="1"/>
          <p:nvPr/>
        </p:nvSpPr>
        <p:spPr>
          <a:xfrm>
            <a:off x="634788" y="2307776"/>
            <a:ext cx="53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loss=0.41 , Train Accuracy=80%</a:t>
            </a:r>
          </a:p>
          <a:p>
            <a:pPr algn="ctr"/>
            <a:r>
              <a:rPr lang="en-US" dirty="0"/>
              <a:t>validation loss=0.54, validation accuracy=76%</a:t>
            </a:r>
            <a:endParaRPr lang="en-I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C46F96-AAE1-1751-D395-6DD55FC8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0.6224</a:t>
            </a:r>
            <a:r>
              <a:rPr kumimoji="0" lang="en-IL" altLang="en-I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6B83B-09F8-7FDC-D8FC-6F02ED3739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01" y="3561628"/>
            <a:ext cx="3317536" cy="2364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2703CC-46AD-547F-87AC-3085BE905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446" y="3556929"/>
            <a:ext cx="3345059" cy="23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8BA36-8D6A-7C97-736C-4C5C8187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336" y="2632442"/>
            <a:ext cx="9986561" cy="1979293"/>
          </a:xfrm>
        </p:spPr>
        <p:txBody>
          <a:bodyPr>
            <a:noAutofit/>
          </a:bodyPr>
          <a:lstStyle/>
          <a:p>
            <a:pPr marL="457200" indent="-457200" algn="r" rtl="1">
              <a:buAutoNum type="arabicPeriod"/>
            </a:pPr>
            <a:r>
              <a:rPr lang="he-IL" sz="2500" dirty="0"/>
              <a:t>קשה לבנות מודל לאימון על דאטא כמו שבחרנו עם הרבה רעש.</a:t>
            </a:r>
          </a:p>
          <a:p>
            <a:pPr marL="457200" indent="-457200" algn="r" rtl="1">
              <a:buAutoNum type="arabicPeriod"/>
            </a:pPr>
            <a:r>
              <a:rPr lang="he-IL" sz="2500" dirty="0"/>
              <a:t>זמני הריצה של אימון המודלים דרש מאיתנו הרבה מאוד זמן וכח חישוב, זמני הריצה המשעורים שלקח לנו (על כל הניסויים – בערך 12) לקח ~100 שעות זמן ריצה.</a:t>
            </a:r>
          </a:p>
          <a:p>
            <a:pPr algn="r" rtl="1"/>
            <a:endParaRPr lang="he-IL" sz="2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C72902-D1BD-DEBD-C872-E0FE01FB6350}"/>
              </a:ext>
            </a:extLst>
          </p:cNvPr>
          <p:cNvSpPr txBox="1">
            <a:spLocks/>
          </p:cNvSpPr>
          <p:nvPr/>
        </p:nvSpPr>
        <p:spPr>
          <a:xfrm>
            <a:off x="1" y="4227058"/>
            <a:ext cx="12191999" cy="224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endParaRPr lang="he-IL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E5093-E219-BD1D-AE4D-7EA408129B7D}"/>
              </a:ext>
            </a:extLst>
          </p:cNvPr>
          <p:cNvSpPr txBox="1">
            <a:spLocks/>
          </p:cNvSpPr>
          <p:nvPr/>
        </p:nvSpPr>
        <p:spPr>
          <a:xfrm>
            <a:off x="1113336" y="1081794"/>
            <a:ext cx="9144000" cy="890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7000" b="1" dirty="0">
                <a:latin typeface="Dana Yad AlefAlefAlef Normal" panose="00000506000000000000" pitchFamily="50" charset="-79"/>
                <a:cs typeface="Dana Yad AlefAlefAlef Normal" panose="00000506000000000000" pitchFamily="50" charset="-79"/>
              </a:rPr>
              <a:t>מסקנות</a:t>
            </a:r>
            <a:endParaRPr lang="en-IL" sz="7000" b="1" dirty="0">
              <a:latin typeface="Dana Yad AlefAlefAlef Normal" panose="00000506000000000000" pitchFamily="50" charset="-79"/>
              <a:cs typeface="Dana Yad AlefAlefAlef Normal" panose="00000506000000000000" pitchFamily="50" charset="-79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C46F96-AAE1-1751-D395-6DD55FC8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0.6224</a:t>
            </a:r>
            <a:r>
              <a:rPr kumimoji="0" lang="en-IL" altLang="en-I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5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Dana Yad AlefAlefAlef Normal</vt:lpstr>
      <vt:lpstr>Office Theme</vt:lpstr>
      <vt:lpstr>פרויקט למידה עמוקה</vt:lpstr>
      <vt:lpstr>הבעיה</vt:lpstr>
      <vt:lpstr>מוטיבציה</vt:lpstr>
      <vt:lpstr>המודל</vt:lpstr>
      <vt:lpstr>Data</vt:lpstr>
      <vt:lpstr>האתגר</vt:lpstr>
      <vt:lpstr>אימון המודל</vt:lpstr>
      <vt:lpstr>אימון המודל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למידה עמוקה</dc:title>
  <dc:creator>כפיר גולדפרב</dc:creator>
  <cp:lastModifiedBy>כפיר גולדפרב</cp:lastModifiedBy>
  <cp:revision>1</cp:revision>
  <dcterms:created xsi:type="dcterms:W3CDTF">2023-01-12T21:18:29Z</dcterms:created>
  <dcterms:modified xsi:type="dcterms:W3CDTF">2023-01-12T22:54:34Z</dcterms:modified>
</cp:coreProperties>
</file>