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326" r:id="rId3"/>
    <p:sldId id="327" r:id="rId4"/>
    <p:sldId id="284" r:id="rId5"/>
    <p:sldId id="285" r:id="rId6"/>
    <p:sldId id="286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16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D36D-FB36-495C-A42E-248369A6A33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9D2D-BF8C-448B-B0B4-48D1F22A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מכירים את זה שאתם קוראים אנסין באנגלית ולא מבינים כלום (כנראה שלא.. ;))</a:t>
            </a:r>
          </a:p>
          <a:p>
            <a:pPr algn="r" rtl="1"/>
            <a:r>
              <a:rPr lang="he-IL" dirty="0"/>
              <a:t>בקיצור, במצב כזה המורה אומר לחפש משפט שיש בו הרבה מילים שמופיעות גם בשאלה וסביר להניח שזו תהיה התשובה.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אז פה זה אותו רעיון.</a:t>
            </a:r>
          </a:p>
          <a:p>
            <a:pPr algn="r" rtl="1"/>
            <a:r>
              <a:rPr lang="he-IL" dirty="0"/>
              <a:t>יש לנו איזושהי שאלה ואוסף של משפטים ואנחנו צריכים לדרג את המשפטים ולהחליט איזה משפט הכי סביר שיהיה התשובה לשאלה. (המשפט עם הדירוג הגבוה ביותר.)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5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עבור כל מילה מהשאלה (</a:t>
            </a:r>
            <a:r>
              <a:rPr lang="en-US" dirty="0"/>
              <a:t>key-word</a:t>
            </a:r>
            <a:r>
              <a:rPr lang="he-IL" dirty="0"/>
              <a:t>) נספור כמה פעמים היא מופיעה במשפט/מסמך. (</a:t>
            </a:r>
            <a:r>
              <a:rPr lang="en-US" dirty="0"/>
              <a:t>d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נחלק במספר המילים שבמשפט. (|</a:t>
            </a:r>
            <a:r>
              <a:rPr lang="en-US" dirty="0"/>
              <a:t>d</a:t>
            </a:r>
            <a:r>
              <a:rPr lang="he-IL" dirty="0"/>
              <a:t>|)</a:t>
            </a:r>
          </a:p>
          <a:p>
            <a:pPr algn="r" rtl="1"/>
            <a:r>
              <a:rPr lang="he-IL" dirty="0"/>
              <a:t>נכפיל בלוג של </a:t>
            </a:r>
          </a:p>
          <a:p>
            <a:pPr algn="r" rtl="1"/>
            <a:r>
              <a:rPr lang="he-IL" dirty="0"/>
              <a:t>מספר המשפטים/מסמכים במאגר. (|</a:t>
            </a:r>
            <a:r>
              <a:rPr lang="en-US" dirty="0"/>
              <a:t>D</a:t>
            </a:r>
            <a:r>
              <a:rPr lang="he-IL" dirty="0"/>
              <a:t>|) חלקי מספר המשפטים שמילת המפתח הנוכחית מופיעה בהם.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8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המשפט עם הערך הגדול ביותר הוא משפט 3.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55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ככל שהמילה מופיעה פחות פעמים היא "יותר שווה".</a:t>
            </a:r>
          </a:p>
          <a:p>
            <a:r>
              <a:rPr lang="he-IL" dirty="0"/>
              <a:t>ככל שהמשפט יותר קצר הוא "יותר שווה"</a:t>
            </a:r>
          </a:p>
          <a:p>
            <a:endParaRPr lang="en-US" dirty="0"/>
          </a:p>
          <a:p>
            <a:r>
              <a:rPr lang="en-US" b="1" dirty="0"/>
              <a:t>Apples</a:t>
            </a:r>
            <a:r>
              <a:rPr lang="he-IL" b="1" dirty="0"/>
              <a:t> – מופיעה 3 פעמים</a:t>
            </a:r>
          </a:p>
          <a:p>
            <a:r>
              <a:rPr lang="en-US" b="1" dirty="0"/>
              <a:t>And</a:t>
            </a:r>
            <a:r>
              <a:rPr lang="he-IL" b="1" dirty="0"/>
              <a:t> – מופיעה 4 פעמים</a:t>
            </a:r>
          </a:p>
          <a:p>
            <a:r>
              <a:rPr lang="en-US" b="1" dirty="0"/>
              <a:t>Apes</a:t>
            </a:r>
            <a:r>
              <a:rPr lang="he-IL" b="1" dirty="0"/>
              <a:t> – מופיעה פעמיים</a:t>
            </a:r>
          </a:p>
          <a:p>
            <a:endParaRPr lang="he-IL" b="1" dirty="0"/>
          </a:p>
          <a:p>
            <a:r>
              <a:rPr lang="he-IL" b="1" dirty="0"/>
              <a:t>דירוג המילים הוא </a:t>
            </a:r>
          </a:p>
          <a:p>
            <a:pPr marL="228600" indent="-228600">
              <a:buAutoNum type="arabicPeriod"/>
            </a:pPr>
            <a:r>
              <a:rPr lang="en-US" b="1" dirty="0"/>
              <a:t>Apes</a:t>
            </a:r>
            <a:endParaRPr lang="he-IL" b="0" dirty="0"/>
          </a:p>
          <a:p>
            <a:pPr marL="228600" indent="-228600">
              <a:buAutoNum type="arabicPeriod"/>
            </a:pPr>
            <a:r>
              <a:rPr lang="en-US" b="0" dirty="0"/>
              <a:t>Apples</a:t>
            </a:r>
          </a:p>
          <a:p>
            <a:pPr marL="228600" indent="-228600">
              <a:buAutoNum type="arabicPeriod"/>
            </a:pPr>
            <a:r>
              <a:rPr lang="en-US" b="0" dirty="0"/>
              <a:t>And</a:t>
            </a:r>
          </a:p>
          <a:p>
            <a:pPr marL="228600" indent="-228600">
              <a:buAutoNum type="arabicPeriod"/>
            </a:pPr>
            <a:endParaRPr lang="en-US" b="0" dirty="0"/>
          </a:p>
          <a:p>
            <a:pPr marL="0" indent="0" algn="r" rtl="1">
              <a:buNone/>
            </a:pPr>
            <a:r>
              <a:rPr lang="he-IL" b="0" dirty="0"/>
              <a:t>המשפט השני מכיל רק את המילה </a:t>
            </a:r>
            <a:r>
              <a:rPr lang="en-US" b="0" dirty="0"/>
              <a:t>and</a:t>
            </a:r>
            <a:r>
              <a:rPr lang="he-IL" b="0" dirty="0"/>
              <a:t> שהיא הכי פחות שווה. וגם הוא ארוך יחסית אז הוא יהיה בדירוג הנמוך ביותר.</a:t>
            </a:r>
          </a:p>
          <a:p>
            <a:pPr marL="0" indent="0" algn="r" rtl="1">
              <a:buNone/>
            </a:pPr>
            <a:r>
              <a:rPr lang="he-IL" b="0" dirty="0"/>
              <a:t>המשפט הרביעי לעומת זאת מכיל את 2 המילים השוות ביותר והוא קצר מאוד ולכן </a:t>
            </a:r>
            <a:r>
              <a:rPr lang="he-IL" b="1" dirty="0"/>
              <a:t>הוא יהיה מדורג הכי גבוה.</a:t>
            </a:r>
          </a:p>
          <a:p>
            <a:pPr marL="0" indent="0" algn="r" rtl="1">
              <a:buNone/>
            </a:pPr>
            <a:r>
              <a:rPr lang="en-US" b="1" dirty="0"/>
              <a:t> D3 </a:t>
            </a:r>
            <a:r>
              <a:rPr lang="he-IL" b="1" dirty="0"/>
              <a:t>יהיה שווה יותר מ</a:t>
            </a:r>
            <a:r>
              <a:rPr lang="en-US" b="1" dirty="0"/>
              <a:t>D5.</a:t>
            </a:r>
            <a:r>
              <a:rPr lang="he-IL" b="1" dirty="0"/>
              <a:t> ו1</a:t>
            </a:r>
            <a:r>
              <a:rPr lang="en-US" b="1" dirty="0"/>
              <a:t>D</a:t>
            </a:r>
            <a:r>
              <a:rPr lang="he-IL" b="1" dirty="0"/>
              <a:t> יהיה גבוה משניהם.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86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</a:t>
            </a:r>
          </a:p>
          <a:p>
            <a:r>
              <a:rPr lang="en-US" dirty="0"/>
              <a:t>D4</a:t>
            </a:r>
          </a:p>
          <a:p>
            <a:r>
              <a:rPr lang="en-US" dirty="0"/>
              <a:t>D2</a:t>
            </a:r>
          </a:p>
          <a:p>
            <a:r>
              <a:rPr lang="en-US" dirty="0"/>
              <a:t>D5</a:t>
            </a:r>
          </a:p>
          <a:p>
            <a:r>
              <a:rPr lang="en-US" dirty="0"/>
              <a:t>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9D2D-BF8C-448B-B0B4-48D1F22AD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</a:t>
            </a:r>
          </a:p>
          <a:p>
            <a:r>
              <a:rPr lang="en-US" dirty="0"/>
              <a:t>D5</a:t>
            </a:r>
          </a:p>
          <a:p>
            <a:r>
              <a:rPr lang="en-US" dirty="0"/>
              <a:t>D2</a:t>
            </a:r>
          </a:p>
          <a:p>
            <a:r>
              <a:rPr lang="en-US" dirty="0"/>
              <a:t>D1</a:t>
            </a:r>
          </a:p>
          <a:p>
            <a:r>
              <a:rPr lang="en-US"/>
              <a:t>D4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9CDE-350D-4DC3-B50D-615D1C03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81A7D-12B2-4899-BAA4-1393F534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CFF2-6ADF-42F9-99AB-9077AA39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4860-8EAD-42A1-A506-F8D96E9D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2B3C-86EF-49D2-97EC-49847839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816-A006-4725-9DB2-21686118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88C4-0AAC-491C-B754-3D261B73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ECE5-53CC-4B93-B3D4-F2E243EB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5027-0090-43FA-9C5E-9A78A4B4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AC20-8CF5-44BA-95C5-666B619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5CC2-D638-403A-9422-D70A3023A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D885-50F8-4F1D-A86B-61619F3C5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32AC-1042-4462-A71B-8137E562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C905-4EB2-4273-BD14-F371EE80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7FE-FF42-453F-BF7D-D77C0876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3B18-9C64-421A-BFAA-CBE08C8B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5430-05DE-46B3-8ED8-5C9B93E3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DAD8-8DB7-443E-B5E5-AD8BB80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1DD6-E036-4A0E-95DF-B1DFBD7D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0E4D-0FA3-41BC-AA2A-2CCFE923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4D2E-210F-46E2-9F72-2718688D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17DC-E259-4778-B2FA-9696E689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9BF2-97A7-410D-8EE5-B0174BC4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C9F6-8389-4C1F-9375-C075DC4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65F5-432D-411F-BC70-3B65196B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036-5AAB-46EC-9D5C-1A91B79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4238-C611-4D0C-B7EA-A9088B62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4063E-F9D1-4861-810B-24AFA919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5384-CCD8-431B-AC74-7BDAAA96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F2AC-8902-4E32-AF6E-A7A1578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98C4-3566-4C39-85AF-2380B4C7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1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C73-3D09-468E-B402-E4684E6E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794CA-DAD1-4C8D-A387-36E279ED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63BD-93B5-4253-8649-A42C0AF9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E597-E81E-44F7-AF77-5C6F7909D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CFDB-A9C2-4074-A219-2FD5C6AED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8F15-1BA8-4AB6-9B4C-16745018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FB6AE-D63F-4C7B-855E-1953F442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4900A-9721-4989-9CDF-37FE2E42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5DD-F54C-495F-8970-2E367E14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2E969-C18F-46F4-A48B-B8C6BDEE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7EAC-402D-46E3-B2E4-F4B4AF72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C85A4-38AD-47EB-886A-0B340737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B6D11-3B51-4FF5-BA16-F9B512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E7AFD-AA74-445A-AC55-E0CADD0E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AF39-3921-4D5B-B547-0D84BF89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4EE2-488D-414D-AFD1-8CB704C5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0B22-6649-44BA-A495-55AA2638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6D451-B5B5-44D0-9F47-DF02FB4A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4A5-D830-469C-A332-F5EBBD82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72A8-DB4D-4ECE-9EF8-79D73D71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A5F6-A938-4DCE-99B5-895F8689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C503-D218-4C02-8E14-D24D55D7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1546D-B088-4C6E-AB1C-DD2A46A23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B081-3470-4DE5-96D5-F22749F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35CE-1664-4F4B-9392-3F7ADCC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C104-E6BD-44F4-8FD9-D23E4CE8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88DA-8C3E-484D-86AA-9545031B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1EBE9-D9F8-4A8C-8E44-6C1C0ED2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3E69C-963F-4351-945E-0A65B32F3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1487-D751-4A7E-8D4C-4F34BFF6C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F2F2-A790-45DA-9966-7E316A7C2A8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86D2-0D6E-431A-9124-8F0B065D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08BF-DBB5-4474-B058-8BAB1B744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FA61-C3FD-42CA-820B-E026EBEA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3B98E-9F38-43EA-A3C9-53D180C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63" y="2987216"/>
            <a:ext cx="4445074" cy="883568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TF – IDF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33463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04A7FA-6134-40FF-B3D4-2DB27260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12" y="98648"/>
            <a:ext cx="1850976" cy="739552"/>
          </a:xfrm>
        </p:spPr>
        <p:txBody>
          <a:bodyPr/>
          <a:lstStyle/>
          <a:p>
            <a:pPr algn="l" rtl="0"/>
            <a:r>
              <a:rPr lang="en-US" dirty="0"/>
              <a:t>TF</a:t>
            </a:r>
            <a:r>
              <a:rPr lang="he-IL" dirty="0"/>
              <a:t>-</a:t>
            </a:r>
            <a:r>
              <a:rPr lang="en-US" dirty="0"/>
              <a:t>IDF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675D2D2-82A6-4C85-9C5D-41965D85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3660" y="1028700"/>
                <a:ext cx="7467600" cy="278586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מדד שמאפשר לנו לדרג משפטים לפי רמת הרלוונטיות שלהם לנושא.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𝑡𝑓𝑖𝑑𝑓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675D2D2-82A6-4C85-9C5D-41965D85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660" y="1028700"/>
                <a:ext cx="7467600" cy="2785864"/>
              </a:xfrm>
              <a:blipFill>
                <a:blip r:embed="rId3"/>
                <a:stretch>
                  <a:fillRect t="-3939" r="-15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5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7CFCB1-CB10-4936-8752-7481B0D4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076" y="266700"/>
            <a:ext cx="7239000" cy="1143000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דוגמא</a:t>
            </a:r>
            <a:r>
              <a:rPr lang="he-IL" dirty="0"/>
              <a:t>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1BC41C-FA14-4ECE-B7F6-AD9369FC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776" y="1409700"/>
            <a:ext cx="7467600" cy="44196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שאלה: מי אכל תפוח וגם בננה?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משפט 1: "תפוח זהו פרי שקיים באדום וגם בירוק וגם בצהוב"</a:t>
            </a:r>
          </a:p>
          <a:p>
            <a:pPr algn="r" rtl="1"/>
            <a:r>
              <a:rPr lang="he-IL" dirty="0"/>
              <a:t>משפט 2: "אם יוסי אכל בננה וגם תפוח הוא יהיה בריא וחזק מאוד כשיגדל"</a:t>
            </a:r>
          </a:p>
          <a:p>
            <a:pPr algn="r" rtl="1"/>
            <a:r>
              <a:rPr lang="he-IL" dirty="0"/>
              <a:t>משפט 3: "אתמול יוסי אכל תפוח, שני אפרסקים וגם בננה"</a:t>
            </a:r>
          </a:p>
          <a:p>
            <a:pPr algn="r" rtl="1"/>
            <a:r>
              <a:rPr lang="he-IL" dirty="0"/>
              <a:t>משפט 4: "אבא קנה אתמול תפוח, אפרסק וגם בננה"</a:t>
            </a:r>
          </a:p>
          <a:p>
            <a:pPr algn="r" rtl="1"/>
            <a:r>
              <a:rPr lang="he-IL" dirty="0"/>
              <a:t>משפט 5: "אתמול ראיתי שהקוף אכל בננה"</a:t>
            </a:r>
          </a:p>
        </p:txBody>
      </p:sp>
    </p:spTree>
    <p:extLst>
      <p:ext uri="{BB962C8B-B14F-4D97-AF65-F5344CB8AC3E}">
        <p14:creationId xmlns:p14="http://schemas.microsoft.com/office/powerpoint/2010/main" val="72483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1BBBED18-4901-488D-B75C-CCE2881E6E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02246" y="404664"/>
          <a:ext cx="8187508" cy="3413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69644">
                  <a:extLst>
                    <a:ext uri="{9D8B030D-6E8A-4147-A177-3AD203B41FA5}">
                      <a16:colId xmlns:a16="http://schemas.microsoft.com/office/drawing/2014/main" val="1916538763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2796903858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886482796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1851844326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2441455164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3939810971"/>
                    </a:ext>
                  </a:extLst>
                </a:gridCol>
                <a:gridCol w="1169644">
                  <a:extLst>
                    <a:ext uri="{9D8B030D-6E8A-4147-A177-3AD203B41FA5}">
                      <a16:colId xmlns:a16="http://schemas.microsoft.com/office/drawing/2014/main" val="268076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אכל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וגם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בננה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מס' המילים במשפט</a:t>
                      </a:r>
                    </a:p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משפט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9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משפט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משפט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משפט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משפט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82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65799E-BB1F-4575-9E7C-8E18CA6E854B}"/>
              </a:ext>
            </a:extLst>
          </p:cNvPr>
          <p:cNvSpPr txBox="1"/>
          <p:nvPr/>
        </p:nvSpPr>
        <p:spPr>
          <a:xfrm>
            <a:off x="1524000" y="3789041"/>
            <a:ext cx="9324528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TF-IDF (</a:t>
            </a:r>
            <a:r>
              <a:rPr lang="he-IL" sz="2000" dirty="0"/>
              <a:t>משפט 1</a:t>
            </a:r>
            <a:r>
              <a:rPr lang="en-US" sz="2000" dirty="0"/>
              <a:t>): 1/9*log(5/4)+2/9*log(5/4)  = 0.0323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TF-IDF (</a:t>
            </a:r>
            <a:r>
              <a:rPr lang="he-IL" sz="2000" dirty="0"/>
              <a:t>משפט 2</a:t>
            </a:r>
            <a:r>
              <a:rPr lang="en-US" sz="2000" dirty="0"/>
              <a:t>): 1/12*log(5/3)+1/12*log(5/4)+1/12*log(5/4)+1/12*log(5/4) = 0.04271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TF-IDF (</a:t>
            </a:r>
            <a:r>
              <a:rPr lang="he-IL" sz="2000" dirty="0"/>
              <a:t>משפט 3</a:t>
            </a:r>
            <a:r>
              <a:rPr lang="en-US" sz="2000" dirty="0"/>
              <a:t>): 1/8*log(5/3)+1/8*log(5/4)+1/8*log(5/4)+1/8*log(5/4) = </a:t>
            </a:r>
            <a:r>
              <a:rPr lang="en-US" sz="2000" dirty="0">
                <a:solidFill>
                  <a:srgbClr val="FF0000"/>
                </a:solidFill>
              </a:rPr>
              <a:t>0.064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TF-IDF (</a:t>
            </a:r>
            <a:r>
              <a:rPr lang="he-IL" sz="2000" dirty="0"/>
              <a:t>משפט 4</a:t>
            </a:r>
            <a:r>
              <a:rPr lang="en-US" sz="2000" dirty="0"/>
              <a:t>): 1/7*log(5/4)+1/7*log(5/4)+1/7*log(5/4)= 0.04153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TF-IDF (</a:t>
            </a:r>
            <a:r>
              <a:rPr lang="he-IL" sz="2000" dirty="0"/>
              <a:t>משפט 5</a:t>
            </a:r>
            <a:r>
              <a:rPr lang="en-US" sz="2000" dirty="0"/>
              <a:t>): 1/5*log(5/3)+1/5*log(5/4)= 0.06375</a:t>
            </a:r>
          </a:p>
          <a:p>
            <a:pPr algn="l" rtl="0"/>
            <a:endParaRPr lang="en-US" sz="2000" dirty="0"/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156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CCCFBA-51F5-445A-8DA8-0A32E50A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0"/>
            <a:ext cx="7239000" cy="1143000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שאלת מבחן: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A902EC-2B99-49A5-B0F9-9384CBA4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63216"/>
            <a:ext cx="7467600" cy="364996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דרגו את המשפטים הבאים לפי דרגת ה</a:t>
            </a:r>
            <a:r>
              <a:rPr lang="en-US" dirty="0"/>
              <a:t>TF-IDF</a:t>
            </a:r>
            <a:r>
              <a:rPr lang="he-IL" dirty="0"/>
              <a:t>.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Q: apples and apes</a:t>
            </a:r>
          </a:p>
          <a:p>
            <a:pPr algn="l" rtl="0"/>
            <a:r>
              <a:rPr lang="en-US" dirty="0"/>
              <a:t>D1: </a:t>
            </a:r>
            <a:r>
              <a:rPr lang="en-US" b="1" dirty="0"/>
              <a:t>apes and</a:t>
            </a:r>
            <a:r>
              <a:rPr lang="en-US" dirty="0"/>
              <a:t> monkeys eat bananas</a:t>
            </a:r>
          </a:p>
          <a:p>
            <a:pPr algn="l" rtl="0"/>
            <a:r>
              <a:rPr lang="en-US" dirty="0"/>
              <a:t>D2: a man walked down the street </a:t>
            </a:r>
            <a:r>
              <a:rPr lang="en-US" b="1" dirty="0"/>
              <a:t>and</a:t>
            </a:r>
            <a:r>
              <a:rPr lang="en-US" dirty="0"/>
              <a:t> saw an elephant.</a:t>
            </a:r>
          </a:p>
          <a:p>
            <a:pPr algn="l" rtl="0"/>
            <a:r>
              <a:rPr lang="en-US" dirty="0"/>
              <a:t>D3: monkeys eat </a:t>
            </a:r>
            <a:r>
              <a:rPr lang="en-US" b="1" dirty="0"/>
              <a:t>apples and</a:t>
            </a:r>
            <a:r>
              <a:rPr lang="en-US" dirty="0"/>
              <a:t> bananas</a:t>
            </a:r>
          </a:p>
          <a:p>
            <a:pPr algn="l" rtl="0"/>
            <a:r>
              <a:rPr lang="en-US" dirty="0"/>
              <a:t>D4: </a:t>
            </a:r>
            <a:r>
              <a:rPr lang="en-US" b="1" dirty="0"/>
              <a:t>apes</a:t>
            </a:r>
            <a:r>
              <a:rPr lang="en-US" dirty="0"/>
              <a:t> like to eat </a:t>
            </a:r>
            <a:r>
              <a:rPr lang="en-US" b="1" dirty="0"/>
              <a:t>apples</a:t>
            </a:r>
            <a:endParaRPr lang="en-US" dirty="0"/>
          </a:p>
          <a:p>
            <a:pPr algn="l" rtl="0"/>
            <a:r>
              <a:rPr lang="en-US" dirty="0"/>
              <a:t>D5: would you like to eat </a:t>
            </a:r>
            <a:r>
              <a:rPr lang="en-US" b="1" dirty="0"/>
              <a:t>apples and</a:t>
            </a:r>
            <a:r>
              <a:rPr lang="en-US" dirty="0"/>
              <a:t> bananas?</a:t>
            </a:r>
          </a:p>
        </p:txBody>
      </p:sp>
    </p:spTree>
    <p:extLst>
      <p:ext uri="{BB962C8B-B14F-4D97-AF65-F5344CB8AC3E}">
        <p14:creationId xmlns:p14="http://schemas.microsoft.com/office/powerpoint/2010/main" val="16008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CCCFBA-51F5-445A-8DA8-0A32E50A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0"/>
            <a:ext cx="7239000" cy="1143000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שאלת מבחן נוספת: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A902EC-2B99-49A5-B0F9-9384CBA4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63216"/>
            <a:ext cx="7467600" cy="364996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דרגו את המשפטים הבאים לפי דרגת ה</a:t>
            </a:r>
            <a:r>
              <a:rPr lang="en-US" dirty="0"/>
              <a:t>TF-IDF</a:t>
            </a:r>
            <a:r>
              <a:rPr lang="he-IL" dirty="0"/>
              <a:t>.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Q: elephants with horns</a:t>
            </a:r>
          </a:p>
          <a:p>
            <a:pPr algn="l" rtl="0"/>
            <a:r>
              <a:rPr lang="en-US" dirty="0"/>
              <a:t>D1: Mary went on a date </a:t>
            </a:r>
            <a:r>
              <a:rPr lang="en-US" b="1" dirty="0"/>
              <a:t>with</a:t>
            </a:r>
            <a:r>
              <a:rPr lang="en-US" dirty="0"/>
              <a:t> Larry</a:t>
            </a:r>
          </a:p>
          <a:p>
            <a:pPr algn="l" rtl="0"/>
            <a:r>
              <a:rPr lang="en-US" dirty="0"/>
              <a:t>D2: Google will lock </a:t>
            </a:r>
            <a:r>
              <a:rPr lang="en-US" b="1" dirty="0"/>
              <a:t>horns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Microsoft</a:t>
            </a:r>
          </a:p>
          <a:p>
            <a:pPr algn="l" rtl="0"/>
            <a:r>
              <a:rPr lang="en-US" dirty="0"/>
              <a:t>D3: I never knew </a:t>
            </a:r>
            <a:r>
              <a:rPr lang="en-US" b="1" dirty="0"/>
              <a:t>elephants</a:t>
            </a:r>
            <a:r>
              <a:rPr lang="en-US" dirty="0"/>
              <a:t> had </a:t>
            </a:r>
            <a:r>
              <a:rPr lang="en-US" b="1" dirty="0"/>
              <a:t>horns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D4: I saw </a:t>
            </a:r>
            <a:r>
              <a:rPr lang="en-US" b="1" dirty="0"/>
              <a:t>elephants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big trunks</a:t>
            </a:r>
          </a:p>
          <a:p>
            <a:pPr algn="l" rtl="0"/>
            <a:r>
              <a:rPr lang="en-US" dirty="0"/>
              <a:t>D5: Bears </a:t>
            </a:r>
            <a:r>
              <a:rPr lang="en-US" b="1" dirty="0"/>
              <a:t>with</a:t>
            </a:r>
            <a:r>
              <a:rPr lang="en-US" dirty="0"/>
              <a:t> blue ears also have </a:t>
            </a:r>
            <a:r>
              <a:rPr lang="en-US" b="1" dirty="0"/>
              <a:t>horns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21A1D-4A57-4D65-AFDA-39AE9235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ועוד אחת...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76122D-04B8-4FD9-85EA-32E4D3E1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Q: she has a nice home</a:t>
            </a:r>
          </a:p>
          <a:p>
            <a:r>
              <a:rPr lang="en-US" dirty="0"/>
              <a:t>D1: I saw that </a:t>
            </a:r>
            <a:r>
              <a:rPr lang="en-US" b="1" dirty="0"/>
              <a:t>she</a:t>
            </a:r>
            <a:r>
              <a:rPr lang="en-US" dirty="0"/>
              <a:t> did not come </a:t>
            </a:r>
            <a:r>
              <a:rPr lang="en-US" b="1" dirty="0"/>
              <a:t>home</a:t>
            </a:r>
            <a:r>
              <a:rPr lang="en-US" dirty="0"/>
              <a:t> before I left to work</a:t>
            </a:r>
          </a:p>
          <a:p>
            <a:r>
              <a:rPr lang="en-US" dirty="0"/>
              <a:t>D2: </a:t>
            </a:r>
            <a:r>
              <a:rPr lang="en-US" b="1" dirty="0"/>
              <a:t>she</a:t>
            </a:r>
            <a:r>
              <a:rPr lang="en-US" dirty="0"/>
              <a:t> must come </a:t>
            </a:r>
            <a:r>
              <a:rPr lang="en-US" b="1" dirty="0"/>
              <a:t>home</a:t>
            </a:r>
            <a:r>
              <a:rPr lang="en-US" dirty="0"/>
              <a:t> early tomorrow night</a:t>
            </a:r>
          </a:p>
          <a:p>
            <a:r>
              <a:rPr lang="en-US" dirty="0"/>
              <a:t>D3: </a:t>
            </a:r>
            <a:r>
              <a:rPr lang="en-US" b="1" dirty="0"/>
              <a:t>she</a:t>
            </a:r>
            <a:r>
              <a:rPr lang="en-US" dirty="0"/>
              <a:t> is looking for </a:t>
            </a:r>
            <a:r>
              <a:rPr lang="en-US" b="1" dirty="0"/>
              <a:t>a nice home</a:t>
            </a:r>
            <a:endParaRPr lang="en-US" dirty="0"/>
          </a:p>
          <a:p>
            <a:r>
              <a:rPr lang="en-US" dirty="0"/>
              <a:t>D4: </a:t>
            </a:r>
            <a:r>
              <a:rPr lang="en-US" b="1" dirty="0"/>
              <a:t>she</a:t>
            </a:r>
            <a:r>
              <a:rPr lang="en-US" dirty="0"/>
              <a:t> said that </a:t>
            </a:r>
            <a:r>
              <a:rPr lang="en-US" b="1" dirty="0"/>
              <a:t>she</a:t>
            </a:r>
            <a:r>
              <a:rPr lang="en-US" dirty="0"/>
              <a:t> is smart</a:t>
            </a:r>
          </a:p>
          <a:p>
            <a:r>
              <a:rPr lang="en-US" dirty="0"/>
              <a:t>D5: </a:t>
            </a:r>
            <a:r>
              <a:rPr lang="en-US" b="1" dirty="0"/>
              <a:t>she</a:t>
            </a:r>
            <a:r>
              <a:rPr lang="en-US" dirty="0"/>
              <a:t> is </a:t>
            </a:r>
            <a:r>
              <a:rPr lang="en-US" b="1" dirty="0"/>
              <a:t>nice</a:t>
            </a:r>
            <a:r>
              <a:rPr lang="en-US" dirty="0"/>
              <a:t> but not that smart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02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699</Words>
  <Application>Microsoft Office PowerPoint</Application>
  <PresentationFormat>Widescreen</PresentationFormat>
  <Paragraphs>138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TF – IDF</vt:lpstr>
      <vt:lpstr>TF-IDF</vt:lpstr>
      <vt:lpstr>דוגמא:</vt:lpstr>
      <vt:lpstr>PowerPoint Presentation</vt:lpstr>
      <vt:lpstr>שאלת מבחן:</vt:lpstr>
      <vt:lpstr>שאלת מבחן נוספת:</vt:lpstr>
      <vt:lpstr>ועוד אחת...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– IDF</dc:title>
  <dc:creator>Keren</dc:creator>
  <cp:lastModifiedBy>Keren</cp:lastModifiedBy>
  <cp:revision>5</cp:revision>
  <dcterms:created xsi:type="dcterms:W3CDTF">2020-04-30T17:06:12Z</dcterms:created>
  <dcterms:modified xsi:type="dcterms:W3CDTF">2020-05-18T07:33:44Z</dcterms:modified>
</cp:coreProperties>
</file>