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3" r:id="rId1"/>
  </p:sldMasterIdLst>
  <p:notesMasterIdLst>
    <p:notesMasterId r:id="rId16"/>
  </p:notesMasterIdLst>
  <p:handoutMasterIdLst>
    <p:handoutMasterId r:id="rId17"/>
  </p:handoutMasterIdLst>
  <p:sldIdLst>
    <p:sldId id="256" r:id="rId2"/>
    <p:sldId id="263" r:id="rId3"/>
    <p:sldId id="264" r:id="rId4"/>
    <p:sldId id="272" r:id="rId5"/>
    <p:sldId id="298" r:id="rId6"/>
    <p:sldId id="294" r:id="rId7"/>
    <p:sldId id="313" r:id="rId8"/>
    <p:sldId id="314" r:id="rId9"/>
    <p:sldId id="301" r:id="rId10"/>
    <p:sldId id="302" r:id="rId11"/>
    <p:sldId id="309" r:id="rId12"/>
    <p:sldId id="311" r:id="rId13"/>
    <p:sldId id="310" r:id="rId14"/>
    <p:sldId id="31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יעל סבתו" initials="יס" lastIdx="1" clrIdx="0">
    <p:extLst>
      <p:ext uri="{19B8F6BF-5375-455C-9EA6-DF929625EA0E}">
        <p15:presenceInfo xmlns:p15="http://schemas.microsoft.com/office/powerpoint/2012/main" userId="307b76774f7a7e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109" d="100"/>
          <a:sy n="109" d="100"/>
        </p:scale>
        <p:origin x="6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6BD8DD-B502-4294-B4CB-E52E9F5A53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3062542-2A8A-4994-939E-654FCD6441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A54D48-BCE3-4A02-B118-3D77B1245719}" type="datetimeFigureOut">
              <a:rPr lang="en-US" smtClean="0"/>
              <a:t>7/18/22</a:t>
            </a:fld>
            <a:endParaRPr lang="en-US"/>
          </a:p>
        </p:txBody>
      </p:sp>
      <p:sp>
        <p:nvSpPr>
          <p:cNvPr id="4" name="Footer Placeholder 3">
            <a:extLst>
              <a:ext uri="{FF2B5EF4-FFF2-40B4-BE49-F238E27FC236}">
                <a16:creationId xmlns:a16="http://schemas.microsoft.com/office/drawing/2014/main" id="{1C366342-F19E-47DE-BCFA-B254D95950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D06C551-0552-4A45-A212-B160D92359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330D5C-7763-4070-994C-D7E36620C126}" type="slidenum">
              <a:rPr lang="en-US" smtClean="0"/>
              <a:t>‹#›</a:t>
            </a:fld>
            <a:endParaRPr lang="en-US"/>
          </a:p>
        </p:txBody>
      </p:sp>
    </p:spTree>
    <p:extLst>
      <p:ext uri="{BB962C8B-B14F-4D97-AF65-F5344CB8AC3E}">
        <p14:creationId xmlns:p14="http://schemas.microsoft.com/office/powerpoint/2010/main" val="275855005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8:32.657"/>
    </inkml:context>
    <inkml:brush xml:id="br0">
      <inkml:brushProperty name="width" value="0.05" units="cm"/>
      <inkml:brushProperty name="height" value="0.05" units="cm"/>
    </inkml:brush>
  </inkml:definitions>
  <inkml:trace contextRef="#ctx0" brushRef="#br0">117 6 272,'0'0'604,"0"0"-77,0 0-83,4-4 652,-3 3 7729,-2 1-8644,1 1 1,0-1-1,-1 0 0,1 1 1,-1-1-1,1 0 0,0 1 1,-1-1-1,1 1 1,0-1-1,0 1 0,-1-1 1,1 1-1,0-1 1,0 1-1,0-1 0,0 1 1,0-1-1,-1 1 1,1-1-1,0 1 0,0-1 1,0 1-1,0-1 0,1 2 1,-1 20-259,0-14 479,0 56 140,-1 127 261,-16-1-372,13-153-390,2-17-2,-6 24 0,-25 156 77,18-107-103,-4 41 12,11-70 7,3-13 0,3-26-25,0-1 0,3 45-1,0-57-10,-1 17-1,-1-2 803,1-27-781,1 0 0,-1 1 1,0-1-1,0 0 0,0 0 0,1 0 0,-1 0 0,0 1 0,0-1 0,0 0 0,1 0 1,-1 0-1,0 0 0,0 0 0,1 0 0,-1 0 0,0 1 0,1-1 0,-1 0 1,0 0-1,0 0 0,1 0 0,-1 0 0,0 0 0,1 0 0,9-1 253,-8 1-179,4 0 63,0-1 1,1 0 0,-1-1 0,0 1 0,7-4-1,18-3 23,-6 3-145,133-19 24,-123 21 13,84-6 407,-31 6-78,113-3-91,514 6-336,-378-11 90,0-13-125,-10 0 42,136 18-22,-358 9 34,77 5-41,262 22-127,-91-5 297,-46-5-80,99 1-56,-213-13 2,56 0-29,-28 0 92,340 5 369,-209-7-353,153-3-62,17 1-51,-414-1 2,494 8-226,-116 2 306,1 0-7,-441-13-24,518 7-18,-462-3 95,430 13 310,-330-13-362,302-1-69,-65-12-98,-45-4-151,285-5 38,-71 17 247,-288 2-40,347 15 17,-134-11 78,125-10-300,-477 5 162,-38 1 59,228-4-62,-285 1 23,49-3-644,-127 5 252,0-1 0,1 0 1,-1 0-1,0 0 0,0-1 0,8-4 1,-15 6 212,1-1 0,-1 1 0,0-1 0,0 1 0,0-1 0,0 1 1,0-1-1,0 0 0,0 0 0,0 0 0,0 1 0,0-1 0,0 0 0,0 0 1,-1 0-1,2-2 0,-2 2 108,0 1 0,0-1 0,0 1-1,0 0 1,0-1 0,0 1 0,0-1 0,0 1 0,0-1 0,0 1 0,0 0-1,0-1 1,0 1 0,0-1 0,-1 1 0,1 0 0,0-1 0,0 1 0,0 0 0,-1-1-1,0 0-149,0 0-1,0-1 0,0 1 0,-1 1 0,1-1 1,0 0-1,-1 0 0,-1-1 0,-4-1-884,-1 0 0,-10-2-1,-31-7-2032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8:45.292"/>
    </inkml:context>
    <inkml:brush xml:id="br0">
      <inkml:brushProperty name="width" value="0.05" units="cm"/>
      <inkml:brushProperty name="height" value="0.05" units="cm"/>
    </inkml:brush>
  </inkml:definitions>
  <inkml:trace contextRef="#ctx0" brushRef="#br0">196 2 1668,'-7'-2'6363,"6"2"-5501,4 10 1201,-4 5-1445,-1-1-1,-1 0 0,0 1 0,-8 22 0,0 0-50,-62 325 994,21-103-3738,50-252 1997,-18 70-3559,15-52 111,-2 27 0,7-39 1710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8:45.911"/>
    </inkml:context>
    <inkml:brush xml:id="br0">
      <inkml:brushProperty name="width" value="0.05" units="cm"/>
      <inkml:brushProperty name="height" value="0.05" units="cm"/>
    </inkml:brush>
  </inkml:definitions>
  <inkml:trace contextRef="#ctx0" brushRef="#br0">287 0 660,'-12'15'3328,"7"-9"-1829,0 0 0,-5 10 0,-13 31 1324,-28 80 1,21-47-1643,-41 105 112,33-83-1537,36-96 197,-24 69-1987,22-63 652,1-1 0,1 1 1,0 1-1,0 15 1,4-11-1290,3-2 137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8:46.507"/>
    </inkml:context>
    <inkml:brush xml:id="br0">
      <inkml:brushProperty name="width" value="0.05" units="cm"/>
      <inkml:brushProperty name="height" value="0.05" units="cm"/>
    </inkml:brush>
  </inkml:definitions>
  <inkml:trace contextRef="#ctx0" brushRef="#br0">208 0 1100,'0'9'1895,"-1"0"-1,-1-1 1,-2 11-1,-2 10-672,-4 32 171,-3-1 0,-34 97 1,-37 68-2057,46-103-7537,36-108 5868,3-6 223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8:47.023"/>
    </inkml:context>
    <inkml:brush xml:id="br0">
      <inkml:brushProperty name="width" value="0.05" units="cm"/>
      <inkml:brushProperty name="height" value="0.05" units="cm"/>
    </inkml:brush>
  </inkml:definitions>
  <inkml:trace contextRef="#ctx0" brushRef="#br0">280 1 1124,'-1'7'1315,"1"1"1,-1 0-1,-2 9 0,-16 41 1594,6-22-1741,-55 175 2381,28-96-2310,12-38-556,-5 16-46,-27 81-1341,57-163-467,0 1-1,0-1 0,1 1 1,-1 19-1,3-28 660,0-3 344,0 1-1,0 0 1,0-1-1,0 1 1,0-1-1,0 1 0,0-1 1,0 1-1,0-1 1,0 1-1,0 0 0,1-1 1,-1 1-1,0-1 1,0 1-1,0-1 1,1 1-1,-1-1 0,0 1 1,1-1-1,-1 0 1,0 1-1,1-1 1,-1 1-1,0-1 0,1 0 1,-1 1-1,2-1 1,7 3-2364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8:47.554"/>
    </inkml:context>
    <inkml:brush xml:id="br0">
      <inkml:brushProperty name="width" value="0.05" units="cm"/>
      <inkml:brushProperty name="height" value="0.05" units="cm"/>
    </inkml:brush>
  </inkml:definitions>
  <inkml:trace contextRef="#ctx0" brushRef="#br0">283 9 1336,'0'-8'5392,"-1"8"-5231,1 0 0,0 0 1,0 0-1,0 0 0,0 0 1,0 0-1,0 0 0,0 0 0,0 0 1,0 0-1,0 0 0,0 0 1,0 0-1,0 0 0,0 0 1,0 0-1,0 0 0,0 0 1,0 0-1,0-1 0,0 1 1,-1 14 3129,-1 1-2666,-12 43 1122,7-31-1254,-89 252 2263,53-168-2209,-18 43-810,28-74-2404,13-36-2656,19-42 4636,1-1 1,-1 1-1,0-1 1,1 1-1,0 0 1,-1-1-1,1 1 0,0 2 1,0-4 647,0 0 0,0 0 0,0 0 0,0 0 0,0 0 0,0 0 0,0 0 0,0 0 0,0 0 0,0 0 0,0 0 0,0 0 0,0 0 0,0 0 0,0 0 0,0 0 0,0 0 0,0 0 0,0 0 0,1 0 0,-1 0 0,0 0 0,0 0 0,0 0 0,0 0 0,0 0 0,0 0 0,0 0 0,0 0 0,0 0 0,0 0 0,0 0 0,0 0 0,0 0 0,0 0 0,0 0 0,0 0 0,0 0 0,0 0 0,0 0 0,0 0 0,0 0 0,0 0 0,0 0 0,0 0 0,0 0 0,0 0 0,0 0 0,0 0 0,0 0 0,0 0 0,0 0 0,0 0 0,0 0 0,0 0 0,0 0 0,0 1 0,0-1 0,0 0 0,0 0 0,0 0 0,0 0 0,0 0 0,0 0 0,0 0 0,0 0 0,0 0 0,0 0 0,0 0 0,7-2-2151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8:48.077"/>
    </inkml:context>
    <inkml:brush xml:id="br0">
      <inkml:brushProperty name="width" value="0.05" units="cm"/>
      <inkml:brushProperty name="height" value="0.05" units="cm"/>
    </inkml:brush>
  </inkml:definitions>
  <inkml:trace contextRef="#ctx0" brushRef="#br0">253 7 500,'5'-6'3174,"-3"10"-227,-4 13-342,-44 123 2142,-92 293-342,124-390-4417,-11 31-675,20-61 414,-13 36-2196,15-39 274,0 0-1,-2 18 1,5-26 1751,-1-1-1,1 1 1,0-1 0,0 1-1,1-1 1,-1 1 0,0-1 0,0 1-1,1-1 1,-1 1 0,1 1 0,4 4-1816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8:49.175"/>
    </inkml:context>
    <inkml:brush xml:id="br0">
      <inkml:brushProperty name="width" value="0.05" units="cm"/>
      <inkml:brushProperty name="height" value="0.05" units="cm"/>
    </inkml:brush>
  </inkml:definitions>
  <inkml:trace contextRef="#ctx0" brushRef="#br0">335 10 948,'-3'-1'6538,"1"-2"-3436,2 3-3009,-1-1 0,1 1-1,0 0 1,0-1 0,0 1 0,-1 0-1,1-1 1,0 1 0,0 0 0,-1-1-1,1 1 1,0 0 0,-1 0 0,1 0-1,0-1 1,-1 1 0,1 0-1,0 0 1,-1 0 0,1 0 0,-1-1-1,1 1 1,0 0 0,-1 0 0,1 0-1,-1 0 1,1 0 0,0 0 0,-1 0-1,1 0 1,0 0 0,-1 1 0,0-1-1,-1 1 27,0-1 1,0 1-1,0 0 0,0 1 0,0-1 0,0 0 1,0 0-1,0 1 0,0-1 0,1 1 0,-3 2 1,-17 24 630,18-23-599,-10 15 265,1 0 0,1 2 0,-9 24-1,-19 69 408,35-104-772,-66 235 534,-16 49-4567,82-283 2936,2-8 128,0 0 0,1 0 1,0 1-1,0-1 0,0 0 0,0 6 1,2-11-2635,6-3 1883,3-4-473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8:49.726"/>
    </inkml:context>
    <inkml:brush xml:id="br0">
      <inkml:brushProperty name="width" value="0.05" units="cm"/>
      <inkml:brushProperty name="height" value="0.05" units="cm"/>
    </inkml:brush>
  </inkml:definitions>
  <inkml:trace contextRef="#ctx0" brushRef="#br0">285 22 348,'1'-1'525,"0"-1"-1,-1 1 1,1 0 0,0 0-1,0 0 1,1 0 0,1-1-1,3-2 3277,-2-3 1739,-6 12-2392,-89 267 1109,-50 119-4077,96-262-2720,28-80-1358,9-24-1885,8-23 2846,0-2 240,5-2 309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8:50.221"/>
    </inkml:context>
    <inkml:brush xml:id="br0">
      <inkml:brushProperty name="width" value="0.05" units="cm"/>
      <inkml:brushProperty name="height" value="0.05" units="cm"/>
    </inkml:brush>
  </inkml:definitions>
  <inkml:trace contextRef="#ctx0" brushRef="#br0">342 7 1436,'1'-1'523,"1"0"-1,0 1 0,0-1 1,-1 0-1,1 0 1,0 1-1,0-1 0,0 1 1,0 0-1,0 0 1,0-1-1,1 1 0,-2 0-439,-1 0 0,0 1-1,1-1 1,-1 0-1,0 0 1,0 0-1,1 0 1,-1 0-1,0 0 1,0 0 0,1 1-1,-1-1 1,0 0-1,0 0 1,0 0-1,1 1 1,-1-1-1,0 0 1,0 0 0,0 1-1,1-1 1,-1 0-1,0 0 1,0 1-1,0-1 1,0 0-1,0 0 1,0 1 0,0-1-1,0 0 1,0 1-1,0-1 1,0 0-1,0 0 1,0 1-1,0-1 1,0 0 0,0 1-1,0-1 1,0 0-1,0 1 1,-4 14 1061,3-13-848,-92 262 6023,-69 124-4322,134-321-1951,-14 31-712,37-89 454,-4 9-1660,1 0 0,-10 29 0,16-33-1323,2-14 3114,0 0 0,0 0 0,0 0 0,0 0 0,0 0 0,0 1 0,0-1 0,0 0 0,0 0 0,0 0 0,0 0 0,0 0 0,0 1 0,0-1 0,0 0 0,0 0 0,0 0 0,0 0 0,0 0 0,0 0 0,0 1 0,0-1 0,0 0 0,0 0 0,0 0 0,0 0 0,0 0 0,1 0 0,-1 1 0,0-1 0,0 0 0,0 0 0,0 0 0,0 0 0,0 0 0,0 0 0,1 0 0,-1 0 0,0 0 0,0 0 0,0 0 1,0 0-1,0 0 0,1 0 0,-1 0 0,0 0 0,0 0 0,0 0 0,0 0 0,7-4-2577,5-7-375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8:50.759"/>
    </inkml:context>
    <inkml:brush xml:id="br0">
      <inkml:brushProperty name="width" value="0.05" units="cm"/>
      <inkml:brushProperty name="height" value="0.05" units="cm"/>
    </inkml:brush>
  </inkml:definitions>
  <inkml:trace contextRef="#ctx0" brushRef="#br0">309 42 912,'7'-36'8146,"-6"30"-5067,-4 13-249,0 1-2666,-148 377 4665,35-89-5382,107-274 108,-3 5-808,6-15-548,-6 18 1,11-26 252,0 0 0,0 0 0,1 0 0,-1 8 1,1-12 1486,0 0 1,0 0 0,0 0-1,0 0 1,0 0 0,0 0 0,0 0-1,0 0 1,0 0 0,0 0-1,0 0 1,0 0 0,0 0 0,0 0-1,0 0 1,0 0 0,0 0-1,0 0 1,0 0 0,0 0 0,0 0-1,0 0 1,0 0 0,0 0 0,0 0-1,0 0 1,0 0 0,0 0-1,0 0 1,0 0 0,0 0 0,0 0-1,1 0 1,-1 0 0,0 0-1,0 0 1,0 0 0,0 0 0,0 0-1,0 0 1,0 0 0,0 0-1,0 0 1,0 0 0,0 0 0,0 0-1,0 0 1,4-3-2467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8:36.563"/>
    </inkml:context>
    <inkml:brush xml:id="br0">
      <inkml:brushProperty name="width" value="0.05" units="cm"/>
      <inkml:brushProperty name="height" value="0.05" units="cm"/>
    </inkml:brush>
  </inkml:definitions>
  <inkml:trace contextRef="#ctx0" brushRef="#br0">29 1 532,'-8'0'8511,"0"0"-4913,7-1-3402,1 1 1,-1 0-1,1 0 0,-1 0 0,1 0 0,0 0 0,-1 0 1,1 0-1,-1 0 0,1 1 0,-1-1 0,1 0 0,-1 0 1,1 0-1,0 0 0,-1 1 0,1-1 0,-1 0 1,1 0-1,0 1 0,-1-1 0,1 0 0,0 0 0,-1 1 1,1-1-1,0 0 0,-1 1 0,1-1 0,0 1 1,0-1-1,0 0 0,-1 2 0,9-2 759,15 1-107,29 5 0,-21-2-637,96 20 11,-16-3-240,82-4-79,-178-17 97,391 18-48,233 62 338,-325-39-284,-31-4-24,196 13-57,-343-39 42,56 5-51,487 36-169,-339-30 144,38 3-116,481 7 204,-346-15 268,-345-10-201,365 5 20,-43-38-138,108-32-285,-194 10 375,-216 27-15,264-18-43,-92 34-189,0 19-118,235 14 681,-326-12-217,127 5-98,-141-8-21,61 0-61,46-1-174,-176-5-109,307 4 41,-56-15 468,-206-1-165,-148 4 1,199 0 6,-259 1-6,572 19 244,-16 4 285,197-28-372,-459-15-196,-121 6-31,57 2-144,-125 7 107,106-4 37,27 2 140,-221 7-63,556-1-79,-310 1-32,-271 0 102,404-4-92,46-1 288,-68 8-110,-241-4-73,12 1-14,196 1-35,224 31-85,-382-14 57,40 4-221,-195-19-1638,100-4 1,-117-5-427,-30 5 1891,-1 1 0,-1-1-1,1 0 1,0-1 0,0 1-1,0 0 1,3-4 0,-5 5 399,-1 0 0,0 0 1,0 0-1,0 0 0,0 0 1,1 0-1,-1 0 1,0 0-1,0-1 0,0 1 1,0 0-1,0 0 0,0 0 1,1 0-1,-1 0 0,0-1 1,0 1-1,0 0 0,0 0 1,0 0-1,0 0 1,0-1-1,0 1 0,0 0 1,0 0-1,0 0 0,0-1 1,0 1-1,0 0 0,0 0 1,0 0-1,0-1 0,0 1 1,0 0-1,0 0 1,0 0-1,0 0 0,0-1 1,0 1-1,0 0 0,0 0 1,-1 0-1,1 0 0,0-1 1,0 1-1,0 0 0,0 0 1,0 0-1,0 0 1,-1 0-1,1 0 0,0 0 1,0-1-1,-1 1 0,-2-1-478,0-1-1,0 1 0,-1-1 0,1 1 1,-5-1-1,-37-7-2274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8:51.287"/>
    </inkml:context>
    <inkml:brush xml:id="br0">
      <inkml:brushProperty name="width" value="0.05" units="cm"/>
      <inkml:brushProperty name="height" value="0.05" units="cm"/>
    </inkml:brush>
  </inkml:definitions>
  <inkml:trace contextRef="#ctx0" brushRef="#br0">324 19 856,'0'-1'379,"2"-2"680,-1 1 1,1-1 0,0 1 0,-1-1 0,4-2-1,-5 8 1636,-1 3-2201,0 0 0,0 0 1,-1-1-1,0 1 0,0 0 0,0-1 0,-4 6 0,1 0 79,-76 159 2936,55-116-2888,-10 19 53,-20 43 72,8-3-478,-6 11-3704,52-118 2883,0-3-108,0 0 0,1 1-1,0-1 1,-1 1-1,2 0 1,-1-1 0,-1 6-1,2-9 583,0 1 0,0-1-1,0 0 1,0 0 0,0 0-1,0 0 1,0 0 0,0 1-1,0-1 1,0 0-1,0 0 1,0 0 0,0 0-1,0 0 1,0 1 0,0-1-1,0 0 1,0 0 0,0 0-1,0 0 1,0 0 0,0 0-1,1 1 1,-1-1 0,0 0-1,0 0 1,0 0-1,0 0 1,0 0 0,0 0-1,0 0 1,0 0 0,1 1-1,-1-1 1,0 0 0,0 0-1,0 0 1,0 0 0,0 0-1,0 0 1,1 0 0,-1 0-1,0 0 1,0 0-1,0 0 1,0 0 0,0 0-1,1 0 1,-1 0 0,7-5-2532,8-7-379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8:51.958"/>
    </inkml:context>
    <inkml:brush xml:id="br0">
      <inkml:brushProperty name="width" value="0.05" units="cm"/>
      <inkml:brushProperty name="height" value="0.05" units="cm"/>
    </inkml:brush>
  </inkml:definitions>
  <inkml:trace contextRef="#ctx0" brushRef="#br0">584 16 320,'1'-1'302,"-1"0"1,0 1-1,-1-1 1,1 0-1,0 0 1,0 1-1,0-1 1,0 0-1,-1 0 1,1 1-1,0-1 0,-1 0 1,1 0-1,0 1 1,-1-1-1,1 1 1,-2-2-1,2 2-158,-1-1 1,1 1-1,0 0 0,-1 0 0,1 0 1,-1 0-1,1 0 0,-1 0 0,1-1 1,-1 1-1,1 0 0,0 0 0,-1 0 0,1 1 1,-1-1-1,1 0 0,-1 0 0,1 0 1,-1 0-1,1 0 0,-1 0 0,1 1 1,0-1-1,-1 0 0,1 0 0,0 1 0,-1-1 1,1 0-1,-1 1 0,1-1 0,-1 1 1,-22 21 2305,-29 37 0,-16 30-666,-51 95-56,-86 183-2842,200-360 776,-25 42-3001,27-45 2538,0 0-1,0-1 1,0 1-1,-1 0 1,0-1-1,0 0 1,0 0-1,-7 4 1,-2-3-2219,2-4 320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9:09.720"/>
    </inkml:context>
    <inkml:brush xml:id="br0">
      <inkml:brushProperty name="width" value="0.05" units="cm"/>
      <inkml:brushProperty name="height" value="0.05" units="cm"/>
    </inkml:brush>
  </inkml:definitions>
  <inkml:trace contextRef="#ctx0" brushRef="#br0">147 34 1008,'0'0'319,"0"-1"0,0 0 0,0 0 0,0 1 0,0-1 0,0 0 0,0 1 0,-1-1-1,1 0 1,0 0 0,0 1 0,-1-1 0,1 0 0,0 1 0,-1-1 0,1 1 0,-1-2 0,-3-3 1235,4 4-1484,0 1-1,0-1 1,0 1 0,0-1 0,-1 1 0,1-1 0,0 1 0,0-1-1,0 1 1,0-1 0,0 1 0,0-1 0,0 1 0,0-1 0,1 0-1,-1 1-33,0 0-1,0 0 1,0-1-1,0 1 0,0 0 1,0 0-1,0 0 0,0 0 1,0-1-1,0 1 1,0 0-1,0 0 0,0 0 1,0 0-1,0-1 0,0 1 1,0 0-1,0 0 1,0 0-1,0 0 0,0 0 1,0-1-1,0 1 0,0 0 1,0 0-1,0 0 1,0 0-1,-1 0 0,1-1 1,0 1-1,0 0 1,0 0-1,0 0 0,0 0 1,0 0-1,-1 0 0,1 0 1,0 0-1,0-1 1,0 1-1,0 0 0,0 0 1,-1 0-1,1 0 0,0 0 1,0 0-1,0 0 1,0 0-1,-1 0 0,1 0 1,0 0-1,0 0 1,0 0-1,0 0 0,0 0 1,-1 0-1,1 0 247,0 0-57,0 0-49,0 0-32,0 0-96,-1 0 0,1 0 0,0 0 0,0 0-1,0 0 1,0 0 0,0 0 0,0 0 0,-1-1-1,1 1 1,0 0 0,0 0 0,0 0 0,0 0-1,-1 0 1,1 0 0,0 0 0,0 0 0,0 0-1,0 0 1,-1 0 0,1 0 0,0 0 0,0 0-1,0 0 1,0 0 0,-1 0 0,1 0-1,0 1 1,0-1 0,0 0 0,0 0 0,0 0-1,-1 0 1,1 0 0,0 0 0,-5 6 1624,-8 49-973,-7 88 0,9-55-522,-33 247 5,40-289-147,2-15 118,-8 41 1,10-69-142,-1 10-66,-1-11-272,0-7-376,-3-18-5879,-3-41-1,8 39 4231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9:10.576"/>
    </inkml:context>
    <inkml:brush xml:id="br0">
      <inkml:brushProperty name="width" value="0.05" units="cm"/>
      <inkml:brushProperty name="height" value="0.05" units="cm"/>
    </inkml:brush>
  </inkml:definitions>
  <inkml:trace contextRef="#ctx0" brushRef="#br0">342 21 252,'0'-4'2785,"0"4"-2305,1-1 1,-1 0 0,0 1 0,0-1 0,0 0 0,0 1 0,0-1 0,-1 1-1,1-1 1,0 0 0,0 1 0,0-1 0,0 1 0,-1-1 0,1 1-1,0-1 1,0 1 0,-1-1 0,0 0 0,1 0-426,0 1 0,-1 0 0,1-1 0,0 1 0,0 0 0,-1 0 0,1-1 0,0 1 0,-1 0 0,1 0 0,0 0 0,-1-1 0,1 1 0,-1 0 0,1 0 0,0 0 1,-1 0-1,1 0 0,0 0 0,-1 0 0,1 0 0,-1 0 0,1 0 0,0 0 0,-1 0 0,1 0 0,-1 0 0,1 0 0,0 0 0,-1 0 0,1 0 0,0 1 0,-1-1 0,1 0 0,0 0 0,-1 0 0,1 1 0,0-1 0,-1 0 0,1 0 0,0 1 1,0-1-1,-1 0 0,1 1 0,0-1 0,-1 1 0,-113 116 1142,82-82-931,1 3 1,2 0 0,-38 66 0,54-82-235,-11 22 18,24-42-133,-1 0-1,0 0 1,-1 0 0,1 0-1,0 0 1,0-1 0,-1 1-1,-1 1 1,2-2-258,2-3-358,0 0 0,0 1 0,0-1 0,0 1 0,0-1 0,0 1-1,0-1 1,0 1 0,1 0 0,1-3 0,4-3-1486,17-19-2166,-9 7 2581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9:11.309"/>
    </inkml:context>
    <inkml:brush xml:id="br0">
      <inkml:brushProperty name="width" value="0.05" units="cm"/>
      <inkml:brushProperty name="height" value="0.05" units="cm"/>
    </inkml:brush>
  </inkml:definitions>
  <inkml:trace contextRef="#ctx0" brushRef="#br0">1 11 1244,'7'-3'5769,"-6"3"-5630,-1-1 0,0 1-1,0-1 1,1 1 0,-1-1 0,1 1-1,-1 0 1,0-1 0,1 1-1,-1-1 1,1 1 0,-1 0-1,1-1 1,-1 1 0,1 0-1,-1 0 1,1-1 0,-1 1 0,1 0-1,-1 0 1,1 0 0,0 0-1,-1-1 1,2 1 0,-1 1 54,0-1 0,1 0 1,-1 0-1,0 1 0,0-1 0,1 1 1,-1-1-1,0 1 0,0-1 0,2 2 1,2 2 236,0 0 0,-1 0 0,7 8 0,-11-12-426,65 68 1310,111 95 556,-175-162-1864,20 17 58,-4-3 10,16 17 1,-12-15 87,-20-16-148,0 0-1,0 0 0,1 0 1,-1 0-1,0 0 0,1-1 1,-1 1-1,1 0 0,-1-1 1,0 1-1,3 0 0,-4-1-9,0 0-56,-1-11-2593,2 4 729,-3 2 378,1 0 0,0 0 0,-1 0-1,0 0 1,0 1 0,-6-10 0,3 6-682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4T16:33:41.043"/>
    </inkml:context>
    <inkml:brush xml:id="br0">
      <inkml:brushProperty name="width" value="0.05" units="cm"/>
      <inkml:brushProperty name="height" value="0.05" units="cm"/>
    </inkml:brush>
  </inkml:definitions>
  <inkml:trace contextRef="#ctx0" brushRef="#br0">14 113 528,'-2'0'4615,"-5"2"-3179,6-1-1258,1 0 0,-1 0-1,1 0 1,0 0 0,-2 8 7206,5-9-7295,1 0 171,0-1-1,0 1 1,0-1-1,0 1 1,7-3-1,19-4-177,-4 3 132,-22 4-193,-1-1 0,1 0 0,0 1 0,-1-1 1,5-2-1,12-2 6,-3 2-28,24-8 1,-4 2-53,-7 0 53,-29 9-1,12-3-8,-1 1 0,17 0 0,-20 2 13,1-1 0,16-4 0,-1 0 4,-17 3-7,0 1-1,1-1 1,-1 0-1,9-4 1,-13 4 2,1 0 0,-1 1 0,1 0 0,0 0 0,0 0 0,-1 0 0,8 1 0,-10-1-3,-1 1 1,1 0-1,-1-1 1,1 1-1,-1 0 0,1-1 1,-1 0-1,2 0 1,-2 0-2,0 0 0,1 1 0,-1-1 0,0 1 1,0 0-1,1-1 0,1 1 0,-3 0-1,1 0-1,-1 0 1,0 0-1,0 0 1,0 0 0,0 0-1,0 0 1,0 0-1,1 0 1,-1 0-1,0 0 1,0 0 0,0-1-1,0 1 1,0 0-1,0 0 1,1 0-1,-1 0 1,0 0 0,0 0-1,0 0 1,0 0-1,0 0 1,0 0-1,0 0 1,1-1-1,-1 1 1,0 0 0,0 0-1,0 0 1,0 0-1,0 0 1,0 0-1,0-1 1,-2-4-2387,-4-3-2676,4 7 4333,0 1 0,1-1 0,-1 0 0,0 1 0,0-1 0,-3 1 0,-6-1-1667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4T16:33:43.028"/>
    </inkml:context>
    <inkml:brush xml:id="br0">
      <inkml:brushProperty name="width" value="0.05" units="cm"/>
      <inkml:brushProperty name="height" value="0.05" units="cm"/>
    </inkml:brush>
  </inkml:definitions>
  <inkml:trace contextRef="#ctx0" brushRef="#br0">1 203 432,'0'0'1425,"5"2"1636,-5-1-2982,0-1-1,0 0 1,0 0 0,0 0-1,0 0 1,0 0 0,1 1 0,-1-1-1,0 0 1,0 0 0,0 0 0,0 0-1,0 0 1,1 0 0,-1 0 0,0 0-1,0 0 1,0 1 0,0-1 0,1 0-1,-1 0 1,0 0 0,0 0 0,0 0-1,1 0 1,-1 0 0,0 0 0,0 0-1,0 0 1,0-1 0,1 1-1,-1 0 1,0 0 0,0 0 0,0 0-1,0 0 1,1 0 0,-1 0 0,0 0-1,0 0 1,0 0 0,0-1 0,0 1-1,1 0 1,-1 0 0,0 0 0,0 0-1,0 0 1,0-1 0,8-12 1960,-8 11-1964,0 1 1,0-1 0,1 1 0,-1-1 0,1 1-1,0-1 1,-1 1 0,1 0 0,0-1 0,1-1-1,-1 1-17,0 1-1,0 0 1,0 0-1,-1-1 0,1 1 1,0-1-1,-1 1 0,1 0 1,-1-1-1,1-2 0,-1 2-24,0 1 0,0-1-1,1 0 1,-1 1-1,1-1 1,-1 1 0,1-1-1,1-1 1,-1 1-20,-1 1 0,1-1 0,-1 1 0,1-1 0,-1 1 1,1-1-1,-1 1 0,1-3 0,1-36 152,-2 38-159,1 0 1,-1 0 0,0 0 0,1 1 0,-1-1-1,2-2 1,-2 2 18,1 0 0,0 0 0,-1 0 0,1 0 0,-1 0 0,1-3 0,1-34 339,1 27-317,-3 11-12,0 15 147,0 78-44,-1-87-128,1 0 1,-1 0 0,0 0 0,-3 8 0,3-8-2,-1 0-1,1 0 1,0 0-1,0 8 1,1-3 77,-3 15 0,1-14-1842,0 18 0,2-20-4707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4T16:33:45.940"/>
    </inkml:context>
    <inkml:brush xml:id="br0">
      <inkml:brushProperty name="width" value="0.05" units="cm"/>
      <inkml:brushProperty name="height" value="0.05" units="cm"/>
    </inkml:brush>
  </inkml:definitions>
  <inkml:trace contextRef="#ctx0" brushRef="#br0">11 122 520,'-1'-1'344,"0"0"1,0 0-1,0-1 0,0 1 0,0 0 1,0-1-1,0 1 0,1-1 0,-1 1 1,1-1-1,-1 1 0,1-1 0,0 1 1,-1-1-1,1 0 0,0 1 0,0-1 1,0 1-1,1-8 6393,7 9-6520,0-1-1,-1 0 1,10-3 0,0 1 35,14-6 52,-23 7-281,0 0 0,16-3-1,-16 4-22,1-1 0,14-5 0,4-1 4,-13 4 4,21-8 1,-21 6-10,-6 4-6,0 0 0,17-3 0,-10 3 0,-10 1 4,0 1 0,0 0 0,10 1 0,-11-1-16,-1 1 0,0-1-1,1 0 1,-1 0 0,0 0 0,0-1 0,1 1 0,-1-1 0,5-1 0,-4-2-852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4T16:33:50.856"/>
    </inkml:context>
    <inkml:brush xml:id="br0">
      <inkml:brushProperty name="width" value="0.05" units="cm"/>
      <inkml:brushProperty name="height" value="0.05" units="cm"/>
    </inkml:brush>
  </inkml:definitions>
  <inkml:trace contextRef="#ctx0" brushRef="#br0">6 99 892,'-5'-2'3579,"5"-7"3662,17 9-5158,-13 0-1923,-1-1-1,1 0 1,-1 0-1,7-2 1,-1 0-45,1 0-24,18-1-1,-19 2-90,7 0-8,-6 1 7,19-5-1,-17 3 9,1 1 0,-1 1 0,1 0 0,-1 0 0,15 2 0,-3-1-13,-16-1 5,-1 0 1,0 0-1,0-1 0,11-4 1,-3 1-2,0-2-12,-12 6 14,-1 1 0,1-2 0,0 1 0,-1 0 1,1 0-1,1-3 0,-2 3 0,1-1 0,-1 1 1,0 0-1,1 0 0,4-2 0,9-2-62,-9 1 637,-2 2-3336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12T09:34:48.0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225 253 1308,'-12'-6'980,"-1"0"-1,0 1 1,0 0 0,-1 1-1,-18-4 1,-95 6 15420,134 5-15914,108 9 742,-67-9-1137,71 3-35,1 0-33,-38 1-9,150 15 4,-72-8-60,194-8 0,-135-15 71,67 0 141,155-4-97,-398 12-67,113-8 12,284 7-18,-143 5-52,171-4-143,-105-18 158,-341 18 44,308-26 42,357-31-97,-482 42-4,-29 5 4,70-7 171,109-13 225,1 28-310,-49 19-42,-36-14-6,-1-10-40,-181 5 20,-17 0 6,164-3-128,178 10-131,-289-3 280,240-7 2,156-14-365,178-11-297,-635 25 745,70-3 159,47 8-178,-97 1-122,-55 2 93,-29-1-34,0-1 0,1 0-1,-1 0 1,0 0 0,0 0-1,0 0 1,0 0 0,0 0 0,0 1-1,0-1 1,0 0 0,0 0-1,0 0 1,0 0 0,0 0 0,0 0-1,0 1 1,0-1 0,0 0-1,0 0 1,0 0 0,0 0-1,0 0 1,0 0 0,0 1 0,0-1-1,0 0 1,0 0 0,0 0-1,0 0 1,-1 0 0,1 0 0,0 0-1,0 1 1,0-1 0,0 0-1,0 0 1,0 0 0,0 0-1,0 0 1,-1 0 0,-2 4-11,-33 36-27,-18 24 11,45-51 19,1 1-1,0 0 1,1 0-1,1 0 0,0 1 1,-6 25-1,-5 48-23,2 6 4,13-62 17,1-22 5,1 0 0,-1-1-1,-5 17 1,4-16-2,1-8 3,0 1 1,1-1-1,-1 0 0,0 1 0,0-1 0,-1 3 0,1-5 4,1 1 0,-1 0 0,0-1 0,1 1 0,-1-1 0,0 1 0,1-1 0,-1 1 0,0-1 0,0 1 0,0-1 0,1 0 0,-1 1 0,0-1 0,0 0 0,0 0 0,0 1 0,1-1 0,-1 0 0,0 0 0,-1 0 0,-48-1-37,14 0-63,-53 5 1,-80 14-69,121-14 185,-135 7 36,129-8-44,-272 19 28,-52 3-28,268-20-16,-189 3-40,-4-12 12,-4-3 452,160 11-330,-162 26 0,134-10-79,115-13-6,-165 10-26,125-11 14,-126 3-16,87-5 4,-37 2-21,-113 6-241,101-5 125,4-1 170,-215 7 31,115-5-21,-143 3-80,87-12 4,-75 2 291,187 13-133,46-1-74,-18-1-7,-85 3-15,-172 7-90,79-4-47,-87-13-80,36-21 310,355 13-92,-77 0 9,38-2-16,102 5-2,-169 4-42,46-3 17,72-1 17,4 0-30,28 2 40,23-2 0,2 0 1,0 0-1,0 0 1,0 0-1,0-1 0,0 0 1,-6-2-1,2 1-9,7 1-1,-1 0 1,0 0-1,1 0 0,-1 0 0,1 0 0,-1-1 1,-2-1-1,2 2-396,3 1 365,0 0 0,-1 0 1,1 0-1,0 0 1,0 0-1,-1 0 0,1 0 1,0 0-1,-1 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8:38.928"/>
    </inkml:context>
    <inkml:brush xml:id="br0">
      <inkml:brushProperty name="width" value="0.05" units="cm"/>
      <inkml:brushProperty name="height" value="0.05" units="cm"/>
    </inkml:brush>
  </inkml:definitions>
  <inkml:trace contextRef="#ctx0" brushRef="#br0">1 0 724,'1'1'313,"0"-1"-1,-1 1 1,1-1 0,0 1-1,0-1 1,0 1 0,0-1-1,-1 1 1,1 0-1,0 0 1,-1-1 0,1 1-1,0 1 1,9 7 3155,-4-6-1754,-4-1-1237,1-1-1,-1 0 1,1 0 0,0 0-1,0 0 1,-1-1-1,1 1 1,0-1 0,3 1-1,7-1 214,-1 1 0,26 4-1,40 6 698,-28-5-907,-18-2-392,47 8 38,98 14-69,0-11 20,-125-11-72,-23-2-8,79 8 1,27 5-4,265 36-406,15 7 18,3-25 148,1-30-75,-161-10 240,154-4-103,-237 8 78,-9 3 67,64-3-75,173-1 193,-187 11-118,-68-5 11,-6 0 40,375 12 186,-311-14 50,72 3 320,-228-1-468,205 17 90,-130-5-1296,-120-14 546,0 0 1,0 0-1,0 0 1,1-1-1,-1 0 1,7-1-1,-10 1 139,-1 1 0,0-1 0,1 1 0,-1-1 0,1 0 0,-1 1 0,0-1 0,0 0 0,0 0 0,1 0 0,-1 0 0,0 0 0,0 0 0,0 0 0,0 0 0,0-1 0,-1 1 0,1 0 0,0-1 0,-1 1 0,1 0 0,0-1 0,-1 1 0,0-1 0,1-1 0,1-9-1840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12T09:34:48.05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2248 111 604,'0'-27'13679,"2"25"-13517,0 1 0,0 0 0,0 0 0,0 0 0,0 0 0,0 0 0,0 0 0,0 0 0,0 1-1,1-1 1,-1 1 0,3-1 0,5 1 145,17 0 0,-8 1-21,118-2 755,130 2-111,-112 7-723,-70-3-159,37 9-26,-39-3-33,0-2-117,144 34 1,-141-21 11,163 21 0,128-21 164,2-19 7,-312-3-53,335-7-76,193 3-51,259-12 307,-639 10-163,5-1-58,200-21-37,-207 15 24,-93 7 52,92-7 39,333-24 123,-346 25-154,-100 8-17,613-30-106,-535 23 168,-54 2 29,393-4 97,-154 12-132,-261-3-51,116-5-14,214-9-82,-44 25-116,-124 11 189,48 10 13,-144-11-21,-4 2-294,-116-14 210,109 20-475,66 7 110,-178-29 441,106 5-182,-30-6 131,-106-1 90,0 0 1,0 0 0,0 2 0,-1 0 0,21 7 0,-24-8 42,17 4 0,-2-2 8,3 2 2,-20-5-29,0 1 1,-1-1-1,1 1 0,-1 1 0,0-1 1,0 1-1,0 1 0,8 4 1,-9-3 15,0-1 0,-1 1 1,0 1-1,0-1 0,-1 1 1,1-1-1,3 8 0,22 46 226,-12-22-162,-8-17 28,10 27 0,-14-29-44,-1-5-38,0 1 0,-1-1 1,3 21-1,-3 12-25,-1-1 0,-6 80 0,3-121-18,-5 32-114,4-33 84,0 0 1,0 0-1,0 0 1,0 1-1,0-1 1,-1 0 0,0-1-1,-3 6 1,5-8 24,-1 1 0,1-1 0,-1 1 0,0-1 1,1 1-1,-1-1 0,0 1 0,1-1 0,-1 0 0,0 0 1,0 1-1,1-1 0,-1 0 0,0 0 0,0 0 1,1 0-1,-1 0 0,0 0 0,0 0 0,-1 0 0,-17-5-7,11 3 0,-158-30-10,-70 15 57,64 7-6,-189-28-3,62 6 14,-61 1 11,-63 4 79,292 20-63,-370 0 20,117 5-99,-49-9 37,-94 6-100,186 12 60,-8 9 114,-2 0 28,122-10-88,-157 6-128,268-6 56,-559 32 194,495-27-130,-43 3-27,-422 28-78,252-18-7,271-18 153,-227-19 1,-409-35 621,145 17 112,504 22-801,-365-22 582,160 16-432,239 10-143,-25 0 3,-9 1 4,-183 1-23,-82 10-42,349-7 40,-111-5-39,-39 1-26,112 9-90,-80 17 0,20-2-66,-85-4 228,62-4-166,77-6 12,-173 21-954,110 0-17,36-7 507,58-15 669,-57 1 1,31-3 49,-112 5-1059,106-5-3373,-13-9-3565,79 5 7483,-33-3-2237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12T09:35:18.880"/>
    </inkml:context>
    <inkml:brush xml:id="br0">
      <inkml:brushProperty name="width" value="0.05" units="cm"/>
      <inkml:brushProperty name="height" value="0.05" units="cm"/>
      <inkml:brushProperty name="ignorePressure" value="1"/>
    </inkml:brush>
  </inkml:definitions>
  <inkml:trace contextRef="#ctx0" brushRef="#br0">0 1,'5'0,"1"0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4:24.651"/>
    </inkml:context>
    <inkml:brush xml:id="br0">
      <inkml:brushProperty name="width" value="0.05" units="cm"/>
      <inkml:brushProperty name="height" value="0.05" units="cm"/>
    </inkml:brush>
  </inkml:definitions>
  <inkml:trace contextRef="#ctx0" brushRef="#br0">0 13 24575,'18'-6'0,"-6"5"0,-7-4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35.680"/>
    </inkml:context>
    <inkml:brush xml:id="br0">
      <inkml:brushProperty name="width" value="0.05" units="cm"/>
      <inkml:brushProperty name="height" value="0.05" units="cm"/>
    </inkml:brush>
  </inkml:definitions>
  <inkml:trace contextRef="#ctx0" brushRef="#br0">17 1 24575,'0'23'0,"0"0"0,0 5 0,0-8 0,0 19 0,0-18 0,0 15 0,0-1 0,0 4 0,0 37 0,0 7 0,0-30 0,0 2 0,0 0 0,0-2 0,0 30 0,0-7 0,0-25 0,0 0 0,0-12 0,0 9 0,-7-10 0,5-4 0,-6-5 0,8-17 0,0-1 0,6 1 0,5-6 0,2-6 0,4-1 0,-6-10 0,11 10 0,-8-9 0,13 8 0,-9-3 0,18 5 0,-10 0 0,22-7 0,16 5 0,-13-2 0,6 0-1874,23 4 0,5 0 1874,0 0 0,2 0 0,-17 0 0,3 0 0,0 0 0,24 0 0,2 0 0,-18 0 0,3 0 0,-1 0 0,-6 0 0,-1 0 0,0 0 0,-1 0 0,0 0 0,-3 0-716,12 0 1,-3 0 715,0 0 0,-3 0 0,-20 0 0,-2 0-177,12 0 0,-2 0 177,16 0 0,-31 0 0,0 0 0,32 0 0,0 0 0,-32 0 0,-1 0 0,33 0 0,0 0 0,-31 0 0,-2 0 0,7 0 0,-7 0 0,2 0 0,31 0 0,-30 0 0,2 0 0,-2 0 0,2 0 0,10 0 0,3 0 0,1 0 0,2 0-363,10 0 1,3 0 362,11 0 0,1 0 0,-11 0 0,1 0 0,10 0 0,-1 0 0,-13 0 0,1 0 398,11 0 0,2 0-398,2 0 0,1 0 0,-25 0 0,1 0 0,-2 0 0,26 0 0,-1 0 0,-26 0 0,0-1 0,0 2 0,26 6 0,1 3 0,-26-4 0,2 0 0,-1 2 0,-1 4 0,-1 1 0,5-1 0,0-2 0,6 0 0,0-1 0,-5-1 0,6-1 0,-4-1 0,3 2 0,-5 3 0,5 3 0,-1 0 0,-4-4 0,7-6 0,-3-4 0,-1 4 0,-5 11 0,0 4 0,0-3 0,6-7 0,2-4 0,-2 1 0,-7 1 0,0 0 0,-3 0 0,26 2 0,1-2 0,-20-5 0,3-3 0,-2 0 0,-11 1 0,-3 0 0,2 0 0,13 0 0,3 0 0,-1 0 0,0 0 0,0 0 0,-1 0 0,-6 0 0,-1 0 0,2 0 0,13 0 0,2 0 0,-1 0 0,-6 0 0,-2 0 0,3 0-532,-11 0 1,1 0-1,2 0 1,-2 0 531,19 0 0,0 0 0,1 0 0,-21 0 0,2 0 0,0 0 0,-2 0 0,19 0 0,-2 0 0,2 0 0,-19 0 0,2 0 0,-1 0 0,0 0 0,20 0 0,-2 0 0,2 0 0,-20 0 0,0 0 0,1 0 0,-1 0 0,18 0 0,-2 0 0,1 0 0,0 0 0,1 0 0,-2 0-668,-6 0 0,-2 0 0,0 0 668,-1 0 0,-1 0 0,1 0-322,0 0 1,0 0-1,-4 0 322,11 0 0,-3 0 461,8 1 1,-9-2-462,-3-6 2962,-7-3-2962,-37-4 2928,9 5-2928,-9 4 0,12 5 0,25-25 0,7 19 0,-30-6 0,2 0 0,-1 11 0,0 2 0,-1 0 0,2-2 365,10-5 0,4-2-365,12-2 0,3-1 0,-1 2 0,5 0-786,-10 2 1,4 1-1,0 2 786,-7 3 0,0 2 0,3-1-891,-5 0 1,3 0 0,2 0 0,0 0 890,-1 0 0,0 0 0,1 0 0,1 0 0,2 0 0,1 0 0,2 0 0,5 0 0,-9 0 0,5 0 0,4 0 0,0 0 0,-3 0 0,-4 0-810,16 0 0,-6 0 0,1 0 1,4 0 809,-14 0 0,4 0 0,2 0 0,0 0 0,-4 0 0,-7 0 0,6 0 0,-7 0 0,-2 0 0,0 0 0,2 0 0,-1 0 0,0 0 0,0 0 0,1 0 0,-1 0 0,0 0 0,0 0 0,19 0 0,0 0 0,0 0 0,-19 0 0,1 0 0,0 0 0,-2 0 0,20 0 0,-2 0 0,-1 0 0,-6 0 0,0 0 0,-5 0-442,21 1 1,-7-2 441,-10-5 0,-11 0 855,-3 3-855,2-17 2434,-47 19-2434,10-7 4178,-18 8-4178,-2 0 3518,-4-10-3518,-13-16 0,4 10 0,-11-6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39.209"/>
    </inkml:context>
    <inkml:brush xml:id="br0">
      <inkml:brushProperty name="width" value="0.05" units="cm"/>
      <inkml:brushProperty name="height" value="0.05" units="cm"/>
    </inkml:brush>
  </inkml:definitions>
  <inkml:trace contextRef="#ctx0" brushRef="#br0">1 104 24575,'16'0'0,"15"0"0,7-8 0,10 8 0,6-2 0,0-8 0,7-2-2545,11 4 0,11 1 0,3 0 2545,6 0 0,3 1 0,3-1-764,-15 2 0,2 0 0,1 0 0,3 2 764,-9 1 0,3 2 0,1 1 0,0-1 0,-3 1 0,14-1 0,-3 0 0,1 0 0,2 0 0,-12 0 0,2 0 0,0 0 0,-1 0 0,-2 0 0,6 0 0,-3 0 0,-1 0 0,1 0 0,5 0 0,0 0 0,-1 0 0,-2 0 0,10 0 0,-3 0 0,0 0 0,-18 0 0,1 0 0,0 0 0,-2 0 0,20 0 0,-1 0 0,-4 0 0,-12 0 0,-3 0 0,1 0 0,6 0 0,1 0 0,-7 0 0,-1 0 0,-4 0 767,12 0 0,-7 0-767,7 0 0,-7 0 0,-37 0 2975,-4 0-2975,-17 0 5399,4-5-5399,-9 3 783,9-3-783,8 5 0,-3 0 0,46 0 0,-28 0 0,4 0 0,4 0 0,29 0 0,-28 0 0,1 0 0,-2 0 0,2 0-357,10 0 1,3 0 356,1 0 0,2 0-616,10 0 0,3 0 616,11 0 0,1 0 0,-11 0 0,1 0 0,9 0 0,1 0 0,-1 0 0,0 0 0,-8 0 0,-3 0-1016,-1 0 0,0 0 1016,9 0 0,0 0 0,-19 0 0,0 0 0,21 0 0,2 0 0,0 0 0,-1 0 0,-10 0 0,1 0 0,-15 0 0,2 0 0,-1 0-1144,26 0 0,1 0 1144,-27 0 0,1 0 0,4 0 0,20 0 0,4 0 0,-3 0 0,-17 0 0,-2 0 0,1 0 0,11 0 0,2 0 0,-6 0 0,11 0 0,-6 0 0,-9 0 0,-1 0 0,2 0 0,-3 0 0,-9 0 0,-4 0 256,-12 0 0,-4 0-256,25 0 0,-1 0 0,-19 0 0,7 0 0,-16 0 0,16 12 0,-6-9 0,4 10 0,3 1 29,24-11-29,-11 5 0,3-1 0,-24-6 0,0-2 0,10 1 0,0 0 0,-13 0 0,0 0 908,0 0 1,0 0-909,-1-1 0,-1 2 0,3 4 0,-2 2 0,27 3 0,-28-3 0,-3 0 2667,-4 1-2667,29-8 0,-36 7 0,1-5 1240,-9 6-1240,-8-8 0,-4 0 0,0 0 0,4 5 0,9-4 0,7 4 0,39 7 0,-20-9 0,-6 4 0,0-2 0,6-5 0,-6 0 0,0 0 0,6 0 0,-6 0 0,0 0 0,6 0 0,-8 0 0,4 0 0,0 0 0,-1 0 0,37 0-271,-25 0 0,-4 0 271,-2 0-56,18 0 56,0 0 0,-18 8 0,-7-7 0,0 0 0,6 6 0,19-7 0,-25 0 0,0 0 0,0 0 0,-2 0 0,4 0 0,36 0 0,-11 0 0,3 0 0,-23 0 0,-2 0-426,11 0 1,0 0 425,-12 0 0,-2 0 0,0 0 0,2 0 0,12 0 0,0 0 0,-11 0 0,2 0-706,20-1 0,3 2 706,1 7 0,1 1 0,2-8 0,1 2 0,9 12 0,1 1 0,-2-8 0,0-1 0,-7 2 0,-3 0 0,-14-2 0,-3-2 25,-13-4 0,-7-2-25,4 1 0,0 0 0,0 0 0,0 0 0,0 0 0,0 0 0,0 0 0,0 0 0,0 0 0,0 0 0,0 0 0,26 0 791,-32 0-791,16 0 2020,-26 0-2020,-8 0 0,8 0 0,26 0 0,-16 0 0,3-1 0,6 2-457,-1 6 0,2 1 457,0-6 0,4-1 0,33 7 0,-2-1 0,4-7 0,-16 0 0,-6 0 0,-14 0-357,18 0 357,-25 0 0,0 8 0,-12-7 0,9 7 0,-22-3 0,4-4 0,5 5 898,-14-6-898,14 0 373,-17 0-373,4 0 0,-4 0 0,18 0 0,25 0 0,-4 0 0,16 0 0,-22 0 0,0 0 0,0 0 0,-12 0 0,9 0 0,-10 0 0,13 0 0,0 0 0,0 0 0,0 0 0,0 0 0,26 0 0,-20 0 0,-5 0 0,-2 0 0,-5 0 0,28 0 0,-47 0 0,10 0 0,-13 0 0,-5 0 0,-1 0 0,0-6 0,-5 5 0,5-4 0,0 5 0,13 0 0,-3-5 0,20-4 0,-8-6 0,-5 6 0,0 1 0,-4 0 0,-9 7 0,14-7 0,-17 8 0,17 0 0,29 0 0,-7 0 0,20 0 0,-39 0 0,-2 0 0,-13 0 0,13 0 0,2 0 0,13 0 0,-12 0 0,-4 0 0,-11 0 0,-6 0 0,4 0 0,-10 0 0,5 0 0,0 0 0,-4 0 0,3 0 0,-4 0 0,0 0 0,-6 0 0,-1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39.648"/>
    </inkml:context>
    <inkml:brush xml:id="br0">
      <inkml:brushProperty name="width" value="0.05" units="cm"/>
      <inkml:brushProperty name="height" value="0.05" units="cm"/>
    </inkml:brush>
  </inkml:definitions>
  <inkml:trace contextRef="#ctx0" brushRef="#br0">1 0 24575,'17'0'0,"1"0"0,-6 0 0,-1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39.911"/>
    </inkml:context>
    <inkml:brush xml:id="br0">
      <inkml:brushProperty name="width" value="0.05" units="cm"/>
      <inkml:brushProperty name="height" value="0.05" units="cm"/>
    </inkml:brush>
  </inkml:definitions>
  <inkml:trace contextRef="#ctx0" brushRef="#br0">0 1 24575,'23'0'0,"-10"0"0,-2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40.112"/>
    </inkml:context>
    <inkml:brush xml:id="br0">
      <inkml:brushProperty name="width" value="0.05" units="cm"/>
      <inkml:brushProperty name="height" value="0.05" units="cm"/>
    </inkml:brush>
  </inkml:definitions>
  <inkml:trace contextRef="#ctx0" brushRef="#br0">1 1 17516,'6'0'0,"0"0"0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42.361"/>
    </inkml:context>
    <inkml:brush xml:id="br0">
      <inkml:brushProperty name="width" value="0.05" units="cm"/>
      <inkml:brushProperty name="height" value="0.05" units="cm"/>
    </inkml:brush>
  </inkml:definitions>
  <inkml:trace contextRef="#ctx0" brushRef="#br0">1 0 24575,'0'12'0,"0"5"0,0 1 0,0 0 0,5 4 0,-4-10 0,12 23 0,-6-14 0,1 14 0,-2 1 0,1 2 0,-5 39 0,13-20 0,-6 20 0,1-39 0,2-7 0,-10-10 0,3-8 0,-5 9 0,0-9 0,0 4 0,5-6 0,-4 1 0,4-1 0,-5 6 0,0-4 0,6 4 0,-5 0 0,4-5 0,-5 10 0,0-9 0,5 4 0,-4-6 0,5 1 0,-6 0 0,0 4 0,0-3 0,0 4 0,0-6 0,0 1 0,0 0 0,0 4 0,0 2 0,0 0 0,0 4 0,0-9 0,0 4 0,0-11 0,0-1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43.705"/>
    </inkml:context>
    <inkml:brush xml:id="br0">
      <inkml:brushProperty name="width" value="0.05" units="cm"/>
      <inkml:brushProperty name="height" value="0.05" units="cm"/>
    </inkml:brush>
  </inkml:definitions>
  <inkml:trace contextRef="#ctx0" brushRef="#br0">53 1 24575,'-7'16'0,"2"-3"0,5 9 0,0-4 0,0 5 0,0 0 0,0 13 0,0-10 0,0 22 0,0-22 0,-8 22 0,7-22 0,-7 10 0,3-13 0,4-5 0,-5 4 0,6-9 0,0 9 0,0-9 0,0 8 0,0-8 0,0 9 0,0-9 0,-5 4 0,4-6 0,-4 6 0,5-4 0,0 9 0,0-4 0,0 0 0,5 4 0,-4-9 0,4 3 0,0-4 0,-3-1 0,3 1 0,0 0 0,1-1 0,6 6 0,-6-4 0,-1 3 0,-5-4 0,0 0 0,0-1 0,6 6 0,-5-4 0,9 3 0,-9 1 0,10 1 0,-10 0 0,4-1 0,-5-11 0,0-1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8:39.641"/>
    </inkml:context>
    <inkml:brush xml:id="br0">
      <inkml:brushProperty name="width" value="0.05" units="cm"/>
      <inkml:brushProperty name="height" value="0.05" units="cm"/>
    </inkml:brush>
  </inkml:definitions>
  <inkml:trace contextRef="#ctx0" brushRef="#br0">1 0 1932,'13'8'3483,"-10"-6"-2434,1 0 1,-1 0-1,1-1 0,6 3 1,60 7 2414,-13-2-2351,-20-2-513,91 22 733,-83-18-2197,0-2-1,56 4 0,93-10-11041,-165-3 9806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44.783"/>
    </inkml:context>
    <inkml:brush xml:id="br0">
      <inkml:brushProperty name="width" value="0.05" units="cm"/>
      <inkml:brushProperty name="height" value="0.05" units="cm"/>
    </inkml:brush>
  </inkml:definitions>
  <inkml:trace contextRef="#ctx0" brushRef="#br0">0 1 17599,'7'12'0,"-2"-1"3126,-5 1-3126,0 10 1195,0 9-1195,0 1 630,0 16-630,0 16 0,0-7 0,0 19 0,0-25 0,0-12 2025,0 9-2025,0-22 0,0 10 0,0-18 0,0-2 0,0-4 0,0 5 0,5 1 0,-4 0 0,5-2 0,-6-4 0,0 5 0,0-4 0,0 3 0,0-4 0,0-1 0,0 1 0,0 0 0,0 4 0,0-3 0,0 4 0,0-6 0,5 6 0,-4-4 0,9 4 0,-8-6 0,3 1 0,-5-1 0,0 1 0,0 5 0,0 1 0,0 5 0,0-5 0,0-1 0,0-11 0,0-1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45.848"/>
    </inkml:context>
    <inkml:brush xml:id="br0">
      <inkml:brushProperty name="width" value="0.05" units="cm"/>
      <inkml:brushProperty name="height" value="0.05" units="cm"/>
    </inkml:brush>
  </inkml:definitions>
  <inkml:trace contextRef="#ctx0" brushRef="#br0">1 1 24575,'11'6'0,"1"4"0,0-8 0,-6 3 0,-1-5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46.937"/>
    </inkml:context>
    <inkml:brush xml:id="br0">
      <inkml:brushProperty name="width" value="0.05" units="cm"/>
      <inkml:brushProperty name="height" value="0.05" units="cm"/>
    </inkml:brush>
  </inkml:definitions>
  <inkml:trace contextRef="#ctx0" brushRef="#br0">1 13 24575,'11'-6'0,"-4"5"0,-2-4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47.976"/>
    </inkml:context>
    <inkml:brush xml:id="br0">
      <inkml:brushProperty name="width" value="0.05" units="cm"/>
      <inkml:brushProperty name="height" value="0.05" units="cm"/>
    </inkml:brush>
  </inkml:definitions>
  <inkml:trace contextRef="#ctx0" brushRef="#br0">118 0 24575,'0'23'0,"-24"38"0,18-28 0,-18 28 0,16-3 0,-1-14 0,-1 18 0,-5-15 0,13-20 0,-5 8 0,1-17 0,5-1 0,-4 0 0,5-4 0,0 3 0,0-4 0,0-1 0,0 1 0,0 5 0,0-4 0,0 3 0,0 1 0,0-4 0,0 4 0,0-1 0,0-3 0,0 9 0,0-9 0,5 9 0,1-9 0,1 3 0,-2 1 0,-5-4 0,5 4 0,-4-6 0,5 1 0,-1 5 0,1-5 0,6 10 0,-6-4 0,-1 5 0,-5 1 0,0-6 0,0-2 0,0-4 0,0-6 0,0-1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48.993"/>
    </inkml:context>
    <inkml:brush xml:id="br0">
      <inkml:brushProperty name="width" value="0.05" units="cm"/>
      <inkml:brushProperty name="height" value="0.05" units="cm"/>
    </inkml:brush>
  </inkml:definitions>
  <inkml:trace contextRef="#ctx0" brushRef="#br0">71 2 12449,'-18'12'0,"1"-1"4726,5 1-4726,0 4 2109,6 2-2109,1 0 1178,5-1-1178,0-5 4113,0-1-4113,5 1 0,1-6 0,6-6 0,-1-6 0,-4-6 0,3-5 0,-3 4 0,4-9 0,-4 9 0,-2-4 0,-5 6 0,0-1 0,-5 0 0,-2 6 0,-5 1 0,1 10 0,9 1 0,4 6 0,-1-1 0,-8-4 0,-1-2 0,-2-5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46.099"/>
    </inkml:context>
    <inkml:brush xml:id="br0">
      <inkml:brushProperty name="width" value="0.05" units="cm"/>
      <inkml:brushProperty name="height" value="0.05" units="cm"/>
    </inkml:brush>
  </inkml:definitions>
  <inkml:trace contextRef="#ctx0" brushRef="#br0">0 1 22757,'12'0'0,"-6"0"0,-1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46.264"/>
    </inkml:context>
    <inkml:brush xml:id="br0">
      <inkml:brushProperty name="width" value="0.05" units="cm"/>
      <inkml:brushProperty name="height" value="0.05" units="cm"/>
    </inkml:brush>
  </inkml:definitions>
  <inkml:trace contextRef="#ctx0" brushRef="#br0">1 1 15429,'11'0'0,"1"0"3902,0 0-3902,-1 0 0,-4 0 0,-2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50.058"/>
    </inkml:context>
    <inkml:brush xml:id="br0">
      <inkml:brushProperty name="width" value="0.05" units="cm"/>
      <inkml:brushProperty name="height" value="0.05" units="cm"/>
    </inkml:brush>
  </inkml:definitions>
  <inkml:trace contextRef="#ctx0" brushRef="#br0">47 2 24575,'-11'0'0,"-1"5"0,0 1 0,6 11 0,1 1 0,5 0 0,0-1 0,5-5 0,1-1 0,11-4 0,1-2 0,0-11 0,-1 0 0,-6-6 0,1 1 0,-1-1 0,1 0 0,-6 0 0,-1 1 0,-10-6 0,-1 4 0,10 12 0,-2-2 0,15 8 0,-16-6 0,-2-4 0,-6 5 0,2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50.977"/>
    </inkml:context>
    <inkml:brush xml:id="br0">
      <inkml:brushProperty name="width" value="0.05" units="cm"/>
      <inkml:brushProperty name="height" value="0.05" units="cm"/>
    </inkml:brush>
  </inkml:definitions>
  <inkml:trace contextRef="#ctx0" brushRef="#br0">0 2 19030,'12'-2'0,"-6"4"2554,-1 9-2554,-5 1 945,0-1-945,0 1 491,0 0-491,5-1 1555,2 1-1555,4-6 0,1-1 0,5-5 0,1 0 0,5-10 0,-5 2 0,-1-9 0,-11 6 0,-1-1 0,-5 0 0,-5 0 0,-2 6 0,-9 1 0,3 5 0,-4 0 0,5 0 0,0 0 0,1 5 0,4 1 0,2 1 0,5-2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53.584"/>
    </inkml:context>
    <inkml:brush xml:id="br0">
      <inkml:brushProperty name="width" value="0.05" units="cm"/>
      <inkml:brushProperty name="height" value="0.05" units="cm"/>
    </inkml:brush>
  </inkml:definitions>
  <inkml:trace contextRef="#ctx0" brushRef="#br0">0 0 24575,'0'39'0,"8"9"0,-6-22 0,5 22 0,-7-10 0,12 39 0,-9-32 0,9 28 0,-4-34 0,-6 12 0,5 0 0,-7-13 0,0 10 0,0-21 0,0 20 0,0-8 0,0 0 0,0-4 0,0-12 0,0 1 0,0-1 0,0-5 0,0 4 0,0-10 0,0 5 0,0-5 0,0-1 0,0 6 0,5 1 0,-3 5 0,3 13 0,-5-15 0,0 8 0,0-18 0,0 1 0,0 5 0,0-4 0,0 8 0,0-3 0,0 0 0,0-1 0,0-21 0,0 7 0,0-13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8:39.974"/>
    </inkml:context>
    <inkml:brush xml:id="br0">
      <inkml:brushProperty name="width" value="0.05" units="cm"/>
      <inkml:brushProperty name="height" value="0.05" units="cm"/>
    </inkml:brush>
  </inkml:definitions>
  <inkml:trace contextRef="#ctx0" brushRef="#br0">1 0 468,'7'3'1156,"4"-3"180,-1 2-36,1 3-228,2-1-255,2-4-273,1 3-392,0-1-556,2-2-564,3 2-329,0-2-163,7-2-4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55.377"/>
    </inkml:context>
    <inkml:brush xml:id="br0">
      <inkml:brushProperty name="width" value="0.05" units="cm"/>
      <inkml:brushProperty name="height" value="0.05" units="cm"/>
    </inkml:brush>
  </inkml:definitions>
  <inkml:trace contextRef="#ctx0" brushRef="#br0">0 0 24575,'0'17'0,"0"14"0,0-5 0,0 22 0,0-22 0,0 22 0,0-10 0,0 39 0,0 6-209,0-30 1,0 2 208,0 0 0,0-2 0,0 30 0,0-7 0,0-37 0,0-4 0,0-12 0,0 13 0,0-15 0,0 13 0,0-21 417,0 4-417,5-1 0,2 2 0,4 6 0,1-1 0,-6-5 0,0-2 0,-6-4 0,0 5 0,0 1 0,5 0 0,4 16 0,-2-13 0,0 10 0,-7-15 0,0-4 0,0-6 0,0-1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56.864"/>
    </inkml:context>
    <inkml:brush xml:id="br0">
      <inkml:brushProperty name="width" value="0.05" units="cm"/>
      <inkml:brushProperty name="height" value="0.05" units="cm"/>
    </inkml:brush>
  </inkml:definitions>
  <inkml:trace contextRef="#ctx0" brushRef="#br0">0 0 17894,'12'12'0,"0"5"3012,1 13-3012,0-4 0,3 70 0,-9-20 0,-3-12 0,0 3 0,-4-11 0,0-4 1143,0 31-1143,0-7 0,0-37 0,0-4 0,12 26 0,-9-33 0,8 19 0,1 3 601,-1-10-601,8 24 1925,-10-28-1925,-4-18 0,-5-2 0,5-4 0,-4-6 0,5-1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57.697"/>
    </inkml:context>
    <inkml:brush xml:id="br0">
      <inkml:brushProperty name="width" value="0.05" units="cm"/>
      <inkml:brushProperty name="height" value="0.05" units="cm"/>
    </inkml:brush>
  </inkml:definitions>
  <inkml:trace contextRef="#ctx0" brushRef="#br0">0 1 24575,'0'51'0,"8"0"0,-6 25 0,17 7 0,-16 0 0,8-32 0,2-1-9831,2 33 9086,-7-30 0,-1 2 745,0 0 0,-2-2 2818,3 30-2818,-6-19 0,5-28 1719,1-1-1719,-6-9 0,5 10 0,-2-18 6784,-4 4-6784,5-4 0,-1 5 0,-4-5 0,4 16 0,-5 0 0,0 17 0,0-13 0,0-7 0,0-15 0,0-9 0,0-2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56.092"/>
    </inkml:context>
    <inkml:brush xml:id="br0">
      <inkml:brushProperty name="width" value="0.05" units="cm"/>
      <inkml:brushProperty name="height" value="0.05" units="cm"/>
    </inkml:brush>
  </inkml:definitions>
  <inkml:trace contextRef="#ctx0" brushRef="#br0">1 0 8191,'0'39'0,"0"9"5063,0-22-5063,0 22-2155,0-10 2155,0 13 1812,0-12-1812,0 9 4366,0 16-4366,0-7 0,0-6 0,0 0 0,0 7 0,0-8 0,0 1 0,0 7 0,0 6 6530,0-34-6530,0-13 192,0 12 0,0-18 0,0 11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58.905"/>
    </inkml:context>
    <inkml:brush xml:id="br0">
      <inkml:brushProperty name="width" value="0.05" units="cm"/>
      <inkml:brushProperty name="height" value="0.05" units="cm"/>
    </inkml:brush>
  </inkml:definitions>
  <inkml:trace contextRef="#ctx0" brushRef="#br0">24 1 21717,'0'12'0,"0"4"1375,0 2-1375,0 5 482,0 1-482,0-1 246,0 0-246,-5 0 755,4 0-755,-5 0 0,6 0 0,0 1 0,0-6 0,0 3 0,-5-3 0,4 0 0,-4 4 0,5-4 0,0 6 0,0-6 0,0-2 0,0 11 0,0-11 0,5 16 0,-4-19 0,9 9 0,-8-10 0,3 10 0,0-4 0,1 0 0,6 4 0,-1-4 0,-4 5 0,-2-5 0,0 4 0,-3-9 0,3 9 0,-5-9 0,5 9 0,-4-4 0,4 0 0,0 4 0,-3-10 0,3 10 0,-5-9 0,0 9 0,5-9 0,-4 4 0,4-6 0,-5 1 0,0-1 0,0 1 0,0-1 0,0 1 0,0 0 0,0 4 0,0 2 0,0 0 0,0 4 0,0-9 0,0 4 0,0-6 0,0 1 0,0-1 0,0 1 0,0 0 0,0-1 0,0 1 0,0-1 0,0-4 0,0-2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59.657"/>
    </inkml:context>
    <inkml:brush xml:id="br0">
      <inkml:brushProperty name="width" value="0.05" units="cm"/>
      <inkml:brushProperty name="height" value="0.05" units="cm"/>
    </inkml:brush>
  </inkml:definitions>
  <inkml:trace contextRef="#ctx0" brushRef="#br0">0 0 24575,'7'0'0,"-2"0"0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2:59.880"/>
    </inkml:context>
    <inkml:brush xml:id="br0">
      <inkml:brushProperty name="width" value="0.05" units="cm"/>
      <inkml:brushProperty name="height" value="0.05" units="cm"/>
    </inkml:brush>
  </inkml:definitions>
  <inkml:trace contextRef="#ctx0" brushRef="#br0">1 24 24575,'11'0'0,"1"-5"0,5-2 0,-10 0 0,4 2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00.072"/>
    </inkml:context>
    <inkml:brush xml:id="br0">
      <inkml:brushProperty name="width" value="0.05" units="cm"/>
      <inkml:brushProperty name="height" value="0.05" units="cm"/>
    </inkml:brush>
  </inkml:definitions>
  <inkml:trace contextRef="#ctx0" brushRef="#br0">0 13 24575,'12'0'0,"-1"0"0,1 0 0,-1-6 0,1 5 0,-6-4 0,0 5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00.424"/>
    </inkml:context>
    <inkml:brush xml:id="br0">
      <inkml:brushProperty name="width" value="0.05" units="cm"/>
      <inkml:brushProperty name="height" value="0.05" units="cm"/>
    </inkml:brush>
  </inkml:definitions>
  <inkml:trace contextRef="#ctx0" brushRef="#br0">0 12 13617,'12'0'0,"4"0"4442,-3 0-4442,4 0 475,-6-5 1,-4 4-1,-2-5 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01.469"/>
    </inkml:context>
    <inkml:brush xml:id="br0">
      <inkml:brushProperty name="width" value="0.05" units="cm"/>
      <inkml:brushProperty name="height" value="0.05" units="cm"/>
    </inkml:brush>
  </inkml:definitions>
  <inkml:trace contextRef="#ctx0" brushRef="#br0">36 0 13266,'-12'12'0,"1"5"4534,4 13-4534,2-9 1963,5 13-1963,0-16 1085,0 6-1085,0-6 3727,0 4-3727,0 8 0,0-4 0,0 10 0,0-13 0,0 0 0,0 0 0,0 0 0,0 13 0,0-10 0,0 4 0,0-8 0,0-9 0,0 9 0,0-9 0,0 9 0,0-9 0,0 3 0,7 13 0,1-7 0,0 13 0,-3 1 0,-5 2 0,0 13 0,6-12 0,-5 9 0,12-10 0,-12-4 0,7 0 0,-8-21 0,0 4 0,0-6 0,0 1 0,-5-1-1696,3-9 0,-3 2 0,5-10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8:40.310"/>
    </inkml:context>
    <inkml:brush xml:id="br0">
      <inkml:brushProperty name="width" value="0.05" units="cm"/>
      <inkml:brushProperty name="height" value="0.05" units="cm"/>
    </inkml:brush>
  </inkml:definitions>
  <inkml:trace contextRef="#ctx0" brushRef="#br0">0 24 2196,'21'2'2356,"-5"-4"169,2-1 71,-2-2-612,5 3-636,2-3-528,-2 3-424,5 0-316,0-1-276,5 1-312,1 2-488,-4 2-760,1 1-372,0-1-180,-1 0-41,6 3 137</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02.892"/>
    </inkml:context>
    <inkml:brush xml:id="br0">
      <inkml:brushProperty name="width" value="0.05" units="cm"/>
      <inkml:brushProperty name="height" value="0.05" units="cm"/>
    </inkml:brush>
  </inkml:definitions>
  <inkml:trace contextRef="#ctx0" brushRef="#br0">0 0 18831,'17'0'0,"-4"5"2636,3 7-2636,-9 6 980,6 28-980,-6-18 510,1 18-510,-2-28 1618,-1 4-1618,-4-4 0,4 18 0,-5 2 0,5 1 0,-3-4 0,3 1 0,-5-10 0,0 10 0,0-18 0,0 4 0,5-10 0,-4 5 0,4-5 0,-5 4 0,0-3 0,5 4 0,-3-5 0,3 4 0,0-3 0,-4 4 0,4-6 0,-5 6 0,0-4 0,0 4 0,0-6 0,0 1 0,0 5 0,0-4 0,6 8 0,-5-8 0,9 4 0,-9-5 0,5-1 0,-1 6 0,-4-4 0,4 3 0,0-4 0,-3 0 0,8 4 0,-9-3 0,4 4 0,0-6 0,-3 1 0,3 0 0,-5 4 0,0-3 0,0 9 0,0-9 0,5 4 0,-4-6 0,4 1 0,-10-1 0,-6-4 0,-8-12 0,7 2 0,1-7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05.393"/>
    </inkml:context>
    <inkml:brush xml:id="br0">
      <inkml:brushProperty name="width" value="0.05" units="cm"/>
      <inkml:brushProperty name="height" value="0.05" units="cm"/>
    </inkml:brush>
  </inkml:definitions>
  <inkml:trace contextRef="#ctx0" brushRef="#br0">0 0 11721,'7'24'0,"5"11"4871,-10-9-4871,6 22 2237,-8-21-2237,0 8 1264,7 1-1264,-5 2 4482,11 11-4482,-12 2 0,4-20 0,-5 16 0,0-26 0,0 9 0,0-13 0,0 0 0,0-5 0,0 10 0,0-9 0,0 9 0,5-9 0,-3 4 0,8-1 0,-9-3 0,4 4 0,1-5 0,-5 4 0,9-3 0,-9 4 0,10 0 0,-10-5 0,4 5 0,0 0 0,-3-4 0,3 3 0,-5-4 0,5 0 0,-4-1 0,4 1 0,-5-1 0,0-4 0,0-2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06.969"/>
    </inkml:context>
    <inkml:brush xml:id="br0">
      <inkml:brushProperty name="width" value="0.05" units="cm"/>
      <inkml:brushProperty name="height" value="0.05" units="cm"/>
    </inkml:brush>
  </inkml:definitions>
  <inkml:trace contextRef="#ctx0" brushRef="#br0">0 1 24575,'12'0'0,"4"0"0,-8 0 0,2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07.145"/>
    </inkml:context>
    <inkml:brush xml:id="br0">
      <inkml:brushProperty name="width" value="0.05" units="cm"/>
      <inkml:brushProperty name="height" value="0.05" units="cm"/>
    </inkml:brush>
  </inkml:definitions>
  <inkml:trace contextRef="#ctx0" brushRef="#br0">0 12 18859,'17'-5'0,"-4"3"656,9-3 0,-14 5 0,2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07.361"/>
    </inkml:context>
    <inkml:brush xml:id="br0">
      <inkml:brushProperty name="width" value="0.05" units="cm"/>
      <inkml:brushProperty name="height" value="0.05" units="cm"/>
    </inkml:brush>
  </inkml:definitions>
  <inkml:trace contextRef="#ctx0" brushRef="#br0">1 0 24575,'12'0'0,"-6"0"0,-1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07.558"/>
    </inkml:context>
    <inkml:brush xml:id="br0">
      <inkml:brushProperty name="width" value="0.05" units="cm"/>
      <inkml:brushProperty name="height" value="0.05" units="cm"/>
    </inkml:brush>
  </inkml:definitions>
  <inkml:trace contextRef="#ctx0" brushRef="#br0">1 1 17690,'11'5'0,"1"-4"3091,17 12-3091,10-11 1179,13 5-1179,-8-2 0,4-3 0,-22 3 0,9-5 0,26 0 0,-38 0 0,25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07.745"/>
    </inkml:context>
    <inkml:brush xml:id="br0">
      <inkml:brushProperty name="width" value="0.05" units="cm"/>
      <inkml:brushProperty name="height" value="0.05" units="cm"/>
    </inkml:brush>
  </inkml:definitions>
  <inkml:trace contextRef="#ctx0" brushRef="#br0">1 12 24575,'11'7'0,"6"-7"0,1-7 0,-5 1 0,-3 1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07.912"/>
    </inkml:context>
    <inkml:brush xml:id="br0">
      <inkml:brushProperty name="width" value="0.05" units="cm"/>
      <inkml:brushProperty name="height" value="0.05" units="cm"/>
    </inkml:brush>
  </inkml:definitions>
  <inkml:trace contextRef="#ctx0" brushRef="#br0">1 13 12549,'38'0'0,"-11"-6"4704,12 5-4704,-4-4 0,4 5 0,-11 0 0,-5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08.158"/>
    </inkml:context>
    <inkml:brush xml:id="br0">
      <inkml:brushProperty name="width" value="0.05" units="cm"/>
      <inkml:brushProperty name="height" value="0.05" units="cm"/>
    </inkml:brush>
  </inkml:definitions>
  <inkml:trace contextRef="#ctx0" brushRef="#br0">0 0 17411,'12'0'0,"-1"0"799,1 0 1,-6 0-1,0 0 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17.541"/>
    </inkml:context>
    <inkml:brush xml:id="br0">
      <inkml:brushProperty name="width" value="0.05" units="cm"/>
      <inkml:brushProperty name="height" value="0.05" units="cm"/>
      <inkml:brushProperty name="color" value="#0042C7"/>
    </inkml:brush>
  </inkml:definitions>
  <inkml:trace contextRef="#ctx0" brushRef="#br0">82 44 24575,'-11'-1'0,"-1"7"0,0 7 0,6 4 0,0-6 0,6 1 0,-5 4 0,4 2 0,-4 0 0,5-1 0,0-5 0,-5 5 0,3-5 0,-8 10 0,9-9 0,-5 9 0,6-9 0,0 4 0,0-6 0,0 1 0,0-1 0,0 1 0,0-1 0,5 6 0,-3-4 0,8 4 0,-4-6 0,11 1 0,-4-6 0,4-1 0,-6-5 0,1 0 0,0 0 0,-1 0 0,6-5 0,-4-1 0,3-11 0,-4 4 0,9-21 0,-12 17 0,12-12 0,-20 12 0,4 4 0,-5-9 0,0 9 0,5-9 0,-3 9 0,3-9 0,0 9 0,-4-3 0,4 4 0,-5 0 0,0 0 0,0 1 0,-5-1 0,4 0 0,-10 1 0,5-6 0,-1 4 0,-3-4 0,3 5 0,-4 1 0,-1 4 0,0 2 0,1 5 0,-6 5 0,4 1 0,-4 6 0,5-6 0,1 5 0,4-10 0,2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8:40.788"/>
    </inkml:context>
    <inkml:brush xml:id="br0">
      <inkml:brushProperty name="width" value="0.05" units="cm"/>
      <inkml:brushProperty name="height" value="0.05" units="cm"/>
    </inkml:brush>
  </inkml:definitions>
  <inkml:trace contextRef="#ctx0" brushRef="#br0">1 0 1904,'31'7'2000,"-5"-2"193,3-2-1,0-1-544,-3-2-544,3-2-544,-1-1-628,4 1-900,1 2-672,4 0-388,2 0-193,3 0 37,5 0 284</inkml:trace>
  <inkml:trace contextRef="#ctx0" brushRef="#br0" timeOffset="1">797 106 1832,'36'12'1984,"1"-3"193,-1-4 107,-2-3-592,3 3-536,-1-5-432,3 0-488,-5 0-724,3-2-892,-6-1-512,0 3-284,-2 0-113,-6 0 101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19.362"/>
    </inkml:context>
    <inkml:brush xml:id="br0">
      <inkml:brushProperty name="width" value="0.05" units="cm"/>
      <inkml:brushProperty name="height" value="0.05" units="cm"/>
      <inkml:brushProperty name="color" value="#0042C7"/>
    </inkml:brush>
  </inkml:definitions>
  <inkml:trace contextRef="#ctx0" brushRef="#br0">0 201 24575,'12'6'0,"5"-1"0,1-15 0,5-3 0,0-10 0,-5 4 0,-1 3 0,-1-1 0,-3 4 0,9-4 0,-14 5 0,7 1 0,-14-1 0,10 0 0,-10 0 0,9 1 0,-3-1 0,4 11 0,1 2 0,-6 16 0,-1 13 0,-5-4 0,0 15 0,0-17 0,0-1 0,6-6 0,-5-5 0,4-1 0,-5 1 0,0 5 0,0-4 0,5 3 0,-3-4 0,3 5 0,-5-5 0,0 10 0,5-9 0,-4 4 0,4-6 0,-5 6 0,0-4 0,0 4 0,0-6 0,0 1 0,0-1 0,5 1 0,-3 0 0,3-1 0,-5 1 0,5-1 0,-4 1 0,4-1 0,-5 1 0,0 5 0,0-4 0,0-2 0,0-6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23.665"/>
    </inkml:context>
    <inkml:brush xml:id="br0">
      <inkml:brushProperty name="width" value="0.05" units="cm"/>
      <inkml:brushProperty name="height" value="0.05" units="cm"/>
      <inkml:brushProperty name="color" value="#0042C7"/>
    </inkml:brush>
  </inkml:definitions>
  <inkml:trace contextRef="#ctx0" brushRef="#br0">1 262 24575,'16'6'0,"2"-1"0,41-41 0,-32 22 0,26-29 0,-36 26 0,-4-1 0,3-5 0,-4 5 0,10-16 0,-8 17 0,2-12 0,-6 18 0,-3 4 0,4 2 0,1 10 0,-6 1 0,-1 6 0,-5 5 0,6 1 0,-5 0 0,4 4 0,0-4 0,-4 5 0,5 0 0,-6 0 0,0 13 0,0-15 0,0 13 0,0-16 0,0 17 0,0-8 0,0 21 0,0-10 0,5 1 0,4 9 0,3-27 0,-3 8 0,-4-17 0,-5-1 0,0 1 0,0-1 0,0 1 0,0-1 0,0 1 0,0 5 0,0-4 0,0 3 0,5-4 0,-4-6 0,4-1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26.443"/>
    </inkml:context>
    <inkml:brush xml:id="br0">
      <inkml:brushProperty name="width" value="0.05" units="cm"/>
      <inkml:brushProperty name="height" value="0.05" units="cm"/>
      <inkml:brushProperty name="color" value="#0042C7"/>
    </inkml:brush>
  </inkml:definitions>
  <inkml:trace contextRef="#ctx0" brushRef="#br0">48 0 24575,'-12'12'0,"5"5"0,-3-4 0,9 8 0,-10-3 0,10 16 0,-4-8 0,5 7 0,0-15 0,0-1 0,0-6 0,0 1 0,5 0 0,1-6 0,11 4 0,-4-8 0,9 3 0,-9-5 0,3 0 0,-4 0 0,0 0 0,-1 0 0,1 0 0,-1-6 0,1 0 0,-6-6 0,5 1 0,-10-1 0,9 0 0,-3-5 0,-1-1 0,-1 0 0,-5 1 0,0 0 0,0 4 0,0-3 0,-5-1 0,-7-1 0,-1-1 0,-3 8 0,4 0 0,0 10 0,0-4 0,1 5 0,-1 0 0,0 0 0,1 5 0,4 1 0,2 6 0,5-6 0,0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37.242"/>
    </inkml:context>
    <inkml:brush xml:id="br0">
      <inkml:brushProperty name="width" value="0.05" units="cm"/>
      <inkml:brushProperty name="height" value="0.05" units="cm"/>
      <inkml:brushProperty name="color" value="#0042C7"/>
    </inkml:brush>
  </inkml:definitions>
  <inkml:trace contextRef="#ctx0" brushRef="#br0">1 275 24575,'11'7'0,"6"-7"0,-4-7 0,9-10 0,-10 4 0,5-4 0,0 1 0,-4 3 0,4-4 0,-11 5 0,4 0 0,-8 1 0,8-1 0,-4-5 0,1 4 0,3-4 0,-1-12 0,3 8 0,-3-10 0,-4 25 0,-5 7 0,0 16 0,0 13 0,0-4 0,0 10 0,0-1 0,0-14 0,0 14 0,0-22 0,0 8 0,0-8 0,0 4 0,0 0 0,0-4 0,0 3 0,0-4 0,0-1 0,0 6 0,0 1 0,0 0 0,0-1 0,0-5 0,0-1 0,0 1 0,0-1 0,0 1 0,0-6 0,0-1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38.530"/>
    </inkml:context>
    <inkml:brush xml:id="br0">
      <inkml:brushProperty name="width" value="0.05" units="cm"/>
      <inkml:brushProperty name="height" value="0.05" units="cm"/>
      <inkml:brushProperty name="color" value="#0042C7"/>
    </inkml:brush>
  </inkml:definitions>
  <inkml:trace contextRef="#ctx0" brushRef="#br0">134 1 24575,'-12'0'0,"1"0"0,-1 0 0,0 0 0,-5 5 0,4 6 0,-4 7 0,11 0 0,-7 17 0,6-14 0,-2 14 0,4-12 0,5-5 0,0-1 0,0 0 0,0-4 0,0 8 0,0-8 0,0 4 0,0 0 0,5-4 0,2 3 0,4-9 0,1-2 0,-1-5 0,6 0 0,-4 0 0,4 0 0,-6 0 0,1 0 0,-1-5 0,1-2 0,0-4 0,-1-1 0,1 0 0,-1-5 0,1 4 0,-1-9 0,1 4 0,0-5 0,-6 0 0,-1 4 0,-5 2 0,0 6 0,-5-6 0,-2 4 0,-4 1 0,-1 2 0,0 9 0,6-5 0,1 6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40.643"/>
    </inkml:context>
    <inkml:brush xml:id="br0">
      <inkml:brushProperty name="width" value="0.05" units="cm"/>
      <inkml:brushProperty name="height" value="0.05" units="cm"/>
      <inkml:brushProperty name="color" value="#0042C7"/>
    </inkml:brush>
  </inkml:definitions>
  <inkml:trace contextRef="#ctx0" brushRef="#br0">129 8 24575,'-12'0'0,"-5"10"0,-1 3 0,0 5 0,1-2 0,0 6 0,10-8 0,-9 19 0,15-19 0,-5 8 0,6-11 0,0 1 0,0-1 0,0 1 0,6-1 0,0-4 0,11-2 0,13-5 0,-9 0 0,13 0 0,-21 0 0,9-5 0,-9-2 0,4-4 0,-6-1 0,1 0 0,-6 1 0,5-6 0,-5-1 0,1-1 0,-2 3 0,-5-1 0,0 4 0,0-4 0,0 5 0,0 0 0,0 1 0,-6-1 0,0 0 0,-11 11 0,4-3 0,-4 14 0,6-8 0,-1 8 0,5-9 0,2 4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43.510"/>
    </inkml:context>
    <inkml:brush xml:id="br0">
      <inkml:brushProperty name="width" value="0.05" units="cm"/>
      <inkml:brushProperty name="height" value="0.05" units="cm"/>
      <inkml:brushProperty name="color" value="#0042C7"/>
    </inkml:brush>
  </inkml:definitions>
  <inkml:trace contextRef="#ctx0" brushRef="#br0">1 455 24575,'35'-66'0,"-2"-6"0,-16 51 0,-2-15 0,21-25 0,-20 23 0,9-19 0,-14 35 0,-10 10 0,4 1 0,-5-1 0,5 0 0,-3 1 0,8-1 0,-9 0 0,4 16 0,-5-1 0,0 31 0,0-13 0,0 14 0,0 11 0,0-17 0,0 17 0,0-23 0,0-5 0,0 4 0,0-4 0,0 5 0,0-5 0,0-1 0,0-6 0,0 1 0,0 0 0,0-1 0,0 1 0,6 4 0,-5-3 0,4 4 0,-5-5 0,0-1 0,0 1 0,5-1 0,2 1 0,-1-1 0,4 1 0,-8 0 0,3-1 0,-5-4 0,0-2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48.025"/>
    </inkml:context>
    <inkml:brush xml:id="br0">
      <inkml:brushProperty name="width" value="0.05" units="cm"/>
      <inkml:brushProperty name="height" value="0.05" units="cm"/>
      <inkml:brushProperty name="color" value="#0042C7"/>
    </inkml:brush>
  </inkml:definitions>
  <inkml:trace contextRef="#ctx0" brushRef="#br0">53 0 24575,'-13'24'0,"3"-1"0,10 0 0,0 5 0,0-9 0,-6 8 0,5-14 0,-12 22 0,12-19 0,-7 18 0,8-16 0,0 0 0,0 4 0,0-4 0,0 5 0,0 0 0,0 0 0,0 0 0,0-5 0,0-1 0,0-5 0,0-1 0,0 1 0,0-1 0,0 1 0,0-1 0,5 1 0,2 0 0,4-1 0,1-4 0,-1-2 0,1-5 0,-1 0 0,1 0 0,0 0 0,-1 0 0,1 0 0,-1 0 0,6-5 0,-4-2 0,-2-5 0,0-5 0,-10 5 0,4-5 0,-5 0 0,0 4 0,0-4 0,0 5 0,0 1 0,0-1 0,-5 0 0,-2 0 0,-4 6 0,-1 1 0,6 5 0,0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49.050"/>
    </inkml:context>
    <inkml:brush xml:id="br0">
      <inkml:brushProperty name="width" value="0.05" units="cm"/>
      <inkml:brushProperty name="height" value="0.05" units="cm"/>
      <inkml:brushProperty name="color" value="#0042C7"/>
    </inkml:brush>
  </inkml:definitions>
  <inkml:trace contextRef="#ctx0" brushRef="#br0">1 256 24575,'17'-23'0,"-5"5"0,5 1 0,12-5 0,-8 3 0,10-4 0,-20 6 0,0 0 0,-10 4 0,9-4 0,-3 6 0,4-1 0,1 0 0,-6 1 0,4-1 0,-8 5 0,3 2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54.213"/>
    </inkml:context>
    <inkml:brush xml:id="br0">
      <inkml:brushProperty name="width" value="0.05" units="cm"/>
      <inkml:brushProperty name="height" value="0.05" units="cm"/>
      <inkml:brushProperty name="color" value="#0042C7"/>
    </inkml:brush>
  </inkml:definitions>
  <inkml:trace contextRef="#ctx0" brushRef="#br0">1 2 24575,'11'-1'0,"-4"2"0,3 11 0,-9-1 0,10 1 0,-10 4 0,9 2 0,-3 0 0,-1 4 0,4-9 0,-8 4 0,3-6 0,0 1 0,4 17 0,-2-13 0,0 18 0,-2-21 0,-3 4 0,3-5 0,0-1 0,-4-4 0,4-2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8:42.709"/>
    </inkml:context>
    <inkml:brush xml:id="br0">
      <inkml:brushProperty name="width" value="0.05" units="cm"/>
      <inkml:brushProperty name="height" value="0.05" units="cm"/>
    </inkml:brush>
  </inkml:definitions>
  <inkml:trace contextRef="#ctx0" brushRef="#br0">1 35 412,'9'0'1563,"0"-1"1,0 0-1,0-1 0,-1 0 0,13-4 1,-10 2-1082,6 0 269,-7 1 163,16-6 0,-23 8-576,-1 1 0,1-1 1,-1 1-1,1 0 1,-1 0-1,1 0 1,3 1-1,0-1-48,16-1 301,9 0-374,282 37 1024,-59-4-1250,86-9-198,-239-18 66,275 12-155,-290-13 198,133 6-162,-60-2 275,11 1-65,-113-8 36,262 0 82,171-9-49,-378 9 4,111 8 294,-70-2-147,-119-5-175,88-2-814,-120 0 466,0 0 0,0 0 0,0-1 0,0 1 0,0-1 0,0 1 0,0-1-1,-1 0 1,1 1 0,0-1 0,3-2 0,-5 1-2979,-3-1 1468,-7 2-851,-5-1 143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54.856"/>
    </inkml:context>
    <inkml:brush xml:id="br0">
      <inkml:brushProperty name="width" value="0.05" units="cm"/>
      <inkml:brushProperty name="height" value="0.05" units="cm"/>
      <inkml:brushProperty name="color" value="#0042C7"/>
    </inkml:brush>
  </inkml:definitions>
  <inkml:trace contextRef="#ctx0" brushRef="#br0">152 0 24575,'-11'12'0,"-1"-1"0,0 1 0,1-1 0,4 1 0,-3 0 0,8-1 0,-8 1 0,9-1 0,-10 1 0,5-1 0,-6 1 0,0 0 0,1-1 0,-1-4 0,6-2 0,0-5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55.317"/>
    </inkml:context>
    <inkml:brush xml:id="br0">
      <inkml:brushProperty name="width" value="0.05" units="cm"/>
      <inkml:brushProperty name="height" value="0.05" units="cm"/>
      <inkml:brushProperty name="color" value="#0042C7"/>
    </inkml:brush>
  </inkml:definitions>
  <inkml:trace contextRef="#ctx0" brushRef="#br0">1 8 14478,'11'-7'0,"1"7"4200,-1 1-4200,1 10 1747,-1-5-1747,1 6 951,0-1-951,4 6 3199,2-4-3199,6 3 0,-6-4 0,3-6 0,-13 0 0,2-6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3:59.248"/>
    </inkml:context>
    <inkml:brush xml:id="br0">
      <inkml:brushProperty name="width" value="0.05" units="cm"/>
      <inkml:brushProperty name="height" value="0.05" units="cm"/>
    </inkml:brush>
  </inkml:definitions>
  <inkml:trace contextRef="#ctx0" brushRef="#br0">0 1 24575,'0'11'0,"0"1"0,0 0 0,0 4 0,0-3 0,0 14 0,0-13 0,0 13 0,0-14 0,0 9 0,0-9 0,0 4 0,0-6 0,0 1 0,0 4 0,0-3 0,0 4 0,0-5 0,0-1 0,0 1 0,0-1 0,0 1 0,0 5 0,0-4 0,0 3 0,0-4 0,0-1 0,0 1 0,0 0 0,0-1 0,0 1 0,0-1 0,0 1 0,0-1 0,0 1 0,0 0 0,0-6 0,0-1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6T15:54:00.888"/>
    </inkml:context>
    <inkml:brush xml:id="br0">
      <inkml:brushProperty name="width" value="0.05" units="cm"/>
      <inkml:brushProperty name="height" value="0.05" units="cm"/>
    </inkml:brush>
  </inkml:definitions>
  <inkml:trace contextRef="#ctx0" brushRef="#br0">0 339 24575,'6'-11'0,"-5"-1"0,9 0 0,-9 1 0,10-1 0,5-15 0,-1 11 0,1-11 0,-5 10 0,-5 4 0,6-4 0,-1 6 0,1-1 0,-6 0 0,4 0 0,-8 1 0,3-1 0,-5 0 0,5 1 0,1-1 0,1 0 0,3 1 0,-9-1 0,5 0 0,-1 0 0,1 16 0,6-1 0,-1 13 0,1-4 0,-6 5 0,5-4 0,-5 8 0,6-8 0,-6 4 0,4-5 0,-8-1 0,8 1 0,-4 5 0,8 13 0,-7-9 0,6 8 0,-7-17 0,6 4 0,-6-3 0,5 4 0,-5-5 0,6-1 0,-6-4 0,-1-2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8T13:46:07.001"/>
    </inkml:context>
    <inkml:brush xml:id="br0">
      <inkml:brushProperty name="width" value="0.05" units="cm"/>
      <inkml:brushProperty name="height" value="0.05" units="cm"/>
      <inkml:brushProperty name="color" value="#0042C7"/>
    </inkml:brush>
  </inkml:definitions>
  <inkml:trace contextRef="#ctx0" brushRef="#br0">386 23 24575,'-12'-11'0,"0"4"0,1 2 0,-1 5 0,0 0 0,1 0 0,-1 0 0,0 0 0,0 0 0,1 0 0,-6 5 0,-1 2 0,0-1 0,1-1 0,0 0 0,4 2 0,-4-1 0,5 4 0,1-8 0,-1 3 0,-5 0 0,4 1 0,-4 1 0,6 3 0,-1-3 0,0 4 0,0 1 0,6-1 0,-4 1 0,8-1 0,-3 1 0,5 0 0,5-1 0,-4 1 0,10-1 0,-5 6 0,6-4 0,-1 4 0,1-6 0,-1 1 0,1-1 0,5-4 0,1-2 0,0 0 0,4 2 0,-9-1 0,8 4 0,-8-8 0,4 8 0,-5-9 0,-1 4 0,1-5 0,-1 0 0,1 0 0,-1 0 0,1 0 0,0 0 0,-1 0 0,6-5 0,-4 4 0,3-4 0,-4 5 0,-6 0 0,0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8T13:46:08.281"/>
    </inkml:context>
    <inkml:brush xml:id="br0">
      <inkml:brushProperty name="width" value="0.05" units="cm"/>
      <inkml:brushProperty name="height" value="0.05" units="cm"/>
      <inkml:brushProperty name="color" value="#0042C7"/>
    </inkml:brush>
  </inkml:definitions>
  <inkml:trace contextRef="#ctx0" brushRef="#br0">270 0 24575,'-23'5'0,"4"2"0,3 10 0,4-5 0,5 10 0,-3-9 0,3 9 0,-4-9 0,-1 9 0,6-9 0,-5 3 0,5 1 0,-6 1 0,5 5 0,-3-5 0,9-1 0,-4-6 0,-1 6 0,5 1 0,-4 0 0,5-1 0,0-5 0,-5-1 0,3 1 0,-8-1 0,9 1 0,-10-1 0,5 1 0,-1 0 0,-3-1 0,3 1 0,-4-1 0,4-4 0,2-2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2T17:58:44.577"/>
    </inkml:context>
    <inkml:brush xml:id="br0">
      <inkml:brushProperty name="width" value="0.05" units="cm"/>
      <inkml:brushProperty name="height" value="0.05" units="cm"/>
    </inkml:brush>
  </inkml:definitions>
  <inkml:trace contextRef="#ctx0" brushRef="#br0">342 5 332,'-11'-3'1388,"10"3"-1196,0 0 0,0-1 0,1 1 1,-1 0-1,0 0 0,0 0 0,0 0 0,0-1 1,0 1-1,0 0 0,0 1 0,1-1 0,-1 0 0,0 0 1,0 0-1,0 0 0,-1 1 0,-5 1 2555,7-2-2574,-1 0 0,1 0-1,-1 0 1,1 0 0,-1 1 0,1-1-1,-1 0 1,1 0 0,-1 1-1,1-1 1,-1 0 0,0 1 0,-5 4 357,0 1 1,1-1 0,0 1 0,0 0 0,1 1-1,-6 8 1,-2 9-314,1-1-1,2 1 0,-9 29 1,-13 79 333,12-50-327,-68 264 73,29-118-1044,54-206-775,-4 42 0,7-52 348,1-10 637,0 0 0,0 0 1,0 0-1,0 0 0,0 0 0,1-1 0,0 5 1,-1-6 440,0 0 1,0 0 0,0 0 0,0 0 0,1 0-1,-1 0 1,0 0 0,0 0 0,0 0 0,0 0-1,0 0 1,0 0 0,0 0 0,1 0 0,-1 0-1,0 0 1,0 0 0,0 0 0,0 0 0,0 0-1,0 0 1,0 0 0,0 0 0,1 0 0,-1 0-1,0 0 1,0 0 0,0-1 0,0 1 0,0 0-1,0 0 1,0 0 0,0 0 0,0 0 0,0 0-1,0 0 1,0 0 0,0-1 0,1 1-450,8-9-1299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18D7F-2B57-4656-97E4-F1215A4C3720}" type="datetimeFigureOut">
              <a:rPr lang="en-US" smtClean="0"/>
              <a:t>7/18/22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2452F-5E47-4B50-A1E1-719FA75C1EC0}" type="slidenum">
              <a:rPr lang="en-US" smtClean="0"/>
              <a:t>‹#›</a:t>
            </a:fld>
            <a:endParaRPr lang="en-US"/>
          </a:p>
        </p:txBody>
      </p:sp>
    </p:spTree>
    <p:extLst>
      <p:ext uri="{BB962C8B-B14F-4D97-AF65-F5344CB8AC3E}">
        <p14:creationId xmlns:p14="http://schemas.microsoft.com/office/powerpoint/2010/main" val="23649041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0A544FA-CBCD-40F3-82F5-597373FCA5CD}" type="datetime1">
              <a:rPr lang="en-US" smtClean="0"/>
              <a:t>7/18/22</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38D46B8-4174-4F07-8841-05E5701E2C3E}"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354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C1FA0-3847-43CF-87D9-2BEC619152C1}" type="datetime1">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D46B8-4174-4F07-8841-05E5701E2C3E}" type="slidenum">
              <a:rPr lang="en-US" smtClean="0"/>
              <a:t>‹#›</a:t>
            </a:fld>
            <a:endParaRPr lang="en-US"/>
          </a:p>
        </p:txBody>
      </p:sp>
    </p:spTree>
    <p:extLst>
      <p:ext uri="{BB962C8B-B14F-4D97-AF65-F5344CB8AC3E}">
        <p14:creationId xmlns:p14="http://schemas.microsoft.com/office/powerpoint/2010/main" val="9046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EF3EB-3B79-4C48-AE71-CEDF8428E9CA}" type="datetime1">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D46B8-4174-4F07-8841-05E5701E2C3E}" type="slidenum">
              <a:rPr lang="en-US" smtClean="0"/>
              <a:t>‹#›</a:t>
            </a:fld>
            <a:endParaRPr lang="en-US"/>
          </a:p>
        </p:txBody>
      </p:sp>
    </p:spTree>
    <p:extLst>
      <p:ext uri="{BB962C8B-B14F-4D97-AF65-F5344CB8AC3E}">
        <p14:creationId xmlns:p14="http://schemas.microsoft.com/office/powerpoint/2010/main" val="77219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1F8257-2FFC-44A3-B365-63BB781F2F6A}" type="datetime1">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D46B8-4174-4F07-8841-05E5701E2C3E}" type="slidenum">
              <a:rPr lang="en-US" smtClean="0"/>
              <a:t>‹#›</a:t>
            </a:fld>
            <a:endParaRPr lang="en-US"/>
          </a:p>
        </p:txBody>
      </p:sp>
    </p:spTree>
    <p:extLst>
      <p:ext uri="{BB962C8B-B14F-4D97-AF65-F5344CB8AC3E}">
        <p14:creationId xmlns:p14="http://schemas.microsoft.com/office/powerpoint/2010/main" val="1241747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29922E-3DA2-4040-A9CB-F12742B18C8D}" type="datetime1">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D46B8-4174-4F07-8841-05E5701E2C3E}"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284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1DEE01-4259-4883-8F39-766429D410F1}" type="datetime1">
              <a:rPr lang="en-US" smtClean="0"/>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D46B8-4174-4F07-8841-05E5701E2C3E}" type="slidenum">
              <a:rPr lang="en-US" smtClean="0"/>
              <a:t>‹#›</a:t>
            </a:fld>
            <a:endParaRPr lang="en-US"/>
          </a:p>
        </p:txBody>
      </p:sp>
    </p:spTree>
    <p:extLst>
      <p:ext uri="{BB962C8B-B14F-4D97-AF65-F5344CB8AC3E}">
        <p14:creationId xmlns:p14="http://schemas.microsoft.com/office/powerpoint/2010/main" val="3889326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3FCF0-FC78-47F9-BD96-00E309349AA9}" type="datetime1">
              <a:rPr lang="en-US" smtClean="0"/>
              <a:t>7/18/22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D46B8-4174-4F07-8841-05E5701E2C3E}" type="slidenum">
              <a:rPr lang="en-US" smtClean="0"/>
              <a:t>‹#›</a:t>
            </a:fld>
            <a:endParaRPr lang="en-US"/>
          </a:p>
        </p:txBody>
      </p:sp>
    </p:spTree>
    <p:extLst>
      <p:ext uri="{BB962C8B-B14F-4D97-AF65-F5344CB8AC3E}">
        <p14:creationId xmlns:p14="http://schemas.microsoft.com/office/powerpoint/2010/main" val="419230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01DE24-6E17-406A-ADBD-7BF4F074F874}" type="datetime1">
              <a:rPr lang="en-US" smtClean="0"/>
              <a:t>7/18/22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D46B8-4174-4F07-8841-05E5701E2C3E}" type="slidenum">
              <a:rPr lang="en-US" smtClean="0"/>
              <a:t>‹#›</a:t>
            </a:fld>
            <a:endParaRPr lang="en-US"/>
          </a:p>
        </p:txBody>
      </p:sp>
    </p:spTree>
    <p:extLst>
      <p:ext uri="{BB962C8B-B14F-4D97-AF65-F5344CB8AC3E}">
        <p14:creationId xmlns:p14="http://schemas.microsoft.com/office/powerpoint/2010/main" val="3985151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4E6E3-822D-4956-94FB-69E46CA33833}" type="datetime1">
              <a:rPr lang="en-US" smtClean="0"/>
              <a:t>7/18/22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D46B8-4174-4F07-8841-05E5701E2C3E}" type="slidenum">
              <a:rPr lang="en-US" smtClean="0"/>
              <a:t>‹#›</a:t>
            </a:fld>
            <a:endParaRPr lang="en-US"/>
          </a:p>
        </p:txBody>
      </p:sp>
    </p:spTree>
    <p:extLst>
      <p:ext uri="{BB962C8B-B14F-4D97-AF65-F5344CB8AC3E}">
        <p14:creationId xmlns:p14="http://schemas.microsoft.com/office/powerpoint/2010/main" val="29737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7306CF-1E21-41F0-AE1E-F61EAFCC1CA2}" type="datetime1">
              <a:rPr lang="en-US" smtClean="0"/>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D46B8-4174-4F07-8841-05E5701E2C3E}" type="slidenum">
              <a:rPr lang="en-US" smtClean="0"/>
              <a:t>‹#›</a:t>
            </a:fld>
            <a:endParaRPr lang="en-US"/>
          </a:p>
        </p:txBody>
      </p:sp>
    </p:spTree>
    <p:extLst>
      <p:ext uri="{BB962C8B-B14F-4D97-AF65-F5344CB8AC3E}">
        <p14:creationId xmlns:p14="http://schemas.microsoft.com/office/powerpoint/2010/main" val="193860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FDD6D4-5926-4AD8-83C9-57990E8F0724}" type="datetime1">
              <a:rPr lang="en-US" smtClean="0"/>
              <a:t>7/18/22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8D46B8-4174-4F07-8841-05E5701E2C3E}" type="slidenum">
              <a:rPr lang="en-US" smtClean="0"/>
              <a:t>‹#›</a:t>
            </a:fld>
            <a:endParaRPr lang="en-US"/>
          </a:p>
        </p:txBody>
      </p:sp>
    </p:spTree>
    <p:extLst>
      <p:ext uri="{BB962C8B-B14F-4D97-AF65-F5344CB8AC3E}">
        <p14:creationId xmlns:p14="http://schemas.microsoft.com/office/powerpoint/2010/main" val="2381560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66676DF-58DC-462D-AF44-597C35EEE1F8}" type="datetime1">
              <a:rPr lang="en-US" smtClean="0"/>
              <a:t>7/18/22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38D46B8-4174-4F07-8841-05E5701E2C3E}" type="slidenum">
              <a:rPr lang="en-US" smtClean="0"/>
              <a:t>‹#›</a:t>
            </a:fld>
            <a:endParaRPr lang="en-US"/>
          </a:p>
        </p:txBody>
      </p:sp>
    </p:spTree>
    <p:extLst>
      <p:ext uri="{BB962C8B-B14F-4D97-AF65-F5344CB8AC3E}">
        <p14:creationId xmlns:p14="http://schemas.microsoft.com/office/powerpoint/2010/main" val="177445227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customXml" Target="../ink/ink3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17" Type="http://schemas.openxmlformats.org/officeDocument/2006/relationships/customXml" Target="../ink/ink42.xml"/><Relationship Id="rId26" Type="http://schemas.openxmlformats.org/officeDocument/2006/relationships/image" Target="../media/image189.png"/><Relationship Id="rId112" Type="http://schemas.openxmlformats.org/officeDocument/2006/relationships/customXml" Target="../ink/ink37.xml"/><Relationship Id="rId42" Type="http://schemas.openxmlformats.org/officeDocument/2006/relationships/image" Target="../media/image197.png"/><Relationship Id="rId133" Type="http://schemas.openxmlformats.org/officeDocument/2006/relationships/customXml" Target="../ink/ink58.xml"/><Relationship Id="rId138" Type="http://schemas.openxmlformats.org/officeDocument/2006/relationships/customXml" Target="../ink/ink63.xml"/><Relationship Id="rId68" Type="http://schemas.openxmlformats.org/officeDocument/2006/relationships/image" Target="../media/image209.png"/><Relationship Id="rId89" Type="http://schemas.openxmlformats.org/officeDocument/2006/relationships/image" Target="../media/image262.png"/><Relationship Id="rId154" Type="http://schemas.openxmlformats.org/officeDocument/2006/relationships/customXml" Target="../ink/ink79.xml"/><Relationship Id="rId159" Type="http://schemas.openxmlformats.org/officeDocument/2006/relationships/customXml" Target="../ink/ink84.xml"/><Relationship Id="rId107" Type="http://schemas.openxmlformats.org/officeDocument/2006/relationships/image" Target="../media/image271.png"/><Relationship Id="rId16" Type="http://schemas.openxmlformats.org/officeDocument/2006/relationships/image" Target="../media/image184.png"/><Relationship Id="rId32" Type="http://schemas.openxmlformats.org/officeDocument/2006/relationships/image" Target="../media/image192.png"/><Relationship Id="rId123" Type="http://schemas.openxmlformats.org/officeDocument/2006/relationships/customXml" Target="../ink/ink48.xml"/><Relationship Id="rId128" Type="http://schemas.openxmlformats.org/officeDocument/2006/relationships/customXml" Target="../ink/ink53.xml"/><Relationship Id="rId53" Type="http://schemas.openxmlformats.org/officeDocument/2006/relationships/image" Target="../media/image202.png"/><Relationship Id="rId144" Type="http://schemas.openxmlformats.org/officeDocument/2006/relationships/customXml" Target="../ink/ink69.xml"/><Relationship Id="rId79" Type="http://schemas.openxmlformats.org/officeDocument/2006/relationships/image" Target="../media/image214.png"/><Relationship Id="rId149" Type="http://schemas.openxmlformats.org/officeDocument/2006/relationships/customXml" Target="../ink/ink74.xml"/><Relationship Id="rId95" Type="http://schemas.openxmlformats.org/officeDocument/2006/relationships/image" Target="../media/image265.png"/><Relationship Id="rId160" Type="http://schemas.openxmlformats.org/officeDocument/2006/relationships/image" Target="../media/image37.png"/><Relationship Id="rId113" Type="http://schemas.openxmlformats.org/officeDocument/2006/relationships/customXml" Target="../ink/ink38.xml"/><Relationship Id="rId22" Type="http://schemas.openxmlformats.org/officeDocument/2006/relationships/image" Target="../media/image187.png"/><Relationship Id="rId118" Type="http://schemas.openxmlformats.org/officeDocument/2006/relationships/customXml" Target="../ink/ink43.xml"/><Relationship Id="rId134" Type="http://schemas.openxmlformats.org/officeDocument/2006/relationships/customXml" Target="../ink/ink59.xml"/><Relationship Id="rId139" Type="http://schemas.openxmlformats.org/officeDocument/2006/relationships/customXml" Target="../ink/ink64.xml"/><Relationship Id="rId64" Type="http://schemas.openxmlformats.org/officeDocument/2006/relationships/image" Target="../media/image207.png"/><Relationship Id="rId85" Type="http://schemas.openxmlformats.org/officeDocument/2006/relationships/image" Target="../media/image260.png"/><Relationship Id="rId150" Type="http://schemas.openxmlformats.org/officeDocument/2006/relationships/customXml" Target="../ink/ink75.xml"/><Relationship Id="rId155" Type="http://schemas.openxmlformats.org/officeDocument/2006/relationships/customXml" Target="../ink/ink80.xml"/><Relationship Id="rId108" Type="http://schemas.openxmlformats.org/officeDocument/2006/relationships/customXml" Target="../ink/ink33.xml"/><Relationship Id="rId12" Type="http://schemas.openxmlformats.org/officeDocument/2006/relationships/image" Target="../media/image182.png"/><Relationship Id="rId124" Type="http://schemas.openxmlformats.org/officeDocument/2006/relationships/customXml" Target="../ink/ink49.xml"/><Relationship Id="rId38" Type="http://schemas.openxmlformats.org/officeDocument/2006/relationships/image" Target="../media/image195.png"/><Relationship Id="rId129" Type="http://schemas.openxmlformats.org/officeDocument/2006/relationships/customXml" Target="../ink/ink54.xml"/><Relationship Id="rId59" Type="http://schemas.openxmlformats.org/officeDocument/2006/relationships/image" Target="../media/image205.png"/><Relationship Id="rId103" Type="http://schemas.openxmlformats.org/officeDocument/2006/relationships/image" Target="../media/image269.png"/><Relationship Id="rId111" Type="http://schemas.openxmlformats.org/officeDocument/2006/relationships/customXml" Target="../ink/ink36.xml"/><Relationship Id="rId20" Type="http://schemas.openxmlformats.org/officeDocument/2006/relationships/image" Target="../media/image186.png"/><Relationship Id="rId132" Type="http://schemas.openxmlformats.org/officeDocument/2006/relationships/customXml" Target="../ink/ink57.xml"/><Relationship Id="rId62" Type="http://schemas.openxmlformats.org/officeDocument/2006/relationships/image" Target="../media/image206.png"/><Relationship Id="rId140" Type="http://schemas.openxmlformats.org/officeDocument/2006/relationships/customXml" Target="../ink/ink65.xml"/><Relationship Id="rId70" Type="http://schemas.openxmlformats.org/officeDocument/2006/relationships/image" Target="../media/image210.png"/><Relationship Id="rId145" Type="http://schemas.openxmlformats.org/officeDocument/2006/relationships/customXml" Target="../ink/ink70.xml"/><Relationship Id="rId75" Type="http://schemas.openxmlformats.org/officeDocument/2006/relationships/image" Target="../media/image212.png"/><Relationship Id="rId91" Type="http://schemas.openxmlformats.org/officeDocument/2006/relationships/image" Target="../media/image263.png"/><Relationship Id="rId153" Type="http://schemas.openxmlformats.org/officeDocument/2006/relationships/customXml" Target="../ink/ink78.xml"/><Relationship Id="rId161" Type="http://schemas.openxmlformats.org/officeDocument/2006/relationships/customXml" Target="../ink/ink85.xml"/><Relationship Id="rId1" Type="http://schemas.openxmlformats.org/officeDocument/2006/relationships/slideLayout" Target="../slideLayouts/slideLayout2.xml"/><Relationship Id="rId6" Type="http://schemas.openxmlformats.org/officeDocument/2006/relationships/image" Target="../media/image179.png"/><Relationship Id="rId114" Type="http://schemas.openxmlformats.org/officeDocument/2006/relationships/customXml" Target="../ink/ink39.xml"/><Relationship Id="rId119" Type="http://schemas.openxmlformats.org/officeDocument/2006/relationships/customXml" Target="../ink/ink44.xml"/><Relationship Id="rId28" Type="http://schemas.openxmlformats.org/officeDocument/2006/relationships/image" Target="../media/image190.png"/><Relationship Id="rId36" Type="http://schemas.openxmlformats.org/officeDocument/2006/relationships/image" Target="../media/image194.png"/><Relationship Id="rId127" Type="http://schemas.openxmlformats.org/officeDocument/2006/relationships/customXml" Target="../ink/ink52.xml"/><Relationship Id="rId49" Type="http://schemas.openxmlformats.org/officeDocument/2006/relationships/image" Target="../media/image200.png"/><Relationship Id="rId57" Type="http://schemas.openxmlformats.org/officeDocument/2006/relationships/image" Target="../media/image204.png"/><Relationship Id="rId10" Type="http://schemas.openxmlformats.org/officeDocument/2006/relationships/image" Target="../media/image181.png"/><Relationship Id="rId122" Type="http://schemas.openxmlformats.org/officeDocument/2006/relationships/customXml" Target="../ink/ink47.xml"/><Relationship Id="rId44" Type="http://schemas.openxmlformats.org/officeDocument/2006/relationships/image" Target="../media/image198.png"/><Relationship Id="rId130" Type="http://schemas.openxmlformats.org/officeDocument/2006/relationships/customXml" Target="../ink/ink55.xml"/><Relationship Id="rId135" Type="http://schemas.openxmlformats.org/officeDocument/2006/relationships/customXml" Target="../ink/ink60.xml"/><Relationship Id="rId143" Type="http://schemas.openxmlformats.org/officeDocument/2006/relationships/customXml" Target="../ink/ink68.xml"/><Relationship Id="rId73" Type="http://schemas.openxmlformats.org/officeDocument/2006/relationships/image" Target="../media/image211.png"/><Relationship Id="rId148" Type="http://schemas.openxmlformats.org/officeDocument/2006/relationships/customXml" Target="../ink/ink73.xml"/><Relationship Id="rId151" Type="http://schemas.openxmlformats.org/officeDocument/2006/relationships/customXml" Target="../ink/ink76.xml"/><Relationship Id="rId99" Type="http://schemas.openxmlformats.org/officeDocument/2006/relationships/image" Target="../media/image267.png"/><Relationship Id="rId156" Type="http://schemas.openxmlformats.org/officeDocument/2006/relationships/customXml" Target="../ink/ink81.xml"/><Relationship Id="rId101" Type="http://schemas.openxmlformats.org/officeDocument/2006/relationships/image" Target="../media/image268.png"/><Relationship Id="rId4" Type="http://schemas.openxmlformats.org/officeDocument/2006/relationships/image" Target="../media/image178.png"/><Relationship Id="rId109" Type="http://schemas.openxmlformats.org/officeDocument/2006/relationships/customXml" Target="../ink/ink34.xml"/><Relationship Id="rId18" Type="http://schemas.openxmlformats.org/officeDocument/2006/relationships/image" Target="../media/image185.png"/><Relationship Id="rId120" Type="http://schemas.openxmlformats.org/officeDocument/2006/relationships/customXml" Target="../ink/ink45.xml"/><Relationship Id="rId34" Type="http://schemas.openxmlformats.org/officeDocument/2006/relationships/image" Target="../media/image193.png"/><Relationship Id="rId125" Type="http://schemas.openxmlformats.org/officeDocument/2006/relationships/customXml" Target="../ink/ink50.xml"/><Relationship Id="rId55" Type="http://schemas.openxmlformats.org/officeDocument/2006/relationships/image" Target="../media/image203.png"/><Relationship Id="rId141" Type="http://schemas.openxmlformats.org/officeDocument/2006/relationships/customXml" Target="../ink/ink66.xml"/><Relationship Id="rId146" Type="http://schemas.openxmlformats.org/officeDocument/2006/relationships/customXml" Target="../ink/ink71.xml"/><Relationship Id="rId97" Type="http://schemas.openxmlformats.org/officeDocument/2006/relationships/image" Target="../media/image266.png"/><Relationship Id="rId162" Type="http://schemas.openxmlformats.org/officeDocument/2006/relationships/image" Target="../media/image38.png"/><Relationship Id="rId2" Type="http://schemas.openxmlformats.org/officeDocument/2006/relationships/image" Target="../media/image36.png"/><Relationship Id="rId110" Type="http://schemas.openxmlformats.org/officeDocument/2006/relationships/customXml" Target="../ink/ink35.xml"/><Relationship Id="rId115" Type="http://schemas.openxmlformats.org/officeDocument/2006/relationships/customXml" Target="../ink/ink40.xml"/><Relationship Id="rId24" Type="http://schemas.openxmlformats.org/officeDocument/2006/relationships/image" Target="../media/image188.png"/><Relationship Id="rId40" Type="http://schemas.openxmlformats.org/officeDocument/2006/relationships/image" Target="../media/image196.png"/><Relationship Id="rId131" Type="http://schemas.openxmlformats.org/officeDocument/2006/relationships/customXml" Target="../ink/ink56.xml"/><Relationship Id="rId136" Type="http://schemas.openxmlformats.org/officeDocument/2006/relationships/customXml" Target="../ink/ink61.xml"/><Relationship Id="rId66" Type="http://schemas.openxmlformats.org/officeDocument/2006/relationships/image" Target="../media/image208.png"/><Relationship Id="rId87" Type="http://schemas.openxmlformats.org/officeDocument/2006/relationships/image" Target="../media/image261.png"/><Relationship Id="rId157" Type="http://schemas.openxmlformats.org/officeDocument/2006/relationships/customXml" Target="../ink/ink82.xml"/><Relationship Id="rId152" Type="http://schemas.openxmlformats.org/officeDocument/2006/relationships/customXml" Target="../ink/ink77.xml"/><Relationship Id="rId14" Type="http://schemas.openxmlformats.org/officeDocument/2006/relationships/image" Target="../media/image183.png"/><Relationship Id="rId30" Type="http://schemas.openxmlformats.org/officeDocument/2006/relationships/image" Target="../media/image191.png"/><Relationship Id="rId126" Type="http://schemas.openxmlformats.org/officeDocument/2006/relationships/customXml" Target="../ink/ink51.xml"/><Relationship Id="rId77" Type="http://schemas.openxmlformats.org/officeDocument/2006/relationships/image" Target="../media/image213.png"/><Relationship Id="rId147" Type="http://schemas.openxmlformats.org/officeDocument/2006/relationships/customXml" Target="../ink/ink72.xml"/><Relationship Id="rId105" Type="http://schemas.openxmlformats.org/officeDocument/2006/relationships/image" Target="../media/image270.png"/><Relationship Id="rId8" Type="http://schemas.openxmlformats.org/officeDocument/2006/relationships/image" Target="../media/image180.png"/><Relationship Id="rId121" Type="http://schemas.openxmlformats.org/officeDocument/2006/relationships/customXml" Target="../ink/ink46.xml"/><Relationship Id="rId51" Type="http://schemas.openxmlformats.org/officeDocument/2006/relationships/image" Target="../media/image201.png"/><Relationship Id="rId142" Type="http://schemas.openxmlformats.org/officeDocument/2006/relationships/customXml" Target="../ink/ink67.xml"/><Relationship Id="rId93" Type="http://schemas.openxmlformats.org/officeDocument/2006/relationships/image" Target="../media/image264.png"/><Relationship Id="rId3" Type="http://schemas.openxmlformats.org/officeDocument/2006/relationships/customXml" Target="../ink/ink32.xml"/><Relationship Id="rId116" Type="http://schemas.openxmlformats.org/officeDocument/2006/relationships/customXml" Target="../ink/ink41.xml"/><Relationship Id="rId46" Type="http://schemas.openxmlformats.org/officeDocument/2006/relationships/image" Target="../media/image199.png"/><Relationship Id="rId137" Type="http://schemas.openxmlformats.org/officeDocument/2006/relationships/customXml" Target="../ink/ink62.xml"/><Relationship Id="rId158" Type="http://schemas.openxmlformats.org/officeDocument/2006/relationships/customXml" Target="../ink/ink83.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3.png"/><Relationship Id="rId26" Type="http://schemas.openxmlformats.org/officeDocument/2006/relationships/image" Target="../media/image17.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21.png"/><Relationship Id="rId42" Type="http://schemas.openxmlformats.org/officeDocument/2006/relationships/image" Target="../media/image25.png"/><Relationship Id="rId47" Type="http://schemas.openxmlformats.org/officeDocument/2006/relationships/customXml" Target="../ink/ink23.xml"/><Relationship Id="rId50" Type="http://schemas.openxmlformats.org/officeDocument/2006/relationships/image" Target="../media/image29.png"/><Relationship Id="rId7" Type="http://schemas.openxmlformats.org/officeDocument/2006/relationships/customXml" Target="../ink/ink3.xml"/><Relationship Id="rId2" Type="http://schemas.openxmlformats.org/officeDocument/2006/relationships/image" Target="../media/image1.png"/><Relationship Id="rId16" Type="http://schemas.openxmlformats.org/officeDocument/2006/relationships/image" Target="../media/image12.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6.png"/><Relationship Id="rId32" Type="http://schemas.openxmlformats.org/officeDocument/2006/relationships/image" Target="../media/image20.png"/><Relationship Id="rId37" Type="http://schemas.openxmlformats.org/officeDocument/2006/relationships/customXml" Target="../ink/ink18.xml"/><Relationship Id="rId40" Type="http://schemas.openxmlformats.org/officeDocument/2006/relationships/image" Target="../media/image24.png"/><Relationship Id="rId45" Type="http://schemas.openxmlformats.org/officeDocument/2006/relationships/customXml" Target="../ink/ink22.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8.png"/><Relationship Id="rId36" Type="http://schemas.openxmlformats.org/officeDocument/2006/relationships/image" Target="../media/image22.png"/><Relationship Id="rId49" Type="http://schemas.openxmlformats.org/officeDocument/2006/relationships/customXml" Target="../ink/ink24.xml"/><Relationship Id="rId10" Type="http://schemas.openxmlformats.org/officeDocument/2006/relationships/image" Target="../media/image9.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6.png"/><Relationship Id="rId4" Type="http://schemas.openxmlformats.org/officeDocument/2006/relationships/image" Target="../media/image610.png"/><Relationship Id="rId9" Type="http://schemas.openxmlformats.org/officeDocument/2006/relationships/customXml" Target="../ink/ink4.xml"/><Relationship Id="rId14" Type="http://schemas.openxmlformats.org/officeDocument/2006/relationships/image" Target="../media/image11.png"/><Relationship Id="rId22" Type="http://schemas.openxmlformats.org/officeDocument/2006/relationships/image" Target="../media/image15.png"/><Relationship Id="rId27" Type="http://schemas.openxmlformats.org/officeDocument/2006/relationships/customXml" Target="../ink/ink13.xml"/><Relationship Id="rId30" Type="http://schemas.openxmlformats.org/officeDocument/2006/relationships/image" Target="../media/image19.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8.png"/><Relationship Id="rId8" Type="http://schemas.openxmlformats.org/officeDocument/2006/relationships/image" Target="../media/image8.png"/><Relationship Id="rId3" Type="http://schemas.openxmlformats.org/officeDocument/2006/relationships/customXml" Target="../ink/ink1.xml"/><Relationship Id="rId12" Type="http://schemas.openxmlformats.org/officeDocument/2006/relationships/image" Target="../media/image10.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3.png"/><Relationship Id="rId46" Type="http://schemas.openxmlformats.org/officeDocument/2006/relationships/image" Target="../media/image27.png"/><Relationship Id="rId20" Type="http://schemas.openxmlformats.org/officeDocument/2006/relationships/image" Target="../media/image14.png"/><Relationship Id="rId41"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image" Target="../media/image710.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25.xml"/><Relationship Id="rId7" Type="http://schemas.openxmlformats.org/officeDocument/2006/relationships/customXml" Target="../ink/ink2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6.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28.xml"/></Relationships>
</file>

<file path=ppt/slides/_rels/slide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customXml" Target="../ink/ink30.xml"/><Relationship Id="rId4" Type="http://schemas.openxmlformats.org/officeDocument/2006/relationships/image" Target="../media/image3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DCDFD-7EBC-42DB-9728-A4A0FA92D91F}"/>
              </a:ext>
            </a:extLst>
          </p:cNvPr>
          <p:cNvSpPr>
            <a:spLocks noGrp="1"/>
          </p:cNvSpPr>
          <p:nvPr>
            <p:ph type="ctrTitle"/>
          </p:nvPr>
        </p:nvSpPr>
        <p:spPr/>
        <p:txBody>
          <a:bodyPr/>
          <a:lstStyle/>
          <a:p>
            <a:r>
              <a:rPr lang="he-IL" dirty="0"/>
              <a:t>חישוביות </a:t>
            </a:r>
            <a:br>
              <a:rPr lang="he-IL" dirty="0"/>
            </a:br>
            <a:r>
              <a:rPr lang="he-IL" dirty="0"/>
              <a:t>תרגול 1</a:t>
            </a:r>
            <a:endParaRPr lang="en-US" dirty="0"/>
          </a:p>
        </p:txBody>
      </p:sp>
      <p:sp>
        <p:nvSpPr>
          <p:cNvPr id="3" name="Subtitle 2">
            <a:extLst>
              <a:ext uri="{FF2B5EF4-FFF2-40B4-BE49-F238E27FC236}">
                <a16:creationId xmlns:a16="http://schemas.microsoft.com/office/drawing/2014/main" id="{5E55908C-BBA0-47E4-8D09-60750A490CC1}"/>
              </a:ext>
            </a:extLst>
          </p:cNvPr>
          <p:cNvSpPr>
            <a:spLocks noGrp="1"/>
          </p:cNvSpPr>
          <p:nvPr>
            <p:ph type="subTitle" idx="1"/>
          </p:nvPr>
        </p:nvSpPr>
        <p:spPr>
          <a:xfrm>
            <a:off x="1709530" y="5057775"/>
            <a:ext cx="8767860" cy="1052512"/>
          </a:xfrm>
        </p:spPr>
        <p:txBody>
          <a:bodyPr/>
          <a:lstStyle/>
          <a:p>
            <a:r>
              <a:rPr lang="he-IL" dirty="0"/>
              <a:t>סמסטר קיץ תשפ"ב</a:t>
            </a:r>
            <a:endParaRPr lang="en-US" dirty="0"/>
          </a:p>
        </p:txBody>
      </p:sp>
    </p:spTree>
    <p:extLst>
      <p:ext uri="{BB962C8B-B14F-4D97-AF65-F5344CB8AC3E}">
        <p14:creationId xmlns:p14="http://schemas.microsoft.com/office/powerpoint/2010/main" val="2688991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מספר שקופית 3">
            <a:extLst>
              <a:ext uri="{FF2B5EF4-FFF2-40B4-BE49-F238E27FC236}">
                <a16:creationId xmlns:a16="http://schemas.microsoft.com/office/drawing/2014/main" id="{443EE640-BEAA-423F-8FC4-6CAA25994CD3}"/>
              </a:ext>
            </a:extLst>
          </p:cNvPr>
          <p:cNvSpPr>
            <a:spLocks noGrp="1"/>
          </p:cNvSpPr>
          <p:nvPr>
            <p:ph type="sldNum" sz="quarter" idx="12"/>
          </p:nvPr>
        </p:nvSpPr>
        <p:spPr/>
        <p:txBody>
          <a:bodyPr/>
          <a:lstStyle/>
          <a:p>
            <a:fld id="{838D46B8-4174-4F07-8841-05E5701E2C3E}" type="slidenum">
              <a:rPr lang="en-US" smtClean="0"/>
              <a:t>10</a:t>
            </a:fld>
            <a:endParaRPr lang="en-US"/>
          </a:p>
        </p:txBody>
      </p:sp>
      <p:sp>
        <p:nvSpPr>
          <p:cNvPr id="5" name="Title 1">
            <a:extLst>
              <a:ext uri="{FF2B5EF4-FFF2-40B4-BE49-F238E27FC236}">
                <a16:creationId xmlns:a16="http://schemas.microsoft.com/office/drawing/2014/main" id="{5CD2A7D3-A2CC-4798-84B6-3318B2C79D5C}"/>
              </a:ext>
            </a:extLst>
          </p:cNvPr>
          <p:cNvSpPr txBox="1">
            <a:spLocks/>
          </p:cNvSpPr>
          <p:nvPr/>
        </p:nvSpPr>
        <p:spPr>
          <a:xfrm>
            <a:off x="1143000" y="609600"/>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r" rtl="1"/>
            <a:r>
              <a:rPr lang="he-IL" sz="4000"/>
              <a:t>איך מוכיחים שקילות מודלים בתכלס?</a:t>
            </a:r>
            <a:endParaRPr lang="en-US" sz="4000" dirty="0"/>
          </a:p>
        </p:txBody>
      </p:sp>
      <p:sp>
        <p:nvSpPr>
          <p:cNvPr id="6" name="Content Placeholder 2">
            <a:extLst>
              <a:ext uri="{FF2B5EF4-FFF2-40B4-BE49-F238E27FC236}">
                <a16:creationId xmlns:a16="http://schemas.microsoft.com/office/drawing/2014/main" id="{89ADC297-D6B4-4455-85EA-5E5AEA53AFB9}"/>
              </a:ext>
            </a:extLst>
          </p:cNvPr>
          <p:cNvSpPr txBox="1">
            <a:spLocks/>
          </p:cNvSpPr>
          <p:nvPr/>
        </p:nvSpPr>
        <p:spPr>
          <a:xfrm>
            <a:off x="1420301" y="1965960"/>
            <a:ext cx="9875520" cy="399553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r" rtl="1">
              <a:buFont typeface="Corbel" pitchFamily="34" charset="0"/>
              <a:buNone/>
            </a:pPr>
            <a:r>
              <a:rPr lang="he-IL" sz="2400" u="sng" dirty="0">
                <a:solidFill>
                  <a:schemeClr val="tx1"/>
                </a:solidFill>
              </a:rPr>
              <a:t>כיוון ראשון</a:t>
            </a:r>
            <a:r>
              <a:rPr lang="he-IL" sz="2400" dirty="0">
                <a:solidFill>
                  <a:schemeClr val="tx1"/>
                </a:solidFill>
              </a:rPr>
              <a:t>: </a:t>
            </a:r>
          </a:p>
          <a:p>
            <a:pPr marL="45720" indent="0" algn="r" rtl="1">
              <a:buFont typeface="Corbel" pitchFamily="34" charset="0"/>
              <a:buNone/>
            </a:pPr>
            <a:r>
              <a:rPr lang="he-IL" sz="2400" dirty="0">
                <a:solidFill>
                  <a:schemeClr val="tx1"/>
                </a:solidFill>
              </a:rPr>
              <a:t>ניקח מכונה (כללית) מהמודל הראשון, ונמיר אותה למכונה שקולה מהמודל השני.</a:t>
            </a:r>
          </a:p>
          <a:p>
            <a:pPr marL="45720" indent="0" algn="r" rtl="1">
              <a:buFont typeface="Corbel" pitchFamily="34" charset="0"/>
              <a:buNone/>
            </a:pPr>
            <a:r>
              <a:rPr lang="he-IL" sz="2400" dirty="0">
                <a:solidFill>
                  <a:schemeClr val="tx1"/>
                </a:solidFill>
              </a:rPr>
              <a:t>כלומר נדאג שהפונקציה אותה המכונה החדשה מחשבת, זהה לפונקציה של המכונה הראשונה.</a:t>
            </a:r>
          </a:p>
          <a:p>
            <a:pPr marL="45720" indent="0" algn="r" rtl="1">
              <a:buFont typeface="Corbel" pitchFamily="34" charset="0"/>
              <a:buNone/>
            </a:pPr>
            <a:r>
              <a:rPr lang="he-IL" sz="2400" u="sng" dirty="0">
                <a:solidFill>
                  <a:schemeClr val="tx1"/>
                </a:solidFill>
              </a:rPr>
              <a:t>כיוון שני</a:t>
            </a:r>
            <a:r>
              <a:rPr lang="he-IL" sz="2400" dirty="0">
                <a:solidFill>
                  <a:schemeClr val="tx1"/>
                </a:solidFill>
              </a:rPr>
              <a:t>: אותה דבר רק הפוך. </a:t>
            </a:r>
          </a:p>
          <a:p>
            <a:pPr marL="45720" indent="0" algn="r" rtl="1">
              <a:buFont typeface="Corbel" pitchFamily="34" charset="0"/>
              <a:buNone/>
            </a:pPr>
            <a:r>
              <a:rPr lang="he-IL" sz="2400" dirty="0">
                <a:solidFill>
                  <a:schemeClr val="tx1"/>
                </a:solidFill>
              </a:rPr>
              <a:t>(ניקח מכונה מהמודל השני ונמיר למכונה שקולה מהמודל הראשון.)</a:t>
            </a:r>
          </a:p>
          <a:p>
            <a:pPr marL="45720" indent="0" algn="r" rtl="1">
              <a:buFont typeface="Corbel" pitchFamily="34" charset="0"/>
              <a:buNone/>
            </a:pPr>
            <a:r>
              <a:rPr lang="he-IL" sz="2400" dirty="0">
                <a:solidFill>
                  <a:schemeClr val="tx1"/>
                </a:solidFill>
              </a:rPr>
              <a:t>הערה: </a:t>
            </a:r>
            <a:r>
              <a:rPr lang="he-IL" sz="2400" dirty="0" err="1">
                <a:solidFill>
                  <a:schemeClr val="tx1"/>
                </a:solidFill>
              </a:rPr>
              <a:t>בדר"כ</a:t>
            </a:r>
            <a:r>
              <a:rPr lang="he-IL" sz="2400" dirty="0">
                <a:solidFill>
                  <a:schemeClr val="tx1"/>
                </a:solidFill>
              </a:rPr>
              <a:t> אחד הכיוונים יהיה קל להוכיח, והשני ידרוש מעט עבודה</a:t>
            </a:r>
          </a:p>
          <a:p>
            <a:pPr marL="45720" indent="0" algn="r" rtl="1">
              <a:buFont typeface="Corbel" pitchFamily="34" charset="0"/>
              <a:buNone/>
            </a:pPr>
            <a:endParaRPr lang="en-US" sz="2400"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7" name="Ink 83">
                <a:extLst>
                  <a:ext uri="{FF2B5EF4-FFF2-40B4-BE49-F238E27FC236}">
                    <a16:creationId xmlns:a16="http://schemas.microsoft.com/office/drawing/2014/main" id="{53F5B2F2-FFBC-40B8-B528-A073856DAC3A}"/>
                  </a:ext>
                </a:extLst>
              </p14:cNvPr>
              <p14:cNvContentPartPr/>
              <p14:nvPr/>
            </p14:nvContentPartPr>
            <p14:xfrm>
              <a:off x="9534277" y="4538062"/>
              <a:ext cx="4320" cy="360"/>
            </p14:xfrm>
          </p:contentPart>
        </mc:Choice>
        <mc:Fallback xmlns="">
          <p:pic>
            <p:nvPicPr>
              <p:cNvPr id="7" name="Ink 83">
                <a:extLst>
                  <a:ext uri="{FF2B5EF4-FFF2-40B4-BE49-F238E27FC236}">
                    <a16:creationId xmlns:a16="http://schemas.microsoft.com/office/drawing/2014/main" id="{53F5B2F2-FFBC-40B8-B528-A073856DAC3A}"/>
                  </a:ext>
                </a:extLst>
              </p:cNvPr>
              <p:cNvPicPr/>
              <p:nvPr/>
            </p:nvPicPr>
            <p:blipFill>
              <a:blip r:embed="rId3"/>
              <a:stretch>
                <a:fillRect/>
              </a:stretch>
            </p:blipFill>
            <p:spPr>
              <a:xfrm>
                <a:off x="9525277" y="4529062"/>
                <a:ext cx="21960" cy="18000"/>
              </a:xfrm>
              <a:prstGeom prst="rect">
                <a:avLst/>
              </a:prstGeom>
            </p:spPr>
          </p:pic>
        </mc:Fallback>
      </mc:AlternateContent>
    </p:spTree>
    <p:extLst>
      <p:ext uri="{BB962C8B-B14F-4D97-AF65-F5344CB8AC3E}">
        <p14:creationId xmlns:p14="http://schemas.microsoft.com/office/powerpoint/2010/main" val="317661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8040AA-4127-4731-9756-2C8A6C75A918}"/>
              </a:ext>
            </a:extLst>
          </p:cNvPr>
          <p:cNvSpPr>
            <a:spLocks noGrp="1"/>
          </p:cNvSpPr>
          <p:nvPr>
            <p:ph type="title"/>
          </p:nvPr>
        </p:nvSpPr>
        <p:spPr/>
        <p:txBody>
          <a:bodyPr/>
          <a:lstStyle/>
          <a:p>
            <a:pPr algn="r" rtl="1"/>
            <a:r>
              <a:rPr lang="he-IL" dirty="0"/>
              <a:t>תרגיל- מ"ט עם </a:t>
            </a:r>
            <a:r>
              <a:rPr lang="en-US" dirty="0"/>
              <a:t>k</a:t>
            </a:r>
            <a:r>
              <a:rPr lang="he-IL" dirty="0"/>
              <a:t> סרטים</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887A91AF-6C21-49E9-A4E3-4907243FC376}"/>
                  </a:ext>
                </a:extLst>
              </p:cNvPr>
              <p:cNvSpPr>
                <a:spLocks noGrp="1"/>
              </p:cNvSpPr>
              <p:nvPr>
                <p:ph idx="1"/>
              </p:nvPr>
            </p:nvSpPr>
            <p:spPr/>
            <p:txBody>
              <a:bodyPr/>
              <a:lstStyle/>
              <a:p>
                <a:pPr algn="r" rtl="1"/>
                <a:r>
                  <a:rPr lang="he-IL" dirty="0">
                    <a:solidFill>
                      <a:schemeClr val="tx1"/>
                    </a:solidFill>
                  </a:rPr>
                  <a:t>האם המודל הבא של מ"ט שקול למודל שראינו קודם?</a:t>
                </a:r>
              </a:p>
              <a:p>
                <a:pPr algn="r" rtl="1"/>
                <a:r>
                  <a:rPr lang="he-IL" dirty="0">
                    <a:solidFill>
                      <a:schemeClr val="tx1"/>
                    </a:solidFill>
                  </a:rPr>
                  <a:t>מ"ט בעלת 2 סרטים ושני ראשים קוראים כותבים</a:t>
                </a:r>
                <a:endParaRPr lang="en-US" dirty="0">
                  <a:solidFill>
                    <a:schemeClr val="tx1"/>
                  </a:solidFill>
                </a:endParaRPr>
              </a:p>
              <a:p>
                <a:pPr algn="r" rtl="1"/>
                <a:r>
                  <a:rPr lang="he-IL" dirty="0">
                    <a:solidFill>
                      <a:schemeClr val="tx1"/>
                    </a:solidFill>
                  </a:rPr>
                  <a:t>נסמן </a:t>
                </a:r>
                <a14:m>
                  <m:oMath xmlns:m="http://schemas.openxmlformats.org/officeDocument/2006/math">
                    <m:r>
                      <a:rPr lang="en-US" sz="2000" b="0" i="0" dirty="0" smtClean="0">
                        <a:solidFill>
                          <a:schemeClr val="tx1"/>
                        </a:solidFill>
                        <a:latin typeface="Cambria Math" panose="02040503050406030204" pitchFamily="18" charset="0"/>
                      </a:rPr>
                      <m:t> </m:t>
                    </m:r>
                    <m:r>
                      <a:rPr lang="en-US" sz="2000" b="0" i="1" dirty="0" smtClean="0">
                        <a:solidFill>
                          <a:schemeClr val="tx1"/>
                        </a:solidFill>
                        <a:latin typeface="Cambria Math" panose="02040503050406030204" pitchFamily="18" charset="0"/>
                      </a:rPr>
                      <m:t> </m:t>
                    </m:r>
                    <m:sSub>
                      <m:sSubPr>
                        <m:ctrlPr>
                          <a:rPr lang="en-US" sz="2000" i="1" dirty="0" smtClean="0">
                            <a:solidFill>
                              <a:schemeClr val="tx1"/>
                            </a:solidFill>
                            <a:latin typeface="Cambria Math" panose="02040503050406030204" pitchFamily="18" charset="0"/>
                          </a:rPr>
                        </m:ctrlPr>
                      </m:sSubPr>
                      <m:e>
                        <m:r>
                          <a:rPr lang="en-US" sz="2000" i="1" dirty="0">
                            <a:solidFill>
                              <a:schemeClr val="tx1"/>
                            </a:solidFill>
                            <a:latin typeface="Cambria Math" panose="02040503050406030204" pitchFamily="18" charset="0"/>
                          </a:rPr>
                          <m:t>𝐹</m:t>
                        </m:r>
                      </m:e>
                      <m:sub>
                        <m:r>
                          <a:rPr lang="en-US" sz="2000" b="0" i="1" dirty="0" smtClean="0">
                            <a:solidFill>
                              <a:schemeClr val="tx1"/>
                            </a:solidFill>
                            <a:latin typeface="Cambria Math" panose="02040503050406030204" pitchFamily="18" charset="0"/>
                          </a:rPr>
                          <m:t>𝑀</m:t>
                        </m:r>
                        <m:r>
                          <a:rPr lang="en-US" sz="2000" b="0" i="1" dirty="0" smtClean="0">
                            <a:solidFill>
                              <a:schemeClr val="tx1"/>
                            </a:solidFill>
                            <a:latin typeface="Cambria Math" panose="02040503050406030204" pitchFamily="18" charset="0"/>
                          </a:rPr>
                          <m:t> </m:t>
                        </m:r>
                      </m:sub>
                    </m:sSub>
                  </m:oMath>
                </a14:m>
                <a:r>
                  <a:rPr lang="he-IL" dirty="0">
                    <a:solidFill>
                      <a:schemeClr val="tx1"/>
                    </a:solidFill>
                  </a:rPr>
                  <a:t>קבוצת הפונקציות שניתנות לחישוב במ"ט רגילה (עם סרט יחיד)</a:t>
                </a:r>
                <a:br>
                  <a:rPr lang="en-US" dirty="0">
                    <a:solidFill>
                      <a:schemeClr val="tx1"/>
                    </a:solidFill>
                  </a:rPr>
                </a:br>
                <a:r>
                  <a:rPr lang="he-IL" dirty="0">
                    <a:solidFill>
                      <a:schemeClr val="tx1"/>
                    </a:solidFill>
                  </a:rPr>
                  <a:t>נסמן </a:t>
                </a:r>
                <a14:m>
                  <m:oMath xmlns:m="http://schemas.openxmlformats.org/officeDocument/2006/math">
                    <m:r>
                      <a:rPr lang="en-US" sz="2000" dirty="0">
                        <a:solidFill>
                          <a:schemeClr val="tx1"/>
                        </a:solidFill>
                        <a:latin typeface="Cambria Math" panose="02040503050406030204" pitchFamily="18" charset="0"/>
                      </a:rPr>
                      <m:t> </m:t>
                    </m:r>
                    <m:r>
                      <a:rPr lang="en-US" sz="2000" i="1" dirty="0">
                        <a:solidFill>
                          <a:schemeClr val="tx1"/>
                        </a:solidFill>
                        <a:latin typeface="Cambria Math" panose="02040503050406030204" pitchFamily="18" charset="0"/>
                      </a:rPr>
                      <m:t> </m:t>
                    </m:r>
                    <m:sSub>
                      <m:sSubPr>
                        <m:ctrlPr>
                          <a:rPr lang="en-US" sz="2000" i="1" dirty="0">
                            <a:solidFill>
                              <a:schemeClr val="tx1"/>
                            </a:solidFill>
                            <a:latin typeface="Cambria Math" panose="02040503050406030204" pitchFamily="18" charset="0"/>
                          </a:rPr>
                        </m:ctrlPr>
                      </m:sSubPr>
                      <m:e>
                        <m:r>
                          <a:rPr lang="en-US" sz="2000" i="1" dirty="0">
                            <a:solidFill>
                              <a:schemeClr val="tx1"/>
                            </a:solidFill>
                            <a:latin typeface="Cambria Math" panose="02040503050406030204" pitchFamily="18" charset="0"/>
                          </a:rPr>
                          <m:t>𝐹</m:t>
                        </m:r>
                      </m:e>
                      <m:sub>
                        <m:sSup>
                          <m:sSupPr>
                            <m:ctrlPr>
                              <a:rPr lang="en-US" sz="2000" b="0" i="1" dirty="0" smtClean="0">
                                <a:solidFill>
                                  <a:schemeClr val="tx1"/>
                                </a:solidFill>
                                <a:latin typeface="Cambria Math" panose="02040503050406030204" pitchFamily="18" charset="0"/>
                              </a:rPr>
                            </m:ctrlPr>
                          </m:sSupPr>
                          <m:e>
                            <m:r>
                              <a:rPr lang="en-US" sz="2000" i="1" dirty="0">
                                <a:solidFill>
                                  <a:schemeClr val="tx1"/>
                                </a:solidFill>
                                <a:latin typeface="Cambria Math" panose="02040503050406030204" pitchFamily="18" charset="0"/>
                              </a:rPr>
                              <m:t>𝑀</m:t>
                            </m:r>
                          </m:e>
                          <m:sup>
                            <m:r>
                              <a:rPr lang="en-US" sz="2000" b="0" i="1" dirty="0" smtClean="0">
                                <a:solidFill>
                                  <a:schemeClr val="tx1"/>
                                </a:solidFill>
                                <a:latin typeface="Cambria Math" panose="02040503050406030204" pitchFamily="18" charset="0"/>
                              </a:rPr>
                              <m:t>2</m:t>
                            </m:r>
                          </m:sup>
                        </m:sSup>
                        <m:r>
                          <a:rPr lang="en-US" sz="2000" i="1" dirty="0">
                            <a:solidFill>
                              <a:schemeClr val="tx1"/>
                            </a:solidFill>
                            <a:latin typeface="Cambria Math" panose="02040503050406030204" pitchFamily="18" charset="0"/>
                          </a:rPr>
                          <m:t> </m:t>
                        </m:r>
                      </m:sub>
                    </m:sSub>
                  </m:oMath>
                </a14:m>
                <a:r>
                  <a:rPr lang="he-IL" dirty="0">
                    <a:solidFill>
                      <a:schemeClr val="tx1"/>
                    </a:solidFill>
                  </a:rPr>
                  <a:t>קבוצת הפונקציות שניתנות לחישוב במ"ט בעלת 2 סרטים</a:t>
                </a:r>
                <a:br>
                  <a:rPr lang="en-US" dirty="0">
                    <a:solidFill>
                      <a:schemeClr val="tx1"/>
                    </a:solidFill>
                  </a:rPr>
                </a:br>
                <a:endParaRPr lang="he-IL" dirty="0">
                  <a:solidFill>
                    <a:schemeClr val="tx1"/>
                  </a:solidFill>
                </a:endParaRPr>
              </a:p>
              <a:p>
                <a:pPr algn="r" rtl="1"/>
                <a:r>
                  <a:rPr lang="he-IL" dirty="0">
                    <a:solidFill>
                      <a:schemeClr val="tx1"/>
                    </a:solidFill>
                  </a:rPr>
                  <a:t>נרצה להוכיח </a:t>
                </a:r>
                <a14:m>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𝐹</m:t>
                        </m:r>
                      </m:e>
                      <m:sub>
                        <m:r>
                          <a:rPr lang="en-US" sz="2400" b="0" i="1" dirty="0" smtClean="0">
                            <a:solidFill>
                              <a:schemeClr val="tx1"/>
                            </a:solidFill>
                            <a:latin typeface="Cambria Math" panose="02040503050406030204" pitchFamily="18" charset="0"/>
                          </a:rPr>
                          <m:t>𝑀</m:t>
                        </m:r>
                        <m:r>
                          <a:rPr lang="en-US" sz="2400" b="0" i="1" dirty="0" smtClean="0">
                            <a:solidFill>
                              <a:schemeClr val="tx1"/>
                            </a:solidFill>
                            <a:latin typeface="Cambria Math" panose="02040503050406030204" pitchFamily="18" charset="0"/>
                          </a:rPr>
                          <m:t> </m:t>
                        </m:r>
                      </m:sub>
                    </m:sSub>
                  </m:oMath>
                </a14:m>
                <a:r>
                  <a:rPr lang="he-IL" dirty="0">
                    <a:solidFill>
                      <a:schemeClr val="tx1"/>
                    </a:solidFill>
                  </a:rPr>
                  <a:t>=</a:t>
                </a:r>
                <a:r>
                  <a:rPr lang="en-US" sz="2400" dirty="0">
                    <a:solidFill>
                      <a:schemeClr val="tx1"/>
                    </a:solidFill>
                  </a:rPr>
                  <a:t> </a:t>
                </a:r>
                <a14:m>
                  <m:oMath xmlns:m="http://schemas.openxmlformats.org/officeDocument/2006/math">
                    <m:sSub>
                      <m:sSubPr>
                        <m:ctrlPr>
                          <a:rPr lang="en-US" sz="2400" i="1" dirty="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𝐹</m:t>
                        </m:r>
                      </m:e>
                      <m:sub>
                        <m:sSup>
                          <m:sSupPr>
                            <m:ctrlPr>
                              <a:rPr lang="en-US" sz="2400" b="0" i="1" dirty="0" smtClean="0">
                                <a:solidFill>
                                  <a:schemeClr val="tx1"/>
                                </a:solidFill>
                                <a:latin typeface="Cambria Math" panose="02040503050406030204" pitchFamily="18" charset="0"/>
                              </a:rPr>
                            </m:ctrlPr>
                          </m:sSupPr>
                          <m:e>
                            <m:r>
                              <a:rPr lang="en-US" sz="2400" i="1" dirty="0">
                                <a:solidFill>
                                  <a:schemeClr val="tx1"/>
                                </a:solidFill>
                                <a:latin typeface="Cambria Math" panose="02040503050406030204" pitchFamily="18" charset="0"/>
                              </a:rPr>
                              <m:t>𝑀</m:t>
                            </m:r>
                          </m:e>
                          <m:sup>
                            <m:r>
                              <a:rPr lang="en-US" sz="2400" b="0" i="1" dirty="0" smtClean="0">
                                <a:solidFill>
                                  <a:schemeClr val="tx1"/>
                                </a:solidFill>
                                <a:latin typeface="Cambria Math" panose="02040503050406030204" pitchFamily="18" charset="0"/>
                              </a:rPr>
                              <m:t>2</m:t>
                            </m:r>
                          </m:sup>
                        </m:sSup>
                        <m:r>
                          <a:rPr lang="en-US" sz="2400" i="1" dirty="0">
                            <a:solidFill>
                              <a:schemeClr val="tx1"/>
                            </a:solidFill>
                            <a:latin typeface="Cambria Math" panose="02040503050406030204" pitchFamily="18" charset="0"/>
                          </a:rPr>
                          <m:t> </m:t>
                        </m:r>
                      </m:sub>
                    </m:sSub>
                  </m:oMath>
                </a14:m>
                <a:endParaRPr lang="he-IL" dirty="0">
                  <a:solidFill>
                    <a:schemeClr val="tx1"/>
                  </a:solidFill>
                </a:endParaRPr>
              </a:p>
            </p:txBody>
          </p:sp>
        </mc:Choice>
        <mc:Fallback xmlns="">
          <p:sp>
            <p:nvSpPr>
              <p:cNvPr id="3" name="מציין מיקום תוכן 2">
                <a:extLst>
                  <a:ext uri="{FF2B5EF4-FFF2-40B4-BE49-F238E27FC236}">
                    <a16:creationId xmlns:a16="http://schemas.microsoft.com/office/drawing/2014/main" id="{887A91AF-6C21-49E9-A4E3-4907243FC376}"/>
                  </a:ext>
                </a:extLst>
              </p:cNvPr>
              <p:cNvSpPr>
                <a:spLocks noGrp="1" noRot="1" noChangeAspect="1" noMove="1" noResize="1" noEditPoints="1" noAdjustHandles="1" noChangeArrowheads="1" noChangeShapeType="1" noTextEdit="1"/>
              </p:cNvSpPr>
              <p:nvPr>
                <p:ph idx="1"/>
              </p:nvPr>
            </p:nvSpPr>
            <p:spPr>
              <a:blipFill>
                <a:blip r:embed="rId2"/>
                <a:stretch>
                  <a:fillRect t="-1881"/>
                </a:stretch>
              </a:blipFill>
            </p:spPr>
            <p:txBody>
              <a:bodyPr/>
              <a:lstStyle/>
              <a:p>
                <a:r>
                  <a:rPr lang="en-IL">
                    <a:noFill/>
                  </a:rPr>
                  <a:t> </a:t>
                </a:r>
              </a:p>
            </p:txBody>
          </p:sp>
        </mc:Fallback>
      </mc:AlternateContent>
      <p:sp>
        <p:nvSpPr>
          <p:cNvPr id="4" name="מציין מיקום של מספר שקופית 3">
            <a:extLst>
              <a:ext uri="{FF2B5EF4-FFF2-40B4-BE49-F238E27FC236}">
                <a16:creationId xmlns:a16="http://schemas.microsoft.com/office/drawing/2014/main" id="{A3558563-20D3-4EEA-B246-326F9EB4E6C1}"/>
              </a:ext>
            </a:extLst>
          </p:cNvPr>
          <p:cNvSpPr>
            <a:spLocks noGrp="1"/>
          </p:cNvSpPr>
          <p:nvPr>
            <p:ph type="sldNum" sz="quarter" idx="12"/>
          </p:nvPr>
        </p:nvSpPr>
        <p:spPr/>
        <p:txBody>
          <a:bodyPr/>
          <a:lstStyle/>
          <a:p>
            <a:fld id="{838D46B8-4174-4F07-8841-05E5701E2C3E}" type="slidenum">
              <a:rPr lang="en-US" smtClean="0"/>
              <a:t>11</a:t>
            </a:fld>
            <a:endParaRPr lang="en-US"/>
          </a:p>
        </p:txBody>
      </p:sp>
    </p:spTree>
    <p:extLst>
      <p:ext uri="{BB962C8B-B14F-4D97-AF65-F5344CB8AC3E}">
        <p14:creationId xmlns:p14="http://schemas.microsoft.com/office/powerpoint/2010/main" val="1880926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מספר שקופית 3">
            <a:extLst>
              <a:ext uri="{FF2B5EF4-FFF2-40B4-BE49-F238E27FC236}">
                <a16:creationId xmlns:a16="http://schemas.microsoft.com/office/drawing/2014/main" id="{4FABD611-6A45-4300-8A6D-F27AD3103872}"/>
              </a:ext>
            </a:extLst>
          </p:cNvPr>
          <p:cNvSpPr>
            <a:spLocks noGrp="1"/>
          </p:cNvSpPr>
          <p:nvPr>
            <p:ph type="sldNum" sz="quarter" idx="12"/>
          </p:nvPr>
        </p:nvSpPr>
        <p:spPr/>
        <p:txBody>
          <a:bodyPr/>
          <a:lstStyle/>
          <a:p>
            <a:fld id="{838D46B8-4174-4F07-8841-05E5701E2C3E}" type="slidenum">
              <a:rPr lang="en-US" smtClean="0"/>
              <a:t>12</a:t>
            </a:fld>
            <a:endParaRPr lang="en-US"/>
          </a:p>
        </p:txBody>
      </p:sp>
      <p:sp>
        <p:nvSpPr>
          <p:cNvPr id="5" name="כותרת 1">
            <a:extLst>
              <a:ext uri="{FF2B5EF4-FFF2-40B4-BE49-F238E27FC236}">
                <a16:creationId xmlns:a16="http://schemas.microsoft.com/office/drawing/2014/main" id="{4FF1A1B7-A1E1-47AD-A9E4-5FB792C7E028}"/>
              </a:ext>
            </a:extLst>
          </p:cNvPr>
          <p:cNvSpPr>
            <a:spLocks noGrp="1"/>
          </p:cNvSpPr>
          <p:nvPr>
            <p:ph type="title"/>
          </p:nvPr>
        </p:nvSpPr>
        <p:spPr>
          <a:xfrm>
            <a:off x="1160227" y="573212"/>
            <a:ext cx="9875520" cy="1356360"/>
          </a:xfrm>
        </p:spPr>
        <p:txBody>
          <a:bodyPr/>
          <a:lstStyle/>
          <a:p>
            <a:pPr algn="r"/>
            <a:r>
              <a:rPr lang="he-IL" dirty="0"/>
              <a:t>כיוון ראשון (טריוויאלי)</a:t>
            </a:r>
          </a:p>
        </p:txBody>
      </p:sp>
      <mc:AlternateContent xmlns:mc="http://schemas.openxmlformats.org/markup-compatibility/2006">
        <mc:Choice xmlns:a14="http://schemas.microsoft.com/office/drawing/2010/main" Requires="a14">
          <p:sp>
            <p:nvSpPr>
              <p:cNvPr id="6" name="מציין מיקום תוכן 2">
                <a:extLst>
                  <a:ext uri="{FF2B5EF4-FFF2-40B4-BE49-F238E27FC236}">
                    <a16:creationId xmlns:a16="http://schemas.microsoft.com/office/drawing/2014/main" id="{725C562F-AA77-4C92-BFF7-DA58FEF82F16}"/>
                  </a:ext>
                </a:extLst>
              </p:cNvPr>
              <p:cNvSpPr>
                <a:spLocks noGrp="1"/>
              </p:cNvSpPr>
              <p:nvPr>
                <p:ph idx="1"/>
              </p:nvPr>
            </p:nvSpPr>
            <p:spPr>
              <a:xfrm>
                <a:off x="1143000" y="2057400"/>
                <a:ext cx="9872871" cy="4038600"/>
              </a:xfrm>
            </p:spPr>
            <p:txBody>
              <a:bodyPr/>
              <a:lstStyle/>
              <a:p>
                <a:pPr lvl="1" algn="r" rtl="1"/>
                <a:r>
                  <a:rPr lang="he-IL" dirty="0">
                    <a:solidFill>
                      <a:schemeClr val="tx1"/>
                    </a:solidFill>
                  </a:rPr>
                  <a:t> </a:t>
                </a:r>
                <a14:m>
                  <m:oMath xmlns:m="http://schemas.openxmlformats.org/officeDocument/2006/math">
                    <m:sSub>
                      <m:sSubPr>
                        <m:ctrlPr>
                          <a:rPr lang="en-US" sz="1800" i="1" dirty="0" smtClean="0">
                            <a:solidFill>
                              <a:schemeClr val="tx1"/>
                            </a:solidFill>
                            <a:latin typeface="Cambria Math" panose="02040503050406030204" pitchFamily="18" charset="0"/>
                          </a:rPr>
                        </m:ctrlPr>
                      </m:sSubPr>
                      <m:e>
                        <m:r>
                          <a:rPr lang="en-US" sz="1800" i="1" dirty="0">
                            <a:solidFill>
                              <a:schemeClr val="tx1"/>
                            </a:solidFill>
                            <a:latin typeface="Cambria Math" panose="02040503050406030204" pitchFamily="18" charset="0"/>
                          </a:rPr>
                          <m:t>𝐹</m:t>
                        </m:r>
                      </m:e>
                      <m:sub>
                        <m:r>
                          <a:rPr lang="en-US" sz="1800" b="0" i="1" dirty="0" smtClean="0">
                            <a:solidFill>
                              <a:schemeClr val="tx1"/>
                            </a:solidFill>
                            <a:latin typeface="Cambria Math" panose="02040503050406030204" pitchFamily="18" charset="0"/>
                          </a:rPr>
                          <m:t>𝑀</m:t>
                        </m:r>
                        <m:r>
                          <a:rPr lang="en-US" sz="1800" b="0" i="1" dirty="0" smtClean="0">
                            <a:solidFill>
                              <a:schemeClr val="tx1"/>
                            </a:solidFill>
                            <a:latin typeface="Cambria Math" panose="02040503050406030204" pitchFamily="18" charset="0"/>
                          </a:rPr>
                          <m:t> </m:t>
                        </m:r>
                      </m:sub>
                    </m:sSub>
                    <m:r>
                      <a:rPr lang="he-IL" dirty="0" smtClean="0">
                        <a:solidFill>
                          <a:schemeClr val="tx1"/>
                        </a:solidFill>
                        <a:latin typeface="Cambria Math" panose="02040503050406030204" pitchFamily="18" charset="0"/>
                      </a:rPr>
                      <m:t>⊆</m:t>
                    </m:r>
                  </m:oMath>
                </a14:m>
                <a:r>
                  <a:rPr lang="en-US" sz="1800" dirty="0">
                    <a:solidFill>
                      <a:schemeClr val="tx1"/>
                    </a:solidFill>
                  </a:rPr>
                  <a:t> </a:t>
                </a:r>
                <a14:m>
                  <m:oMath xmlns:m="http://schemas.openxmlformats.org/officeDocument/2006/math">
                    <m:sSub>
                      <m:sSubPr>
                        <m:ctrlPr>
                          <a:rPr lang="en-US" sz="1800" i="1" dirty="0">
                            <a:solidFill>
                              <a:schemeClr val="tx1"/>
                            </a:solidFill>
                            <a:latin typeface="Cambria Math" panose="02040503050406030204" pitchFamily="18" charset="0"/>
                          </a:rPr>
                        </m:ctrlPr>
                      </m:sSubPr>
                      <m:e>
                        <m:r>
                          <a:rPr lang="en-US" sz="1800" i="1" dirty="0">
                            <a:solidFill>
                              <a:schemeClr val="tx1"/>
                            </a:solidFill>
                            <a:latin typeface="Cambria Math" panose="02040503050406030204" pitchFamily="18" charset="0"/>
                          </a:rPr>
                          <m:t>𝐹</m:t>
                        </m:r>
                      </m:e>
                      <m:sub>
                        <m:sSup>
                          <m:sSupPr>
                            <m:ctrlPr>
                              <a:rPr lang="en-US" sz="1800" b="0" i="1" dirty="0" smtClean="0">
                                <a:solidFill>
                                  <a:schemeClr val="tx1"/>
                                </a:solidFill>
                                <a:latin typeface="Cambria Math" panose="02040503050406030204" pitchFamily="18" charset="0"/>
                              </a:rPr>
                            </m:ctrlPr>
                          </m:sSupPr>
                          <m:e>
                            <m:r>
                              <a:rPr lang="en-US" sz="1800" i="1" dirty="0">
                                <a:solidFill>
                                  <a:schemeClr val="tx1"/>
                                </a:solidFill>
                                <a:latin typeface="Cambria Math" panose="02040503050406030204" pitchFamily="18" charset="0"/>
                              </a:rPr>
                              <m:t>𝑀</m:t>
                            </m:r>
                          </m:e>
                          <m:sup>
                            <m:r>
                              <a:rPr lang="en-US" sz="1800" b="0" i="1" dirty="0" smtClean="0">
                                <a:solidFill>
                                  <a:schemeClr val="tx1"/>
                                </a:solidFill>
                                <a:latin typeface="Cambria Math" panose="02040503050406030204" pitchFamily="18" charset="0"/>
                              </a:rPr>
                              <m:t>2</m:t>
                            </m:r>
                          </m:sup>
                        </m:sSup>
                        <m:r>
                          <a:rPr lang="en-US" sz="1800" i="1" dirty="0">
                            <a:solidFill>
                              <a:schemeClr val="tx1"/>
                            </a:solidFill>
                            <a:latin typeface="Cambria Math" panose="02040503050406030204" pitchFamily="18" charset="0"/>
                          </a:rPr>
                          <m:t> </m:t>
                        </m:r>
                      </m:sub>
                    </m:sSub>
                  </m:oMath>
                </a14:m>
                <a:endParaRPr lang="he-IL" sz="1800" dirty="0">
                  <a:solidFill>
                    <a:schemeClr val="tx1"/>
                  </a:solidFill>
                </a:endParaRPr>
              </a:p>
              <a:p>
                <a:pPr lvl="1" algn="r" rtl="1"/>
                <a:r>
                  <a:rPr lang="he-IL" sz="1800" dirty="0">
                    <a:solidFill>
                      <a:schemeClr val="tx1"/>
                    </a:solidFill>
                  </a:rPr>
                  <a:t>תהי  </a:t>
                </a:r>
                <a:r>
                  <a:rPr lang="he-IL" sz="1800" dirty="0" err="1">
                    <a:solidFill>
                      <a:schemeClr val="tx1"/>
                    </a:solidFill>
                  </a:rPr>
                  <a:t>M</a:t>
                </a:r>
                <a:r>
                  <a:rPr lang="he-IL" sz="1800" dirty="0">
                    <a:solidFill>
                      <a:schemeClr val="tx1"/>
                    </a:solidFill>
                  </a:rPr>
                  <a:t> מכונת </a:t>
                </a:r>
                <a:r>
                  <a:rPr lang="he-IL" sz="1800" dirty="0" err="1">
                    <a:solidFill>
                      <a:schemeClr val="tx1"/>
                    </a:solidFill>
                  </a:rPr>
                  <a:t>טיורינג</a:t>
                </a:r>
                <a:r>
                  <a:rPr lang="he-IL" sz="1800" dirty="0">
                    <a:solidFill>
                      <a:schemeClr val="tx1"/>
                    </a:solidFill>
                  </a:rPr>
                  <a:t> בעלת סרט אחד. נגדיר מכונה M2  עם שני סרטים.</a:t>
                </a:r>
              </a:p>
              <a:p>
                <a:pPr lvl="1"/>
                <a:endParaRPr lang="he-IL" sz="1800" dirty="0">
                  <a:solidFill>
                    <a:schemeClr val="tx1"/>
                  </a:solidFill>
                </a:endParaRPr>
              </a:p>
              <a:p>
                <a:pPr lvl="1"/>
                <a14:m>
                  <m:oMath xmlns:m="http://schemas.openxmlformats.org/officeDocument/2006/math">
                    <m:r>
                      <a:rPr lang="en-US" sz="1800" i="1">
                        <a:solidFill>
                          <a:schemeClr val="tx1"/>
                        </a:solidFill>
                        <a:latin typeface="Cambria Math" panose="02040503050406030204" pitchFamily="18" charset="0"/>
                      </a:rPr>
                      <m:t>𝑀</m:t>
                    </m:r>
                    <m:r>
                      <a:rPr lang="en-US" sz="1800" i="1">
                        <a:solidFill>
                          <a:schemeClr val="tx1"/>
                        </a:solidFill>
                        <a:latin typeface="Cambria Math" panose="02040503050406030204" pitchFamily="18" charset="0"/>
                      </a:rPr>
                      <m:t>=</m:t>
                    </m:r>
                    <m:d>
                      <m:dPr>
                        <m:ctrlPr>
                          <a:rPr lang="en-US" sz="1800" i="1">
                            <a:solidFill>
                              <a:schemeClr val="tx1"/>
                            </a:solidFill>
                            <a:latin typeface="Cambria Math" panose="02040503050406030204" pitchFamily="18" charset="0"/>
                          </a:rPr>
                        </m:ctrlPr>
                      </m:dPr>
                      <m:e>
                        <m:r>
                          <a:rPr lang="en-US" sz="1800" i="1">
                            <a:solidFill>
                              <a:schemeClr val="tx1"/>
                            </a:solidFill>
                            <a:latin typeface="Cambria Math" panose="02040503050406030204" pitchFamily="18" charset="0"/>
                          </a:rPr>
                          <m:t>𝑄</m:t>
                        </m:r>
                        <m:r>
                          <a:rPr lang="en-US"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𝑞</m:t>
                            </m:r>
                          </m:e>
                          <m:sub>
                            <m:r>
                              <a:rPr lang="en-US" sz="1800" i="1">
                                <a:solidFill>
                                  <a:schemeClr val="tx1"/>
                                </a:solidFill>
                                <a:latin typeface="Cambria Math" panose="02040503050406030204" pitchFamily="18" charset="0"/>
                              </a:rPr>
                              <m:t>0</m:t>
                            </m:r>
                          </m:sub>
                        </m:sSub>
                        <m:r>
                          <a:rPr lang="en-US" sz="1800" i="1">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𝐹</m:t>
                        </m:r>
                        <m:r>
                          <a:rPr lang="en-US" sz="1800" i="1">
                            <a:solidFill>
                              <a:schemeClr val="tx1"/>
                            </a:solidFill>
                            <a:latin typeface="Cambria Math" panose="02040503050406030204" pitchFamily="18" charset="0"/>
                          </a:rPr>
                          <m:t>, </m:t>
                        </m:r>
                        <m:r>
                          <m:rPr>
                            <m:sty m:val="p"/>
                          </m:rPr>
                          <a:rPr lang="en-US" sz="1800">
                            <a:solidFill>
                              <a:schemeClr val="tx1"/>
                            </a:solidFill>
                            <a:latin typeface="Cambria Math" panose="02040503050406030204" pitchFamily="18" charset="0"/>
                          </a:rPr>
                          <m:t>Γ</m:t>
                        </m:r>
                        <m:r>
                          <a:rPr lang="en-US" sz="1800" i="1">
                            <a:solidFill>
                              <a:schemeClr val="tx1"/>
                            </a:solidFill>
                            <a:latin typeface="Cambria Math" panose="02040503050406030204" pitchFamily="18" charset="0"/>
                          </a:rPr>
                          <m:t>, </m:t>
                        </m:r>
                        <m:r>
                          <m:rPr>
                            <m:sty m:val="p"/>
                          </m:rPr>
                          <a:rPr lang="en-US" sz="1800">
                            <a:solidFill>
                              <a:schemeClr val="tx1"/>
                            </a:solidFill>
                            <a:latin typeface="Cambria Math" panose="02040503050406030204" pitchFamily="18" charset="0"/>
                          </a:rPr>
                          <m:t>Σ</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𝑏</m:t>
                        </m:r>
                        <m:r>
                          <a:rPr lang="en-US" sz="1800" i="1">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𝛿</m:t>
                        </m:r>
                      </m:e>
                    </m:d>
                  </m:oMath>
                </a14:m>
                <a:endParaRPr lang="he-IL" sz="1800" dirty="0">
                  <a:solidFill>
                    <a:schemeClr val="tx1"/>
                  </a:solidFill>
                </a:endParaRPr>
              </a:p>
              <a:p>
                <a:pPr lvl="1"/>
                <a14:m>
                  <m:oMath xmlns:m="http://schemas.openxmlformats.org/officeDocument/2006/math">
                    <m:sSub>
                      <m:sSubPr>
                        <m:ctrlPr>
                          <a:rPr lang="he-IL" sz="1800" b="0" i="1" smtClean="0">
                            <a:solidFill>
                              <a:schemeClr val="tx1"/>
                            </a:solidFill>
                            <a:latin typeface="Cambria Math" panose="02040503050406030204" pitchFamily="18" charset="0"/>
                          </a:rPr>
                        </m:ctrlPr>
                      </m:sSubPr>
                      <m:e>
                        <m:r>
                          <a:rPr lang="he-IL" sz="1800" b="0" i="1" smtClean="0">
                            <a:solidFill>
                              <a:schemeClr val="tx1"/>
                            </a:solidFill>
                            <a:latin typeface="Cambria Math" panose="02040503050406030204" pitchFamily="18" charset="0"/>
                          </a:rPr>
                          <m:t>𝑀</m:t>
                        </m:r>
                      </m:e>
                      <m:sub>
                        <m:r>
                          <a:rPr lang="he-IL" sz="1800" b="0" i="1" smtClean="0">
                            <a:solidFill>
                              <a:schemeClr val="tx1"/>
                            </a:solidFill>
                            <a:latin typeface="Cambria Math" panose="02040503050406030204" pitchFamily="18" charset="0"/>
                          </a:rPr>
                          <m:t>2</m:t>
                        </m:r>
                      </m:sub>
                    </m:sSub>
                    <m:r>
                      <a:rPr lang="he-IL" sz="1800" b="0" i="1" smtClean="0">
                        <a:solidFill>
                          <a:schemeClr val="tx1"/>
                        </a:solidFill>
                        <a:latin typeface="Cambria Math" panose="02040503050406030204" pitchFamily="18" charset="0"/>
                      </a:rPr>
                      <m:t>=</m:t>
                    </m:r>
                    <m:d>
                      <m:dPr>
                        <m:ctrlPr>
                          <a:rPr lang="he-IL" sz="1800" b="0" i="1" smtClean="0">
                            <a:solidFill>
                              <a:schemeClr val="tx1"/>
                            </a:solidFill>
                            <a:latin typeface="Cambria Math" panose="02040503050406030204" pitchFamily="18" charset="0"/>
                          </a:rPr>
                        </m:ctrlPr>
                      </m:dPr>
                      <m:e>
                        <m:r>
                          <a:rPr lang="he-IL" sz="1800" b="0" i="1" smtClean="0">
                            <a:solidFill>
                              <a:schemeClr val="tx1"/>
                            </a:solidFill>
                            <a:latin typeface="Cambria Math" panose="02040503050406030204" pitchFamily="18" charset="0"/>
                          </a:rPr>
                          <m:t>𝑄</m:t>
                        </m:r>
                        <m:r>
                          <a:rPr lang="he-IL" sz="1800" b="0" i="1" smtClean="0">
                            <a:solidFill>
                              <a:schemeClr val="tx1"/>
                            </a:solidFill>
                            <a:latin typeface="Cambria Math" panose="02040503050406030204" pitchFamily="18" charset="0"/>
                          </a:rPr>
                          <m:t>,</m:t>
                        </m:r>
                        <m:sSub>
                          <m:sSubPr>
                            <m:ctrlPr>
                              <a:rPr lang="he-IL" sz="1800" b="0" i="1" smtClean="0">
                                <a:solidFill>
                                  <a:schemeClr val="tx1"/>
                                </a:solidFill>
                                <a:latin typeface="Cambria Math" panose="02040503050406030204" pitchFamily="18" charset="0"/>
                              </a:rPr>
                            </m:ctrlPr>
                          </m:sSubPr>
                          <m:e>
                            <m:r>
                              <a:rPr lang="he-IL" sz="1800" b="0" i="1" smtClean="0">
                                <a:solidFill>
                                  <a:schemeClr val="tx1"/>
                                </a:solidFill>
                                <a:latin typeface="Cambria Math" panose="02040503050406030204" pitchFamily="18" charset="0"/>
                              </a:rPr>
                              <m:t>𝑞</m:t>
                            </m:r>
                          </m:e>
                          <m:sub>
                            <m:r>
                              <a:rPr lang="he-IL" sz="1800" b="0" i="1" smtClean="0">
                                <a:solidFill>
                                  <a:schemeClr val="tx1"/>
                                </a:solidFill>
                                <a:latin typeface="Cambria Math" panose="02040503050406030204" pitchFamily="18" charset="0"/>
                              </a:rPr>
                              <m:t>0</m:t>
                            </m:r>
                          </m:sub>
                        </m:sSub>
                        <m:r>
                          <a:rPr lang="he-IL" sz="1800" b="0" i="1" smtClean="0">
                            <a:solidFill>
                              <a:schemeClr val="tx1"/>
                            </a:solidFill>
                            <a:latin typeface="Cambria Math" panose="02040503050406030204" pitchFamily="18" charset="0"/>
                          </a:rPr>
                          <m:t>,</m:t>
                        </m:r>
                        <m:r>
                          <a:rPr lang="he-IL" sz="1800" b="0" i="1" smtClean="0">
                            <a:solidFill>
                              <a:schemeClr val="tx1"/>
                            </a:solidFill>
                            <a:latin typeface="Cambria Math" panose="02040503050406030204" pitchFamily="18" charset="0"/>
                          </a:rPr>
                          <m:t>𝐹</m:t>
                        </m:r>
                        <m:r>
                          <a:rPr lang="he-IL" sz="1800" b="0" i="1" smtClean="0">
                            <a:solidFill>
                              <a:schemeClr val="tx1"/>
                            </a:solidFill>
                            <a:latin typeface="Cambria Math" panose="02040503050406030204" pitchFamily="18" charset="0"/>
                          </a:rPr>
                          <m:t>,</m:t>
                        </m:r>
                        <m:r>
                          <m:rPr>
                            <m:sty m:val="p"/>
                          </m:rPr>
                          <a:rPr lang="he-IL" sz="1800" b="0" i="0" smtClean="0">
                            <a:solidFill>
                              <a:schemeClr val="tx1"/>
                            </a:solidFill>
                            <a:latin typeface="Cambria Math" panose="02040503050406030204" pitchFamily="18" charset="0"/>
                          </a:rPr>
                          <m:t>Γ</m:t>
                        </m:r>
                        <m:r>
                          <a:rPr lang="he-IL" sz="1800" b="0" i="1" smtClean="0">
                            <a:solidFill>
                              <a:schemeClr val="tx1"/>
                            </a:solidFill>
                            <a:latin typeface="Cambria Math" panose="02040503050406030204" pitchFamily="18" charset="0"/>
                          </a:rPr>
                          <m:t>,</m:t>
                        </m:r>
                        <m:r>
                          <m:rPr>
                            <m:sty m:val="p"/>
                          </m:rPr>
                          <a:rPr lang="he-IL" sz="1800" b="0" i="0" smtClean="0">
                            <a:solidFill>
                              <a:schemeClr val="tx1"/>
                            </a:solidFill>
                            <a:latin typeface="Cambria Math" panose="02040503050406030204" pitchFamily="18" charset="0"/>
                          </a:rPr>
                          <m:t>Σ</m:t>
                        </m:r>
                        <m:r>
                          <a:rPr lang="he-IL" sz="1800" b="0" i="1" smtClean="0">
                            <a:solidFill>
                              <a:schemeClr val="tx1"/>
                            </a:solidFill>
                            <a:latin typeface="Cambria Math" panose="02040503050406030204" pitchFamily="18" charset="0"/>
                          </a:rPr>
                          <m:t>,</m:t>
                        </m:r>
                        <m:r>
                          <a:rPr lang="he-IL" sz="1800" b="0" i="1" smtClean="0">
                            <a:solidFill>
                              <a:schemeClr val="tx1"/>
                            </a:solidFill>
                            <a:latin typeface="Cambria Math" panose="02040503050406030204" pitchFamily="18" charset="0"/>
                          </a:rPr>
                          <m:t>𝑏</m:t>
                        </m:r>
                        <m:r>
                          <a:rPr lang="he-IL" sz="1800" b="0" i="1" smtClean="0">
                            <a:solidFill>
                              <a:schemeClr val="tx1"/>
                            </a:solidFill>
                            <a:latin typeface="Cambria Math" panose="02040503050406030204" pitchFamily="18" charset="0"/>
                          </a:rPr>
                          <m:t>,</m:t>
                        </m:r>
                        <m:sSup>
                          <m:sSupPr>
                            <m:ctrlPr>
                              <a:rPr lang="he-IL" sz="1800" b="0" i="1" smtClean="0">
                                <a:solidFill>
                                  <a:schemeClr val="tx1"/>
                                </a:solidFill>
                                <a:latin typeface="Cambria Math" panose="02040503050406030204" pitchFamily="18" charset="0"/>
                              </a:rPr>
                            </m:ctrlPr>
                          </m:sSupPr>
                          <m:e>
                            <m:r>
                              <a:rPr lang="he-IL" sz="1800" b="0" i="1" smtClean="0">
                                <a:solidFill>
                                  <a:schemeClr val="tx1"/>
                                </a:solidFill>
                                <a:latin typeface="Cambria Math" panose="02040503050406030204" pitchFamily="18" charset="0"/>
                              </a:rPr>
                              <m:t>𝛿</m:t>
                            </m:r>
                          </m:e>
                          <m:sup>
                            <m:r>
                              <a:rPr lang="he-IL" sz="1800" b="0" i="1" smtClean="0">
                                <a:solidFill>
                                  <a:schemeClr val="tx1"/>
                                </a:solidFill>
                                <a:latin typeface="Cambria Math" panose="02040503050406030204" pitchFamily="18" charset="0"/>
                              </a:rPr>
                              <m:t>′</m:t>
                            </m:r>
                          </m:sup>
                        </m:sSup>
                      </m:e>
                    </m:d>
                  </m:oMath>
                </a14:m>
                <a:endParaRPr lang="he-IL" sz="1800" b="0" dirty="0">
                  <a:solidFill>
                    <a:schemeClr val="tx1"/>
                  </a:solidFill>
                </a:endParaRPr>
              </a:p>
              <a:p>
                <a:pPr lvl="1"/>
                <a:endParaRPr lang="he-IL" sz="1800" dirty="0">
                  <a:solidFill>
                    <a:schemeClr val="tx1"/>
                  </a:solidFill>
                </a:endParaRPr>
              </a:p>
              <a:p>
                <a:pPr lvl="1"/>
                <a14:m>
                  <m:oMath xmlns:m="http://schemas.openxmlformats.org/officeDocument/2006/math">
                    <m:r>
                      <a:rPr lang="he-IL" sz="1800" b="0" i="1" smtClean="0">
                        <a:solidFill>
                          <a:schemeClr val="tx1"/>
                        </a:solidFill>
                        <a:latin typeface="Cambria Math" panose="02040503050406030204" pitchFamily="18" charset="0"/>
                      </a:rPr>
                      <m:t>𝑖𝑓</m:t>
                    </m:r>
                    <m:r>
                      <a:rPr lang="he-IL" sz="1800" b="0" i="1" smtClean="0">
                        <a:solidFill>
                          <a:schemeClr val="tx1"/>
                        </a:solidFill>
                        <a:latin typeface="Cambria Math" panose="02040503050406030204" pitchFamily="18" charset="0"/>
                      </a:rPr>
                      <m:t> </m:t>
                    </m:r>
                    <m:r>
                      <a:rPr lang="he-IL" sz="1800" b="0" i="1" smtClean="0">
                        <a:solidFill>
                          <a:schemeClr val="tx1"/>
                        </a:solidFill>
                        <a:latin typeface="Cambria Math" panose="02040503050406030204" pitchFamily="18" charset="0"/>
                      </a:rPr>
                      <m:t>𝛿</m:t>
                    </m:r>
                    <m:d>
                      <m:dPr>
                        <m:ctrlPr>
                          <a:rPr lang="he-IL" sz="1800" b="0" i="1" smtClean="0">
                            <a:solidFill>
                              <a:schemeClr val="tx1"/>
                            </a:solidFill>
                            <a:latin typeface="Cambria Math" panose="02040503050406030204" pitchFamily="18" charset="0"/>
                          </a:rPr>
                        </m:ctrlPr>
                      </m:dPr>
                      <m:e>
                        <m:r>
                          <a:rPr lang="he-IL" sz="1800" b="0" i="1" smtClean="0">
                            <a:solidFill>
                              <a:schemeClr val="tx1"/>
                            </a:solidFill>
                            <a:latin typeface="Cambria Math" panose="02040503050406030204" pitchFamily="18" charset="0"/>
                          </a:rPr>
                          <m:t>𝑞</m:t>
                        </m:r>
                        <m:r>
                          <a:rPr lang="he-IL" sz="1800" b="0" i="1" smtClean="0">
                            <a:solidFill>
                              <a:schemeClr val="tx1"/>
                            </a:solidFill>
                            <a:latin typeface="Cambria Math" panose="02040503050406030204" pitchFamily="18" charset="0"/>
                          </a:rPr>
                          <m:t>,</m:t>
                        </m:r>
                        <m:r>
                          <a:rPr lang="he-IL" sz="1800" b="0" i="1" smtClean="0">
                            <a:solidFill>
                              <a:schemeClr val="tx1"/>
                            </a:solidFill>
                            <a:latin typeface="Cambria Math" panose="02040503050406030204" pitchFamily="18" charset="0"/>
                          </a:rPr>
                          <m:t>𝜎</m:t>
                        </m:r>
                      </m:e>
                    </m:d>
                    <m:r>
                      <a:rPr lang="he-IL" sz="1800" b="0" i="1" smtClean="0">
                        <a:solidFill>
                          <a:schemeClr val="tx1"/>
                        </a:solidFill>
                        <a:latin typeface="Cambria Math" panose="02040503050406030204" pitchFamily="18" charset="0"/>
                      </a:rPr>
                      <m:t>=</m:t>
                    </m:r>
                    <m:d>
                      <m:dPr>
                        <m:ctrlPr>
                          <a:rPr lang="he-IL" sz="1800" b="0" i="1" smtClean="0">
                            <a:solidFill>
                              <a:schemeClr val="tx1"/>
                            </a:solidFill>
                            <a:latin typeface="Cambria Math" panose="02040503050406030204" pitchFamily="18" charset="0"/>
                          </a:rPr>
                        </m:ctrlPr>
                      </m:dPr>
                      <m:e>
                        <m:sSup>
                          <m:sSupPr>
                            <m:ctrlPr>
                              <a:rPr lang="he-IL" sz="1800" b="0" i="1" smtClean="0">
                                <a:solidFill>
                                  <a:schemeClr val="tx1"/>
                                </a:solidFill>
                                <a:latin typeface="Cambria Math" panose="02040503050406030204" pitchFamily="18" charset="0"/>
                              </a:rPr>
                            </m:ctrlPr>
                          </m:sSupPr>
                          <m:e>
                            <m:r>
                              <a:rPr lang="he-IL" sz="1800" b="0" i="1" smtClean="0">
                                <a:solidFill>
                                  <a:schemeClr val="tx1"/>
                                </a:solidFill>
                                <a:latin typeface="Cambria Math" panose="02040503050406030204" pitchFamily="18" charset="0"/>
                              </a:rPr>
                              <m:t>𝑞</m:t>
                            </m:r>
                          </m:e>
                          <m:sup>
                            <m:r>
                              <a:rPr lang="he-IL" sz="1800" b="0" i="1" smtClean="0">
                                <a:solidFill>
                                  <a:schemeClr val="tx1"/>
                                </a:solidFill>
                                <a:latin typeface="Cambria Math" panose="02040503050406030204" pitchFamily="18" charset="0"/>
                              </a:rPr>
                              <m:t>′</m:t>
                            </m:r>
                          </m:sup>
                        </m:sSup>
                        <m:r>
                          <a:rPr lang="he-IL" sz="1800" b="0" i="1" smtClean="0">
                            <a:solidFill>
                              <a:schemeClr val="tx1"/>
                            </a:solidFill>
                            <a:latin typeface="Cambria Math" panose="02040503050406030204" pitchFamily="18" charset="0"/>
                          </a:rPr>
                          <m:t>, </m:t>
                        </m:r>
                        <m:sSup>
                          <m:sSupPr>
                            <m:ctrlPr>
                              <a:rPr lang="he-IL" sz="1800" b="0" i="1" smtClean="0">
                                <a:solidFill>
                                  <a:schemeClr val="tx1"/>
                                </a:solidFill>
                                <a:latin typeface="Cambria Math" panose="02040503050406030204" pitchFamily="18" charset="0"/>
                              </a:rPr>
                            </m:ctrlPr>
                          </m:sSupPr>
                          <m:e>
                            <m:r>
                              <a:rPr lang="he-IL" sz="1800" b="0" i="1" smtClean="0">
                                <a:solidFill>
                                  <a:schemeClr val="tx1"/>
                                </a:solidFill>
                                <a:latin typeface="Cambria Math" panose="02040503050406030204" pitchFamily="18" charset="0"/>
                              </a:rPr>
                              <m:t>𝜎</m:t>
                            </m:r>
                          </m:e>
                          <m:sup>
                            <m:r>
                              <a:rPr lang="he-IL" sz="1800" b="0" i="1" smtClean="0">
                                <a:solidFill>
                                  <a:schemeClr val="tx1"/>
                                </a:solidFill>
                                <a:latin typeface="Cambria Math" panose="02040503050406030204" pitchFamily="18" charset="0"/>
                              </a:rPr>
                              <m:t>′</m:t>
                            </m:r>
                          </m:sup>
                        </m:sSup>
                        <m:r>
                          <a:rPr lang="he-IL" sz="1800" b="0" i="1" smtClean="0">
                            <a:solidFill>
                              <a:schemeClr val="tx1"/>
                            </a:solidFill>
                            <a:latin typeface="Cambria Math" panose="02040503050406030204" pitchFamily="18" charset="0"/>
                          </a:rPr>
                          <m:t>,</m:t>
                        </m:r>
                        <m:r>
                          <a:rPr lang="he-IL" sz="1800" b="0" i="1" smtClean="0">
                            <a:solidFill>
                              <a:schemeClr val="tx1"/>
                            </a:solidFill>
                            <a:latin typeface="Cambria Math" panose="02040503050406030204" pitchFamily="18" charset="0"/>
                          </a:rPr>
                          <m:t>𝑚</m:t>
                        </m:r>
                      </m:e>
                    </m:d>
                    <m:r>
                      <a:rPr lang="he-IL" sz="1800" b="0" i="1" smtClean="0">
                        <a:solidFill>
                          <a:schemeClr val="tx1"/>
                        </a:solidFill>
                        <a:latin typeface="Cambria Math" panose="02040503050406030204" pitchFamily="18" charset="0"/>
                      </a:rPr>
                      <m:t> </m:t>
                    </m:r>
                    <m:r>
                      <a:rPr lang="he-IL" sz="1800" b="0" i="1" smtClean="0">
                        <a:solidFill>
                          <a:schemeClr val="tx1"/>
                        </a:solidFill>
                        <a:latin typeface="Cambria Math" panose="02040503050406030204" pitchFamily="18" charset="0"/>
                      </a:rPr>
                      <m:t>𝑡h𝑒𝑛</m:t>
                    </m:r>
                    <m:r>
                      <a:rPr lang="he-IL" sz="1800" b="0" i="1" smtClean="0">
                        <a:solidFill>
                          <a:schemeClr val="tx1"/>
                        </a:solidFill>
                        <a:latin typeface="Cambria Math" panose="02040503050406030204" pitchFamily="18" charset="0"/>
                      </a:rPr>
                      <m:t>  </m:t>
                    </m:r>
                    <m:sSup>
                      <m:sSupPr>
                        <m:ctrlPr>
                          <a:rPr lang="he-IL" sz="1800" b="0" i="1" smtClean="0">
                            <a:solidFill>
                              <a:schemeClr val="tx1"/>
                            </a:solidFill>
                            <a:latin typeface="Cambria Math" panose="02040503050406030204" pitchFamily="18" charset="0"/>
                          </a:rPr>
                        </m:ctrlPr>
                      </m:sSupPr>
                      <m:e>
                        <m:r>
                          <a:rPr lang="he-IL" sz="1800" b="0" i="1" smtClean="0">
                            <a:solidFill>
                              <a:schemeClr val="tx1"/>
                            </a:solidFill>
                            <a:latin typeface="Cambria Math" panose="02040503050406030204" pitchFamily="18" charset="0"/>
                          </a:rPr>
                          <m:t>𝛿</m:t>
                        </m:r>
                      </m:e>
                      <m:sup>
                        <m:r>
                          <a:rPr lang="he-IL" sz="1800" b="0" i="1" smtClean="0">
                            <a:solidFill>
                              <a:schemeClr val="tx1"/>
                            </a:solidFill>
                            <a:latin typeface="Cambria Math" panose="02040503050406030204" pitchFamily="18" charset="0"/>
                          </a:rPr>
                          <m:t>′</m:t>
                        </m:r>
                      </m:sup>
                    </m:sSup>
                    <m:d>
                      <m:dPr>
                        <m:ctrlPr>
                          <a:rPr lang="he-IL" sz="1800" b="0" i="1" smtClean="0">
                            <a:solidFill>
                              <a:schemeClr val="tx1"/>
                            </a:solidFill>
                            <a:latin typeface="Cambria Math" panose="02040503050406030204" pitchFamily="18" charset="0"/>
                          </a:rPr>
                        </m:ctrlPr>
                      </m:dPr>
                      <m:e>
                        <m:r>
                          <a:rPr lang="he-IL" sz="1800" b="0" i="1" smtClean="0">
                            <a:solidFill>
                              <a:schemeClr val="tx1"/>
                            </a:solidFill>
                            <a:latin typeface="Cambria Math" panose="02040503050406030204" pitchFamily="18" charset="0"/>
                          </a:rPr>
                          <m:t>𝑞</m:t>
                        </m:r>
                        <m:r>
                          <a:rPr lang="he-IL" sz="1800" b="0" i="1" smtClean="0">
                            <a:solidFill>
                              <a:schemeClr val="tx1"/>
                            </a:solidFill>
                            <a:latin typeface="Cambria Math" panose="02040503050406030204" pitchFamily="18" charset="0"/>
                          </a:rPr>
                          <m:t>,</m:t>
                        </m:r>
                        <m:r>
                          <a:rPr lang="he-IL" sz="1800" b="0" i="1" smtClean="0">
                            <a:solidFill>
                              <a:schemeClr val="tx1"/>
                            </a:solidFill>
                            <a:latin typeface="Cambria Math" panose="02040503050406030204" pitchFamily="18" charset="0"/>
                          </a:rPr>
                          <m:t>𝜎</m:t>
                        </m:r>
                        <m:r>
                          <a:rPr lang="he-IL"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𝜏</m:t>
                        </m:r>
                      </m:e>
                    </m:d>
                    <m:r>
                      <a:rPr lang="he-IL" sz="1800" b="0" i="1" smtClean="0">
                        <a:solidFill>
                          <a:schemeClr val="tx1"/>
                        </a:solidFill>
                        <a:latin typeface="Cambria Math" panose="02040503050406030204" pitchFamily="18" charset="0"/>
                      </a:rPr>
                      <m:t>=(</m:t>
                    </m:r>
                    <m:sSup>
                      <m:sSupPr>
                        <m:ctrlPr>
                          <a:rPr lang="he-IL" sz="1800" b="0" i="1" smtClean="0">
                            <a:solidFill>
                              <a:schemeClr val="tx1"/>
                            </a:solidFill>
                            <a:latin typeface="Cambria Math" panose="02040503050406030204" pitchFamily="18" charset="0"/>
                          </a:rPr>
                        </m:ctrlPr>
                      </m:sSupPr>
                      <m:e>
                        <m:r>
                          <a:rPr lang="he-IL" sz="1800" b="0" i="1" smtClean="0">
                            <a:solidFill>
                              <a:schemeClr val="tx1"/>
                            </a:solidFill>
                            <a:latin typeface="Cambria Math" panose="02040503050406030204" pitchFamily="18" charset="0"/>
                          </a:rPr>
                          <m:t>𝑞</m:t>
                        </m:r>
                      </m:e>
                      <m:sup>
                        <m:r>
                          <a:rPr lang="he-IL" sz="1800" b="0" i="1" smtClean="0">
                            <a:solidFill>
                              <a:schemeClr val="tx1"/>
                            </a:solidFill>
                            <a:latin typeface="Cambria Math" panose="02040503050406030204" pitchFamily="18" charset="0"/>
                          </a:rPr>
                          <m:t>′</m:t>
                        </m:r>
                      </m:sup>
                    </m:sSup>
                    <m:r>
                      <a:rPr lang="he-IL" sz="1800" b="0" i="1" smtClean="0">
                        <a:solidFill>
                          <a:schemeClr val="tx1"/>
                        </a:solidFill>
                        <a:latin typeface="Cambria Math" panose="02040503050406030204" pitchFamily="18" charset="0"/>
                      </a:rPr>
                      <m:t>, </m:t>
                    </m:r>
                    <m:sSup>
                      <m:sSupPr>
                        <m:ctrlPr>
                          <a:rPr lang="he-IL" sz="1800" b="0" i="1" smtClean="0">
                            <a:solidFill>
                              <a:schemeClr val="tx1"/>
                            </a:solidFill>
                            <a:latin typeface="Cambria Math" panose="02040503050406030204" pitchFamily="18" charset="0"/>
                          </a:rPr>
                        </m:ctrlPr>
                      </m:sSupPr>
                      <m:e>
                        <m:r>
                          <a:rPr lang="he-IL" sz="1800" b="0" i="1" smtClean="0">
                            <a:solidFill>
                              <a:schemeClr val="tx1"/>
                            </a:solidFill>
                            <a:latin typeface="Cambria Math" panose="02040503050406030204" pitchFamily="18" charset="0"/>
                          </a:rPr>
                          <m:t>𝜎</m:t>
                        </m:r>
                      </m:e>
                      <m:sup>
                        <m:r>
                          <a:rPr lang="he-IL" sz="1800" b="0" i="1" smtClean="0">
                            <a:solidFill>
                              <a:schemeClr val="tx1"/>
                            </a:solidFill>
                            <a:latin typeface="Cambria Math" panose="02040503050406030204" pitchFamily="18" charset="0"/>
                          </a:rPr>
                          <m:t>′</m:t>
                        </m:r>
                      </m:sup>
                    </m:sSup>
                    <m:r>
                      <a:rPr lang="he-IL" sz="1800" b="0" i="1" smtClean="0">
                        <a:solidFill>
                          <a:schemeClr val="tx1"/>
                        </a:solidFill>
                        <a:latin typeface="Cambria Math" panose="02040503050406030204" pitchFamily="18" charset="0"/>
                      </a:rPr>
                      <m:t>,0,</m:t>
                    </m:r>
                    <m:r>
                      <a:rPr lang="he-IL" sz="1800" b="0" i="1" smtClean="0">
                        <a:solidFill>
                          <a:schemeClr val="tx1"/>
                        </a:solidFill>
                        <a:latin typeface="Cambria Math" panose="02040503050406030204" pitchFamily="18" charset="0"/>
                      </a:rPr>
                      <m:t>𝑚</m:t>
                    </m:r>
                    <m:r>
                      <a:rPr lang="he-IL" sz="1800" b="0" i="1" smtClean="0">
                        <a:solidFill>
                          <a:schemeClr val="tx1"/>
                        </a:solidFill>
                        <a:latin typeface="Cambria Math" panose="02040503050406030204" pitchFamily="18" charset="0"/>
                      </a:rPr>
                      <m:t>,</m:t>
                    </m:r>
                    <m:r>
                      <a:rPr lang="he-IL" sz="1800" b="0" i="1" smtClean="0">
                        <a:solidFill>
                          <a:schemeClr val="tx1"/>
                        </a:solidFill>
                        <a:latin typeface="Cambria Math" panose="02040503050406030204" pitchFamily="18" charset="0"/>
                      </a:rPr>
                      <m:t>𝑆</m:t>
                    </m:r>
                    <m:r>
                      <a:rPr lang="he-IL" sz="1800" b="0" i="1" smtClean="0">
                        <a:solidFill>
                          <a:schemeClr val="tx1"/>
                        </a:solidFill>
                        <a:latin typeface="Cambria Math" panose="02040503050406030204" pitchFamily="18" charset="0"/>
                      </a:rPr>
                      <m:t>)</m:t>
                    </m:r>
                  </m:oMath>
                </a14:m>
                <a:r>
                  <a:rPr lang="he-IL" sz="1800" dirty="0">
                    <a:solidFill>
                      <a:schemeClr val="tx1"/>
                    </a:solidFill>
                  </a:rPr>
                  <a:t> </a:t>
                </a:r>
                <a:endParaRPr lang="en-US" sz="1800" dirty="0">
                  <a:solidFill>
                    <a:schemeClr val="tx1"/>
                  </a:solidFill>
                </a:endParaRPr>
              </a:p>
              <a:p>
                <a:pPr lvl="1" rtl="1"/>
                <a:endParaRPr lang="he-IL" sz="1800" dirty="0">
                  <a:solidFill>
                    <a:schemeClr val="tx1"/>
                  </a:solidFill>
                </a:endParaRPr>
              </a:p>
              <a:p>
                <a:pPr lvl="1" rtl="1"/>
                <a:endParaRPr lang="he-IL" sz="1800" dirty="0">
                  <a:solidFill>
                    <a:schemeClr val="tx1"/>
                  </a:solidFill>
                </a:endParaRPr>
              </a:p>
              <a:p>
                <a:pPr lvl="1" rtl="1"/>
                <a:endParaRPr lang="he-IL" sz="1800" dirty="0">
                  <a:solidFill>
                    <a:schemeClr val="tx1"/>
                  </a:solidFill>
                </a:endParaRPr>
              </a:p>
              <a:p>
                <a:pPr lvl="1" rtl="1"/>
                <a:endParaRPr lang="he-IL" sz="1800" dirty="0">
                  <a:solidFill>
                    <a:schemeClr val="tx1"/>
                  </a:solidFill>
                </a:endParaRPr>
              </a:p>
              <a:p>
                <a:pPr lvl="1" algn="r" rtl="1"/>
                <a:r>
                  <a:rPr lang="he-IL" sz="1800" dirty="0">
                    <a:solidFill>
                      <a:schemeClr val="tx1"/>
                    </a:solidFill>
                  </a:rPr>
                  <a:t>בעצם M2 עושה אותו דבר כמו </a:t>
                </a:r>
                <a:r>
                  <a:rPr lang="he-IL" sz="1800" dirty="0" err="1">
                    <a:solidFill>
                      <a:schemeClr val="tx1"/>
                    </a:solidFill>
                  </a:rPr>
                  <a:t>M</a:t>
                </a:r>
                <a:r>
                  <a:rPr lang="he-IL" sz="1800" dirty="0">
                    <a:solidFill>
                      <a:schemeClr val="tx1"/>
                    </a:solidFill>
                  </a:rPr>
                  <a:t> ופשוט לא משתמשת בסרט השני. קל לראות שהן מחשבות אותו דבר</a:t>
                </a:r>
                <a:endParaRPr lang="en-US" sz="1800" dirty="0">
                  <a:solidFill>
                    <a:schemeClr val="tx1"/>
                  </a:solidFill>
                </a:endParaRPr>
              </a:p>
            </p:txBody>
          </p:sp>
        </mc:Choice>
        <mc:Fallback>
          <p:sp>
            <p:nvSpPr>
              <p:cNvPr id="6" name="מציין מיקום תוכן 2">
                <a:extLst>
                  <a:ext uri="{FF2B5EF4-FFF2-40B4-BE49-F238E27FC236}">
                    <a16:creationId xmlns:a16="http://schemas.microsoft.com/office/drawing/2014/main" id="{725C562F-AA77-4C92-BFF7-DA58FEF82F16}"/>
                  </a:ext>
                </a:extLst>
              </p:cNvPr>
              <p:cNvSpPr>
                <a:spLocks noGrp="1" noRot="1" noChangeAspect="1" noMove="1" noResize="1" noEditPoints="1" noAdjustHandles="1" noChangeArrowheads="1" noChangeShapeType="1" noTextEdit="1"/>
              </p:cNvSpPr>
              <p:nvPr>
                <p:ph idx="1"/>
              </p:nvPr>
            </p:nvSpPr>
            <p:spPr>
              <a:xfrm>
                <a:off x="1143000" y="2057400"/>
                <a:ext cx="9872871" cy="4038600"/>
              </a:xfrm>
              <a:blipFill>
                <a:blip r:embed="rId2"/>
                <a:stretch>
                  <a:fillRect l="-1157" t="-1567"/>
                </a:stretch>
              </a:blipFill>
            </p:spPr>
            <p:txBody>
              <a:bodyPr/>
              <a:lstStyle/>
              <a:p>
                <a:r>
                  <a:rPr lang="en-IL">
                    <a:noFill/>
                  </a:rPr>
                  <a:t> </a:t>
                </a:r>
              </a:p>
            </p:txBody>
          </p:sp>
        </mc:Fallback>
      </mc:AlternateContent>
      <p:cxnSp>
        <p:nvCxnSpPr>
          <p:cNvPr id="3" name="Straight Arrow Connector 2">
            <a:extLst>
              <a:ext uri="{FF2B5EF4-FFF2-40B4-BE49-F238E27FC236}">
                <a16:creationId xmlns:a16="http://schemas.microsoft.com/office/drawing/2014/main" id="{ED8B601B-D297-0549-9A4B-4CB303D56D07}"/>
              </a:ext>
            </a:extLst>
          </p:cNvPr>
          <p:cNvCxnSpPr>
            <a:cxnSpLocks/>
          </p:cNvCxnSpPr>
          <p:nvPr/>
        </p:nvCxnSpPr>
        <p:spPr>
          <a:xfrm flipV="1">
            <a:off x="5591908" y="4349262"/>
            <a:ext cx="363415" cy="316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3F6DA80-DB6F-C441-8857-FE94DB5D3379}"/>
              </a:ext>
            </a:extLst>
          </p:cNvPr>
          <p:cNvCxnSpPr>
            <a:cxnSpLocks/>
          </p:cNvCxnSpPr>
          <p:nvPr/>
        </p:nvCxnSpPr>
        <p:spPr>
          <a:xfrm flipV="1">
            <a:off x="6271846" y="4349262"/>
            <a:ext cx="0" cy="316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C64970F-4E9B-4E40-88A4-6F1213493C81}"/>
              </a:ext>
            </a:extLst>
          </p:cNvPr>
          <p:cNvCxnSpPr>
            <a:cxnSpLocks/>
          </p:cNvCxnSpPr>
          <p:nvPr/>
        </p:nvCxnSpPr>
        <p:spPr>
          <a:xfrm flipH="1" flipV="1">
            <a:off x="6553200" y="4349261"/>
            <a:ext cx="492369" cy="57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2E00CE6-4A2D-6942-B384-939B8FF97E16}"/>
              </a:ext>
            </a:extLst>
          </p:cNvPr>
          <p:cNvCxnSpPr>
            <a:cxnSpLocks/>
          </p:cNvCxnSpPr>
          <p:nvPr/>
        </p:nvCxnSpPr>
        <p:spPr>
          <a:xfrm flipH="1" flipV="1">
            <a:off x="6799385" y="4349261"/>
            <a:ext cx="1383323" cy="483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EA01B81-96E5-204C-BB07-1DDE3DD3BC90}"/>
              </a:ext>
            </a:extLst>
          </p:cNvPr>
          <p:cNvSpPr txBox="1"/>
          <p:nvPr/>
        </p:nvSpPr>
        <p:spPr>
          <a:xfrm>
            <a:off x="5046785" y="4665785"/>
            <a:ext cx="803030" cy="523220"/>
          </a:xfrm>
          <a:prstGeom prst="rect">
            <a:avLst/>
          </a:prstGeom>
          <a:noFill/>
        </p:spPr>
        <p:txBody>
          <a:bodyPr wrap="square" rtlCol="0">
            <a:spAutoFit/>
          </a:bodyPr>
          <a:lstStyle/>
          <a:p>
            <a:pPr marL="0" algn="r" defTabSz="457200" rtl="1" eaLnBrk="1" latinLnBrk="0" hangingPunct="1"/>
            <a:r>
              <a:rPr lang="he-IL" sz="1400" dirty="0"/>
              <a:t>תו לסרט הראשון</a:t>
            </a:r>
            <a:endParaRPr lang="en-IL" sz="1400" dirty="0"/>
          </a:p>
        </p:txBody>
      </p:sp>
      <p:sp>
        <p:nvSpPr>
          <p:cNvPr id="20" name="TextBox 19">
            <a:extLst>
              <a:ext uri="{FF2B5EF4-FFF2-40B4-BE49-F238E27FC236}">
                <a16:creationId xmlns:a16="http://schemas.microsoft.com/office/drawing/2014/main" id="{F9AE0372-2CEC-7248-969D-B1FC65EF159B}"/>
              </a:ext>
            </a:extLst>
          </p:cNvPr>
          <p:cNvSpPr txBox="1"/>
          <p:nvPr/>
        </p:nvSpPr>
        <p:spPr>
          <a:xfrm>
            <a:off x="5797061" y="4665785"/>
            <a:ext cx="803030" cy="523220"/>
          </a:xfrm>
          <a:prstGeom prst="rect">
            <a:avLst/>
          </a:prstGeom>
          <a:noFill/>
        </p:spPr>
        <p:txBody>
          <a:bodyPr wrap="square" rtlCol="0">
            <a:spAutoFit/>
          </a:bodyPr>
          <a:lstStyle/>
          <a:p>
            <a:pPr marL="0" algn="r" defTabSz="457200" rtl="1" eaLnBrk="1" latinLnBrk="0" hangingPunct="1"/>
            <a:r>
              <a:rPr lang="he-IL" sz="1400" dirty="0"/>
              <a:t>תו לסרט השני</a:t>
            </a:r>
            <a:endParaRPr lang="en-IL" sz="1400" dirty="0"/>
          </a:p>
        </p:txBody>
      </p:sp>
      <p:sp>
        <p:nvSpPr>
          <p:cNvPr id="23" name="TextBox 22">
            <a:extLst>
              <a:ext uri="{FF2B5EF4-FFF2-40B4-BE49-F238E27FC236}">
                <a16:creationId xmlns:a16="http://schemas.microsoft.com/office/drawing/2014/main" id="{7895ADE5-8230-1B4E-984A-CB53D96F3506}"/>
              </a:ext>
            </a:extLst>
          </p:cNvPr>
          <p:cNvSpPr txBox="1"/>
          <p:nvPr/>
        </p:nvSpPr>
        <p:spPr>
          <a:xfrm>
            <a:off x="7754815" y="4833047"/>
            <a:ext cx="803030" cy="738664"/>
          </a:xfrm>
          <a:prstGeom prst="rect">
            <a:avLst/>
          </a:prstGeom>
          <a:noFill/>
        </p:spPr>
        <p:txBody>
          <a:bodyPr wrap="square" rtlCol="0">
            <a:spAutoFit/>
          </a:bodyPr>
          <a:lstStyle/>
          <a:p>
            <a:pPr algn="r" rtl="1"/>
            <a:r>
              <a:rPr lang="he-IL" sz="1400" dirty="0"/>
              <a:t>תנועה בסרט השני</a:t>
            </a:r>
            <a:endParaRPr lang="en-IL" sz="1400" dirty="0"/>
          </a:p>
        </p:txBody>
      </p:sp>
      <p:sp>
        <p:nvSpPr>
          <p:cNvPr id="24" name="TextBox 23">
            <a:extLst>
              <a:ext uri="{FF2B5EF4-FFF2-40B4-BE49-F238E27FC236}">
                <a16:creationId xmlns:a16="http://schemas.microsoft.com/office/drawing/2014/main" id="{CB5A4B9D-D495-134E-B9F7-3EBE9F1DDF74}"/>
              </a:ext>
            </a:extLst>
          </p:cNvPr>
          <p:cNvSpPr txBox="1"/>
          <p:nvPr/>
        </p:nvSpPr>
        <p:spPr>
          <a:xfrm>
            <a:off x="6553200" y="4887960"/>
            <a:ext cx="803030" cy="738664"/>
          </a:xfrm>
          <a:prstGeom prst="rect">
            <a:avLst/>
          </a:prstGeom>
          <a:noFill/>
        </p:spPr>
        <p:txBody>
          <a:bodyPr wrap="square" rtlCol="0">
            <a:spAutoFit/>
          </a:bodyPr>
          <a:lstStyle/>
          <a:p>
            <a:pPr marL="0" algn="r" defTabSz="457200" rtl="1" eaLnBrk="1" latinLnBrk="0" hangingPunct="1"/>
            <a:r>
              <a:rPr lang="he-IL" sz="1400" dirty="0"/>
              <a:t>תנועה בסרט הראשון</a:t>
            </a:r>
            <a:endParaRPr lang="en-IL" sz="1400" dirty="0"/>
          </a:p>
        </p:txBody>
      </p:sp>
    </p:spTree>
    <p:extLst>
      <p:ext uri="{BB962C8B-B14F-4D97-AF65-F5344CB8AC3E}">
        <p14:creationId xmlns:p14="http://schemas.microsoft.com/office/powerpoint/2010/main" val="416189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9161A3-28C6-4F1B-B6F8-B2574F16C6B5}"/>
              </a:ext>
            </a:extLst>
          </p:cNvPr>
          <p:cNvSpPr>
            <a:spLocks noGrp="1"/>
          </p:cNvSpPr>
          <p:nvPr>
            <p:ph type="title"/>
          </p:nvPr>
        </p:nvSpPr>
        <p:spPr>
          <a:xfrm>
            <a:off x="1160227" y="573212"/>
            <a:ext cx="9875520" cy="1356360"/>
          </a:xfrm>
        </p:spPr>
        <p:txBody>
          <a:bodyPr/>
          <a:lstStyle/>
          <a:p>
            <a:pPr algn="r"/>
            <a:r>
              <a:rPr lang="he-IL" dirty="0"/>
              <a:t>כיוון שני</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0EA66F8B-CA61-4596-B36E-756C24C6589C}"/>
                  </a:ext>
                </a:extLst>
              </p:cNvPr>
              <p:cNvSpPr>
                <a:spLocks noGrp="1"/>
              </p:cNvSpPr>
              <p:nvPr>
                <p:ph idx="1"/>
              </p:nvPr>
            </p:nvSpPr>
            <p:spPr>
              <a:xfrm>
                <a:off x="1278152" y="1572212"/>
                <a:ext cx="9872871" cy="4325520"/>
              </a:xfrm>
            </p:spPr>
            <p:txBody>
              <a:bodyPr>
                <a:normAutofit lnSpcReduction="10000"/>
              </a:bodyPr>
              <a:lstStyle/>
              <a:p>
                <a:pPr lvl="1" algn="r" rtl="1"/>
                <a:r>
                  <a:rPr lang="he-IL" dirty="0">
                    <a:solidFill>
                      <a:schemeClr val="tx1"/>
                    </a:solidFill>
                  </a:rPr>
                  <a:t> </a:t>
                </a:r>
                <a14:m>
                  <m:oMath xmlns:m="http://schemas.openxmlformats.org/officeDocument/2006/math">
                    <m:sSub>
                      <m:sSubPr>
                        <m:ctrlPr>
                          <a:rPr lang="en-US" sz="1800" i="1" dirty="0" smtClean="0">
                            <a:solidFill>
                              <a:schemeClr val="tx1"/>
                            </a:solidFill>
                            <a:latin typeface="Cambria Math" panose="02040503050406030204" pitchFamily="18" charset="0"/>
                          </a:rPr>
                        </m:ctrlPr>
                      </m:sSubPr>
                      <m:e>
                        <m:r>
                          <a:rPr lang="en-US" sz="1800" i="1" dirty="0">
                            <a:solidFill>
                              <a:schemeClr val="tx1"/>
                            </a:solidFill>
                            <a:latin typeface="Cambria Math" panose="02040503050406030204" pitchFamily="18" charset="0"/>
                          </a:rPr>
                          <m:t>𝐹</m:t>
                        </m:r>
                      </m:e>
                      <m:sub>
                        <m:r>
                          <a:rPr lang="en-US" sz="1800" b="0" i="1" dirty="0" smtClean="0">
                            <a:solidFill>
                              <a:schemeClr val="tx1"/>
                            </a:solidFill>
                            <a:latin typeface="Cambria Math" panose="02040503050406030204" pitchFamily="18" charset="0"/>
                          </a:rPr>
                          <m:t>𝑀</m:t>
                        </m:r>
                        <m:r>
                          <a:rPr lang="en-US" sz="1800" b="0" i="1" dirty="0" smtClean="0">
                            <a:solidFill>
                              <a:schemeClr val="tx1"/>
                            </a:solidFill>
                            <a:latin typeface="Cambria Math" panose="02040503050406030204" pitchFamily="18" charset="0"/>
                          </a:rPr>
                          <m:t> </m:t>
                        </m:r>
                      </m:sub>
                    </m:sSub>
                    <m:r>
                      <a:rPr lang="he-IL" dirty="0" smtClean="0">
                        <a:solidFill>
                          <a:schemeClr val="tx1"/>
                        </a:solidFill>
                        <a:latin typeface="Cambria Math" panose="02040503050406030204" pitchFamily="18" charset="0"/>
                      </a:rPr>
                      <m:t>⊇</m:t>
                    </m:r>
                  </m:oMath>
                </a14:m>
                <a:r>
                  <a:rPr lang="en-US" sz="1800" dirty="0">
                    <a:solidFill>
                      <a:schemeClr val="tx1"/>
                    </a:solidFill>
                  </a:rPr>
                  <a:t> </a:t>
                </a:r>
                <a14:m>
                  <m:oMath xmlns:m="http://schemas.openxmlformats.org/officeDocument/2006/math">
                    <m:sSub>
                      <m:sSubPr>
                        <m:ctrlPr>
                          <a:rPr lang="en-US" sz="1800" i="1" dirty="0">
                            <a:solidFill>
                              <a:schemeClr val="tx1"/>
                            </a:solidFill>
                            <a:latin typeface="Cambria Math" panose="02040503050406030204" pitchFamily="18" charset="0"/>
                          </a:rPr>
                        </m:ctrlPr>
                      </m:sSubPr>
                      <m:e>
                        <m:r>
                          <a:rPr lang="en-US" sz="1800" i="1" dirty="0">
                            <a:solidFill>
                              <a:schemeClr val="tx1"/>
                            </a:solidFill>
                            <a:latin typeface="Cambria Math" panose="02040503050406030204" pitchFamily="18" charset="0"/>
                          </a:rPr>
                          <m:t>𝐹</m:t>
                        </m:r>
                      </m:e>
                      <m:sub>
                        <m:sSup>
                          <m:sSupPr>
                            <m:ctrlPr>
                              <a:rPr lang="en-US" sz="1800" b="0" i="1" dirty="0" smtClean="0">
                                <a:solidFill>
                                  <a:schemeClr val="tx1"/>
                                </a:solidFill>
                                <a:latin typeface="Cambria Math" panose="02040503050406030204" pitchFamily="18" charset="0"/>
                              </a:rPr>
                            </m:ctrlPr>
                          </m:sSupPr>
                          <m:e>
                            <m:r>
                              <a:rPr lang="en-US" sz="1800" i="1" dirty="0">
                                <a:solidFill>
                                  <a:schemeClr val="tx1"/>
                                </a:solidFill>
                                <a:latin typeface="Cambria Math" panose="02040503050406030204" pitchFamily="18" charset="0"/>
                              </a:rPr>
                              <m:t>𝑀</m:t>
                            </m:r>
                          </m:e>
                          <m:sup>
                            <m:r>
                              <a:rPr lang="en-US" sz="1800" b="0" i="1" dirty="0" smtClean="0">
                                <a:solidFill>
                                  <a:schemeClr val="tx1"/>
                                </a:solidFill>
                                <a:latin typeface="Cambria Math" panose="02040503050406030204" pitchFamily="18" charset="0"/>
                              </a:rPr>
                              <m:t>2</m:t>
                            </m:r>
                          </m:sup>
                        </m:sSup>
                        <m:r>
                          <a:rPr lang="en-US" sz="1800" i="1" dirty="0">
                            <a:solidFill>
                              <a:schemeClr val="tx1"/>
                            </a:solidFill>
                            <a:latin typeface="Cambria Math" panose="02040503050406030204" pitchFamily="18" charset="0"/>
                          </a:rPr>
                          <m:t> </m:t>
                        </m:r>
                      </m:sub>
                    </m:sSub>
                  </m:oMath>
                </a14:m>
                <a:endParaRPr lang="he-IL" sz="1800" dirty="0">
                  <a:solidFill>
                    <a:schemeClr val="tx1"/>
                  </a:solidFill>
                </a:endParaRPr>
              </a:p>
              <a:p>
                <a:pPr lvl="1" algn="r" rtl="1"/>
                <a:r>
                  <a:rPr lang="he-IL" dirty="0">
                    <a:solidFill>
                      <a:schemeClr val="tx1"/>
                    </a:solidFill>
                  </a:rPr>
                  <a:t>נרצה להראות שלמכונה עם סרט אחד יש את אותו "</a:t>
                </a:r>
                <a:r>
                  <a:rPr lang="he-IL" dirty="0" err="1">
                    <a:solidFill>
                      <a:schemeClr val="tx1"/>
                    </a:solidFill>
                  </a:rPr>
                  <a:t>כח</a:t>
                </a:r>
                <a:r>
                  <a:rPr lang="he-IL" dirty="0">
                    <a:solidFill>
                      <a:schemeClr val="tx1"/>
                    </a:solidFill>
                  </a:rPr>
                  <a:t>"</a:t>
                </a:r>
                <a:r>
                  <a:rPr lang="en-US" dirty="0">
                    <a:solidFill>
                      <a:schemeClr val="tx1"/>
                    </a:solidFill>
                  </a:rPr>
                  <a:t> </a:t>
                </a:r>
                <a:r>
                  <a:rPr lang="he-IL" dirty="0">
                    <a:solidFill>
                      <a:schemeClr val="tx1"/>
                    </a:solidFill>
                  </a:rPr>
                  <a:t>כמו מכונה עם 2 סרטים.</a:t>
                </a:r>
              </a:p>
              <a:p>
                <a:pPr lvl="1" algn="r" rtl="1"/>
                <a:r>
                  <a:rPr lang="he-IL" dirty="0">
                    <a:solidFill>
                      <a:schemeClr val="tx1"/>
                    </a:solidFill>
                  </a:rPr>
                  <a:t>בהינתן</a:t>
                </a:r>
              </a:p>
              <a:p>
                <a:pPr lvl="1" algn="r" rtl="1"/>
                <a14:m>
                  <m:oMath xmlns:m="http://schemas.openxmlformats.org/officeDocument/2006/math">
                    <m:sSup>
                      <m:sSupPr>
                        <m:ctrlPr>
                          <a:rPr lang="en-US" sz="2000" b="0" i="1" smtClean="0">
                            <a:solidFill>
                              <a:schemeClr val="tx1"/>
                            </a:solidFill>
                            <a:latin typeface="Cambria Math" panose="02040503050406030204" pitchFamily="18" charset="0"/>
                          </a:rPr>
                        </m:ctrlPr>
                      </m:sSupPr>
                      <m:e>
                        <m:r>
                          <a:rPr lang="en-US" sz="2000" i="1" smtClean="0">
                            <a:solidFill>
                              <a:schemeClr val="tx1"/>
                            </a:solidFill>
                            <a:latin typeface="Cambria Math" panose="02040503050406030204" pitchFamily="18" charset="0"/>
                          </a:rPr>
                          <m:t>𝑀</m:t>
                        </m:r>
                      </m:e>
                      <m:sup>
                        <m:r>
                          <a:rPr lang="en-US" sz="2000" b="0" i="1" smtClean="0">
                            <a:solidFill>
                              <a:schemeClr val="tx1"/>
                            </a:solidFill>
                            <a:latin typeface="Cambria Math" panose="02040503050406030204" pitchFamily="18" charset="0"/>
                          </a:rPr>
                          <m:t>2</m:t>
                        </m:r>
                      </m:sup>
                    </m:sSup>
                    <m:r>
                      <a:rPr lang="en-US" sz="2000" i="1" smtClean="0">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𝑄</m:t>
                    </m:r>
                    <m:r>
                      <a:rPr lang="en-US" sz="2000" i="1" smtClean="0">
                        <a:solidFill>
                          <a:schemeClr val="tx1"/>
                        </a:solidFill>
                        <a:latin typeface="Cambria Math" panose="02040503050406030204" pitchFamily="18" charset="0"/>
                      </a:rPr>
                      <m:t>, </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𝑞</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𝐹</m:t>
                    </m:r>
                    <m:r>
                      <a:rPr lang="en-US" sz="2000" i="1">
                        <a:solidFill>
                          <a:schemeClr val="tx1"/>
                        </a:solidFill>
                        <a:latin typeface="Cambria Math" panose="02040503050406030204" pitchFamily="18" charset="0"/>
                      </a:rPr>
                      <m:t>, </m:t>
                    </m:r>
                    <m:r>
                      <m:rPr>
                        <m:sty m:val="p"/>
                      </m:rPr>
                      <a:rPr lang="el-GR" sz="2000" i="1">
                        <a:solidFill>
                          <a:schemeClr val="tx1"/>
                        </a:solidFill>
                        <a:latin typeface="Cambria Math" panose="02040503050406030204" pitchFamily="18" charset="0"/>
                        <a:ea typeface="Cambria Math" panose="02040503050406030204" pitchFamily="18" charset="0"/>
                      </a:rPr>
                      <m:t>Γ</m:t>
                    </m:r>
                    <m:r>
                      <a:rPr lang="en-US" sz="2000" i="1">
                        <a:solidFill>
                          <a:schemeClr val="tx1"/>
                        </a:solidFill>
                        <a:latin typeface="Cambria Math" panose="02040503050406030204" pitchFamily="18" charset="0"/>
                        <a:ea typeface="Cambria Math" panose="02040503050406030204" pitchFamily="18" charset="0"/>
                      </a:rPr>
                      <m:t>, </m:t>
                    </m:r>
                    <m:r>
                      <m:rPr>
                        <m:sty m:val="p"/>
                      </m:rPr>
                      <a:rPr lang="el-GR" sz="2000" i="1">
                        <a:solidFill>
                          <a:schemeClr val="tx1"/>
                        </a:solidFill>
                        <a:latin typeface="Cambria Math" panose="02040503050406030204" pitchFamily="18" charset="0"/>
                        <a:ea typeface="Cambria Math" panose="02040503050406030204" pitchFamily="18" charset="0"/>
                      </a:rPr>
                      <m:t>Σ</m:t>
                    </m:r>
                    <m:r>
                      <a:rPr lang="en-US" sz="2000" i="1">
                        <a:solidFill>
                          <a:schemeClr val="tx1"/>
                        </a:solidFill>
                        <a:latin typeface="Cambria Math" panose="02040503050406030204" pitchFamily="18" charset="0"/>
                        <a:ea typeface="Cambria Math" panose="02040503050406030204" pitchFamily="18" charset="0"/>
                      </a:rPr>
                      <m:t> , </m:t>
                    </m:r>
                    <m:r>
                      <a:rPr lang="en-US" sz="2000" i="1">
                        <a:solidFill>
                          <a:schemeClr val="tx1"/>
                        </a:solidFill>
                        <a:latin typeface="Cambria Math" panose="02040503050406030204" pitchFamily="18" charset="0"/>
                        <a:ea typeface="Cambria Math" panose="02040503050406030204" pitchFamily="18" charset="0"/>
                      </a:rPr>
                      <m:t>𝑏</m:t>
                    </m:r>
                    <m:r>
                      <a:rPr lang="en-US" sz="2000" i="1">
                        <a:solidFill>
                          <a:schemeClr val="tx1"/>
                        </a:solidFill>
                        <a:latin typeface="Cambria Math" panose="02040503050406030204" pitchFamily="18" charset="0"/>
                        <a:ea typeface="Cambria Math" panose="02040503050406030204" pitchFamily="18" charset="0"/>
                      </a:rPr>
                      <m:t> ,</m:t>
                    </m:r>
                    <m:r>
                      <a:rPr lang="en-US" sz="2000" i="1">
                        <a:solidFill>
                          <a:schemeClr val="tx1"/>
                        </a:solidFill>
                        <a:latin typeface="Cambria Math" panose="02040503050406030204" pitchFamily="18" charset="0"/>
                        <a:ea typeface="Cambria Math" panose="02040503050406030204" pitchFamily="18" charset="0"/>
                      </a:rPr>
                      <m:t>𝛿</m:t>
                    </m:r>
                    <m:r>
                      <a:rPr lang="en-US" sz="2000" i="1">
                        <a:solidFill>
                          <a:schemeClr val="tx1"/>
                        </a:solidFill>
                        <a:latin typeface="Cambria Math" panose="02040503050406030204" pitchFamily="18" charset="0"/>
                        <a:ea typeface="Cambria Math" panose="02040503050406030204" pitchFamily="18" charset="0"/>
                      </a:rPr>
                      <m:t>)</m:t>
                    </m:r>
                  </m:oMath>
                </a14:m>
                <a:r>
                  <a:rPr lang="he-IL" sz="2000" dirty="0">
                    <a:solidFill>
                      <a:schemeClr val="tx1"/>
                    </a:solidFill>
                  </a:rPr>
                  <a:t> </a:t>
                </a:r>
                <a:r>
                  <a:rPr lang="en-US" sz="2000" dirty="0">
                    <a:solidFill>
                      <a:schemeClr val="tx1"/>
                    </a:solidFill>
                  </a:rPr>
                  <a:t>  </a:t>
                </a:r>
              </a:p>
              <a:p>
                <a:pPr lvl="1" algn="r" rtl="1"/>
                <a:r>
                  <a:rPr lang="he-IL" sz="2000" dirty="0">
                    <a:solidFill>
                      <a:schemeClr val="tx1"/>
                    </a:solidFill>
                  </a:rPr>
                  <a:t>נגדיר</a:t>
                </a:r>
                <a:r>
                  <a:rPr lang="en-US" sz="2000" dirty="0">
                    <a:solidFill>
                      <a:schemeClr val="tx1"/>
                    </a:solidFill>
                  </a:rPr>
                  <a:t> </a:t>
                </a:r>
                <a:endParaRPr lang="he-IL" sz="2000" dirty="0">
                  <a:solidFill>
                    <a:schemeClr val="tx1"/>
                  </a:solidFill>
                </a:endParaRPr>
              </a:p>
              <a:p>
                <a:pPr lvl="1" algn="r" rtl="1"/>
                <a14:m>
                  <m:oMath xmlns:m="http://schemas.openxmlformats.org/officeDocument/2006/math">
                    <m:r>
                      <a:rPr lang="en-US" sz="2000" i="1" smtClean="0">
                        <a:solidFill>
                          <a:schemeClr val="tx1"/>
                        </a:solidFill>
                        <a:latin typeface="Cambria Math" panose="02040503050406030204" pitchFamily="18" charset="0"/>
                      </a:rPr>
                      <m:t>𝑀</m:t>
                    </m:r>
                    <m:r>
                      <a:rPr lang="en-US" sz="2000" i="1" smtClean="0">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𝑄</m:t>
                    </m:r>
                    <m:r>
                      <a:rPr lang="en-US" sz="2000" i="1" smtClean="0">
                        <a:solidFill>
                          <a:schemeClr val="tx1"/>
                        </a:solidFill>
                        <a:latin typeface="Cambria Math" panose="02040503050406030204" pitchFamily="18" charset="0"/>
                      </a:rPr>
                      <m:t>, </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𝑞</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𝐹</m:t>
                    </m:r>
                    <m:r>
                      <a:rPr lang="en-US" sz="2000" i="1">
                        <a:solidFill>
                          <a:schemeClr val="tx1"/>
                        </a:solidFill>
                        <a:latin typeface="Cambria Math" panose="02040503050406030204" pitchFamily="18" charset="0"/>
                      </a:rPr>
                      <m:t>, </m:t>
                    </m:r>
                    <m:sSup>
                      <m:sSupPr>
                        <m:ctrlPr>
                          <a:rPr lang="en-US" sz="2000" b="0" i="1" smtClean="0">
                            <a:solidFill>
                              <a:schemeClr val="tx1"/>
                            </a:solidFill>
                            <a:latin typeface="Cambria Math" panose="02040503050406030204" pitchFamily="18" charset="0"/>
                            <a:ea typeface="Cambria Math" panose="02040503050406030204" pitchFamily="18" charset="0"/>
                          </a:rPr>
                        </m:ctrlPr>
                      </m:sSupPr>
                      <m:e>
                        <m:r>
                          <m:rPr>
                            <m:sty m:val="p"/>
                          </m:rPr>
                          <a:rPr lang="el-GR" sz="2000" i="1">
                            <a:solidFill>
                              <a:schemeClr val="tx1"/>
                            </a:solidFill>
                            <a:latin typeface="Cambria Math" panose="02040503050406030204" pitchFamily="18" charset="0"/>
                            <a:ea typeface="Cambria Math" panose="02040503050406030204" pitchFamily="18" charset="0"/>
                          </a:rPr>
                          <m:t>Γ</m:t>
                        </m:r>
                      </m:e>
                      <m:sup>
                        <m:r>
                          <a:rPr lang="en-US" sz="2000" b="0" i="1" smtClean="0">
                            <a:solidFill>
                              <a:schemeClr val="tx1"/>
                            </a:solidFill>
                            <a:latin typeface="Cambria Math" panose="02040503050406030204" pitchFamily="18" charset="0"/>
                            <a:ea typeface="Cambria Math" panose="02040503050406030204" pitchFamily="18" charset="0"/>
                          </a:rPr>
                          <m:t>∗</m:t>
                        </m:r>
                      </m:sup>
                    </m:sSup>
                    <m:r>
                      <a:rPr lang="en-US" sz="2000" i="1">
                        <a:solidFill>
                          <a:schemeClr val="tx1"/>
                        </a:solidFill>
                        <a:latin typeface="Cambria Math" panose="02040503050406030204" pitchFamily="18" charset="0"/>
                        <a:ea typeface="Cambria Math" panose="02040503050406030204" pitchFamily="18" charset="0"/>
                      </a:rPr>
                      <m:t>, </m:t>
                    </m:r>
                    <m:r>
                      <m:rPr>
                        <m:sty m:val="p"/>
                      </m:rPr>
                      <a:rPr lang="el-GR" sz="2000" i="1">
                        <a:solidFill>
                          <a:schemeClr val="tx1"/>
                        </a:solidFill>
                        <a:latin typeface="Cambria Math" panose="02040503050406030204" pitchFamily="18" charset="0"/>
                        <a:ea typeface="Cambria Math" panose="02040503050406030204" pitchFamily="18" charset="0"/>
                      </a:rPr>
                      <m:t>Σ</m:t>
                    </m:r>
                    <m:r>
                      <a:rPr lang="en-US" sz="2000" i="1">
                        <a:solidFill>
                          <a:schemeClr val="tx1"/>
                        </a:solidFill>
                        <a:latin typeface="Cambria Math" panose="02040503050406030204" pitchFamily="18" charset="0"/>
                        <a:ea typeface="Cambria Math" panose="02040503050406030204" pitchFamily="18" charset="0"/>
                      </a:rPr>
                      <m:t> , </m:t>
                    </m:r>
                    <m:r>
                      <a:rPr lang="en-US" sz="2000" i="1">
                        <a:solidFill>
                          <a:schemeClr val="tx1"/>
                        </a:solidFill>
                        <a:latin typeface="Cambria Math" panose="02040503050406030204" pitchFamily="18" charset="0"/>
                        <a:ea typeface="Cambria Math" panose="02040503050406030204" pitchFamily="18" charset="0"/>
                      </a:rPr>
                      <m:t>𝑏</m:t>
                    </m:r>
                    <m:r>
                      <a:rPr lang="en-US" sz="2000" i="1">
                        <a:solidFill>
                          <a:schemeClr val="tx1"/>
                        </a:solidFill>
                        <a:latin typeface="Cambria Math" panose="02040503050406030204" pitchFamily="18" charset="0"/>
                        <a:ea typeface="Cambria Math" panose="02040503050406030204" pitchFamily="18" charset="0"/>
                      </a:rPr>
                      <m:t> ,</m:t>
                    </m:r>
                    <m:sSup>
                      <m:sSupPr>
                        <m:ctrlPr>
                          <a:rPr lang="en-US" sz="2000" b="0" i="1" smtClean="0">
                            <a:solidFill>
                              <a:schemeClr val="tx1"/>
                            </a:solidFill>
                            <a:latin typeface="Cambria Math" panose="02040503050406030204" pitchFamily="18" charset="0"/>
                            <a:ea typeface="Cambria Math" panose="02040503050406030204" pitchFamily="18" charset="0"/>
                          </a:rPr>
                        </m:ctrlPr>
                      </m:sSupPr>
                      <m:e>
                        <m:r>
                          <a:rPr lang="en-US" sz="2000" i="1">
                            <a:solidFill>
                              <a:schemeClr val="tx1"/>
                            </a:solidFill>
                            <a:latin typeface="Cambria Math" panose="02040503050406030204" pitchFamily="18" charset="0"/>
                            <a:ea typeface="Cambria Math" panose="02040503050406030204" pitchFamily="18" charset="0"/>
                          </a:rPr>
                          <m:t>𝛿</m:t>
                        </m:r>
                      </m:e>
                      <m:sup>
                        <m:r>
                          <a:rPr lang="en-US" sz="2000" b="0" i="1" smtClean="0">
                            <a:solidFill>
                              <a:schemeClr val="tx1"/>
                            </a:solidFill>
                            <a:latin typeface="Cambria Math" panose="02040503050406030204" pitchFamily="18" charset="0"/>
                            <a:ea typeface="Cambria Math" panose="02040503050406030204" pitchFamily="18" charset="0"/>
                          </a:rPr>
                          <m:t>∗</m:t>
                        </m:r>
                      </m:sup>
                    </m:sSup>
                    <m:r>
                      <a:rPr lang="en-US" sz="2000" i="1">
                        <a:solidFill>
                          <a:schemeClr val="tx1"/>
                        </a:solidFill>
                        <a:latin typeface="Cambria Math" panose="02040503050406030204" pitchFamily="18" charset="0"/>
                        <a:ea typeface="Cambria Math" panose="02040503050406030204" pitchFamily="18" charset="0"/>
                      </a:rPr>
                      <m:t>)</m:t>
                    </m:r>
                  </m:oMath>
                </a14:m>
                <a:endParaRPr lang="he-IL" sz="2000" dirty="0">
                  <a:solidFill>
                    <a:schemeClr val="tx1"/>
                  </a:solidFill>
                </a:endParaRPr>
              </a:p>
              <a:p>
                <a:pPr lvl="1" algn="r" rtl="1"/>
                <a:endParaRPr lang="he-IL" dirty="0">
                  <a:solidFill>
                    <a:schemeClr val="tx1"/>
                  </a:solidFill>
                </a:endParaRPr>
              </a:p>
              <a:p>
                <a:pPr lvl="1" algn="r" rtl="1"/>
                <a:r>
                  <a:rPr lang="he-IL" dirty="0">
                    <a:solidFill>
                      <a:schemeClr val="tx1"/>
                    </a:solidFill>
                  </a:rPr>
                  <a:t>אנחנו לא נתאר את </a:t>
                </a:r>
                <a:r>
                  <a:rPr lang="he-IL" dirty="0" err="1">
                    <a:solidFill>
                      <a:schemeClr val="tx1"/>
                    </a:solidFill>
                  </a:rPr>
                  <a:t>M</a:t>
                </a:r>
                <a:r>
                  <a:rPr lang="he-IL" dirty="0">
                    <a:solidFill>
                      <a:schemeClr val="tx1"/>
                    </a:solidFill>
                  </a:rPr>
                  <a:t> בצורה פורמלית, כי זה ארוך ומתיש. נסביר במילים מה היא עושה </a:t>
                </a:r>
                <a:endParaRPr lang="en-US" dirty="0">
                  <a:solidFill>
                    <a:schemeClr val="tx1"/>
                  </a:solidFill>
                </a:endParaRPr>
              </a:p>
              <a:p>
                <a:pPr lvl="1" algn="r" rtl="1"/>
                <a:r>
                  <a:rPr lang="he-IL" dirty="0">
                    <a:solidFill>
                      <a:schemeClr val="tx1"/>
                    </a:solidFill>
                  </a:rPr>
                  <a:t>עבור </a:t>
                </a:r>
                <a14:m>
                  <m:oMath xmlns:m="http://schemas.openxmlformats.org/officeDocument/2006/math">
                    <m:sSup>
                      <m:sSupPr>
                        <m:ctrlPr>
                          <a:rPr lang="he-IL" b="0" i="1" smtClean="0">
                            <a:solidFill>
                              <a:schemeClr val="tx1"/>
                            </a:solidFill>
                            <a:latin typeface="Cambria Math" panose="02040503050406030204" pitchFamily="18" charset="0"/>
                          </a:rPr>
                        </m:ctrlPr>
                      </m:sSupPr>
                      <m:e>
                        <m:r>
                          <m:rPr>
                            <m:sty m:val="p"/>
                          </m:rPr>
                          <a:rPr lang="he-IL" b="0" i="0" smtClean="0">
                            <a:solidFill>
                              <a:schemeClr val="tx1"/>
                            </a:solidFill>
                            <a:latin typeface="Cambria Math" panose="02040503050406030204" pitchFamily="18" charset="0"/>
                          </a:rPr>
                          <m:t>Γ</m:t>
                        </m:r>
                      </m:e>
                      <m:sup>
                        <m:r>
                          <a:rPr lang="he-IL" b="0" i="1" smtClean="0">
                            <a:solidFill>
                              <a:schemeClr val="tx1"/>
                            </a:solidFill>
                            <a:latin typeface="Cambria Math" panose="02040503050406030204" pitchFamily="18" charset="0"/>
                          </a:rPr>
                          <m:t>∗</m:t>
                        </m:r>
                      </m:sup>
                    </m:sSup>
                  </m:oMath>
                </a14:m>
                <a:r>
                  <a:rPr lang="he-IL" dirty="0">
                    <a:solidFill>
                      <a:schemeClr val="tx1"/>
                    </a:solidFill>
                  </a:rPr>
                  <a:t>, לכל תו </a:t>
                </a:r>
                <a14:m>
                  <m:oMath xmlns:m="http://schemas.openxmlformats.org/officeDocument/2006/math">
                    <m:r>
                      <a:rPr lang="he-IL" i="1">
                        <a:solidFill>
                          <a:schemeClr val="tx1"/>
                        </a:solidFill>
                        <a:latin typeface="Cambria Math" panose="02040503050406030204" pitchFamily="18" charset="0"/>
                      </a:rPr>
                      <m:t>𝜎</m:t>
                    </m:r>
                  </m:oMath>
                </a14:m>
                <a:r>
                  <a:rPr lang="he-IL" dirty="0">
                    <a:solidFill>
                      <a:schemeClr val="tx1"/>
                    </a:solidFill>
                  </a:rPr>
                  <a:t> ב </a:t>
                </a:r>
                <a14:m>
                  <m:oMath xmlns:m="http://schemas.openxmlformats.org/officeDocument/2006/math">
                    <m:r>
                      <a:rPr lang="en-US" i="1">
                        <a:solidFill>
                          <a:schemeClr val="tx1"/>
                        </a:solidFill>
                        <a:latin typeface="Cambria Math" panose="02040503050406030204" pitchFamily="18" charset="0"/>
                      </a:rPr>
                      <m:t>, </m:t>
                    </m:r>
                    <m:r>
                      <m:rPr>
                        <m:sty m:val="p"/>
                      </m:rPr>
                      <a:rPr lang="el-GR" i="1">
                        <a:solidFill>
                          <a:schemeClr val="tx1"/>
                        </a:solidFill>
                        <a:latin typeface="Cambria Math" panose="02040503050406030204" pitchFamily="18" charset="0"/>
                        <a:ea typeface="Cambria Math" panose="02040503050406030204" pitchFamily="18" charset="0"/>
                      </a:rPr>
                      <m:t>Γ</m:t>
                    </m:r>
                  </m:oMath>
                </a14:m>
                <a:r>
                  <a:rPr lang="he-IL" dirty="0">
                    <a:solidFill>
                      <a:schemeClr val="tx1"/>
                    </a:solidFill>
                  </a:rPr>
                  <a:t> נוסיף תו חדש </a:t>
                </a:r>
                <a14:m>
                  <m:oMath xmlns:m="http://schemas.openxmlformats.org/officeDocument/2006/math">
                    <m:sSup>
                      <m:sSupPr>
                        <m:ctrlPr>
                          <a:rPr lang="he-IL" b="0" i="1" smtClean="0">
                            <a:solidFill>
                              <a:schemeClr val="tx1"/>
                            </a:solidFill>
                            <a:latin typeface="Cambria Math" panose="02040503050406030204" pitchFamily="18" charset="0"/>
                          </a:rPr>
                        </m:ctrlPr>
                      </m:sSupPr>
                      <m:e>
                        <m:r>
                          <a:rPr lang="he-IL" i="1">
                            <a:solidFill>
                              <a:schemeClr val="tx1"/>
                            </a:solidFill>
                            <a:latin typeface="Cambria Math" panose="02040503050406030204" pitchFamily="18" charset="0"/>
                          </a:rPr>
                          <m:t>𝜎</m:t>
                        </m:r>
                      </m:e>
                      <m:sup>
                        <m:r>
                          <a:rPr lang="he-IL" b="0" i="1" smtClean="0">
                            <a:solidFill>
                              <a:schemeClr val="tx1"/>
                            </a:solidFill>
                            <a:latin typeface="Cambria Math" panose="02040503050406030204" pitchFamily="18" charset="0"/>
                          </a:rPr>
                          <m:t>∗</m:t>
                        </m:r>
                      </m:sup>
                    </m:sSup>
                  </m:oMath>
                </a14:m>
                <a:r>
                  <a:rPr lang="he-IL" dirty="0">
                    <a:solidFill>
                      <a:schemeClr val="tx1"/>
                    </a:solidFill>
                  </a:rPr>
                  <a:t>. בנוסף נגדיר תו מיוחד </a:t>
                </a:r>
                <a:r>
                  <a:rPr lang="he-IL" strike="sngStrike" dirty="0" err="1">
                    <a:solidFill>
                      <a:schemeClr val="tx1"/>
                    </a:solidFill>
                  </a:rPr>
                  <a:t>c</a:t>
                </a:r>
                <a:endParaRPr lang="he-IL" strike="sngStrike" dirty="0">
                  <a:solidFill>
                    <a:schemeClr val="tx1"/>
                  </a:solidFill>
                </a:endParaRPr>
              </a:p>
              <a:p>
                <a:pPr lvl="1" algn="r" rtl="1"/>
                <a:r>
                  <a:rPr lang="he-IL" dirty="0">
                    <a:solidFill>
                      <a:schemeClr val="tx1"/>
                    </a:solidFill>
                  </a:rPr>
                  <a:t>נכתוב את התוכן של הסרט השני על הסרט הראשון, מופרד על ידי התו המיוחד. בכל פעם שצריך לעשות שינוי בסרט השני ניגש לשם ונשנה. נשמור את מיקום הראש השני ע״י תו שמסומן ב*.</a:t>
                </a:r>
              </a:p>
              <a:p>
                <a:pPr lvl="1" algn="r" rtl="1"/>
                <a:r>
                  <a:rPr lang="he-IL" dirty="0">
                    <a:solidFill>
                      <a:schemeClr val="tx1"/>
                    </a:solidFill>
                  </a:rPr>
                  <a:t>נשים לב שכאשר ״הולכים״ לעשות שינויים בסרט השני צריך ״לזכור״ איפה היינו – ניתן לעשות את זה ע״י סימון ב*.</a:t>
                </a:r>
              </a:p>
            </p:txBody>
          </p:sp>
        </mc:Choice>
        <mc:Fallback>
          <p:sp>
            <p:nvSpPr>
              <p:cNvPr id="3" name="מציין מיקום תוכן 2">
                <a:extLst>
                  <a:ext uri="{FF2B5EF4-FFF2-40B4-BE49-F238E27FC236}">
                    <a16:creationId xmlns:a16="http://schemas.microsoft.com/office/drawing/2014/main" id="{0EA66F8B-CA61-4596-B36E-756C24C6589C}"/>
                  </a:ext>
                </a:extLst>
              </p:cNvPr>
              <p:cNvSpPr>
                <a:spLocks noGrp="1" noRot="1" noChangeAspect="1" noMove="1" noResize="1" noEditPoints="1" noAdjustHandles="1" noChangeArrowheads="1" noChangeShapeType="1" noTextEdit="1"/>
              </p:cNvSpPr>
              <p:nvPr>
                <p:ph idx="1"/>
              </p:nvPr>
            </p:nvSpPr>
            <p:spPr>
              <a:xfrm>
                <a:off x="1278152" y="1572212"/>
                <a:ext cx="9872871" cy="4325520"/>
              </a:xfrm>
              <a:blipFill>
                <a:blip r:embed="rId2"/>
                <a:stretch>
                  <a:fillRect l="-771" t="-2047" b="-1754"/>
                </a:stretch>
              </a:blipFill>
            </p:spPr>
            <p:txBody>
              <a:bodyPr/>
              <a:lstStyle/>
              <a:p>
                <a:r>
                  <a:rPr lang="en-IL">
                    <a:noFill/>
                  </a:rPr>
                  <a:t> </a:t>
                </a:r>
              </a:p>
            </p:txBody>
          </p:sp>
        </mc:Fallback>
      </mc:AlternateContent>
      <p:sp>
        <p:nvSpPr>
          <p:cNvPr id="4" name="מציין מיקום של מספר שקופית 3">
            <a:extLst>
              <a:ext uri="{FF2B5EF4-FFF2-40B4-BE49-F238E27FC236}">
                <a16:creationId xmlns:a16="http://schemas.microsoft.com/office/drawing/2014/main" id="{48852DFD-10A5-4103-9B46-045C721B129E}"/>
              </a:ext>
            </a:extLst>
          </p:cNvPr>
          <p:cNvSpPr>
            <a:spLocks noGrp="1"/>
          </p:cNvSpPr>
          <p:nvPr>
            <p:ph type="sldNum" sz="quarter" idx="12"/>
          </p:nvPr>
        </p:nvSpPr>
        <p:spPr/>
        <p:txBody>
          <a:bodyPr/>
          <a:lstStyle/>
          <a:p>
            <a:fld id="{838D46B8-4174-4F07-8841-05E5701E2C3E}" type="slidenum">
              <a:rPr lang="en-US" smtClean="0"/>
              <a:t>13</a:t>
            </a:fld>
            <a:endParaRPr lang="en-US"/>
          </a:p>
        </p:txBody>
      </p:sp>
      <mc:AlternateContent xmlns:mc="http://schemas.openxmlformats.org/markup-compatibility/2006" xmlns:p14="http://schemas.microsoft.com/office/powerpoint/2010/main">
        <mc:Choice Requires="p14">
          <p:contentPart p14:bwMode="auto" r:id="rId3">
            <p14:nvContentPartPr>
              <p14:cNvPr id="69" name="Ink 68">
                <a:extLst>
                  <a:ext uri="{FF2B5EF4-FFF2-40B4-BE49-F238E27FC236}">
                    <a16:creationId xmlns:a16="http://schemas.microsoft.com/office/drawing/2014/main" id="{5D5A6252-8B59-0E43-AA93-FD36D1F65571}"/>
                  </a:ext>
                </a:extLst>
              </p14:cNvPr>
              <p14:cNvContentPartPr/>
              <p14:nvPr/>
            </p14:nvContentPartPr>
            <p14:xfrm>
              <a:off x="-253172" y="1114772"/>
              <a:ext cx="12960" cy="4680"/>
            </p14:xfrm>
          </p:contentPart>
        </mc:Choice>
        <mc:Fallback xmlns="">
          <p:pic>
            <p:nvPicPr>
              <p:cNvPr id="69" name="Ink 68">
                <a:extLst>
                  <a:ext uri="{FF2B5EF4-FFF2-40B4-BE49-F238E27FC236}">
                    <a16:creationId xmlns:a16="http://schemas.microsoft.com/office/drawing/2014/main" id="{5D5A6252-8B59-0E43-AA93-FD36D1F65571}"/>
                  </a:ext>
                </a:extLst>
              </p:cNvPr>
              <p:cNvPicPr/>
              <p:nvPr/>
            </p:nvPicPr>
            <p:blipFill>
              <a:blip r:embed="rId107"/>
              <a:stretch>
                <a:fillRect/>
              </a:stretch>
            </p:blipFill>
            <p:spPr>
              <a:xfrm>
                <a:off x="-262172" y="1106132"/>
                <a:ext cx="30600" cy="22320"/>
              </a:xfrm>
              <a:prstGeom prst="rect">
                <a:avLst/>
              </a:prstGeom>
            </p:spPr>
          </p:pic>
        </mc:Fallback>
      </mc:AlternateContent>
      <p:grpSp>
        <p:nvGrpSpPr>
          <p:cNvPr id="77" name="Group 76">
            <a:extLst>
              <a:ext uri="{FF2B5EF4-FFF2-40B4-BE49-F238E27FC236}">
                <a16:creationId xmlns:a16="http://schemas.microsoft.com/office/drawing/2014/main" id="{975CE887-1BBD-9343-9756-B182863C1E25}"/>
              </a:ext>
            </a:extLst>
          </p:cNvPr>
          <p:cNvGrpSpPr/>
          <p:nvPr/>
        </p:nvGrpSpPr>
        <p:grpSpPr>
          <a:xfrm>
            <a:off x="2010508" y="6026252"/>
            <a:ext cx="7792200" cy="694080"/>
            <a:chOff x="2010508" y="6026252"/>
            <a:chExt cx="7792200" cy="694080"/>
          </a:xfrm>
        </p:grpSpPr>
        <p:grpSp>
          <p:nvGrpSpPr>
            <p:cNvPr id="70" name="Group 69">
              <a:extLst>
                <a:ext uri="{FF2B5EF4-FFF2-40B4-BE49-F238E27FC236}">
                  <a16:creationId xmlns:a16="http://schemas.microsoft.com/office/drawing/2014/main" id="{719CAFCC-3CBB-7C4E-B01E-6EA4503A8614}"/>
                </a:ext>
              </a:extLst>
            </p:cNvPr>
            <p:cNvGrpSpPr/>
            <p:nvPr/>
          </p:nvGrpSpPr>
          <p:grpSpPr>
            <a:xfrm>
              <a:off x="2010508" y="6026252"/>
              <a:ext cx="7792200" cy="694080"/>
              <a:chOff x="2010508" y="6026252"/>
              <a:chExt cx="7792200" cy="694080"/>
            </a:xfrm>
          </p:grpSpPr>
          <mc:AlternateContent xmlns:mc="http://schemas.openxmlformats.org/markup-compatibility/2006" xmlns:p14="http://schemas.microsoft.com/office/powerpoint/2010/main">
            <mc:Choice Requires="p14">
              <p:contentPart p14:bwMode="auto" r:id="rId108">
                <p14:nvContentPartPr>
                  <p14:cNvPr id="5" name="Ink 4">
                    <a:extLst>
                      <a:ext uri="{FF2B5EF4-FFF2-40B4-BE49-F238E27FC236}">
                        <a16:creationId xmlns:a16="http://schemas.microsoft.com/office/drawing/2014/main" id="{0C313C3A-68F2-3144-9A9F-FFB374E4A36B}"/>
                      </a:ext>
                    </a:extLst>
                  </p14:cNvPr>
                  <p14:cNvContentPartPr/>
                  <p14:nvPr/>
                </p14:nvContentPartPr>
                <p14:xfrm>
                  <a:off x="2010508" y="6065492"/>
                  <a:ext cx="7439400" cy="497160"/>
                </p14:xfrm>
              </p:contentPart>
            </mc:Choice>
            <mc:Fallback xmlns="">
              <p:pic>
                <p:nvPicPr>
                  <p:cNvPr id="5" name="Ink 4">
                    <a:extLst>
                      <a:ext uri="{FF2B5EF4-FFF2-40B4-BE49-F238E27FC236}">
                        <a16:creationId xmlns:a16="http://schemas.microsoft.com/office/drawing/2014/main" id="{0C313C3A-68F2-3144-9A9F-FFB374E4A36B}"/>
                      </a:ext>
                    </a:extLst>
                  </p:cNvPr>
                  <p:cNvPicPr/>
                  <p:nvPr/>
                </p:nvPicPr>
                <p:blipFill>
                  <a:blip r:embed="rId4"/>
                  <a:stretch>
                    <a:fillRect/>
                  </a:stretch>
                </p:blipFill>
                <p:spPr>
                  <a:xfrm>
                    <a:off x="2001508" y="6056852"/>
                    <a:ext cx="7457040" cy="5148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 name="Ink 5">
                    <a:extLst>
                      <a:ext uri="{FF2B5EF4-FFF2-40B4-BE49-F238E27FC236}">
                        <a16:creationId xmlns:a16="http://schemas.microsoft.com/office/drawing/2014/main" id="{F8BC994A-C9AF-E145-A127-5898C5966DE5}"/>
                      </a:ext>
                    </a:extLst>
                  </p14:cNvPr>
                  <p14:cNvContentPartPr/>
                  <p14:nvPr/>
                </p14:nvContentPartPr>
                <p14:xfrm>
                  <a:off x="2039668" y="6026252"/>
                  <a:ext cx="7501680" cy="120960"/>
                </p14:xfrm>
              </p:contentPart>
            </mc:Choice>
            <mc:Fallback xmlns="">
              <p:pic>
                <p:nvPicPr>
                  <p:cNvPr id="6" name="Ink 5">
                    <a:extLst>
                      <a:ext uri="{FF2B5EF4-FFF2-40B4-BE49-F238E27FC236}">
                        <a16:creationId xmlns:a16="http://schemas.microsoft.com/office/drawing/2014/main" id="{F8BC994A-C9AF-E145-A127-5898C5966DE5}"/>
                      </a:ext>
                    </a:extLst>
                  </p:cNvPr>
                  <p:cNvPicPr/>
                  <p:nvPr/>
                </p:nvPicPr>
                <p:blipFill>
                  <a:blip r:embed="rId6"/>
                  <a:stretch>
                    <a:fillRect/>
                  </a:stretch>
                </p:blipFill>
                <p:spPr>
                  <a:xfrm>
                    <a:off x="2031028" y="6017252"/>
                    <a:ext cx="751932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 name="Ink 6">
                    <a:extLst>
                      <a:ext uri="{FF2B5EF4-FFF2-40B4-BE49-F238E27FC236}">
                        <a16:creationId xmlns:a16="http://schemas.microsoft.com/office/drawing/2014/main" id="{3BBD4D15-7D56-8243-BA7E-3C0397F83CF6}"/>
                      </a:ext>
                    </a:extLst>
                  </p14:cNvPr>
                  <p14:cNvContentPartPr/>
                  <p14:nvPr/>
                </p14:nvContentPartPr>
                <p14:xfrm>
                  <a:off x="9339388" y="6322532"/>
                  <a:ext cx="21240" cy="360"/>
                </p14:xfrm>
              </p:contentPart>
            </mc:Choice>
            <mc:Fallback xmlns="">
              <p:pic>
                <p:nvPicPr>
                  <p:cNvPr id="7" name="Ink 6">
                    <a:extLst>
                      <a:ext uri="{FF2B5EF4-FFF2-40B4-BE49-F238E27FC236}">
                        <a16:creationId xmlns:a16="http://schemas.microsoft.com/office/drawing/2014/main" id="{3BBD4D15-7D56-8243-BA7E-3C0397F83CF6}"/>
                      </a:ext>
                    </a:extLst>
                  </p:cNvPr>
                  <p:cNvPicPr/>
                  <p:nvPr/>
                </p:nvPicPr>
                <p:blipFill>
                  <a:blip r:embed="rId8"/>
                  <a:stretch>
                    <a:fillRect/>
                  </a:stretch>
                </p:blipFill>
                <p:spPr>
                  <a:xfrm>
                    <a:off x="9330748" y="6313532"/>
                    <a:ext cx="38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 name="Ink 7">
                    <a:extLst>
                      <a:ext uri="{FF2B5EF4-FFF2-40B4-BE49-F238E27FC236}">
                        <a16:creationId xmlns:a16="http://schemas.microsoft.com/office/drawing/2014/main" id="{CBD4103C-96A3-4046-A8A1-3376F9D6AFE2}"/>
                      </a:ext>
                    </a:extLst>
                  </p14:cNvPr>
                  <p14:cNvContentPartPr/>
                  <p14:nvPr/>
                </p14:nvContentPartPr>
                <p14:xfrm>
                  <a:off x="9477988" y="6313892"/>
                  <a:ext cx="16920" cy="360"/>
                </p14:xfrm>
              </p:contentPart>
            </mc:Choice>
            <mc:Fallback xmlns="">
              <p:pic>
                <p:nvPicPr>
                  <p:cNvPr id="8" name="Ink 7">
                    <a:extLst>
                      <a:ext uri="{FF2B5EF4-FFF2-40B4-BE49-F238E27FC236}">
                        <a16:creationId xmlns:a16="http://schemas.microsoft.com/office/drawing/2014/main" id="{CBD4103C-96A3-4046-A8A1-3376F9D6AFE2}"/>
                      </a:ext>
                    </a:extLst>
                  </p:cNvPr>
                  <p:cNvPicPr/>
                  <p:nvPr/>
                </p:nvPicPr>
                <p:blipFill>
                  <a:blip r:embed="rId10"/>
                  <a:stretch>
                    <a:fillRect/>
                  </a:stretch>
                </p:blipFill>
                <p:spPr>
                  <a:xfrm>
                    <a:off x="9468988" y="6305252"/>
                    <a:ext cx="34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9" name="Ink 8">
                    <a:extLst>
                      <a:ext uri="{FF2B5EF4-FFF2-40B4-BE49-F238E27FC236}">
                        <a16:creationId xmlns:a16="http://schemas.microsoft.com/office/drawing/2014/main" id="{FEDD77BB-55BB-3948-BBC7-8DDC1E2C1750}"/>
                      </a:ext>
                    </a:extLst>
                  </p14:cNvPr>
                  <p14:cNvContentPartPr/>
                  <p14:nvPr/>
                </p14:nvContentPartPr>
                <p14:xfrm>
                  <a:off x="9798028" y="6293732"/>
                  <a:ext cx="4680" cy="360"/>
                </p14:xfrm>
              </p:contentPart>
            </mc:Choice>
            <mc:Fallback xmlns="">
              <p:pic>
                <p:nvPicPr>
                  <p:cNvPr id="9" name="Ink 8">
                    <a:extLst>
                      <a:ext uri="{FF2B5EF4-FFF2-40B4-BE49-F238E27FC236}">
                        <a16:creationId xmlns:a16="http://schemas.microsoft.com/office/drawing/2014/main" id="{FEDD77BB-55BB-3948-BBC7-8DDC1E2C1750}"/>
                      </a:ext>
                    </a:extLst>
                  </p:cNvPr>
                  <p:cNvPicPr/>
                  <p:nvPr/>
                </p:nvPicPr>
                <p:blipFill>
                  <a:blip r:embed="rId12"/>
                  <a:stretch>
                    <a:fillRect/>
                  </a:stretch>
                </p:blipFill>
                <p:spPr>
                  <a:xfrm>
                    <a:off x="9789388" y="6285092"/>
                    <a:ext cx="22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0" name="Ink 9">
                    <a:extLst>
                      <a:ext uri="{FF2B5EF4-FFF2-40B4-BE49-F238E27FC236}">
                        <a16:creationId xmlns:a16="http://schemas.microsoft.com/office/drawing/2014/main" id="{6817539B-6ED7-BC43-ABAF-279EB499916C}"/>
                      </a:ext>
                    </a:extLst>
                  </p14:cNvPr>
                  <p14:cNvContentPartPr/>
                  <p14:nvPr/>
                </p14:nvContentPartPr>
                <p14:xfrm>
                  <a:off x="2420908" y="6072332"/>
                  <a:ext cx="49680" cy="368640"/>
                </p14:xfrm>
              </p:contentPart>
            </mc:Choice>
            <mc:Fallback xmlns="">
              <p:pic>
                <p:nvPicPr>
                  <p:cNvPr id="10" name="Ink 9">
                    <a:extLst>
                      <a:ext uri="{FF2B5EF4-FFF2-40B4-BE49-F238E27FC236}">
                        <a16:creationId xmlns:a16="http://schemas.microsoft.com/office/drawing/2014/main" id="{6817539B-6ED7-BC43-ABAF-279EB499916C}"/>
                      </a:ext>
                    </a:extLst>
                  </p:cNvPr>
                  <p:cNvPicPr/>
                  <p:nvPr/>
                </p:nvPicPr>
                <p:blipFill>
                  <a:blip r:embed="rId14"/>
                  <a:stretch>
                    <a:fillRect/>
                  </a:stretch>
                </p:blipFill>
                <p:spPr>
                  <a:xfrm>
                    <a:off x="2412268" y="6063332"/>
                    <a:ext cx="6732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1" name="Ink 10">
                    <a:extLst>
                      <a:ext uri="{FF2B5EF4-FFF2-40B4-BE49-F238E27FC236}">
                        <a16:creationId xmlns:a16="http://schemas.microsoft.com/office/drawing/2014/main" id="{34744A3B-BA6B-4A41-B612-EC1A9B8196A8}"/>
                      </a:ext>
                    </a:extLst>
                  </p14:cNvPr>
                  <p14:cNvContentPartPr/>
                  <p14:nvPr/>
                </p14:nvContentPartPr>
                <p14:xfrm>
                  <a:off x="2994388" y="6048212"/>
                  <a:ext cx="33840" cy="351360"/>
                </p14:xfrm>
              </p:contentPart>
            </mc:Choice>
            <mc:Fallback xmlns="">
              <p:pic>
                <p:nvPicPr>
                  <p:cNvPr id="11" name="Ink 10">
                    <a:extLst>
                      <a:ext uri="{FF2B5EF4-FFF2-40B4-BE49-F238E27FC236}">
                        <a16:creationId xmlns:a16="http://schemas.microsoft.com/office/drawing/2014/main" id="{34744A3B-BA6B-4A41-B612-EC1A9B8196A8}"/>
                      </a:ext>
                    </a:extLst>
                  </p:cNvPr>
                  <p:cNvPicPr/>
                  <p:nvPr/>
                </p:nvPicPr>
                <p:blipFill>
                  <a:blip r:embed="rId16"/>
                  <a:stretch>
                    <a:fillRect/>
                  </a:stretch>
                </p:blipFill>
                <p:spPr>
                  <a:xfrm>
                    <a:off x="2985748" y="6039572"/>
                    <a:ext cx="5148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2" name="Ink 11">
                    <a:extLst>
                      <a:ext uri="{FF2B5EF4-FFF2-40B4-BE49-F238E27FC236}">
                        <a16:creationId xmlns:a16="http://schemas.microsoft.com/office/drawing/2014/main" id="{E3884D23-9247-8546-8DA4-6990B16E1EA1}"/>
                      </a:ext>
                    </a:extLst>
                  </p14:cNvPr>
                  <p14:cNvContentPartPr/>
                  <p14:nvPr/>
                </p14:nvContentPartPr>
                <p14:xfrm>
                  <a:off x="3611068" y="6045332"/>
                  <a:ext cx="16920" cy="374400"/>
                </p14:xfrm>
              </p:contentPart>
            </mc:Choice>
            <mc:Fallback xmlns="">
              <p:pic>
                <p:nvPicPr>
                  <p:cNvPr id="12" name="Ink 11">
                    <a:extLst>
                      <a:ext uri="{FF2B5EF4-FFF2-40B4-BE49-F238E27FC236}">
                        <a16:creationId xmlns:a16="http://schemas.microsoft.com/office/drawing/2014/main" id="{E3884D23-9247-8546-8DA4-6990B16E1EA1}"/>
                      </a:ext>
                    </a:extLst>
                  </p:cNvPr>
                  <p:cNvPicPr/>
                  <p:nvPr/>
                </p:nvPicPr>
                <p:blipFill>
                  <a:blip r:embed="rId18"/>
                  <a:stretch>
                    <a:fillRect/>
                  </a:stretch>
                </p:blipFill>
                <p:spPr>
                  <a:xfrm>
                    <a:off x="3602068" y="6036692"/>
                    <a:ext cx="3456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3" name="Ink 12">
                    <a:extLst>
                      <a:ext uri="{FF2B5EF4-FFF2-40B4-BE49-F238E27FC236}">
                        <a16:creationId xmlns:a16="http://schemas.microsoft.com/office/drawing/2014/main" id="{4687725B-0FE2-E041-8463-83F5BFE2B38C}"/>
                      </a:ext>
                    </a:extLst>
                  </p14:cNvPr>
                  <p14:cNvContentPartPr/>
                  <p14:nvPr/>
                </p14:nvContentPartPr>
                <p14:xfrm>
                  <a:off x="3989788" y="6247292"/>
                  <a:ext cx="16920" cy="8640"/>
                </p14:xfrm>
              </p:contentPart>
            </mc:Choice>
            <mc:Fallback xmlns="">
              <p:pic>
                <p:nvPicPr>
                  <p:cNvPr id="13" name="Ink 12">
                    <a:extLst>
                      <a:ext uri="{FF2B5EF4-FFF2-40B4-BE49-F238E27FC236}">
                        <a16:creationId xmlns:a16="http://schemas.microsoft.com/office/drawing/2014/main" id="{4687725B-0FE2-E041-8463-83F5BFE2B38C}"/>
                      </a:ext>
                    </a:extLst>
                  </p:cNvPr>
                  <p:cNvPicPr/>
                  <p:nvPr/>
                </p:nvPicPr>
                <p:blipFill>
                  <a:blip r:embed="rId20"/>
                  <a:stretch>
                    <a:fillRect/>
                  </a:stretch>
                </p:blipFill>
                <p:spPr>
                  <a:xfrm>
                    <a:off x="3981148" y="6238652"/>
                    <a:ext cx="34560" cy="26280"/>
                  </a:xfrm>
                  <a:prstGeom prst="rect">
                    <a:avLst/>
                  </a:prstGeom>
                </p:spPr>
              </p:pic>
            </mc:Fallback>
          </mc:AlternateContent>
          <p:grpSp>
            <p:nvGrpSpPr>
              <p:cNvPr id="22" name="Group 21">
                <a:extLst>
                  <a:ext uri="{FF2B5EF4-FFF2-40B4-BE49-F238E27FC236}">
                    <a16:creationId xmlns:a16="http://schemas.microsoft.com/office/drawing/2014/main" id="{8DA4D95E-B2AA-8B40-9ED4-69021448FF61}"/>
                  </a:ext>
                </a:extLst>
              </p:cNvPr>
              <p:cNvGrpSpPr/>
              <p:nvPr/>
            </p:nvGrpSpPr>
            <p:grpSpPr>
              <a:xfrm>
                <a:off x="4503868" y="6105452"/>
                <a:ext cx="196560" cy="366840"/>
                <a:chOff x="4503868" y="6105452"/>
                <a:chExt cx="196560" cy="366840"/>
              </a:xfrm>
            </p:grpSpPr>
            <mc:AlternateContent xmlns:mc="http://schemas.openxmlformats.org/markup-compatibility/2006" xmlns:p14="http://schemas.microsoft.com/office/powerpoint/2010/main">
              <mc:Choice Requires="p14">
                <p:contentPart p14:bwMode="auto" r:id="rId117">
                  <p14:nvContentPartPr>
                    <p14:cNvPr id="16" name="Ink 15">
                      <a:extLst>
                        <a:ext uri="{FF2B5EF4-FFF2-40B4-BE49-F238E27FC236}">
                          <a16:creationId xmlns:a16="http://schemas.microsoft.com/office/drawing/2014/main" id="{9EDFC782-982C-A24F-9982-4A5D6DB28FEF}"/>
                        </a:ext>
                      </a:extLst>
                    </p14:cNvPr>
                    <p14:cNvContentPartPr/>
                    <p14:nvPr/>
                  </p14:nvContentPartPr>
                  <p14:xfrm>
                    <a:off x="4507828" y="6286892"/>
                    <a:ext cx="8640" cy="4680"/>
                  </p14:xfrm>
                </p:contentPart>
              </mc:Choice>
              <mc:Fallback xmlns="">
                <p:pic>
                  <p:nvPicPr>
                    <p:cNvPr id="16" name="Ink 15">
                      <a:extLst>
                        <a:ext uri="{FF2B5EF4-FFF2-40B4-BE49-F238E27FC236}">
                          <a16:creationId xmlns:a16="http://schemas.microsoft.com/office/drawing/2014/main" id="{9EDFC782-982C-A24F-9982-4A5D6DB28FEF}"/>
                        </a:ext>
                      </a:extLst>
                    </p:cNvPr>
                    <p:cNvPicPr/>
                    <p:nvPr/>
                  </p:nvPicPr>
                  <p:blipFill>
                    <a:blip r:embed="rId22"/>
                    <a:stretch>
                      <a:fillRect/>
                    </a:stretch>
                  </p:blipFill>
                  <p:spPr>
                    <a:xfrm>
                      <a:off x="4499188" y="6278252"/>
                      <a:ext cx="2628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7" name="Ink 16">
                      <a:extLst>
                        <a:ext uri="{FF2B5EF4-FFF2-40B4-BE49-F238E27FC236}">
                          <a16:creationId xmlns:a16="http://schemas.microsoft.com/office/drawing/2014/main" id="{CBDBDBDA-36BA-8547-A9E8-8A8167894840}"/>
                        </a:ext>
                      </a:extLst>
                    </p14:cNvPr>
                    <p14:cNvContentPartPr/>
                    <p14:nvPr/>
                  </p14:nvContentPartPr>
                  <p14:xfrm>
                    <a:off x="4657948" y="6105452"/>
                    <a:ext cx="42480" cy="366840"/>
                  </p14:xfrm>
                </p:contentPart>
              </mc:Choice>
              <mc:Fallback xmlns="">
                <p:pic>
                  <p:nvPicPr>
                    <p:cNvPr id="17" name="Ink 16">
                      <a:extLst>
                        <a:ext uri="{FF2B5EF4-FFF2-40B4-BE49-F238E27FC236}">
                          <a16:creationId xmlns:a16="http://schemas.microsoft.com/office/drawing/2014/main" id="{CBDBDBDA-36BA-8547-A9E8-8A8167894840}"/>
                        </a:ext>
                      </a:extLst>
                    </p:cNvPr>
                    <p:cNvPicPr/>
                    <p:nvPr/>
                  </p:nvPicPr>
                  <p:blipFill>
                    <a:blip r:embed="rId24"/>
                    <a:stretch>
                      <a:fillRect/>
                    </a:stretch>
                  </p:blipFill>
                  <p:spPr>
                    <a:xfrm>
                      <a:off x="4649308" y="6096452"/>
                      <a:ext cx="6012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8" name="Ink 17">
                      <a:extLst>
                        <a:ext uri="{FF2B5EF4-FFF2-40B4-BE49-F238E27FC236}">
                          <a16:creationId xmlns:a16="http://schemas.microsoft.com/office/drawing/2014/main" id="{2AB54020-62BC-BC44-AD01-59E88DEBC81D}"/>
                        </a:ext>
                      </a:extLst>
                    </p14:cNvPr>
                    <p14:cNvContentPartPr/>
                    <p14:nvPr/>
                  </p14:nvContentPartPr>
                  <p14:xfrm>
                    <a:off x="4503868" y="6274652"/>
                    <a:ext cx="29520" cy="53280"/>
                  </p14:xfrm>
                </p:contentPart>
              </mc:Choice>
              <mc:Fallback xmlns="">
                <p:pic>
                  <p:nvPicPr>
                    <p:cNvPr id="18" name="Ink 17">
                      <a:extLst>
                        <a:ext uri="{FF2B5EF4-FFF2-40B4-BE49-F238E27FC236}">
                          <a16:creationId xmlns:a16="http://schemas.microsoft.com/office/drawing/2014/main" id="{2AB54020-62BC-BC44-AD01-59E88DEBC81D}"/>
                        </a:ext>
                      </a:extLst>
                    </p:cNvPr>
                    <p:cNvPicPr/>
                    <p:nvPr/>
                  </p:nvPicPr>
                  <p:blipFill>
                    <a:blip r:embed="rId26"/>
                    <a:stretch>
                      <a:fillRect/>
                    </a:stretch>
                  </p:blipFill>
                  <p:spPr>
                    <a:xfrm>
                      <a:off x="4495228" y="6266012"/>
                      <a:ext cx="47160" cy="70920"/>
                    </a:xfrm>
                    <a:prstGeom prst="rect">
                      <a:avLst/>
                    </a:prstGeom>
                  </p:spPr>
                </p:pic>
              </mc:Fallback>
            </mc:AlternateContent>
          </p:grpSp>
          <p:grpSp>
            <p:nvGrpSpPr>
              <p:cNvPr id="21" name="Group 20">
                <a:extLst>
                  <a:ext uri="{FF2B5EF4-FFF2-40B4-BE49-F238E27FC236}">
                    <a16:creationId xmlns:a16="http://schemas.microsoft.com/office/drawing/2014/main" id="{42147987-18DB-2E44-BD52-5B0F4FC15277}"/>
                  </a:ext>
                </a:extLst>
              </p:cNvPr>
              <p:cNvGrpSpPr/>
              <p:nvPr/>
            </p:nvGrpSpPr>
            <p:grpSpPr>
              <a:xfrm>
                <a:off x="4281388" y="6251252"/>
                <a:ext cx="56880" cy="59040"/>
                <a:chOff x="4281388" y="6251252"/>
                <a:chExt cx="56880" cy="59040"/>
              </a:xfrm>
            </p:grpSpPr>
            <mc:AlternateContent xmlns:mc="http://schemas.openxmlformats.org/markup-compatibility/2006" xmlns:p14="http://schemas.microsoft.com/office/powerpoint/2010/main">
              <mc:Choice Requires="p14">
                <p:contentPart p14:bwMode="auto" r:id="rId120">
                  <p14:nvContentPartPr>
                    <p14:cNvPr id="14" name="Ink 13">
                      <a:extLst>
                        <a:ext uri="{FF2B5EF4-FFF2-40B4-BE49-F238E27FC236}">
                          <a16:creationId xmlns:a16="http://schemas.microsoft.com/office/drawing/2014/main" id="{3AB5522F-67A1-134E-9EA3-876829125333}"/>
                        </a:ext>
                      </a:extLst>
                    </p14:cNvPr>
                    <p14:cNvContentPartPr/>
                    <p14:nvPr/>
                  </p14:nvContentPartPr>
                  <p14:xfrm>
                    <a:off x="4281388" y="6255572"/>
                    <a:ext cx="8640" cy="360"/>
                  </p14:xfrm>
                </p:contentPart>
              </mc:Choice>
              <mc:Fallback xmlns="">
                <p:pic>
                  <p:nvPicPr>
                    <p:cNvPr id="14" name="Ink 13">
                      <a:extLst>
                        <a:ext uri="{FF2B5EF4-FFF2-40B4-BE49-F238E27FC236}">
                          <a16:creationId xmlns:a16="http://schemas.microsoft.com/office/drawing/2014/main" id="{3AB5522F-67A1-134E-9EA3-876829125333}"/>
                        </a:ext>
                      </a:extLst>
                    </p:cNvPr>
                    <p:cNvPicPr/>
                    <p:nvPr/>
                  </p:nvPicPr>
                  <p:blipFill>
                    <a:blip r:embed="rId28"/>
                    <a:stretch>
                      <a:fillRect/>
                    </a:stretch>
                  </p:blipFill>
                  <p:spPr>
                    <a:xfrm>
                      <a:off x="4272388" y="6246932"/>
                      <a:ext cx="26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5" name="Ink 14">
                      <a:extLst>
                        <a:ext uri="{FF2B5EF4-FFF2-40B4-BE49-F238E27FC236}">
                          <a16:creationId xmlns:a16="http://schemas.microsoft.com/office/drawing/2014/main" id="{F6C0EB5B-74AD-914B-9006-A743BF3B5AE5}"/>
                        </a:ext>
                      </a:extLst>
                    </p14:cNvPr>
                    <p14:cNvContentPartPr/>
                    <p14:nvPr/>
                  </p14:nvContentPartPr>
                  <p14:xfrm>
                    <a:off x="4314508" y="6251252"/>
                    <a:ext cx="21240" cy="360"/>
                  </p14:xfrm>
                </p:contentPart>
              </mc:Choice>
              <mc:Fallback xmlns="">
                <p:pic>
                  <p:nvPicPr>
                    <p:cNvPr id="15" name="Ink 14">
                      <a:extLst>
                        <a:ext uri="{FF2B5EF4-FFF2-40B4-BE49-F238E27FC236}">
                          <a16:creationId xmlns:a16="http://schemas.microsoft.com/office/drawing/2014/main" id="{F6C0EB5B-74AD-914B-9006-A743BF3B5AE5}"/>
                        </a:ext>
                      </a:extLst>
                    </p:cNvPr>
                    <p:cNvPicPr/>
                    <p:nvPr/>
                  </p:nvPicPr>
                  <p:blipFill>
                    <a:blip r:embed="rId30"/>
                    <a:stretch>
                      <a:fillRect/>
                    </a:stretch>
                  </p:blipFill>
                  <p:spPr>
                    <a:xfrm>
                      <a:off x="4305868" y="6242612"/>
                      <a:ext cx="38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9" name="Ink 18">
                      <a:extLst>
                        <a:ext uri="{FF2B5EF4-FFF2-40B4-BE49-F238E27FC236}">
                          <a16:creationId xmlns:a16="http://schemas.microsoft.com/office/drawing/2014/main" id="{2087BE6D-6F0B-5F4C-8E39-FCAD1C4BF691}"/>
                        </a:ext>
                      </a:extLst>
                    </p14:cNvPr>
                    <p14:cNvContentPartPr/>
                    <p14:nvPr/>
                  </p14:nvContentPartPr>
                  <p14:xfrm>
                    <a:off x="4283548" y="6267812"/>
                    <a:ext cx="54720" cy="42480"/>
                  </p14:xfrm>
                </p:contentPart>
              </mc:Choice>
              <mc:Fallback xmlns="">
                <p:pic>
                  <p:nvPicPr>
                    <p:cNvPr id="19" name="Ink 18">
                      <a:extLst>
                        <a:ext uri="{FF2B5EF4-FFF2-40B4-BE49-F238E27FC236}">
                          <a16:creationId xmlns:a16="http://schemas.microsoft.com/office/drawing/2014/main" id="{2087BE6D-6F0B-5F4C-8E39-FCAD1C4BF691}"/>
                        </a:ext>
                      </a:extLst>
                    </p:cNvPr>
                    <p:cNvPicPr/>
                    <p:nvPr/>
                  </p:nvPicPr>
                  <p:blipFill>
                    <a:blip r:embed="rId32"/>
                    <a:stretch>
                      <a:fillRect/>
                    </a:stretch>
                  </p:blipFill>
                  <p:spPr>
                    <a:xfrm>
                      <a:off x="4274908" y="6259172"/>
                      <a:ext cx="72360" cy="60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3">
                <p14:nvContentPartPr>
                  <p14:cNvPr id="20" name="Ink 19">
                    <a:extLst>
                      <a:ext uri="{FF2B5EF4-FFF2-40B4-BE49-F238E27FC236}">
                        <a16:creationId xmlns:a16="http://schemas.microsoft.com/office/drawing/2014/main" id="{033F4AEC-4EF4-EA49-8BAB-9720A29B4288}"/>
                      </a:ext>
                    </a:extLst>
                  </p14:cNvPr>
                  <p14:cNvContentPartPr/>
                  <p14:nvPr/>
                </p14:nvContentPartPr>
                <p14:xfrm>
                  <a:off x="3986188" y="6246932"/>
                  <a:ext cx="58680" cy="34200"/>
                </p14:xfrm>
              </p:contentPart>
            </mc:Choice>
            <mc:Fallback xmlns="">
              <p:pic>
                <p:nvPicPr>
                  <p:cNvPr id="20" name="Ink 19">
                    <a:extLst>
                      <a:ext uri="{FF2B5EF4-FFF2-40B4-BE49-F238E27FC236}">
                        <a16:creationId xmlns:a16="http://schemas.microsoft.com/office/drawing/2014/main" id="{033F4AEC-4EF4-EA49-8BAB-9720A29B4288}"/>
                      </a:ext>
                    </a:extLst>
                  </p:cNvPr>
                  <p:cNvPicPr/>
                  <p:nvPr/>
                </p:nvPicPr>
                <p:blipFill>
                  <a:blip r:embed="rId34"/>
                  <a:stretch>
                    <a:fillRect/>
                  </a:stretch>
                </p:blipFill>
                <p:spPr>
                  <a:xfrm>
                    <a:off x="3977188" y="6237932"/>
                    <a:ext cx="7632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3" name="Ink 22">
                    <a:extLst>
                      <a:ext uri="{FF2B5EF4-FFF2-40B4-BE49-F238E27FC236}">
                        <a16:creationId xmlns:a16="http://schemas.microsoft.com/office/drawing/2014/main" id="{21C703CF-E909-6244-9324-58F47319BBEE}"/>
                      </a:ext>
                    </a:extLst>
                  </p14:cNvPr>
                  <p14:cNvContentPartPr/>
                  <p14:nvPr/>
                </p14:nvContentPartPr>
                <p14:xfrm>
                  <a:off x="4993468" y="6059012"/>
                  <a:ext cx="26280" cy="447120"/>
                </p14:xfrm>
              </p:contentPart>
            </mc:Choice>
            <mc:Fallback xmlns="">
              <p:pic>
                <p:nvPicPr>
                  <p:cNvPr id="23" name="Ink 22">
                    <a:extLst>
                      <a:ext uri="{FF2B5EF4-FFF2-40B4-BE49-F238E27FC236}">
                        <a16:creationId xmlns:a16="http://schemas.microsoft.com/office/drawing/2014/main" id="{21C703CF-E909-6244-9324-58F47319BBEE}"/>
                      </a:ext>
                    </a:extLst>
                  </p:cNvPr>
                  <p:cNvPicPr/>
                  <p:nvPr/>
                </p:nvPicPr>
                <p:blipFill>
                  <a:blip r:embed="rId36"/>
                  <a:stretch>
                    <a:fillRect/>
                  </a:stretch>
                </p:blipFill>
                <p:spPr>
                  <a:xfrm>
                    <a:off x="4984468" y="6050012"/>
                    <a:ext cx="43920" cy="4647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24" name="Ink 23">
                    <a:extLst>
                      <a:ext uri="{FF2B5EF4-FFF2-40B4-BE49-F238E27FC236}">
                        <a16:creationId xmlns:a16="http://schemas.microsoft.com/office/drawing/2014/main" id="{96460E42-0A95-EA4E-A564-82B1F36786E9}"/>
                      </a:ext>
                    </a:extLst>
                  </p14:cNvPr>
                  <p14:cNvContentPartPr/>
                  <p14:nvPr/>
                </p14:nvContentPartPr>
                <p14:xfrm>
                  <a:off x="5398108" y="6057572"/>
                  <a:ext cx="27360" cy="465480"/>
                </p14:xfrm>
              </p:contentPart>
            </mc:Choice>
            <mc:Fallback xmlns="">
              <p:pic>
                <p:nvPicPr>
                  <p:cNvPr id="24" name="Ink 23">
                    <a:extLst>
                      <a:ext uri="{FF2B5EF4-FFF2-40B4-BE49-F238E27FC236}">
                        <a16:creationId xmlns:a16="http://schemas.microsoft.com/office/drawing/2014/main" id="{96460E42-0A95-EA4E-A564-82B1F36786E9}"/>
                      </a:ext>
                    </a:extLst>
                  </p:cNvPr>
                  <p:cNvPicPr/>
                  <p:nvPr/>
                </p:nvPicPr>
                <p:blipFill>
                  <a:blip r:embed="rId38"/>
                  <a:stretch>
                    <a:fillRect/>
                  </a:stretch>
                </p:blipFill>
                <p:spPr>
                  <a:xfrm>
                    <a:off x="5389108" y="6048572"/>
                    <a:ext cx="45000" cy="4831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6" name="Ink 25">
                    <a:extLst>
                      <a:ext uri="{FF2B5EF4-FFF2-40B4-BE49-F238E27FC236}">
                        <a16:creationId xmlns:a16="http://schemas.microsoft.com/office/drawing/2014/main" id="{6E88771C-32E0-5746-8BA7-73D589AA5FD2}"/>
                      </a:ext>
                    </a:extLst>
                  </p14:cNvPr>
                  <p14:cNvContentPartPr/>
                  <p14:nvPr/>
                </p14:nvContentPartPr>
                <p14:xfrm>
                  <a:off x="6011188" y="6097172"/>
                  <a:ext cx="63000" cy="400680"/>
                </p14:xfrm>
              </p:contentPart>
            </mc:Choice>
            <mc:Fallback xmlns="">
              <p:pic>
                <p:nvPicPr>
                  <p:cNvPr id="26" name="Ink 25">
                    <a:extLst>
                      <a:ext uri="{FF2B5EF4-FFF2-40B4-BE49-F238E27FC236}">
                        <a16:creationId xmlns:a16="http://schemas.microsoft.com/office/drawing/2014/main" id="{6E88771C-32E0-5746-8BA7-73D589AA5FD2}"/>
                      </a:ext>
                    </a:extLst>
                  </p:cNvPr>
                  <p:cNvPicPr/>
                  <p:nvPr/>
                </p:nvPicPr>
                <p:blipFill>
                  <a:blip r:embed="rId40"/>
                  <a:stretch>
                    <a:fillRect/>
                  </a:stretch>
                </p:blipFill>
                <p:spPr>
                  <a:xfrm>
                    <a:off x="6002188" y="6088172"/>
                    <a:ext cx="8064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27" name="Ink 26">
                    <a:extLst>
                      <a:ext uri="{FF2B5EF4-FFF2-40B4-BE49-F238E27FC236}">
                        <a16:creationId xmlns:a16="http://schemas.microsoft.com/office/drawing/2014/main" id="{274C7241-2ACB-6B46-AA72-8C2253F5F685}"/>
                      </a:ext>
                    </a:extLst>
                  </p14:cNvPr>
                  <p14:cNvContentPartPr/>
                  <p14:nvPr/>
                </p14:nvContentPartPr>
                <p14:xfrm>
                  <a:off x="6379828" y="6147572"/>
                  <a:ext cx="56160" cy="482400"/>
                </p14:xfrm>
              </p:contentPart>
            </mc:Choice>
            <mc:Fallback xmlns="">
              <p:pic>
                <p:nvPicPr>
                  <p:cNvPr id="27" name="Ink 26">
                    <a:extLst>
                      <a:ext uri="{FF2B5EF4-FFF2-40B4-BE49-F238E27FC236}">
                        <a16:creationId xmlns:a16="http://schemas.microsoft.com/office/drawing/2014/main" id="{274C7241-2ACB-6B46-AA72-8C2253F5F685}"/>
                      </a:ext>
                    </a:extLst>
                  </p:cNvPr>
                  <p:cNvPicPr/>
                  <p:nvPr/>
                </p:nvPicPr>
                <p:blipFill>
                  <a:blip r:embed="rId42"/>
                  <a:stretch>
                    <a:fillRect/>
                  </a:stretch>
                </p:blipFill>
                <p:spPr>
                  <a:xfrm>
                    <a:off x="6370828" y="6138932"/>
                    <a:ext cx="73800" cy="500040"/>
                  </a:xfrm>
                  <a:prstGeom prst="rect">
                    <a:avLst/>
                  </a:prstGeom>
                </p:spPr>
              </p:pic>
            </mc:Fallback>
          </mc:AlternateContent>
          <p:grpSp>
            <p:nvGrpSpPr>
              <p:cNvPr id="36" name="Group 35">
                <a:extLst>
                  <a:ext uri="{FF2B5EF4-FFF2-40B4-BE49-F238E27FC236}">
                    <a16:creationId xmlns:a16="http://schemas.microsoft.com/office/drawing/2014/main" id="{D6413130-ADA9-5642-A82D-CE6C187F2925}"/>
                  </a:ext>
                </a:extLst>
              </p:cNvPr>
              <p:cNvGrpSpPr/>
              <p:nvPr/>
            </p:nvGrpSpPr>
            <p:grpSpPr>
              <a:xfrm>
                <a:off x="5737948" y="6063332"/>
                <a:ext cx="42120" cy="442080"/>
                <a:chOff x="5737948" y="6063332"/>
                <a:chExt cx="42120" cy="442080"/>
              </a:xfrm>
            </p:grpSpPr>
            <mc:AlternateContent xmlns:mc="http://schemas.openxmlformats.org/markup-compatibility/2006" xmlns:p14="http://schemas.microsoft.com/office/powerpoint/2010/main">
              <mc:Choice Requires="p14">
                <p:contentPart p14:bwMode="auto" r:id="rId128">
                  <p14:nvContentPartPr>
                    <p14:cNvPr id="25" name="Ink 24">
                      <a:extLst>
                        <a:ext uri="{FF2B5EF4-FFF2-40B4-BE49-F238E27FC236}">
                          <a16:creationId xmlns:a16="http://schemas.microsoft.com/office/drawing/2014/main" id="{86A902EE-89B8-C340-BC27-1E5CE6A1192C}"/>
                        </a:ext>
                      </a:extLst>
                    </p14:cNvPr>
                    <p14:cNvContentPartPr/>
                    <p14:nvPr/>
                  </p14:nvContentPartPr>
                  <p14:xfrm>
                    <a:off x="5740468" y="6106532"/>
                    <a:ext cx="360" cy="342360"/>
                  </p14:xfrm>
                </p:contentPart>
              </mc:Choice>
              <mc:Fallback xmlns="">
                <p:pic>
                  <p:nvPicPr>
                    <p:cNvPr id="25" name="Ink 24">
                      <a:extLst>
                        <a:ext uri="{FF2B5EF4-FFF2-40B4-BE49-F238E27FC236}">
                          <a16:creationId xmlns:a16="http://schemas.microsoft.com/office/drawing/2014/main" id="{86A902EE-89B8-C340-BC27-1E5CE6A1192C}"/>
                        </a:ext>
                      </a:extLst>
                    </p:cNvPr>
                    <p:cNvPicPr/>
                    <p:nvPr/>
                  </p:nvPicPr>
                  <p:blipFill>
                    <a:blip r:embed="rId44"/>
                    <a:stretch>
                      <a:fillRect/>
                    </a:stretch>
                  </p:blipFill>
                  <p:spPr>
                    <a:xfrm>
                      <a:off x="5731828" y="6097532"/>
                      <a:ext cx="18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28" name="Ink 27">
                      <a:extLst>
                        <a:ext uri="{FF2B5EF4-FFF2-40B4-BE49-F238E27FC236}">
                          <a16:creationId xmlns:a16="http://schemas.microsoft.com/office/drawing/2014/main" id="{84E26BB5-41F7-9040-92BB-D558FD64BA6C}"/>
                        </a:ext>
                      </a:extLst>
                    </p14:cNvPr>
                    <p14:cNvContentPartPr/>
                    <p14:nvPr/>
                  </p14:nvContentPartPr>
                  <p14:xfrm>
                    <a:off x="5737948" y="6063332"/>
                    <a:ext cx="42120" cy="442080"/>
                  </p14:xfrm>
                </p:contentPart>
              </mc:Choice>
              <mc:Fallback xmlns="">
                <p:pic>
                  <p:nvPicPr>
                    <p:cNvPr id="28" name="Ink 27">
                      <a:extLst>
                        <a:ext uri="{FF2B5EF4-FFF2-40B4-BE49-F238E27FC236}">
                          <a16:creationId xmlns:a16="http://schemas.microsoft.com/office/drawing/2014/main" id="{84E26BB5-41F7-9040-92BB-D558FD64BA6C}"/>
                        </a:ext>
                      </a:extLst>
                    </p:cNvPr>
                    <p:cNvPicPr/>
                    <p:nvPr/>
                  </p:nvPicPr>
                  <p:blipFill>
                    <a:blip r:embed="rId46"/>
                    <a:stretch>
                      <a:fillRect/>
                    </a:stretch>
                  </p:blipFill>
                  <p:spPr>
                    <a:xfrm>
                      <a:off x="5729308" y="6054692"/>
                      <a:ext cx="59760" cy="459720"/>
                    </a:xfrm>
                    <a:prstGeom prst="rect">
                      <a:avLst/>
                    </a:prstGeom>
                  </p:spPr>
                </p:pic>
              </mc:Fallback>
            </mc:AlternateContent>
          </p:grpSp>
          <p:grpSp>
            <p:nvGrpSpPr>
              <p:cNvPr id="35" name="Group 34">
                <a:extLst>
                  <a:ext uri="{FF2B5EF4-FFF2-40B4-BE49-F238E27FC236}">
                    <a16:creationId xmlns:a16="http://schemas.microsoft.com/office/drawing/2014/main" id="{5198F353-2CEA-A842-B4FA-51731DC9109C}"/>
                  </a:ext>
                </a:extLst>
              </p:cNvPr>
              <p:cNvGrpSpPr/>
              <p:nvPr/>
            </p:nvGrpSpPr>
            <p:grpSpPr>
              <a:xfrm>
                <a:off x="6579628" y="6313892"/>
                <a:ext cx="246240" cy="29880"/>
                <a:chOff x="6579628" y="6313892"/>
                <a:chExt cx="246240" cy="29880"/>
              </a:xfrm>
            </p:grpSpPr>
            <mc:AlternateContent xmlns:mc="http://schemas.openxmlformats.org/markup-compatibility/2006" xmlns:p14="http://schemas.microsoft.com/office/powerpoint/2010/main">
              <mc:Choice Requires="p14">
                <p:contentPart p14:bwMode="auto" r:id="rId130">
                  <p14:nvContentPartPr>
                    <p14:cNvPr id="29" name="Ink 28">
                      <a:extLst>
                        <a:ext uri="{FF2B5EF4-FFF2-40B4-BE49-F238E27FC236}">
                          <a16:creationId xmlns:a16="http://schemas.microsoft.com/office/drawing/2014/main" id="{9561F0CB-4B77-C840-9BFA-472B448700E4}"/>
                        </a:ext>
                      </a:extLst>
                    </p14:cNvPr>
                    <p14:cNvContentPartPr/>
                    <p14:nvPr/>
                  </p14:nvContentPartPr>
                  <p14:xfrm>
                    <a:off x="6579628" y="6343412"/>
                    <a:ext cx="4680" cy="360"/>
                  </p14:xfrm>
                </p:contentPart>
              </mc:Choice>
              <mc:Fallback xmlns="">
                <p:pic>
                  <p:nvPicPr>
                    <p:cNvPr id="29" name="Ink 28">
                      <a:extLst>
                        <a:ext uri="{FF2B5EF4-FFF2-40B4-BE49-F238E27FC236}">
                          <a16:creationId xmlns:a16="http://schemas.microsoft.com/office/drawing/2014/main" id="{9561F0CB-4B77-C840-9BFA-472B448700E4}"/>
                        </a:ext>
                      </a:extLst>
                    </p:cNvPr>
                    <p:cNvPicPr/>
                    <p:nvPr/>
                  </p:nvPicPr>
                  <p:blipFill>
                    <a:blip r:embed="rId12"/>
                    <a:stretch>
                      <a:fillRect/>
                    </a:stretch>
                  </p:blipFill>
                  <p:spPr>
                    <a:xfrm>
                      <a:off x="6570628" y="6334412"/>
                      <a:ext cx="22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30" name="Ink 29">
                      <a:extLst>
                        <a:ext uri="{FF2B5EF4-FFF2-40B4-BE49-F238E27FC236}">
                          <a16:creationId xmlns:a16="http://schemas.microsoft.com/office/drawing/2014/main" id="{9365D557-85CB-2A47-9CBB-1F997CEC1C08}"/>
                        </a:ext>
                      </a:extLst>
                    </p14:cNvPr>
                    <p14:cNvContentPartPr/>
                    <p14:nvPr/>
                  </p14:nvContentPartPr>
                  <p14:xfrm>
                    <a:off x="6650188" y="6330812"/>
                    <a:ext cx="21240" cy="8640"/>
                  </p14:xfrm>
                </p:contentPart>
              </mc:Choice>
              <mc:Fallback xmlns="">
                <p:pic>
                  <p:nvPicPr>
                    <p:cNvPr id="30" name="Ink 29">
                      <a:extLst>
                        <a:ext uri="{FF2B5EF4-FFF2-40B4-BE49-F238E27FC236}">
                          <a16:creationId xmlns:a16="http://schemas.microsoft.com/office/drawing/2014/main" id="{9365D557-85CB-2A47-9CBB-1F997CEC1C08}"/>
                        </a:ext>
                      </a:extLst>
                    </p:cNvPr>
                    <p:cNvPicPr/>
                    <p:nvPr/>
                  </p:nvPicPr>
                  <p:blipFill>
                    <a:blip r:embed="rId49"/>
                    <a:stretch>
                      <a:fillRect/>
                    </a:stretch>
                  </p:blipFill>
                  <p:spPr>
                    <a:xfrm>
                      <a:off x="6641548" y="6321812"/>
                      <a:ext cx="388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31" name="Ink 30">
                      <a:extLst>
                        <a:ext uri="{FF2B5EF4-FFF2-40B4-BE49-F238E27FC236}">
                          <a16:creationId xmlns:a16="http://schemas.microsoft.com/office/drawing/2014/main" id="{30171F5C-259E-CE41-A49F-82A46D41E8F6}"/>
                        </a:ext>
                      </a:extLst>
                    </p14:cNvPr>
                    <p14:cNvContentPartPr/>
                    <p14:nvPr/>
                  </p14:nvContentPartPr>
                  <p14:xfrm>
                    <a:off x="6717148" y="6322172"/>
                    <a:ext cx="25200" cy="4680"/>
                  </p14:xfrm>
                </p:contentPart>
              </mc:Choice>
              <mc:Fallback xmlns="">
                <p:pic>
                  <p:nvPicPr>
                    <p:cNvPr id="31" name="Ink 30">
                      <a:extLst>
                        <a:ext uri="{FF2B5EF4-FFF2-40B4-BE49-F238E27FC236}">
                          <a16:creationId xmlns:a16="http://schemas.microsoft.com/office/drawing/2014/main" id="{30171F5C-259E-CE41-A49F-82A46D41E8F6}"/>
                        </a:ext>
                      </a:extLst>
                    </p:cNvPr>
                    <p:cNvPicPr/>
                    <p:nvPr/>
                  </p:nvPicPr>
                  <p:blipFill>
                    <a:blip r:embed="rId51"/>
                    <a:stretch>
                      <a:fillRect/>
                    </a:stretch>
                  </p:blipFill>
                  <p:spPr>
                    <a:xfrm>
                      <a:off x="6708148" y="6313532"/>
                      <a:ext cx="4284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32" name="Ink 31">
                      <a:extLst>
                        <a:ext uri="{FF2B5EF4-FFF2-40B4-BE49-F238E27FC236}">
                          <a16:creationId xmlns:a16="http://schemas.microsoft.com/office/drawing/2014/main" id="{DF49AD8E-91B9-4F4F-AB6E-6829E65C64B2}"/>
                        </a:ext>
                      </a:extLst>
                    </p14:cNvPr>
                    <p14:cNvContentPartPr/>
                    <p14:nvPr/>
                  </p14:nvContentPartPr>
                  <p14:xfrm>
                    <a:off x="6796348" y="6313892"/>
                    <a:ext cx="29520" cy="4680"/>
                  </p14:xfrm>
                </p:contentPart>
              </mc:Choice>
              <mc:Fallback xmlns="">
                <p:pic>
                  <p:nvPicPr>
                    <p:cNvPr id="32" name="Ink 31">
                      <a:extLst>
                        <a:ext uri="{FF2B5EF4-FFF2-40B4-BE49-F238E27FC236}">
                          <a16:creationId xmlns:a16="http://schemas.microsoft.com/office/drawing/2014/main" id="{DF49AD8E-91B9-4F4F-AB6E-6829E65C64B2}"/>
                        </a:ext>
                      </a:extLst>
                    </p:cNvPr>
                    <p:cNvPicPr/>
                    <p:nvPr/>
                  </p:nvPicPr>
                  <p:blipFill>
                    <a:blip r:embed="rId53"/>
                    <a:stretch>
                      <a:fillRect/>
                    </a:stretch>
                  </p:blipFill>
                  <p:spPr>
                    <a:xfrm>
                      <a:off x="6787348" y="6304892"/>
                      <a:ext cx="47160" cy="22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4">
                <p14:nvContentPartPr>
                  <p14:cNvPr id="33" name="Ink 32">
                    <a:extLst>
                      <a:ext uri="{FF2B5EF4-FFF2-40B4-BE49-F238E27FC236}">
                        <a16:creationId xmlns:a16="http://schemas.microsoft.com/office/drawing/2014/main" id="{CD70F30A-F704-554B-A283-AEC512B49E7B}"/>
                      </a:ext>
                    </a:extLst>
                  </p14:cNvPr>
                  <p14:cNvContentPartPr/>
                  <p14:nvPr/>
                </p14:nvContentPartPr>
                <p14:xfrm>
                  <a:off x="7007668" y="6146852"/>
                  <a:ext cx="20880" cy="384120"/>
                </p14:xfrm>
              </p:contentPart>
            </mc:Choice>
            <mc:Fallback xmlns="">
              <p:pic>
                <p:nvPicPr>
                  <p:cNvPr id="33" name="Ink 32">
                    <a:extLst>
                      <a:ext uri="{FF2B5EF4-FFF2-40B4-BE49-F238E27FC236}">
                        <a16:creationId xmlns:a16="http://schemas.microsoft.com/office/drawing/2014/main" id="{CD70F30A-F704-554B-A283-AEC512B49E7B}"/>
                      </a:ext>
                    </a:extLst>
                  </p:cNvPr>
                  <p:cNvPicPr/>
                  <p:nvPr/>
                </p:nvPicPr>
                <p:blipFill>
                  <a:blip r:embed="rId55"/>
                  <a:stretch>
                    <a:fillRect/>
                  </a:stretch>
                </p:blipFill>
                <p:spPr>
                  <a:xfrm>
                    <a:off x="6999028" y="6137852"/>
                    <a:ext cx="3852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34" name="Ink 33">
                    <a:extLst>
                      <a:ext uri="{FF2B5EF4-FFF2-40B4-BE49-F238E27FC236}">
                        <a16:creationId xmlns:a16="http://schemas.microsoft.com/office/drawing/2014/main" id="{CCCB2EE5-4FF7-F54D-B050-B764CFFBED2A}"/>
                      </a:ext>
                    </a:extLst>
                  </p14:cNvPr>
                  <p14:cNvContentPartPr/>
                  <p14:nvPr/>
                </p14:nvContentPartPr>
                <p14:xfrm>
                  <a:off x="7243468" y="6135332"/>
                  <a:ext cx="81360" cy="397080"/>
                </p14:xfrm>
              </p:contentPart>
            </mc:Choice>
            <mc:Fallback xmlns="">
              <p:pic>
                <p:nvPicPr>
                  <p:cNvPr id="34" name="Ink 33">
                    <a:extLst>
                      <a:ext uri="{FF2B5EF4-FFF2-40B4-BE49-F238E27FC236}">
                        <a16:creationId xmlns:a16="http://schemas.microsoft.com/office/drawing/2014/main" id="{CCCB2EE5-4FF7-F54D-B050-B764CFFBED2A}"/>
                      </a:ext>
                    </a:extLst>
                  </p:cNvPr>
                  <p:cNvPicPr/>
                  <p:nvPr/>
                </p:nvPicPr>
                <p:blipFill>
                  <a:blip r:embed="rId57"/>
                  <a:stretch>
                    <a:fillRect/>
                  </a:stretch>
                </p:blipFill>
                <p:spPr>
                  <a:xfrm>
                    <a:off x="7234468" y="6126332"/>
                    <a:ext cx="9900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37" name="Ink 36">
                    <a:extLst>
                      <a:ext uri="{FF2B5EF4-FFF2-40B4-BE49-F238E27FC236}">
                        <a16:creationId xmlns:a16="http://schemas.microsoft.com/office/drawing/2014/main" id="{E5CA5EC0-2C91-B64A-BE6B-79C546944AFF}"/>
                      </a:ext>
                    </a:extLst>
                  </p14:cNvPr>
                  <p14:cNvContentPartPr/>
                  <p14:nvPr/>
                </p14:nvContentPartPr>
                <p14:xfrm>
                  <a:off x="7618228" y="6152972"/>
                  <a:ext cx="50040" cy="322920"/>
                </p14:xfrm>
              </p:contentPart>
            </mc:Choice>
            <mc:Fallback xmlns="">
              <p:pic>
                <p:nvPicPr>
                  <p:cNvPr id="37" name="Ink 36">
                    <a:extLst>
                      <a:ext uri="{FF2B5EF4-FFF2-40B4-BE49-F238E27FC236}">
                        <a16:creationId xmlns:a16="http://schemas.microsoft.com/office/drawing/2014/main" id="{E5CA5EC0-2C91-B64A-BE6B-79C546944AFF}"/>
                      </a:ext>
                    </a:extLst>
                  </p:cNvPr>
                  <p:cNvPicPr/>
                  <p:nvPr/>
                </p:nvPicPr>
                <p:blipFill>
                  <a:blip r:embed="rId59"/>
                  <a:stretch>
                    <a:fillRect/>
                  </a:stretch>
                </p:blipFill>
                <p:spPr>
                  <a:xfrm>
                    <a:off x="7609228" y="6143972"/>
                    <a:ext cx="67680" cy="340560"/>
                  </a:xfrm>
                  <a:prstGeom prst="rect">
                    <a:avLst/>
                  </a:prstGeom>
                </p:spPr>
              </p:pic>
            </mc:Fallback>
          </mc:AlternateContent>
          <p:grpSp>
            <p:nvGrpSpPr>
              <p:cNvPr id="46" name="Group 45">
                <a:extLst>
                  <a:ext uri="{FF2B5EF4-FFF2-40B4-BE49-F238E27FC236}">
                    <a16:creationId xmlns:a16="http://schemas.microsoft.com/office/drawing/2014/main" id="{727EAEBF-2CFD-4649-B783-A778D5416AD4}"/>
                  </a:ext>
                </a:extLst>
              </p:cNvPr>
              <p:cNvGrpSpPr/>
              <p:nvPr/>
            </p:nvGrpSpPr>
            <p:grpSpPr>
              <a:xfrm>
                <a:off x="7892908" y="6318212"/>
                <a:ext cx="91800" cy="4680"/>
                <a:chOff x="7892908" y="6318212"/>
                <a:chExt cx="91800" cy="4680"/>
              </a:xfrm>
            </p:grpSpPr>
            <mc:AlternateContent xmlns:mc="http://schemas.openxmlformats.org/markup-compatibility/2006" xmlns:p14="http://schemas.microsoft.com/office/powerpoint/2010/main">
              <mc:Choice Requires="p14">
                <p:contentPart p14:bwMode="auto" r:id="rId137">
                  <p14:nvContentPartPr>
                    <p14:cNvPr id="38" name="Ink 37">
                      <a:extLst>
                        <a:ext uri="{FF2B5EF4-FFF2-40B4-BE49-F238E27FC236}">
                          <a16:creationId xmlns:a16="http://schemas.microsoft.com/office/drawing/2014/main" id="{C0105F06-8C8B-1B42-A83C-594F2A4A0180}"/>
                        </a:ext>
                      </a:extLst>
                    </p14:cNvPr>
                    <p14:cNvContentPartPr/>
                    <p14:nvPr/>
                  </p14:nvContentPartPr>
                  <p14:xfrm>
                    <a:off x="7892908" y="6322172"/>
                    <a:ext cx="16920" cy="360"/>
                  </p14:xfrm>
                </p:contentPart>
              </mc:Choice>
              <mc:Fallback xmlns="">
                <p:pic>
                  <p:nvPicPr>
                    <p:cNvPr id="38" name="Ink 37">
                      <a:extLst>
                        <a:ext uri="{FF2B5EF4-FFF2-40B4-BE49-F238E27FC236}">
                          <a16:creationId xmlns:a16="http://schemas.microsoft.com/office/drawing/2014/main" id="{C0105F06-8C8B-1B42-A83C-594F2A4A0180}"/>
                        </a:ext>
                      </a:extLst>
                    </p:cNvPr>
                    <p:cNvPicPr/>
                    <p:nvPr/>
                  </p:nvPicPr>
                  <p:blipFill>
                    <a:blip r:embed="rId28"/>
                    <a:stretch>
                      <a:fillRect/>
                    </a:stretch>
                  </p:blipFill>
                  <p:spPr>
                    <a:xfrm>
                      <a:off x="7883908" y="6313532"/>
                      <a:ext cx="34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39" name="Ink 38">
                      <a:extLst>
                        <a:ext uri="{FF2B5EF4-FFF2-40B4-BE49-F238E27FC236}">
                          <a16:creationId xmlns:a16="http://schemas.microsoft.com/office/drawing/2014/main" id="{DEF2155C-5ACD-C547-9F5C-6791D08D2F1B}"/>
                        </a:ext>
                      </a:extLst>
                    </p14:cNvPr>
                    <p14:cNvContentPartPr/>
                    <p14:nvPr/>
                  </p14:nvContentPartPr>
                  <p14:xfrm>
                    <a:off x="7959508" y="6318212"/>
                    <a:ext cx="25200" cy="4680"/>
                  </p14:xfrm>
                </p:contentPart>
              </mc:Choice>
              <mc:Fallback xmlns="">
                <p:pic>
                  <p:nvPicPr>
                    <p:cNvPr id="39" name="Ink 38">
                      <a:extLst>
                        <a:ext uri="{FF2B5EF4-FFF2-40B4-BE49-F238E27FC236}">
                          <a16:creationId xmlns:a16="http://schemas.microsoft.com/office/drawing/2014/main" id="{DEF2155C-5ACD-C547-9F5C-6791D08D2F1B}"/>
                        </a:ext>
                      </a:extLst>
                    </p:cNvPr>
                    <p:cNvPicPr/>
                    <p:nvPr/>
                  </p:nvPicPr>
                  <p:blipFill>
                    <a:blip r:embed="rId62"/>
                    <a:stretch>
                      <a:fillRect/>
                    </a:stretch>
                  </p:blipFill>
                  <p:spPr>
                    <a:xfrm>
                      <a:off x="7950508" y="6309212"/>
                      <a:ext cx="42840" cy="22320"/>
                    </a:xfrm>
                    <a:prstGeom prst="rect">
                      <a:avLst/>
                    </a:prstGeom>
                  </p:spPr>
                </p:pic>
              </mc:Fallback>
            </mc:AlternateContent>
          </p:grpSp>
          <p:grpSp>
            <p:nvGrpSpPr>
              <p:cNvPr id="45" name="Group 44">
                <a:extLst>
                  <a:ext uri="{FF2B5EF4-FFF2-40B4-BE49-F238E27FC236}">
                    <a16:creationId xmlns:a16="http://schemas.microsoft.com/office/drawing/2014/main" id="{3760B55D-FF49-DA40-A404-928F7483421B}"/>
                  </a:ext>
                </a:extLst>
              </p:cNvPr>
              <p:cNvGrpSpPr/>
              <p:nvPr/>
            </p:nvGrpSpPr>
            <p:grpSpPr>
              <a:xfrm>
                <a:off x="8183428" y="6318212"/>
                <a:ext cx="538560" cy="25200"/>
                <a:chOff x="8183428" y="6318212"/>
                <a:chExt cx="538560" cy="25200"/>
              </a:xfrm>
            </p:grpSpPr>
            <mc:AlternateContent xmlns:mc="http://schemas.openxmlformats.org/markup-compatibility/2006" xmlns:p14="http://schemas.microsoft.com/office/powerpoint/2010/main">
              <mc:Choice Requires="p14">
                <p:contentPart p14:bwMode="auto" r:id="rId139">
                  <p14:nvContentPartPr>
                    <p14:cNvPr id="40" name="Ink 39">
                      <a:extLst>
                        <a:ext uri="{FF2B5EF4-FFF2-40B4-BE49-F238E27FC236}">
                          <a16:creationId xmlns:a16="http://schemas.microsoft.com/office/drawing/2014/main" id="{F2D7F333-F8AB-B347-B4E4-DB5955CA0BDD}"/>
                        </a:ext>
                      </a:extLst>
                    </p14:cNvPr>
                    <p14:cNvContentPartPr/>
                    <p14:nvPr/>
                  </p14:nvContentPartPr>
                  <p14:xfrm>
                    <a:off x="8183428" y="6318212"/>
                    <a:ext cx="8640" cy="360"/>
                  </p14:xfrm>
                </p:contentPart>
              </mc:Choice>
              <mc:Fallback xmlns="">
                <p:pic>
                  <p:nvPicPr>
                    <p:cNvPr id="40" name="Ink 39">
                      <a:extLst>
                        <a:ext uri="{FF2B5EF4-FFF2-40B4-BE49-F238E27FC236}">
                          <a16:creationId xmlns:a16="http://schemas.microsoft.com/office/drawing/2014/main" id="{F2D7F333-F8AB-B347-B4E4-DB5955CA0BDD}"/>
                        </a:ext>
                      </a:extLst>
                    </p:cNvPr>
                    <p:cNvPicPr/>
                    <p:nvPr/>
                  </p:nvPicPr>
                  <p:blipFill>
                    <a:blip r:embed="rId64"/>
                    <a:stretch>
                      <a:fillRect/>
                    </a:stretch>
                  </p:blipFill>
                  <p:spPr>
                    <a:xfrm>
                      <a:off x="8174788" y="6309212"/>
                      <a:ext cx="26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41" name="Ink 40">
                      <a:extLst>
                        <a:ext uri="{FF2B5EF4-FFF2-40B4-BE49-F238E27FC236}">
                          <a16:creationId xmlns:a16="http://schemas.microsoft.com/office/drawing/2014/main" id="{28656CE7-EB01-6F4A-B666-80FBB70D1A1A}"/>
                        </a:ext>
                      </a:extLst>
                    </p14:cNvPr>
                    <p14:cNvContentPartPr/>
                    <p14:nvPr/>
                  </p14:nvContentPartPr>
                  <p14:xfrm>
                    <a:off x="8254348" y="6322172"/>
                    <a:ext cx="154440" cy="14760"/>
                  </p14:xfrm>
                </p:contentPart>
              </mc:Choice>
              <mc:Fallback xmlns="">
                <p:pic>
                  <p:nvPicPr>
                    <p:cNvPr id="41" name="Ink 40">
                      <a:extLst>
                        <a:ext uri="{FF2B5EF4-FFF2-40B4-BE49-F238E27FC236}">
                          <a16:creationId xmlns:a16="http://schemas.microsoft.com/office/drawing/2014/main" id="{28656CE7-EB01-6F4A-B666-80FBB70D1A1A}"/>
                        </a:ext>
                      </a:extLst>
                    </p:cNvPr>
                    <p:cNvPicPr/>
                    <p:nvPr/>
                  </p:nvPicPr>
                  <p:blipFill>
                    <a:blip r:embed="rId66"/>
                    <a:stretch>
                      <a:fillRect/>
                    </a:stretch>
                  </p:blipFill>
                  <p:spPr>
                    <a:xfrm>
                      <a:off x="8245708" y="6313532"/>
                      <a:ext cx="1720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42" name="Ink 41">
                      <a:extLst>
                        <a:ext uri="{FF2B5EF4-FFF2-40B4-BE49-F238E27FC236}">
                          <a16:creationId xmlns:a16="http://schemas.microsoft.com/office/drawing/2014/main" id="{67866E91-F3DD-3F4E-AEB3-606EB97BE86A}"/>
                        </a:ext>
                      </a:extLst>
                    </p14:cNvPr>
                    <p14:cNvContentPartPr/>
                    <p14:nvPr/>
                  </p14:nvContentPartPr>
                  <p14:xfrm>
                    <a:off x="8489068" y="6336572"/>
                    <a:ext cx="25200" cy="6840"/>
                  </p14:xfrm>
                </p:contentPart>
              </mc:Choice>
              <mc:Fallback xmlns="">
                <p:pic>
                  <p:nvPicPr>
                    <p:cNvPr id="42" name="Ink 41">
                      <a:extLst>
                        <a:ext uri="{FF2B5EF4-FFF2-40B4-BE49-F238E27FC236}">
                          <a16:creationId xmlns:a16="http://schemas.microsoft.com/office/drawing/2014/main" id="{67866E91-F3DD-3F4E-AEB3-606EB97BE86A}"/>
                        </a:ext>
                      </a:extLst>
                    </p:cNvPr>
                    <p:cNvPicPr/>
                    <p:nvPr/>
                  </p:nvPicPr>
                  <p:blipFill>
                    <a:blip r:embed="rId68"/>
                    <a:stretch>
                      <a:fillRect/>
                    </a:stretch>
                  </p:blipFill>
                  <p:spPr>
                    <a:xfrm>
                      <a:off x="8480428" y="6327932"/>
                      <a:ext cx="4284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43" name="Ink 42">
                      <a:extLst>
                        <a:ext uri="{FF2B5EF4-FFF2-40B4-BE49-F238E27FC236}">
                          <a16:creationId xmlns:a16="http://schemas.microsoft.com/office/drawing/2014/main" id="{CFCBA888-A380-2447-AEF2-306340BD1A47}"/>
                        </a:ext>
                      </a:extLst>
                    </p14:cNvPr>
                    <p14:cNvContentPartPr/>
                    <p14:nvPr/>
                  </p14:nvContentPartPr>
                  <p14:xfrm>
                    <a:off x="8576548" y="6332252"/>
                    <a:ext cx="82800" cy="4680"/>
                  </p14:xfrm>
                </p:contentPart>
              </mc:Choice>
              <mc:Fallback xmlns="">
                <p:pic>
                  <p:nvPicPr>
                    <p:cNvPr id="43" name="Ink 42">
                      <a:extLst>
                        <a:ext uri="{FF2B5EF4-FFF2-40B4-BE49-F238E27FC236}">
                          <a16:creationId xmlns:a16="http://schemas.microsoft.com/office/drawing/2014/main" id="{CFCBA888-A380-2447-AEF2-306340BD1A47}"/>
                        </a:ext>
                      </a:extLst>
                    </p:cNvPr>
                    <p:cNvPicPr/>
                    <p:nvPr/>
                  </p:nvPicPr>
                  <p:blipFill>
                    <a:blip r:embed="rId70"/>
                    <a:stretch>
                      <a:fillRect/>
                    </a:stretch>
                  </p:blipFill>
                  <p:spPr>
                    <a:xfrm>
                      <a:off x="8567908" y="6323612"/>
                      <a:ext cx="10044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44" name="Ink 43">
                      <a:extLst>
                        <a:ext uri="{FF2B5EF4-FFF2-40B4-BE49-F238E27FC236}">
                          <a16:creationId xmlns:a16="http://schemas.microsoft.com/office/drawing/2014/main" id="{941EDC56-DCCE-CE4B-9C21-E3DC5D754BAC}"/>
                        </a:ext>
                      </a:extLst>
                    </p14:cNvPr>
                    <p14:cNvContentPartPr/>
                    <p14:nvPr/>
                  </p14:nvContentPartPr>
                  <p14:xfrm>
                    <a:off x="8705068" y="6328292"/>
                    <a:ext cx="16920" cy="360"/>
                  </p14:xfrm>
                </p:contentPart>
              </mc:Choice>
              <mc:Fallback xmlns="">
                <p:pic>
                  <p:nvPicPr>
                    <p:cNvPr id="44" name="Ink 43">
                      <a:extLst>
                        <a:ext uri="{FF2B5EF4-FFF2-40B4-BE49-F238E27FC236}">
                          <a16:creationId xmlns:a16="http://schemas.microsoft.com/office/drawing/2014/main" id="{941EDC56-DCCE-CE4B-9C21-E3DC5D754BAC}"/>
                        </a:ext>
                      </a:extLst>
                    </p:cNvPr>
                    <p:cNvPicPr/>
                    <p:nvPr/>
                  </p:nvPicPr>
                  <p:blipFill>
                    <a:blip r:embed="rId28"/>
                    <a:stretch>
                      <a:fillRect/>
                    </a:stretch>
                  </p:blipFill>
                  <p:spPr>
                    <a:xfrm>
                      <a:off x="8696068" y="6319292"/>
                      <a:ext cx="3456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4">
                <p14:nvContentPartPr>
                  <p14:cNvPr id="48" name="Ink 47">
                    <a:extLst>
                      <a:ext uri="{FF2B5EF4-FFF2-40B4-BE49-F238E27FC236}">
                        <a16:creationId xmlns:a16="http://schemas.microsoft.com/office/drawing/2014/main" id="{D338C126-BE82-244E-96BC-B369DEB4824D}"/>
                      </a:ext>
                    </a:extLst>
                  </p14:cNvPr>
                  <p14:cNvContentPartPr/>
                  <p14:nvPr/>
                </p14:nvContentPartPr>
                <p14:xfrm>
                  <a:off x="2144428" y="6202652"/>
                  <a:ext cx="91800" cy="157680"/>
                </p14:xfrm>
              </p:contentPart>
            </mc:Choice>
            <mc:Fallback xmlns="">
              <p:pic>
                <p:nvPicPr>
                  <p:cNvPr id="48" name="Ink 47">
                    <a:extLst>
                      <a:ext uri="{FF2B5EF4-FFF2-40B4-BE49-F238E27FC236}">
                        <a16:creationId xmlns:a16="http://schemas.microsoft.com/office/drawing/2014/main" id="{D338C126-BE82-244E-96BC-B369DEB4824D}"/>
                      </a:ext>
                    </a:extLst>
                  </p:cNvPr>
                  <p:cNvPicPr/>
                  <p:nvPr/>
                </p:nvPicPr>
                <p:blipFill>
                  <a:blip r:embed="rId73"/>
                  <a:stretch>
                    <a:fillRect/>
                  </a:stretch>
                </p:blipFill>
                <p:spPr>
                  <a:xfrm>
                    <a:off x="2135428" y="6194012"/>
                    <a:ext cx="10944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49" name="Ink 48">
                    <a:extLst>
                      <a:ext uri="{FF2B5EF4-FFF2-40B4-BE49-F238E27FC236}">
                        <a16:creationId xmlns:a16="http://schemas.microsoft.com/office/drawing/2014/main" id="{1BCA30C1-5842-C74C-B21F-60E69A2A0FA6}"/>
                      </a:ext>
                    </a:extLst>
                  </p14:cNvPr>
                  <p14:cNvContentPartPr/>
                  <p14:nvPr/>
                </p14:nvContentPartPr>
                <p14:xfrm>
                  <a:off x="2670388" y="6173132"/>
                  <a:ext cx="117000" cy="210960"/>
                </p14:xfrm>
              </p:contentPart>
            </mc:Choice>
            <mc:Fallback xmlns="">
              <p:pic>
                <p:nvPicPr>
                  <p:cNvPr id="49" name="Ink 48">
                    <a:extLst>
                      <a:ext uri="{FF2B5EF4-FFF2-40B4-BE49-F238E27FC236}">
                        <a16:creationId xmlns:a16="http://schemas.microsoft.com/office/drawing/2014/main" id="{1BCA30C1-5842-C74C-B21F-60E69A2A0FA6}"/>
                      </a:ext>
                    </a:extLst>
                  </p:cNvPr>
                  <p:cNvPicPr/>
                  <p:nvPr/>
                </p:nvPicPr>
                <p:blipFill>
                  <a:blip r:embed="rId75"/>
                  <a:stretch>
                    <a:fillRect/>
                  </a:stretch>
                </p:blipFill>
                <p:spPr>
                  <a:xfrm>
                    <a:off x="2661388" y="6164492"/>
                    <a:ext cx="13464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50" name="Ink 49">
                    <a:extLst>
                      <a:ext uri="{FF2B5EF4-FFF2-40B4-BE49-F238E27FC236}">
                        <a16:creationId xmlns:a16="http://schemas.microsoft.com/office/drawing/2014/main" id="{9E500139-EFB5-7341-A7E0-62D900327B29}"/>
                      </a:ext>
                    </a:extLst>
                  </p14:cNvPr>
                  <p14:cNvContentPartPr/>
                  <p14:nvPr/>
                </p14:nvContentPartPr>
                <p14:xfrm>
                  <a:off x="3244588" y="6107252"/>
                  <a:ext cx="147960" cy="263160"/>
                </p14:xfrm>
              </p:contentPart>
            </mc:Choice>
            <mc:Fallback xmlns="">
              <p:pic>
                <p:nvPicPr>
                  <p:cNvPr id="50" name="Ink 49">
                    <a:extLst>
                      <a:ext uri="{FF2B5EF4-FFF2-40B4-BE49-F238E27FC236}">
                        <a16:creationId xmlns:a16="http://schemas.microsoft.com/office/drawing/2014/main" id="{9E500139-EFB5-7341-A7E0-62D900327B29}"/>
                      </a:ext>
                    </a:extLst>
                  </p:cNvPr>
                  <p:cNvPicPr/>
                  <p:nvPr/>
                </p:nvPicPr>
                <p:blipFill>
                  <a:blip r:embed="rId77"/>
                  <a:stretch>
                    <a:fillRect/>
                  </a:stretch>
                </p:blipFill>
                <p:spPr>
                  <a:xfrm>
                    <a:off x="3235948" y="6098612"/>
                    <a:ext cx="16560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51" name="Ink 50">
                    <a:extLst>
                      <a:ext uri="{FF2B5EF4-FFF2-40B4-BE49-F238E27FC236}">
                        <a16:creationId xmlns:a16="http://schemas.microsoft.com/office/drawing/2014/main" id="{C2637673-B44E-7E44-AFEE-3386691C9C89}"/>
                      </a:ext>
                    </a:extLst>
                  </p14:cNvPr>
                  <p14:cNvContentPartPr/>
                  <p14:nvPr/>
                </p14:nvContentPartPr>
                <p14:xfrm>
                  <a:off x="4789348" y="6260612"/>
                  <a:ext cx="75240" cy="96120"/>
                </p14:xfrm>
              </p:contentPart>
            </mc:Choice>
            <mc:Fallback xmlns="">
              <p:pic>
                <p:nvPicPr>
                  <p:cNvPr id="51" name="Ink 50">
                    <a:extLst>
                      <a:ext uri="{FF2B5EF4-FFF2-40B4-BE49-F238E27FC236}">
                        <a16:creationId xmlns:a16="http://schemas.microsoft.com/office/drawing/2014/main" id="{C2637673-B44E-7E44-AFEE-3386691C9C89}"/>
                      </a:ext>
                    </a:extLst>
                  </p:cNvPr>
                  <p:cNvPicPr/>
                  <p:nvPr/>
                </p:nvPicPr>
                <p:blipFill>
                  <a:blip r:embed="rId79"/>
                  <a:stretch>
                    <a:fillRect/>
                  </a:stretch>
                </p:blipFill>
                <p:spPr>
                  <a:xfrm>
                    <a:off x="4780708" y="6251612"/>
                    <a:ext cx="9288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55" name="Ink 54">
                    <a:extLst>
                      <a:ext uri="{FF2B5EF4-FFF2-40B4-BE49-F238E27FC236}">
                        <a16:creationId xmlns:a16="http://schemas.microsoft.com/office/drawing/2014/main" id="{365E02D3-635E-8C47-903F-B17EE608A805}"/>
                      </a:ext>
                    </a:extLst>
                  </p14:cNvPr>
                  <p14:cNvContentPartPr/>
                  <p14:nvPr/>
                </p14:nvContentPartPr>
                <p14:xfrm>
                  <a:off x="5547868" y="6229652"/>
                  <a:ext cx="81360" cy="171000"/>
                </p14:xfrm>
              </p:contentPart>
            </mc:Choice>
            <mc:Fallback xmlns="">
              <p:pic>
                <p:nvPicPr>
                  <p:cNvPr id="55" name="Ink 54">
                    <a:extLst>
                      <a:ext uri="{FF2B5EF4-FFF2-40B4-BE49-F238E27FC236}">
                        <a16:creationId xmlns:a16="http://schemas.microsoft.com/office/drawing/2014/main" id="{365E02D3-635E-8C47-903F-B17EE608A805}"/>
                      </a:ext>
                    </a:extLst>
                  </p:cNvPr>
                  <p:cNvPicPr/>
                  <p:nvPr/>
                </p:nvPicPr>
                <p:blipFill>
                  <a:blip r:embed="rId85"/>
                  <a:stretch>
                    <a:fillRect/>
                  </a:stretch>
                </p:blipFill>
                <p:spPr>
                  <a:xfrm>
                    <a:off x="5539228" y="6221012"/>
                    <a:ext cx="9900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56" name="Ink 55">
                    <a:extLst>
                      <a:ext uri="{FF2B5EF4-FFF2-40B4-BE49-F238E27FC236}">
                        <a16:creationId xmlns:a16="http://schemas.microsoft.com/office/drawing/2014/main" id="{6E0F2C0A-5796-D149-9D19-7B3EFDA985B0}"/>
                      </a:ext>
                    </a:extLst>
                  </p14:cNvPr>
                  <p14:cNvContentPartPr/>
                  <p14:nvPr/>
                </p14:nvContentPartPr>
                <p14:xfrm>
                  <a:off x="5886988" y="6275732"/>
                  <a:ext cx="87840" cy="122760"/>
                </p14:xfrm>
              </p:contentPart>
            </mc:Choice>
            <mc:Fallback xmlns="">
              <p:pic>
                <p:nvPicPr>
                  <p:cNvPr id="56" name="Ink 55">
                    <a:extLst>
                      <a:ext uri="{FF2B5EF4-FFF2-40B4-BE49-F238E27FC236}">
                        <a16:creationId xmlns:a16="http://schemas.microsoft.com/office/drawing/2014/main" id="{6E0F2C0A-5796-D149-9D19-7B3EFDA985B0}"/>
                      </a:ext>
                    </a:extLst>
                  </p:cNvPr>
                  <p:cNvPicPr/>
                  <p:nvPr/>
                </p:nvPicPr>
                <p:blipFill>
                  <a:blip r:embed="rId87"/>
                  <a:stretch>
                    <a:fillRect/>
                  </a:stretch>
                </p:blipFill>
                <p:spPr>
                  <a:xfrm>
                    <a:off x="5877988" y="6267092"/>
                    <a:ext cx="1054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57" name="Ink 56">
                    <a:extLst>
                      <a:ext uri="{FF2B5EF4-FFF2-40B4-BE49-F238E27FC236}">
                        <a16:creationId xmlns:a16="http://schemas.microsoft.com/office/drawing/2014/main" id="{0773F8D4-7AAD-5644-A54A-9F504094FF06}"/>
                      </a:ext>
                    </a:extLst>
                  </p14:cNvPr>
                  <p14:cNvContentPartPr/>
                  <p14:nvPr/>
                </p14:nvContentPartPr>
                <p14:xfrm>
                  <a:off x="6129268" y="6312452"/>
                  <a:ext cx="85320" cy="86400"/>
                </p14:xfrm>
              </p:contentPart>
            </mc:Choice>
            <mc:Fallback xmlns="">
              <p:pic>
                <p:nvPicPr>
                  <p:cNvPr id="57" name="Ink 56">
                    <a:extLst>
                      <a:ext uri="{FF2B5EF4-FFF2-40B4-BE49-F238E27FC236}">
                        <a16:creationId xmlns:a16="http://schemas.microsoft.com/office/drawing/2014/main" id="{0773F8D4-7AAD-5644-A54A-9F504094FF06}"/>
                      </a:ext>
                    </a:extLst>
                  </p:cNvPr>
                  <p:cNvPicPr/>
                  <p:nvPr/>
                </p:nvPicPr>
                <p:blipFill>
                  <a:blip r:embed="rId89"/>
                  <a:stretch>
                    <a:fillRect/>
                  </a:stretch>
                </p:blipFill>
                <p:spPr>
                  <a:xfrm>
                    <a:off x="6120268" y="6303452"/>
                    <a:ext cx="10296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58" name="Ink 57">
                    <a:extLst>
                      <a:ext uri="{FF2B5EF4-FFF2-40B4-BE49-F238E27FC236}">
                        <a16:creationId xmlns:a16="http://schemas.microsoft.com/office/drawing/2014/main" id="{C4E32263-3CF6-1E4F-BD1D-3C3B8CEA2B9A}"/>
                      </a:ext>
                    </a:extLst>
                  </p14:cNvPr>
                  <p14:cNvContentPartPr/>
                  <p14:nvPr/>
                </p14:nvContentPartPr>
                <p14:xfrm>
                  <a:off x="7101268" y="6212372"/>
                  <a:ext cx="95400" cy="207720"/>
                </p14:xfrm>
              </p:contentPart>
            </mc:Choice>
            <mc:Fallback xmlns="">
              <p:pic>
                <p:nvPicPr>
                  <p:cNvPr id="58" name="Ink 57">
                    <a:extLst>
                      <a:ext uri="{FF2B5EF4-FFF2-40B4-BE49-F238E27FC236}">
                        <a16:creationId xmlns:a16="http://schemas.microsoft.com/office/drawing/2014/main" id="{C4E32263-3CF6-1E4F-BD1D-3C3B8CEA2B9A}"/>
                      </a:ext>
                    </a:extLst>
                  </p:cNvPr>
                  <p:cNvPicPr/>
                  <p:nvPr/>
                </p:nvPicPr>
                <p:blipFill>
                  <a:blip r:embed="rId91"/>
                  <a:stretch>
                    <a:fillRect/>
                  </a:stretch>
                </p:blipFill>
                <p:spPr>
                  <a:xfrm>
                    <a:off x="7092628" y="6203372"/>
                    <a:ext cx="113040" cy="225360"/>
                  </a:xfrm>
                  <a:prstGeom prst="rect">
                    <a:avLst/>
                  </a:prstGeom>
                </p:spPr>
              </p:pic>
            </mc:Fallback>
          </mc:AlternateContent>
          <p:grpSp>
            <p:nvGrpSpPr>
              <p:cNvPr id="61" name="Group 60">
                <a:extLst>
                  <a:ext uri="{FF2B5EF4-FFF2-40B4-BE49-F238E27FC236}">
                    <a16:creationId xmlns:a16="http://schemas.microsoft.com/office/drawing/2014/main" id="{847B278F-FE06-9C43-A08B-A502BED2588F}"/>
                  </a:ext>
                </a:extLst>
              </p:cNvPr>
              <p:cNvGrpSpPr/>
              <p:nvPr/>
            </p:nvGrpSpPr>
            <p:grpSpPr>
              <a:xfrm>
                <a:off x="7416988" y="6239732"/>
                <a:ext cx="80280" cy="201960"/>
                <a:chOff x="7416988" y="6239732"/>
                <a:chExt cx="80280" cy="201960"/>
              </a:xfrm>
            </p:grpSpPr>
            <mc:AlternateContent xmlns:mc="http://schemas.openxmlformats.org/markup-compatibility/2006" xmlns:p14="http://schemas.microsoft.com/office/powerpoint/2010/main">
              <mc:Choice Requires="p14">
                <p:contentPart p14:bwMode="auto" r:id="rId152">
                  <p14:nvContentPartPr>
                    <p14:cNvPr id="59" name="Ink 58">
                      <a:extLst>
                        <a:ext uri="{FF2B5EF4-FFF2-40B4-BE49-F238E27FC236}">
                          <a16:creationId xmlns:a16="http://schemas.microsoft.com/office/drawing/2014/main" id="{FFF06F0D-B262-0041-8F73-9351A60F11EA}"/>
                        </a:ext>
                      </a:extLst>
                    </p14:cNvPr>
                    <p14:cNvContentPartPr/>
                    <p14:nvPr/>
                  </p14:nvContentPartPr>
                  <p14:xfrm>
                    <a:off x="7430308" y="6239732"/>
                    <a:ext cx="66960" cy="201960"/>
                  </p14:xfrm>
                </p:contentPart>
              </mc:Choice>
              <mc:Fallback xmlns="">
                <p:pic>
                  <p:nvPicPr>
                    <p:cNvPr id="59" name="Ink 58">
                      <a:extLst>
                        <a:ext uri="{FF2B5EF4-FFF2-40B4-BE49-F238E27FC236}">
                          <a16:creationId xmlns:a16="http://schemas.microsoft.com/office/drawing/2014/main" id="{FFF06F0D-B262-0041-8F73-9351A60F11EA}"/>
                        </a:ext>
                      </a:extLst>
                    </p:cNvPr>
                    <p:cNvPicPr/>
                    <p:nvPr/>
                  </p:nvPicPr>
                  <p:blipFill>
                    <a:blip r:embed="rId93"/>
                    <a:stretch>
                      <a:fillRect/>
                    </a:stretch>
                  </p:blipFill>
                  <p:spPr>
                    <a:xfrm>
                      <a:off x="7421668" y="6230732"/>
                      <a:ext cx="846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60" name="Ink 59">
                      <a:extLst>
                        <a:ext uri="{FF2B5EF4-FFF2-40B4-BE49-F238E27FC236}">
                          <a16:creationId xmlns:a16="http://schemas.microsoft.com/office/drawing/2014/main" id="{77CDCDCA-35A0-B04A-A776-EB7CBD599374}"/>
                        </a:ext>
                      </a:extLst>
                    </p14:cNvPr>
                    <p14:cNvContentPartPr/>
                    <p14:nvPr/>
                  </p14:nvContentPartPr>
                  <p14:xfrm>
                    <a:off x="7416988" y="6298772"/>
                    <a:ext cx="77040" cy="92520"/>
                  </p14:xfrm>
                </p:contentPart>
              </mc:Choice>
              <mc:Fallback xmlns="">
                <p:pic>
                  <p:nvPicPr>
                    <p:cNvPr id="60" name="Ink 59">
                      <a:extLst>
                        <a:ext uri="{FF2B5EF4-FFF2-40B4-BE49-F238E27FC236}">
                          <a16:creationId xmlns:a16="http://schemas.microsoft.com/office/drawing/2014/main" id="{77CDCDCA-35A0-B04A-A776-EB7CBD599374}"/>
                        </a:ext>
                      </a:extLst>
                    </p:cNvPr>
                    <p:cNvPicPr/>
                    <p:nvPr/>
                  </p:nvPicPr>
                  <p:blipFill>
                    <a:blip r:embed="rId95"/>
                    <a:stretch>
                      <a:fillRect/>
                    </a:stretch>
                  </p:blipFill>
                  <p:spPr>
                    <a:xfrm>
                      <a:off x="7408348" y="6289772"/>
                      <a:ext cx="94680" cy="110160"/>
                    </a:xfrm>
                    <a:prstGeom prst="rect">
                      <a:avLst/>
                    </a:prstGeom>
                  </p:spPr>
                </p:pic>
              </mc:Fallback>
            </mc:AlternateContent>
          </p:grpSp>
          <p:grpSp>
            <p:nvGrpSpPr>
              <p:cNvPr id="65" name="Group 64">
                <a:extLst>
                  <a:ext uri="{FF2B5EF4-FFF2-40B4-BE49-F238E27FC236}">
                    <a16:creationId xmlns:a16="http://schemas.microsoft.com/office/drawing/2014/main" id="{B305BB56-592F-364A-8AA4-F847B021E894}"/>
                  </a:ext>
                </a:extLst>
              </p:cNvPr>
              <p:cNvGrpSpPr/>
              <p:nvPr/>
            </p:nvGrpSpPr>
            <p:grpSpPr>
              <a:xfrm>
                <a:off x="5914348" y="6139292"/>
                <a:ext cx="71280" cy="110880"/>
                <a:chOff x="5914348" y="6139292"/>
                <a:chExt cx="71280" cy="110880"/>
              </a:xfrm>
            </p:grpSpPr>
            <mc:AlternateContent xmlns:mc="http://schemas.openxmlformats.org/markup-compatibility/2006" xmlns:p14="http://schemas.microsoft.com/office/powerpoint/2010/main">
              <mc:Choice Requires="p14">
                <p:contentPart p14:bwMode="auto" r:id="rId154">
                  <p14:nvContentPartPr>
                    <p14:cNvPr id="62" name="Ink 61">
                      <a:extLst>
                        <a:ext uri="{FF2B5EF4-FFF2-40B4-BE49-F238E27FC236}">
                          <a16:creationId xmlns:a16="http://schemas.microsoft.com/office/drawing/2014/main" id="{1C029AE5-AAC2-214B-9562-434FB67FF0F1}"/>
                        </a:ext>
                      </a:extLst>
                    </p14:cNvPr>
                    <p14:cNvContentPartPr/>
                    <p14:nvPr/>
                  </p14:nvContentPartPr>
                  <p14:xfrm>
                    <a:off x="5917228" y="6139292"/>
                    <a:ext cx="48240" cy="110880"/>
                  </p14:xfrm>
                </p:contentPart>
              </mc:Choice>
              <mc:Fallback xmlns="">
                <p:pic>
                  <p:nvPicPr>
                    <p:cNvPr id="62" name="Ink 61">
                      <a:extLst>
                        <a:ext uri="{FF2B5EF4-FFF2-40B4-BE49-F238E27FC236}">
                          <a16:creationId xmlns:a16="http://schemas.microsoft.com/office/drawing/2014/main" id="{1C029AE5-AAC2-214B-9562-434FB67FF0F1}"/>
                        </a:ext>
                      </a:extLst>
                    </p:cNvPr>
                    <p:cNvPicPr/>
                    <p:nvPr/>
                  </p:nvPicPr>
                  <p:blipFill>
                    <a:blip r:embed="rId97"/>
                    <a:stretch>
                      <a:fillRect/>
                    </a:stretch>
                  </p:blipFill>
                  <p:spPr>
                    <a:xfrm>
                      <a:off x="5908588" y="6130652"/>
                      <a:ext cx="6588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63" name="Ink 62">
                      <a:extLst>
                        <a:ext uri="{FF2B5EF4-FFF2-40B4-BE49-F238E27FC236}">
                          <a16:creationId xmlns:a16="http://schemas.microsoft.com/office/drawing/2014/main" id="{15C2C38D-E3D2-2844-8451-318EAA8E9E05}"/>
                        </a:ext>
                      </a:extLst>
                    </p14:cNvPr>
                    <p14:cNvContentPartPr/>
                    <p14:nvPr/>
                  </p14:nvContentPartPr>
                  <p14:xfrm>
                    <a:off x="5918668" y="6178532"/>
                    <a:ext cx="55080" cy="63000"/>
                  </p14:xfrm>
                </p:contentPart>
              </mc:Choice>
              <mc:Fallback xmlns="">
                <p:pic>
                  <p:nvPicPr>
                    <p:cNvPr id="63" name="Ink 62">
                      <a:extLst>
                        <a:ext uri="{FF2B5EF4-FFF2-40B4-BE49-F238E27FC236}">
                          <a16:creationId xmlns:a16="http://schemas.microsoft.com/office/drawing/2014/main" id="{15C2C38D-E3D2-2844-8451-318EAA8E9E05}"/>
                        </a:ext>
                      </a:extLst>
                    </p:cNvPr>
                    <p:cNvPicPr/>
                    <p:nvPr/>
                  </p:nvPicPr>
                  <p:blipFill>
                    <a:blip r:embed="rId99"/>
                    <a:stretch>
                      <a:fillRect/>
                    </a:stretch>
                  </p:blipFill>
                  <p:spPr>
                    <a:xfrm>
                      <a:off x="5909668" y="6169532"/>
                      <a:ext cx="7272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64" name="Ink 63">
                      <a:extLst>
                        <a:ext uri="{FF2B5EF4-FFF2-40B4-BE49-F238E27FC236}">
                          <a16:creationId xmlns:a16="http://schemas.microsoft.com/office/drawing/2014/main" id="{A888C144-F7C0-AE4D-A6AB-45C71B7D1DE7}"/>
                        </a:ext>
                      </a:extLst>
                    </p14:cNvPr>
                    <p14:cNvContentPartPr/>
                    <p14:nvPr/>
                  </p14:nvContentPartPr>
                  <p14:xfrm>
                    <a:off x="5914348" y="6200492"/>
                    <a:ext cx="71280" cy="40320"/>
                  </p14:xfrm>
                </p:contentPart>
              </mc:Choice>
              <mc:Fallback xmlns="">
                <p:pic>
                  <p:nvPicPr>
                    <p:cNvPr id="64" name="Ink 63">
                      <a:extLst>
                        <a:ext uri="{FF2B5EF4-FFF2-40B4-BE49-F238E27FC236}">
                          <a16:creationId xmlns:a16="http://schemas.microsoft.com/office/drawing/2014/main" id="{A888C144-F7C0-AE4D-A6AB-45C71B7D1DE7}"/>
                        </a:ext>
                      </a:extLst>
                    </p:cNvPr>
                    <p:cNvPicPr/>
                    <p:nvPr/>
                  </p:nvPicPr>
                  <p:blipFill>
                    <a:blip r:embed="rId101"/>
                    <a:stretch>
                      <a:fillRect/>
                    </a:stretch>
                  </p:blipFill>
                  <p:spPr>
                    <a:xfrm>
                      <a:off x="5905708" y="6191852"/>
                      <a:ext cx="88920" cy="57960"/>
                    </a:xfrm>
                    <a:prstGeom prst="rect">
                      <a:avLst/>
                    </a:prstGeom>
                  </p:spPr>
                </p:pic>
              </mc:Fallback>
            </mc:AlternateContent>
          </p:grpSp>
          <p:grpSp>
            <p:nvGrpSpPr>
              <p:cNvPr id="68" name="Group 67">
                <a:extLst>
                  <a:ext uri="{FF2B5EF4-FFF2-40B4-BE49-F238E27FC236}">
                    <a16:creationId xmlns:a16="http://schemas.microsoft.com/office/drawing/2014/main" id="{1B1A131D-87F1-F34D-BCEF-DB3AEE6EDE2E}"/>
                  </a:ext>
                </a:extLst>
              </p:cNvPr>
              <p:cNvGrpSpPr/>
              <p:nvPr/>
            </p:nvGrpSpPr>
            <p:grpSpPr>
              <a:xfrm>
                <a:off x="2750668" y="6497132"/>
                <a:ext cx="144000" cy="223200"/>
                <a:chOff x="2750668" y="6497132"/>
                <a:chExt cx="144000" cy="223200"/>
              </a:xfrm>
            </p:grpSpPr>
            <mc:AlternateContent xmlns:mc="http://schemas.openxmlformats.org/markup-compatibility/2006" xmlns:p14="http://schemas.microsoft.com/office/powerpoint/2010/main">
              <mc:Choice Requires="p14">
                <p:contentPart p14:bwMode="auto" r:id="rId157">
                  <p14:nvContentPartPr>
                    <p14:cNvPr id="66" name="Ink 65">
                      <a:extLst>
                        <a:ext uri="{FF2B5EF4-FFF2-40B4-BE49-F238E27FC236}">
                          <a16:creationId xmlns:a16="http://schemas.microsoft.com/office/drawing/2014/main" id="{497A0635-6A02-C946-BFF8-B664E2E4E71D}"/>
                        </a:ext>
                      </a:extLst>
                    </p14:cNvPr>
                    <p14:cNvContentPartPr/>
                    <p14:nvPr/>
                  </p14:nvContentPartPr>
                  <p14:xfrm>
                    <a:off x="2817988" y="6536732"/>
                    <a:ext cx="360" cy="183600"/>
                  </p14:xfrm>
                </p:contentPart>
              </mc:Choice>
              <mc:Fallback xmlns="">
                <p:pic>
                  <p:nvPicPr>
                    <p:cNvPr id="66" name="Ink 65">
                      <a:extLst>
                        <a:ext uri="{FF2B5EF4-FFF2-40B4-BE49-F238E27FC236}">
                          <a16:creationId xmlns:a16="http://schemas.microsoft.com/office/drawing/2014/main" id="{497A0635-6A02-C946-BFF8-B664E2E4E71D}"/>
                        </a:ext>
                      </a:extLst>
                    </p:cNvPr>
                    <p:cNvPicPr/>
                    <p:nvPr/>
                  </p:nvPicPr>
                  <p:blipFill>
                    <a:blip r:embed="rId103"/>
                    <a:stretch>
                      <a:fillRect/>
                    </a:stretch>
                  </p:blipFill>
                  <p:spPr>
                    <a:xfrm>
                      <a:off x="2808988" y="6528092"/>
                      <a:ext cx="1800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67" name="Ink 66">
                      <a:extLst>
                        <a:ext uri="{FF2B5EF4-FFF2-40B4-BE49-F238E27FC236}">
                          <a16:creationId xmlns:a16="http://schemas.microsoft.com/office/drawing/2014/main" id="{27EA3C37-1321-F749-8DF2-C08909FE369F}"/>
                        </a:ext>
                      </a:extLst>
                    </p14:cNvPr>
                    <p14:cNvContentPartPr/>
                    <p14:nvPr/>
                  </p14:nvContentPartPr>
                  <p14:xfrm>
                    <a:off x="2750668" y="6497132"/>
                    <a:ext cx="144000" cy="122760"/>
                  </p14:xfrm>
                </p:contentPart>
              </mc:Choice>
              <mc:Fallback xmlns="">
                <p:pic>
                  <p:nvPicPr>
                    <p:cNvPr id="67" name="Ink 66">
                      <a:extLst>
                        <a:ext uri="{FF2B5EF4-FFF2-40B4-BE49-F238E27FC236}">
                          <a16:creationId xmlns:a16="http://schemas.microsoft.com/office/drawing/2014/main" id="{27EA3C37-1321-F749-8DF2-C08909FE369F}"/>
                        </a:ext>
                      </a:extLst>
                    </p:cNvPr>
                    <p:cNvPicPr/>
                    <p:nvPr/>
                  </p:nvPicPr>
                  <p:blipFill>
                    <a:blip r:embed="rId105"/>
                    <a:stretch>
                      <a:fillRect/>
                    </a:stretch>
                  </p:blipFill>
                  <p:spPr>
                    <a:xfrm>
                      <a:off x="2741668" y="6488132"/>
                      <a:ext cx="161640" cy="140400"/>
                    </a:xfrm>
                    <a:prstGeom prst="rect">
                      <a:avLst/>
                    </a:prstGeom>
                  </p:spPr>
                </p:pic>
              </mc:Fallback>
            </mc:AlternateContent>
          </p:grpSp>
        </p:grpSp>
        <p:grpSp>
          <p:nvGrpSpPr>
            <p:cNvPr id="76" name="Group 75">
              <a:extLst>
                <a:ext uri="{FF2B5EF4-FFF2-40B4-BE49-F238E27FC236}">
                  <a16:creationId xmlns:a16="http://schemas.microsoft.com/office/drawing/2014/main" id="{C1ABC8B2-4884-9F40-8013-BA713C27E3B7}"/>
                </a:ext>
              </a:extLst>
            </p:cNvPr>
            <p:cNvGrpSpPr/>
            <p:nvPr/>
          </p:nvGrpSpPr>
          <p:grpSpPr>
            <a:xfrm>
              <a:off x="5125948" y="6207692"/>
              <a:ext cx="142200" cy="171360"/>
              <a:chOff x="5125948" y="6207692"/>
              <a:chExt cx="142200" cy="171360"/>
            </a:xfrm>
          </p:grpSpPr>
          <mc:AlternateContent xmlns:mc="http://schemas.openxmlformats.org/markup-compatibility/2006">
            <mc:Choice xmlns:p14="http://schemas.microsoft.com/office/powerpoint/2010/main" Requires="p14">
              <p:contentPart p14:bwMode="auto" r:id="rId159">
                <p14:nvContentPartPr>
                  <p14:cNvPr id="74" name="Ink 73">
                    <a:extLst>
                      <a:ext uri="{FF2B5EF4-FFF2-40B4-BE49-F238E27FC236}">
                        <a16:creationId xmlns:a16="http://schemas.microsoft.com/office/drawing/2014/main" id="{0BEDDD04-6364-574C-969C-8668660A8BC0}"/>
                      </a:ext>
                    </a:extLst>
                  </p14:cNvPr>
                  <p14:cNvContentPartPr/>
                  <p14:nvPr/>
                </p14:nvContentPartPr>
                <p14:xfrm>
                  <a:off x="5125948" y="6233972"/>
                  <a:ext cx="142200" cy="125280"/>
                </p14:xfrm>
              </p:contentPart>
            </mc:Choice>
            <mc:Fallback>
              <p:pic>
                <p:nvPicPr>
                  <p:cNvPr id="74" name="Ink 73">
                    <a:extLst>
                      <a:ext uri="{FF2B5EF4-FFF2-40B4-BE49-F238E27FC236}">
                        <a16:creationId xmlns:a16="http://schemas.microsoft.com/office/drawing/2014/main" id="{0BEDDD04-6364-574C-969C-8668660A8BC0}"/>
                      </a:ext>
                    </a:extLst>
                  </p:cNvPr>
                  <p:cNvPicPr/>
                  <p:nvPr/>
                </p:nvPicPr>
                <p:blipFill>
                  <a:blip r:embed="rId160"/>
                  <a:stretch>
                    <a:fillRect/>
                  </a:stretch>
                </p:blipFill>
                <p:spPr>
                  <a:xfrm>
                    <a:off x="5116948" y="6224972"/>
                    <a:ext cx="15984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75" name="Ink 74">
                    <a:extLst>
                      <a:ext uri="{FF2B5EF4-FFF2-40B4-BE49-F238E27FC236}">
                        <a16:creationId xmlns:a16="http://schemas.microsoft.com/office/drawing/2014/main" id="{10061349-B2EB-344D-8F87-0FD10DC718F0}"/>
                      </a:ext>
                    </a:extLst>
                  </p14:cNvPr>
                  <p14:cNvContentPartPr/>
                  <p14:nvPr/>
                </p14:nvContentPartPr>
                <p14:xfrm>
                  <a:off x="5161948" y="6207692"/>
                  <a:ext cx="97200" cy="171360"/>
                </p14:xfrm>
              </p:contentPart>
            </mc:Choice>
            <mc:Fallback>
              <p:pic>
                <p:nvPicPr>
                  <p:cNvPr id="75" name="Ink 74">
                    <a:extLst>
                      <a:ext uri="{FF2B5EF4-FFF2-40B4-BE49-F238E27FC236}">
                        <a16:creationId xmlns:a16="http://schemas.microsoft.com/office/drawing/2014/main" id="{10061349-B2EB-344D-8F87-0FD10DC718F0}"/>
                      </a:ext>
                    </a:extLst>
                  </p:cNvPr>
                  <p:cNvPicPr/>
                  <p:nvPr/>
                </p:nvPicPr>
                <p:blipFill>
                  <a:blip r:embed="rId162"/>
                  <a:stretch>
                    <a:fillRect/>
                  </a:stretch>
                </p:blipFill>
                <p:spPr>
                  <a:xfrm>
                    <a:off x="5153308" y="6198692"/>
                    <a:ext cx="114840" cy="189000"/>
                  </a:xfrm>
                  <a:prstGeom prst="rect">
                    <a:avLst/>
                  </a:prstGeom>
                </p:spPr>
              </p:pic>
            </mc:Fallback>
          </mc:AlternateContent>
        </p:grpSp>
      </p:grpSp>
    </p:spTree>
    <p:extLst>
      <p:ext uri="{BB962C8B-B14F-4D97-AF65-F5344CB8AC3E}">
        <p14:creationId xmlns:p14="http://schemas.microsoft.com/office/powerpoint/2010/main" val="127256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6B00-37C3-1E43-A828-779EEECE29DF}"/>
              </a:ext>
            </a:extLst>
          </p:cNvPr>
          <p:cNvSpPr>
            <a:spLocks noGrp="1"/>
          </p:cNvSpPr>
          <p:nvPr>
            <p:ph type="title"/>
          </p:nvPr>
        </p:nvSpPr>
        <p:spPr/>
        <p:txBody>
          <a:bodyPr/>
          <a:lstStyle/>
          <a:p>
            <a:pPr algn="r" rtl="1"/>
            <a:r>
              <a:rPr lang="he-IL" dirty="0"/>
              <a:t>תרגיל</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CB7E1B-94DC-FB41-B30C-EF8294F6DF99}"/>
                  </a:ext>
                </a:extLst>
              </p:cNvPr>
              <p:cNvSpPr>
                <a:spLocks noGrp="1"/>
              </p:cNvSpPr>
              <p:nvPr>
                <p:ph idx="1"/>
              </p:nvPr>
            </p:nvSpPr>
            <p:spPr/>
            <p:txBody>
              <a:bodyPr/>
              <a:lstStyle/>
              <a:p>
                <a:pPr marL="228600" indent="-182880" algn="r" defTabSz="914400" rtl="1" eaLnBrk="1" latinLnBrk="0" hangingPunct="1">
                  <a:lnSpc>
                    <a:spcPct val="90000"/>
                  </a:lnSpc>
                  <a:spcBef>
                    <a:spcPts val="1400"/>
                  </a:spcBef>
                  <a:buClr>
                    <a:schemeClr val="accent1"/>
                  </a:buClr>
                  <a:buSzPct val="80000"/>
                  <a:buFont typeface="Corbel" pitchFamily="34" charset="0"/>
                  <a:buChar char="•"/>
                </a:pPr>
                <a:r>
                  <a:rPr lang="he-IL" dirty="0">
                    <a:solidFill>
                      <a:schemeClr val="tx1"/>
                    </a:solidFill>
                  </a:rPr>
                  <a:t>הכלילו את ההוכחה למכונה עם כל מספר קבוע </a:t>
                </a:r>
                <a:r>
                  <a:rPr lang="he-IL" dirty="0" err="1">
                    <a:solidFill>
                      <a:schemeClr val="tx1"/>
                    </a:solidFill>
                  </a:rPr>
                  <a:t>k</a:t>
                </a:r>
                <a:r>
                  <a:rPr lang="he-IL" dirty="0">
                    <a:solidFill>
                      <a:schemeClr val="tx1"/>
                    </a:solidFill>
                  </a:rPr>
                  <a:t>  של סרטים.</a:t>
                </a:r>
              </a:p>
              <a:p>
                <a:pPr marL="228600" indent="-182880" algn="r" defTabSz="914400" rtl="1" eaLnBrk="1" latinLnBrk="0" hangingPunct="1">
                  <a:lnSpc>
                    <a:spcPct val="90000"/>
                  </a:lnSpc>
                  <a:spcBef>
                    <a:spcPts val="1400"/>
                  </a:spcBef>
                  <a:buClr>
                    <a:schemeClr val="accent1"/>
                  </a:buClr>
                  <a:buSzPct val="80000"/>
                  <a:buFont typeface="Corbel" pitchFamily="34" charset="0"/>
                  <a:buChar char="•"/>
                </a:pPr>
                <a:endParaRPr lang="he-IL" dirty="0">
                  <a:solidFill>
                    <a:schemeClr val="tx1"/>
                  </a:solidFill>
                </a:endParaRPr>
              </a:p>
              <a:p>
                <a:pPr marL="228600" indent="-182880" algn="r" defTabSz="914400" rtl="1" eaLnBrk="1" latinLnBrk="0" hangingPunct="1">
                  <a:lnSpc>
                    <a:spcPct val="90000"/>
                  </a:lnSpc>
                  <a:spcBef>
                    <a:spcPts val="1400"/>
                  </a:spcBef>
                  <a:buClr>
                    <a:schemeClr val="accent1"/>
                  </a:buClr>
                  <a:buSzPct val="80000"/>
                  <a:buFont typeface="Corbel" pitchFamily="34" charset="0"/>
                  <a:buChar char="•"/>
                </a:pPr>
                <a:r>
                  <a:rPr lang="he-IL" dirty="0">
                    <a:solidFill>
                      <a:schemeClr val="tx1"/>
                    </a:solidFill>
                  </a:rPr>
                  <a:t>אופציה א: בצורה ישירה, נוסיף לכל תו </a:t>
                </a:r>
                <a14:m>
                  <m:oMath xmlns:m="http://schemas.openxmlformats.org/officeDocument/2006/math">
                    <m:r>
                      <a:rPr lang="he-IL" b="0" i="1" smtClean="0">
                        <a:solidFill>
                          <a:schemeClr val="tx1"/>
                        </a:solidFill>
                        <a:latin typeface="Cambria Math" panose="02040503050406030204" pitchFamily="18" charset="0"/>
                      </a:rPr>
                      <m:t>𝜎</m:t>
                    </m:r>
                  </m:oMath>
                </a14:m>
                <a:r>
                  <a:rPr lang="he-IL" dirty="0">
                    <a:solidFill>
                      <a:schemeClr val="tx1"/>
                    </a:solidFill>
                  </a:rPr>
                  <a:t>  תווים </a:t>
                </a:r>
                <a14:m>
                  <m:oMath xmlns:m="http://schemas.openxmlformats.org/officeDocument/2006/math">
                    <m:r>
                      <a:rPr lang="he-IL" b="0" i="1" smtClean="0">
                        <a:solidFill>
                          <a:schemeClr val="tx1"/>
                        </a:solidFill>
                        <a:latin typeface="Cambria Math" panose="02040503050406030204" pitchFamily="18" charset="0"/>
                      </a:rPr>
                      <m:t>𝜎</m:t>
                    </m:r>
                    <m:r>
                      <a:rPr lang="he-IL" b="0" i="1" smtClean="0">
                        <a:solidFill>
                          <a:schemeClr val="tx1"/>
                        </a:solidFill>
                        <a:latin typeface="Cambria Math" panose="02040503050406030204" pitchFamily="18" charset="0"/>
                      </a:rPr>
                      <m:t>,</m:t>
                    </m:r>
                    <m:sSup>
                      <m:sSupPr>
                        <m:ctrlPr>
                          <a:rPr lang="he-IL" b="0" i="1" smtClean="0">
                            <a:solidFill>
                              <a:schemeClr val="tx1"/>
                            </a:solidFill>
                            <a:latin typeface="Cambria Math" panose="02040503050406030204" pitchFamily="18" charset="0"/>
                          </a:rPr>
                        </m:ctrlPr>
                      </m:sSupPr>
                      <m:e>
                        <m:r>
                          <a:rPr lang="he-IL" b="0" i="1" smtClean="0">
                            <a:solidFill>
                              <a:schemeClr val="tx1"/>
                            </a:solidFill>
                            <a:latin typeface="Cambria Math" panose="02040503050406030204" pitchFamily="18" charset="0"/>
                          </a:rPr>
                          <m:t>𝜎</m:t>
                        </m:r>
                      </m:e>
                      <m:sup>
                        <m:r>
                          <a:rPr lang="he-IL" b="0" i="1" smtClean="0">
                            <a:solidFill>
                              <a:schemeClr val="tx1"/>
                            </a:solidFill>
                            <a:latin typeface="Cambria Math" panose="02040503050406030204" pitchFamily="18" charset="0"/>
                          </a:rPr>
                          <m:t>∗1</m:t>
                        </m:r>
                      </m:sup>
                    </m:sSup>
                    <m:r>
                      <a:rPr lang="he-IL" b="0" i="1" smtClean="0">
                        <a:solidFill>
                          <a:schemeClr val="tx1"/>
                        </a:solidFill>
                        <a:latin typeface="Cambria Math" panose="02040503050406030204" pitchFamily="18" charset="0"/>
                      </a:rPr>
                      <m:t>, </m:t>
                    </m:r>
                    <m:sSup>
                      <m:sSupPr>
                        <m:ctrlPr>
                          <a:rPr lang="he-IL" b="0" i="1" smtClean="0">
                            <a:solidFill>
                              <a:schemeClr val="tx1"/>
                            </a:solidFill>
                            <a:latin typeface="Cambria Math" panose="02040503050406030204" pitchFamily="18" charset="0"/>
                          </a:rPr>
                        </m:ctrlPr>
                      </m:sSupPr>
                      <m:e>
                        <m:r>
                          <a:rPr lang="he-IL" b="0" i="1" smtClean="0">
                            <a:solidFill>
                              <a:schemeClr val="tx1"/>
                            </a:solidFill>
                            <a:latin typeface="Cambria Math" panose="02040503050406030204" pitchFamily="18" charset="0"/>
                          </a:rPr>
                          <m:t>𝜎</m:t>
                        </m:r>
                      </m:e>
                      <m:sup>
                        <m:r>
                          <a:rPr lang="he-IL" b="0" i="1" smtClean="0">
                            <a:solidFill>
                              <a:schemeClr val="tx1"/>
                            </a:solidFill>
                            <a:latin typeface="Cambria Math" panose="02040503050406030204" pitchFamily="18" charset="0"/>
                          </a:rPr>
                          <m:t>∗2</m:t>
                        </m:r>
                      </m:sup>
                    </m:sSup>
                    <m:r>
                      <a:rPr lang="he-IL" b="0" i="1" smtClean="0">
                        <a:solidFill>
                          <a:schemeClr val="tx1"/>
                        </a:solidFill>
                        <a:latin typeface="Cambria Math" panose="02040503050406030204" pitchFamily="18" charset="0"/>
                      </a:rPr>
                      <m:t>,…,</m:t>
                    </m:r>
                    <m:sSup>
                      <m:sSupPr>
                        <m:ctrlPr>
                          <a:rPr lang="he-IL" b="0" i="1" smtClean="0">
                            <a:solidFill>
                              <a:schemeClr val="tx1"/>
                            </a:solidFill>
                            <a:latin typeface="Cambria Math" panose="02040503050406030204" pitchFamily="18" charset="0"/>
                          </a:rPr>
                        </m:ctrlPr>
                      </m:sSupPr>
                      <m:e>
                        <m:r>
                          <a:rPr lang="he-IL" b="0" i="1" smtClean="0">
                            <a:solidFill>
                              <a:schemeClr val="tx1"/>
                            </a:solidFill>
                            <a:latin typeface="Cambria Math" panose="02040503050406030204" pitchFamily="18" charset="0"/>
                          </a:rPr>
                          <m:t>𝜎</m:t>
                        </m:r>
                      </m:e>
                      <m:sup>
                        <m:r>
                          <a:rPr lang="he-IL" b="0" i="1" smtClean="0">
                            <a:solidFill>
                              <a:schemeClr val="tx1"/>
                            </a:solidFill>
                            <a:latin typeface="Cambria Math" panose="02040503050406030204" pitchFamily="18" charset="0"/>
                          </a:rPr>
                          <m:t>∗</m:t>
                        </m:r>
                        <m:r>
                          <a:rPr lang="he-IL" b="0" i="1" smtClean="0">
                            <a:solidFill>
                              <a:schemeClr val="tx1"/>
                            </a:solidFill>
                            <a:latin typeface="Cambria Math" panose="02040503050406030204" pitchFamily="18" charset="0"/>
                          </a:rPr>
                          <m:t>𝑘</m:t>
                        </m:r>
                      </m:sup>
                    </m:sSup>
                  </m:oMath>
                </a14:m>
                <a:r>
                  <a:rPr lang="he-IL" dirty="0">
                    <a:solidFill>
                      <a:schemeClr val="tx1"/>
                    </a:solidFill>
                  </a:rPr>
                  <a:t>  וk-1  תווים מיוחדים</a:t>
                </a:r>
              </a:p>
              <a:p>
                <a:pPr marL="228600" indent="-182880" algn="r" defTabSz="914400" rtl="1" eaLnBrk="1" latinLnBrk="0" hangingPunct="1">
                  <a:lnSpc>
                    <a:spcPct val="90000"/>
                  </a:lnSpc>
                  <a:spcBef>
                    <a:spcPts val="1400"/>
                  </a:spcBef>
                  <a:buClr>
                    <a:schemeClr val="accent1"/>
                  </a:buClr>
                  <a:buSzPct val="80000"/>
                  <a:buFont typeface="Corbel" pitchFamily="34" charset="0"/>
                  <a:buChar char="•"/>
                </a:pPr>
                <a:r>
                  <a:rPr lang="he-IL" dirty="0">
                    <a:solidFill>
                      <a:schemeClr val="tx1"/>
                    </a:solidFill>
                  </a:rPr>
                  <a:t>אופציה ב: באינדוקציה על </a:t>
                </a:r>
                <a:r>
                  <a:rPr lang="he-IL" dirty="0" err="1">
                    <a:solidFill>
                      <a:schemeClr val="tx1"/>
                    </a:solidFill>
                  </a:rPr>
                  <a:t>k</a:t>
                </a:r>
                <a:r>
                  <a:rPr lang="he-IL" dirty="0">
                    <a:solidFill>
                      <a:schemeClr val="tx1"/>
                    </a:solidFill>
                  </a:rPr>
                  <a:t>. הוכחנו עכשיו עבור </a:t>
                </a:r>
                <a:r>
                  <a:rPr lang="he-IL" dirty="0" err="1">
                    <a:solidFill>
                      <a:schemeClr val="tx1"/>
                    </a:solidFill>
                  </a:rPr>
                  <a:t>k</a:t>
                </a:r>
                <a:r>
                  <a:rPr lang="he-IL" dirty="0">
                    <a:solidFill>
                      <a:schemeClr val="tx1"/>
                    </a:solidFill>
                  </a:rPr>
                  <a:t>=2, וצעד </a:t>
                </a:r>
                <a:r>
                  <a:rPr lang="he-IL" dirty="0" err="1">
                    <a:solidFill>
                      <a:schemeClr val="tx1"/>
                    </a:solidFill>
                  </a:rPr>
                  <a:t>האידוקציה</a:t>
                </a:r>
                <a:r>
                  <a:rPr lang="he-IL" dirty="0">
                    <a:solidFill>
                      <a:schemeClr val="tx1"/>
                    </a:solidFill>
                  </a:rPr>
                  <a:t> זהה למה שעשינו עכשיו – נכתוב את הסרט האחרון על הסרט אחד לפני האחרון.</a:t>
                </a:r>
                <a:endParaRPr lang="en-IL" dirty="0">
                  <a:solidFill>
                    <a:schemeClr val="tx1"/>
                  </a:solidFill>
                </a:endParaRPr>
              </a:p>
            </p:txBody>
          </p:sp>
        </mc:Choice>
        <mc:Fallback>
          <p:sp>
            <p:nvSpPr>
              <p:cNvPr id="3" name="Content Placeholder 2">
                <a:extLst>
                  <a:ext uri="{FF2B5EF4-FFF2-40B4-BE49-F238E27FC236}">
                    <a16:creationId xmlns:a16="http://schemas.microsoft.com/office/drawing/2014/main" id="{42CB7E1B-94DC-FB41-B30C-EF8294F6DF99}"/>
                  </a:ext>
                </a:extLst>
              </p:cNvPr>
              <p:cNvSpPr>
                <a:spLocks noGrp="1" noRot="1" noChangeAspect="1" noMove="1" noResize="1" noEditPoints="1" noAdjustHandles="1" noChangeArrowheads="1" noChangeShapeType="1" noTextEdit="1"/>
              </p:cNvSpPr>
              <p:nvPr>
                <p:ph idx="1"/>
              </p:nvPr>
            </p:nvSpPr>
            <p:spPr>
              <a:blipFill>
                <a:blip r:embed="rId2"/>
                <a:stretch>
                  <a:fillRect l="-1414" t="-1881"/>
                </a:stretch>
              </a:blipFill>
            </p:spPr>
            <p:txBody>
              <a:bodyPr/>
              <a:lstStyle/>
              <a:p>
                <a:r>
                  <a:rPr lang="en-IL">
                    <a:noFill/>
                  </a:rPr>
                  <a:t> </a:t>
                </a:r>
              </a:p>
            </p:txBody>
          </p:sp>
        </mc:Fallback>
      </mc:AlternateContent>
      <p:sp>
        <p:nvSpPr>
          <p:cNvPr id="4" name="Slide Number Placeholder 3">
            <a:extLst>
              <a:ext uri="{FF2B5EF4-FFF2-40B4-BE49-F238E27FC236}">
                <a16:creationId xmlns:a16="http://schemas.microsoft.com/office/drawing/2014/main" id="{ADA79A52-2BA3-544A-A3EE-BFB396FAD5CF}"/>
              </a:ext>
            </a:extLst>
          </p:cNvPr>
          <p:cNvSpPr>
            <a:spLocks noGrp="1"/>
          </p:cNvSpPr>
          <p:nvPr>
            <p:ph type="sldNum" sz="quarter" idx="12"/>
          </p:nvPr>
        </p:nvSpPr>
        <p:spPr/>
        <p:txBody>
          <a:bodyPr/>
          <a:lstStyle/>
          <a:p>
            <a:fld id="{838D46B8-4174-4F07-8841-05E5701E2C3E}" type="slidenum">
              <a:rPr lang="en-US" smtClean="0"/>
              <a:t>14</a:t>
            </a:fld>
            <a:endParaRPr lang="en-US"/>
          </a:p>
        </p:txBody>
      </p:sp>
    </p:spTree>
    <p:extLst>
      <p:ext uri="{BB962C8B-B14F-4D97-AF65-F5344CB8AC3E}">
        <p14:creationId xmlns:p14="http://schemas.microsoft.com/office/powerpoint/2010/main" val="51154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32C8-6F10-4E74-B8D4-C172ED0C500A}"/>
              </a:ext>
            </a:extLst>
          </p:cNvPr>
          <p:cNvSpPr>
            <a:spLocks noGrp="1"/>
          </p:cNvSpPr>
          <p:nvPr>
            <p:ph type="title"/>
          </p:nvPr>
        </p:nvSpPr>
        <p:spPr/>
        <p:txBody>
          <a:bodyPr/>
          <a:lstStyle/>
          <a:p>
            <a:pPr algn="r" rtl="1"/>
            <a:r>
              <a:rPr lang="he-IL" dirty="0"/>
              <a:t>מכונת טיורינג - הגדרה</a:t>
            </a:r>
            <a:endParaRPr lang="en-US" dirty="0"/>
          </a:p>
        </p:txBody>
      </p:sp>
      <p:sp>
        <p:nvSpPr>
          <p:cNvPr id="3" name="Content Placeholder 2">
            <a:extLst>
              <a:ext uri="{FF2B5EF4-FFF2-40B4-BE49-F238E27FC236}">
                <a16:creationId xmlns:a16="http://schemas.microsoft.com/office/drawing/2014/main" id="{FA487279-F08D-4F1D-85C5-59AC3AF52D5F}"/>
              </a:ext>
            </a:extLst>
          </p:cNvPr>
          <p:cNvSpPr>
            <a:spLocks noGrp="1"/>
          </p:cNvSpPr>
          <p:nvPr>
            <p:ph idx="1"/>
          </p:nvPr>
        </p:nvSpPr>
        <p:spPr>
          <a:xfrm>
            <a:off x="980659" y="2037575"/>
            <a:ext cx="10230681" cy="2439863"/>
          </a:xfrm>
        </p:spPr>
        <p:txBody>
          <a:bodyPr>
            <a:normAutofit/>
          </a:bodyPr>
          <a:lstStyle/>
          <a:p>
            <a:pPr marL="45720" indent="0" algn="r" rtl="1">
              <a:buNone/>
            </a:pPr>
            <a:r>
              <a:rPr lang="he-IL" sz="2400" dirty="0">
                <a:solidFill>
                  <a:schemeClr val="tx1"/>
                </a:solidFill>
              </a:rPr>
              <a:t>מכונת טיורינג היא מודל חישובי, שימושי לתיאור חישוב ע"י מחשב.</a:t>
            </a:r>
          </a:p>
          <a:p>
            <a:pPr marL="45720" indent="0" algn="r" rtl="1">
              <a:buNone/>
            </a:pPr>
            <a:r>
              <a:rPr lang="he-IL" sz="2400" b="1" u="sng" dirty="0">
                <a:solidFill>
                  <a:schemeClr val="tx1"/>
                </a:solidFill>
              </a:rPr>
              <a:t>חומרה:</a:t>
            </a:r>
          </a:p>
          <a:p>
            <a:pPr algn="r" rtl="1"/>
            <a:r>
              <a:rPr lang="he-IL" sz="2400" dirty="0">
                <a:solidFill>
                  <a:schemeClr val="tx1"/>
                </a:solidFill>
              </a:rPr>
              <a:t>סרט אינסופי (לימין) של תאים, לכל תא יש אינדקס.</a:t>
            </a:r>
          </a:p>
          <a:p>
            <a:pPr algn="r" rtl="1"/>
            <a:r>
              <a:rPr lang="he-IL" sz="2400" dirty="0">
                <a:solidFill>
                  <a:schemeClr val="tx1"/>
                </a:solidFill>
              </a:rPr>
              <a:t>ראש קורא כותב שיכול לזוז על גבי הסרט. (נסמן ע"י חץ קטן)</a:t>
            </a:r>
          </a:p>
          <a:p>
            <a:pPr algn="r" rtl="1"/>
            <a:endParaRPr lang="he-IL" sz="2400" dirty="0">
              <a:solidFill>
                <a:schemeClr val="tx1"/>
              </a:solidFill>
            </a:endParaRPr>
          </a:p>
          <a:p>
            <a:pPr algn="r" rtl="1"/>
            <a:endParaRPr lang="he-IL" sz="2400" dirty="0">
              <a:solidFill>
                <a:schemeClr val="tx1"/>
              </a:solidFill>
            </a:endParaRPr>
          </a:p>
          <a:p>
            <a:pPr algn="r" rtl="1"/>
            <a:endParaRPr lang="he-IL" sz="2400" b="1" dirty="0">
              <a:solidFill>
                <a:schemeClr val="tx1"/>
              </a:solidFill>
            </a:endParaRPr>
          </a:p>
        </p:txBody>
      </p:sp>
      <p:pic>
        <p:nvPicPr>
          <p:cNvPr id="3074" name="Picture 2" descr="מכונת טיורינג – ויקיפדיה">
            <a:extLst>
              <a:ext uri="{FF2B5EF4-FFF2-40B4-BE49-F238E27FC236}">
                <a16:creationId xmlns:a16="http://schemas.microsoft.com/office/drawing/2014/main" id="{73134792-DD0A-4FF9-A6D9-9818D9926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903" y="466105"/>
            <a:ext cx="2895001" cy="16091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0671D85-C999-4027-BDA9-71DC47AE4F7A}"/>
                  </a:ext>
                </a:extLst>
              </p14:cNvPr>
              <p14:cNvContentPartPr/>
              <p14:nvPr/>
            </p14:nvContentPartPr>
            <p14:xfrm>
              <a:off x="1657784" y="4863733"/>
              <a:ext cx="5843160" cy="510840"/>
            </p14:xfrm>
          </p:contentPart>
        </mc:Choice>
        <mc:Fallback xmlns="">
          <p:pic>
            <p:nvPicPr>
              <p:cNvPr id="4" name="Ink 3">
                <a:extLst>
                  <a:ext uri="{FF2B5EF4-FFF2-40B4-BE49-F238E27FC236}">
                    <a16:creationId xmlns:a16="http://schemas.microsoft.com/office/drawing/2014/main" id="{C0671D85-C999-4027-BDA9-71DC47AE4F7A}"/>
                  </a:ext>
                </a:extLst>
              </p:cNvPr>
              <p:cNvPicPr/>
              <p:nvPr/>
            </p:nvPicPr>
            <p:blipFill>
              <a:blip r:embed="rId4"/>
              <a:stretch>
                <a:fillRect/>
              </a:stretch>
            </p:blipFill>
            <p:spPr>
              <a:xfrm>
                <a:off x="1649144" y="4855093"/>
                <a:ext cx="5860800" cy="528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B86AA282-C7A8-4AD9-B6C0-0F818FFBB8F3}"/>
                  </a:ext>
                </a:extLst>
              </p14:cNvPr>
              <p14:cNvContentPartPr/>
              <p14:nvPr/>
            </p14:nvContentPartPr>
            <p14:xfrm>
              <a:off x="1704584" y="4863013"/>
              <a:ext cx="7491960" cy="180360"/>
            </p14:xfrm>
          </p:contentPart>
        </mc:Choice>
        <mc:Fallback xmlns="">
          <p:pic>
            <p:nvPicPr>
              <p:cNvPr id="5" name="Ink 4">
                <a:extLst>
                  <a:ext uri="{FF2B5EF4-FFF2-40B4-BE49-F238E27FC236}">
                    <a16:creationId xmlns:a16="http://schemas.microsoft.com/office/drawing/2014/main" id="{B86AA282-C7A8-4AD9-B6C0-0F818FFBB8F3}"/>
                  </a:ext>
                </a:extLst>
              </p:cNvPr>
              <p:cNvPicPr/>
              <p:nvPr/>
            </p:nvPicPr>
            <p:blipFill>
              <a:blip r:embed="rId6"/>
              <a:stretch>
                <a:fillRect/>
              </a:stretch>
            </p:blipFill>
            <p:spPr>
              <a:xfrm>
                <a:off x="1695584" y="4854013"/>
                <a:ext cx="7509600" cy="198000"/>
              </a:xfrm>
              <a:prstGeom prst="rect">
                <a:avLst/>
              </a:prstGeom>
            </p:spPr>
          </p:pic>
        </mc:Fallback>
      </mc:AlternateContent>
      <p:grpSp>
        <p:nvGrpSpPr>
          <p:cNvPr id="11" name="Group 10">
            <a:extLst>
              <a:ext uri="{FF2B5EF4-FFF2-40B4-BE49-F238E27FC236}">
                <a16:creationId xmlns:a16="http://schemas.microsoft.com/office/drawing/2014/main" id="{9A408A82-EF6E-4EB4-B313-850E80B7B208}"/>
              </a:ext>
            </a:extLst>
          </p:cNvPr>
          <p:cNvGrpSpPr/>
          <p:nvPr/>
        </p:nvGrpSpPr>
        <p:grpSpPr>
          <a:xfrm>
            <a:off x="7388624" y="5222293"/>
            <a:ext cx="3642840" cy="232920"/>
            <a:chOff x="7388624" y="5222293"/>
            <a:chExt cx="3642840" cy="232920"/>
          </a:xfrm>
        </p:grpSpPr>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0AB02CF1-E3E8-47F8-A401-B790B26DFCDF}"/>
                    </a:ext>
                  </a:extLst>
                </p14:cNvPr>
                <p14:cNvContentPartPr/>
                <p14:nvPr/>
              </p14:nvContentPartPr>
              <p14:xfrm>
                <a:off x="7388624" y="5338933"/>
                <a:ext cx="2283120" cy="116280"/>
              </p14:xfrm>
            </p:contentPart>
          </mc:Choice>
          <mc:Fallback xmlns="">
            <p:pic>
              <p:nvPicPr>
                <p:cNvPr id="6" name="Ink 5">
                  <a:extLst>
                    <a:ext uri="{FF2B5EF4-FFF2-40B4-BE49-F238E27FC236}">
                      <a16:creationId xmlns:a16="http://schemas.microsoft.com/office/drawing/2014/main" id="{0AB02CF1-E3E8-47F8-A401-B790B26DFCDF}"/>
                    </a:ext>
                  </a:extLst>
                </p:cNvPr>
                <p:cNvPicPr/>
                <p:nvPr/>
              </p:nvPicPr>
              <p:blipFill>
                <a:blip r:embed="rId8"/>
                <a:stretch>
                  <a:fillRect/>
                </a:stretch>
              </p:blipFill>
              <p:spPr>
                <a:xfrm>
                  <a:off x="7379984" y="5329933"/>
                  <a:ext cx="230076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3AAB64E7-8798-440D-A2BB-6274D7697ED1}"/>
                    </a:ext>
                  </a:extLst>
                </p14:cNvPr>
                <p14:cNvContentPartPr/>
                <p14:nvPr/>
              </p14:nvContentPartPr>
              <p14:xfrm>
                <a:off x="9567344" y="5222293"/>
                <a:ext cx="267840" cy="40320"/>
              </p14:xfrm>
            </p:contentPart>
          </mc:Choice>
          <mc:Fallback xmlns="">
            <p:pic>
              <p:nvPicPr>
                <p:cNvPr id="7" name="Ink 6">
                  <a:extLst>
                    <a:ext uri="{FF2B5EF4-FFF2-40B4-BE49-F238E27FC236}">
                      <a16:creationId xmlns:a16="http://schemas.microsoft.com/office/drawing/2014/main" id="{3AAB64E7-8798-440D-A2BB-6274D7697ED1}"/>
                    </a:ext>
                  </a:extLst>
                </p:cNvPr>
                <p:cNvPicPr/>
                <p:nvPr/>
              </p:nvPicPr>
              <p:blipFill>
                <a:blip r:embed="rId10"/>
                <a:stretch>
                  <a:fillRect/>
                </a:stretch>
              </p:blipFill>
              <p:spPr>
                <a:xfrm>
                  <a:off x="9558704" y="5213293"/>
                  <a:ext cx="28548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E19F8878-43C5-4DEA-951E-88FEE3032D80}"/>
                    </a:ext>
                  </a:extLst>
                </p14:cNvPr>
                <p14:cNvContentPartPr/>
                <p14:nvPr/>
              </p14:nvContentPartPr>
              <p14:xfrm>
                <a:off x="9999344" y="5280613"/>
                <a:ext cx="68040" cy="7920"/>
              </p14:xfrm>
            </p:contentPart>
          </mc:Choice>
          <mc:Fallback xmlns="">
            <p:pic>
              <p:nvPicPr>
                <p:cNvPr id="8" name="Ink 7">
                  <a:extLst>
                    <a:ext uri="{FF2B5EF4-FFF2-40B4-BE49-F238E27FC236}">
                      <a16:creationId xmlns:a16="http://schemas.microsoft.com/office/drawing/2014/main" id="{E19F8878-43C5-4DEA-951E-88FEE3032D80}"/>
                    </a:ext>
                  </a:extLst>
                </p:cNvPr>
                <p:cNvPicPr/>
                <p:nvPr/>
              </p:nvPicPr>
              <p:blipFill>
                <a:blip r:embed="rId12"/>
                <a:stretch>
                  <a:fillRect/>
                </a:stretch>
              </p:blipFill>
              <p:spPr>
                <a:xfrm>
                  <a:off x="9990704" y="5271613"/>
                  <a:ext cx="856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3A492089-F5E2-4829-842B-52C91564F10C}"/>
                    </a:ext>
                  </a:extLst>
                </p14:cNvPr>
                <p14:cNvContentPartPr/>
                <p14:nvPr/>
              </p14:nvContentPartPr>
              <p14:xfrm>
                <a:off x="10285904" y="5304373"/>
                <a:ext cx="144000" cy="9720"/>
              </p14:xfrm>
            </p:contentPart>
          </mc:Choice>
          <mc:Fallback xmlns="">
            <p:pic>
              <p:nvPicPr>
                <p:cNvPr id="9" name="Ink 8">
                  <a:extLst>
                    <a:ext uri="{FF2B5EF4-FFF2-40B4-BE49-F238E27FC236}">
                      <a16:creationId xmlns:a16="http://schemas.microsoft.com/office/drawing/2014/main" id="{3A492089-F5E2-4829-842B-52C91564F10C}"/>
                    </a:ext>
                  </a:extLst>
                </p:cNvPr>
                <p:cNvPicPr/>
                <p:nvPr/>
              </p:nvPicPr>
              <p:blipFill>
                <a:blip r:embed="rId14"/>
                <a:stretch>
                  <a:fillRect/>
                </a:stretch>
              </p:blipFill>
              <p:spPr>
                <a:xfrm>
                  <a:off x="10276904" y="5295373"/>
                  <a:ext cx="16164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4F5B74AE-FCC8-4150-8233-40BB4A3A34F6}"/>
                    </a:ext>
                  </a:extLst>
                </p14:cNvPr>
                <p14:cNvContentPartPr/>
                <p14:nvPr/>
              </p14:nvContentPartPr>
              <p14:xfrm>
                <a:off x="10586144" y="5346493"/>
                <a:ext cx="445320" cy="50400"/>
              </p14:xfrm>
            </p:contentPart>
          </mc:Choice>
          <mc:Fallback xmlns="">
            <p:pic>
              <p:nvPicPr>
                <p:cNvPr id="10" name="Ink 9">
                  <a:extLst>
                    <a:ext uri="{FF2B5EF4-FFF2-40B4-BE49-F238E27FC236}">
                      <a16:creationId xmlns:a16="http://schemas.microsoft.com/office/drawing/2014/main" id="{4F5B74AE-FCC8-4150-8233-40BB4A3A34F6}"/>
                    </a:ext>
                  </a:extLst>
                </p:cNvPr>
                <p:cNvPicPr/>
                <p:nvPr/>
              </p:nvPicPr>
              <p:blipFill>
                <a:blip r:embed="rId16"/>
                <a:stretch>
                  <a:fillRect/>
                </a:stretch>
              </p:blipFill>
              <p:spPr>
                <a:xfrm>
                  <a:off x="10577504" y="5337493"/>
                  <a:ext cx="462960" cy="68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2344AF13-68B6-4F38-8FF5-E4E56D25C9E2}"/>
                  </a:ext>
                </a:extLst>
              </p14:cNvPr>
              <p14:cNvContentPartPr/>
              <p14:nvPr/>
            </p14:nvContentPartPr>
            <p14:xfrm>
              <a:off x="9214184" y="5027173"/>
              <a:ext cx="1356120" cy="56880"/>
            </p14:xfrm>
          </p:contentPart>
        </mc:Choice>
        <mc:Fallback xmlns="">
          <p:pic>
            <p:nvPicPr>
              <p:cNvPr id="12" name="Ink 11">
                <a:extLst>
                  <a:ext uri="{FF2B5EF4-FFF2-40B4-BE49-F238E27FC236}">
                    <a16:creationId xmlns:a16="http://schemas.microsoft.com/office/drawing/2014/main" id="{2344AF13-68B6-4F38-8FF5-E4E56D25C9E2}"/>
                  </a:ext>
                </a:extLst>
              </p:cNvPr>
              <p:cNvPicPr/>
              <p:nvPr/>
            </p:nvPicPr>
            <p:blipFill>
              <a:blip r:embed="rId18"/>
              <a:stretch>
                <a:fillRect/>
              </a:stretch>
            </p:blipFill>
            <p:spPr>
              <a:xfrm>
                <a:off x="9205544" y="5018173"/>
                <a:ext cx="137376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30311D0E-9AC1-4FCA-BACF-4F31C2A5501D}"/>
                  </a:ext>
                </a:extLst>
              </p14:cNvPr>
              <p14:cNvContentPartPr/>
              <p14:nvPr/>
            </p14:nvContentPartPr>
            <p14:xfrm>
              <a:off x="1904384" y="4937533"/>
              <a:ext cx="123480" cy="391320"/>
            </p14:xfrm>
          </p:contentPart>
        </mc:Choice>
        <mc:Fallback xmlns="">
          <p:pic>
            <p:nvPicPr>
              <p:cNvPr id="13" name="Ink 12">
                <a:extLst>
                  <a:ext uri="{FF2B5EF4-FFF2-40B4-BE49-F238E27FC236}">
                    <a16:creationId xmlns:a16="http://schemas.microsoft.com/office/drawing/2014/main" id="{30311D0E-9AC1-4FCA-BACF-4F31C2A5501D}"/>
                  </a:ext>
                </a:extLst>
              </p:cNvPr>
              <p:cNvPicPr/>
              <p:nvPr/>
            </p:nvPicPr>
            <p:blipFill>
              <a:blip r:embed="rId20"/>
              <a:stretch>
                <a:fillRect/>
              </a:stretch>
            </p:blipFill>
            <p:spPr>
              <a:xfrm>
                <a:off x="1895744" y="4928533"/>
                <a:ext cx="14112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5A43D636-8D2B-4180-8A7E-EB680AB381C1}"/>
                  </a:ext>
                </a:extLst>
              </p14:cNvPr>
              <p14:cNvContentPartPr/>
              <p14:nvPr/>
            </p14:nvContentPartPr>
            <p14:xfrm>
              <a:off x="2235944" y="4954453"/>
              <a:ext cx="70920" cy="337680"/>
            </p14:xfrm>
          </p:contentPart>
        </mc:Choice>
        <mc:Fallback xmlns="">
          <p:pic>
            <p:nvPicPr>
              <p:cNvPr id="14" name="Ink 13">
                <a:extLst>
                  <a:ext uri="{FF2B5EF4-FFF2-40B4-BE49-F238E27FC236}">
                    <a16:creationId xmlns:a16="http://schemas.microsoft.com/office/drawing/2014/main" id="{5A43D636-8D2B-4180-8A7E-EB680AB381C1}"/>
                  </a:ext>
                </a:extLst>
              </p:cNvPr>
              <p:cNvPicPr/>
              <p:nvPr/>
            </p:nvPicPr>
            <p:blipFill>
              <a:blip r:embed="rId22"/>
              <a:stretch>
                <a:fillRect/>
              </a:stretch>
            </p:blipFill>
            <p:spPr>
              <a:xfrm>
                <a:off x="2227304" y="4945453"/>
                <a:ext cx="8856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69FD5CC2-5C8A-474B-8F00-B6D03937E10C}"/>
                  </a:ext>
                </a:extLst>
              </p14:cNvPr>
              <p14:cNvContentPartPr/>
              <p14:nvPr/>
            </p14:nvContentPartPr>
            <p14:xfrm>
              <a:off x="2616464" y="4986493"/>
              <a:ext cx="103320" cy="278280"/>
            </p14:xfrm>
          </p:contentPart>
        </mc:Choice>
        <mc:Fallback xmlns="">
          <p:pic>
            <p:nvPicPr>
              <p:cNvPr id="15" name="Ink 14">
                <a:extLst>
                  <a:ext uri="{FF2B5EF4-FFF2-40B4-BE49-F238E27FC236}">
                    <a16:creationId xmlns:a16="http://schemas.microsoft.com/office/drawing/2014/main" id="{69FD5CC2-5C8A-474B-8F00-B6D03937E10C}"/>
                  </a:ext>
                </a:extLst>
              </p:cNvPr>
              <p:cNvPicPr/>
              <p:nvPr/>
            </p:nvPicPr>
            <p:blipFill>
              <a:blip r:embed="rId24"/>
              <a:stretch>
                <a:fillRect/>
              </a:stretch>
            </p:blipFill>
            <p:spPr>
              <a:xfrm>
                <a:off x="2607824" y="4977493"/>
                <a:ext cx="12096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a:extLst>
                  <a:ext uri="{FF2B5EF4-FFF2-40B4-BE49-F238E27FC236}">
                    <a16:creationId xmlns:a16="http://schemas.microsoft.com/office/drawing/2014/main" id="{E8986D59-8073-4508-A08F-B452D3655487}"/>
                  </a:ext>
                </a:extLst>
              </p14:cNvPr>
              <p14:cNvContentPartPr/>
              <p14:nvPr/>
            </p14:nvContentPartPr>
            <p14:xfrm>
              <a:off x="3080504" y="5010253"/>
              <a:ext cx="75240" cy="259920"/>
            </p14:xfrm>
          </p:contentPart>
        </mc:Choice>
        <mc:Fallback xmlns="">
          <p:pic>
            <p:nvPicPr>
              <p:cNvPr id="16" name="Ink 15">
                <a:extLst>
                  <a:ext uri="{FF2B5EF4-FFF2-40B4-BE49-F238E27FC236}">
                    <a16:creationId xmlns:a16="http://schemas.microsoft.com/office/drawing/2014/main" id="{E8986D59-8073-4508-A08F-B452D3655487}"/>
                  </a:ext>
                </a:extLst>
              </p:cNvPr>
              <p:cNvPicPr/>
              <p:nvPr/>
            </p:nvPicPr>
            <p:blipFill>
              <a:blip r:embed="rId26"/>
              <a:stretch>
                <a:fillRect/>
              </a:stretch>
            </p:blipFill>
            <p:spPr>
              <a:xfrm>
                <a:off x="3071864" y="5001253"/>
                <a:ext cx="9288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Ink 16">
                <a:extLst>
                  <a:ext uri="{FF2B5EF4-FFF2-40B4-BE49-F238E27FC236}">
                    <a16:creationId xmlns:a16="http://schemas.microsoft.com/office/drawing/2014/main" id="{949C51E2-4960-4255-93BD-0DA3846F718A}"/>
                  </a:ext>
                </a:extLst>
              </p14:cNvPr>
              <p14:cNvContentPartPr/>
              <p14:nvPr/>
            </p14:nvContentPartPr>
            <p14:xfrm>
              <a:off x="3454904" y="4989733"/>
              <a:ext cx="101160" cy="324720"/>
            </p14:xfrm>
          </p:contentPart>
        </mc:Choice>
        <mc:Fallback xmlns="">
          <p:pic>
            <p:nvPicPr>
              <p:cNvPr id="17" name="Ink 16">
                <a:extLst>
                  <a:ext uri="{FF2B5EF4-FFF2-40B4-BE49-F238E27FC236}">
                    <a16:creationId xmlns:a16="http://schemas.microsoft.com/office/drawing/2014/main" id="{949C51E2-4960-4255-93BD-0DA3846F718A}"/>
                  </a:ext>
                </a:extLst>
              </p:cNvPr>
              <p:cNvPicPr/>
              <p:nvPr/>
            </p:nvPicPr>
            <p:blipFill>
              <a:blip r:embed="rId28"/>
              <a:stretch>
                <a:fillRect/>
              </a:stretch>
            </p:blipFill>
            <p:spPr>
              <a:xfrm>
                <a:off x="3445904" y="4981093"/>
                <a:ext cx="118800" cy="342360"/>
              </a:xfrm>
              <a:prstGeom prst="rect">
                <a:avLst/>
              </a:prstGeom>
            </p:spPr>
          </p:pic>
        </mc:Fallback>
      </mc:AlternateContent>
      <p:grpSp>
        <p:nvGrpSpPr>
          <p:cNvPr id="26" name="Group 25">
            <a:extLst>
              <a:ext uri="{FF2B5EF4-FFF2-40B4-BE49-F238E27FC236}">
                <a16:creationId xmlns:a16="http://schemas.microsoft.com/office/drawing/2014/main" id="{F329E9AF-55C6-4411-9A33-E8D6436F8431}"/>
              </a:ext>
            </a:extLst>
          </p:cNvPr>
          <p:cNvGrpSpPr/>
          <p:nvPr/>
        </p:nvGrpSpPr>
        <p:grpSpPr>
          <a:xfrm>
            <a:off x="3921464" y="4999453"/>
            <a:ext cx="2349000" cy="372240"/>
            <a:chOff x="3921464" y="4999453"/>
            <a:chExt cx="2349000" cy="372240"/>
          </a:xfrm>
        </p:grpSpPr>
        <mc:AlternateContent xmlns:mc="http://schemas.openxmlformats.org/markup-compatibility/2006" xmlns:p14="http://schemas.microsoft.com/office/powerpoint/2010/main">
          <mc:Choice Requires="p14">
            <p:contentPart p14:bwMode="auto" r:id="rId29">
              <p14:nvContentPartPr>
                <p14:cNvPr id="18" name="Ink 17">
                  <a:extLst>
                    <a:ext uri="{FF2B5EF4-FFF2-40B4-BE49-F238E27FC236}">
                      <a16:creationId xmlns:a16="http://schemas.microsoft.com/office/drawing/2014/main" id="{CA546586-6F81-4411-882F-03B389BDB177}"/>
                    </a:ext>
                  </a:extLst>
                </p14:cNvPr>
                <p14:cNvContentPartPr/>
                <p14:nvPr/>
              </p14:nvContentPartPr>
              <p14:xfrm>
                <a:off x="3921464" y="5053453"/>
                <a:ext cx="101880" cy="288360"/>
              </p14:xfrm>
            </p:contentPart>
          </mc:Choice>
          <mc:Fallback xmlns="">
            <p:pic>
              <p:nvPicPr>
                <p:cNvPr id="18" name="Ink 17">
                  <a:extLst>
                    <a:ext uri="{FF2B5EF4-FFF2-40B4-BE49-F238E27FC236}">
                      <a16:creationId xmlns:a16="http://schemas.microsoft.com/office/drawing/2014/main" id="{CA546586-6F81-4411-882F-03B389BDB177}"/>
                    </a:ext>
                  </a:extLst>
                </p:cNvPr>
                <p:cNvPicPr/>
                <p:nvPr/>
              </p:nvPicPr>
              <p:blipFill>
                <a:blip r:embed="rId30"/>
                <a:stretch>
                  <a:fillRect/>
                </a:stretch>
              </p:blipFill>
              <p:spPr>
                <a:xfrm>
                  <a:off x="3912824" y="5044453"/>
                  <a:ext cx="11952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Ink 18">
                  <a:extLst>
                    <a:ext uri="{FF2B5EF4-FFF2-40B4-BE49-F238E27FC236}">
                      <a16:creationId xmlns:a16="http://schemas.microsoft.com/office/drawing/2014/main" id="{9A6C34F6-B16F-490D-B80C-D4B63DE6AFD1}"/>
                    </a:ext>
                  </a:extLst>
                </p14:cNvPr>
                <p14:cNvContentPartPr/>
                <p14:nvPr/>
              </p14:nvContentPartPr>
              <p14:xfrm>
                <a:off x="4292624" y="4999453"/>
                <a:ext cx="93960" cy="306000"/>
              </p14:xfrm>
            </p:contentPart>
          </mc:Choice>
          <mc:Fallback xmlns="">
            <p:pic>
              <p:nvPicPr>
                <p:cNvPr id="19" name="Ink 18">
                  <a:extLst>
                    <a:ext uri="{FF2B5EF4-FFF2-40B4-BE49-F238E27FC236}">
                      <a16:creationId xmlns:a16="http://schemas.microsoft.com/office/drawing/2014/main" id="{9A6C34F6-B16F-490D-B80C-D4B63DE6AFD1}"/>
                    </a:ext>
                  </a:extLst>
                </p:cNvPr>
                <p:cNvPicPr/>
                <p:nvPr/>
              </p:nvPicPr>
              <p:blipFill>
                <a:blip r:embed="rId32"/>
                <a:stretch>
                  <a:fillRect/>
                </a:stretch>
              </p:blipFill>
              <p:spPr>
                <a:xfrm>
                  <a:off x="4283624" y="4990813"/>
                  <a:ext cx="11160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0" name="Ink 19">
                  <a:extLst>
                    <a:ext uri="{FF2B5EF4-FFF2-40B4-BE49-F238E27FC236}">
                      <a16:creationId xmlns:a16="http://schemas.microsoft.com/office/drawing/2014/main" id="{64B4F7BE-3C8C-4FDD-A058-8EF6493DA404}"/>
                    </a:ext>
                  </a:extLst>
                </p14:cNvPr>
                <p14:cNvContentPartPr/>
                <p14:nvPr/>
              </p14:nvContentPartPr>
              <p14:xfrm>
                <a:off x="4632464" y="5013493"/>
                <a:ext cx="120600" cy="314280"/>
              </p14:xfrm>
            </p:contentPart>
          </mc:Choice>
          <mc:Fallback xmlns="">
            <p:pic>
              <p:nvPicPr>
                <p:cNvPr id="20" name="Ink 19">
                  <a:extLst>
                    <a:ext uri="{FF2B5EF4-FFF2-40B4-BE49-F238E27FC236}">
                      <a16:creationId xmlns:a16="http://schemas.microsoft.com/office/drawing/2014/main" id="{64B4F7BE-3C8C-4FDD-A058-8EF6493DA404}"/>
                    </a:ext>
                  </a:extLst>
                </p:cNvPr>
                <p:cNvPicPr/>
                <p:nvPr/>
              </p:nvPicPr>
              <p:blipFill>
                <a:blip r:embed="rId34"/>
                <a:stretch>
                  <a:fillRect/>
                </a:stretch>
              </p:blipFill>
              <p:spPr>
                <a:xfrm>
                  <a:off x="4623824" y="5004493"/>
                  <a:ext cx="13824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1" name="Ink 20">
                  <a:extLst>
                    <a:ext uri="{FF2B5EF4-FFF2-40B4-BE49-F238E27FC236}">
                      <a16:creationId xmlns:a16="http://schemas.microsoft.com/office/drawing/2014/main" id="{19CD5AD8-F38D-415D-ADE2-73B47EBBD663}"/>
                    </a:ext>
                  </a:extLst>
                </p14:cNvPr>
                <p14:cNvContentPartPr/>
                <p14:nvPr/>
              </p14:nvContentPartPr>
              <p14:xfrm>
                <a:off x="5038184" y="5004133"/>
                <a:ext cx="110160" cy="314640"/>
              </p14:xfrm>
            </p:contentPart>
          </mc:Choice>
          <mc:Fallback xmlns="">
            <p:pic>
              <p:nvPicPr>
                <p:cNvPr id="21" name="Ink 20">
                  <a:extLst>
                    <a:ext uri="{FF2B5EF4-FFF2-40B4-BE49-F238E27FC236}">
                      <a16:creationId xmlns:a16="http://schemas.microsoft.com/office/drawing/2014/main" id="{19CD5AD8-F38D-415D-ADE2-73B47EBBD663}"/>
                    </a:ext>
                  </a:extLst>
                </p:cNvPr>
                <p:cNvPicPr/>
                <p:nvPr/>
              </p:nvPicPr>
              <p:blipFill>
                <a:blip r:embed="rId36"/>
                <a:stretch>
                  <a:fillRect/>
                </a:stretch>
              </p:blipFill>
              <p:spPr>
                <a:xfrm>
                  <a:off x="5029544" y="4995493"/>
                  <a:ext cx="12780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2" name="Ink 21">
                  <a:extLst>
                    <a:ext uri="{FF2B5EF4-FFF2-40B4-BE49-F238E27FC236}">
                      <a16:creationId xmlns:a16="http://schemas.microsoft.com/office/drawing/2014/main" id="{442259F3-B5B5-459D-A416-C2F7D547FFD4}"/>
                    </a:ext>
                  </a:extLst>
                </p14:cNvPr>
                <p14:cNvContentPartPr/>
                <p14:nvPr/>
              </p14:nvContentPartPr>
              <p14:xfrm>
                <a:off x="5397104" y="5027893"/>
                <a:ext cx="134640" cy="343800"/>
              </p14:xfrm>
            </p:contentPart>
          </mc:Choice>
          <mc:Fallback xmlns="">
            <p:pic>
              <p:nvPicPr>
                <p:cNvPr id="22" name="Ink 21">
                  <a:extLst>
                    <a:ext uri="{FF2B5EF4-FFF2-40B4-BE49-F238E27FC236}">
                      <a16:creationId xmlns:a16="http://schemas.microsoft.com/office/drawing/2014/main" id="{442259F3-B5B5-459D-A416-C2F7D547FFD4}"/>
                    </a:ext>
                  </a:extLst>
                </p:cNvPr>
                <p:cNvPicPr/>
                <p:nvPr/>
              </p:nvPicPr>
              <p:blipFill>
                <a:blip r:embed="rId38"/>
                <a:stretch>
                  <a:fillRect/>
                </a:stretch>
              </p:blipFill>
              <p:spPr>
                <a:xfrm>
                  <a:off x="5388464" y="5018893"/>
                  <a:ext cx="1522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 name="Ink 22">
                  <a:extLst>
                    <a:ext uri="{FF2B5EF4-FFF2-40B4-BE49-F238E27FC236}">
                      <a16:creationId xmlns:a16="http://schemas.microsoft.com/office/drawing/2014/main" id="{2CFA73D7-40B7-4BCC-98D0-4FBB07035AA6}"/>
                    </a:ext>
                  </a:extLst>
                </p14:cNvPr>
                <p14:cNvContentPartPr/>
                <p14:nvPr/>
              </p14:nvContentPartPr>
              <p14:xfrm>
                <a:off x="5810024" y="5059573"/>
                <a:ext cx="114120" cy="293760"/>
              </p14:xfrm>
            </p:contentPart>
          </mc:Choice>
          <mc:Fallback xmlns="">
            <p:pic>
              <p:nvPicPr>
                <p:cNvPr id="23" name="Ink 22">
                  <a:extLst>
                    <a:ext uri="{FF2B5EF4-FFF2-40B4-BE49-F238E27FC236}">
                      <a16:creationId xmlns:a16="http://schemas.microsoft.com/office/drawing/2014/main" id="{2CFA73D7-40B7-4BCC-98D0-4FBB07035AA6}"/>
                    </a:ext>
                  </a:extLst>
                </p:cNvPr>
                <p:cNvPicPr/>
                <p:nvPr/>
              </p:nvPicPr>
              <p:blipFill>
                <a:blip r:embed="rId40"/>
                <a:stretch>
                  <a:fillRect/>
                </a:stretch>
              </p:blipFill>
              <p:spPr>
                <a:xfrm>
                  <a:off x="5801384" y="5050573"/>
                  <a:ext cx="13176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4" name="Ink 23">
                  <a:extLst>
                    <a:ext uri="{FF2B5EF4-FFF2-40B4-BE49-F238E27FC236}">
                      <a16:creationId xmlns:a16="http://schemas.microsoft.com/office/drawing/2014/main" id="{75C18A9D-5FE7-45F5-A58E-EE32120F3DD3}"/>
                    </a:ext>
                  </a:extLst>
                </p14:cNvPr>
                <p14:cNvContentPartPr/>
                <p14:nvPr/>
              </p14:nvContentPartPr>
              <p14:xfrm>
                <a:off x="6149144" y="5041573"/>
                <a:ext cx="121320" cy="273600"/>
              </p14:xfrm>
            </p:contentPart>
          </mc:Choice>
          <mc:Fallback xmlns="">
            <p:pic>
              <p:nvPicPr>
                <p:cNvPr id="24" name="Ink 23">
                  <a:extLst>
                    <a:ext uri="{FF2B5EF4-FFF2-40B4-BE49-F238E27FC236}">
                      <a16:creationId xmlns:a16="http://schemas.microsoft.com/office/drawing/2014/main" id="{75C18A9D-5FE7-45F5-A58E-EE32120F3DD3}"/>
                    </a:ext>
                  </a:extLst>
                </p:cNvPr>
                <p:cNvPicPr/>
                <p:nvPr/>
              </p:nvPicPr>
              <p:blipFill>
                <a:blip r:embed="rId42"/>
                <a:stretch>
                  <a:fillRect/>
                </a:stretch>
              </p:blipFill>
              <p:spPr>
                <a:xfrm>
                  <a:off x="6140504" y="5032573"/>
                  <a:ext cx="138960" cy="29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
            <p14:nvContentPartPr>
              <p14:cNvPr id="25" name="Ink 24">
                <a:extLst>
                  <a:ext uri="{FF2B5EF4-FFF2-40B4-BE49-F238E27FC236}">
                    <a16:creationId xmlns:a16="http://schemas.microsoft.com/office/drawing/2014/main" id="{4222580E-9AA9-4465-8757-502819BD2B2B}"/>
                  </a:ext>
                </a:extLst>
              </p14:cNvPr>
              <p14:cNvContentPartPr/>
              <p14:nvPr/>
            </p14:nvContentPartPr>
            <p14:xfrm>
              <a:off x="6682664" y="5052733"/>
              <a:ext cx="210600" cy="295920"/>
            </p14:xfrm>
          </p:contentPart>
        </mc:Choice>
        <mc:Fallback xmlns="">
          <p:pic>
            <p:nvPicPr>
              <p:cNvPr id="25" name="Ink 24">
                <a:extLst>
                  <a:ext uri="{FF2B5EF4-FFF2-40B4-BE49-F238E27FC236}">
                    <a16:creationId xmlns:a16="http://schemas.microsoft.com/office/drawing/2014/main" id="{4222580E-9AA9-4465-8757-502819BD2B2B}"/>
                  </a:ext>
                </a:extLst>
              </p:cNvPr>
              <p:cNvPicPr/>
              <p:nvPr/>
            </p:nvPicPr>
            <p:blipFill>
              <a:blip r:embed="rId44"/>
              <a:stretch>
                <a:fillRect/>
              </a:stretch>
            </p:blipFill>
            <p:spPr>
              <a:xfrm>
                <a:off x="6673664" y="5043733"/>
                <a:ext cx="228240" cy="313560"/>
              </a:xfrm>
              <a:prstGeom prst="rect">
                <a:avLst/>
              </a:prstGeom>
            </p:spPr>
          </p:pic>
        </mc:Fallback>
      </mc:AlternateContent>
      <p:grpSp>
        <p:nvGrpSpPr>
          <p:cNvPr id="1027" name="Group 1026">
            <a:extLst>
              <a:ext uri="{FF2B5EF4-FFF2-40B4-BE49-F238E27FC236}">
                <a16:creationId xmlns:a16="http://schemas.microsoft.com/office/drawing/2014/main" id="{DB325DC3-3A88-4F27-880D-9A8A129E54F0}"/>
              </a:ext>
            </a:extLst>
          </p:cNvPr>
          <p:cNvGrpSpPr/>
          <p:nvPr/>
        </p:nvGrpSpPr>
        <p:grpSpPr>
          <a:xfrm>
            <a:off x="1650944" y="5343613"/>
            <a:ext cx="264960" cy="311040"/>
            <a:chOff x="1650944" y="5343613"/>
            <a:chExt cx="264960" cy="311040"/>
          </a:xfrm>
        </p:grpSpPr>
        <mc:AlternateContent xmlns:mc="http://schemas.openxmlformats.org/markup-compatibility/2006" xmlns:p14="http://schemas.microsoft.com/office/powerpoint/2010/main">
          <mc:Choice Requires="p14">
            <p:contentPart p14:bwMode="auto" r:id="rId45">
              <p14:nvContentPartPr>
                <p14:cNvPr id="1024" name="Ink 1023">
                  <a:extLst>
                    <a:ext uri="{FF2B5EF4-FFF2-40B4-BE49-F238E27FC236}">
                      <a16:creationId xmlns:a16="http://schemas.microsoft.com/office/drawing/2014/main" id="{D09A2FB1-2A8B-4581-B4F1-305CCA7263BA}"/>
                    </a:ext>
                  </a:extLst>
                </p14:cNvPr>
                <p14:cNvContentPartPr/>
                <p14:nvPr/>
              </p14:nvContentPartPr>
              <p14:xfrm>
                <a:off x="1743824" y="5368093"/>
                <a:ext cx="52920" cy="286560"/>
              </p14:xfrm>
            </p:contentPart>
          </mc:Choice>
          <mc:Fallback xmlns="">
            <p:pic>
              <p:nvPicPr>
                <p:cNvPr id="1024" name="Ink 1023">
                  <a:extLst>
                    <a:ext uri="{FF2B5EF4-FFF2-40B4-BE49-F238E27FC236}">
                      <a16:creationId xmlns:a16="http://schemas.microsoft.com/office/drawing/2014/main" id="{D09A2FB1-2A8B-4581-B4F1-305CCA7263BA}"/>
                    </a:ext>
                  </a:extLst>
                </p:cNvPr>
                <p:cNvPicPr/>
                <p:nvPr/>
              </p:nvPicPr>
              <p:blipFill>
                <a:blip r:embed="rId46"/>
                <a:stretch>
                  <a:fillRect/>
                </a:stretch>
              </p:blipFill>
              <p:spPr>
                <a:xfrm>
                  <a:off x="1735184" y="5359093"/>
                  <a:ext cx="7056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025" name="Ink 1024">
                  <a:extLst>
                    <a:ext uri="{FF2B5EF4-FFF2-40B4-BE49-F238E27FC236}">
                      <a16:creationId xmlns:a16="http://schemas.microsoft.com/office/drawing/2014/main" id="{9BC4250A-E7BD-4B7F-B8A6-E3DD60F3B4CB}"/>
                    </a:ext>
                  </a:extLst>
                </p14:cNvPr>
                <p14:cNvContentPartPr/>
                <p14:nvPr/>
              </p14:nvContentPartPr>
              <p14:xfrm>
                <a:off x="1650944" y="5358373"/>
                <a:ext cx="123480" cy="152280"/>
              </p14:xfrm>
            </p:contentPart>
          </mc:Choice>
          <mc:Fallback xmlns="">
            <p:pic>
              <p:nvPicPr>
                <p:cNvPr id="1025" name="Ink 1024">
                  <a:extLst>
                    <a:ext uri="{FF2B5EF4-FFF2-40B4-BE49-F238E27FC236}">
                      <a16:creationId xmlns:a16="http://schemas.microsoft.com/office/drawing/2014/main" id="{9BC4250A-E7BD-4B7F-B8A6-E3DD60F3B4CB}"/>
                    </a:ext>
                  </a:extLst>
                </p:cNvPr>
                <p:cNvPicPr/>
                <p:nvPr/>
              </p:nvPicPr>
              <p:blipFill>
                <a:blip r:embed="rId48"/>
                <a:stretch>
                  <a:fillRect/>
                </a:stretch>
              </p:blipFill>
              <p:spPr>
                <a:xfrm>
                  <a:off x="1641944" y="5349733"/>
                  <a:ext cx="1411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026" name="Ink 1025">
                  <a:extLst>
                    <a:ext uri="{FF2B5EF4-FFF2-40B4-BE49-F238E27FC236}">
                      <a16:creationId xmlns:a16="http://schemas.microsoft.com/office/drawing/2014/main" id="{B1EB127E-A53E-4E94-A67B-5B907EDCEF0E}"/>
                    </a:ext>
                  </a:extLst>
                </p14:cNvPr>
                <p14:cNvContentPartPr/>
                <p14:nvPr/>
              </p14:nvContentPartPr>
              <p14:xfrm>
                <a:off x="1767224" y="5343613"/>
                <a:ext cx="148680" cy="127440"/>
              </p14:xfrm>
            </p:contentPart>
          </mc:Choice>
          <mc:Fallback xmlns="">
            <p:pic>
              <p:nvPicPr>
                <p:cNvPr id="1026" name="Ink 1025">
                  <a:extLst>
                    <a:ext uri="{FF2B5EF4-FFF2-40B4-BE49-F238E27FC236}">
                      <a16:creationId xmlns:a16="http://schemas.microsoft.com/office/drawing/2014/main" id="{B1EB127E-A53E-4E94-A67B-5B907EDCEF0E}"/>
                    </a:ext>
                  </a:extLst>
                </p:cNvPr>
                <p:cNvPicPr/>
                <p:nvPr/>
              </p:nvPicPr>
              <p:blipFill>
                <a:blip r:embed="rId50"/>
                <a:stretch>
                  <a:fillRect/>
                </a:stretch>
              </p:blipFill>
              <p:spPr>
                <a:xfrm>
                  <a:off x="1758584" y="5334613"/>
                  <a:ext cx="166320" cy="145080"/>
                </a:xfrm>
                <a:prstGeom prst="rect">
                  <a:avLst/>
                </a:prstGeom>
              </p:spPr>
            </p:pic>
          </mc:Fallback>
        </mc:AlternateContent>
      </p:grpSp>
      <p:sp>
        <p:nvSpPr>
          <p:cNvPr id="27" name="Slide Number Placeholder 26">
            <a:extLst>
              <a:ext uri="{FF2B5EF4-FFF2-40B4-BE49-F238E27FC236}">
                <a16:creationId xmlns:a16="http://schemas.microsoft.com/office/drawing/2014/main" id="{1F7809E3-8831-4D87-B481-CE97F05339E8}"/>
              </a:ext>
            </a:extLst>
          </p:cNvPr>
          <p:cNvSpPr>
            <a:spLocks noGrp="1"/>
          </p:cNvSpPr>
          <p:nvPr>
            <p:ph type="sldNum" sz="quarter" idx="12"/>
          </p:nvPr>
        </p:nvSpPr>
        <p:spPr/>
        <p:txBody>
          <a:bodyPr/>
          <a:lstStyle/>
          <a:p>
            <a:fld id="{838D46B8-4174-4F07-8841-05E5701E2C3E}" type="slidenum">
              <a:rPr lang="en-US" smtClean="0"/>
              <a:t>2</a:t>
            </a:fld>
            <a:endParaRPr lang="en-US"/>
          </a:p>
        </p:txBody>
      </p:sp>
    </p:spTree>
    <p:extLst>
      <p:ext uri="{BB962C8B-B14F-4D97-AF65-F5344CB8AC3E}">
        <p14:creationId xmlns:p14="http://schemas.microsoft.com/office/powerpoint/2010/main" val="48008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32C8-6F10-4E74-B8D4-C172ED0C500A}"/>
              </a:ext>
            </a:extLst>
          </p:cNvPr>
          <p:cNvSpPr>
            <a:spLocks noGrp="1"/>
          </p:cNvSpPr>
          <p:nvPr>
            <p:ph type="title"/>
          </p:nvPr>
        </p:nvSpPr>
        <p:spPr/>
        <p:txBody>
          <a:bodyPr/>
          <a:lstStyle/>
          <a:p>
            <a:pPr algn="r" rtl="1"/>
            <a:r>
              <a:rPr lang="he-IL" dirty="0"/>
              <a:t>מכונת טיורינג</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487279-F08D-4F1D-85C5-59AC3AF52D5F}"/>
                  </a:ext>
                </a:extLst>
              </p:cNvPr>
              <p:cNvSpPr>
                <a:spLocks noGrp="1"/>
              </p:cNvSpPr>
              <p:nvPr>
                <p:ph idx="1"/>
              </p:nvPr>
            </p:nvSpPr>
            <p:spPr>
              <a:xfrm>
                <a:off x="1021290" y="1648020"/>
                <a:ext cx="9875520" cy="4352522"/>
              </a:xfrm>
            </p:spPr>
            <p:txBody>
              <a:bodyPr>
                <a:normAutofit lnSpcReduction="10000"/>
              </a:bodyPr>
              <a:lstStyle/>
              <a:p>
                <a:pPr marL="45720" indent="0" algn="r" rtl="1">
                  <a:buNone/>
                </a:pPr>
                <a:r>
                  <a:rPr lang="he-IL" sz="2400" b="1" u="sng" dirty="0">
                    <a:solidFill>
                      <a:schemeClr val="tx1"/>
                    </a:solidFill>
                  </a:rPr>
                  <a:t>תוכנה</a:t>
                </a:r>
              </a:p>
              <a:p>
                <a:pPr algn="r" rtl="1"/>
                <a:r>
                  <a:rPr lang="he-IL" sz="2400" dirty="0">
                    <a:solidFill>
                      <a:schemeClr val="tx1"/>
                    </a:solidFill>
                  </a:rPr>
                  <a:t>מכונת טיורינג היא שביעיה:  </a:t>
                </a:r>
                <a14:m>
                  <m:oMath xmlns:m="http://schemas.openxmlformats.org/officeDocument/2006/math">
                    <m:r>
                      <a:rPr lang="en-US" sz="2400" b="0" i="1" smtClean="0">
                        <a:solidFill>
                          <a:schemeClr val="tx1"/>
                        </a:solidFill>
                        <a:latin typeface="Cambria Math" panose="02040503050406030204" pitchFamily="18" charset="0"/>
                      </a:rPr>
                      <m:t>𝑀</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r>
                      <a:rPr lang="en-US" sz="2400" b="0" i="1" smtClean="0">
                        <a:solidFill>
                          <a:schemeClr val="tx1"/>
                        </a:solidFill>
                        <a:latin typeface="Cambria Math" panose="02040503050406030204" pitchFamily="18" charset="0"/>
                      </a:rPr>
                      <m:t>, </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𝑞</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𝐹</m:t>
                    </m:r>
                    <m:r>
                      <a:rPr lang="en-US" sz="2400" b="0" i="1" smtClean="0">
                        <a:solidFill>
                          <a:schemeClr val="tx1"/>
                        </a:solidFill>
                        <a:latin typeface="Cambria Math" panose="02040503050406030204" pitchFamily="18" charset="0"/>
                      </a:rPr>
                      <m:t>, </m:t>
                    </m:r>
                    <m:r>
                      <m:rPr>
                        <m:sty m:val="p"/>
                      </m:rPr>
                      <a:rPr lang="el-GR" sz="2400" b="0" i="1" smtClean="0">
                        <a:solidFill>
                          <a:schemeClr val="tx1"/>
                        </a:solidFill>
                        <a:latin typeface="Cambria Math" panose="02040503050406030204" pitchFamily="18" charset="0"/>
                        <a:ea typeface="Cambria Math" panose="02040503050406030204" pitchFamily="18" charset="0"/>
                      </a:rPr>
                      <m:t>Γ</m:t>
                    </m:r>
                    <m:r>
                      <a:rPr lang="en-US" sz="2400" b="0" i="1" smtClean="0">
                        <a:solidFill>
                          <a:schemeClr val="tx1"/>
                        </a:solidFill>
                        <a:latin typeface="Cambria Math" panose="02040503050406030204" pitchFamily="18" charset="0"/>
                        <a:ea typeface="Cambria Math" panose="02040503050406030204" pitchFamily="18" charset="0"/>
                      </a:rPr>
                      <m:t>, </m:t>
                    </m:r>
                    <m:r>
                      <m:rPr>
                        <m:sty m:val="p"/>
                      </m:rPr>
                      <a:rPr lang="el-GR" sz="2400" b="0" i="1" smtClean="0">
                        <a:solidFill>
                          <a:schemeClr val="tx1"/>
                        </a:solidFill>
                        <a:latin typeface="Cambria Math" panose="02040503050406030204" pitchFamily="18" charset="0"/>
                        <a:ea typeface="Cambria Math" panose="02040503050406030204" pitchFamily="18" charset="0"/>
                      </a:rPr>
                      <m:t>Σ</m:t>
                    </m:r>
                    <m:r>
                      <a:rPr lang="en-US" sz="2400" b="0" i="1" smtClean="0">
                        <a:solidFill>
                          <a:schemeClr val="tx1"/>
                        </a:solidFill>
                        <a:latin typeface="Cambria Math" panose="02040503050406030204" pitchFamily="18" charset="0"/>
                        <a:ea typeface="Cambria Math" panose="02040503050406030204" pitchFamily="18" charset="0"/>
                      </a:rPr>
                      <m:t> ,   </m:t>
                    </m:r>
                    <m:r>
                      <a:rPr lang="en-US" sz="2400" b="0" i="1" smtClean="0">
                        <a:solidFill>
                          <a:schemeClr val="tx1"/>
                        </a:solidFill>
                        <a:latin typeface="Cambria Math" panose="02040503050406030204" pitchFamily="18" charset="0"/>
                        <a:ea typeface="Cambria Math" panose="02040503050406030204" pitchFamily="18" charset="0"/>
                      </a:rPr>
                      <m:t>𝑏</m:t>
                    </m:r>
                    <m:r>
                      <a:rPr lang="en-US" sz="2400" b="0" i="1" smtClean="0">
                        <a:solidFill>
                          <a:schemeClr val="tx1"/>
                        </a:solidFill>
                        <a:latin typeface="Cambria Math" panose="02040503050406030204" pitchFamily="18" charset="0"/>
                        <a:ea typeface="Cambria Math" panose="02040503050406030204" pitchFamily="18" charset="0"/>
                      </a:rPr>
                      <m:t> ,</m:t>
                    </m:r>
                    <m:r>
                      <a:rPr lang="en-US" sz="2400" b="0" i="1" smtClean="0">
                        <a:solidFill>
                          <a:schemeClr val="tx1"/>
                        </a:solidFill>
                        <a:latin typeface="Cambria Math" panose="02040503050406030204" pitchFamily="18" charset="0"/>
                        <a:ea typeface="Cambria Math" panose="02040503050406030204" pitchFamily="18" charset="0"/>
                      </a:rPr>
                      <m:t>𝛿</m:t>
                    </m:r>
                    <m:r>
                      <a:rPr lang="en-US" sz="2400" b="0" i="1" smtClean="0">
                        <a:solidFill>
                          <a:schemeClr val="tx1"/>
                        </a:solidFill>
                        <a:latin typeface="Cambria Math" panose="02040503050406030204" pitchFamily="18" charset="0"/>
                        <a:ea typeface="Cambria Math" panose="02040503050406030204" pitchFamily="18" charset="0"/>
                      </a:rPr>
                      <m:t>)</m:t>
                    </m:r>
                  </m:oMath>
                </a14:m>
                <a:r>
                  <a:rPr lang="he-IL" sz="2400" dirty="0">
                    <a:solidFill>
                      <a:schemeClr val="tx1"/>
                    </a:solidFill>
                  </a:rPr>
                  <a:t> כאשר:</a:t>
                </a:r>
              </a:p>
              <a:p>
                <a:pPr algn="r" rtl="1"/>
                <a14:m>
                  <m:oMath xmlns:m="http://schemas.openxmlformats.org/officeDocument/2006/math">
                    <m:r>
                      <a:rPr lang="en-US" sz="2400" i="1">
                        <a:solidFill>
                          <a:schemeClr val="tx1"/>
                        </a:solidFill>
                        <a:latin typeface="Cambria Math" panose="02040503050406030204" pitchFamily="18" charset="0"/>
                      </a:rPr>
                      <m:t>𝑄</m:t>
                    </m:r>
                  </m:oMath>
                </a14:m>
                <a:r>
                  <a:rPr lang="he-IL" sz="2400" dirty="0">
                    <a:solidFill>
                      <a:schemeClr val="tx1"/>
                    </a:solidFill>
                  </a:rPr>
                  <a:t> היא קבוצת מצבים סופית.</a:t>
                </a:r>
              </a:p>
              <a:p>
                <a:pPr algn="r" rtl="1"/>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𝑞</m:t>
                        </m:r>
                      </m:e>
                      <m:sub>
                        <m:r>
                          <a:rPr lang="en-US" sz="2400" i="1">
                            <a:solidFill>
                              <a:schemeClr val="tx1"/>
                            </a:solidFill>
                            <a:latin typeface="Cambria Math" panose="02040503050406030204" pitchFamily="18" charset="0"/>
                          </a:rPr>
                          <m:t>0</m:t>
                        </m:r>
                      </m:sub>
                    </m:sSub>
                  </m:oMath>
                </a14:m>
                <a:r>
                  <a:rPr lang="he-IL" sz="2400" dirty="0">
                    <a:solidFill>
                      <a:schemeClr val="tx1"/>
                    </a:solidFill>
                  </a:rPr>
                  <a:t> הינו המצב ההתחלתי.</a:t>
                </a:r>
              </a:p>
              <a:p>
                <a:pPr algn="r" rtl="1"/>
                <a14:m>
                  <m:oMath xmlns:m="http://schemas.openxmlformats.org/officeDocument/2006/math">
                    <m:r>
                      <a:rPr lang="en-US" sz="2400" b="0" i="1" smtClean="0">
                        <a:solidFill>
                          <a:schemeClr val="tx1"/>
                        </a:solidFill>
                        <a:latin typeface="Cambria Math" panose="02040503050406030204" pitchFamily="18" charset="0"/>
                      </a:rPr>
                      <m:t>𝐹</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oMath>
                </a14:m>
                <a:r>
                  <a:rPr lang="he-IL" sz="2400" dirty="0">
                    <a:solidFill>
                      <a:schemeClr val="tx1"/>
                    </a:solidFill>
                  </a:rPr>
                  <a:t> הינה קבוצת המצבים הסופיים.</a:t>
                </a:r>
              </a:p>
              <a:p>
                <a:pPr algn="r" rtl="1"/>
                <a14:m>
                  <m:oMath xmlns:m="http://schemas.openxmlformats.org/officeDocument/2006/math">
                    <m:r>
                      <m:rPr>
                        <m:sty m:val="p"/>
                      </m:rPr>
                      <a:rPr lang="el-GR" sz="2400" i="1">
                        <a:solidFill>
                          <a:schemeClr val="tx1"/>
                        </a:solidFill>
                        <a:latin typeface="Cambria Math" panose="02040503050406030204" pitchFamily="18" charset="0"/>
                        <a:ea typeface="Cambria Math" panose="02040503050406030204" pitchFamily="18" charset="0"/>
                      </a:rPr>
                      <m:t>Σ</m:t>
                    </m:r>
                    <m:r>
                      <a:rPr lang="en-US" sz="2400" b="0" i="1" smtClean="0">
                        <a:solidFill>
                          <a:schemeClr val="tx1"/>
                        </a:solidFill>
                        <a:latin typeface="Cambria Math" panose="02040503050406030204" pitchFamily="18" charset="0"/>
                        <a:ea typeface="Cambria Math" panose="02040503050406030204" pitchFamily="18" charset="0"/>
                      </a:rPr>
                      <m:t>⊆</m:t>
                    </m:r>
                    <m:r>
                      <m:rPr>
                        <m:sty m:val="p"/>
                      </m:rPr>
                      <a:rPr lang="en-US" sz="2400" b="0" i="1" smtClean="0">
                        <a:solidFill>
                          <a:schemeClr val="tx1"/>
                        </a:solidFill>
                        <a:latin typeface="Cambria Math" panose="02040503050406030204" pitchFamily="18" charset="0"/>
                        <a:ea typeface="Cambria Math" panose="02040503050406030204" pitchFamily="18" charset="0"/>
                      </a:rPr>
                      <m:t>Γ</m:t>
                    </m:r>
                  </m:oMath>
                </a14:m>
                <a:r>
                  <a:rPr lang="he-IL" sz="2400" dirty="0">
                    <a:solidFill>
                      <a:schemeClr val="tx1"/>
                    </a:solidFill>
                  </a:rPr>
                  <a:t> הינה א"ב הקלט. (בדר"כ בקורס </a:t>
                </a:r>
                <a14:m>
                  <m:oMath xmlns:m="http://schemas.openxmlformats.org/officeDocument/2006/math">
                    <m:r>
                      <m:rPr>
                        <m:sty m:val="p"/>
                      </m:rPr>
                      <a:rPr lang="el-GR" sz="2400" i="1">
                        <a:solidFill>
                          <a:schemeClr val="tx1"/>
                        </a:solidFill>
                        <a:latin typeface="Cambria Math" panose="02040503050406030204" pitchFamily="18" charset="0"/>
                        <a:ea typeface="Cambria Math" panose="02040503050406030204" pitchFamily="18" charset="0"/>
                      </a:rPr>
                      <m:t>Σ</m:t>
                    </m:r>
                    <m:r>
                      <a:rPr lang="en-US" sz="2400" b="0" i="1" smtClean="0">
                        <a:solidFill>
                          <a:schemeClr val="tx1"/>
                        </a:solidFill>
                        <a:latin typeface="Cambria Math" panose="02040503050406030204" pitchFamily="18" charset="0"/>
                        <a:ea typeface="Cambria Math" panose="02040503050406030204" pitchFamily="18" charset="0"/>
                      </a:rPr>
                      <m:t>={0,1}</m:t>
                    </m:r>
                  </m:oMath>
                </a14:m>
                <a:r>
                  <a:rPr lang="he-IL" sz="2400" dirty="0">
                    <a:solidFill>
                      <a:schemeClr val="tx1"/>
                    </a:solidFill>
                  </a:rPr>
                  <a:t> )</a:t>
                </a:r>
              </a:p>
              <a:p>
                <a:pPr algn="r" rtl="1"/>
                <a14:m>
                  <m:oMath xmlns:m="http://schemas.openxmlformats.org/officeDocument/2006/math">
                    <m:r>
                      <m:rPr>
                        <m:sty m:val="p"/>
                      </m:rPr>
                      <a:rPr lang="el-GR" sz="2400" i="1">
                        <a:solidFill>
                          <a:schemeClr val="tx1"/>
                        </a:solidFill>
                        <a:latin typeface="Cambria Math" panose="02040503050406030204" pitchFamily="18" charset="0"/>
                        <a:ea typeface="Cambria Math" panose="02040503050406030204" pitchFamily="18" charset="0"/>
                      </a:rPr>
                      <m:t>Γ</m:t>
                    </m:r>
                  </m:oMath>
                </a14:m>
                <a:r>
                  <a:rPr lang="he-IL" sz="2400" dirty="0">
                    <a:solidFill>
                      <a:schemeClr val="tx1"/>
                    </a:solidFill>
                  </a:rPr>
                  <a:t> הינה א"ב עבודה. (בדר"כ בקורס </a:t>
                </a:r>
                <a14:m>
                  <m:oMath xmlns:m="http://schemas.openxmlformats.org/officeDocument/2006/math">
                    <m:r>
                      <m:rPr>
                        <m:sty m:val="p"/>
                      </m:rPr>
                      <a:rPr lang="el-GR" sz="2400" i="1">
                        <a:solidFill>
                          <a:schemeClr val="tx1"/>
                        </a:solidFill>
                        <a:latin typeface="Cambria Math" panose="02040503050406030204" pitchFamily="18" charset="0"/>
                        <a:ea typeface="Cambria Math" panose="02040503050406030204" pitchFamily="18" charset="0"/>
                      </a:rPr>
                      <m:t>Σ</m:t>
                    </m:r>
                    <m:r>
                      <a:rPr lang="en-US" sz="2400" i="1">
                        <a:solidFill>
                          <a:schemeClr val="tx1"/>
                        </a:solidFill>
                        <a:latin typeface="Cambria Math" panose="02040503050406030204" pitchFamily="18" charset="0"/>
                        <a:ea typeface="Cambria Math" panose="02040503050406030204" pitchFamily="18" charset="0"/>
                      </a:rPr>
                      <m:t>={0,1</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𝑏</m:t>
                    </m:r>
                    <m:r>
                      <a:rPr lang="en-US" sz="2400" i="1">
                        <a:solidFill>
                          <a:schemeClr val="tx1"/>
                        </a:solidFill>
                        <a:latin typeface="Cambria Math" panose="02040503050406030204" pitchFamily="18" charset="0"/>
                        <a:ea typeface="Cambria Math" panose="02040503050406030204" pitchFamily="18" charset="0"/>
                      </a:rPr>
                      <m:t>}</m:t>
                    </m:r>
                  </m:oMath>
                </a14:m>
                <a:r>
                  <a:rPr lang="he-IL" sz="2400" dirty="0">
                    <a:solidFill>
                      <a:schemeClr val="tx1"/>
                    </a:solidFill>
                  </a:rPr>
                  <a:t> )</a:t>
                </a:r>
              </a:p>
              <a:p>
                <a:pPr algn="r" rtl="1"/>
                <a14:m>
                  <m:oMath xmlns:m="http://schemas.openxmlformats.org/officeDocument/2006/math">
                    <m:r>
                      <a:rPr lang="en-US" sz="2400" i="1">
                        <a:solidFill>
                          <a:schemeClr val="tx1"/>
                        </a:solidFill>
                        <a:latin typeface="Cambria Math" panose="02040503050406030204" pitchFamily="18" charset="0"/>
                        <a:ea typeface="Cambria Math" panose="02040503050406030204" pitchFamily="18" charset="0"/>
                      </a:rPr>
                      <m:t>𝑏</m:t>
                    </m:r>
                  </m:oMath>
                </a14:m>
                <a:r>
                  <a:rPr lang="he-IL" sz="2400" dirty="0">
                    <a:solidFill>
                      <a:schemeClr val="tx1"/>
                    </a:solidFill>
                  </a:rPr>
                  <a:t> נקרא בלנק, סימון של תא ריק.</a:t>
                </a:r>
              </a:p>
              <a:p>
                <a:pPr algn="r" rtl="1"/>
                <a14:m>
                  <m:oMath xmlns:m="http://schemas.openxmlformats.org/officeDocument/2006/math">
                    <m:r>
                      <a:rPr lang="en-US" sz="2400" i="1">
                        <a:solidFill>
                          <a:schemeClr val="tx1"/>
                        </a:solidFill>
                        <a:latin typeface="Cambria Math" panose="02040503050406030204" pitchFamily="18" charset="0"/>
                        <a:ea typeface="Cambria Math" panose="02040503050406030204" pitchFamily="18" charset="0"/>
                      </a:rPr>
                      <m:t>𝛿</m:t>
                    </m:r>
                  </m:oMath>
                </a14:m>
                <a:r>
                  <a:rPr lang="he-IL" sz="2400" dirty="0">
                    <a:solidFill>
                      <a:schemeClr val="tx1"/>
                    </a:solidFill>
                  </a:rPr>
                  <a:t> היא פונקציית המעברים. </a:t>
                </a:r>
                <a14:m>
                  <m:oMath xmlns:m="http://schemas.openxmlformats.org/officeDocument/2006/math">
                    <m:r>
                      <a:rPr lang="he-IL" sz="2400" i="1" smtClean="0">
                        <a:solidFill>
                          <a:schemeClr val="tx1"/>
                        </a:solidFill>
                        <a:latin typeface="Cambria Math" panose="02040503050406030204" pitchFamily="18" charset="0"/>
                        <a:ea typeface="Cambria Math" panose="02040503050406030204" pitchFamily="18" charset="0"/>
                      </a:rPr>
                      <m:t>𝛿</m:t>
                    </m:r>
                    <m:r>
                      <a:rPr lang="he-IL" sz="2400" b="0" i="1" smtClean="0">
                        <a:solidFill>
                          <a:schemeClr val="tx1"/>
                        </a:solidFill>
                        <a:latin typeface="Cambria Math" panose="02040503050406030204" pitchFamily="18" charset="0"/>
                        <a:ea typeface="Cambria Math" panose="02040503050406030204" pitchFamily="18" charset="0"/>
                      </a:rPr>
                      <m:t>:</m:t>
                    </m:r>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𝐹</m:t>
                        </m:r>
                      </m:e>
                    </m:d>
                    <m:r>
                      <a:rPr lang="en-US" sz="2400" b="0" i="1" smtClean="0">
                        <a:solidFill>
                          <a:schemeClr val="tx1"/>
                        </a:solidFill>
                        <a:latin typeface="Cambria Math" panose="02040503050406030204" pitchFamily="18" charset="0"/>
                        <a:ea typeface="Cambria Math" panose="02040503050406030204" pitchFamily="18" charset="0"/>
                      </a:rPr>
                      <m:t>×</m:t>
                    </m:r>
                    <m:r>
                      <m:rPr>
                        <m:sty m:val="p"/>
                      </m:rPr>
                      <a:rPr lang="el-GR" sz="2400" i="1">
                        <a:solidFill>
                          <a:schemeClr val="tx1"/>
                        </a:solidFill>
                        <a:latin typeface="Cambria Math" panose="02040503050406030204" pitchFamily="18" charset="0"/>
                        <a:ea typeface="Cambria Math" panose="02040503050406030204" pitchFamily="18" charset="0"/>
                      </a:rPr>
                      <m:t>Γ</m:t>
                    </m:r>
                    <m:r>
                      <a:rPr lang="el-GR"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m:rPr>
                        <m:sty m:val="p"/>
                      </m:rPr>
                      <a:rPr lang="el-GR" sz="2400" i="1">
                        <a:solidFill>
                          <a:schemeClr val="tx1"/>
                        </a:solidFill>
                        <a:latin typeface="Cambria Math" panose="02040503050406030204" pitchFamily="18" charset="0"/>
                        <a:ea typeface="Cambria Math" panose="02040503050406030204" pitchFamily="18" charset="0"/>
                      </a:rPr>
                      <m:t>Γ</m:t>
                    </m:r>
                    <m:r>
                      <a:rPr lang="el-GR"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𝑅</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𝐿</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𝑆</m:t>
                    </m:r>
                    <m:r>
                      <a:rPr lang="en-US" sz="2400" b="0" i="1" smtClean="0">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rPr>
                  <a:t> </a:t>
                </a:r>
                <a:endParaRPr lang="he-IL" sz="2400" dirty="0">
                  <a:solidFill>
                    <a:schemeClr val="tx1"/>
                  </a:solidFill>
                </a:endParaRPr>
              </a:p>
              <a:p>
                <a:pPr algn="r" rtl="1"/>
                <a:endParaRPr lang="he-IL" sz="2400" dirty="0">
                  <a:solidFill>
                    <a:schemeClr val="tx1"/>
                  </a:solidFill>
                </a:endParaRPr>
              </a:p>
              <a:p>
                <a:pPr algn="r" rtl="1"/>
                <a:endParaRPr lang="he-IL" sz="2400" dirty="0">
                  <a:solidFill>
                    <a:schemeClr val="tx1"/>
                  </a:solidFill>
                </a:endParaRPr>
              </a:p>
              <a:p>
                <a:pPr algn="r" rtl="1"/>
                <a:endParaRPr lang="he-IL" sz="2400" dirty="0">
                  <a:solidFill>
                    <a:schemeClr val="tx1"/>
                  </a:solidFill>
                </a:endParaRPr>
              </a:p>
              <a:p>
                <a:pPr algn="r" rtl="1"/>
                <a:endParaRPr lang="he-IL" sz="2400" dirty="0">
                  <a:solidFill>
                    <a:schemeClr val="tx1"/>
                  </a:solidFill>
                </a:endParaRPr>
              </a:p>
              <a:p>
                <a:pPr algn="r" rtl="1"/>
                <a:endParaRPr lang="he-IL" sz="2400" b="1" dirty="0">
                  <a:solidFill>
                    <a:schemeClr val="tx1"/>
                  </a:solidFill>
                </a:endParaRPr>
              </a:p>
            </p:txBody>
          </p:sp>
        </mc:Choice>
        <mc:Fallback xmlns="">
          <p:sp>
            <p:nvSpPr>
              <p:cNvPr id="3" name="Content Placeholder 2">
                <a:extLst>
                  <a:ext uri="{FF2B5EF4-FFF2-40B4-BE49-F238E27FC236}">
                    <a16:creationId xmlns:a16="http://schemas.microsoft.com/office/drawing/2014/main" id="{FA487279-F08D-4F1D-85C5-59AC3AF52D5F}"/>
                  </a:ext>
                </a:extLst>
              </p:cNvPr>
              <p:cNvSpPr>
                <a:spLocks noGrp="1" noRot="1" noChangeAspect="1" noMove="1" noResize="1" noEditPoints="1" noAdjustHandles="1" noChangeArrowheads="1" noChangeShapeType="1" noTextEdit="1"/>
              </p:cNvSpPr>
              <p:nvPr>
                <p:ph idx="1"/>
              </p:nvPr>
            </p:nvSpPr>
            <p:spPr>
              <a:xfrm>
                <a:off x="1021290" y="1648020"/>
                <a:ext cx="9875520" cy="4352522"/>
              </a:xfrm>
              <a:blipFill>
                <a:blip r:embed="rId2"/>
                <a:stretch>
                  <a:fillRect t="-2801" r="-432" b="-52521"/>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B1C4A70F-A071-46CB-8B46-4E6C89255345}"/>
              </a:ext>
            </a:extLst>
          </p:cNvPr>
          <p:cNvSpPr>
            <a:spLocks noGrp="1"/>
          </p:cNvSpPr>
          <p:nvPr>
            <p:ph type="sldNum" sz="quarter" idx="12"/>
          </p:nvPr>
        </p:nvSpPr>
        <p:spPr/>
        <p:txBody>
          <a:bodyPr/>
          <a:lstStyle/>
          <a:p>
            <a:fld id="{838D46B8-4174-4F07-8841-05E5701E2C3E}" type="slidenum">
              <a:rPr lang="en-US" smtClean="0"/>
              <a:t>3</a:t>
            </a:fld>
            <a:endParaRPr lang="en-US"/>
          </a:p>
        </p:txBody>
      </p:sp>
      <p:grpSp>
        <p:nvGrpSpPr>
          <p:cNvPr id="8" name="Group 7">
            <a:extLst>
              <a:ext uri="{FF2B5EF4-FFF2-40B4-BE49-F238E27FC236}">
                <a16:creationId xmlns:a16="http://schemas.microsoft.com/office/drawing/2014/main" id="{C5E45900-9AB6-4B6E-9D6D-0E6A06B8ABAA}"/>
              </a:ext>
            </a:extLst>
          </p:cNvPr>
          <p:cNvGrpSpPr/>
          <p:nvPr/>
        </p:nvGrpSpPr>
        <p:grpSpPr>
          <a:xfrm>
            <a:off x="6581917" y="2116140"/>
            <a:ext cx="184320" cy="98280"/>
            <a:chOff x="6581917" y="2116140"/>
            <a:chExt cx="184320" cy="9828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5C272FD-BC86-4B3A-8A06-22BEE9397203}"/>
                    </a:ext>
                  </a:extLst>
                </p14:cNvPr>
                <p14:cNvContentPartPr/>
                <p14:nvPr/>
              </p14:nvContentPartPr>
              <p14:xfrm>
                <a:off x="6581917" y="2167980"/>
                <a:ext cx="184320" cy="46440"/>
              </p14:xfrm>
            </p:contentPart>
          </mc:Choice>
          <mc:Fallback xmlns="">
            <p:pic>
              <p:nvPicPr>
                <p:cNvPr id="6" name="Ink 5">
                  <a:extLst>
                    <a:ext uri="{FF2B5EF4-FFF2-40B4-BE49-F238E27FC236}">
                      <a16:creationId xmlns:a16="http://schemas.microsoft.com/office/drawing/2014/main" id="{C5C272FD-BC86-4B3A-8A06-22BEE9397203}"/>
                    </a:ext>
                  </a:extLst>
                </p:cNvPr>
                <p:cNvPicPr/>
                <p:nvPr/>
              </p:nvPicPr>
              <p:blipFill>
                <a:blip r:embed="rId4"/>
                <a:stretch>
                  <a:fillRect/>
                </a:stretch>
              </p:blipFill>
              <p:spPr>
                <a:xfrm>
                  <a:off x="6573277" y="2158980"/>
                  <a:ext cx="20196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68DB9178-19B6-4A14-AE0A-EAD5839B9289}"/>
                    </a:ext>
                  </a:extLst>
                </p14:cNvPr>
                <p14:cNvContentPartPr/>
                <p14:nvPr/>
              </p14:nvContentPartPr>
              <p14:xfrm>
                <a:off x="6634477" y="2116140"/>
                <a:ext cx="21960" cy="92520"/>
              </p14:xfrm>
            </p:contentPart>
          </mc:Choice>
          <mc:Fallback xmlns="">
            <p:pic>
              <p:nvPicPr>
                <p:cNvPr id="7" name="Ink 6">
                  <a:extLst>
                    <a:ext uri="{FF2B5EF4-FFF2-40B4-BE49-F238E27FC236}">
                      <a16:creationId xmlns:a16="http://schemas.microsoft.com/office/drawing/2014/main" id="{68DB9178-19B6-4A14-AE0A-EAD5839B9289}"/>
                    </a:ext>
                  </a:extLst>
                </p:cNvPr>
                <p:cNvPicPr/>
                <p:nvPr/>
              </p:nvPicPr>
              <p:blipFill>
                <a:blip r:embed="rId6"/>
                <a:stretch>
                  <a:fillRect/>
                </a:stretch>
              </p:blipFill>
              <p:spPr>
                <a:xfrm>
                  <a:off x="6625837" y="2107140"/>
                  <a:ext cx="39600" cy="110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ECB812E9-EA60-4435-AEE8-8CFD6E1FF7F0}"/>
                  </a:ext>
                </a:extLst>
              </p14:cNvPr>
              <p14:cNvContentPartPr/>
              <p14:nvPr/>
            </p14:nvContentPartPr>
            <p14:xfrm>
              <a:off x="6166477" y="4539300"/>
              <a:ext cx="139680" cy="44280"/>
            </p14:xfrm>
          </p:contentPart>
        </mc:Choice>
        <mc:Fallback xmlns="">
          <p:pic>
            <p:nvPicPr>
              <p:cNvPr id="9" name="Ink 8">
                <a:extLst>
                  <a:ext uri="{FF2B5EF4-FFF2-40B4-BE49-F238E27FC236}">
                    <a16:creationId xmlns:a16="http://schemas.microsoft.com/office/drawing/2014/main" id="{ECB812E9-EA60-4435-AEE8-8CFD6E1FF7F0}"/>
                  </a:ext>
                </a:extLst>
              </p:cNvPr>
              <p:cNvPicPr/>
              <p:nvPr/>
            </p:nvPicPr>
            <p:blipFill>
              <a:blip r:embed="rId8"/>
              <a:stretch>
                <a:fillRect/>
              </a:stretch>
            </p:blipFill>
            <p:spPr>
              <a:xfrm>
                <a:off x="6157477" y="4530660"/>
                <a:ext cx="15732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76A449B6-3AB6-4FD7-A537-2C04490E2AAB}"/>
                  </a:ext>
                </a:extLst>
              </p14:cNvPr>
              <p14:cNvContentPartPr/>
              <p14:nvPr/>
            </p14:nvContentPartPr>
            <p14:xfrm>
              <a:off x="10402597" y="5007660"/>
              <a:ext cx="147960" cy="36000"/>
            </p14:xfrm>
          </p:contentPart>
        </mc:Choice>
        <mc:Fallback xmlns="">
          <p:pic>
            <p:nvPicPr>
              <p:cNvPr id="10" name="Ink 9">
                <a:extLst>
                  <a:ext uri="{FF2B5EF4-FFF2-40B4-BE49-F238E27FC236}">
                    <a16:creationId xmlns:a16="http://schemas.microsoft.com/office/drawing/2014/main" id="{76A449B6-3AB6-4FD7-A537-2C04490E2AAB}"/>
                  </a:ext>
                </a:extLst>
              </p:cNvPr>
              <p:cNvPicPr/>
              <p:nvPr/>
            </p:nvPicPr>
            <p:blipFill>
              <a:blip r:embed="rId10"/>
              <a:stretch>
                <a:fillRect/>
              </a:stretch>
            </p:blipFill>
            <p:spPr>
              <a:xfrm>
                <a:off x="10393957" y="4999020"/>
                <a:ext cx="165600" cy="53640"/>
              </a:xfrm>
              <a:prstGeom prst="rect">
                <a:avLst/>
              </a:prstGeom>
            </p:spPr>
          </p:pic>
        </mc:Fallback>
      </mc:AlternateContent>
    </p:spTree>
    <p:extLst>
      <p:ext uri="{BB962C8B-B14F-4D97-AF65-F5344CB8AC3E}">
        <p14:creationId xmlns:p14="http://schemas.microsoft.com/office/powerpoint/2010/main" val="171220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32C8-6F10-4E74-B8D4-C172ED0C500A}"/>
              </a:ext>
            </a:extLst>
          </p:cNvPr>
          <p:cNvSpPr>
            <a:spLocks noGrp="1"/>
          </p:cNvSpPr>
          <p:nvPr>
            <p:ph type="title"/>
          </p:nvPr>
        </p:nvSpPr>
        <p:spPr/>
        <p:txBody>
          <a:bodyPr>
            <a:normAutofit/>
          </a:bodyPr>
          <a:lstStyle/>
          <a:p>
            <a:pPr algn="r" rtl="1"/>
            <a:r>
              <a:rPr lang="he-IL" sz="4000" dirty="0"/>
              <a:t>דוגמאות לבניית מכונות טיורינג</a:t>
            </a:r>
            <a:endParaRPr lang="en-US"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487279-F08D-4F1D-85C5-59AC3AF52D5F}"/>
                  </a:ext>
                </a:extLst>
              </p:cNvPr>
              <p:cNvSpPr>
                <a:spLocks noGrp="1"/>
              </p:cNvSpPr>
              <p:nvPr>
                <p:ph idx="1"/>
              </p:nvPr>
            </p:nvSpPr>
            <p:spPr>
              <a:xfrm>
                <a:off x="1267957" y="1773906"/>
                <a:ext cx="9875520" cy="3995530"/>
              </a:xfrm>
            </p:spPr>
            <p:txBody>
              <a:bodyPr>
                <a:normAutofit/>
              </a:bodyPr>
              <a:lstStyle/>
              <a:p>
                <a:pPr algn="r" rtl="1"/>
                <a:r>
                  <a:rPr lang="he-IL" sz="2400" dirty="0">
                    <a:solidFill>
                      <a:schemeClr val="tx1"/>
                    </a:solidFill>
                  </a:rPr>
                  <a:t>בנו מכונת טיורינג שמחשבת את הפונקציה </a:t>
                </a:r>
                <a14:m>
                  <m:oMath xmlns:m="http://schemas.openxmlformats.org/officeDocument/2006/math">
                    <m:r>
                      <a:rPr lang="en-US" sz="2400" b="0" i="1" smtClean="0">
                        <a:solidFill>
                          <a:schemeClr val="tx1"/>
                        </a:solidFill>
                        <a:latin typeface="Cambria Math" panose="02040503050406030204" pitchFamily="18" charset="0"/>
                      </a:rPr>
                      <m:t>𝑓</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𝑤</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𝜀</m:t>
                    </m:r>
                  </m:oMath>
                </a14:m>
                <a:endParaRPr lang="he-IL" sz="2400" dirty="0">
                  <a:solidFill>
                    <a:schemeClr val="tx1"/>
                  </a:solidFill>
                </a:endParaRPr>
              </a:p>
              <a:p>
                <a:pPr marL="45720" indent="0" algn="r" rtl="1">
                  <a:buNone/>
                </a:pPr>
                <a:r>
                  <a:rPr lang="he-IL" sz="2400" dirty="0">
                    <a:solidFill>
                      <a:schemeClr val="tx1"/>
                    </a:solidFill>
                  </a:rPr>
                  <a:t>פתרון:</a:t>
                </a:r>
              </a:p>
              <a:p>
                <a:pPr marL="45720" indent="0" algn="r" rtl="1">
                  <a:buNone/>
                </a:pPr>
                <a:r>
                  <a:rPr lang="he-IL" sz="2400" dirty="0">
                    <a:solidFill>
                      <a:schemeClr val="tx1"/>
                    </a:solidFill>
                  </a:rPr>
                  <a:t>לא משנה איזה קלט אנחנו מקבלים, תמיד צריך לפלוט את המילה הריקה</a:t>
                </a:r>
              </a:p>
              <a:p>
                <a:pPr marL="45720" indent="0" algn="r" rtl="1">
                  <a:buNone/>
                </a:pPr>
                <a:r>
                  <a:rPr lang="he-IL" sz="2400" dirty="0">
                    <a:solidFill>
                      <a:schemeClr val="tx1"/>
                    </a:solidFill>
                  </a:rPr>
                  <a:t>לכן, לא צריך בכלל לעבור על המילה של הקלט. צריך ישר לעבור למצב הסופי.</a:t>
                </a:r>
              </a:p>
              <a:p>
                <a:pPr marL="45720" indent="0" algn="r" rtl="1">
                  <a:buNone/>
                </a:pP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rPr>
                        <m:t>𝑀</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𝑄</m:t>
                      </m:r>
                      <m:r>
                        <a:rPr lang="en-US" sz="2400" i="1">
                          <a:solidFill>
                            <a:schemeClr val="tx1"/>
                          </a:solidFill>
                          <a:latin typeface="Cambria Math" panose="02040503050406030204" pitchFamily="18" charset="0"/>
                        </a:rPr>
                        <m:t>, </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𝑞</m:t>
                          </m:r>
                        </m:e>
                        <m:sub>
                          <m:r>
                            <a:rPr lang="en-US" sz="2400" i="1">
                              <a:solidFill>
                                <a:schemeClr val="tx1"/>
                              </a:solidFill>
                              <a:latin typeface="Cambria Math" panose="02040503050406030204" pitchFamily="18" charset="0"/>
                            </a:rPr>
                            <m:t>0</m:t>
                          </m:r>
                        </m:sub>
                      </m:sSub>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𝐹</m:t>
                      </m:r>
                      <m:r>
                        <a:rPr lang="en-US" sz="2400" i="1">
                          <a:solidFill>
                            <a:schemeClr val="tx1"/>
                          </a:solidFill>
                          <a:latin typeface="Cambria Math" panose="02040503050406030204" pitchFamily="18" charset="0"/>
                        </a:rPr>
                        <m:t>, </m:t>
                      </m:r>
                      <m:r>
                        <m:rPr>
                          <m:sty m:val="p"/>
                        </m:rPr>
                        <a:rPr lang="el-GR" sz="2400" i="1">
                          <a:solidFill>
                            <a:schemeClr val="tx1"/>
                          </a:solidFill>
                          <a:latin typeface="Cambria Math" panose="02040503050406030204" pitchFamily="18" charset="0"/>
                          <a:ea typeface="Cambria Math" panose="02040503050406030204" pitchFamily="18" charset="0"/>
                        </a:rPr>
                        <m:t>Γ</m:t>
                      </m:r>
                      <m:r>
                        <a:rPr lang="en-US" sz="2400" i="1">
                          <a:solidFill>
                            <a:schemeClr val="tx1"/>
                          </a:solidFill>
                          <a:latin typeface="Cambria Math" panose="02040503050406030204" pitchFamily="18" charset="0"/>
                          <a:ea typeface="Cambria Math" panose="02040503050406030204" pitchFamily="18" charset="0"/>
                        </a:rPr>
                        <m:t>, </m:t>
                      </m:r>
                      <m:r>
                        <m:rPr>
                          <m:sty m:val="p"/>
                        </m:rPr>
                        <a:rPr lang="el-GR" sz="2400" i="1">
                          <a:solidFill>
                            <a:schemeClr val="tx1"/>
                          </a:solidFill>
                          <a:latin typeface="Cambria Math" panose="02040503050406030204" pitchFamily="18" charset="0"/>
                          <a:ea typeface="Cambria Math" panose="02040503050406030204" pitchFamily="18" charset="0"/>
                        </a:rPr>
                        <m:t>Σ</m:t>
                      </m:r>
                      <m:r>
                        <a:rPr lang="en-US" sz="2400" i="1">
                          <a:solidFill>
                            <a:schemeClr val="tx1"/>
                          </a:solidFill>
                          <a:latin typeface="Cambria Math" panose="02040503050406030204" pitchFamily="18" charset="0"/>
                          <a:ea typeface="Cambria Math" panose="02040503050406030204" pitchFamily="18" charset="0"/>
                        </a:rPr>
                        <m:t> , </m:t>
                      </m:r>
                      <m:r>
                        <a:rPr lang="en-US" sz="2400" i="1">
                          <a:solidFill>
                            <a:schemeClr val="tx1"/>
                          </a:solidFill>
                          <a:latin typeface="Cambria Math" panose="02040503050406030204" pitchFamily="18" charset="0"/>
                          <a:ea typeface="Cambria Math" panose="02040503050406030204" pitchFamily="18" charset="0"/>
                        </a:rPr>
                        <m:t>𝑏</m:t>
                      </m:r>
                      <m:r>
                        <a:rPr lang="en-US" sz="2400" i="1">
                          <a:solidFill>
                            <a:schemeClr val="tx1"/>
                          </a:solidFill>
                          <a:latin typeface="Cambria Math" panose="02040503050406030204" pitchFamily="18" charset="0"/>
                          <a:ea typeface="Cambria Math" panose="02040503050406030204" pitchFamily="18" charset="0"/>
                        </a:rPr>
                        <m:t> ,</m:t>
                      </m:r>
                      <m:r>
                        <a:rPr lang="en-US" sz="2400" i="1">
                          <a:solidFill>
                            <a:schemeClr val="tx1"/>
                          </a:solidFill>
                          <a:latin typeface="Cambria Math" panose="02040503050406030204" pitchFamily="18" charset="0"/>
                          <a:ea typeface="Cambria Math" panose="02040503050406030204" pitchFamily="18" charset="0"/>
                        </a:rPr>
                        <m:t>𝛿</m:t>
                      </m:r>
                      <m:r>
                        <a:rPr lang="en-US" sz="2400" i="1">
                          <a:solidFill>
                            <a:schemeClr val="tx1"/>
                          </a:solidFill>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a:p>
                <a:pPr marL="45720" indent="0" rtl="1">
                  <a:buNone/>
                </a:pPr>
                <a:endParaRPr lang="en-US" sz="2400" b="0" i="1" dirty="0">
                  <a:solidFill>
                    <a:schemeClr val="tx1"/>
                  </a:solidFill>
                  <a:latin typeface="Cambria Math" panose="02040503050406030204" pitchFamily="18" charset="0"/>
                </a:endParaRPr>
              </a:p>
              <a:p>
                <a:pPr marL="45720" indent="0" rtl="1">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𝑄</m:t>
                      </m:r>
                      <m:r>
                        <a:rPr lang="en-US" sz="2400" b="0" i="1" smtClean="0">
                          <a:solidFill>
                            <a:schemeClr val="tx1"/>
                          </a:solidFill>
                          <a:latin typeface="Cambria Math" panose="02040503050406030204" pitchFamily="18" charset="0"/>
                        </a:rPr>
                        <m:t>=</m:t>
                      </m:r>
                      <m:d>
                        <m:dPr>
                          <m:begChr m:val="{"/>
                          <m:endChr m:val="}"/>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𝑞</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𝑞</m:t>
                              </m:r>
                            </m:e>
                            <m:sub>
                              <m:r>
                                <a:rPr lang="en-US" sz="2400" b="0" i="1" smtClean="0">
                                  <a:solidFill>
                                    <a:schemeClr val="tx1"/>
                                  </a:solidFill>
                                  <a:latin typeface="Cambria Math" panose="02040503050406030204" pitchFamily="18" charset="0"/>
                                </a:rPr>
                                <m:t>𝑓</m:t>
                              </m:r>
                            </m:sub>
                          </m:sSub>
                        </m:e>
                      </m:d>
                    </m:oMath>
                  </m:oMathPara>
                </a14:m>
                <a:endParaRPr lang="en-US" sz="2400" b="0" i="0" dirty="0">
                  <a:solidFill>
                    <a:schemeClr val="tx1"/>
                  </a:solidFill>
                  <a:latin typeface="Cambria Math" panose="02040503050406030204" pitchFamily="18" charset="0"/>
                </a:endParaRPr>
              </a:p>
              <a:p>
                <a:pPr marL="45720" indent="0" rtl="1">
                  <a:buNone/>
                </a:pPr>
                <a14:m>
                  <m:oMathPara xmlns:m="http://schemas.openxmlformats.org/officeDocument/2006/math">
                    <m:oMathParaPr>
                      <m:jc m:val="centerGroup"/>
                    </m:oMathParaPr>
                    <m:oMath xmlns:m="http://schemas.openxmlformats.org/officeDocument/2006/math">
                      <m:r>
                        <m:rPr>
                          <m:sty m:val="p"/>
                        </m:rPr>
                        <a:rPr lang="en-US" sz="2400" b="0" i="0" smtClean="0">
                          <a:solidFill>
                            <a:schemeClr val="tx1"/>
                          </a:solidFill>
                          <a:latin typeface="Cambria Math" panose="02040503050406030204" pitchFamily="18" charset="0"/>
                        </a:rPr>
                        <m:t>F</m:t>
                      </m:r>
                      <m:r>
                        <a:rPr lang="en-US" sz="2400" b="0" i="0" smtClean="0">
                          <a:solidFill>
                            <a:schemeClr val="tx1"/>
                          </a:solidFill>
                          <a:latin typeface="Cambria Math" panose="02040503050406030204" pitchFamily="18" charset="0"/>
                        </a:rPr>
                        <m:t>=</m:t>
                      </m:r>
                      <m:d>
                        <m:dPr>
                          <m:begChr m:val="{"/>
                          <m:endChr m:val="}"/>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q</m:t>
                              </m:r>
                            </m:e>
                            <m:sub>
                              <m:r>
                                <m:rPr>
                                  <m:sty m:val="p"/>
                                </m:rPr>
                                <a:rPr lang="en-US" sz="2400" b="0" i="0" smtClean="0">
                                  <a:solidFill>
                                    <a:schemeClr val="tx1"/>
                                  </a:solidFill>
                                  <a:latin typeface="Cambria Math" panose="02040503050406030204" pitchFamily="18" charset="0"/>
                                </a:rPr>
                                <m:t>f</m:t>
                              </m:r>
                            </m:sub>
                          </m:sSub>
                        </m:e>
                      </m:d>
                    </m:oMath>
                  </m:oMathPara>
                </a14:m>
                <a:endParaRPr lang="en-US" sz="2400" b="0" dirty="0">
                  <a:solidFill>
                    <a:schemeClr val="tx1"/>
                  </a:solidFill>
                </a:endParaRPr>
              </a:p>
              <a:p>
                <a:pPr marL="45720" indent="0" rtl="1">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𝛿</m:t>
                      </m:r>
                      <m:d>
                        <m:dPr>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𝑞</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𝜎</m:t>
                          </m:r>
                        </m:e>
                      </m:d>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𝑞</m:t>
                              </m:r>
                            </m:e>
                            <m:sub>
                              <m:r>
                                <a:rPr lang="en-US" sz="2400" b="0" i="1" smtClean="0">
                                  <a:solidFill>
                                    <a:schemeClr val="tx1"/>
                                  </a:solidFill>
                                  <a:latin typeface="Cambria Math" panose="02040503050406030204" pitchFamily="18" charset="0"/>
                                </a:rPr>
                                <m:t>𝑓</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𝜎</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𝑆</m:t>
                          </m:r>
                        </m:e>
                      </m:d>
                    </m:oMath>
                  </m:oMathPara>
                </a14:m>
                <a:endParaRPr lang="en-US" sz="2400" b="0" dirty="0">
                  <a:solidFill>
                    <a:schemeClr val="tx1"/>
                  </a:solidFill>
                </a:endParaRPr>
              </a:p>
              <a:p>
                <a:pPr marL="45720" indent="0" rtl="1">
                  <a:buNone/>
                </a:pPr>
                <a:endParaRPr lang="en-US" sz="2400" b="0" dirty="0">
                  <a:solidFill>
                    <a:schemeClr val="tx1"/>
                  </a:solidFill>
                </a:endParaRPr>
              </a:p>
            </p:txBody>
          </p:sp>
        </mc:Choice>
        <mc:Fallback xmlns="">
          <p:sp>
            <p:nvSpPr>
              <p:cNvPr id="3" name="Content Placeholder 2">
                <a:extLst>
                  <a:ext uri="{FF2B5EF4-FFF2-40B4-BE49-F238E27FC236}">
                    <a16:creationId xmlns:a16="http://schemas.microsoft.com/office/drawing/2014/main" id="{FA487279-F08D-4F1D-85C5-59AC3AF52D5F}"/>
                  </a:ext>
                </a:extLst>
              </p:cNvPr>
              <p:cNvSpPr>
                <a:spLocks noGrp="1" noRot="1" noChangeAspect="1" noMove="1" noResize="1" noEditPoints="1" noAdjustHandles="1" noChangeArrowheads="1" noChangeShapeType="1" noTextEdit="1"/>
              </p:cNvSpPr>
              <p:nvPr>
                <p:ph idx="1"/>
              </p:nvPr>
            </p:nvSpPr>
            <p:spPr>
              <a:xfrm>
                <a:off x="1267957" y="1773906"/>
                <a:ext cx="9875520" cy="3995530"/>
              </a:xfrm>
              <a:blipFill>
                <a:blip r:embed="rId2"/>
                <a:stretch>
                  <a:fillRect t="-2215" r="-513"/>
                </a:stretch>
              </a:blipFill>
            </p:spPr>
            <p:txBody>
              <a:bodyPr/>
              <a:lstStyle/>
              <a:p>
                <a:r>
                  <a:rPr lang="en-IL">
                    <a:noFill/>
                  </a:rPr>
                  <a:t> </a:t>
                </a:r>
              </a:p>
            </p:txBody>
          </p:sp>
        </mc:Fallback>
      </mc:AlternateContent>
      <p:sp>
        <p:nvSpPr>
          <p:cNvPr id="7" name="Slide Number Placeholder 6">
            <a:extLst>
              <a:ext uri="{FF2B5EF4-FFF2-40B4-BE49-F238E27FC236}">
                <a16:creationId xmlns:a16="http://schemas.microsoft.com/office/drawing/2014/main" id="{6DDD2DF8-A41E-4F60-A4AF-51DB08018934}"/>
              </a:ext>
            </a:extLst>
          </p:cNvPr>
          <p:cNvSpPr>
            <a:spLocks noGrp="1"/>
          </p:cNvSpPr>
          <p:nvPr>
            <p:ph type="sldNum" sz="quarter" idx="12"/>
          </p:nvPr>
        </p:nvSpPr>
        <p:spPr/>
        <p:txBody>
          <a:bodyPr/>
          <a:lstStyle/>
          <a:p>
            <a:fld id="{838D46B8-4174-4F07-8841-05E5701E2C3E}" type="slidenum">
              <a:rPr lang="en-US" smtClean="0"/>
              <a:t>4</a:t>
            </a:fld>
            <a:endParaRPr lang="en-US"/>
          </a:p>
        </p:txBody>
      </p:sp>
    </p:spTree>
    <p:extLst>
      <p:ext uri="{BB962C8B-B14F-4D97-AF65-F5344CB8AC3E}">
        <p14:creationId xmlns:p14="http://schemas.microsoft.com/office/powerpoint/2010/main" val="279145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32C8-6F10-4E74-B8D4-C172ED0C500A}"/>
              </a:ext>
            </a:extLst>
          </p:cNvPr>
          <p:cNvSpPr>
            <a:spLocks noGrp="1"/>
          </p:cNvSpPr>
          <p:nvPr>
            <p:ph type="title"/>
          </p:nvPr>
        </p:nvSpPr>
        <p:spPr/>
        <p:txBody>
          <a:bodyPr>
            <a:normAutofit/>
          </a:bodyPr>
          <a:lstStyle/>
          <a:p>
            <a:pPr algn="r" rtl="1"/>
            <a:r>
              <a:rPr lang="he-IL" sz="4000" dirty="0"/>
              <a:t>דוגמאות לבניית מכונות טיורינג</a:t>
            </a:r>
            <a:endParaRPr lang="en-US"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487279-F08D-4F1D-85C5-59AC3AF52D5F}"/>
                  </a:ext>
                </a:extLst>
              </p:cNvPr>
              <p:cNvSpPr>
                <a:spLocks noGrp="1"/>
              </p:cNvSpPr>
              <p:nvPr>
                <p:ph idx="1"/>
              </p:nvPr>
            </p:nvSpPr>
            <p:spPr>
              <a:xfrm>
                <a:off x="1034092" y="1879686"/>
                <a:ext cx="9875520" cy="4461812"/>
              </a:xfrm>
            </p:spPr>
            <p:txBody>
              <a:bodyPr>
                <a:normAutofit/>
              </a:bodyPr>
              <a:lstStyle/>
              <a:p>
                <a:pPr algn="r" rtl="1"/>
                <a:r>
                  <a:rPr lang="he-IL" sz="2400" dirty="0">
                    <a:solidFill>
                      <a:schemeClr val="tx1"/>
                    </a:solidFill>
                  </a:rPr>
                  <a:t>בנו מכונת טיורינג שהולכת תמיד ימינה מבלי לעצור.</a:t>
                </a:r>
              </a:p>
              <a:p>
                <a:pPr marL="45720" indent="0" algn="r" rtl="1">
                  <a:buNone/>
                </a:pPr>
                <a:r>
                  <a:rPr lang="he-IL" sz="2400" dirty="0">
                    <a:solidFill>
                      <a:schemeClr val="tx1"/>
                    </a:solidFill>
                  </a:rPr>
                  <a:t>פתרון: לא משנה איזה קלט אנחנו מקבלים, תמיד צריך ללכת ימינה. ומכיוון שאף פעם לא עוצרים, </a:t>
                </a:r>
                <a:r>
                  <a:rPr lang="en-US" sz="2400" dirty="0">
                    <a:solidFill>
                      <a:schemeClr val="tx1"/>
                    </a:solidFill>
                  </a:rPr>
                  <a:t>F</a:t>
                </a:r>
                <a:r>
                  <a:rPr lang="he-IL" sz="2400" dirty="0">
                    <a:solidFill>
                      <a:schemeClr val="tx1"/>
                    </a:solidFill>
                  </a:rPr>
                  <a:t> תהיה קבוצה ריקה (כלומר לא קיים מצב סופי)</a:t>
                </a:r>
              </a:p>
              <a:p>
                <a:pPr marL="45720" indent="0" algn="r" rtl="1">
                  <a:buNone/>
                </a:pP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rPr>
                        <m:t>𝑀</m:t>
                      </m:r>
                      <m:r>
                        <a:rPr lang="en-US" sz="2400" i="1">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𝑞</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𝐹</m:t>
                      </m:r>
                      <m:r>
                        <a:rPr lang="en-US" sz="2400" b="0" i="1" smtClean="0">
                          <a:solidFill>
                            <a:schemeClr val="tx1"/>
                          </a:solidFill>
                          <a:latin typeface="Cambria Math" panose="02040503050406030204" pitchFamily="18" charset="0"/>
                        </a:rPr>
                        <m:t>, </m:t>
                      </m:r>
                      <m:r>
                        <m:rPr>
                          <m:sty m:val="p"/>
                        </m:rPr>
                        <a:rPr lang="en-US" sz="2400" b="0" i="0" smtClean="0">
                          <a:solidFill>
                            <a:schemeClr val="tx1"/>
                          </a:solidFill>
                          <a:latin typeface="Cambria Math" panose="02040503050406030204" pitchFamily="18" charset="0"/>
                        </a:rPr>
                        <m:t>Γ</m:t>
                      </m:r>
                      <m:r>
                        <a:rPr lang="en-US" sz="2400" b="0" i="1" smtClean="0">
                          <a:solidFill>
                            <a:schemeClr val="tx1"/>
                          </a:solidFill>
                          <a:latin typeface="Cambria Math" panose="02040503050406030204" pitchFamily="18" charset="0"/>
                        </a:rPr>
                        <m:t>, </m:t>
                      </m:r>
                      <m:r>
                        <m:rPr>
                          <m:sty m:val="p"/>
                        </m:rPr>
                        <a:rPr lang="en-US" sz="2400" b="0" i="0" smtClean="0">
                          <a:solidFill>
                            <a:schemeClr val="tx1"/>
                          </a:solidFill>
                          <a:latin typeface="Cambria Math" panose="02040503050406030204" pitchFamily="18" charset="0"/>
                        </a:rPr>
                        <m:t>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𝑏</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𝛿</m:t>
                      </m:r>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a:p>
                <a:pPr marL="45720" indent="0" rtl="1">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𝑄</m:t>
                      </m:r>
                      <m:r>
                        <a:rPr lang="en-US" sz="2400" b="0" i="1" smtClean="0">
                          <a:solidFill>
                            <a:schemeClr val="tx1"/>
                          </a:solidFill>
                          <a:latin typeface="Cambria Math" panose="02040503050406030204" pitchFamily="18" charset="0"/>
                        </a:rPr>
                        <m:t>=</m:t>
                      </m:r>
                      <m:d>
                        <m:dPr>
                          <m:begChr m:val="{"/>
                          <m:endChr m:val="}"/>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𝑞</m:t>
                              </m:r>
                            </m:e>
                            <m:sub>
                              <m:r>
                                <a:rPr lang="en-US" sz="2400" b="0" i="1" smtClean="0">
                                  <a:solidFill>
                                    <a:schemeClr val="tx1"/>
                                  </a:solidFill>
                                  <a:latin typeface="Cambria Math" panose="02040503050406030204" pitchFamily="18" charset="0"/>
                                </a:rPr>
                                <m:t>0</m:t>
                              </m:r>
                            </m:sub>
                          </m:sSub>
                        </m:e>
                      </m:d>
                    </m:oMath>
                  </m:oMathPara>
                </a14:m>
                <a:endParaRPr lang="en-US" sz="2400" b="0" dirty="0">
                  <a:solidFill>
                    <a:schemeClr val="tx1"/>
                  </a:solidFill>
                </a:endParaRPr>
              </a:p>
              <a:p>
                <a:pPr marL="45720" indent="0" rtl="1">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𝐹</m:t>
                      </m:r>
                      <m:r>
                        <a:rPr lang="en-US" sz="2400" b="0" i="1" smtClean="0">
                          <a:solidFill>
                            <a:schemeClr val="tx1"/>
                          </a:solidFill>
                          <a:latin typeface="Cambria Math" panose="02040503050406030204" pitchFamily="18" charset="0"/>
                        </a:rPr>
                        <m:t>=∅</m:t>
                      </m:r>
                    </m:oMath>
                  </m:oMathPara>
                </a14:m>
                <a:endParaRPr lang="en-US" sz="2400" b="0" dirty="0">
                  <a:solidFill>
                    <a:schemeClr val="tx1"/>
                  </a:solidFill>
                </a:endParaRPr>
              </a:p>
              <a:p>
                <a:pPr marL="45720" indent="0" rtl="1">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𝛿</m:t>
                      </m:r>
                      <m:d>
                        <m:dPr>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𝑞</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𝜎</m:t>
                          </m:r>
                        </m:e>
                      </m:d>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𝑞</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𝜎</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𝑅</m:t>
                      </m:r>
                      <m:r>
                        <a:rPr lang="en-US" sz="2400" b="0" i="1" smtClean="0">
                          <a:solidFill>
                            <a:schemeClr val="tx1"/>
                          </a:solidFill>
                          <a:latin typeface="Cambria Math" panose="02040503050406030204" pitchFamily="18" charset="0"/>
                        </a:rPr>
                        <m:t>)</m:t>
                      </m:r>
                    </m:oMath>
                  </m:oMathPara>
                </a14:m>
                <a:endParaRPr lang="he-IL" sz="2400" dirty="0">
                  <a:solidFill>
                    <a:schemeClr val="tx1"/>
                  </a:solidFill>
                </a:endParaRPr>
              </a:p>
              <a:p>
                <a:pPr marL="45720" indent="0" algn="r" rtl="1">
                  <a:buNone/>
                </a:pPr>
                <a:endParaRPr lang="he-IL" sz="2400" dirty="0">
                  <a:solidFill>
                    <a:schemeClr val="tx1"/>
                  </a:solidFill>
                </a:endParaRPr>
              </a:p>
              <a:p>
                <a:pPr marL="45720" indent="0" algn="r" rtl="1">
                  <a:buNone/>
                </a:pPr>
                <a:endParaRPr lang="he-IL" sz="2400" dirty="0">
                  <a:solidFill>
                    <a:schemeClr val="tx1"/>
                  </a:solidFill>
                </a:endParaRPr>
              </a:p>
              <a:p>
                <a:pPr marL="45720" indent="0" algn="r" rtl="1">
                  <a:buNone/>
                </a:pPr>
                <a:r>
                  <a:rPr lang="he-IL" sz="2400" dirty="0">
                    <a:solidFill>
                      <a:schemeClr val="tx1"/>
                    </a:solidFill>
                  </a:rPr>
                  <a:t>שאלה: מהי הפונקציה שאותה המכונה הנ"ל מחשבת?</a:t>
                </a:r>
              </a:p>
            </p:txBody>
          </p:sp>
        </mc:Choice>
        <mc:Fallback xmlns="">
          <p:sp>
            <p:nvSpPr>
              <p:cNvPr id="3" name="Content Placeholder 2">
                <a:extLst>
                  <a:ext uri="{FF2B5EF4-FFF2-40B4-BE49-F238E27FC236}">
                    <a16:creationId xmlns:a16="http://schemas.microsoft.com/office/drawing/2014/main" id="{FA487279-F08D-4F1D-85C5-59AC3AF52D5F}"/>
                  </a:ext>
                </a:extLst>
              </p:cNvPr>
              <p:cNvSpPr>
                <a:spLocks noGrp="1" noRot="1" noChangeAspect="1" noMove="1" noResize="1" noEditPoints="1" noAdjustHandles="1" noChangeArrowheads="1" noChangeShapeType="1" noTextEdit="1"/>
              </p:cNvSpPr>
              <p:nvPr>
                <p:ph idx="1"/>
              </p:nvPr>
            </p:nvSpPr>
            <p:spPr>
              <a:xfrm>
                <a:off x="1034092" y="1879686"/>
                <a:ext cx="9875520" cy="4461812"/>
              </a:xfrm>
              <a:blipFill>
                <a:blip r:embed="rId2"/>
                <a:stretch>
                  <a:fillRect t="-1700" r="-385"/>
                </a:stretch>
              </a:blipFill>
            </p:spPr>
            <p:txBody>
              <a:bodyPr/>
              <a:lstStyle/>
              <a:p>
                <a:r>
                  <a:rPr lang="en-IL">
                    <a:noFill/>
                  </a:rPr>
                  <a:t> </a:t>
                </a:r>
              </a:p>
            </p:txBody>
          </p:sp>
        </mc:Fallback>
      </mc:AlternateContent>
      <p:sp>
        <p:nvSpPr>
          <p:cNvPr id="7" name="Slide Number Placeholder 6">
            <a:extLst>
              <a:ext uri="{FF2B5EF4-FFF2-40B4-BE49-F238E27FC236}">
                <a16:creationId xmlns:a16="http://schemas.microsoft.com/office/drawing/2014/main" id="{6DDD2DF8-A41E-4F60-A4AF-51DB08018934}"/>
              </a:ext>
            </a:extLst>
          </p:cNvPr>
          <p:cNvSpPr>
            <a:spLocks noGrp="1"/>
          </p:cNvSpPr>
          <p:nvPr>
            <p:ph type="sldNum" sz="quarter" idx="12"/>
          </p:nvPr>
        </p:nvSpPr>
        <p:spPr/>
        <p:txBody>
          <a:bodyPr/>
          <a:lstStyle/>
          <a:p>
            <a:fld id="{838D46B8-4174-4F07-8841-05E5701E2C3E}" type="slidenum">
              <a:rPr lang="en-US" smtClean="0"/>
              <a:t>5</a:t>
            </a:fld>
            <a:endParaRPr lang="en-US"/>
          </a:p>
        </p:txBody>
      </p:sp>
    </p:spTree>
    <p:extLst>
      <p:ext uri="{BB962C8B-B14F-4D97-AF65-F5344CB8AC3E}">
        <p14:creationId xmlns:p14="http://schemas.microsoft.com/office/powerpoint/2010/main" val="310606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32C8-6F10-4E74-B8D4-C172ED0C500A}"/>
              </a:ext>
            </a:extLst>
          </p:cNvPr>
          <p:cNvSpPr>
            <a:spLocks noGrp="1"/>
          </p:cNvSpPr>
          <p:nvPr>
            <p:ph type="title"/>
          </p:nvPr>
        </p:nvSpPr>
        <p:spPr/>
        <p:txBody>
          <a:bodyPr>
            <a:normAutofit/>
          </a:bodyPr>
          <a:lstStyle/>
          <a:p>
            <a:pPr algn="r" rtl="1"/>
            <a:r>
              <a:rPr lang="he-IL" sz="4000" dirty="0"/>
              <a:t>דוגמאות לבניית מכונות טיורינג</a:t>
            </a:r>
            <a:endParaRPr lang="en-US"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487279-F08D-4F1D-85C5-59AC3AF52D5F}"/>
                  </a:ext>
                </a:extLst>
              </p:cNvPr>
              <p:cNvSpPr>
                <a:spLocks noGrp="1"/>
              </p:cNvSpPr>
              <p:nvPr>
                <p:ph idx="1"/>
              </p:nvPr>
            </p:nvSpPr>
            <p:spPr>
              <a:xfrm>
                <a:off x="1018297" y="1751946"/>
                <a:ext cx="9875520" cy="3995530"/>
              </a:xfrm>
            </p:spPr>
            <p:txBody>
              <a:bodyPr>
                <a:normAutofit/>
              </a:bodyPr>
              <a:lstStyle/>
              <a:p>
                <a:pPr algn="r" rtl="1"/>
                <a:r>
                  <a:rPr lang="he-IL" sz="2400" dirty="0">
                    <a:solidFill>
                      <a:schemeClr val="tx1"/>
                    </a:solidFill>
                  </a:rPr>
                  <a:t>בנו מכונת טיורינג שמחשבת את הפונקציה </a:t>
                </a:r>
                <a14:m>
                  <m:oMath xmlns:m="http://schemas.openxmlformats.org/officeDocument/2006/math">
                    <m:r>
                      <a:rPr lang="en-US" sz="2400" b="0" i="1" smtClean="0">
                        <a:solidFill>
                          <a:schemeClr val="tx1"/>
                        </a:solidFill>
                        <a:latin typeface="Cambria Math" panose="02040503050406030204" pitchFamily="18" charset="0"/>
                      </a:rPr>
                      <m:t>𝑓</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𝑤</m:t>
                        </m:r>
                      </m:e>
                    </m:d>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r>
                          <a:rPr lang="he-IL" sz="2400" b="0" i="1" smtClean="0">
                            <a:solidFill>
                              <a:schemeClr val="tx1"/>
                            </a:solidFill>
                            <a:latin typeface="Cambria Math" panose="02040503050406030204" pitchFamily="18" charset="0"/>
                          </a:rPr>
                          <m:t>1</m:t>
                        </m:r>
                      </m:e>
                      <m:sup>
                        <m:d>
                          <m:dPr>
                            <m:begChr m:val="|"/>
                            <m:endChr m:val="|"/>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𝑤</m:t>
                            </m:r>
                          </m:e>
                        </m:d>
                      </m:sup>
                    </m:sSup>
                  </m:oMath>
                </a14:m>
                <a:endParaRPr lang="he-IL" sz="2400" dirty="0">
                  <a:solidFill>
                    <a:schemeClr val="tx1"/>
                  </a:solidFill>
                </a:endParaRPr>
              </a:p>
              <a:p>
                <a:pPr marL="45720" indent="0" algn="r" rtl="1">
                  <a:buNone/>
                </a:pPr>
                <a:r>
                  <a:rPr lang="he-IL" sz="2400" dirty="0">
                    <a:solidFill>
                      <a:schemeClr val="tx1"/>
                    </a:solidFill>
                  </a:rPr>
                  <a:t>פתרון:</a:t>
                </a:r>
              </a:p>
              <a:p>
                <a:pPr marL="45720" indent="0" algn="r" rtl="1">
                  <a:buNone/>
                </a:pPr>
                <a:r>
                  <a:rPr lang="he-IL" sz="2400" dirty="0">
                    <a:solidFill>
                      <a:schemeClr val="tx1"/>
                    </a:solidFill>
                  </a:rPr>
                  <a:t>הפונקציה ממירה את </a:t>
                </a:r>
                <a:r>
                  <a:rPr lang="en-US" sz="2400" dirty="0">
                    <a:solidFill>
                      <a:schemeClr val="tx1"/>
                    </a:solidFill>
                  </a:rPr>
                  <a:t>w</a:t>
                </a:r>
                <a:r>
                  <a:rPr lang="he-IL" sz="2400" dirty="0">
                    <a:solidFill>
                      <a:schemeClr val="tx1"/>
                    </a:solidFill>
                  </a:rPr>
                  <a:t> למילה של אחדות באורך המקורי של </a:t>
                </a:r>
                <a:r>
                  <a:rPr lang="en-US" sz="2400" dirty="0">
                    <a:solidFill>
                      <a:schemeClr val="tx1"/>
                    </a:solidFill>
                  </a:rPr>
                  <a:t>w</a:t>
                </a:r>
                <a:r>
                  <a:rPr lang="he-IL" sz="2400" dirty="0">
                    <a:solidFill>
                      <a:schemeClr val="tx1"/>
                    </a:solidFill>
                  </a:rPr>
                  <a:t>.</a:t>
                </a:r>
              </a:p>
              <a:p>
                <a:pPr marL="45720" indent="0" algn="r" rtl="1">
                  <a:buNone/>
                </a:pP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rPr>
                        <m:t>𝑀</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𝑄</m:t>
                      </m:r>
                      <m:r>
                        <a:rPr lang="en-US" sz="2400" i="1">
                          <a:solidFill>
                            <a:schemeClr val="tx1"/>
                          </a:solidFill>
                          <a:latin typeface="Cambria Math" panose="02040503050406030204" pitchFamily="18" charset="0"/>
                        </a:rPr>
                        <m:t>, </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𝑞</m:t>
                          </m:r>
                        </m:e>
                        <m:sub>
                          <m:r>
                            <a:rPr lang="en-US" sz="2400" i="1">
                              <a:solidFill>
                                <a:schemeClr val="tx1"/>
                              </a:solidFill>
                              <a:latin typeface="Cambria Math" panose="02040503050406030204" pitchFamily="18" charset="0"/>
                            </a:rPr>
                            <m:t>0</m:t>
                          </m:r>
                        </m:sub>
                      </m:sSub>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𝐹</m:t>
                      </m:r>
                      <m:r>
                        <a:rPr lang="en-US" sz="2400" i="1">
                          <a:solidFill>
                            <a:schemeClr val="tx1"/>
                          </a:solidFill>
                          <a:latin typeface="Cambria Math" panose="02040503050406030204" pitchFamily="18" charset="0"/>
                        </a:rPr>
                        <m:t>, </m:t>
                      </m:r>
                      <m:r>
                        <m:rPr>
                          <m:sty m:val="p"/>
                        </m:rPr>
                        <a:rPr lang="el-GR" sz="2400" i="1">
                          <a:solidFill>
                            <a:schemeClr val="tx1"/>
                          </a:solidFill>
                          <a:latin typeface="Cambria Math" panose="02040503050406030204" pitchFamily="18" charset="0"/>
                          <a:ea typeface="Cambria Math" panose="02040503050406030204" pitchFamily="18" charset="0"/>
                        </a:rPr>
                        <m:t>Γ</m:t>
                      </m:r>
                      <m:r>
                        <a:rPr lang="en-US" sz="2400" i="1">
                          <a:solidFill>
                            <a:schemeClr val="tx1"/>
                          </a:solidFill>
                          <a:latin typeface="Cambria Math" panose="02040503050406030204" pitchFamily="18" charset="0"/>
                          <a:ea typeface="Cambria Math" panose="02040503050406030204" pitchFamily="18" charset="0"/>
                        </a:rPr>
                        <m:t>, </m:t>
                      </m:r>
                      <m:r>
                        <m:rPr>
                          <m:sty m:val="p"/>
                        </m:rPr>
                        <a:rPr lang="el-GR" sz="2400" i="1">
                          <a:solidFill>
                            <a:schemeClr val="tx1"/>
                          </a:solidFill>
                          <a:latin typeface="Cambria Math" panose="02040503050406030204" pitchFamily="18" charset="0"/>
                          <a:ea typeface="Cambria Math" panose="02040503050406030204" pitchFamily="18" charset="0"/>
                        </a:rPr>
                        <m:t>Σ</m:t>
                      </m:r>
                      <m:r>
                        <a:rPr lang="en-US" sz="2400" i="1">
                          <a:solidFill>
                            <a:schemeClr val="tx1"/>
                          </a:solidFill>
                          <a:latin typeface="Cambria Math" panose="02040503050406030204" pitchFamily="18" charset="0"/>
                          <a:ea typeface="Cambria Math" panose="02040503050406030204" pitchFamily="18" charset="0"/>
                        </a:rPr>
                        <m:t> , </m:t>
                      </m:r>
                      <m:r>
                        <a:rPr lang="en-US" sz="2400" i="1">
                          <a:solidFill>
                            <a:schemeClr val="tx1"/>
                          </a:solidFill>
                          <a:latin typeface="Cambria Math" panose="02040503050406030204" pitchFamily="18" charset="0"/>
                          <a:ea typeface="Cambria Math" panose="02040503050406030204" pitchFamily="18" charset="0"/>
                        </a:rPr>
                        <m:t>𝑏</m:t>
                      </m:r>
                      <m:r>
                        <a:rPr lang="en-US" sz="2400" i="1">
                          <a:solidFill>
                            <a:schemeClr val="tx1"/>
                          </a:solidFill>
                          <a:latin typeface="Cambria Math" panose="02040503050406030204" pitchFamily="18" charset="0"/>
                          <a:ea typeface="Cambria Math" panose="02040503050406030204" pitchFamily="18" charset="0"/>
                        </a:rPr>
                        <m:t> ,</m:t>
                      </m:r>
                      <m:r>
                        <a:rPr lang="en-US" sz="2400" i="1">
                          <a:solidFill>
                            <a:schemeClr val="tx1"/>
                          </a:solidFill>
                          <a:latin typeface="Cambria Math" panose="02040503050406030204" pitchFamily="18" charset="0"/>
                          <a:ea typeface="Cambria Math" panose="02040503050406030204" pitchFamily="18" charset="0"/>
                        </a:rPr>
                        <m:t>𝛿</m:t>
                      </m:r>
                      <m:r>
                        <a:rPr lang="en-US" sz="2400" i="1">
                          <a:solidFill>
                            <a:schemeClr val="tx1"/>
                          </a:solidFill>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a:p>
                <a:pPr marL="45720" indent="0" algn="r" rtl="1">
                  <a:buNone/>
                </a:pPr>
                <a:endParaRPr lang="en-US" sz="2400" dirty="0">
                  <a:solidFill>
                    <a:schemeClr val="tx1"/>
                  </a:solidFill>
                </a:endParaRPr>
              </a:p>
              <a:p>
                <a:pPr marL="45720" indent="0" algn="r" rtl="1">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𝑄</m:t>
                      </m:r>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𝑞</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𝑞</m:t>
                              </m:r>
                            </m:e>
                            <m:sub>
                              <m:r>
                                <a:rPr lang="en-US" sz="2400" b="0" i="1" smtClean="0">
                                  <a:solidFill>
                                    <a:schemeClr val="tx1"/>
                                  </a:solidFill>
                                  <a:latin typeface="Cambria Math" panose="02040503050406030204" pitchFamily="18" charset="0"/>
                                </a:rPr>
                                <m:t>𝑓</m:t>
                              </m:r>
                            </m:sub>
                          </m:sSub>
                        </m:e>
                      </m:d>
                    </m:oMath>
                  </m:oMathPara>
                </a14:m>
                <a:endParaRPr lang="en-US" sz="2400" b="0" dirty="0">
                  <a:solidFill>
                    <a:schemeClr val="tx1"/>
                  </a:solidFill>
                </a:endParaRPr>
              </a:p>
              <a:p>
                <a:pPr marL="45720" indent="0" rtl="1">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𝐹</m:t>
                      </m:r>
                      <m:r>
                        <a:rPr lang="en-US" sz="2400" b="0" i="1" smtClean="0">
                          <a:solidFill>
                            <a:schemeClr val="tx1"/>
                          </a:solidFill>
                          <a:latin typeface="Cambria Math" panose="02040503050406030204" pitchFamily="18" charset="0"/>
                        </a:rPr>
                        <m:t>=</m:t>
                      </m:r>
                      <m:d>
                        <m:dPr>
                          <m:begChr m:val="{"/>
                          <m:endChr m:val="}"/>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𝑞</m:t>
                              </m:r>
                            </m:e>
                            <m:sub>
                              <m:r>
                                <a:rPr lang="en-US" sz="2400" b="0" i="1" smtClean="0">
                                  <a:solidFill>
                                    <a:schemeClr val="tx1"/>
                                  </a:solidFill>
                                  <a:latin typeface="Cambria Math" panose="02040503050406030204" pitchFamily="18" charset="0"/>
                                </a:rPr>
                                <m:t>𝑓</m:t>
                              </m:r>
                            </m:sub>
                          </m:sSub>
                        </m:e>
                      </m:d>
                    </m:oMath>
                  </m:oMathPara>
                </a14:m>
                <a:endParaRPr lang="en-US" sz="2400" b="0" dirty="0">
                  <a:solidFill>
                    <a:schemeClr val="tx1"/>
                  </a:solidFill>
                </a:endParaRPr>
              </a:p>
              <a:p>
                <a:pPr marL="45720" indent="0" rtl="1">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𝛿</m:t>
                      </m:r>
                      <m:d>
                        <m:dPr>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𝑞</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 0</m:t>
                          </m:r>
                        </m:e>
                      </m:d>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𝑞</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 1,</m:t>
                          </m:r>
                          <m:r>
                            <a:rPr lang="en-US" sz="2400" b="0" i="1" smtClean="0">
                              <a:solidFill>
                                <a:schemeClr val="tx1"/>
                              </a:solidFill>
                              <a:latin typeface="Cambria Math" panose="02040503050406030204" pitchFamily="18" charset="0"/>
                            </a:rPr>
                            <m:t>𝑅</m:t>
                          </m:r>
                        </m:e>
                      </m:d>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𝛿</m:t>
                      </m:r>
                      <m:d>
                        <m:dPr>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𝑞</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,1</m:t>
                          </m:r>
                        </m:e>
                      </m:d>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𝑞</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,1, </m:t>
                          </m:r>
                          <m:r>
                            <a:rPr lang="en-US" sz="2400" b="0" i="1" smtClean="0">
                              <a:solidFill>
                                <a:schemeClr val="tx1"/>
                              </a:solidFill>
                              <a:latin typeface="Cambria Math" panose="02040503050406030204" pitchFamily="18" charset="0"/>
                            </a:rPr>
                            <m:t>𝑅</m:t>
                          </m:r>
                        </m:e>
                      </m:d>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𝛿</m:t>
                      </m:r>
                      <m:d>
                        <m:dPr>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𝑞</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𝑏</m:t>
                          </m:r>
                        </m:e>
                      </m:d>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𝑞</m:t>
                          </m:r>
                        </m:e>
                        <m:sub>
                          <m:r>
                            <a:rPr lang="en-US" sz="2400" b="0" i="1" smtClean="0">
                              <a:solidFill>
                                <a:schemeClr val="tx1"/>
                              </a:solidFill>
                              <a:latin typeface="Cambria Math" panose="02040503050406030204" pitchFamily="18" charset="0"/>
                            </a:rPr>
                            <m:t>𝑓</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𝑏</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𝑆</m:t>
                      </m:r>
                      <m:r>
                        <a:rPr lang="en-US" sz="2400" b="0" i="1" smtClean="0">
                          <a:solidFill>
                            <a:schemeClr val="tx1"/>
                          </a:solidFill>
                          <a:latin typeface="Cambria Math" panose="02040503050406030204" pitchFamily="18" charset="0"/>
                        </a:rPr>
                        <m:t>)</m:t>
                      </m:r>
                    </m:oMath>
                  </m:oMathPara>
                </a14:m>
                <a:endParaRPr lang="he-IL" sz="2400" dirty="0">
                  <a:solidFill>
                    <a:schemeClr val="tx1"/>
                  </a:solidFill>
                </a:endParaRPr>
              </a:p>
            </p:txBody>
          </p:sp>
        </mc:Choice>
        <mc:Fallback xmlns="">
          <p:sp>
            <p:nvSpPr>
              <p:cNvPr id="3" name="Content Placeholder 2">
                <a:extLst>
                  <a:ext uri="{FF2B5EF4-FFF2-40B4-BE49-F238E27FC236}">
                    <a16:creationId xmlns:a16="http://schemas.microsoft.com/office/drawing/2014/main" id="{FA487279-F08D-4F1D-85C5-59AC3AF52D5F}"/>
                  </a:ext>
                </a:extLst>
              </p:cNvPr>
              <p:cNvSpPr>
                <a:spLocks noGrp="1" noRot="1" noChangeAspect="1" noMove="1" noResize="1" noEditPoints="1" noAdjustHandles="1" noChangeArrowheads="1" noChangeShapeType="1" noTextEdit="1"/>
              </p:cNvSpPr>
              <p:nvPr>
                <p:ph idx="1"/>
              </p:nvPr>
            </p:nvSpPr>
            <p:spPr>
              <a:xfrm>
                <a:off x="1018297" y="1751946"/>
                <a:ext cx="9875520" cy="3995530"/>
              </a:xfrm>
              <a:blipFill>
                <a:blip r:embed="rId2"/>
                <a:stretch>
                  <a:fillRect t="-1582" r="-514"/>
                </a:stretch>
              </a:blipFill>
            </p:spPr>
            <p:txBody>
              <a:bodyPr/>
              <a:lstStyle/>
              <a:p>
                <a:r>
                  <a:rPr lang="en-IL">
                    <a:noFill/>
                  </a:rPr>
                  <a:t> </a:t>
                </a:r>
              </a:p>
            </p:txBody>
          </p:sp>
        </mc:Fallback>
      </mc:AlternateContent>
      <p:sp>
        <p:nvSpPr>
          <p:cNvPr id="7" name="Slide Number Placeholder 6">
            <a:extLst>
              <a:ext uri="{FF2B5EF4-FFF2-40B4-BE49-F238E27FC236}">
                <a16:creationId xmlns:a16="http://schemas.microsoft.com/office/drawing/2014/main" id="{6DDD2DF8-A41E-4F60-A4AF-51DB08018934}"/>
              </a:ext>
            </a:extLst>
          </p:cNvPr>
          <p:cNvSpPr>
            <a:spLocks noGrp="1"/>
          </p:cNvSpPr>
          <p:nvPr>
            <p:ph type="sldNum" sz="quarter" idx="12"/>
          </p:nvPr>
        </p:nvSpPr>
        <p:spPr/>
        <p:txBody>
          <a:bodyPr/>
          <a:lstStyle/>
          <a:p>
            <a:fld id="{838D46B8-4174-4F07-8841-05E5701E2C3E}" type="slidenum">
              <a:rPr lang="en-US" smtClean="0"/>
              <a:t>6</a:t>
            </a:fld>
            <a:endParaRPr lang="en-US"/>
          </a:p>
        </p:txBody>
      </p:sp>
    </p:spTree>
    <p:extLst>
      <p:ext uri="{BB962C8B-B14F-4D97-AF65-F5344CB8AC3E}">
        <p14:creationId xmlns:p14="http://schemas.microsoft.com/office/powerpoint/2010/main" val="54895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D7F0A-90E6-584B-9569-E945075D27A8}"/>
              </a:ext>
            </a:extLst>
          </p:cNvPr>
          <p:cNvSpPr>
            <a:spLocks noGrp="1"/>
          </p:cNvSpPr>
          <p:nvPr>
            <p:ph type="title"/>
          </p:nvPr>
        </p:nvSpPr>
        <p:spPr/>
        <p:txBody>
          <a:bodyPr/>
          <a:lstStyle/>
          <a:p>
            <a:pPr algn="r" rtl="1"/>
            <a:r>
              <a:rPr lang="he-IL" dirty="0"/>
              <a:t>תרגיל</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A3CA9D1-8C4D-4E4C-84BB-C1C1C5A6E5BE}"/>
                  </a:ext>
                </a:extLst>
              </p:cNvPr>
              <p:cNvSpPr>
                <a:spLocks noGrp="1"/>
              </p:cNvSpPr>
              <p:nvPr>
                <p:ph idx="1"/>
              </p:nvPr>
            </p:nvSpPr>
            <p:spPr>
              <a:xfrm>
                <a:off x="236806" y="1570891"/>
                <a:ext cx="11687908" cy="4923693"/>
              </a:xfrm>
            </p:spPr>
            <p:txBody>
              <a:bodyPr/>
              <a:lstStyle/>
              <a:p>
                <a:pPr marL="228600" indent="-182880" algn="r" defTabSz="914400" rtl="1" eaLnBrk="1" latinLnBrk="0" hangingPunct="1">
                  <a:lnSpc>
                    <a:spcPct val="90000"/>
                  </a:lnSpc>
                  <a:spcBef>
                    <a:spcPts val="1400"/>
                  </a:spcBef>
                  <a:buClr>
                    <a:schemeClr val="accent1"/>
                  </a:buClr>
                  <a:buSzPct val="80000"/>
                  <a:buFont typeface="Corbel" pitchFamily="34" charset="0"/>
                  <a:buChar char="•"/>
                </a:pPr>
                <a:r>
                  <a:rPr lang="he-IL" dirty="0">
                    <a:solidFill>
                      <a:schemeClr val="tx1"/>
                    </a:solidFill>
                  </a:rPr>
                  <a:t>עבור המוכנה מהתרגיל הקודם, תארו את ריצתה על הקלט 1101011 על ידי סדרת </a:t>
                </a:r>
                <a:r>
                  <a:rPr lang="he-IL" dirty="0" err="1">
                    <a:solidFill>
                      <a:schemeClr val="tx1"/>
                    </a:solidFill>
                  </a:rPr>
                  <a:t>קונפיגורציות</a:t>
                </a:r>
                <a:endParaRPr lang="he-IL" dirty="0">
                  <a:solidFill>
                    <a:schemeClr val="tx1"/>
                  </a:solidFill>
                </a:endParaRPr>
              </a:p>
              <a:p>
                <a:pPr marL="228600" indent="-182880" algn="r" defTabSz="914400" rtl="1" eaLnBrk="1" latinLnBrk="0" hangingPunct="1">
                  <a:lnSpc>
                    <a:spcPct val="90000"/>
                  </a:lnSpc>
                  <a:spcBef>
                    <a:spcPts val="1400"/>
                  </a:spcBef>
                  <a:buClr>
                    <a:schemeClr val="accent1"/>
                  </a:buClr>
                  <a:buSzPct val="80000"/>
                  <a:buFont typeface="Corbel" pitchFamily="34" charset="0"/>
                  <a:buChar char="•"/>
                </a:pPr>
                <a:endParaRPr lang="he-IL" dirty="0">
                  <a:solidFill>
                    <a:schemeClr val="tx1"/>
                  </a:solidFill>
                </a:endParaRPr>
              </a:p>
              <a:p>
                <a:pPr marL="228600" indent="-182880" algn="r" defTabSz="914400" rtl="1" eaLnBrk="1" latinLnBrk="0" hangingPunct="1">
                  <a:lnSpc>
                    <a:spcPct val="90000"/>
                  </a:lnSpc>
                  <a:spcBef>
                    <a:spcPts val="1400"/>
                  </a:spcBef>
                  <a:buClr>
                    <a:schemeClr val="accent1"/>
                  </a:buClr>
                  <a:buSzPct val="80000"/>
                  <a:buFont typeface="Corbel" pitchFamily="34" charset="0"/>
                  <a:buChar char="•"/>
                </a:pPr>
                <a:r>
                  <a:rPr lang="he-IL" dirty="0">
                    <a:solidFill>
                      <a:schemeClr val="tx1"/>
                    </a:solidFill>
                  </a:rPr>
                  <a:t>פתרון:</a:t>
                </a:r>
              </a:p>
              <a:p>
                <a:pPr marL="45720" indent="0">
                  <a:buNone/>
                </a:pPr>
                <a14:m>
                  <m:oMathPara xmlns:m="http://schemas.openxmlformats.org/officeDocument/2006/math">
                    <m:oMathParaPr>
                      <m:jc m:val="centerGroup"/>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11010</m:t>
                          </m:r>
                          <m:r>
                            <a:rPr lang="he-IL"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1,</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,1</m:t>
                          </m:r>
                        </m:e>
                      </m:d>
                    </m:oMath>
                  </m:oMathPara>
                </a14:m>
                <a:endParaRPr lang="en-US" b="0" i="1" dirty="0">
                  <a:solidFill>
                    <a:schemeClr val="tx1"/>
                  </a:solidFill>
                  <a:latin typeface="Cambria Math" panose="02040503050406030204" pitchFamily="18" charset="0"/>
                </a:endParaRPr>
              </a:p>
              <a:p>
                <a:pPr marL="4572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11010</m:t>
                          </m:r>
                          <m:r>
                            <a:rPr lang="he-IL" b="0" i="1" smtClean="0">
                              <a:solidFill>
                                <a:schemeClr val="tx1"/>
                              </a:solidFill>
                              <a:latin typeface="Cambria Math" panose="02040503050406030204" pitchFamily="18" charset="0"/>
                            </a:rPr>
                            <m:t>1</m:t>
                          </m:r>
                          <m:r>
                            <a:rPr lang="en-US" i="1">
                              <a:solidFill>
                                <a:schemeClr val="tx1"/>
                              </a:solidFill>
                              <a:latin typeface="Cambria Math" panose="02040503050406030204" pitchFamily="18" charset="0"/>
                            </a:rPr>
                            <m:t>1,</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e>
                      </m:d>
                    </m:oMath>
                  </m:oMathPara>
                </a14:m>
                <a:endParaRPr lang="en-US" i="1" dirty="0">
                  <a:solidFill>
                    <a:schemeClr val="tx1"/>
                  </a:solidFill>
                  <a:latin typeface="Cambria Math" panose="02040503050406030204" pitchFamily="18" charset="0"/>
                </a:endParaRPr>
              </a:p>
              <a:p>
                <a:pPr marL="45720" indent="0">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11010</m:t>
                          </m:r>
                          <m:r>
                            <a:rPr lang="he-IL" b="0" i="1" smtClean="0">
                              <a:solidFill>
                                <a:schemeClr val="tx1"/>
                              </a:solidFill>
                              <a:latin typeface="Cambria Math" panose="02040503050406030204" pitchFamily="18" charset="0"/>
                            </a:rPr>
                            <m:t>1</m:t>
                          </m:r>
                          <m:r>
                            <a:rPr lang="en-US" i="1">
                              <a:solidFill>
                                <a:schemeClr val="tx1"/>
                              </a:solidFill>
                              <a:latin typeface="Cambria Math" panose="02040503050406030204" pitchFamily="18" charset="0"/>
                            </a:rPr>
                            <m:t>1,</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3</m:t>
                          </m:r>
                        </m:e>
                      </m:d>
                    </m:oMath>
                  </m:oMathPara>
                </a14:m>
                <a:endParaRPr lang="en-US" i="1" dirty="0">
                  <a:solidFill>
                    <a:schemeClr val="tx1"/>
                  </a:solidFill>
                  <a:latin typeface="Cambria Math" panose="02040503050406030204" pitchFamily="18" charset="0"/>
                </a:endParaRPr>
              </a:p>
              <a:p>
                <a:pPr marL="45720" indent="0">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11</m:t>
                          </m:r>
                          <m:r>
                            <a:rPr lang="en-US" b="0" i="1" smtClean="0">
                              <a:solidFill>
                                <a:schemeClr val="tx1"/>
                              </a:solidFill>
                              <a:latin typeface="Cambria Math" panose="02040503050406030204" pitchFamily="18" charset="0"/>
                            </a:rPr>
                            <m:t>1</m:t>
                          </m:r>
                          <m:r>
                            <a:rPr lang="en-US" i="1">
                              <a:solidFill>
                                <a:schemeClr val="tx1"/>
                              </a:solidFill>
                              <a:latin typeface="Cambria Math" panose="02040503050406030204" pitchFamily="18" charset="0"/>
                            </a:rPr>
                            <m:t>10</m:t>
                          </m:r>
                          <m:r>
                            <a:rPr lang="he-IL" b="0" i="1" smtClean="0">
                              <a:solidFill>
                                <a:schemeClr val="tx1"/>
                              </a:solidFill>
                              <a:latin typeface="Cambria Math" panose="02040503050406030204" pitchFamily="18" charset="0"/>
                            </a:rPr>
                            <m:t>1</m:t>
                          </m:r>
                          <m:r>
                            <a:rPr lang="en-US" i="1">
                              <a:solidFill>
                                <a:schemeClr val="tx1"/>
                              </a:solidFill>
                              <a:latin typeface="Cambria Math" panose="02040503050406030204" pitchFamily="18" charset="0"/>
                            </a:rPr>
                            <m:t>1,</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4</m:t>
                          </m:r>
                        </m:e>
                      </m:d>
                    </m:oMath>
                  </m:oMathPara>
                </a14:m>
                <a:endParaRPr lang="en-US" i="1" dirty="0">
                  <a:solidFill>
                    <a:schemeClr val="tx1"/>
                  </a:solidFill>
                  <a:latin typeface="Cambria Math" panose="02040503050406030204" pitchFamily="18" charset="0"/>
                </a:endParaRPr>
              </a:p>
              <a:p>
                <a:pPr marL="45720" indent="0">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11</m:t>
                          </m:r>
                          <m:r>
                            <a:rPr lang="en-US" b="0" i="1" smtClean="0">
                              <a:solidFill>
                                <a:schemeClr val="tx1"/>
                              </a:solidFill>
                              <a:latin typeface="Cambria Math" panose="02040503050406030204" pitchFamily="18" charset="0"/>
                            </a:rPr>
                            <m:t>1</m:t>
                          </m:r>
                          <m:r>
                            <a:rPr lang="en-US" i="1">
                              <a:solidFill>
                                <a:schemeClr val="tx1"/>
                              </a:solidFill>
                              <a:latin typeface="Cambria Math" panose="02040503050406030204" pitchFamily="18" charset="0"/>
                            </a:rPr>
                            <m:t>10</m:t>
                          </m:r>
                          <m:r>
                            <a:rPr lang="he-IL" b="0" i="1" smtClean="0">
                              <a:solidFill>
                                <a:schemeClr val="tx1"/>
                              </a:solidFill>
                              <a:latin typeface="Cambria Math" panose="02040503050406030204" pitchFamily="18" charset="0"/>
                            </a:rPr>
                            <m:t>1</m:t>
                          </m:r>
                          <m:r>
                            <a:rPr lang="en-US" i="1">
                              <a:solidFill>
                                <a:schemeClr val="tx1"/>
                              </a:solidFill>
                              <a:latin typeface="Cambria Math" panose="02040503050406030204" pitchFamily="18" charset="0"/>
                            </a:rPr>
                            <m:t>1,</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5</m:t>
                          </m:r>
                        </m:e>
                      </m:d>
                    </m:oMath>
                  </m:oMathPara>
                </a14:m>
                <a:endParaRPr lang="en-US" i="1" dirty="0">
                  <a:solidFill>
                    <a:schemeClr val="tx1"/>
                  </a:solidFill>
                  <a:latin typeface="Cambria Math" panose="02040503050406030204" pitchFamily="18" charset="0"/>
                </a:endParaRPr>
              </a:p>
              <a:p>
                <a:pPr marL="45720" indent="0">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11</m:t>
                          </m:r>
                          <m:r>
                            <a:rPr lang="en-US" b="0" i="1" smtClean="0">
                              <a:solidFill>
                                <a:schemeClr val="tx1"/>
                              </a:solidFill>
                              <a:latin typeface="Cambria Math" panose="02040503050406030204" pitchFamily="18" charset="0"/>
                            </a:rPr>
                            <m:t>1</m:t>
                          </m:r>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1</m:t>
                          </m:r>
                          <m:r>
                            <a:rPr lang="he-IL" b="0" i="1" smtClean="0">
                              <a:solidFill>
                                <a:schemeClr val="tx1"/>
                              </a:solidFill>
                              <a:latin typeface="Cambria Math" panose="02040503050406030204" pitchFamily="18" charset="0"/>
                            </a:rPr>
                            <m:t>1</m:t>
                          </m:r>
                          <m:r>
                            <a:rPr lang="en-US" i="1">
                              <a:solidFill>
                                <a:schemeClr val="tx1"/>
                              </a:solidFill>
                              <a:latin typeface="Cambria Math" panose="02040503050406030204" pitchFamily="18" charset="0"/>
                            </a:rPr>
                            <m:t>1,</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6</m:t>
                          </m:r>
                        </m:e>
                      </m:d>
                    </m:oMath>
                  </m:oMathPara>
                </a14:m>
                <a:endParaRPr lang="en-US" i="1" dirty="0">
                  <a:solidFill>
                    <a:schemeClr val="tx1"/>
                  </a:solidFill>
                  <a:latin typeface="Cambria Math" panose="02040503050406030204" pitchFamily="18" charset="0"/>
                </a:endParaRPr>
              </a:p>
              <a:p>
                <a:pPr marL="45720" indent="0">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11</m:t>
                          </m:r>
                          <m:r>
                            <a:rPr lang="en-US" b="0" i="1" smtClean="0">
                              <a:solidFill>
                                <a:schemeClr val="tx1"/>
                              </a:solidFill>
                              <a:latin typeface="Cambria Math" panose="02040503050406030204" pitchFamily="18" charset="0"/>
                            </a:rPr>
                            <m:t>1</m:t>
                          </m:r>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11</m:t>
                          </m:r>
                          <m:r>
                            <a:rPr lang="en-US" i="1">
                              <a:solidFill>
                                <a:schemeClr val="tx1"/>
                              </a:solidFill>
                              <a:latin typeface="Cambria Math" panose="02040503050406030204" pitchFamily="18" charset="0"/>
                            </a:rPr>
                            <m:t>1,</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7</m:t>
                          </m:r>
                        </m:e>
                      </m:d>
                    </m:oMath>
                  </m:oMathPara>
                </a14:m>
                <a:endParaRPr lang="en-US" i="1" dirty="0">
                  <a:solidFill>
                    <a:schemeClr val="tx1"/>
                  </a:solidFill>
                  <a:latin typeface="Cambria Math" panose="02040503050406030204" pitchFamily="18" charset="0"/>
                </a:endParaRPr>
              </a:p>
              <a:p>
                <a:pPr marL="45720" indent="0">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11</m:t>
                          </m:r>
                          <m:r>
                            <a:rPr lang="he-IL" b="0" i="1" smtClean="0">
                              <a:solidFill>
                                <a:schemeClr val="tx1"/>
                              </a:solidFill>
                              <a:latin typeface="Cambria Math" panose="02040503050406030204" pitchFamily="18" charset="0"/>
                            </a:rPr>
                            <m:t>1</m:t>
                          </m:r>
                          <m:r>
                            <a:rPr lang="en-US" i="1">
                              <a:solidFill>
                                <a:schemeClr val="tx1"/>
                              </a:solidFill>
                              <a:latin typeface="Cambria Math" panose="02040503050406030204" pitchFamily="18" charset="0"/>
                            </a:rPr>
                            <m:t>1</m:t>
                          </m:r>
                          <m:r>
                            <a:rPr lang="he-IL" b="0" i="1" smtClean="0">
                              <a:solidFill>
                                <a:schemeClr val="tx1"/>
                              </a:solidFill>
                              <a:latin typeface="Cambria Math" panose="02040503050406030204" pitchFamily="18" charset="0"/>
                            </a:rPr>
                            <m:t>11</m:t>
                          </m:r>
                          <m:r>
                            <a:rPr lang="en-US" i="1">
                              <a:solidFill>
                                <a:schemeClr val="tx1"/>
                              </a:solidFill>
                              <a:latin typeface="Cambria Math" panose="02040503050406030204" pitchFamily="18" charset="0"/>
                            </a:rPr>
                            <m:t>1,</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r>
                            <a:rPr lang="he-IL" b="0" i="1" smtClean="0">
                              <a:solidFill>
                                <a:schemeClr val="tx1"/>
                              </a:solidFill>
                              <a:latin typeface="Cambria Math" panose="02040503050406030204" pitchFamily="18" charset="0"/>
                            </a:rPr>
                            <m:t>8</m:t>
                          </m:r>
                        </m:e>
                      </m:d>
                    </m:oMath>
                  </m:oMathPara>
                </a14:m>
                <a:endParaRPr lang="en-US" i="1" dirty="0">
                  <a:solidFill>
                    <a:schemeClr val="tx1"/>
                  </a:solidFill>
                  <a:latin typeface="Cambria Math" panose="02040503050406030204" pitchFamily="18" charset="0"/>
                </a:endParaRPr>
              </a:p>
              <a:p>
                <a:pPr marL="45720" indent="0">
                  <a:buNone/>
                </a:pPr>
                <a14:m>
                  <m:oMathPara xmlns:m="http://schemas.openxmlformats.org/officeDocument/2006/math">
                    <m:oMathParaPr>
                      <m:jc m:val="centerGroup"/>
                    </m:oMathParaPr>
                    <m:oMath xmlns:m="http://schemas.openxmlformats.org/officeDocument/2006/math">
                      <m:r>
                        <a:rPr lang="he-IL"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(1111111,</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𝑓</m:t>
                          </m:r>
                        </m:sub>
                      </m:sSub>
                      <m:r>
                        <a:rPr lang="en-US" b="0" i="1" smtClean="0">
                          <a:solidFill>
                            <a:schemeClr val="tx1"/>
                          </a:solidFill>
                          <a:latin typeface="Cambria Math" panose="02040503050406030204" pitchFamily="18" charset="0"/>
                        </a:rPr>
                        <m:t>,8)</m:t>
                      </m:r>
                    </m:oMath>
                  </m:oMathPara>
                </a14:m>
                <a:endParaRPr lang="en-IL" dirty="0">
                  <a:solidFill>
                    <a:schemeClr val="tx1"/>
                  </a:solidFill>
                </a:endParaRPr>
              </a:p>
            </p:txBody>
          </p:sp>
        </mc:Choice>
        <mc:Fallback>
          <p:sp>
            <p:nvSpPr>
              <p:cNvPr id="3" name="Content Placeholder 2">
                <a:extLst>
                  <a:ext uri="{FF2B5EF4-FFF2-40B4-BE49-F238E27FC236}">
                    <a16:creationId xmlns:a16="http://schemas.microsoft.com/office/drawing/2014/main" id="{4A3CA9D1-8C4D-4E4C-84BB-C1C1C5A6E5BE}"/>
                  </a:ext>
                </a:extLst>
              </p:cNvPr>
              <p:cNvSpPr>
                <a:spLocks noGrp="1" noRot="1" noChangeAspect="1" noMove="1" noResize="1" noEditPoints="1" noAdjustHandles="1" noChangeArrowheads="1" noChangeShapeType="1" noTextEdit="1"/>
              </p:cNvSpPr>
              <p:nvPr>
                <p:ph idx="1"/>
              </p:nvPr>
            </p:nvSpPr>
            <p:spPr>
              <a:xfrm>
                <a:off x="236806" y="1570891"/>
                <a:ext cx="11687908" cy="4923693"/>
              </a:xfrm>
              <a:blipFill>
                <a:blip r:embed="rId2"/>
                <a:stretch>
                  <a:fillRect t="-1542"/>
                </a:stretch>
              </a:blipFill>
            </p:spPr>
            <p:txBody>
              <a:bodyPr/>
              <a:lstStyle/>
              <a:p>
                <a:r>
                  <a:rPr lang="en-IL">
                    <a:noFill/>
                  </a:rPr>
                  <a:t> </a:t>
                </a:r>
              </a:p>
            </p:txBody>
          </p:sp>
        </mc:Fallback>
      </mc:AlternateContent>
      <p:sp>
        <p:nvSpPr>
          <p:cNvPr id="4" name="Slide Number Placeholder 3">
            <a:extLst>
              <a:ext uri="{FF2B5EF4-FFF2-40B4-BE49-F238E27FC236}">
                <a16:creationId xmlns:a16="http://schemas.microsoft.com/office/drawing/2014/main" id="{8A4BA1BC-1D4A-B143-884C-B4D80DF3CFB2}"/>
              </a:ext>
            </a:extLst>
          </p:cNvPr>
          <p:cNvSpPr>
            <a:spLocks noGrp="1"/>
          </p:cNvSpPr>
          <p:nvPr>
            <p:ph type="sldNum" sz="quarter" idx="12"/>
          </p:nvPr>
        </p:nvSpPr>
        <p:spPr/>
        <p:txBody>
          <a:bodyPr/>
          <a:lstStyle/>
          <a:p>
            <a:fld id="{838D46B8-4174-4F07-8841-05E5701E2C3E}" type="slidenum">
              <a:rPr lang="en-US" smtClean="0"/>
              <a:t>7</a:t>
            </a:fld>
            <a:endParaRPr lang="en-US"/>
          </a:p>
        </p:txBody>
      </p:sp>
    </p:spTree>
    <p:extLst>
      <p:ext uri="{BB962C8B-B14F-4D97-AF65-F5344CB8AC3E}">
        <p14:creationId xmlns:p14="http://schemas.microsoft.com/office/powerpoint/2010/main" val="307208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23473-4E4D-B942-8244-E00B86FEE6D6}"/>
              </a:ext>
            </a:extLst>
          </p:cNvPr>
          <p:cNvSpPr>
            <a:spLocks noGrp="1"/>
          </p:cNvSpPr>
          <p:nvPr>
            <p:ph type="title"/>
          </p:nvPr>
        </p:nvSpPr>
        <p:spPr/>
        <p:txBody>
          <a:bodyPr/>
          <a:lstStyle/>
          <a:p>
            <a:pPr algn="r" rtl="1"/>
            <a:r>
              <a:rPr lang="he-IL" dirty="0"/>
              <a:t>תרגיל</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14AE9BD-9E25-0F4E-AA2E-4E821C042B9A}"/>
                  </a:ext>
                </a:extLst>
              </p:cNvPr>
              <p:cNvSpPr>
                <a:spLocks noGrp="1"/>
              </p:cNvSpPr>
              <p:nvPr>
                <p:ph idx="1"/>
              </p:nvPr>
            </p:nvSpPr>
            <p:spPr>
              <a:xfrm>
                <a:off x="214314" y="1714499"/>
                <a:ext cx="11730036" cy="4874453"/>
              </a:xfrm>
            </p:spPr>
            <p:txBody>
              <a:bodyPr>
                <a:normAutofit/>
              </a:bodyPr>
              <a:lstStyle/>
              <a:p>
                <a:pPr marL="228600" indent="-182880" algn="r" defTabSz="914400" rtl="1" eaLnBrk="1" latinLnBrk="0" hangingPunct="1">
                  <a:lnSpc>
                    <a:spcPct val="90000"/>
                  </a:lnSpc>
                  <a:spcBef>
                    <a:spcPts val="1400"/>
                  </a:spcBef>
                  <a:buClr>
                    <a:schemeClr val="accent1"/>
                  </a:buClr>
                  <a:buSzPct val="80000"/>
                  <a:buFont typeface="Corbel" pitchFamily="34" charset="0"/>
                  <a:buChar char="•"/>
                </a:pPr>
                <a:r>
                  <a:rPr lang="he-IL" dirty="0">
                    <a:solidFill>
                      <a:schemeClr val="tx1"/>
                    </a:solidFill>
                  </a:rPr>
                  <a:t>בנו מ״ט המחשבת את  </a:t>
                </a:r>
                <a14:m>
                  <m:oMath xmlns:m="http://schemas.openxmlformats.org/officeDocument/2006/math">
                    <m:r>
                      <a:rPr lang="he-IL" b="0" i="1" smtClean="0">
                        <a:solidFill>
                          <a:schemeClr val="tx1"/>
                        </a:solidFill>
                        <a:latin typeface="Cambria Math" panose="02040503050406030204" pitchFamily="18" charset="0"/>
                      </a:rPr>
                      <m:t>𝑓</m:t>
                    </m:r>
                    <m:d>
                      <m:dPr>
                        <m:ctrlPr>
                          <a:rPr lang="he-IL" b="0" i="1" smtClean="0">
                            <a:solidFill>
                              <a:schemeClr val="tx1"/>
                            </a:solidFill>
                            <a:latin typeface="Cambria Math" panose="02040503050406030204" pitchFamily="18" charset="0"/>
                          </a:rPr>
                        </m:ctrlPr>
                      </m:dPr>
                      <m:e>
                        <m:r>
                          <a:rPr lang="he-IL" b="0" i="1" smtClean="0">
                            <a:solidFill>
                              <a:schemeClr val="tx1"/>
                            </a:solidFill>
                            <a:latin typeface="Cambria Math" panose="02040503050406030204" pitchFamily="18" charset="0"/>
                          </a:rPr>
                          <m:t>𝑥</m:t>
                        </m:r>
                      </m:e>
                    </m:d>
                    <m:r>
                      <a:rPr lang="he-IL" b="0" i="1" smtClean="0">
                        <a:solidFill>
                          <a:schemeClr val="tx1"/>
                        </a:solidFill>
                        <a:latin typeface="Cambria Math" panose="02040503050406030204" pitchFamily="18" charset="0"/>
                      </a:rPr>
                      <m:t>=</m:t>
                    </m:r>
                    <m:r>
                      <a:rPr lang="he-IL" b="0" i="1" smtClean="0">
                        <a:solidFill>
                          <a:schemeClr val="tx1"/>
                        </a:solidFill>
                        <a:latin typeface="Cambria Math" panose="02040503050406030204" pitchFamily="18" charset="0"/>
                      </a:rPr>
                      <m:t>𝑥</m:t>
                    </m:r>
                    <m:r>
                      <a:rPr lang="he-IL" b="0" i="1" smtClean="0">
                        <a:solidFill>
                          <a:schemeClr val="tx1"/>
                        </a:solidFill>
                        <a:latin typeface="Cambria Math" panose="02040503050406030204" pitchFamily="18" charset="0"/>
                      </a:rPr>
                      <m:t>+1</m:t>
                    </m:r>
                  </m:oMath>
                </a14:m>
                <a:r>
                  <a:rPr lang="he-IL" dirty="0">
                    <a:solidFill>
                      <a:schemeClr val="tx1"/>
                    </a:solidFill>
                  </a:rPr>
                  <a:t>  כאשר </a:t>
                </a:r>
                <a:r>
                  <a:rPr lang="he-IL" dirty="0" err="1">
                    <a:solidFill>
                      <a:schemeClr val="tx1"/>
                    </a:solidFill>
                  </a:rPr>
                  <a:t>x</a:t>
                </a:r>
                <a:r>
                  <a:rPr lang="he-IL" dirty="0">
                    <a:solidFill>
                      <a:schemeClr val="tx1"/>
                    </a:solidFill>
                  </a:rPr>
                  <a:t> נתון בייצוג בינארי עם </a:t>
                </a:r>
                <a:r>
                  <a:rPr lang="he-IL" dirty="0" err="1">
                    <a:solidFill>
                      <a:schemeClr val="tx1"/>
                    </a:solidFill>
                  </a:rPr>
                  <a:t>leading</a:t>
                </a:r>
                <a:r>
                  <a:rPr lang="he-IL" dirty="0">
                    <a:solidFill>
                      <a:schemeClr val="tx1"/>
                    </a:solidFill>
                  </a:rPr>
                  <a:t> </a:t>
                </a:r>
                <a:r>
                  <a:rPr lang="he-IL" dirty="0" err="1">
                    <a:solidFill>
                      <a:schemeClr val="tx1"/>
                    </a:solidFill>
                  </a:rPr>
                  <a:t>zero</a:t>
                </a:r>
                <a:r>
                  <a:rPr lang="he-IL" dirty="0">
                    <a:solidFill>
                      <a:schemeClr val="tx1"/>
                    </a:solidFill>
                  </a:rPr>
                  <a:t> אחד</a:t>
                </a:r>
              </a:p>
              <a:p>
                <a:pPr marL="228600" indent="-182880" algn="r" defTabSz="914400" rtl="1" eaLnBrk="1" latinLnBrk="0" hangingPunct="1">
                  <a:lnSpc>
                    <a:spcPct val="90000"/>
                  </a:lnSpc>
                  <a:spcBef>
                    <a:spcPts val="1400"/>
                  </a:spcBef>
                  <a:buClr>
                    <a:schemeClr val="accent1"/>
                  </a:buClr>
                  <a:buSzPct val="80000"/>
                  <a:buFont typeface="Corbel" pitchFamily="34" charset="0"/>
                  <a:buChar char="•"/>
                </a:pPr>
                <a:r>
                  <a:rPr lang="he-IL" dirty="0">
                    <a:solidFill>
                      <a:schemeClr val="tx1"/>
                    </a:solidFill>
                  </a:rPr>
                  <a:t>פתרון: </a:t>
                </a:r>
              </a:p>
              <a:p>
                <a:pPr marL="228600" indent="-182880" algn="r" defTabSz="914400" rtl="1" eaLnBrk="1" latinLnBrk="0" hangingPunct="1">
                  <a:lnSpc>
                    <a:spcPct val="90000"/>
                  </a:lnSpc>
                  <a:spcBef>
                    <a:spcPts val="1400"/>
                  </a:spcBef>
                  <a:buClr>
                    <a:schemeClr val="accent1"/>
                  </a:buClr>
                  <a:buSzPct val="80000"/>
                  <a:buFont typeface="Corbel" pitchFamily="34" charset="0"/>
                  <a:buChar char="•"/>
                </a:pPr>
                <a:endParaRPr lang="he-IL" dirty="0">
                  <a:solidFill>
                    <a:schemeClr val="tx1"/>
                  </a:solidFill>
                </a:endParaRPr>
              </a:p>
              <a:p>
                <a:pPr marL="228600" indent="-182880" algn="l" defTabSz="914400" eaLnBrk="1" latinLnBrk="0" hangingPunct="1">
                  <a:lnSpc>
                    <a:spcPct val="90000"/>
                  </a:lnSpc>
                  <a:spcBef>
                    <a:spcPts val="1400"/>
                  </a:spcBef>
                  <a:buClr>
                    <a:schemeClr val="accent1"/>
                  </a:buClr>
                  <a:buSzPct val="80000"/>
                  <a:buFont typeface="Corbel" pitchFamily="34" charset="0"/>
                  <a:buChar char="•"/>
                </a:pPr>
                <a14:m>
                  <m:oMath xmlns:m="http://schemas.openxmlformats.org/officeDocument/2006/math">
                    <m:r>
                      <a:rPr lang="en-US" b="0" i="1" smtClean="0">
                        <a:solidFill>
                          <a:schemeClr val="tx1"/>
                        </a:solidFill>
                        <a:latin typeface="Cambria Math" panose="02040503050406030204" pitchFamily="18" charset="0"/>
                      </a:rPr>
                      <m:t>𝑄</m:t>
                    </m:r>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𝑟𝑖𝑔h𝑡</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𝑑𝑜𝑛𝑒</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𝑓</m:t>
                            </m:r>
                          </m:sub>
                        </m:sSub>
                      </m:e>
                    </m:d>
                  </m:oMath>
                </a14:m>
                <a:endParaRPr lang="en-US" b="0" dirty="0">
                  <a:solidFill>
                    <a:schemeClr val="tx1"/>
                  </a:solidFill>
                </a:endParaRPr>
              </a:p>
              <a:p>
                <a:pPr marL="228600" indent="-182880" algn="l" defTabSz="914400" eaLnBrk="1" latinLnBrk="0" hangingPunct="1">
                  <a:lnSpc>
                    <a:spcPct val="90000"/>
                  </a:lnSpc>
                  <a:spcBef>
                    <a:spcPts val="1400"/>
                  </a:spcBef>
                  <a:buClr>
                    <a:schemeClr val="accent1"/>
                  </a:buClr>
                  <a:buSzPct val="80000"/>
                  <a:buFont typeface="Corbel" pitchFamily="34" charset="0"/>
                  <a:buChar char="•"/>
                </a:pPr>
                <a14:m>
                  <m:oMath xmlns:m="http://schemas.openxmlformats.org/officeDocument/2006/math">
                    <m:r>
                      <a:rPr lang="en-US" b="0" i="1" smtClean="0">
                        <a:solidFill>
                          <a:schemeClr val="tx1"/>
                        </a:solidFill>
                        <a:latin typeface="Cambria Math" panose="02040503050406030204" pitchFamily="18" charset="0"/>
                      </a:rPr>
                      <m:t>𝐹</m:t>
                    </m:r>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𝑓</m:t>
                            </m:r>
                          </m:sub>
                        </m:sSub>
                      </m:e>
                    </m:d>
                  </m:oMath>
                </a14:m>
                <a:endParaRPr lang="en-US" b="0" dirty="0">
                  <a:solidFill>
                    <a:schemeClr val="tx1"/>
                  </a:solidFill>
                </a:endParaRPr>
              </a:p>
              <a:p>
                <a:pPr marL="228600" indent="-182880" algn="l" defTabSz="914400" eaLnBrk="1" latinLnBrk="0" hangingPunct="1">
                  <a:lnSpc>
                    <a:spcPct val="90000"/>
                  </a:lnSpc>
                  <a:spcBef>
                    <a:spcPts val="1400"/>
                  </a:spcBef>
                  <a:buClr>
                    <a:schemeClr val="accent1"/>
                  </a:buClr>
                  <a:buSzPct val="80000"/>
                  <a:buFont typeface="Corbel" pitchFamily="34" charset="0"/>
                  <a:buChar char="•"/>
                </a:pPr>
                <a14:m>
                  <m:oMath xmlns:m="http://schemas.openxmlformats.org/officeDocument/2006/math">
                    <m:r>
                      <a:rPr lang="en-US" b="0" i="1" smtClean="0">
                        <a:solidFill>
                          <a:schemeClr val="tx1"/>
                        </a:solidFill>
                        <a:latin typeface="Cambria Math" panose="02040503050406030204" pitchFamily="18" charset="0"/>
                      </a:rPr>
                      <m:t>𝛿</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𝜎</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𝑟𝑖𝑔h𝑡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𝜎</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𝑆</m:t>
                        </m:r>
                      </m:e>
                    </m:d>
                  </m:oMath>
                </a14:m>
                <a:endParaRPr lang="en-US" b="0" dirty="0">
                  <a:solidFill>
                    <a:schemeClr val="tx1"/>
                  </a:solidFill>
                </a:endParaRPr>
              </a:p>
              <a:p>
                <a14:m>
                  <m:oMath xmlns:m="http://schemas.openxmlformats.org/officeDocument/2006/math">
                    <m:r>
                      <a:rPr lang="en-US" b="0" i="1" smtClean="0">
                        <a:solidFill>
                          <a:schemeClr val="tx1"/>
                        </a:solidFill>
                        <a:latin typeface="Cambria Math" panose="02040503050406030204" pitchFamily="18" charset="0"/>
                      </a:rPr>
                      <m:t>𝛿</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𝑟𝑖𝑔h𝑡</m:t>
                            </m:r>
                          </m:sub>
                        </m:sSub>
                        <m:r>
                          <a:rPr lang="en-US" b="0" i="1" smtClean="0">
                            <a:solidFill>
                              <a:schemeClr val="tx1"/>
                            </a:solidFill>
                            <a:latin typeface="Cambria Math" panose="02040503050406030204" pitchFamily="18" charset="0"/>
                          </a:rPr>
                          <m:t>, 0</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𝑟𝑖𝑔h𝑡</m:t>
                            </m:r>
                          </m:sub>
                        </m:sSub>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𝑅</m:t>
                        </m:r>
                      </m:e>
                    </m:d>
                    <m:r>
                      <a:rPr lang="en-US" b="0" i="1" smtClean="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𝛿</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𝑟𝑖𝑔h𝑡</m:t>
                            </m:r>
                          </m:sub>
                        </m:sSub>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𝑟𝑖𝑔h𝑡</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𝑅</m:t>
                        </m:r>
                      </m:e>
                    </m:d>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𝛿</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𝑟𝑖𝑔h𝑡</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𝑏</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𝐿</m:t>
                    </m:r>
                    <m:r>
                      <a:rPr lang="en-US" b="0" i="1" smtClean="0">
                        <a:solidFill>
                          <a:schemeClr val="tx1"/>
                        </a:solidFill>
                        <a:latin typeface="Cambria Math" panose="02040503050406030204" pitchFamily="18" charset="0"/>
                      </a:rPr>
                      <m:t>)</m:t>
                    </m:r>
                  </m:oMath>
                </a14:m>
                <a:endParaRPr lang="en-US" b="0" dirty="0">
                  <a:solidFill>
                    <a:schemeClr val="tx1"/>
                  </a:solidFill>
                </a:endParaRPr>
              </a:p>
              <a:p>
                <a:pPr marL="228600" indent="-182880" algn="l" defTabSz="914400" eaLnBrk="1" latinLnBrk="0" hangingPunct="1">
                  <a:lnSpc>
                    <a:spcPct val="90000"/>
                  </a:lnSpc>
                  <a:spcBef>
                    <a:spcPts val="1400"/>
                  </a:spcBef>
                  <a:buClr>
                    <a:schemeClr val="accent1"/>
                  </a:buClr>
                  <a:buSzPct val="80000"/>
                  <a:buFont typeface="Corbel" pitchFamily="34" charset="0"/>
                  <a:buChar char="•"/>
                </a:pPr>
                <a14:m>
                  <m:oMath xmlns:m="http://schemas.openxmlformats.org/officeDocument/2006/math">
                    <m:r>
                      <a:rPr lang="en-US" b="0" i="1" smtClean="0">
                        <a:solidFill>
                          <a:schemeClr val="tx1"/>
                        </a:solidFill>
                        <a:latin typeface="Cambria Math" panose="02040503050406030204" pitchFamily="18" charset="0"/>
                      </a:rPr>
                      <m:t>𝛿</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 1</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r>
                          <a:rPr lang="he-IL"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𝐿</m:t>
                        </m:r>
                      </m:e>
                    </m:d>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𝛿</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𝑑𝑜𝑛𝑒</m:t>
                            </m:r>
                          </m:sub>
                        </m:sSub>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𝑆</m:t>
                        </m:r>
                      </m:e>
                    </m:d>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𝛿</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𝑑𝑜𝑛𝑒</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𝑆</m:t>
                    </m:r>
                    <m:r>
                      <a:rPr lang="en-US" b="0" i="1" smtClean="0">
                        <a:solidFill>
                          <a:schemeClr val="tx1"/>
                        </a:solidFill>
                        <a:latin typeface="Cambria Math" panose="02040503050406030204" pitchFamily="18" charset="0"/>
                      </a:rPr>
                      <m:t>)</m:t>
                    </m:r>
                  </m:oMath>
                </a14:m>
                <a:endParaRPr lang="en-US" b="0" dirty="0">
                  <a:solidFill>
                    <a:schemeClr val="tx1"/>
                  </a:solidFill>
                </a:endParaRPr>
              </a:p>
              <a:p>
                <a14:m>
                  <m:oMath xmlns:m="http://schemas.openxmlformats.org/officeDocument/2006/math">
                    <m:r>
                      <a:rPr lang="en-US" b="0" i="1" smtClean="0">
                        <a:solidFill>
                          <a:schemeClr val="tx1"/>
                        </a:solidFill>
                        <a:latin typeface="Cambria Math" panose="02040503050406030204" pitchFamily="18" charset="0"/>
                      </a:rPr>
                      <m:t>𝛿</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𝑑𝑜𝑛𝑒</m:t>
                            </m:r>
                          </m:sub>
                        </m:sSub>
                        <m:r>
                          <a:rPr lang="en-US" b="0" i="1" smtClean="0">
                            <a:solidFill>
                              <a:schemeClr val="tx1"/>
                            </a:solidFill>
                            <a:latin typeface="Cambria Math" panose="02040503050406030204" pitchFamily="18" charset="0"/>
                          </a:rPr>
                          <m:t>, 0</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𝑑𝑜𝑛𝑒</m:t>
                            </m:r>
                          </m:sub>
                        </m:sSub>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𝑅</m:t>
                        </m:r>
                      </m:e>
                    </m:d>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𝛿</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𝑑𝑜𝑛𝑒</m:t>
                            </m:r>
                          </m:sub>
                        </m:sSub>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𝑑𝑜𝑛𝑒</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𝑅</m:t>
                        </m:r>
                      </m:e>
                    </m:d>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𝛿</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𝑑𝑜𝑛𝑒</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𝑓</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𝑆</m:t>
                    </m:r>
                    <m:r>
                      <a:rPr lang="en-US" b="0" i="1" smtClean="0">
                        <a:solidFill>
                          <a:schemeClr val="tx1"/>
                        </a:solidFill>
                        <a:latin typeface="Cambria Math" panose="02040503050406030204" pitchFamily="18" charset="0"/>
                      </a:rPr>
                      <m:t>)</m:t>
                    </m:r>
                  </m:oMath>
                </a14:m>
                <a:endParaRPr lang="en-US" dirty="0">
                  <a:solidFill>
                    <a:schemeClr val="tx1"/>
                  </a:solidFill>
                </a:endParaRPr>
              </a:p>
              <a:p>
                <a:pPr marL="228600" indent="-182880" algn="l" defTabSz="914400" eaLnBrk="1" latinLnBrk="0" hangingPunct="1">
                  <a:lnSpc>
                    <a:spcPct val="90000"/>
                  </a:lnSpc>
                  <a:spcBef>
                    <a:spcPts val="1400"/>
                  </a:spcBef>
                  <a:buClr>
                    <a:schemeClr val="accent1"/>
                  </a:buClr>
                  <a:buSzPct val="80000"/>
                  <a:buFont typeface="Corbel" pitchFamily="34" charset="0"/>
                  <a:buChar char="•"/>
                </a:pPr>
                <a:endParaRPr lang="en-US" b="0" dirty="0">
                  <a:solidFill>
                    <a:schemeClr val="tx1"/>
                  </a:solidFill>
                </a:endParaRPr>
              </a:p>
            </p:txBody>
          </p:sp>
        </mc:Choice>
        <mc:Fallback>
          <p:sp>
            <p:nvSpPr>
              <p:cNvPr id="3" name="Content Placeholder 2">
                <a:extLst>
                  <a:ext uri="{FF2B5EF4-FFF2-40B4-BE49-F238E27FC236}">
                    <a16:creationId xmlns:a16="http://schemas.microsoft.com/office/drawing/2014/main" id="{A14AE9BD-9E25-0F4E-AA2E-4E821C042B9A}"/>
                  </a:ext>
                </a:extLst>
              </p:cNvPr>
              <p:cNvSpPr>
                <a:spLocks noGrp="1" noRot="1" noChangeAspect="1" noMove="1" noResize="1" noEditPoints="1" noAdjustHandles="1" noChangeArrowheads="1" noChangeShapeType="1" noTextEdit="1"/>
              </p:cNvSpPr>
              <p:nvPr>
                <p:ph idx="1"/>
              </p:nvPr>
            </p:nvSpPr>
            <p:spPr>
              <a:xfrm>
                <a:off x="214314" y="1714499"/>
                <a:ext cx="11730036" cy="4874453"/>
              </a:xfrm>
              <a:blipFill>
                <a:blip r:embed="rId2"/>
                <a:stretch>
                  <a:fillRect t="-1558"/>
                </a:stretch>
              </a:blipFill>
            </p:spPr>
            <p:txBody>
              <a:bodyPr/>
              <a:lstStyle/>
              <a:p>
                <a:r>
                  <a:rPr lang="en-IL">
                    <a:noFill/>
                  </a:rPr>
                  <a:t> </a:t>
                </a:r>
              </a:p>
            </p:txBody>
          </p:sp>
        </mc:Fallback>
      </mc:AlternateContent>
      <p:sp>
        <p:nvSpPr>
          <p:cNvPr id="4" name="Slide Number Placeholder 3">
            <a:extLst>
              <a:ext uri="{FF2B5EF4-FFF2-40B4-BE49-F238E27FC236}">
                <a16:creationId xmlns:a16="http://schemas.microsoft.com/office/drawing/2014/main" id="{3F05AE9A-64F7-8C45-A40E-7AC408626470}"/>
              </a:ext>
            </a:extLst>
          </p:cNvPr>
          <p:cNvSpPr>
            <a:spLocks noGrp="1"/>
          </p:cNvSpPr>
          <p:nvPr>
            <p:ph type="sldNum" sz="quarter" idx="12"/>
          </p:nvPr>
        </p:nvSpPr>
        <p:spPr/>
        <p:txBody>
          <a:bodyPr/>
          <a:lstStyle/>
          <a:p>
            <a:fld id="{838D46B8-4174-4F07-8841-05E5701E2C3E}" type="slidenum">
              <a:rPr lang="en-US" smtClean="0"/>
              <a:t>8</a:t>
            </a:fld>
            <a:endParaRPr lang="en-US"/>
          </a:p>
        </p:txBody>
      </p:sp>
    </p:spTree>
    <p:extLst>
      <p:ext uri="{BB962C8B-B14F-4D97-AF65-F5344CB8AC3E}">
        <p14:creationId xmlns:p14="http://schemas.microsoft.com/office/powerpoint/2010/main" val="177358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מספר שקופית 3">
            <a:extLst>
              <a:ext uri="{FF2B5EF4-FFF2-40B4-BE49-F238E27FC236}">
                <a16:creationId xmlns:a16="http://schemas.microsoft.com/office/drawing/2014/main" id="{5EF41E08-9112-4686-AD00-F06F1F0B4621}"/>
              </a:ext>
            </a:extLst>
          </p:cNvPr>
          <p:cNvSpPr>
            <a:spLocks noGrp="1"/>
          </p:cNvSpPr>
          <p:nvPr>
            <p:ph type="sldNum" sz="quarter" idx="12"/>
          </p:nvPr>
        </p:nvSpPr>
        <p:spPr/>
        <p:txBody>
          <a:bodyPr/>
          <a:lstStyle/>
          <a:p>
            <a:fld id="{838D46B8-4174-4F07-8841-05E5701E2C3E}" type="slidenum">
              <a:rPr lang="en-US" smtClean="0"/>
              <a:t>9</a:t>
            </a:fld>
            <a:endParaRPr lang="en-US"/>
          </a:p>
        </p:txBody>
      </p:sp>
      <p:sp>
        <p:nvSpPr>
          <p:cNvPr id="7" name="Title 1">
            <a:extLst>
              <a:ext uri="{FF2B5EF4-FFF2-40B4-BE49-F238E27FC236}">
                <a16:creationId xmlns:a16="http://schemas.microsoft.com/office/drawing/2014/main" id="{6FB02442-C983-45E5-AAFA-D495BF1F758F}"/>
              </a:ext>
            </a:extLst>
          </p:cNvPr>
          <p:cNvSpPr>
            <a:spLocks noGrp="1"/>
          </p:cNvSpPr>
          <p:nvPr>
            <p:ph type="title"/>
          </p:nvPr>
        </p:nvSpPr>
        <p:spPr>
          <a:xfrm>
            <a:off x="1143000" y="609600"/>
            <a:ext cx="9875520" cy="1356360"/>
          </a:xfrm>
        </p:spPr>
        <p:txBody>
          <a:bodyPr>
            <a:normAutofit/>
          </a:bodyPr>
          <a:lstStyle/>
          <a:p>
            <a:pPr algn="r" rtl="1"/>
            <a:r>
              <a:rPr lang="he-IL" sz="4000" dirty="0"/>
              <a:t>שקילות מודלים – מכונות שקולות</a:t>
            </a:r>
            <a:endParaRPr lang="en-US" sz="4000" dirty="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0C2F90AF-5AEA-487E-84BB-3A1DF4024279}"/>
                  </a:ext>
                </a:extLst>
              </p:cNvPr>
              <p:cNvSpPr>
                <a:spLocks noGrp="1"/>
              </p:cNvSpPr>
              <p:nvPr>
                <p:ph idx="1"/>
              </p:nvPr>
            </p:nvSpPr>
            <p:spPr>
              <a:xfrm>
                <a:off x="1021290" y="2005012"/>
                <a:ext cx="9875520" cy="3995530"/>
              </a:xfrm>
            </p:spPr>
            <p:txBody>
              <a:bodyPr>
                <a:normAutofit/>
              </a:bodyPr>
              <a:lstStyle/>
              <a:p>
                <a:pPr marL="45720" indent="0" algn="r" rtl="1">
                  <a:buNone/>
                </a:pPr>
                <a:r>
                  <a:rPr lang="he-IL" sz="2400" u="sng" dirty="0">
                    <a:solidFill>
                      <a:schemeClr val="tx1"/>
                    </a:solidFill>
                  </a:rPr>
                  <a:t>הגדרה</a:t>
                </a:r>
                <a:r>
                  <a:rPr lang="he-IL" sz="2400" dirty="0">
                    <a:solidFill>
                      <a:schemeClr val="tx1"/>
                    </a:solidFill>
                  </a:rPr>
                  <a:t>: שתי מכונות טיורינג </a:t>
                </a:r>
                <a14:m>
                  <m:oMath xmlns:m="http://schemas.openxmlformats.org/officeDocument/2006/math">
                    <m:sSub>
                      <m:sSubPr>
                        <m:ctrlPr>
                          <a:rPr lang="he-IL"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𝑀</m:t>
                        </m:r>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𝑀</m:t>
                        </m:r>
                      </m:e>
                      <m:sub>
                        <m:r>
                          <a:rPr lang="en-US" sz="2400" b="0" i="1" smtClean="0">
                            <a:solidFill>
                              <a:schemeClr val="tx1"/>
                            </a:solidFill>
                            <a:latin typeface="Cambria Math" panose="02040503050406030204" pitchFamily="18" charset="0"/>
                          </a:rPr>
                          <m:t>2</m:t>
                        </m:r>
                      </m:sub>
                    </m:sSub>
                  </m:oMath>
                </a14:m>
                <a:r>
                  <a:rPr lang="he-IL" sz="2400" dirty="0">
                    <a:solidFill>
                      <a:schemeClr val="tx1"/>
                    </a:solidFill>
                  </a:rPr>
                  <a:t> יקראו שקולות אם לכל קלט </a:t>
                </a:r>
                <a14:m>
                  <m:oMath xmlns:m="http://schemas.openxmlformats.org/officeDocument/2006/math">
                    <m:r>
                      <a:rPr lang="en-US" sz="2400" i="1">
                        <a:solidFill>
                          <a:schemeClr val="tx1"/>
                        </a:solidFill>
                        <a:latin typeface="Cambria Math" panose="02040503050406030204" pitchFamily="18" charset="0"/>
                      </a:rPr>
                      <m:t>𝑥</m:t>
                    </m:r>
                    <m:r>
                      <a:rPr lang="en-US" sz="2400" i="1">
                        <a:solidFill>
                          <a:schemeClr val="tx1"/>
                        </a:solidFill>
                        <a:latin typeface="Cambria Math" panose="02040503050406030204" pitchFamily="18" charset="0"/>
                      </a:rPr>
                      <m:t>∈</m:t>
                    </m:r>
                    <m:sSup>
                      <m:sSupPr>
                        <m:ctrlPr>
                          <a:rPr lang="en-US" sz="2400" i="1">
                            <a:solidFill>
                              <a:schemeClr val="tx1"/>
                            </a:solidFill>
                            <a:latin typeface="Cambria Math" panose="02040503050406030204" pitchFamily="18" charset="0"/>
                          </a:rPr>
                        </m:ctrlPr>
                      </m:sSupPr>
                      <m:e>
                        <m:r>
                          <m:rPr>
                            <m:sty m:val="p"/>
                          </m:rPr>
                          <a:rPr lang="en-US" sz="2400">
                            <a:solidFill>
                              <a:schemeClr val="tx1"/>
                            </a:solidFill>
                            <a:latin typeface="Cambria Math" panose="02040503050406030204" pitchFamily="18" charset="0"/>
                          </a:rPr>
                          <m:t>Σ</m:t>
                        </m:r>
                      </m:e>
                      <m:sup>
                        <m:r>
                          <a:rPr lang="en-US" sz="2400" i="1">
                            <a:solidFill>
                              <a:schemeClr val="tx1"/>
                            </a:solidFill>
                            <a:latin typeface="Cambria Math" panose="02040503050406030204" pitchFamily="18" charset="0"/>
                          </a:rPr>
                          <m:t>∗</m:t>
                        </m:r>
                      </m:sup>
                    </m:sSup>
                  </m:oMath>
                </a14:m>
                <a:r>
                  <a:rPr lang="he-IL" sz="2400" dirty="0">
                    <a:solidFill>
                      <a:schemeClr val="tx1"/>
                    </a:solidFill>
                  </a:rPr>
                  <a:t> התוצאה של שתי המכונות זהה.</a:t>
                </a:r>
              </a:p>
              <a:p>
                <a:pPr marL="45720" indent="0" algn="r" rtl="1">
                  <a:buNone/>
                </a:pPr>
                <a:r>
                  <a:rPr lang="he-IL" sz="2400" dirty="0">
                    <a:solidFill>
                      <a:schemeClr val="tx1"/>
                    </a:solidFill>
                  </a:rPr>
                  <a:t>לכל</a:t>
                </a:r>
                <a:r>
                  <a:rPr lang="he-IL" sz="2400" b="1" dirty="0">
                    <a:solidFill>
                      <a:schemeClr val="tx1"/>
                    </a:solidFill>
                  </a:rPr>
                  <a:t> מודל </a:t>
                </a:r>
                <a14:m>
                  <m:oMath xmlns:m="http://schemas.openxmlformats.org/officeDocument/2006/math">
                    <m:r>
                      <a:rPr lang="en-US" sz="2400" i="1" dirty="0">
                        <a:solidFill>
                          <a:schemeClr val="tx1"/>
                        </a:solidFill>
                        <a:latin typeface="Cambria Math" panose="02040503050406030204" pitchFamily="18" charset="0"/>
                      </a:rPr>
                      <m:t>𝐴</m:t>
                    </m:r>
                  </m:oMath>
                </a14:m>
                <a:r>
                  <a:rPr lang="he-IL" sz="2400" dirty="0">
                    <a:solidFill>
                      <a:schemeClr val="tx1"/>
                    </a:solidFill>
                  </a:rPr>
                  <a:t> של מכונת חישוב, נגדיר:</a:t>
                </a:r>
              </a:p>
              <a:p>
                <a:pPr marL="45720" indent="0" algn="r" rtl="1">
                  <a:buNone/>
                </a:pPr>
                <a14:m>
                  <m:oMath xmlns:m="http://schemas.openxmlformats.org/officeDocument/2006/math">
                    <m:sSub>
                      <m:sSubPr>
                        <m:ctrlPr>
                          <a:rPr lang="en-US" sz="2400" i="1" dirty="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𝐹</m:t>
                        </m:r>
                      </m:e>
                      <m:sub>
                        <m:r>
                          <a:rPr lang="en-US" sz="2400" i="1" dirty="0">
                            <a:solidFill>
                              <a:schemeClr val="tx1"/>
                            </a:solidFill>
                            <a:latin typeface="Cambria Math" panose="02040503050406030204" pitchFamily="18" charset="0"/>
                          </a:rPr>
                          <m:t>𝐴</m:t>
                        </m:r>
                      </m:sub>
                    </m:sSub>
                  </m:oMath>
                </a14:m>
                <a:r>
                  <a:rPr lang="he-IL" sz="2400" dirty="0">
                    <a:solidFill>
                      <a:schemeClr val="tx1"/>
                    </a:solidFill>
                  </a:rPr>
                  <a:t> = קבוצת </a:t>
                </a:r>
                <a:r>
                  <a:rPr lang="he-IL" sz="2400" u="sng" dirty="0">
                    <a:solidFill>
                      <a:schemeClr val="tx1"/>
                    </a:solidFill>
                  </a:rPr>
                  <a:t>כל הפונקציות </a:t>
                </a:r>
                <a:r>
                  <a:rPr lang="he-IL" sz="2400" dirty="0">
                    <a:solidFill>
                      <a:schemeClr val="tx1"/>
                    </a:solidFill>
                  </a:rPr>
                  <a:t>הניתנות לחישוב ע"י מכונה כלשהי מהמודל </a:t>
                </a:r>
                <a14:m>
                  <m:oMath xmlns:m="http://schemas.openxmlformats.org/officeDocument/2006/math">
                    <m:r>
                      <a:rPr lang="en-US" sz="2400" i="1" dirty="0">
                        <a:solidFill>
                          <a:schemeClr val="tx1"/>
                        </a:solidFill>
                        <a:latin typeface="Cambria Math" panose="02040503050406030204" pitchFamily="18" charset="0"/>
                      </a:rPr>
                      <m:t>𝐴</m:t>
                    </m:r>
                  </m:oMath>
                </a14:m>
                <a:r>
                  <a:rPr lang="he-IL" sz="2400" dirty="0">
                    <a:solidFill>
                      <a:schemeClr val="tx1"/>
                    </a:solidFill>
                  </a:rPr>
                  <a:t>.</a:t>
                </a:r>
              </a:p>
              <a:p>
                <a:pPr marL="45720" indent="0" algn="r" rtl="1">
                  <a:buNone/>
                </a:pPr>
                <a:r>
                  <a:rPr lang="he-IL" sz="2400" dirty="0">
                    <a:solidFill>
                      <a:schemeClr val="tx1"/>
                    </a:solidFill>
                  </a:rPr>
                  <a:t>אז: בהינתן שני מודלים שונים </a:t>
                </a:r>
                <a14:m>
                  <m:oMath xmlns:m="http://schemas.openxmlformats.org/officeDocument/2006/math">
                    <m:r>
                      <a:rPr lang="en-US" sz="2400" i="1">
                        <a:solidFill>
                          <a:schemeClr val="tx1"/>
                        </a:solidFill>
                        <a:latin typeface="Cambria Math" panose="02040503050406030204" pitchFamily="18" charset="0"/>
                      </a:rPr>
                      <m:t>𝐴</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𝐵</m:t>
                    </m:r>
                  </m:oMath>
                </a14:m>
                <a:r>
                  <a:rPr lang="he-IL" sz="2400" dirty="0">
                    <a:solidFill>
                      <a:schemeClr val="tx1"/>
                    </a:solidFill>
                  </a:rPr>
                  <a:t> נאמר שהם שקולים אם"ם </a:t>
                </a:r>
                <a14:m>
                  <m:oMath xmlns:m="http://schemas.openxmlformats.org/officeDocument/2006/math">
                    <m:sSub>
                      <m:sSubPr>
                        <m:ctrlPr>
                          <a:rPr lang="en-US" sz="2400" i="1" dirty="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𝐹</m:t>
                        </m:r>
                      </m:e>
                      <m:sub>
                        <m:r>
                          <a:rPr lang="en-US" sz="2400" i="1" dirty="0">
                            <a:solidFill>
                              <a:schemeClr val="tx1"/>
                            </a:solidFill>
                            <a:latin typeface="Cambria Math" panose="02040503050406030204" pitchFamily="18" charset="0"/>
                          </a:rPr>
                          <m:t>𝐴</m:t>
                        </m:r>
                      </m:sub>
                    </m:sSub>
                    <m:r>
                      <a:rPr lang="he-IL" sz="2400" i="1" dirty="0">
                        <a:solidFill>
                          <a:schemeClr val="tx1"/>
                        </a:solidFill>
                        <a:latin typeface="Cambria Math" panose="02040503050406030204" pitchFamily="18" charset="0"/>
                      </a:rPr>
                      <m:t>=</m:t>
                    </m:r>
                    <m:sSub>
                      <m:sSubPr>
                        <m:ctrlPr>
                          <a:rPr lang="en-US" sz="2400" i="1" dirty="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𝐹</m:t>
                        </m:r>
                      </m:e>
                      <m:sub>
                        <m:r>
                          <a:rPr lang="en-US" sz="2400" i="1" dirty="0">
                            <a:solidFill>
                              <a:schemeClr val="tx1"/>
                            </a:solidFill>
                            <a:latin typeface="Cambria Math" panose="02040503050406030204" pitchFamily="18" charset="0"/>
                          </a:rPr>
                          <m:t>𝐵</m:t>
                        </m:r>
                      </m:sub>
                    </m:sSub>
                  </m:oMath>
                </a14:m>
                <a:r>
                  <a:rPr lang="he-IL" sz="2400" dirty="0">
                    <a:solidFill>
                      <a:schemeClr val="tx1"/>
                    </a:solidFill>
                  </a:rPr>
                  <a:t>.</a:t>
                </a:r>
              </a:p>
              <a:p>
                <a:pPr marL="45720" indent="0" algn="r" rtl="1">
                  <a:buNone/>
                </a:pPr>
                <a:endParaRPr lang="he-IL" sz="2400" u="sng" dirty="0">
                  <a:solidFill>
                    <a:schemeClr val="tx1"/>
                  </a:solidFill>
                </a:endParaRPr>
              </a:p>
              <a:p>
                <a:pPr marL="45720" indent="0" algn="r" rtl="1">
                  <a:buNone/>
                </a:pPr>
                <a:r>
                  <a:rPr lang="he-IL" sz="2400" u="sng" dirty="0">
                    <a:solidFill>
                      <a:schemeClr val="tx1"/>
                    </a:solidFill>
                  </a:rPr>
                  <a:t>מסקנה</a:t>
                </a:r>
                <a:r>
                  <a:rPr lang="he-IL" sz="2400" dirty="0">
                    <a:solidFill>
                      <a:schemeClr val="tx1"/>
                    </a:solidFill>
                  </a:rPr>
                  <a:t>: כדי להוכיח ששני מודלים שקולים, צריך להוכיח ש</a:t>
                </a:r>
                <a:r>
                  <a:rPr lang="he-IL" sz="2400" u="sng" dirty="0">
                    <a:solidFill>
                      <a:schemeClr val="tx1"/>
                    </a:solidFill>
                  </a:rPr>
                  <a:t>הקבוצות</a:t>
                </a:r>
                <a:r>
                  <a:rPr lang="he-IL" sz="2400" dirty="0">
                    <a:solidFill>
                      <a:schemeClr val="tx1"/>
                    </a:solidFill>
                  </a:rPr>
                  <a:t> של הפונקציות המתאימות לשני המודלים שוות. (ע"י הכלה דו כיוונית)</a:t>
                </a:r>
              </a:p>
              <a:p>
                <a:pPr marL="45720" indent="0" algn="r" rtl="1">
                  <a:buNone/>
                </a:pPr>
                <a:endParaRPr lang="he-IL" sz="2400" dirty="0">
                  <a:solidFill>
                    <a:schemeClr val="tx1"/>
                  </a:solidFill>
                </a:endParaRPr>
              </a:p>
              <a:p>
                <a:pPr algn="r" rtl="1"/>
                <a:endParaRPr lang="he-IL" sz="2400" b="0" dirty="0">
                  <a:solidFill>
                    <a:schemeClr val="tx1"/>
                  </a:solidFill>
                </a:endParaRPr>
              </a:p>
            </p:txBody>
          </p:sp>
        </mc:Choice>
        <mc:Fallback xmlns="">
          <p:sp>
            <p:nvSpPr>
              <p:cNvPr id="8" name="Content Placeholder 2">
                <a:extLst>
                  <a:ext uri="{FF2B5EF4-FFF2-40B4-BE49-F238E27FC236}">
                    <a16:creationId xmlns:a16="http://schemas.microsoft.com/office/drawing/2014/main" id="{0C2F90AF-5AEA-487E-84BB-3A1DF4024279}"/>
                  </a:ext>
                </a:extLst>
              </p:cNvPr>
              <p:cNvSpPr>
                <a:spLocks noGrp="1" noRot="1" noChangeAspect="1" noMove="1" noResize="1" noEditPoints="1" noAdjustHandles="1" noChangeArrowheads="1" noChangeShapeType="1" noTextEdit="1"/>
              </p:cNvSpPr>
              <p:nvPr>
                <p:ph idx="1"/>
              </p:nvPr>
            </p:nvSpPr>
            <p:spPr>
              <a:xfrm>
                <a:off x="1021290" y="2005012"/>
                <a:ext cx="9875520" cy="3995530"/>
              </a:xfrm>
              <a:blipFill>
                <a:blip r:embed="rId2"/>
                <a:stretch>
                  <a:fillRect l="-679" t="-2290" r="-432" b="-19389"/>
                </a:stretch>
              </a:blipFill>
            </p:spPr>
            <p:txBody>
              <a:bodyPr/>
              <a:lstStyle/>
              <a:p>
                <a:r>
                  <a:rPr lang="he-IL">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9" name="Ink 5">
                <a:extLst>
                  <a:ext uri="{FF2B5EF4-FFF2-40B4-BE49-F238E27FC236}">
                    <a16:creationId xmlns:a16="http://schemas.microsoft.com/office/drawing/2014/main" id="{06194CAB-3AB6-44FD-AAC7-6E319C434055}"/>
                  </a:ext>
                </a:extLst>
              </p14:cNvPr>
              <p14:cNvContentPartPr/>
              <p14:nvPr/>
            </p14:nvContentPartPr>
            <p14:xfrm>
              <a:off x="2365237" y="3888622"/>
              <a:ext cx="3668400" cy="321120"/>
            </p14:xfrm>
          </p:contentPart>
        </mc:Choice>
        <mc:Fallback xmlns="">
          <p:pic>
            <p:nvPicPr>
              <p:cNvPr id="9" name="Ink 5">
                <a:extLst>
                  <a:ext uri="{FF2B5EF4-FFF2-40B4-BE49-F238E27FC236}">
                    <a16:creationId xmlns:a16="http://schemas.microsoft.com/office/drawing/2014/main" id="{06194CAB-3AB6-44FD-AAC7-6E319C434055}"/>
                  </a:ext>
                </a:extLst>
              </p:cNvPr>
              <p:cNvPicPr/>
              <p:nvPr/>
            </p:nvPicPr>
            <p:blipFill>
              <a:blip r:embed="rId4"/>
              <a:stretch>
                <a:fillRect/>
              </a:stretch>
            </p:blipFill>
            <p:spPr>
              <a:xfrm>
                <a:off x="2311237" y="3780622"/>
                <a:ext cx="3776040" cy="536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6">
                <a:extLst>
                  <a:ext uri="{FF2B5EF4-FFF2-40B4-BE49-F238E27FC236}">
                    <a16:creationId xmlns:a16="http://schemas.microsoft.com/office/drawing/2014/main" id="{59FB33D0-B04C-4B99-8CFC-2A791BB115C6}"/>
                  </a:ext>
                </a:extLst>
              </p14:cNvPr>
              <p14:cNvContentPartPr/>
              <p14:nvPr/>
            </p14:nvContentPartPr>
            <p14:xfrm>
              <a:off x="5328757" y="3855502"/>
              <a:ext cx="4981680" cy="297360"/>
            </p14:xfrm>
          </p:contentPart>
        </mc:Choice>
        <mc:Fallback xmlns="">
          <p:pic>
            <p:nvPicPr>
              <p:cNvPr id="10" name="Ink 6">
                <a:extLst>
                  <a:ext uri="{FF2B5EF4-FFF2-40B4-BE49-F238E27FC236}">
                    <a16:creationId xmlns:a16="http://schemas.microsoft.com/office/drawing/2014/main" id="{59FB33D0-B04C-4B99-8CFC-2A791BB115C6}"/>
                  </a:ext>
                </a:extLst>
              </p:cNvPr>
              <p:cNvPicPr/>
              <p:nvPr/>
            </p:nvPicPr>
            <p:blipFill>
              <a:blip r:embed="rId6"/>
              <a:stretch>
                <a:fillRect/>
              </a:stretch>
            </p:blipFill>
            <p:spPr>
              <a:xfrm>
                <a:off x="5274757" y="3747371"/>
                <a:ext cx="5089320" cy="513261"/>
              </a:xfrm>
              <a:prstGeom prst="rect">
                <a:avLst/>
              </a:prstGeom>
            </p:spPr>
          </p:pic>
        </mc:Fallback>
      </mc:AlternateContent>
    </p:spTree>
    <p:extLst>
      <p:ext uri="{BB962C8B-B14F-4D97-AF65-F5344CB8AC3E}">
        <p14:creationId xmlns:p14="http://schemas.microsoft.com/office/powerpoint/2010/main" val="183836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sis">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2194</TotalTime>
  <Words>1050</Words>
  <Application>Microsoft Macintosh PowerPoint</Application>
  <PresentationFormat>Widescreen</PresentationFormat>
  <Paragraphs>139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Cambria Math</vt:lpstr>
      <vt:lpstr>Corbel</vt:lpstr>
      <vt:lpstr>Basis</vt:lpstr>
      <vt:lpstr>חישוביות  תרגול 1</vt:lpstr>
      <vt:lpstr>מכונת טיורינג - הגדרה</vt:lpstr>
      <vt:lpstr>מכונת טיורינג</vt:lpstr>
      <vt:lpstr>דוגמאות לבניית מכונות טיורינג</vt:lpstr>
      <vt:lpstr>דוגמאות לבניית מכונות טיורינג</vt:lpstr>
      <vt:lpstr>דוגמאות לבניית מכונות טיורינג</vt:lpstr>
      <vt:lpstr>תרגיל</vt:lpstr>
      <vt:lpstr>תרגיל</vt:lpstr>
      <vt:lpstr>שקילות מודלים – מכונות שקולות</vt:lpstr>
      <vt:lpstr>PowerPoint Presentation</vt:lpstr>
      <vt:lpstr>תרגיל- מ"ט עם k סרטים</vt:lpstr>
      <vt:lpstr>כיוון ראשון (טריוויאלי)</vt:lpstr>
      <vt:lpstr>כיוון שני</vt:lpstr>
      <vt:lpstr>תרגיל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חישוביות וסיבוכיות שיעור ראשון – מכונת טיורינג</dc:title>
  <dc:creator>יעל סבתו</dc:creator>
  <cp:lastModifiedBy>ניר סון</cp:lastModifiedBy>
  <cp:revision>55</cp:revision>
  <dcterms:created xsi:type="dcterms:W3CDTF">2020-07-21T13:01:01Z</dcterms:created>
  <dcterms:modified xsi:type="dcterms:W3CDTF">2022-07-19T06:40:23Z</dcterms:modified>
</cp:coreProperties>
</file>