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51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9 132 24575,'-8'18'0,"8"0"0,8 1 0,6-9 0,7-10 0,-5-11 0,4-7 0,-12-1 0,5 1 0,-11-1 0,4 1 0,0-1 0,-4 1 0,-2-1 0,-8 1 0,-7 7 0,1 3 0,-1 16 0,1 2 0,-1 9 0,1-1 0,6 8 0,1-5 0,7 5 0,0 1 0,0-7 0,0 7 0,7-9 0,1-8 0,6-2 0,0-16 0,1-2 0,-1-9 0,-6 1 0,-2-1 0,-6 1 0,0-1 0,0 9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41 24575,'-15'0'0,"1"9"0,-1-7 0,1 14 0,-1-14 0,1 14 0,12-14 0,3 15 0,14-15 0,-1 6 0,0 0 0,1-6 0,-1 6 0,0-8 0,1 0 0,-1 0 0,1 0 0,-1-8 0,0-3 0,1-7 0,-1-1 0,-6 1 0,-2-1 0,-12 1 0,-2 8 0,-7 1 0,1 9 0,-1 0 0,-6 8 0,5 3 0,-5 7 0,7 8 0,-1-5 0,1 13 0,-1-5 0,1-1 0,6-1 0,8-9 0,8 1 0,6-9 0,0-2 0,1 0 0,5-6 0,-4 6 0,5-8 0,-7 0 0,1 0 0,-1 0 0,1 0 0,5-8 0,-4-2 0,5-9 0,-7 1 0,-6-1 0,-1 1 0,-1-9 0,-4 6 0,4-5 0,-6 7 0,0 1 0,0-1 0,-6 1 0,-3-1 0,-5 9 0,-7 1 0,5 18 0,-5-7 0,7 14 0,-1-6 0,1 17 0,6 1 0,1 1 0,7-3 0,0-16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24575,'0'13'0,"0"0"0,0 5 0,0-4 0,0 9 0,0-9 0,0 4 0,0 0 0,0 2 0,0-1 0,0 5 0,0-10 0,0 4 0,0-5 0,0-1 0,0 1 0,5-1 0,-3 1 0,3-1 0,1 1 0,-5-6 0,5-2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14 192 24575,'0'-13'0,"0"0"0,0 1 0,0-1 0,6 0 0,1 1 0,5-1 0,1 0 0,0-5 0,-7 4 0,6-4 0,-5 5 0,0 0 0,-7 1 0,-8 10 0,-4 4 0,5 10 0,-5 1 0,5 5 0,-5-4 0,-1 9 0,6-9 0,1 4 0,6-5 0,-5-1 0,3 1 0,-3 0 0,5-1 0,0 1 0,0-1 0,0 1 0,0-1 0,0 1 0,0-1 0,0 1 0,0-1 0,5 1 0,2-1 0,6-5 0,-1 5 0,1-5 0,-1 0 0,1-2 0,-1 1 0,1 1 0,0 5 0,-1 1 0,1-1 0,-1-5 0,-5-1 0,-1-6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24575,'-13'-1'0,"6"2"0,-4 17 0,4 1 0,0 1 0,-5-2 0,11-5 0,-5-1 0,6 1 0,0-1 0,0 1 0,0-1 0,0 1 0,0-1 0,0 1 0,0-1 0,0 1 0,0 0 0,0-6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24575,'12'0'0,"1"0"0,-1 0 0,1-5 0,-1 3 0,1-3 0,-1 5 0,1-6 0,-6 5 0,-2-5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24575,'0'-12'0,"0"-1"0,6 0 0,-5 0 0,5 1 0,-1-1 0,-3 0 0,3 1 0,-5-1 0,6 0 0,-5 1 0,5 10 0,-6 4 0,0 16 0,0 1 0,0 1 0,0-2 0,0-6 0,0 1 0,5-1 0,-3 1 0,3 0 0,-5-1 0,6 1 0,-5-1 0,5 1 0,-1-1 0,-3 1 0,3-1 0,-5 1 0,0-1 0,0 1 0,0-1 0,0 1 0,0 0 0,0-1 0,0 1 0,0-1 0,0 1 0,0-1 0,0 1 0,0-1 0,0-5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24575,'0'-19'0,"0"0"0,0 1 0,0 4 0,6-10 0,1-1 0,0 4 0,-2-3 0,-5 11 0,6 1 0,-5-1 0,10 0 0,-4 1 0,0 10 0,4 3 0,-9 18 0,9-5 0,-10 9 0,11-3 0,-3 18 0,-1 2 0,0 1 0,-8-10 0,0-8 0,5-9 0,2-1 0,25-16 0,-15-4 0,15-14 0,-25 7 0,-2-5 0,1 1 0,1 4 0,5-4 0,1 11 0,5 7 0,-4 7 0,4 5 0,-11 1 0,4 5 0,-4 1 0,6 6 0,-1-5 0,-5-2 0,4-5 0,-4 5 0,6-4 0,-6 4 0,4 0 0,-10 1 0,5 1 0,-6-2 0,5-5 0,-3-6 0,3-2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24575,'12'12'0,"-5"1"0,-1 5 0,-6 2 0,0 5 0,0 0 0,0 0 0,0 0 0,0-6 0,5 5 0,-3-10 0,9 10 0,-10-10 0,5 9 0,-6-9 0,0 23 0,0-14 0,5 16 0,-3-14 0,9-6 0,-10-6 0,5-8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24575,'0'-13'0,"5"1"0,2 4 0,6-3 0,-1 10 0,1-10 0,-1 9 0,1-4 0,0 6 0,-1 0 0,1 0 0,-1 0 0,1-5 0,-1 3 0,1-9 0,-1 4 0,-5 0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24575,'0'13'0,"5"-1"0,2 6 0,6-4 0,-1 10 0,1-16 0,-1 9 0,1-15 0,-1 9 0,1-10 0,-1 10 0,1-9 0,5 9 0,-4-4 0,4 5 0,-11-5 0,-1-1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24575,'18'6'0,"-4"-5"0,4 5 0,-6-6 0,1 0 0,-1 5 0,1-3 0,0 3 0,-1-5 0,1 0 0,-1 0 0,1 0 0,-1 0 0,1 0 0,-1 0 0,-5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75 24575,'-15'8'0,"1"2"0,12 9 0,4-1 0,12-8 0,0-2 0,1-8 0,5 0 0,3 0 0,-1 0 0,-1 0 0,-7 0 0,1-8 0,-1-2 0,0-9 0,-6 1 0,-1-1 0,-7 1 0,0-1 0,-7 1 0,-1-1 0,-13 25 0,5-2 0,2 23 0,7-9 0,7 0 0,0 1 0,7-1 0,1-8 0,12-10 0,-4-10 0,-1-9 0,-9 1 0,-6-1 0,-6 1 0,-3 7 0,-5 3 0,-1 16 0,7-6 0,2 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24575,'7'12'0,"-1"1"0,-6-1 0,5 1 0,2 0 0,0-1 0,4 1 0,-9-1 0,3 1 0,-5-1 0,0-5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2 197 24575,'-1'-13'0,"2"0"0,12 1 0,-6-1 0,15-19 0,-18 15 0,12-15 0,-16 19 0,6 1 0,-5-1 0,10 0 0,-4 1 0,0 10 0,4 4 0,-9 16 0,3-4 0,-5 9 0,0-3 0,0 5 0,0-6 0,0 19 0,0-21 0,0 20 0,0-23 0,0 4 0,0-5 0,6-1 0,-5 1 0,10-1 0,-9 1 0,3-1 0,1 1 0,-5-1 0,5 1 0,-1-1 0,2 1 0,0-6 0,-1-2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35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0 24575,'-13'13'0,"1"0"0,4-1 0,3 1 0,5-1 0,0 1 0,0-1 0,0 1 0,5-1 0,2 1 0,6-12 0,-1-2 0,1-12 0,0 0 0,-6 1 0,-2-1 0,-5 0 0,-6 1 0,-1-1 0,-5 6 0,-1 1 0,0 12 0,6-5 0,2 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37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24575,'-13'13'0,"6"0"0,2-1 0,10 6 0,2-9 0,6 2 0,5-17 0,-4-1 0,4-6 0,-5 1 0,-12-1 0,-3 0 0,-10 6 0,5 2 0,1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42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64 24575,'-2'-7'0,"4"1"0,10 12 0,1 1 0,-1 0 0,1-2 0,-1-10 0,1-3 0,-6-4 0,-2-1 0,-5 0 0,-5 1 0,-2 5 0,-6 1 0,0 12 0,6 1 0,-4 5 0,10 6 0,-11-4 0,11 4 0,-10-5 0,9-1 0,-3 1 0,5-1 0,0 1 0,0 0 0,5-1 0,2-5 0,6-1 0,-1-12 0,1-1 0,-1-6 0,-5-5 0,4 4 0,-9-10 0,3 10 0,-10 7 0,-2 8 0,0 17 0,1-4 0,6 5 0,0-7 0,6-11 0,-5 4 0,5-11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44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0 24575,'-13'0'0,"1"0"0,-1 0 0,0 0 0,0 6 0,1 1 0,5 5 0,1 1 0,6-1 0,0 6 0,0-4 0,0 5 0,6-7 0,1 1 0,5-1 0,1 1 0,-1-1 0,1 1 0,-1-1 0,1 1 0,-1-6 0,7-7 0,-11-7 0,3-6 0,-11 0 0,0 1 0,0-1 0,0 0 0,0 1 0,0-1 0,-6 0 0,-1 1 0,-5 5 0,-1 1 0,0 6 0,-5 6 0,4 0 0,1 7 0,8 0 0,10-1 0,2-11 0,6-2 0,-6-6 0,-2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48.101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1 418 24575,'12'0'0,"1"0"0,-1-5 0,7-2 0,-5-6 0,4 0 0,-6 1 0,1-1 0,-1 0 0,-5 0 0,4 1 0,-9-6 0,9 3 0,-4-8 0,5 9 0,-5-5 0,5 7 0,-6-1 0,7 0 0,0 1 0,-1-1 0,1 0 0,-1 1 0,-5-1 0,4 0 0,-4 1 0,6-1 0,-1 0 0,1 1 0,-1-1 0,1 0 0,0 0 0,-1 1 0,-5 5 0,-1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49.550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1 24575,'12'12'0,"1"1"0,-1 5 0,1-4 0,-1 10 0,1-10 0,-1 4 0,1-6 0,-6 1 0,4-1 0,-4 7 0,6-6 0,-1 6 0,1-7 0,-1 1 0,1-1 0,-1 1 0,1-1 0,-1 1 0,1-1 0,-1 1 0,1-1 0,5 1 0,-4-1 0,4 1 0,-5 0 0,-1-1 0,1 1 0,5 5 0,1 1 0,1 1 0,-2-2 0,-6-6 0,1 1 0,0 0 0,-1-1 0,-5-5 0,-1-1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51.44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0 24575,'0'13'0,"0"0"0,5 5 0,-3-4 0,3 4 0,-5-6 0,6 1 0,-5-1 0,11 1 0,-11 5 0,10 1 0,-9 1 0,3-2 0,1 0 0,-5-4 0,10 4 0,-9-5 0,3-1 0,-5 1 0,0-1 0,0 1 0,0 0 0,0-1 0,0 1 0,0-1 0,0 1 0,0-1 0,0 1 0,0-1 0,6 1 0,-5-6 0,5-2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52.590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25 1 24575,'0'12'0,"0"1"0,0 0 0,0-1 0,0 1 0,0-1 0,0 1 0,0-1 0,0 6 0,0-4 0,0 4 0,0-5 0,6 5 0,-5-4 0,5 4 0,-6 0 0,0-4 0,0 4 0,0-5 0,0-1 0,0 1 0,0-1 0,0 1 0,0-1 0,0 1 0,0 0 0,0-1 0,0 1 0,0 5 0,0-4 0,0 4 0,0-6 0,-6 1 0,-6-12 0,3 3 0,-2-9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24575,'1'18'0,"4"1"0,-11-1 0,6 0 0,0 1 0,0-1 0,6 0 0,2-7 0,6-3 0,1-8 0,-1 0 0,1 0 0,5-8 0,-4-3 0,-1-7 0,-9-1 0,-6 1 0,-7-1 0,-1 1 0,-6 7 0,-1 3 0,1 8 0,-1 8 0,1 2 0,-1 9 0,7-1 0,2 0 0,-1 1 0,6-1 0,-12 0 0,11 1 0,2-1 0,15-8 0,7-2 0,0-8 0,5 0 0,-4-8 0,5-10 0,-12-3 0,-3-6 0,-13 9 0,0-1 0,-6 1 0,-2 7 0,-1 3 0,3 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24575,'-13'6'0,"0"1"0,1 5 0,5 1 0,1-1 0,6 1 0,0-1 0,0 1 0,0 0 0,-6-1 0,5 1 0,-5-1 0,17 6 0,-2-4 0,9 4 0,-6-5 0,1-1 0,-6 1 0,4-1 0,-4 1 0,6 0 0,-1-6 0,1-2 0,-1-5 0,1 0 0,-1 0 0,1 0 0,-1 0 0,1 0 0,-1 0 0,1-6 0,-1-1 0,1-5 0,-6-1 0,7-19 0,-12 15 0,11-15 0,-11 14 0,3 4 0,-5-4 0,0 5 0,0 0 0,-5 1 0,3 10 0,-9 4 0,10 10 0,-5 1 0,6-1 0,0 6 0,0-4 0,0 4 0,0-5 0,0-1 0,0 1 0,6 0 0,1 5 0,0-4 0,4 4 0,-10-6 0,10 1 0,-4-1 0,6 1 0,-1-6 0,-5-2 0,-1-5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0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24575,'-7'12'0,"2"1"0,5-1 0,0 12 0,0-9 0,5 9 0,2-11 0,6-6 0,-1-2 0,1-5 0,-1-5 0,1-2 0,0-6 0,-1 0 0,1 12 0,-6 2 0,4 17 0,-4 7 0,0-4 0,9 8 0,-7-15 0,9-1 0,-6-2 0,1-10 0,-1 5 0,7-12 0,-11-1 0,9-5 0,-10-1 0,5 0 0,-5-5 0,-1 4 0,-6-4 0,0 5 0,0 0 0,5 1 0,-3-1 0,3 0 0,-5 1 0,0 5 0,0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0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24575,'0'20'0,"0"-2"0,0-6 0,0 1 0,0-1 0,5 6 0,2-4 0,6-1 0,-1-7 0,1-6 0,-1 0 0,1 0 0,-1-6 0,1-1 0,0-6 0,-1 6 0,1 1 0,5 18 0,-4 2 0,4 5 0,-6-1 0,1-5 0,-1-1 0,1-5 0,0-1 0,-1-12 0,1-1 0,-1-6 0,1 1 0,-1-1 0,1 0 0,-1-5 0,-5 4 0,-1-4 0,-6 5 0,0 0 0,0 1 0,0-1 0,5 0 0,-3 6 0,3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0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24575,'0'12'0,"0"1"0,0-1 0,0 6 0,0-4 0,0 4 0,0-5 0,0-1 0,0 1 0,0 0 0,0-1 0,0 6 0,6-4 0,-5 10 0,5-5 0,-6-5 0,0-3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0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24575,'-7'13'0,"1"-1"0,12 1 0,1 0 0,5 5 0,1-4 0,-6 4 0,4-6 0,-10 1 0,10-1 0,-4 1 0,6-1 0,-1 1 0,1-6 0,0-7 0,-1-7 0,1-6 0,-1 0 0,1 1 0,-1-7 0,1 5 0,-1-4 0,-5 5 0,-1 1 0,-6-1 0,5 0 0,2 18 0,0-3 0,-1 16 0,0 1 0,-5-6 0,10 6 0,-4-7 0,6 1 0,-1-1 0,1 1 0,-1-1 0,-5 1 0,4-1 0,-4 1 0,6-1 0,-1-10 0,-5 2 0,-1-10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0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24575,'0'12'0,"0"1"0,0-1 0,0 1 0,0-1 0,6 1 0,1 0 0,5-1 0,-5 1 0,-1-1 0,-6-5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43.4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24575,'4'18'0,"-1"-9"0,15 2 0,-5-11 0,-1 0 0,1 0 0,-1 0 0,29 0 0,-16 0 0,16 0 0,-17 5 0,-4-3 0,5 3 0,-6-5 0,5 0 0,7 0 0,-4 0 0,10 0 0,-18 0 0,-1 0 0,-5 0 0,-1 0 0,1 0 0,-1 0 0,1 0 0,0 0 0,-1 0 0,1 0 0,-1 0 0,6 0 0,2 0 0,18 0 0,-9 0 0,9 0 0,-18 0 0,-2 0 0,0-5 0,-4 3 0,4-9 0,-5 10 0,-1-5 0,1 6 0,-1 0 0,1-6 0,-1 5 0,1-5 0,-6 6 0,-2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30:44.6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24575,'18'0'0,"1"0"0,6 6 0,0 1 0,-5 0 0,4 4 0,-10-10 0,4 10 0,0-4 0,-4 6 0,9-1 0,-9 1 0,4-6 0,-5 4 0,5-4 0,-4 0 0,4 4 0,0-4 0,2 6 0,-1-6 0,-1 4 0,-5-4 0,-6 5 0,-2 1 0,-5-1 0,-5 6 0,-2-4 0,-6 10 0,0-4 0,1-1 0,-1-1 0,0-5 0,-5-1 0,-2 1 0,1-1 0,1 1 0,5-1 0,-5 1 0,-2-1 0,-5 1 0,0 0 0,5-1 0,-4-5 0,10 4 0,-4-9 0,5 3 0,6-5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1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20448,'9'0'0,"0"0"1947,15 0-1947,-8 0 700,22 0-700,11 0 0,-4 0 0,13 0 0,-27 0 0,7 0 359,-7 0-359,-1 0 1121,-2 0-1121,-13 0 0,2-5 0,-7 4 0,4-3 0,-1 4 0,-3-4 0,7-1 0,-2-4 0,-1 3 0,-1 2 0,-4 4 0,1 0 0,3 0 0,-3-4 0,7 3 0,-2-7 0,-1 7 0,3-3 0,-2 4 0,3 0 0,0 0 0,1 0 0,-5 0 0,3 0 0,-6 0 0,6 0 0,-3-4 0,0-2 0,0 1 0,-5 1 0,0 4 0,0 0 0,5 0 0,0 0 0,4 0 0,-4 0 0,4 0 0,-4 0 0,0 0 0,0 0 0,-5 0 0,4 0 0,-3 4 0,4-3 0,-1 7 0,-3-7 0,3 3 0,-4-4 0,1 0 0,-1 0 0,0 0 0,0 0 0,4 0 0,-2 0 0,2 0 0,-4 0 0,0 0 0,0 0 0,1 5 0,3-4 0,1 7 0,1-7 0,-2 3 0,-4-4 0,0 0 0,0 0 0,1 0 0,-1 0 0,4 0 0,-3 0 0,3 0 0,-3 0 0,-1 0 0,0 0 0,0 0 0,4 4 0,-2 1 0,-2 4 0,-5-3 0,-4-2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24575,'-5'-1'0,"1"2"0,4 8 0,0 0 0,0 1 0,0-1 0,0 0 0,8 4 0,-2-6 0,11 1 0,-7-8 0,8-4 0,-8-2 0,3-3 0,-4 0 0,1-1 0,-1-3 0,-4 3 0,-1-4 0,-4 5 0,0 0 0,0-1 0,0-3 0,-4 3 0,-1 0 0,-9 6 0,4 4 0,-7 0 0,6 4 0,-6 5 0,11 2 0,-7 2 0,12 0 0,-3 2 0,4 3 0,0-4 0,0 4 0,4-8 0,1-1 0,5-5 0,3-4 0,1 0 0,4-8 0,-3 2 0,-2-7 0,-8-1 0,3 0 0,-7-1 0,3 2 0,-4 3 0,-4 1 0,-1 4 0,-8 5 0,2 5 0,-6 4 0,7 1 0,-4-1 0,5 0 0,0-8 0,-1-2 0,1-13 0,4 8 0,1-2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22413,'-14'0'0,"-1"0"1051,1 8-1051,-1 2 363,7 9-363,2 7 185,6-5-185,0 5 563,6 1-563,2-7 0,6-2 0,1-10 0,5-8 0,-4 0 0,5 0 0,-7 0 0,1 0 0,-1-8 0,0-2 0,1-9 0,-1 1 0,0-1 0,-6 1 0,-1-1 0,-7 1 0,0-1 0,-7 1 0,-1 7 0,-13 11 0,5 10 0,-5 9 0,7-1 0,-1 0 0,7 1 0,-5-1 0,12 9 0,-6-7 0,7 6 0,7-7 0,1-9 0,6-10 0,0-11 0,1-7 0,-7-1 0,-2 1 0,-6 8 0,0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24575,'9'5'0,"4"-1"0,2-4 0,3 0 0,10 0 0,23 0 0,-5 0 0,-7 0 0,2 0 0,25 0 0,0 0 0,-6 0 0,-29 0 0,-3 4 0,-18 6 0,-2 4 0,-16 5 0,2-5 0,-11 3 0,2-6 0,-13 10 0,7-10 0,-17 8 0,7-7 0,0-1 0,3 0 0,10-1 0,-1-1 0,5 0 0,13 4 0,7-2 0,30 2 0,-3-2 0,15-5 0,-17 4 0,7-9 0,-17 3 0,7 0 0,-10-3 0,-3 3 0,2 0 0,-7-3 0,4 7 0,-18-3 0,-2 5 0,-22-5 0,15-1 0,-5-4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24575,'-9'0'0,"-1"4"0,-3-3 0,3 7 0,-4-3 0,5 4 0,0 1 0,-1-1 0,-1 14 0,5-6 0,0 7 0,6-11 0,0 1 0,5-4 0,0 3 0,4-8 0,4-1 0,1-8 0,5-1 0,-1-4 0,-4-1 0,0 5 0,-1-3 0,-3 3 0,-1-4 0,-1-1 0,-2 1 0,-1 0 0,-1-1 0,-4 1 0,0 0 0,-4-1 0,-2 5 0,-3 1 0,0 4 0,-4 0 0,-2 4 0,5 1 0,2 4 0,12 1 0,1-1 0,0-8 0,-5-2 0,-5-4 0,-5 4 0,5 7 0,1 3 0,4 0 0,0-4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 10572,'-9'9'0,"4"0"5040,1 5-5040,4-4 2436,0 3-2436,0-4 1405,0 1-1405,0-1 5122,0 0-5122,0 0 0,4 5 0,1-4 0,8-1 0,-3-5 0,8-4 0,-8 0 0,7 0 0,7-12 0,-7 5 0,6-14 0,-18-4 0,-1 4 0,-4-3 0,0 10 0,0 5 0,-4 0 0,-1-1 0,-4 5 0,-1 1 0,1 4 0,0 0 0,0 0 0,-1 0 0,1 0 0,0 0 0,-1 4 0,1 1 0,-4 5 0,2-1 0,-2 0 0,4 0 0,4 1 0,0 3 0,5-3 0,9 7 0,-3-10 0,7 1 0,0-12 0,-2-1 0,2-5 0,-8 1 0,-5 8 0,-1 6 0,-3 5 0,8 3 0,1-7 0,4-2 0,0-8 0,4 2 0,-6-2 0,1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24575,'14'0'0,"13"12"0,-14-5 0,24 18 0,9 2 0,-14-7 0,25 13 0,-44-22 0,14 10 0,-3-3 0,-3-2 0,7 5 0,-14-11 0,4 8 0,-8-8 0,7 3 0,-7-4 0,4 1 0,-1-1 0,-3 0 0,3 0 0,-7 0 0,2 1 0,-7-9 0,3 2 0,-4-7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24575,'-9'-6'0,"-5"6"0,4 5 0,-3 9 0,-4 10 0,5-3 0,-5 7 0,8-9 0,0-1 0,3 1 0,2-1 0,4 0 0,0-3 0,0-2 0,0-4 0,0 1 0,0-1 0,-4 4 0,3-3 0,-3 0 0,4-6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24575,'-9'0'0,"-4"4"0,2 1 0,-4 18 0,3 4 0,-1 14 0,5-10 0,-4 7 0,11-17 0,-5 17 0,6-17 0,-4 7 0,3-10 0,-10 11 0,10-12 0,-11 20 0,6-20 0,-7 21 0,8-17 0,-6 7 0,6-10 0,-8 1 0,-5 9 0,2-11 0,-1 6 0,4-26 0,3 1 0,-4-12 0,5 5 0,-2-14 0,5 14 0,0-9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0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24575,'13'-1'0,"2"6"0,3 10 0,21 24 0,-16-16 0,26 20 0,-28-28 0,3 2 0,-7-7 0,-3 3 0,5-3 0,-5 3 0,-1-3 0,-4-1 0,-3 0 0,2 0 0,-7-4 0,3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2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0 24575,'-9'5'0,"0"4"0,-5 0 0,0 1 0,-1 7 0,2-6 0,4 6 0,-1-7 0,1 4 0,0-1 0,-8 11 0,5-3 0,-5 7 0,12-9 0,-3-1 0,3 1 0,0-5 0,-4 4 0,4-4 0,-8 4 0,3 1 0,-4-1 0,9-3 0,1 2 0,0-3 0,-1 5 0,-1-5 0,-2-1 0,3-3 0,0-1 0,-3 0 0,7 0 0,-8 5 0,8-4 0,-7 7 0,7-2 0,-7-1 0,3 3 0,-5-6 0,1 2 0,-4 0 0,6-2 0,-5 6 0,11-7 0,-3 4 0,4-1 0,-4-3 0,-5 8 0,-2-8 0,-6 7 0,7-2 0,0-1 0,6 3 0,4-2 0,0 3 0,0-4 0,0 0 0,0-5 0,-4 4 0,-1-2 0,0 2 0,-4 0 0,4-3 0,0 4 0,1-5 0,4 0 0,-4 4 0,-1 2 0,-5-1 0,5 0 0,-3-1 0,7-3 0,-7 3 0,7-3 0,-3-1 0,4 0 0,0 0 0,-4 5 0,-2-4 0,1 3 0,1 0 0,0-2 0,3 2 0,-7-4 0,7 0 0,-3 1 0,-1-1 0,4 0 0,-3 0 0,4 1 0,-4-1 0,3 0 0,-7 0 0,7 0 0,-7 5 0,6-4 0,-6 3 0,3 1 0,-4-4 0,0 7 0,3-10 0,2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6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24575,'0'9'0,"4"0"0,1 0 0,4 5 0,0 0 0,8 14 0,-6-7 0,13 12 0,0 1 0,-7-6 0,16 11 0,-1 0 0,-17-16 0,19 12 0,-25-18 0,0-6 0,-4 2 0,-1-4 0,0 5 0,2 0 0,-1 0 0,3 4 0,-3-8 0,4 3 0,-4-4 0,3 1 0,-3 3 0,5-3 0,-1 8 0,0-8 0,-4 3 0,3-4 0,-3 1 0,0-1 0,4 0 0,-4 4 0,4 2 0,-4-1 0,3 4 0,-3-8 0,4 3 0,1 0 0,-1-2 0,0 2 0,0 0 0,0-2 0,1 2 0,-5-4 0,5 14 0,-9-10 0,9 10 0,3 0 0,-2-6 0,11 12 0,-12-15 0,3 3 0,-4-2 0,0-1 0,1-1 0,-1 1 0,0-4 0,0 3 0,0-4 0,1 5 0,-5-4 0,3 7 0,-3-6 0,4 2 0,0-4 0,-4 0 0,-1 1 0,1-1 0,0 0 0,4 0 0,-4 0 0,-1 1 0,0-1 0,1 0 0,0 0 0,3 1 0,-2-1 0,3 0 0,0 0 0,-4-4 0,-1-1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10.862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1 24575,'0'12'0,"0"7"0,0-6 0,5 11 0,2-10 0,6 10 0,-1-10 0,1 4 0,-1 0 0,6 1 0,-4 1 0,10 4 0,-10-10 0,4 4 0,-5-6 0,-1 1 0,1-1 0,-1 1 0,1-1 0,-1 7 0,1 0 0,-1 1 0,1-2 0,-6-11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51.55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465 3 24575,'-15'-2'0,"1"4"0,6 17 0,1 7 0,7-6 0,0 7 0,-6-1 0,4-5 0,-4 5 0,-1-7 0,6 7 0,-6-6 0,7 7 0,0-1 0,-6-5 0,4 5 0,-11-7 0,12-1 0,-6 0 0,7 9 0,0-7 0,0 7 0,0-9 0,-6 8 0,4-5 0,-4 5 0,-1 1 0,-1 1 0,0 1 0,2 13 0,6-19 0,-7 20 0,-1-23 0,-6 23 0,-1-13 0,7 15 0,2-16 0,-1 5 0,6-13 0,-12 13 0,5-13 0,-7 5 0,7-8 0,-11 17 0,16-13 0,-10 13 0,6-17 0,6 1 0,-6-1 0,1 0 0,4 1 0,-4-1 0,6 0 0,0 1 0,0-1 0,-7 0 0,6 1 0,-6-1 0,1 0 0,4 1 0,-4-1 0,6 0 0,-7 1 0,6-1 0,-12 0 0,11 9 0,-4-7 0,6 23 0,0-21 0,0 13 0,-7-8 0,6-7 0,-12 15 0,5-15 0,0 6 0,-5-7 0,11-1 0,-11 0 0,12 1 0,-6-1 0,1 9 0,4-15 0,-4 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11.550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165 0 24575,'-13'0'0,"-5"6"0,4 6 0,-10 8 0,4 5 0,0-6 0,8 18 0,1-14 0,4 16 0,-1-20 0,3 18 0,-1-14 0,5 10 0,-5-15 0,6-5 0,0-1 0,0 1 0,0-1 0,0 1 0,0 0 0,0-1 0,6 1 0,-5-6 0,5-2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12.52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0 24575,'12'31'0,"-4"-10"0,10 8 0,5 4 0,-7-10 0,7 14 0,-5-17 0,1 5 0,1-6 0,-2 5 0,-5-10 0,-1 4 0,1-5 0,-1-1 0,1 1 0,-1-1 0,1 1 0,-1-1 0,-5-5 0,-1-1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13.103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247 7 24575,'-13'-7'0,"-5"13"0,4 2 0,-10 16 0,5-5 0,-1 6 0,2-5 0,-1 3 0,3 10 0,-3-4 0,4 4 0,2-10 0,0-3 0,1 5 0,5-11 0,1-3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14.543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13 24575,'13'-7'0,"-1"1"0,1 6 0,5 0 0,1 0 0,1 0 0,-2 0 0,-5 0 0,-1 0 0,1 0 0,-1 0 0,6 0 0,-4 0 0,4 0 0,-5 0 0,-1 0 0,1 0 0,5 0 0,-4 0 0,4 0 0,-5 0 0,-1 0 0,1 0 0,-1 0 0,1 0 0,-6 0 0,-2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08.81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64 16 24575,'-13'0'0,"1"0"0,-7 6 0,11 1 0,-3 5 0,11 1 0,0-1 0,0 1 0,0 5 0,0-4 0,11 10 0,-3-16 0,10 3 0,-5-11 0,5-6 0,1-1 0,1-5 0,-2-7 0,-11 0 0,-1-1 0,-6 2 0,0 5 0,0 1 0,-6-1 0,-7 0 0,-1 12 0,-4 2 0,5 12 0,6 5 0,2 1 0,5 6 0,0-5 0,11 4 0,-3-11 0,10 11 0,-5-10 0,5-1 0,-4-8 0,4-5 0,-5-11 0,-1 3 0,-5-16 0,-7 4 0,-7 0 0,-6 8 0,1 6 0,-1 6 0,0 0 0,12 6 0,2 1 0,6 0 0,-1-2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10.014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127 1 24575,'-19'0'0,"5"0"0,-4 0 0,5 0 0,-5 5 0,4 2 0,1 6 0,2 5 0,10 2 0,-5-1 0,6 18 0,6-20 0,1 15 0,11-25 0,-4-1 0,23-6 0,-14 0 0,15 0 0,1-9 0,-16 2 0,8-9 0,-24 4 0,-1-1 0,-6 0 0,0 1 0,-6-1 0,-1 6 0,-6 1 0,-5 6 0,4 0 0,-4 0 0,5 0 0,-5 11 0,9-2 0,4 9 0,12-11 0,5-2 0,1-10 0,-1-2 0,1-6 0,-6 0 0,-2 1 0,-5-1 0,-5 0 0,-2 6 0,-6 7 0,0 2 0,-5 9 0,-2-4 0,6 0 0,3-2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7:16.638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1 139 24575,'12'-7'0,"1"1"0,-1 6 0,1-6 0,5 5 0,15-5 0,-5 6 0,11-5 0,-20 3 0,5-3 0,-10-1 0,4 5 0,-5-5 0,5 6 0,1 0 0,6 0 0,0 0 0,0 0 0,1-6 0,-1 5 0,-6-5 0,18 6 0,-14 0 0,29-16 0,-24 12 0,11-13 0,-1 17 0,-15 0 0,14 0 0,-23-5 0,10 3 0,-10-3 0,4 5 0,-5 0 0,-1 0 0,1 0 0,-1 0 0,1 0 0,-1 0 0,1 0 0,-1 0 0,1 0 0,-1 0 0,7 0 0,0 0 0,1 0 0,3 0 0,-9 0 0,10 0 0,-10 0 0,9 0 0,-9 0 0,10 0 0,-10 0 0,4 0 0,0 0 0,2 0 0,5 0 0,-6 0 0,-1 0 0,1 0 0,-5 0 0,4 0 0,-6 0 0,6 0 0,-4 0 0,10 0 0,-5 0 0,1 0 0,4 0 0,-10 0 0,4 0 0,-6 0 0,1 0 0,5 0 0,-4 0 0,4 0 0,0 0 0,2 0 0,-1 0 0,5-6 0,-5 5 0,6-5 0,-5 6 0,-2 0 0,-6 0 0,1 0 0,0 0 0,-1 0 0,1 0 0,-1 0 0,1 0 0,-1 0 0,1 0 0,-1 0 0,1 0 0,-1 0 0,1 0 0,5-6 0,-4 5 0,10-5 0,-10 6 0,4 0 0,-6 0 0,1 0 0,-1 0 0,1 0 0,-1 0 0,1 0 0,5 0 0,2 0 0,18 0 0,-9 0 0,3 0 0,-13 0 0,-1 6 0,-10-5 0,3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9:5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24575,'-20'13'0,"8"5"0,6-4 0,6 4 0,0-6 0,0 1 0,11-1 0,3-5 0,11-1 0,0-6 0,0 0 0,0-6 0,-5-1 0,-8-5 0,-6-1 0,-6 0 0,-6 1 0,-1-1 0,-5 6 0,-1 1 0,0 6 0,-5 0 0,4 0 0,-10 0 0,5 6 0,-7 6 0,7 2 0,6 4 0,13-5 0,7-6 0,0-2 0,-2-5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26 127 24575,'32'37'0,"-7"-11"0,-7-15 0,-6-10 0,1 5 0,-1-6 0,1 0 0,-1 0 0,1 0 0,-1 0 0,7-12 0,-11 4 0,3-10 0,-11 0 0,0 3 0,-8-22 0,0 14 0,-1-10 0,-3 15 0,5 5 0,-5 6 0,-7 2 0,5 5 0,-23 0 0,20 0 0,-21 5 0,24 2 0,-4 6 0,11-1 0,1 1 0,6-1 0,0 1 0,0-1 0,0 1 0,0-1 0,11 7 0,-2-11 0,9 3 0,-5-11 0,-1 0 0,1 0 0,-1 0 0,1 0 0,-1 0 0,6-6 0,-4-1 0,-1 0 0,-8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52 24575,'-13'0'0,"0"5"0,6 2 0,-4 6 0,10-1 0,-5 1 0,6 11 0,0-9 0,6 9 0,1-12 0,5-5 0,1-1 0,-1-6 0,1 0 0,-1-6 0,1-1 0,5-6 0,-4 1 0,4-1 0,-11 0 0,-1-5 0,-6-1 0,0-1 0,0 2 0,0 5 0,-6-5 0,-1 9 0,-6-2 0,1 11 0,-7 0 0,5 0 0,-10 6 0,16 1 0,-9 5 0,10 6 0,0 2 0,1-1 0,6-1 0,0-5 0,6-1 0,-5-5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53.380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24575,'0'18'0,"7"1"0,-6 7 0,12 3 0,-11-1 0,10 7 0,-10-7 0,4 1 0,1 6 0,-6-15 0,6 6 0,-1 1 0,-4 1 0,10 1 0,-10-3 0,11 1 0,-5-7 0,0 7 0,5-9 0,-12 0 0,5 1 0,7 15 0,-3-11 0,4 19 0,5-13 0,-16 0 0,10-3 0,-13-8 0,7 1 0,-6-1 0,12 0 0,-5 1 0,6 7 0,1-6 0,-1 7 0,0-9 0,1 9 0,-7-7 0,-2 7 0,0-1 0,2-6 0,0 7 0,11 16 0,-15-19 0,15 19 0,-11-25 0,0 1 0,5-1 0,-6 8 0,8-5 0,-7 5 0,5-7 0,-12 15 0,12-11 0,-12 11 0,6-15 0,-1 15 0,2-11 0,7 11 0,-7-15 0,4 7 0,-10 22 0,11-14 0,-5 20 0,6-34 0,0 7 0,1-1 0,-7-5 0,4 5 0,-4 0 0,7-5 0,-1 5 0,0 1 0,1-7 0,-1 15 0,0-7 0,1 1 0,-7-11 0,-2-10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0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1382 24575,'19'-18'0,"0"-1"0,6-7 0,-5 1 0,3 0 0,2-14 0,1 11 0,-1-11 0,4 0 0,-3-3 0,0 6 0,8-15 0,-13 28 0,-2-10 0,3 9 0,-13 5 0,9-1 0,0-4 0,-4 10 0,4-4 0,-5 5 0,-1 1 0,6-7 0,2 0 0,-1-1 0,5-4 0,-5 5 0,1-1 0,4-4 0,0-9 0,0-9 0,0 6 0,-9 4 0,-3 19 0,1 1 0,-1-1 0,1-5 0,0 4 0,-1-5 0,1 7 0,-1-1 0,1 0 0,-1-5 0,1-1 0,-1-7 0,1 7 0,-1 0 0,-5 7 0,5-1 0,-6 0 0,7 1 0,0-1 0,-6-5 0,4 4 0,-4-5 0,5 7 0,1-1 0,-1 0 0,1 1 0,-1-1 0,-5 0 0,4-5 0,-4 4 0,6-4 0,0 5 0,-7 0 0,0 6 0,-6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24575,'-7'12'0,"2"1"0,5 5 0,0-4 0,0 4 0,8 14 0,5-10 0,3 11 0,2-9 0,-2 9 0,-3-10 0,2 14 0,-3-23 0,1 9 0,0-9 0,-1 10 0,6-4 0,-4-1 0,4 5 0,-5-10 0,-1 4 0,-5-6 0,4 7 0,-4-6 0,6 6 0,-1-1 0,1-4 0,0 4 0,-1-6 0,1 1 0,-1-1 0,1 6 0,-1-4 0,1 4 0,-1-5 0,6 5 0,2 2 0,33 33 0,-8-16 0,25 22 0,-34-33 0,1-2 0,-23-12 0,4 1 0,-5-6 0,0 4 0,5-4 0,-4 5 0,4-5 0,-6 4 0,1-9 0,-1 9 0,1-10 0,-1 11 0,1-11 0,5 10 0,2-4 0,5 6 0,-6-1 0,-1-5 0,-5 4 0,-1-4 0,1 0 0,-1 4 0,7-4 0,-6 6 0,6-6 0,-7 4 0,1-4 0,-1 0 0,1-2 0,-1 1 0,1 1 0,-1 6 0,6-1 0,-4 1 0,5-1 0,-7 1 0,1-1 0,-1 1 0,6-1 0,-9-5 0,2-1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0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24575,'20'0'0,"17"0"0,-1 0 0,14 0 0,7 0 0,4 0 0,1 0-330,-1 0 0,-1 0 330,-2 0 0,-5 0 163,2 0-163,0 0 0,-13 0 0,-3 0 0,-14 0 0,-6 0 497,5 0-497,-5 0 0,6 0 0,14 0 0,-11 0 0,11 0 0,-20 0 0,5 0 0,-10 0 0,4 0 0,-5 0 0,-1-6 0,1 5 0,5-5 0,1 6 0,6-5 0,-5 3 0,-2-3 0,-5-1 0,-1-1 0,1 0 0,-1-4 0,6 9 0,2-9 0,-1 10 0,-1-5 0,-5 0 0,-1 5 0,1-5 0,0 6 0,-1 0 0,6-5 0,-4 3 0,4-9 0,0 10 0,-4-5 0,10 6 0,-5 0 0,1 0 0,-2 0 0,-5 0 0,-1 0 0,6 0 0,-4 0 0,10 0 0,-5 0 0,20 0 0,-16 0 0,8 0 0,-18 0 0,-1 0 0,1 0 0,-1 0 0,1 0 0,0 0 0,-1 0 0,1 0 0,5 0 0,-4 0 0,4 0 0,-6 0 0,1-6 0,-1 5 0,7-5 0,-6 6 0,6 0 0,-7-5 0,1 3 0,-1-3 0,1 5 0,5 0 0,-4 0 0,4-6 0,-6 5 0,7-11 0,-6 11 0,11-10 0,-10 9 0,4-3 0,-11 5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0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14550,'-12'0'0,"-1"0"4178,-5 0-4178,4 0 1735,-10 6-1735,10 0 943,-5 7-943,7 0 3169,5-1-3169,-5 1 0,3 18 0,1-14 0,0 15 0,8-19 0,0-1 0,0 1 0,11 5 0,-3-10 0,30 3 0,25-11 0,-20-5 0,22-8 0,-51-1 0,4-10 0,-11 4 0,-1-5 0,-6 6 0,0-5 0,0 10 0,-6-10 0,-7 15 0,-1-2 0,-10 17 0,5 1 0,-1 5 0,-4 6 0,5 2 0,-1-1 0,13 0 0,14-13 0,1 0 0,3-6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0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35 24575,'-13'0'0,"0"0"0,1 6 0,5 1 0,7 6 0,12-7 0,2 0 0,4-6 0,-5-6 0,-6-1 0,-2-5 0,-10-1 0,-2 0 0,-6 6 0,0 2 0,1 5 0,-1 5 0,0 2 0,6 6 0,2-1 0,10 1 0,2-1 0,6 1 0,5-1 0,15 4 0,-10-3 0,14 2 0,-23-8 0,4-2 0,-6-10 0,-5-2 0,-1-6 0,-6 0 0,0 1 0,-6-1 0,-1 6 0,-6 1 0,6 1 0,-4-8 0,4 5 0,-6-4 0,1 12 0,-1 0 0,-5 0 0,-2 12 0,1-4 0,0 16 0,12-10 0,2 4 0,10-6 0,2-5 0,6-1 0,18-23 0,-14 8 0,9-20 0,-20 14 0,-6-8 0,0 9 0,-6-5 0,-1 7 0,-5 10 0,-1 4 0,0 10 0,1 1 0,-1-1 0,6 1 0,1-6 0,6-2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1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24575,'-20'11'0,"2"-2"0,5 14 0,6-3 0,-4 5 0,9-6 0,-3 0 0,5-7 0,5 1 0,2-1 0,11-5 0,2-1 0,5-6 0,-6 0 0,5-6 0,-10-7 0,4-6 0,-11-6 0,-1 5 0,-6 2 0,0 5 0,-6 0 0,-1 6 0,-6 2 0,1 5 0,-1 5 0,0 2 0,1 6 0,5 18 0,-5-8 0,11 10 0,-5-15 0,6-5 0,6-1 0,-5-5 0,5-1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1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1077 24575,'13'-13'0,"5"-5"0,2-2 0,5-5 0,0 0 0,5-14 0,-9 16 0,2-14 0,1 4 0,-9 10 0,8-14 0,-10 17 0,-1-5 0,-5 5 0,4-4 0,-4 5 0,0-1 0,4-4 0,-4 5 0,6-7 0,5 1 0,1 0 0,1 0 0,-2 5 0,-11 2 0,4 5 0,-9 1 0,3-1 0,-5 0 0,6 1 0,1-1 0,5 0 0,1 1 0,10-20 0,-8 14 0,9-13 0,-17 18 0,4-5 0,-10 4 0,10-4 0,-4 5 0,6-5 0,5-2 0,-10 0 0,9 2 0,-10 5 0,0 1 0,-1-1 0,-6 0 0,5 1 0,2-1 0,0 0 0,-1 1 0,-6-1 0,0 0 0,0 6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1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24575,'0'12'0,"5"6"0,2-4 0,6 10 0,-1-5 0,1 6 0,10 14 0,-8-11 0,9 11 0,-9-1 0,-2-9 0,2 9 0,8 1 0,-7-16 0,12 14 0,-14-23 0,10 9 0,-10-3 0,4-1 0,-11-1 0,4-5 0,-4 0 0,6 5 0,-1-4 0,1 9 0,-1-9 0,-5 4 0,4 0 0,-4-4 0,6 4 0,0-5 0,-1 0 0,1-1 0,-1 6 0,1-4 0,-1 4 0,12 14 0,-9-15 0,8 20 0,-5-17 0,-4-1 0,4-1 0,-5-5 0,-1-1 0,1 1 0,-1-1 0,1 1 0,5 0 0,-4-1 0,4-5 0,-5 4 0,-1-4 0,1 6 0,-1-1 0,6 1 0,-4-1 0,4 1 0,-5-1 0,0 1 0,-1-1 0,6 1 0,-4 0 0,-1-1 0,-8-5 0,-5-1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20545,'18'0'0,"-4"-5"1905,4 3-1905,0-9 682,15 10-682,-4-5 351,9 0-351,1 5 1092,-11-5-1092,5 6 0,-9 0 0,-11 0 0,11 0 0,-10 0 0,10 0 0,36 0 0,-11 0 0,5 0 0,2 0 0,6 0 0,21 0 0,-28-8 0,-18 6 0,-6-6 0,-18 8 0,-1-6 0,1 5 0,-1-5 0,6 0 0,2 5 0,-1-10 0,0 9 0,-7-9 0,1 10 0,-1-5 0,1 6 0,-1 0 0,1 0 0,-1 0 0,1 0 0,5-6 0,1 5 0,7-5 0,-7 6 0,-1 0 0,0 0 0,-4 0 0,4 0 0,0 0 0,-4 0 0,5 0 0,-1 0 0,-4 0 0,9 0 0,-9 0 0,4 0 0,-5 0 0,-6 0 0,-2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9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24575,'-7'12'0,"2"1"0,5-1 0,0 6 0,0-4 0,0 5 0,0-7 0,0 1 0,5-1 0,2-5 0,11-1 0,-4-6 0,10-6 0,-10-7 0,-2-1 0,-6-4 0,-6 5 0,0 1 0,-6-1 0,-1 6 0,-5 1 0,-1 6 0,0 6 0,1 1 0,5 5 0,1 1 0,6 0 0,11 5 0,-3-10 0,11 3 0,-1-11 0,-21 0 0,11 0 0,-19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55.91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0 24575,'15'11'0,"-1"5"0,0-6 0,1 8 0,-1 1 0,0-1 0,1 0 0,-1 1 0,0-1 0,1 0 0,-1 9 0,0-7 0,7 7 0,-5-9 0,27 4 0,-17-3 0,11-5 0,-10 3 0,-4-7 0,-1 8 0,-1-8 0,-7 7 0,1-7 0,-1 8 0,7 0 0,1 9 0,0-7 0,-1 7 0,0-9 0,1 0 0,0 1 0,-1-1 0,-7-8 0,7 15 0,8-13 0,-5 14 0,9-7 0,-10-1 0,-1 0 0,-1 1 0,-1-1 0,18 16 0,-5-12 0,11 12 0,-9-15 0,-5-1 0,-1-8 0,-2 7 0,-11-7 0,4 0 0,-5 6 0,-1-6 0,7 9 0,1-1 0,1 0 0,4 1 0,-11-1 0,4-8 0,1 15 0,-5-13 0,5 14 0,-7-7 0,0-1 0,7 0 0,1 1 0,1-1 0,4 0 0,-11 1 0,5-1 0,-7-8 0,0 7 0,1-7 0,-1 0 0,7 6 0,-5-14 0,11 15 0,-11-7 0,11 8 0,-11 0 0,11-7 0,-11 5 0,4-14 0,-5 14 0,-1-14 0,1 15 0,-1-7 0,0 8 0,7 0 0,-5 1 0,5-1 0,-7 0 0,7-7 0,-5 5 0,4-6 0,-5 8 0,5 1 0,-4-1 0,5-8 0,-7 7 0,1-15 0,-1 14 0,0-14 0,1 14 0,-1-6 0,1 9 0,-1-1 0,0 0 0,1 1 0,-1-1 0,-6-16 0,-2 4 0,-6-14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9:4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 24575,'0'12'0,"0"1"0,0-1 0,5 1 0,2-1 0,6-5 0,-1-1 0,1-6 0,0 0 0,5-11 0,-4 2 0,-2-9 0,-6 0 0,-6 4 0,5-10 0,-9 10 0,3 1 0,-18 8 0,5 5 0,-10 0 0,10 0 0,-9 0 0,8 0 0,-3 5 0,6 2 0,-1 6 0,6-1 0,1 6 0,6-4 0,0 4 0,0-5 0,0 0 0,0-1 0,6 6 0,1-9 0,5 2 0,6-11 0,-4 0 0,4 0 0,-5 0 0,-1 0 0,1-6 0,0-1 0,-12-6 0,9 12 0,-9-9 0,11 9 0,-10-7 0,-9 3 0,-7 5 0,-10 0 0,15 0 0,-2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9:5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24575,'-8'12'0,"-3"6"0,10 2 0,-10-1 0,9 5 0,-4-10 0,6 4 0,6 0 0,1-10 0,6 9 0,-1-15 0,1 3 0,-1-5 0,1-6 0,-1-1 0,1-5 0,-6-1 0,-2-5 0,-5 4 0,0-5 0,0 7 0,0-1 0,0 0 0,-5 1 0,-2 5 0,-12 12 0,11 4 0,-3 9 0,11-6 0,11 6 0,-3-9 0,10 2 0,-5-17 0,-1-1 0,1-5 0,-6-1 0,-1 0 0,-12 0 0,-1 6 0,-6 2 0,1 5 0,-1 5 0,6-3 0,1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9:5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1470 24575,'27'-47'0,"-7"-7"0,4 26 0,-8-10 0,7 5 0,-2 5 0,3-11 0,0 14 0,1-14 0,-4 16 0,2-14 0,-5 17 0,-4-5 0,10 0 0,-10 5 0,-2-4 0,-1 10 0,2-10 0,1 5 0,9-6 0,-9-1 0,4 1 0,-5 6 0,0 0 0,-1 7 0,1-7 0,-6 5 0,4-4 0,-4 0 0,5 4 0,6-10 0,-4 10 0,4-4 0,-5 5 0,2-19 0,1-4 0,0-6 0,-1 9 0,-3 15 0,1 5 0,-1 0 0,1-5 0,-1 4 0,-5-4 0,10-1 0,-9 5 0,11-4 0,-7 5 0,1 1 0,-1-7 0,-5 5 0,4-4 0,-4 5 0,6 1 0,-1-1 0,6-5 0,-4 4 0,4-5 0,-5 7 0,0-6 0,-6 3 0,4-3 0,-4 6 0,5-1 0,1 0 0,-1 1 0,1-1 0,-1 0 0,-5 0 0,4 1 0,-9 5 0,3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9:5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24575,'13'0'0,"0"-5"0,5-2 0,-4 0 0,9 1 0,-9 6 0,10 0 0,-10 0 0,4 0 0,-6 0 0,1 0 0,0 0 0,-1-6 0,1 5 0,5-10 0,1 9 0,6-9 0,0 10 0,1-11 0,-1 5 0,-6 0 0,-1-4 0,-5 4 0,5 0 0,1-4 0,1 9 0,-2-3 0,-5-1 0,5 5 0,1-5 0,6 0 0,0 5 0,0-5 0,0 6 0,1 0 0,-7 0 0,5 0 0,-10 0 0,4 0 0,-6 0 0,1 0 0,5 0 0,1 0 0,7 0 0,-1 0 0,13 0 0,-9 0 0,3 0 0,-8 0 0,-4 0 0,5 0 0,-6 0 0,5 6 0,-5-5 0,7 10 0,-7-9 0,-1 3 0,-5-5 0,-1 0 0,1 0 0,-1 0 0,1 0 0,5 0 0,-4 0 0,4 0 0,-5 0 0,-1 0 0,1 0 0,-1 0 0,1 0 0,-1 0 0,6 0 0,-4 0 0,10 0 0,-10 0 0,4 0 0,0 0 0,-4 0 0,10 0 0,-10 0 0,9 0 0,-9 0 0,4 0 0,-5 0 0,0 0 0,-1 0 0,1 0 0,5 0 0,1 0 0,1 0 0,-2 0 0,-6-5 0,1 3 0,-1-3 0,7 5 0,-5 0 0,4 0 0,-6 0 0,1 0 0,-1 0 0,1 0 0,-1 0 0,1 0 0,-1 0 0,1 0 0,0 0 0,-1 0 0,1 0 0,-1 0 0,6 0 0,-4 0 0,4 0 0,-5 0 0,5 0 0,1 0 0,7 0 0,12 0 0,-10 0 0,5 0 0,-15 0 0,-5 0 0,0 0 0,-1 0 0,1 0 0,-1 0 0,1 0 0,-1 5 0,6 2 0,2 6 0,5-1 0,0 1 0,-11-6 0,-3-2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59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24575,'6'20'0,"6"3"0,8-3 0,10 18 0,-9-15 0,8 14 0,-15-17 0,4-1 0,-6-1 0,1 1 0,0-6 0,-1 6 0,1-7 0,-1 6 0,1-4 0,-1 4 0,6 0 0,-4 2 0,4-1 0,1 5 0,-6-10 0,11 10 0,-10-16 0,23 20 0,-20-19 0,21 20 0,-25-15 0,6 4 0,-7-5 0,1-1 0,-1 1 0,6-1 0,-4 1 0,4-1 0,-5 1 0,-1 5 0,1 2 0,0-1 0,-6-1 0,4-5 0,16 46 0,-9-35 0,15 40 0,-21-50 0,1 5 0,-1-1 0,1-4 0,-1 4 0,-5-6 0,5 1 0,-5-1 0,5 6 0,1-4 0,-1 4 0,1-5 0,-1 0 0,1-1 0,-1 1 0,1-1 0,-1 6 0,1-4 0,-1 4 0,1-5 0,-6-1 0,4 1 0,-4 0 0,6-1 0,-1 1 0,1-1 0,-1 1 0,1-1 0,-6 1 0,4-1 0,-4 1 0,0-1 0,4 1 0,-10-1 0,5 1 0,0 0 0,-5-1 0,10 1 0,-10-1 0,11 1 0,-5-1 0,5 1 0,1-1 0,-1 1 0,-5-1 0,4 1 0,-4-1 0,6 7 0,-1-5 0,1 4 0,-1-11 0,1 4 0,-6-10 0,-2 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1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24575,'-7'13'0,"7"-1"0,7 1 0,6 5 0,-1-4 0,3 23 0,-2-14 0,3 10 0,-4-15 0,1-6 0,-1 1 0,1-1 0,-1 1 0,1 5 0,-1-4 0,1 4 0,-1 0 0,1-4 0,-1 4 0,1 0 0,0-4 0,-1 4 0,1-5 0,-6-6 0,-2-1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1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8191,'-20'19'0,"2"5"5063,5-10-5063,0 4 2818,1-6-2818,-1 1 1719,0 0-1719,6-1 6784,-4 1-6784,4 5 0,-6-4 0,6 4 0,-4-6 0,4 1 0,-6-1 0,6 1 0,-4 5 0,4-4 0,-6 4 0,6-5 0,-4-1 0,4 6 0,-6-4 0,1 10 0,-1-5 0,6 1 0,1-2 0,12-5 0,6-1 0,-3-5 0,2-1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1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24575,'7'-13'0,"4"-5"0,-4 4 0,6-4 0,-1 0 0,1 3 0,-1-3 0,1 0 0,-1 4 0,1-10 0,0 4 0,-6 12 0,-8 9 0,0 13 0,-5 4 0,6-5 0,0-1 0,0 7 0,0-5 0,0 4 0,0-6 0,0 1 0,0-1 0,0 1 0,0-1 0,0 1 0,0-1 0,0 7 0,0-6 0,0 11 0,0-4 0,0-1 0,0-1 0,6-5 0,-5-6 0,5-2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2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24575,'0'18'0,"12"1"0,-4 1 0,26 23 0,-11-19 0,7 14 0,-12-20 0,-5-5 0,-6 0 0,4 5 0,-4-4 0,5 4 0,1 0 0,-6-4 0,4 9 0,-4-9 0,11 10 0,-4-10 0,10 10 0,-16-10 0,9 4 0,-16-11 0,5-2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2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14470,'0'13'0,"-6"5"4202,-1 1-4202,-6 6 1749,6-5-1749,-4-2 952,9-5-952,-9 5 3202,10 1-3202,-10 1 0,9-2 0,-9 0 0,9 1 0,-3 1 0,5-2 0,0-5 0,0-1 0,0 1 0,0-1 0,0 1 0,0-1 0,0 1 0,-6-1 0,5 1 0,-5-1 0,1 1 0,3 0 0,-4-6 0,6-2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05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1638 1 24575,'-14'18'0,"-1"0"0,1 1 0,-7-1 0,5 0 0,-5 1 0,6-1 0,1 0 0,-1 1 0,1 7 0,-1-5 0,1 5 0,-1-8 0,1 1 0,6-1 0,-5 8 0,5 3 0,-7-1 0,1-1 0,-1-9 0,1 1 0,-1-1 0,1 8 0,-1-5 0,1 5 0,6-7 0,-5 7 0,5-6 0,-7 7 0,1-9 0,-1 1 0,1-1 0,-1 8 0,1-5 0,-1 13 0,1-13 0,-1 5 0,1-7 0,-1-1 0,-6 8 0,5-5 0,-5 5 0,7-7 0,-7-1 0,5 0 0,-5 1 0,6-1 0,-6 0 0,5 1 0,-5-1 0,0 0 0,5 1 0,-5-1 0,7 0 0,-1 1 0,1-1 0,-7 0 0,5 1 0,-5-1 0,7-8 0,-1 6 0,1-14 0,-1 15 0,1-15 0,-1 14 0,1-6 0,-1 9 0,1-1 0,-1-8 0,1 6 0,-1-5 0,1 7 0,-1 0 0,0 1 0,1-9 0,-1 6 0,-5 2 0,-3 3 0,-6 5 0,7-16 0,-6 7 0,12-7 0,-5 0 0,7 6 0,-7-5 0,5 7 0,-11 0 0,4 1 0,1-1 0,-6 0 0,12 1 0,-5-1 0,7-8 0,-1 6 0,-5 3 0,3 1 0,-3 6 0,5-7 0,1-1 0,5 0 0,3 1 0,12-1 0,-4-8 0,4-2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2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24575,'18'-7'0,"-4"2"0,10 16 0,-16 3 0,3 5 0,-11-1 0,0 1 0,0-5 0,0 4 0,-5-6 0,-2 1 0,-6-1 0,0-5 0,1 4 0,-1-15 0,6 14 0,7-9 0,7 12 0,5-1 0,1 1 0,-1-1 0,20 3 0,-15-1 0,15-5 0,-20 2 0,1-9 0,-1 9 0,1-10 0,-1 10 0,1-9 0,-6 3 0,-2-5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2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24575,'15'38'0,"-7"-15"0,6 14 0,-5-4 0,7 9 0,0-6 0,-1 1 0,-2-23 0,5 10 0,-4-10 0,4 4 0,-11-6 0,4 1 0,-10 0 0,10-1 0,-4 1 0,0-1 0,4 6 0,-9-4 0,9 4 0,-10 0 0,10 2 0,-9-6 0,3-3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2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24575,'-32'8'0,"15"-1"0,-20 14 0,22-7 0,-3 4 0,6-5 0,-1-1 0,6 1 0,-4 5 0,9-4 0,-3 10 0,5-5 0,-6 6 0,4-5 0,-9 3 0,4-9 0,-6 4 0,1-5 0,-1-1 0,6 1 0,1 0 0,6-1 0,0 1 0,0-1 0,0-5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2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24575,'12'-13'0,"1"6"0,-1 7 0,1 13 0,-6 0 0,-2 6 0,-5-7 0,6 1 0,-5-1 0,5 1 0,-12-1 0,-1 1 0,11-1 0,4 1 0,12-6 0,-2 4 0,0 2 0,-4 1 0,-1 4 0,-8-6 0,-5 1 0,0-1 0,0 1 0,-5 5 0,-2-10 0,-6 3 0,0-11 0,1 0 0,-1 0 0,0 0 0,1 0 0,-1 0 0,0 0 0,0 0 0,6 0 0,2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2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24575,'12'-7'0,"1"1"0,-1 6 0,1 0 0,5 0 0,2 0 0,-1 0 0,5 0 0,-5 0 0,6 0 0,0 0 0,-5 0 0,4 0 0,-10 0 0,4 0 0,-6 0 0,1 0 0,-1 0 0,6 0 0,-4 0 0,5 0 0,-7 0 0,1 0 0,-1 0 0,6 6 0,-4-5 0,4 5 0,-5-6 0,-6 0 0,-2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24575,'0'12'0,"0"1"0,0-1 0,0 6 0,11 2 0,-3-1 0,10 5 0,-5 1 0,-1-4 0,1 8 0,0-15 0,-1 4 0,1-5 0,-1-1 0,1 6 0,-1-4 0,1 4 0,-1-5 0,1-6 0,-1 4 0,1-4 0,-1 6 0,1-1 0,0 1 0,-1-1 0,-5 1 0,4-1 0,-9 1 0,3-1 0,1 1 0,1 0 0,5 5 0,1-4 0,-1 4 0,-5-11 0,-1-2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18081,'-19'11'0,"5"-2"2939,2 9-2939,6 0 1110,6-4-1110,-6 10 582,5-11-582,-10 11 1863,9-10-1863,-9 10 0,4-10 0,-14 40 0,6-27 0,-8 41 0,10-39 0,-3 9 0,9-18 0,2-2 0,5 0 0,-6-4 0,-1 9 0,-6-3 0,6 5 0,-4-5 0,10-2 0,-5-11 0,6-2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13 165 24575,'-7'-13'0,"1"0"0,12-5 0,1 4 0,5-4 0,1 5 0,5 6 0,1-4 0,1 4 0,-2-6 0,-5 0 0,-7 1 0,6-1 0,-11 17 0,5-1 0,-6 34 0,0-20 0,0 32 0,0-33 0,0 19 0,0-21 0,0-1 0,0-8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24575,'13'-7'0,"5"-4"0,2 9 0,5-3 0,13 5 0,4 0 0,13 0 0,28 0 0,-21 0 0,21 0 0,-29 0 0,-1 0 0,15 0 0,-12 0 0,-4 0 0,-10 0 0,7 0 0,-26 0 0,6 0 0,-17 0 0,7 0 0,0 0 0,1 0 0,-8 0 0,-6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24575,'0'12'0,"11"7"0,-2-5 0,9 9 0,28 25 0,-20-16 0,27 21 0,-28-28 0,-5-6 0,-2-1 0,-6-5 0,1-1 0,-6 1 0,4-1 0,-10 1 0,11 5 0,-11-4 0,10 4 0,-10-11 0,5-1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07.0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312 1 16747,'-8'26'0,"2"-5"3445,6 5-3445,0-8 1345,0 1-1345,-7-1 715,6 0-715,-6 9 2323,7-7-2323,0 7 0,-6-1 0,-5 31 0,2-14 0,0 22 0,9-37 0,0-1 0,0-9 0,-7 0 0,6 1 0,-6-1 0,7 0 0,-6 9 0,4-7 0,-4 15 0,-1-7 0,6 9 0,-12-9 0,5 7 0,0-6 0,-12 15 0,17-13 0,-10 12 0,7-23 0,4 15 0,-4-15 0,-1 6 0,6-7 0,-12-1 0,5 0 0,-7 1 0,1-1 0,-1 0 0,7 1 0,2-1 0,-1 0 0,6 1 0,-12-1 0,5 9 0,0-15 0,1 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24575,'-11'18'0,"8"-4"0,-14 10 0,16-5 0,-11 6 0,11-5 0,-10-2 0,4 0 0,-6 2 0,6-1 0,-4 5 0,-8 1 0,10-4 0,-14 8 0,16-9 0,0-1 0,1-1 0,1-5 0,3-6 0,-3-2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20419,'13'0'0,"0"0"1960,-1 0-1960,1 0 705,5 11-705,-10-3 362,3 10-362,-11 0 1129,0 2-1129,0-1 0,0 5 0,-5-4 0,-2-1 0,-6-1 0,0-5 0,1-1 0,-1 1 0,11-12 0,4 3 0,10-9 0,1 10 0,-1 2 0,6 0 0,-4 4 0,10-9 0,-10 9 0,4-10 0,0 10 0,-4-9 0,-1 3 0,-8-5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24575,'18'0'0,"1"0"0,20 0 0,-11 0 0,24 0 0,-29 0 0,8 0 0,-18 0 0,-1 0 0,7 0 0,0 0 0,1 0 0,-2 0 0,-6 0 0,1 0 0,-1 0 0,1 0 0,-1 0 0,1 0 0,-1 6 0,1-5 0,5 5 0,-4-6 0,4 0 0,-5 5 0,-6-3 0,-2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4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24575,'13'13'0,"-1"-1"0,1 6 0,-6-4 0,4 4 0,-4 0 0,6 2 0,10 18 0,-8-15 0,14 26 0,-15-27 0,4 14 0,-5-11 0,-1 6 0,-5-10 0,-1 2 0,-1-10 0,2 5 0,0-4 0,4 4 0,-4 0 0,6-4 0,-1 4 0,-5-11 0,-1-1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24575,'-12'0'0,"-1"0"0,0 6 0,1 1 0,-1 6 0,6-1 0,1 1 0,1 5 0,-2-4 0,-6 9 0,6-9 0,1 10 0,1-5 0,3 1 0,-12 17 0,7-14 0,-9 10 0,4-15 0,-6 6 0,3-9 0,3 9 0,6-12 0,6 1 0,0-1 0,0 1 0,0-6 0,0-2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24575,'25'25'0,"-17"-6"0,-9-1 0,-13-5 0,-4-1 0,5 1 0,12-1 0,2 1 0,17 0 0,-4-7 0,10 6 0,-10-11 0,4 10 0,-6-4 0,1 6 0,-1-1 0,-5 1 0,-1 5 0,-12 1 0,-1 1 0,-6-2 0,1-5 0,-1-6 0,-5-2 0,4-5 0,-10 6 0,10 1 0,1 0 0,8-2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24575,'12'13'0,"1"-1"0,-1 1 0,34 33 0,-19-25 0,39 36 0,-43-48 0,14 13 0,-23-15 0,4 6 0,-5-1 0,-1 1 0,1-1 0,-1-5 0,6 10 0,7 3 0,-4 0 0,3-1 0,-11-8 0,-1-4 0,6 5 0,-4 1 0,4-1 0,-5 1 0,-6-6 0,-2-2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24575,'-12'0'0,"-1"0"0,-5 0 0,4 0 0,-10 12 0,10-4 0,1 10 0,2-5 0,9-1 0,-9 12 0,10 10 0,-5-5 0,6 8 0,0-12 0,0-4 0,0 2 0,-5-5 0,-3-4 0,1 5 0,2-7 0,-1 6 0,5 2 0,-11-1 0,5-1 0,-5-5 0,-9 24 0,12-18 0,-11 18 0,13-25 0,-5 6 0,-1-4 0,0 4 0,12-11 0,-3-1 0,9-6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4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24575,'6'-18'0,"1"4"0,5-4 0,1 5 0,0 0 0,-1 1 0,1-7 0,-1 5 0,1-4 0,-6 17 0,-2 2 0,-5 11 0,0 1 0,6 5 0,1 7 0,0-4 0,-2 3 0,-5-12 0,0 1 0,0-1 0,0 1 0,0-1 0,6 1 0,-5 0 0,5 5 0,-6 1 0,5 6 0,-3-5 0,3-2 0,-5-6 0,6 1 0,-5-1 0,10 1 0,-4 0 0,6-1 0,-6 1 0,4-1 0,-4 1 0,6 5 0,-1-4 0,-5-2 0,-1-6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24575,'-1'19'0,"13"10"0,4-13 0,7 7 0,-10-10 0,-1 5 0,1-4 0,0 4 0,-1-5 0,-5-1 0,-1 1 0,-1-1 0,2 1 0,6-1 0,-1 6 0,12 15 0,-9-10 0,3 9 0,-7-20 0,-4 1 0,0-1 0,-2 1 0,1 5 0,-5-4 0,10 4 0,-9-5 0,9-1 0,-4 6 0,5-4 0,-5 4 0,5-5 0,-11-6 0,4-2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08.5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24575,'0'18'0,"0"0"0,0 9 0,0-7 0,0 7 0,6-1 0,2 3 0,7-1 0,-1-1 0,0-1 0,1-5 0,-1 13 0,7-5 0,-5 7 0,5 1 0,-1 0 0,-10-9 0,9-1 0,-11-9 0,6 0 0,-6 1 0,5-1 0,-5 0 0,6 1 0,1-1 0,-1 0 0,0 1 0,1-1 0,-1 9 0,0-7 0,1 15 0,-1-15 0,0 6 0,7 1 0,2 1 0,-1 1 0,-1-3 0,-7-15 0,0 5 0,1-14 0,-1 14 0,0-6 0,1 9 0,-1-1 0,0 0 0,-6 1 0,5 7 0,-5 3 0,0-1 0,-2-1 0,1-9 0,-6 0 0,6 1 0,-1-1 0,-4 0 0,10 9 0,-10-7 0,4 7 0,-6-9 0,7 0 0,-6 1 0,12-1 0,-11 0 0,11 1 0,-12-1 0,12 8 0,-5-5 0,0 5 0,5-7 0,-12-1 0,6 0 0,-1 1 0,-4-9 0,4-2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5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13419,'-18'0'0,"4"0"4494,-5 0-4494,7 5 1937,-1-3-1937,0 9 1067,1-4-1067,-1 5 3658,0 1-3658,-5 5 0,4-4 0,-4 4 0,0 0 0,-2-4 0,0 4 0,-15 11 0,24-12 0,-12 12 0,23-16 0,0-1 0,0 1 0,-5-1 0,3 1 0,-15 16 0,15-12 0,-10 12 0,7-16 0,9-1 0,-8-5 0,9-1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5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24575,'13'0'0,"-1"6"0,1 6 0,-6 2 0,4 4 0,-10-5 0,5-1 0,-6 6 0,0-4 0,0 4 0,0-5 0,0 0 0,-6-1 0,-1 1 0,-6-1 0,1-5 0,-1-1 0,0-12 0,1-1 0,-1 0 0,0-4 0,12 4 0,2 0 0,12-5 0,5 11 0,-4-5 0,4 6 0,-6 0 0,1 6 0,0 1 0,-1 5 0,1 1 0,-1-1 0,1 1 0,-1 0 0,1-6 0,-1-2 0,6 1 0,-4 1 0,4 0 0,-5-2 0,0 1 0,-1 1 0,-5 0 0,-1-2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5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24575,'13'0'0,"-1"0"0,1 0 0,5 0 0,2 6 0,-1-5 0,-1 5 0,0-6 0,-4 0 0,4 5 0,-5-3 0,0 3 0,-1-5 0,1 0 0,18 0 0,-14 0 0,15 0 0,-20 6 0,1-5 0,0 10 0,-1-9 0,1 9 0,-6-10 0,-2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0:5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24575,'0'12'0,"6"1"0,1-1 0,5 1 0,-5-1 0,10 6 0,-9-4 0,21 23 0,-8-14 0,9 16 0,12 10 0,-19-23 0,12 17 0,-17-25 0,18 24 0,-12-17 0,11 15 0,-23-27 0,1-6 0,-6-2 0,-2-5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14215,'-13'0'0,"-5"6"4276,4 1-4276,-10 11 1795,10-4-1795,-10 10 980,10-10-980,-4 9 3309,3 10-3309,7-10 0,-6 9 0,13-20 0,-5 1 0,1-1 0,3 1 0,-3 5 0,5-4 0,-6 4 0,5-6 0,-5 7 0,6-5 0,5 4 0,-3-6 0,9 1 0,-10-1 0,16 18 0,-14-19 0,8 11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51 21345,'0'-13'0,"6"1"1546,1-1-1546,11 6 545,1 1-545,6 6 279,6 0-279,-10 0 860,3 0-860,-12 0 0,1 6 0,-6 1 0,-2 5 0,-10 6 0,-2-4 0,-6 4 0,0-5 0,1 0 0,-1-1 0,0 1 0,12-1 0,8 6 0,7-4 0,4 10 0,-11-10 0,-2 4 0,-16 0 0,3-10 0,-22 15 0,9-9 0,-4 5 0,1-1 0,10-11 0,-10-1 0,10-6 0,-10 0 0,10-6 0,7-1 0,3 0 0,9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0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24575,'13'-5'0,"5"3"0,15-3 0,-5 5 0,5 0 0,-15 0 0,0 0 0,-4 0 0,4 0 0,-5 0 0,5 0 0,7 0 0,2 0 0,3 0 0,-5 0 0,6 0 0,-10 0 0,3 0 0,-12 0 0,1 0 0,-1 0 0,1 5 0,-1-3 0,1 3 0,-1-5 0,1 0 0,-1 0 0,1-5 0,-6 3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07.58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13 1 24575,'-6'12'0,"5"1"0,-5-1 0,6 1 0,0-1 0,6 1 0,1 0 0,11-1 0,-4-5 0,4-1 0,0-6 0,2 0 0,-1 0 0,10-6 0,-13-1 0,7-6 0,-10 1 0,-1-1 0,1 0 0,-6 1 0,-7-1 0,-7 6 0,-6 7 0,0 1 0,1 10 0,-1-4 0,12 6 0,2-12 0,6-2 0,-2-12 0,-10 0 0,-2 6 0,-6 2 0,-5 10 0,4 2 0,-4 6 0,11-6 0,1-2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08.798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26 0 24575,'-13'6'0,"6"1"0,2 5 0,5 1 0,0-1 0,0 1 0,0-1 0,5 1 0,2-6 0,11-2 0,2-10 0,-1-2 0,-1-6 0,-5-5 0,-6 4 0,-1-5 0,-12 7 0,-7 10 0,-1 4 0,-4 10 0,5 1 0,6-6 0,2-2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0.270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26 24575,'13'0'0,"-1"0"0,6 0 0,2 0 0,5 0 0,13 0 0,-9 0 0,34 0 0,-19 0 0,50 0 0,-32 0 0,-6 0 0,-1 0 0,-7 0 0,18-6 0,-41 5 0,-5-5 0,4 0 0,-10 5 0,4-5 0,-6 6 0,1 0 0,5 0 0,-4 0 0,4 0 0,-6 0 0,12 0 0,-3 0 0,15 0 0,-15 0 0,3 0 0,-12 0 0,20 8 0,-4-6 0,26 7 0,-26-9 0,9 0 0,-23 0 0,4 0 0,-5 0 0,-1 5 0,1-3 0,-1 3 0,1-5 0,0 0 0,-1 0 0,1-5 0,-6 3 0,-2-4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 24575,'-14'6'0,"6"6"0,1 17 0,7 5 0,-6-5 0,4 8 0,-11-1 0,2 20 0,2-22 0,-6 20 0,0-17 0,5-7 0,-9 5 0,11-9 0,-7 11 0,7-6 0,-4 11 0,3-21 0,1 5 0,-17 20 0,14-12 0,-16 14 0,10 6 0,1-20 0,5 14 0,-1-14 0,-3 3 0,5-6 0,-9 11 0,11-21 0,-7 5 0,7 1 0,-4-7 0,10 6 0,-5-7 0,7-1 0,-6 0 0,4 9 0,-10 1 0,3 9 0,1-8 0,-4 5 0,3-13 0,1 5 0,-4 1 0,10 1 0,-5 9 0,1-1 0,-11 29 0,0-30 0,-7 28 0,9-35 0,-2 28 0,8-14 0,-7 14 0,5 1 0,2-24 0,-6 21 0,7-33 0,-1 5 0,-3 1 0,3 1 0,-5 9 0,6-9 0,-5 7 0,5-7 0,0-7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14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3 24575,'-15'8'0,"7"2"0,8 16 0,8 3 0,7 8 0,-1-9 0,0-10 0,1-9 0,-1-9 0,0 0 0,1-9 0,-7-1 0,-2-8 0,-6-1 0,7 0 0,-6 1 0,5-1 0,-12 1 0,-2-1 0,-7 9 0,1 2 0,-1 16 0,1 2 0,6 8 0,1 1 0,7-1 0,7 0 0,1 1 0,6-9 0,-6-2 0,-2-8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1.40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0 24575,'13'20'0,"-1"-2"0,1-6 0,-1 1 0,1-1 0,5 1 0,1-1 0,1 1 0,-2-1 0,-5 1 0,-1-1 0,1 1 0,-1 0 0,1-1 0,-1 1 0,-5-1 0,4 1 0,-4 5 0,6-4 0,-6 4 0,4-6 0,-10 1 0,11 0 0,-5-1 0,5-5 0,-5-1 0,-1-6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2.101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203 1 24575,'-13'7'0,"-5"10"0,4-3 0,-5 5 0,12-1 0,-4-5 0,10 5 0,-16 1 0,14 1 0,-8-2 0,5 6 0,5-3 0,-10 4 0,9-2 0,-9-9 0,10 4 0,-11-5 0,11-1 0,-10 1 0,4-1 0,-6 7 0,6-5 0,1-2 0,6-6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3.102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1 159 24575,'12'-13'0,"1"6"0,5-4 0,-4 4 0,9-6 0,-9 0 0,5 1 0,-1-1 0,-4 0 0,4 6 0,0-4 0,-4 4 0,4-6 0,-6 6 0,1-4 0,-1 15 0,-10-3 0,2 12 0,-15 5 0,4 2 0,-6 5 0,6-6 0,-7 18 0,6-14 0,-7 10 0,8-15 0,1-5 0,6-1 0,0 1 0,0-1 0,0 1 0,0-1 0,-5 1 0,3 5 0,-3-4 0,-1 4 0,5-5 0,-5-1 0,6-5 0,0-1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4.19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24575,'0'18'0,"0"-4"0,8 23 0,-6-20 0,12 20 0,-7-17 0,6 5 0,-1 0 0,1 0 0,-1-6 0,1 5 0,10 1 0,-7-4 0,7 3 0,-10-12 0,0 1 0,-7-1 0,6 1 0,-5-1 0,5 1 0,-5-1 0,4 1 0,-9-6 0,3-1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4.83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267 8 24575,'-13'-7'0,"-5"7"0,4 7 0,-4 11 0,5-4 0,0 9 0,1-3 0,-1 5 0,0-5 0,1-2 0,-1 0 0,0 7 0,1-4 0,5 2 0,-5-10 0,11-1 0,-10 1 0,4 0 0,-6-1 0,0 6 0,1-4 0,4 4 0,3-11 0,5-1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5.741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77 24575,'13'0'0,"0"0"0,-1 0 0,1 0 0,5-11 0,1-3 0,1-6 0,-2 2 0,-6 6 0,-10 10 0,2 3 0,-15 17 0,9 2 0,-9 11 0,4-5 0,0-1 0,-4-1 0,4-5 0,0 6 0,1 12 0,6-15 0,0 7 0,5-16 0,-3-6 0,3-2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16.62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1 20495,'12'0'0,"1"0"1927,5 0-1927,-4 0 691,23 0-691,-14 0 355,15 0-355,-13 0 1107,0 0-1107,14 0 0,-11 0 0,16 6 0,-23-5 0,3 10 0,-12-10 0,1 5 0,5 0 0,-4-5 0,4 5 0,-5-6 0,-1 0 0,-5 0 0,-1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0.877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89 2 14880,'-12'0'0,"-1"0"4077,0 0-4077,0 6 1676,1 1-1676,5 5 908,-5 1-908,11-1 3034,-5 1-3034,6-1 0,6 1 0,1-6 0,6-1 0,-1-1 0,1-4 0,-1 5 0,1-12 0,-1-1 0,1-5 0,-1-1 0,6-5 0,2 4 0,-6-5 0,-9 7 0,-12 5 0,-5 1 0,-1 6 0,0 0 0,1 0 0,-1 6 0,6 0 0,7 7 0,7-6 0,5-7 0,1-7 0,-12-6 0,-2 6 0,-12 2 0,-5 5 0,4 0 0,-10 5 0,15 2 0,4 6 0,12-6 0,5-2 0,-5-5 0,-1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2.262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110 1 14571,'-12'0'0,"-1"0"4171,-5 0-4171,4 0 1732,-5 5-1732,7 2 941,5 6-941,1-1 3160,6 1-3160,0-1 0,0 1 0,6 10 0,0-7 0,13 7 0,-5-16 0,9-1 0,-3-6 0,-1 0 0,5 0 0,-10-6 0,4-6 0,-5-8 0,-7 0 0,0 2 0,-6 5 0,-6 1 0,-1 5 0,-5 1 0,-31 6 0,23 0 0,-29 6 0,35 1 0,-10 5 0,10 1 0,7-6 0,8-2 0,12-5 0,-1 0 0,7-5 0,-6-2 0,0-6 0,-2 0 0,-15 0 0,2 6 0,-10 7 0,-7 2 0,0 3 0,5-5 0,3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3.663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20 24575,'18'0'0,"2"0"0,5 0 0,0 0 0,14 0 0,2 0 0,15 0 0,-1 8 0,0-6 0,-13 6 0,10-8 0,-10 0 0,5 0 0,-7 0 0,-15 0 0,-7 0 0,17 0 0,-17 0 0,23 0 0,-27 0 0,4-5 0,-6 3 0,1-3 0,-1 5 0,6 0 0,-4 0 0,4 0 0,1 0 0,-6 0 0,6 0 0,-1 0 0,12-6 0,-7 5 0,12-5 0,-22 6 0,11 0 0,-10 0 0,10 0 0,-10-6 0,-13 5 0,2-5 0,-14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16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14 24575,'-6'19'0,"-2"-1"0,-1 0 0,3 1 0,6 7 0,0-6 0,0 7 0,6-9 0,2-8 0,7-1 0,-1-18 0,-6-1 0,-2-9 0,-6 1 0,0-1 0,0 1 0,0-1 0,0 1 0,0-1 0,-6 1 0,-2 16 0,0 4 0,1 16 0,7 0 0,0 1 0,0-1 0,0 0 0,7 1 0,1-18 0,6-3 0,0-16 0,-6-1 0,-1 1 0,-7-1 0,0 1 0,0-1 0,-7 1 0,-1 7 0,-6 11 0,-1 10 0,14 17 0,-4-15 0,11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4.694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13 24575,'13'-7'0,"-1"2"0,7 16 0,-6-3 0,11 16 0,-10-10 0,23 15 0,-14-9 0,16 11 0,-20-12 0,5-1 0,1 6 0,15-6 0,-6 6 0,4-9 0,-18-2 0,3 5 0,-9-4 0,10 4 0,-10-5 0,23 10 0,-20-8 0,15 9 0,-20-12 0,-5 1 0,5-1 0,-11-5 0,4-1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5.381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242 8 24575,'-13'-7'0,"-5"7"0,4 7 0,-5 11 0,12-4 0,2 9 0,-1-9 0,5 4 0,-11-5 0,11 0 0,-10-1 0,9 6 0,-9-4 0,10 4 0,-11 0 0,5 19 0,-5-8 0,-1 7 0,6-18 0,-4 6 0,4-9 0,0 9 0,-5-6 0,11-4 0,-10 4 0,4 0 0,0-4 0,1 4 0,6-5 0,0-6 0,0-2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6.36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13 13960,'19'-5'0,"-5"3"4348,9-3-4348,-9 5 1841,4 0-1841,-5 0 1007,-1 0-1007,1 5 3419,-1 2-3419,-5 6 0,-1 5 0,-6 7 0,0-4 0,0 2 0,0-10 0,-6 16 0,-1-12 0,-11 7 0,4-13 0,-10-10 0,10 10 0,-4-9 0,5 9 0,-5-15 0,9 2 0,-2-11 0,11 1 0,6-1 0,1 0 0,5 1 0,1 5 0,5 1 0,-4 6 0,4 6 0,-5 1 0,5 5 0,-4 1 0,4-1 0,-6 1 0,-5-6 0,-1-2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7.42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24575,'20'19'0,"-2"0"0,-6-7 0,1 1 0,5 5 0,2 1 0,10 20 0,-9-11 0,8 11 0,-10-14 0,6 0 0,-5-6 0,3 16 0,2 1 0,-4-2 0,2 3 0,1-12 0,-9-4 0,3-3 0,-12-12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7.98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221 7 24575,'-18'-7'0,"-1"7"0,-1 7 0,-1 25 0,13-15 0,-5 20 0,11-23 0,-9 4 0,9 0 0,-9-4 0,10 4 0,-11 0 0,5-4 0,-17 21 0,15-18 0,-14 12 0,16-16 0,0-1 0,1 1 0,6-6 0,0-2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9.08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26 14401,'13'-7'0,"-1"1"4222,6 1-4222,-4 3 1762,4-3-1762,0 10 959,-4 2-959,-1 6 3231,-8-1-3231,-5 1 0,0-1 0,0 1 0,0 0 0,0-1 0,-5 1 0,-2-1 0,-6-5 0,0 4 0,1-9 0,-1 3 0,0-5 0,12 6 0,2 1 0,12 5 0,5 6 0,26 4 0,-18-7 0,22-1 0,-29-9 0,1 2 0,4 6 0,-11-1 0,-11-5 0,-11-1 0,-29-6 0,-4-8 0,11 6 0,6-7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29.92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0 24575,'12'0'0,"1"0"0,-1 0 0,7 6 0,19-5 0,33 18 0,-17-16 0,-2 10 0,3 0-651,21-10 651,-18 10 0,1 0 0,31-10 0,-26 10 0,-33-13 0,-18 0 0,-1 6 0,-5-5 0,-1 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35.36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77 34 20092,'-13'0'0,"1"0"2103,-1 5-2103,0 2 761,6 6-761,7-1 392,7 1-392,-6-12 1227,-2-2-1227,-12-12 0,6 12 0,2 2 0,5 11 0,5 1 0,2-6 0,6-2 0,5-5 0,1-11 0,1 3 0,-8-10 0,-1-1 0,-9 5 0,3-4 0,-10 5 0,-2 6 0,-11 13 0,3 8 0,-3 11 0,6 11 0,4-14 0,3 8 0,5-18 0,17 12 0,-8-14 0,21 6 0,-11-27 0,-5 3 0,-3-16 0,-11 4 0,0 1 0,-5 0 0,3 18 0,-9 2 0,4 12 0,-6-1 0,6 1 0,7-1 0,13-10 0,-5 2 0,3-10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36.613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89 0 20408,'-18'0'0,"4"0"1965,-4 0-1965,-1 6 706,11 1-706,-3 5 364,11 1-364,0-1 1132,5 1-1132,2-1 0,11-5 0,-4-1 0,4-6 0,-5 0 0,5 0 0,2-11 0,-6 2 0,-3-9 0,-11 5 0,-6 1 0,-1 10 0,0 3 0,1 12 0,6-1 0,6 1 0,-5-12 0,5-2 0,-6-12 0,0 6 0,0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37.92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26 12118,'13'7'0,"5"-2"4795,-4-5-4795,9 0 2167,-3 0-2167,5-5 1217,-6 3-1217,5-3 4278,-4 5-4278,5 0 0,24 0 0,-17 0 0,31 0 0,-22 0 0,43 0 0,-36 0 0,13-6 0,-43 5 0,-5-5 0,5 0 0,1 5 0,20-5 0,-16 6 0,14 0 0,-18 0 0,6 0 0,1 0 0,10 0 0,-14 0 0,7 0 0,-16 0 0,-1 0 0,1 0 0,5 0 0,-4 0 0,10 0 0,-10 0 0,4 0 0,-6 0 0,1 0 0,5 6 0,-10-5 0,3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24575,'0'18'0,"6"1"0,2 7 0,6-5 0,1 5 0,-1 0 0,0-5 0,-6 5 0,5-7 0,-5-1 0,0 0 0,-1 1 0,-1-1 0,2 0 0,0 1 0,5 7 0,-12-6 0,6 7 0,-1-1 0,-4-5 0,10 5 0,-4 1 0,0-7 0,5 7 0,-11-9 0,10 0 0,-4 9 0,7-7 0,-1 7 0,0-9 0,1 0 0,-1 9 0,0-7 0,1 7 0,-7-9 0,4 0 0,-10 1 0,4 7 0,1-6 0,-6 7 0,6-9 0,-7 1 0,0-1 0,0 0 0,0-16 0,-7-4 0,-1-25 0,0 15 0,2-4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38.98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24575,'13'12'0,"-1"1"0,7 5 0,-6 1 0,11 6 0,-10-5 0,4-2 0,0 0 0,-4-4 0,4 4 0,-5-5 0,11 10 0,-9-13 0,9 12 0,-12-15 0,1 6 0,-1-1 0,1 7 0,-1 0 0,6 6 0,-4 0 0,4-5 0,-5 3 0,0-9 0,5 10 0,-10-16 0,3 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39.573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229 1 8354,'-25'5'0,"5"2"5080,2 11-5080,2 15 2794,-2-4-2794,1 9 1697,-1-18-1697,11 17 6650,-10-9-6650,6 25 0,-8-24 0,3 8 0,4-1 0,-1-12 0,12 11 0,2-28 0,11-2 0,-5-5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40.613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 26 18707,'18'-6'0,"-4"5"2687,4-11-2687,-5 11 1001,5-5-1001,-4 12 522,4 1-522,-5 5 1658,-6 1-1658,-2 0 0,-10 5 0,3-4 0,-9 4 0,4-6 0,-6 1 0,0-1 0,1 1 0,-1-1 0,12-5 0,2-1 0,12-6 0,-1 0 0,1 6 0,-12 1 0,-3 5 0,-10 1 0,-1-1 0,0 1 0,1-1 0,-1 1 0,0-12 0,1 3 0,5-9 0,1 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41.91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1 24575,'4'18'0,"4"1"0,12 1 0,-2-2 0,-11-6 0,4 1 0,-4 5 0,5-4 0,1 4 0,-1-5 0,1 5 0,-1-4 0,4 23 0,-3-14 0,2 15 0,-3-13 0,1-5 0,-1 3 0,1-14 0,0-4 0,-1-12 0,-5 0 0,-1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42.421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220 0 16678,'-12'7'0,"-1"4"3470,-19-1-3470,9 9 1358,-4-3-1358,10 2 0,10 0 721,0-4-721,1 5 2348,1-1-2348,3-4 0,-9 9 0,-2 8 0,-1-3 0,2 2 0,0-6 0,11-10 0,-5 4 0,6-11 0,0-1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43.52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13 24575,'13'-7'0,"-1"1"0,1 6 0,0 0 0,-1 6 0,1-5 0,-1 5 0,1 0 0,-6 1 0,-2 5 0,-10 1 0,-2-1 0,0 1 0,-5-1 0,5 1 0,0-1 0,7 1 0,7-6 0,6 4 0,-1-10 0,1 5 0,-1-6 0,1 6 0,-6 0 0,-2 13 0,1-5 0,-5 4 0,-1-6 0,-12 1 0,-2-1 0,-10 1 0,4-1 0,0-5 0,2-7 0,11-1 0,2-5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44.389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1 0 24575,'12'0'0,"1"6"0,5-5 0,-4 5 0,50-6 0,-34 0 0,50 8 0,-39-6 0,1 6 0,-3-8 0,-20 0 0,-1 0 0,-5 0 0,-1 6 0,1 1 0,-12 5 0,-2 1 0,-6-6 0,1-2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52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24575,'6'-12'0,"1"5"0,5 1 0,1 11 0,5 2 0,-4 6 0,4 0 0,-5-1 0,5 1 0,-4-1 0,4 1 0,-6-1 0,1 1 0,22 16 0,-17-12 0,22 6 0,-20-6 0,16 3 0,-14 1 0,7 2 0,-16-10 0,22 22 0,-17-17 0,22 22 0,-26-26 0,4 4 0,-5-5 0,0-1 0,-1 1 0,1-1 0,-1 1 0,1-1 0,-1 1 0,1-1 0,-1 1 0,1 0 0,-1-1 0,12 17 0,-9-6 0,15 13 0,-11-11 0,17 0 0,-13-5 0,6-8 0,-17-1 0,1-4 0,0 6 0,-1-1 0,1 1 0,-1-1 0,12 12 0,-9-9 0,9 15 0,-12-16 0,29 32 0,-22-27 0,22 21 0,-29-27 0,1 0 0,10 18 0,-8-14 0,9 20 0,-6-6 0,-4-3 0,-2 3 0,-1-8 0,2 14 0,1-8 0,4 18 0,-11-26 0,4 20 0,-4-25 0,0 13 0,4-16 0,-4 11 0,0-9 0,4 9 0,-9-12 0,3 1 0,1-1 0,1 6 0,5-4 0,1 5 0,-1-7 0,1 1 0,-6 5 0,4-4 0,-4 9 0,6-9 0,-1 4 0,1-5 0,-1-1 0,1 7 0,-1-6 0,-5 6 0,4-7 0,-9 6 0,9-4 0,7 32 0,-3-26 0,9 26 0,-11-32 0,5 20 0,-2 2 0,3-2 0,-9-2 0,1-14 0,-10-4 0,5 4 0,-6-6 0,5 1 0,-3-1 0,3 1 0,1 0 0,-5-1 0,5-5 0,-6-1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1:55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24575,'0'12'0,"11"6"0,-3-4 0,10 4 0,0 0 0,-4-4 0,4 5 0,-5-7 0,5 1 0,-4-1 0,10 1 0,9 2 0,14 6 0,-4-4 0,15 7 0,-16-9 0,20 7 0,8 4 0,-21-4 0,3-1-579,10 0 0,6-1 0,-4-1 579,-3 3 0,2-1 0,15 0 0,10 0 0,-5-5 0,3-4 0,-2-1-756,-9 6 1,4 2 0,-4-3 755,10-6 0,2-1 0,-4 5 0,6 3 0,-6 1 0,6 7 0,-1 0 0,-5-8 0,4-1 0,-8 2 0,-3 5 0,-7-1-335,-7-6 1,0-2 334,-5-5 0,3 1 0,21 11 0,0-3 0,-30-15 0,1 0-545,10 9 1,6 4 0,-2-2 544,7-4 0,6 0 0,-3 1 0,12 2 0,2 1 0,-6 0 0,-1 0 0,-3 0 0,3-1-261,-5-3 0,4-1 0,0-1 0,-7 2 261,-6 1 0,-4 1 0,1-2 23,10-3 0,3-2 1,-6 0-24,-1 5 0,-1-1 217,22-1 0,-13-3-217,-41-5 1571,27 0-1571,-31 0 2730,26 0-2730,-37 0 2359,12-11-2359,-7 3 185,13-11-185,-17 12 0,36-4 0,-14 1 0,18 3 0,-27-2 0,-13 4 0,0 3 0,14-12 0,-11 12 0,24-6 0,17-5 0,-7 10 0,21-10 0,-30 12 0,2 2 0,40-1 0,-37 0 0,-1 0 0,25 0 0,-29 0 0,-1 0 0,15 0-429,-2 0 1,2 0 428,23 0 0,-8 8 0,2 0 0,-32-6 0,-2 0 0,17 11 0,-2-1 0,18-10 0,-28 13 0,1 2 0,39-2 0,-17 7 0,0 3 0,18 2 0,-9-5 0,-2 1 0,-1 1 0,-27-5 0,-5 1 0,-10-2 0,30 19 0,-13-16 0,13 9 0,-16-4 0,8 1 0,4 1 0,6 7 0,-14-11 0,-2-4 0,-6-3 0,7-2 0,-19-3 857,9 2-857,-37-9 0,29 19 0,-16-7 0,35 6 0,-31-11 0,58 5 0,-36 1 0,40 9 0,-49-12 0,9-2 0,-1 0 0,-9 2 0,46 9 0,-21 9 0,8-10 0,5 0 0,-25-6 0,1 0 0,40 11 0,-6-5 0,-28-11 0,-8 0 0,-4 0 0,-7-2 0,12-5 0,-36-5 0,2 6 0,5 1 0,-6 0 0,18 6 0,-14-11 0,16 7 0,-14-4 0,24 5 0,-17 3 0,12-4 0,-26-3 0,0-1 0,2-3 0,-1 3 0,-1 1 0,11 7 0,-12-5 0,12 3 0,-16-5 0,11 1 0,-9 0 0,9-2 0,-12-5 0,1 6 0,-1 1 0,6 5 0,2 6 0,-1-4 0,-1 4 0,1-5 0,0-6 0,1 4 0,3-4 0,-9 0 0,4 4 0,14-1 0,-9 3 0,10-4 0,-15 3 0,0-11 0,18 16 0,7-15 0,-4 15 0,-7-15 0,8 14 0,-15-13 0,23 14 0,-23-16 0,5 10 0,-9-9 0,3 9 0,-11-10 0,-1 5 0,1-1 0,-1 2 0,1 0 0,-1 4 0,1-4 0,-1 6 0,1 0 0,-1-7 0,1 6 0,0-5 0,-1 5 0,1 1 0,5-1 0,-4 1 0,4-1 0,0 1 0,-4-1 0,10 1 0,-5-1 0,20-5 0,-11-1 0,5 0 0,-9 1 0,36 12 0,-19-4 0,21-1 0,-44-8 0,-13-6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2:03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20236,'0'12'0,"0"1"2040,0-1-2040,0 1 736,6 5-736,-5 1 379,10 6-379,-4 1 1184,0-1-1184,4 0 0,-4 0 0,20 36 0,-17-33 0,20 31 0,-27-39 0,36 35 0,-27-22 0,28 28 0,-26-35 0,16 16 0,-13-1 0,19 12 0,-19-11 0,28 26 0,9 4 0,-22-33 0,0 0-339,6 18 0,3 7 0,-4-10 339,20 9-256,-19-14 0,0-4 256,9-8 0,17 17 0,-12-19 0,-13-5 0,3 3-482,9 5 0,2 0 482,-1-1 0,0 2 0,17 12 0,-4-2 0,0-5 0,-16-9 0,-4-2 939,-9-7-939,1-2 512,-17-6-512,5-4 0,14 15 0,-17-20 0,39 17 0,6-1 0,-12-17 0,11 14 0,0-1 0,-11-19 0,-3 13 0,1 2 0,14-2 0,-15 4 0,0 4 1042,31 16-1042,-3-10 0,6-1 0,-19-10 0,3-2-1010,9 2 0,9-1 1,-9-5 1009,-14-9 0,0-2 0,15 6 0,8 3 0,-11-2 0,-20-2 0,-5 0-269,25 0 0,-8 3 269,-17 7 0,0-4 0,1-1 0,18 3 0,-16 0 0,-5-2 0,-11-10 0,22 9 0,-14-10 2935,17 11-2935,-25-11 632,2 10-632,-17-10 0,17 11 0,-28-5 0,17 11 0,-15-10 0,9 3 0,-12-5 0,18 1 0,-8 5 0,9-5 0,6 7 0,35 10 0,-8-2 0,13 7 0,-38-14 0,10 0 0,1-1 0,-7 3 0,15-1 0,-4-1 0,-31-7 0,72 18 0,-61-15 0,43 9 0,-59-15 0,0 1 0,-4-5 0,4 10 0,-5-9 0,5 3 0,-4 1 0,9 1 0,-9 0 0,10 4 0,-10-10 0,-1 5 0,-8-6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2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24575,'15'18'0,"-7"0"0,-2 1 0,-6-1 0,0 0 0,0 1 0,6 7 0,-4-6 0,4 7 0,-6-9 0,0 1 0,0-1 0,0 0 0,0 1 0,0 7 0,0-6 0,0 7 0,0-1 0,0-5 0,0 5 0,0 17 0,0-19 0,0 19 0,0-24 0,0-1 0,0 0 0,0 0 0,0 1 0,7-1 0,-6 0 0,6 1 0,-7-1 0,6 0 0,-4 1 0,4-1 0,-6-8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2:14.8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3620 8 24575,'-12'-7'0,"-1"7"0,0 1 0,1 10 0,-7-9 0,5 9 0,-4-10 0,0 10 0,4-9 0,-10 9 0,4-10 0,-10 10 0,8-9 0,-18 9 0,23-4 0,-13 0 0,12 4 0,-7-10 0,-2 11 0,-9-5 0,9 0 0,2 4 0,7-10 0,-12 10 0,13-4 0,-12 0 0,16 4 0,-5-9 0,4 9 0,-27-4 0,23 5 0,-17 1 0,22-6 0,-11 10 0,3-15 0,-4 15 0,1-10 0,-1 0 0,-15-1 0,11-6 0,-3 5 0,-3 2 0,11 6 0,-31-6 0,13-2 0,-49 3 0,40 0 0,-29 1 0,40 5 0,-6-12 0,-9 15 0,4-10 0,10 3 0,10 1 0,7-10 0,-7 10 0,9-4 0,-38 6 0,35-1 0,-25-5 0,24 5 0,-35 3 0,14 2 0,-31-1 0,23 0 0,-10-2 0,-5 0 0,20-7 0,-3 0 0,-18 9 0,-9 3 0,9-4 0,19-8 0,2 1 0,-46 14 0,5 3 0,22-4 0,-25 8 0,42-19 0,12 6 0,-15-13 0,-9 30 0,19-22 0,-5 18 0,31-16 0,-5 5 0,15 1 0,-8 1 0,16-2 0,-27 22 0,22-20 0,-22 26 0,27-13 0,-11 12 0,11-2 0,-10 4 0,4-26 0,-12 19 0,11-23 0,-3 18 0,5-16 0,-1 37 0,0-24 0,-7 37 0,12-46 0,-12 14 0,7-18 0,0 1 0,1-2 0,1-6 0,3 7 0,-9 6 0,10 1 0,-5 5 0,6-6 0,-6 22 0,-1-16 0,-8 30 0,7-20 0,0 1 0,8 10 0,0 12 0,0-22 0,0 31 0,6-50 0,3 45 0,-1-21 0,0 22 0,-8-14 0,8-2 0,-6-11 0,12 7 0,-13-21 0,11 33 0,-11-35 0,4 22 0,1-29 0,1 18 0,0-15 0,4 13 0,-9-21 0,9 4 0,-10 0 0,21 18 0,-17-12 0,17 16 0,-21-26 0,10 4 0,-9-5 0,9 5 0,-4-4 0,0 10 0,4-10 0,-4 9 0,0-9 0,-1 4 0,-1-5 0,-4-1 0,11 6 0,-11 2 0,5-1 0,-1 0 0,2-1 0,0 1 0,4 1 0,-9-2 0,3 0 0,-5-4 0,0 4 0,6-5 0,-5-1 0,5 1 0,-6-1 0,0 1 0,0-1 0,0 1 0,0 16 0,0-12 0,0 12 0,0-16 0,0 5 0,0-4 0,0 4 0,0-6 0,0 6 0,0-4 0,0 10 0,0-10 0,0 4 0,5-5 0,-3-1 0,3 1 0,1 5 0,-5-4 0,5 4 0,-1-6 0,-3 1 0,9 5 0,-4-4 0,11-2 0,15-6 0,-10-6 0,8 0 0,-18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2:18.2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1 16401,'-7'13'0,"1"-1"3570,6 1-3570,0-1 1406,0 1-1406,0-1 749,0 6-749,0 7 2449,0 2-2449,0 17 0,0-2 0,0 13 0,0-19 0,0 15 0,0 1 0,0-3 0,-5 16 0,-3 5 0,-8 20 0,-1-14 0,9-23 0,3 1 0,5 17 0,0 4 0,0-1 0,0-46 0,0 24 0,0-10 0,0 25 0,0-9 0,0-5 0,0-2 0,-8 27 0,6-27 0,-2 6 0,0 1 0,4-9 0,0 33 0,0-40 0,0 10 0,0-29 0,0 27 0,0-32 0,0 43 0,0-22 0,0 28 0,0-12 0,16 25 0,-6-32 0,13 21 0,-10-43 0,-6-1 0,-2-1 0,1 6 0,1-2 0,5 9 0,-5-12 0,4 0 0,7 13 0,-3-9 0,3 4 0,-1 1 0,-14-17 0,13 24 0,-14-21 0,9 11 0,-4-6 0,13 47 0,-3-22 0,3 25 0,16 4 0,-13-32 0,6 16 0,-12-28 0,-10-16 0,16 17 0,-7-13 0,7 6 0,-10-16 0,-6-1 0,4 1 0,-4-1 0,0 1 0,4-1 0,-9 1 0,9-1 0,-4 6 0,5-4 0,-5 4 0,4-5 0,-9 5 0,9-4 0,-4 4 0,0 0 0,4-4 0,-10 4 0,10-5 0,-4 5 0,0 1 0,5 7 0,-6-1 0,1 19 0,5-20 0,-11 13 0,5-24 0,-6-1 0,0-16 0,0 1 0,-6-21 0,5 10 0,-5-4 0,6 5 0,0 6 0,0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2:21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24575,'13'5'0,"-1"2"0,1 6 0,5 5 0,-4-4 0,23 6 0,-14-1 0,15-2 0,1 3 0,-11-1 0,11-2 0,-20 1 0,5 0 0,9 7 0,-11-5 0,43 37 0,-38-36 0,20 25 0,2-17 0,-29-12 0,28 11 0,-15-12 0,9 8 0,-1-7 0,11 7 0,0-1 0,3-2 0,34 11 0,-58-18 0,-18-7 0,5 5 0,1 1 0,6-1 0,-5 1 0,4-1 0,-5 6 0,1-4 0,3 4 0,-3 1 0,-1-6 0,-1 6 0,1-1 0,6 1 0,1 6 0,16 11 0,-20-13 0,13 12 0,-21-21 0,21 20 0,-13-11 0,15 11 0,1 1 0,-8-7 0,32 29 0,-42-37 0,5 5 0,0 0 0,0 0 0,0 0 0,30 42 0,5 7 0,-13-20 0,13 19 0,-5-5 0,-30-43 0,11 11 0,-13-14 0,23 24 0,-30-29 0,19 12 0,-21-16 0,4 5 0,-5 1 0,5 7 0,1-1 0,18 16 0,-12 2 0,4-3 0,-8-3 0,-1-18 0,10 20 0,-4-16 0,5 14 0,7-13 0,-9 3 0,34 14 0,-38-19 0,23 7 0,-34-16 0,21 10 0,-18-7 0,23 18 0,-5-8 0,-7 1 0,23 7 0,-12-2 0,4 1 0,-1-2 0,-17-13 0,0-6 0,0 6 0,0 2 0,13 10 0,2 2 0,1-6 0,7 9 0,-26-20 0,13 9 0,-2-1 0,33 12 0,-4 3 0,15 8 0,-22-18 0,-16 2 0,0-13 0,-14 1 0,0-6 0,36 29 0,-27-17 0,27 18 0,-36-24 0,5 0 0,-3-4 0,3 4 0,-10-5 0,4-1 0,-10-5 0,20 16 0,-17-14 0,18 21 0,-15-17 0,18 16 0,-10-19 0,5 12 0,-9-15 0,9 8 0,-10-2 0,8 2 0,-13-2 0,2 5 0,24 3 0,3 1 0,-12 3 0,23 4 0,-2-1 0,-30-11 0,23 12 0,-10-14 0,0 4 0,3-3 0,5 2 0,-19-5 0,3-6 0,-13 4 0,11-4 0,-12 0 0,12 4 0,-11-4 0,2 6 0,5-1 0,0-5 0,0 4 0,0-4 0,0 0 0,-5 4 0,3-4 0,-3 6 0,-1-6 0,-1-2 0,-5 1 0,-1 1 0,1 0 0,0-2 0,-1 1 0,1-5 0,-1 11 0,1-6 0,5 7 0,-4 0 0,4-1 0,0 6 0,-4-4 0,4 4 0,-5-5 0,-1-6 0,1 4 0,-1-4 0,1 5 0,-1-5 0,6 5 0,2-5 0,-1-1 0,-1 6 0,1-11 0,-5 5 0,4-1 0,-6-3 0,1-3 0,-6-11 0,-41-36 0,-10 4 0,-11-4-249,-1 4 0,-6-2 0,3 2 1,-1-3-1,2 4 0,1 4 0,-1 1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2:56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24575,'0'20'0,"0"17"0,5-14 0,2 10 0,9 4 0,-3-14 0,10 40 0,-8-32 0,0 19 0,-4-31 0,-10 18 0,10-20 0,-4 26 0,0-22 0,4 10 0,-9-6 0,9-6 0,-10 5 0,16 12 0,-14-12 0,14 11 0,-16-17 0,10-4 0,-10 4 0,11 6 0,-11-9 0,13 28 0,-12-26 0,6 20 0,-2-18 0,0 18 0,1-9 0,5 8 0,-11-11 0,10 36 0,-9-14 0,3 17 0,3-12 0,-6-10 0,12 0 0,15 32 0,-9-27 0,21 29 0,-17 6 0,-4-41 0,3 37 0,-16-61 0,1 20 0,-2-17 0,-5 5 0,10 0 0,-4 5 0,6-3 0,-6 4 0,-2-6 0,1 0 0,-5-6 0,5 18 0,0-14 0,-5 16 0,5-14 0,-6-6 0,8 18 0,-6-19 0,6 19 0,-8-18 0,5 6 0,-3-5 0,9 4 0,-4-5 0,0 1 0,4 20 0,-4-22 0,0 17 0,-1-17 0,-1 2 0,2 5 0,11 22 0,-9-16 0,7 16 0,-6-8 0,3-11 0,2 10 0,18 34 0,-15-35 0,9 29 0,-13-29 0,-6-9 0,1 7 0,2-6 0,-9-15 0,9 4 0,-10-6 0,5 1 0,-6 5 0,0 2 0,5 5 0,2-6 0,0-1 0,-1 0 0,-1-4 0,-3 4 0,3-5 0,1 5 0,-5-4 0,10 10 0,-9-10 0,3 4 0,-5 0 0,6-4 0,-5 4 0,11-6 0,-11 1 0,5 0 0,-6-1 0,5 1 0,-3-1 0,3 1 0,1-1 0,-5 1 0,10-1 0,-9 6 0,9-4 0,-10 4 0,10-5 0,-9 0 0,3-1 0,-5 1 0,0-1 0,0 6 0,0-4 0,6 10 0,-5-10 0,5 4 0,-6-6 0,0 1 0,0 0 0,0-1 0,0 1 0,5-1 0,-3 1 0,9-1 0,-18-29 0,-42-10 0,17-10 0,-29 4 0,49 26 0,6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3:00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24575,'25'11'0,"1"-2"0,40 29 0,-18-18 0,35 17 0,0-14 0,-21-4 0,21 5 0,-28 2 0,-13-8 0,10 8 0,-24-13 0,11-3 0,-14 1 0,24-2 0,-4 7 0,46 10 0,-2 0 0,-16-1 0,-19-5 0,-1 0 0,20 9 0,-29-6 0,1 0 0,46 11 0,-46-9 0,4-4 0,-10-6 0,-16-7 0,14 6 0,18 6 0,-26-9 0,30 8 0,-40-14 0,1-3 0,-2 3 0,25 12 0,-18-8 0,19 9 0,-6 4 0,-16-12 0,11 8 0,-9-7 0,-4-4 0,16 11 0,-8-10 0,2 9 0,-6-10 0,9 8 0,-5-2 0,11 8 0,-20-7 0,-1 4 0,14 5 0,-9-2 0,15 9 0,-18-10 0,17 9 0,-14-14 0,29 19 0,-24-13 0,24 6 0,-10-6 0,-6-10 0,7 8 0,-22-11 0,4 10 0,-7-5 0,11 11 0,-7-9 0,9 3 0,-13-7 0,-5-9 0,-1 9 0,1-10 0,-1 5 0,1-1 0,-1 2 0,1 6 0,0-1 0,-1 1 0,1-1 0,5 1 0,-4-1 0,4 1 0,-6 0 0,6-1 0,2 1 0,-1-1 0,0-5 0,-7 4 0,6-4 0,7 6 0,2-1 0,-2-5 0,-7-1 0,-5-1 0,-1-3 0,1 9 0,5-4 0,-4 0 0,9 4 0,-9-4 0,4 0 0,0 4 0,2-4 0,0 0 0,-2 4 0,0-4 0,1 6 0,1-1 0,9 1 0,-8-1 0,10 1 0,-6-1 0,13 4 0,-9-3 0,61 15 0,-57-18 0,37 14 0,-58-17 0,1 6 0,-1-1 0,1 1 0,0-1 0,-1 1 0,-5-1 0,-1 7 0,-1 0 0,-3 1 0,9 3 0,-10-3 0,5-1 0,-1 5 0,2 1 0,0-4 0,-1 8 0,-1-9 0,-3-1 0,3 5 0,-5-10 0,6 9 0,1 14 0,0-14 0,-2 23 0,1-30 0,-5 13 0,5-15 0,-1 21 0,-3-19 0,3 14 0,1-12 0,-5-4 0,11 4 0,-5 11 0,5-7 0,-5 9 0,-1-7 0,-1-5 0,-3 1 0,9 3 0,-10-9 0,10 10 0,-9-10 0,9 10 0,-10 9 0,10-11 0,-9 16 0,9-19 0,-4 6 0,5 0 0,1 11 0,-6-8 0,-2 3 0,1-7 0,-5-10 0,5 9 0,0 14 0,-5-8 0,5 7 0,-6-18 0,5 6 0,-3-3 0,3 9 0,1-10 0,-5 4 0,5-5 0,-6 1 0,0-2 0,0-6 0,0 1 0,0 10 0,0-2 0,0 23 0,0-2 0,0 0 0,0-3 0,0-14 0,5 0 0,-3 0 0,3 0 0,-5-6 0,0 0 0,0-7 0,6 6 0,-5-4 0,5 4 0,-6 0 0,0 2 0,0-1 0,5 11 0,-3-15 0,9 14 0,-10-15 0,10 10 0,-4-5 0,6 6 0,-1 1 0,-5-7 0,5 5 0,-11-10 0,-40-56 0,-21-25-3392,10 32 0,-5-2 3392,-11-20 0,-6-10 0,6 11 0,8 19 0,5 8 0,-29-20 0,71 43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5:03:03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5832 1 24575,'-20'18'0,"-1"15"0,-3 8 0,4 15 0,-10-14 0,3 10 0,-5-11 0,0 1 0,2-3 0,5-14 0,-12 5 0,9-9 0,-8 3 0,16-11 0,-4-6 0,5 4 0,-29-9 0,-6-3 0,-4 7 0,0-6 0,-3 0-515,-22 0 515,-6 0 0,-1 0 0,21 0 0,0 0 0,-28 0 0,14 0 0,-3 0 0,24 0 0,1 0-1238,-11 0 0,2 0 1238,12 0 0,-2 0-559,-25 0 0,1 0 559,33 0 0,-1 0-101,-45 0 1,7 0 100,35 0 0,2 0 0,2 0 0,9 0 2290,0 0-2290,-38 0 0,31 0 0,-4 0 0,-4 0 0,-33 0 0,33 0 0,-3 0 183,1 0 0,1 0-183,0-2 0,-2 4 0,-24 10 0,-1 2 0,20-13 0,0 4 0,0 12 0,-3 6 0,7-3 0,-35 5 0,37-2 0,-7 5 0,4-1 0,-4 3 0,2-2 0,-11 1 0,1-2 0,20-6 0,-2 0 0,-14 1 0,-7 2 0,9-3 0,21-2 0,-1 1 0,-32 8 0,-12 2 0,22-1 0,21 5 0,1 0 0,2 0 0,14-8 725,-35 31-725,39-36 0,-39 37 0,21-21 0,-23 23 0,28-25 0,1 0 0,1-1 0,1 0 0,1 7 0,3 0 0,-16 29 0,20-17 0,12-12 0,-16 17 0,19-28 0,-9 8 0,11-14 929,1-5-929,-1 7 0,6-1 0,-4 0 0,9-6 0,-3-1 0,-1 0 0,5-4 0,-11 4 0,11-5 0,-10 5 0,9-4 0,-3 10 0,-1-5 0,5 6 0,-5-5 0,6 3 0,0-9 0,-6 10 0,5-10 0,-5 10 0,6-5 0,0 17 0,0-8 0,0 3 0,0-13 0,0 0 0,0-4 0,0 32 0,0-26 0,0 31 0,0-30 0,0 4 0,0 12 0,0-19 0,0 19 0,0-18 0,0 20 0,0-16 0,0 27 0,0-27 0,0 15 0,0-13 0,0 20 0,0-21 0,0 18 0,0-28 0,0 10 0,0-4 0,0 40 0,6-31 0,-5 30 0,5-39 0,-6 5 0,0-6 0,0 5 0,0-10 0,0 4 0,0-5 0,0 5 0,5-4 0,-3 4 0,3 0 0,-5 1 0,0 6 0,0 6 0,0-4 0,0-2 0,0-2 0,0-9 0,0 10 0,0-5 0,0 1 0,0-2 0,0 0 0,0 2 0,0 5 0,0-6 0,0 5 0,0-5 0,0 1 0,0-2 0,0-5 0,6-12 0,-5 3 0,5-10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2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24575,'-14'18'0,"6"1"0,1-1 0,7 0 0,0 9 0,0-7 0,0 7 0,0-1 0,0 3 0,0 7 0,0-7 0,0 6 0,0-7 0,0 1 0,0-3 0,6 1 0,2 1 0,7-8 0,-1-3 0,0-17 0,1 0 0,-1 0 0,1 0 0,-1 0 0,0-8 0,1-3 0,-1-7 0,0-1 0,1 1 0,-1-1 0,0 1 0,1-1 0,-1 0 0,0-7 0,-6 5 0,5-14 0,-5 15 0,6-15 0,-6 14 0,-8-5 0,-1 24 0,-12 4 0,11 24 0,-4-6 0,6 7 0,0-9 0,0 1 0,0-1 0,0 0 0,0 1 0,0-1 0,0 0 0,0 1 0,0-1 0,6 0 0,2 1 0,6-1 0,-6 0 0,5 1 0,-5-1 0,0 0 0,-1 1 0,-7-9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16561,'0'18'0,"0"1"3512,6-1-3512,2 0 1378,0 1-1378,-2-1 733,1 0-733,-6 1 2391,12-1-2391,-11 0 0,11 9 0,-12-7 0,6 15 0,-1-15 0,-5 6 0,12 1 0,-5-7 0,7 7 0,-1-9 0,0 0 0,1 1 0,-1-1 0,0-8 0,1-10 0,-1-10 0,0-9 0,-6 1 0,-1-1 0,-1-7 0,-4-3 0,4 0 0,-6 3 0,0 7 0,0 0 0,0 1 0,6-1 0,2 17 0,7 4 0,-1 25 0,-6 1 0,8 28 0,-14-22 0,14 20 0,-15-25 0,12 7 0,-11-7 0,11-3 0,-6-7 0,8-9 0,-1-2 0,1-16 0,5 6 0,-4-15 0,5 15 0,0-14 0,-5 5 0,11-15 0,-11-3 0,4 0 0,-5-6 0,-7 7 0,4-9 0,-10 8 0,4 2 0,-6 17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16568,'-15'18'0,"7"1"3509,2-1-3509,-1 0 1377,6 1-1377,-6-1 733,7 0-733,0 1 2388,0-1-2388,7 0 0,1 1 0,6-9 0,0-2 0,7-8 0,-5 0 0,5 0 0,-7 0 0,0 0 0,1 0 0,5-8 0,-4-3 0,5-7 0,-7-1 0,1 9 0,-1-6 0,1 5 0,-1-7 0,0-1 0,-6 1 0,-8-1 0,-1 17 0,-6 4 0,7 16 0,0 9 0,6 1 0,2 1 0,0-3 0,5-7 0,-5-1 0,6 0 0,1 1 0,-1-1 0,1 0 0,-1 1 0,0-1 0,1-8 0,-7-2 0,-2-8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12227,'-8'-2'0,"1"4"4773,7 17-4773,0-1 2147,0 0-2147,0 1 301,0-1 0,0-8 1,0-2-1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24575,'0'18'0,"0"0"0,0 1 0,6 7 0,2 3 0,6 7 0,1 1 0,-1-1 0,0 1 0,1-8 0,-1-11 0,0-10 0,1-8 0,-1 0 0,0 0 0,7-8 0,-11-2 0,9-9 0,-11 17 0,0 4 0,5 16 0,-5 9 0,6-7 0,0 7 0,1-17 0,-1-2 0,0-8 0,1 0 0,-1 0 0,7-8 0,1-3 0,0-7 0,-1-1 0,-7-7 0,-6 5 0,-1-6 0,-7 9 0,6-1 0,-4 1 0,4-1 0,-6 1 0,0-1 0,7 1 0,-6 7 0,5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24575,'8'18'0,"-2"0"0,1 1 0,-6-1 0,12 8 0,-5-5 0,6 5 0,1-7 0,-1-1 0,-6-8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24575,'6'27'0,"2"-7"0,7 7 0,-1-9 0,-6 9 0,5-7 0,-5 15 0,0-15 0,5 6 0,-6-7 0,8 7 0,-1-5 0,-6 5 0,5-8 0,-5 1 0,6-1 0,1 0 0,-7 1 0,4-1 0,-4 0 0,0 1 0,5-1 0,-5 0 0,6 9 0,-6-7 0,5 7 0,-5-1 0,0-5 0,5 13 0,-12-13 0,12 5 0,-5 0 0,13 11 0,-5-6 0,4 3 0,-12-15 0,12 23 0,-11-17 0,5 18 0,-1-17 0,-5-6 0,7 15 0,5 2 0,-4 1 0,11 15 0,-11-22 0,5 4 0,-7-9 0,7 11 0,-5-7 0,5 5 0,-7-17 0,-6 1 0,-2-1 0,1 0 0,1 9 0,6 1 0,1 9 0,-1-9 0,0 7 0,1-6 0,-7-1 0,4 7 0,-10-15 0,17 31 0,-9-18 0,17 28 0,-11-23 0,4 7 0,-5-16 0,-1 5 0,0-13 0,1 13 0,-1-5 0,0 8 0,1-9 0,6 7 0,-6-7 0,25 33 0,-21-18 0,15 10 0,-20-27 0,1 1 0,-7-15 0,-2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52.7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76 24575,'7'10'0,"1"-2"0,6-8 0,0 0 0,7 0 0,1 8 0,7-6 0,15 6 0,4-8 0,0 0 0,-4 0 0,4 0 0,1 0 0,-4 0 0,-9 0 0,-22 0 0,7-8 0,-5 6 0,5-6 0,-7 0 0,7 6 0,-5-7 0,4 9 0,1-8 0,-5 6 0,11-6 0,11 8 0,-12 0 0,16 0 0,-26 0 0,5 0 0,-7 0 0,1 0 0,-1 0 0,7 0 0,-5 0 0,5 0 0,-7 0 0,0 0 0,7 0 0,1 0 0,1 0 0,-3 0 0,-5 0 0,-1 0 0,0 0 0,1 0 0,-1 0 0,7 0 0,-5-8 0,11 6 0,11-7 0,9 9 0,1 0 0,-4 0 0,-21 0 0,-3 0 0,-5 0 0,-1 0 0,7 0 0,-5 0 0,4 0 0,-5-8 0,-1 6 0,1-14 0,-7 13 0,-2-5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53.9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24575,'14'0'0,"1"0"0,-1 0 0,1 0 0,-1 0 0,7 0 0,1 0 0,7 0 0,46 38 0,-41-20 0,55 46 0,-62-34 0,17 6 0,-3-1 0,-15-15 0,7-1 0,-19-11 0,1-8 0,21 0 0,-16 8 0,22 2 0,-26 0 0,5 7 0,-7-7 0,0 8 0,1 0 0,-7 1 0,-2-1 0,-6 0 0,-6 1 0,-2-1 0,-7 0 0,1 1 0,-1-1 0,1 0 0,-1 9 0,7 1 0,-8 29 0,-11 20 0,-34 29 0,18-31 0,-16 0 0,24-30 0,9-13 0,-8 11 0,20-24 0,-7-1 0,5 0 0,-24 17 0,20-13 0,-13 13 0,25-25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9 110 24575,'-8'15'0,"8"0"0,8 1 0,5-7 0,7-9 0,-4-10 0,3-5 0,-12-1 0,6 1 0,-11 0 0,3 0 0,1-1 0,-4 1 0,-2-1 0,-8 1 0,-6 6 0,1 2 0,-2 14 0,2 1 0,-1 8 0,0-1 0,6 7 0,2-5 0,6 5 0,0 0 0,0-5 0,0 6 0,6-8 0,2-7 0,6-1 0,-1-14 0,1-1 0,0-8 0,-7 1 0,-1-1 0,-6 1 0,0-1 0,0 8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 24575,'-13'5'0,"5"5"0,1 14 0,7 5 0,-6-5 0,5 7 0,-12-1 0,3 16 0,1-17 0,-5 16 0,-1-14 0,6-6 0,-10 4 0,12-7 0,-8 9 0,8-6 0,-5 10 0,4-17 0,0 4 0,-16 16 0,13-10 0,-14 12 0,8 5 0,2-16 0,4 11 0,0-12 0,-4 3 0,6-5 0,-9 9 0,10-17 0,-6 3 0,6 2 0,-4-7 0,11 6 0,-6-6 0,7-1 0,-6 0 0,4 8 0,-9 0 0,2 8 0,1-7 0,-3 4 0,2-10 0,2 4 0,-5 0 0,10 2 0,-5 6 0,2 0 0,-12 25 0,1-26 0,-7 23 0,9-28 0,-3 23 0,9-12 0,-7 11 0,4 2 0,2-21 0,-5 18 0,6-27 0,0 4 0,-4 0 0,4 2 0,-6 6 0,6-6 0,-4 5 0,4-6 0,1-5 0,0-5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24575,'6'23'0,"1"-7"0,8 7 0,-2-8 0,-5 7 0,4-5 0,-4 12 0,0-12 0,4 5 0,-5-7 0,7 7 0,0-4 0,-7 3 0,6-6 0,-6 1 0,7-1 0,0 0 0,-6 1 0,3-1 0,-3 0 0,0 1 0,4-1 0,-4 0 0,5 8 0,-5-7 0,4 7 0,-4-2 0,0-3 0,4 10 0,-11-10 0,12 4 0,-6-1 0,13 10 0,-4-5 0,3 2 0,-11-12 0,11 19 0,-11-14 0,6 15 0,-2-14 0,-4-6 0,6 14 0,5 0 0,-3 2 0,10 12 0,-11-18 0,5 3 0,-7-7 0,8 9 0,-6-6 0,5 4 0,-7-14 0,-5 1 0,-2-1 0,1 0 0,0 8 0,7 0 0,0 8 0,-1-8 0,1 6 0,0-4 0,-6-2 0,3 6 0,-9-12 0,17 25 0,-10-14 0,17 23 0,-11-19 0,4 5 0,-4-13 0,-2 5 0,1-12 0,0 12 0,-1-5 0,1 7 0,0-8 0,6 6 0,-5-5 0,23 27 0,-20-16 0,15 10 0,-20-24 0,2 2 0,-8-13 0,-1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24575,'20'7'0,"1"1"0,0 7 0,-1 1 0,1-1 0,-6 0 0,25 13 0,-21-9 0,22 10 0,-19-14 0,-1 1 0,5-1 0,-11 0 0,5 1 0,-1-1 0,3 6 0,-1-3 0,-1 4 0,-6-7 0,-1-6 0,2 4 0,-2-5 0,7 15 0,-5-13 0,11 10 0,-10-12 0,4 8 0,-7-1 0,1 0 0,0 1 0,-1-1 0,8 0 0,-6 1 0,11-1 0,-5 0 0,0 1 0,6-1 0,-13 0 0,6-6 0,-5 4 0,-2-4 0,0 6 0,2-6 0,4 11 0,3-3 0,-1 7 0,-1-2 0,-6-7 0,-1 0 0,1 0 0,0 1 0,6-1 0,-5-6 0,4 5 0,-4-6 0,-2 7 0,2 0 0,-2 1 0,7-1 0,-4 0 0,3 1 0,28 16 0,-25-13 0,30 20 0,-36-22 0,4 5 0,0 0 0,-5-4 0,4 3 0,-4-5 0,-2-1 0,22 13 0,-16-9 0,15 9 0,-20-12 0,0-1 0,0 0 0,-1 1 0,1-1 0,0-7 0,6 6 0,-5-5 0,4 6 0,-4 0 0,-2 7 0,2-5 0,-2 6 0,0-8 0,2 0 0,-2 1 0,1-1 0,0 0 0,-1 0 0,1 0 0,6 7 0,-5-4 0,5 3 0,-6-5 0,-1-7 0,2 4 0,-2-11 0,0 11 0,8-4 0,-6 6 0,5 0 0,0 1 0,-5-8 0,-1-1 0,-8-7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33 24575,'-14'-2'0,"0"3"0,0 15 0,12-1 0,10-14 0,7-2 0,6-15 0,-14 1 0,-7-1 0,-14 8 0,-2 1 0,-4 7 0,0 7 0,5 1 0,-5 7 0,6 1 0,7-1 0,0 7 0,7-5 0,7 5 0,0-13 0,7-2 0,-1-7 0,7-7 0,1-9 0,1-1 0,-8-5 0,-14 6 0,-14 14 0,-2 4 0,-3 6 0,11-1 0,2-7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24575,'-14'15'0,"7"0"0,0 1 0,7 6 0,0-6 0,6 13 0,1-12 0,14 6 0,-6-15 0,5-1 0,-7-7 0,2 0 0,-2 0 0,1 0 0,0 0 0,-1 0 0,8 0 0,-6-7 0,4-1 0,-11-15 0,-2 6 0,-6-5 0,0 6 0,-6 1 0,-2-1 0,-5 8 0,-2 1 0,2 7 0,-2 0 0,-5 7 0,5 1 0,-5 7 0,12 1 0,8-1 0,8-7 0,0-1 0,-3-7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3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24575,'-7'15'0,"1"7"0,6-5 0,0 5 0,0-6 0,0-1 0,0 0 0,0 1 0,6-1 0,1 6 0,8-10 0,-2 3 0,1-14 0,6 0 0,-5 0 0,5 0 0,-6 0 0,6-7 0,1-9 0,-6-1 0,-2-5 0,-13 6 0,-7 1 0,-1-1 0,-5 8 0,-2 1 0,2 7 0,-1 0 0,0 7 0,0 1 0,0 7 0,0 1 0,6-1 0,8 0 0,8-6 0,5-2 0,2-7 0,-2-8 0,-5 0 0,-2-15 0,-6 13 0,0-3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3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24575,'0'15'0,"0"1"0,0-1 0,0 8 0,0 0 0,0 1 0,0 5 0,0 11 0,0-12 0,0 10 0,0-23 0,0 0 0,0 1 0,0-1 0,0 0 0,0 1 0,6 6 0,1-5 0,8-2 0,-2-8 0,7-14 0,-4-1 0,4-8 0,-7 1 0,1-7 0,0-3 0,-1-12 0,1 4 0,0-4 0,0 6 0,-7 0 0,-1 0 0,1 1 0,0-1 0,19-21 0,-9 17 0,8-10 0,-17 23 0,-1 7 0,-7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24575,'21'8'0,"1"2"0,0 8 0,-1 1 0,0-1 0,-5 0 0,26 16 0,-22-11 0,22 11 0,-19-16 0,-1 1 0,5-1 0,-11 0 0,5 1 0,-1-1 0,3 8 0,-1-5 0,-1 5 0,-7-8 0,0-7 0,1 5 0,-1-6 0,7 17 0,-5-15 0,11 12 0,-11-14 0,5 9 0,-7-1 0,0 0 0,1 1 0,-1-1 0,7 0 0,-5 1 0,11-1 0,-5 0 0,0 1 0,6-1 0,-13 0 0,6-7 0,-6 5 0,-1-6 0,0 8 0,1-7 0,5 13 0,3-4 0,-1 9 0,-1-3 0,-7-7 0,0-1 0,1 0 0,-1 1 0,7-1 0,-5-8 0,4 7 0,-5-7 0,-1 8 0,1 0 0,-1 1 0,7-1 0,-5 0 0,4 1 0,29 19 0,-26-15 0,32 24 0,-39-27 0,5 7 0,0-1 0,-5-5 0,4 5 0,-5-7 0,-1-1 0,22 16 0,-16-12 0,16 12 0,-22-15 0,1-1 0,-1 0 0,0 1 0,1-1 0,-1-8 0,7 6 0,-5-5 0,4 7 0,-5 0 0,-1 9 0,1-7 0,-1 7 0,0-9 0,1 0 0,-1 1 0,0-1 0,1 0 0,-1 1 0,0-1 0,7 8 0,-5-5 0,5 5 0,-7-7 0,0-9 0,1 6 0,-1-14 0,0 14 0,7-5 0,-5 7 0,5 0 0,0 1 0,-5-9 0,-2-2 0,-8-8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3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24575,'-15'7'0,"8"9"0,1 0 0,6 7 0,0-2 0,0-4 0,0 12 0,0-4 0,6-2 0,-4-1 0,9-7 0,-3 0 0,6-6 0,0-3 0,-1-12 0,1 4 0,0-5 0,6 1 0,-5 4 0,4-12 0,-4 6 0,-8-8 0,-7-6 0,-7 5 0,-8 1 0,2 9 0,-1 7 0,0 0 0,0 0 0,0 0 0,0 0 0,1 0 0,-2 7 0,8 2 0,1 6 0,6 0 0,0 1 0,0 5 0,0-3 0,0 4 0,0-7 0,0 1 0,0-1 0,6 0 0,1-6 0,7-3 0,0-6 0,5-6 0,-3-3 0,4-6 0,-7-1 0,-5 1 0,4-1 0,-10 1 0,4-1 0,-6 0 0,0 1 0,0-1 0,0 1 0,0-1 0,-6 1 0,-2-1 0,-6 8 0,0 1 0,0 7 0,-6 7 0,11-5 0,-3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34 24575,'-14'0'0,"0"8"0,0-7 0,1 13 0,-2-13 0,2 13 0,11-13 0,3 14 0,13-14 0,0 6 0,-1 0 0,2-6 0,-2 6 0,0-7 0,2 0 0,-2 0 0,2 0 0,-2-7 0,0-2 0,2-6 0,-2-1 0,-5 1 0,-2-1 0,-12 1 0,-2 7 0,-6 1 0,0 7 0,0 0 0,-6 6 0,5 3 0,-6 6 0,8 7 0,-1-4 0,0 10 0,0-4 0,0 0 0,7-2 0,7-7 0,7 1 0,7-8 0,-1-1 0,2 0 0,4-6 0,-4 6 0,5-7 0,-6 0 0,0 0 0,-1 0 0,2 0 0,4-7 0,-4-1 0,5-8 0,-6 1 0,-6-1 0,-2 1 0,0-7 0,-4 4 0,4-4 0,-6 7 0,0 0 0,0-1 0,-6 1 0,-3-1 0,-4 8 0,-7 0 0,4 16 0,-4-7 0,7 13 0,-2-6 0,2 14 0,5 2 0,2 0 0,6-2 0,0-14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63 24575,'-15'6'0,"2"3"0,11 6 0,4 0 0,11-6 0,1-3 0,0-6 0,5 0 0,3 0 0,-1 0 0,0 0 0,-8 0 0,1-6 0,0-3 0,-1-6 0,-5 0 0,-1-1 0,-7 1 0,0-1 0,-7 1 0,-1-1 0,-12 21 0,5-2 0,1 20 0,8-8 0,6 0 0,0 1 0,6-1 0,2-7 0,11-8 0,-4-8 0,0-8 0,-9 1 0,-6-1 0,-6 1 0,-3 6 0,-4 2 0,-2 14 0,8-5 0,1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24575,'1'15'0,"3"1"0,-9-1 0,5 0 0,0 1 0,0-1 0,5 0 0,3-6 0,5-2 0,2-7 0,-2 0 0,2 0 0,4-7 0,-4-2 0,-1-6 0,-8-1 0,-6 1 0,-7-1 0,0 1 0,-7 6 0,0 2 0,1 7 0,-2 7 0,2 1 0,-2 8 0,8-1 0,1 0 0,-1 1 0,6-1 0,-11 0 0,10 1 0,2-1 0,14-7 0,7-1 0,1-7 0,3 0 0,-3-7 0,5-8 0,-11-2 0,-4-6 0,-12 8 0,0-1 0,-6 1 0,-1 6 0,-2 2 0,3 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22413,'-13'0'0,"-2"0"1051,2 7-1051,-2 1 363,8 8-363,1 6 185,6-5-185,0 5 563,6 0-563,1-5 0,7-2 0,0-8 0,5-7 0,-3 0 0,4 0 0,-7 0 0,2 0 0,-2-7 0,0-1 0,2-8 0,-2 1 0,1-1 0,-7 1 0,0-1 0,-7 1 0,0-1 0,-7 1 0,0 6 0,-13 9 0,4 8 0,-4 8 0,7-1 0,-2 0 0,8 1 0,-6-1 0,12 8 0,-6-7 0,7 6 0,7-6 0,1-8 0,5-8 0,1-9 0,0-6 0,-6-1 0,-3 1 0,-5 7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51.556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446 3 24575,'-15'-2'0,"2"4"0,5 14 0,1 5 0,7-4 0,0 5 0,-5 0 0,3-4 0,-4 3 0,-1-5 0,6 6 0,-5-5 0,6 5 0,0 0 0,-6-5 0,4 5 0,-10-6 0,11-1 0,-6 0 0,7 7 0,0-5 0,0 6 0,0-8 0,-6 6 0,4-3 0,-4 4 0,0 0 0,-2 1 0,0 2 0,3 10 0,5-16 0,-7 17 0,-1-20 0,-5 20 0,-1-11 0,6 13 0,2-14 0,-1 4 0,6-10 0,-11 10 0,4-10 0,-6 4 0,6-7 0,-10 14 0,15-11 0,-9 11 0,5-14 0,6 1 0,-6-1 0,2 0 0,3 1 0,-4-1 0,6 0 0,0 1 0,0-1 0,-7 0 0,6 1 0,-5-1 0,0 0 0,4 1 0,-4-1 0,6 0 0,-7 1 0,6-1 0,-11 0 0,10 7 0,-4-5 0,6 19 0,0-18 0,0 11 0,-6-6 0,5-6 0,-12 12 0,6-13 0,-1 6 0,-5-6 0,12-1 0,-12 0 0,12 1 0,-6-1 0,2 7 0,3-12 0,-4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53.380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1 24575,'0'15'0,"7"1"0,-6 6 0,11 2 0,-10-1 0,10 6 0,-11-5 0,5 0 0,1 5 0,-6-12 0,6 4 0,-2 2 0,-3 0 0,10 2 0,-10-4 0,10 2 0,-4-7 0,-1 7 0,6-8 0,-12 0 0,5 1 0,6 12 0,-2-9 0,3 16 0,5-10 0,-15-1 0,10-2 0,-13-7 0,6 0 0,-5 0 0,12 0 0,-6 1 0,7 6 0,0-5 0,0 5 0,-1-7 0,1 8 0,-6-7 0,-2 7 0,0-1 0,1-6 0,1 7 0,10 13 0,-14-16 0,14 16 0,-10-21 0,-1 1 0,6-1 0,-6 6 0,7-3 0,-6 4 0,4-7 0,-11 14 0,12-10 0,-12 9 0,5-12 0,0 13 0,2-10 0,6 9 0,-6-12 0,3 6 0,-9 18 0,11-12 0,-6 17 0,7-28 0,-1 5 0,1 0 0,-6-4 0,4 3 0,-5 1 0,8-5 0,-2 5 0,0 1 0,2-7 0,-2 14 0,1-7 0,0 1 0,-6-9 0,-3-8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55.915"/>
    </inkml:context>
    <inkml:brush xml:id="br0">
      <inkml:brushProperty name="width" value="0.05" units="cm"/>
      <inkml:brushProperty name="height" value="0.05" units="cm"/>
      <inkml:brushProperty name="color" value="#0042C7"/>
    </inkml:brush>
  </inkml:definitions>
  <inkml:trace contextRef="#ctx0" brushRef="#br0">0 0 24575,'14'9'0,"0"5"0,-1-6 0,2 7 0,-2 1 0,0-1 0,2 0 0,-2 1 0,1-1 0,0 0 0,-1 7 0,1-5 0,6 5 0,-5-7 0,26 4 0,-16-3 0,11-5 0,-10 4 0,-4-7 0,-1 7 0,-1-7 0,-7 6 0,2-5 0,-2 6 0,7 0 0,1 7 0,0-5 0,0 6 0,-1-8 0,1 0 0,0 0 0,-1 0 0,-7-6 0,8 12 0,6-11 0,-4 11 0,9-5 0,-10-1 0,-1 0 0,-1 1 0,-1-1 0,18 13 0,-6-9 0,12 9 0,-10-12 0,-4-1 0,-1-7 0,-2 7 0,-11-7 0,4 0 0,-5 6 0,0-6 0,6 8 0,1-1 0,1 0 0,4 1 0,-11-1 0,4-7 0,2 13 0,-6-11 0,5 12 0,-7-6 0,1-1 0,6 0 0,1 0 0,1 0 0,4 0 0,-11 1 0,5-1 0,-6-6 0,-1 5 0,2-6 0,-2 1 0,7 4 0,-5-11 0,11 12 0,-10-6 0,10 7 0,-11 0 0,11-6 0,-11 5 0,4-13 0,-4 13 0,-2-13 0,1 14 0,0-7 0,-1 7 0,7 0 0,-4 1 0,4-1 0,-7 0 0,7-6 0,-4 4 0,3-4 0,-5 6 0,5 1 0,-3-1 0,4-7 0,-7 6 0,2-12 0,-2 11 0,0-11 0,2 11 0,-2-5 0,2 8 0,-2-1 0,0 0 0,2 1 0,-2-1 0,-5-13 0,-2 3 0,-6-12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05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1570 1 24575,'-14'15'0,"0"0"0,0 1 0,-6-1 0,5 0 0,-5 1 0,6-1 0,0 0 0,0 1 0,0 5 0,0-3 0,1 4 0,-2-7 0,2 0 0,5 0 0,-4 7 0,4 2 0,-6 0 0,0-2 0,0-7 0,0 1 0,0-1 0,1 7 0,-2-5 0,2 5 0,5-6 0,-4 6 0,4-6 0,-6 7 0,0-8 0,0 1 0,0-1 0,0 6 0,1-3 0,-2 10 0,2-10 0,-2 4 0,2-7 0,-1 0 0,-6 7 0,4-4 0,-4 3 0,7-5 0,-7-1 0,4 0 0,-4 1 0,6-1 0,-6 0 0,4 1 0,-4-1 0,0 0 0,5 1 0,-5-1 0,6 0 0,0 1 0,0-1 0,-6 0 0,5 1 0,-5-1 0,6-7 0,0 5 0,1-11 0,-2 12 0,2-12 0,-2 11 0,2-4 0,-1 6 0,0 0 0,0-6 0,0 4 0,0-4 0,1 6 0,-2 0 0,1 1 0,0-8 0,0 6 0,-5 1 0,-3 2 0,-6 5 0,7-14 0,-6 7 0,12-7 0,-5 0 0,6 6 0,-6-5 0,5 6 0,-11 0 0,4 1 0,1-1 0,-6 0 0,12 1 0,-5-1 0,6-7 0,0 5 0,-5 3 0,2 1 0,-2 5 0,5-7 0,0 0 0,6 0 0,2 1 0,12-1 0,-4-6 0,3-3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07.0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 1 16747,'-8'22'0,"3"-5"3445,5 5-3445,0-7 1345,0 1-1345,-7-1 715,6 0-715,-6 7 2323,7-5-2323,0 6 0,-6-2 0,-4 27 0,1-12 0,1 18 0,8-31 0,0 0 0,0-8 0,-7 0 0,6 1 0,-6-1 0,7 0 0,-5 7 0,3-5 0,-4 12 0,-1-5 0,6 6 0,-11-6 0,4 5 0,0-5 0,-11 13 0,16-11 0,-9 10 0,6-20 0,4 14 0,-3-14 0,-2 6 0,6-6 0,-12-1 0,6 0 0,-8 1 0,2-1 0,-1 0 0,6 1 0,2-1 0,-1 0 0,6 0 0,-11 0 0,4 8 0,1-13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39 24575,'-14'-2'0,"-1"3"0,1 18 0,12-1 0,10-16 0,8-4 0,5-17 0,-13 1 0,-8-1 0,-15 9 0,-1 2 0,-5 8 0,0 8 0,5 2 0,-5 8 0,7 1 0,6-1 0,1 9 0,7-7 0,7 6 0,1-15 0,6-3 0,0-8 0,7-8 0,1-11 0,1-1 0,-9-7 0,-14 8 0,-14 17 0,-3 4 0,-3 8 0,12-2 0,1-8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08.5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24575,'0'15'0,"0"0"0,0 8 0,0-7 0,0 7 0,6-2 0,1 4 0,8-2 0,-2 0 0,1-2 0,0-3 0,-1 10 0,8-4 0,-6 6 0,5 1 0,-1 0 0,-9-8 0,8 0 0,-10-8 0,5 0 0,-5 1 0,4-1 0,-4 0 0,5 1 0,2-1 0,-2 0 0,0 1 0,2-1 0,-2 7 0,1-5 0,0 12 0,-1-12 0,1 5 0,6 0 0,2 1 0,-1 2 0,-1-4 0,-6-12 0,-1 5 0,1-13 0,0 13 0,-1-6 0,2 8 0,-2-1 0,0 0 0,-5 1 0,5 6 0,-6 2 0,1-1 0,-2 0 0,0-8 0,-5 0 0,6 1 0,-1-1 0,-4 0 0,9 7 0,-9-5 0,4 5 0,-6-7 0,7 0 0,-6 1 0,11-1 0,-10 0 0,10 1 0,-11-1 0,12 7 0,-6-5 0,1 5 0,5-6 0,-12-1 0,5 0 0,0 1 0,-4-8 0,4-1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14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 24575,'-14'6'0,"6"3"0,8 12 0,8 4 0,6 5 0,-1-6 0,1-9 0,0-8 0,0-7 0,-1 0 0,1-7 0,-6-2 0,-2-6 0,-6 0 0,7-1 0,-6 1 0,4-1 0,-10 1 0,-3-1 0,-7 8 0,2 1 0,-1 14 0,0 1 0,7 7 0,0 1 0,7-1 0,7 0 0,0 1 0,7-8 0,-7-1 0,-1-7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16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12 24575,'-6'16'0,"-2"-1"0,0 0 0,2 0 0,6 7 0,0-5 0,0 5 0,6-7 0,1-6 0,8-2 0,-2-14 0,-5-2 0,-2-7 0,-6 1 0,0 0 0,0 0 0,0-1 0,0 1 0,0-1 0,-6 1 0,-2 13 0,1 4 0,0 13 0,7 0 0,0 1 0,0-1 0,0 0 0,7 1 0,0-16 0,7-1 0,-1-14 0,-5-1 0,-2 1 0,-6-1 0,0 1 0,0-1 0,-6 1 0,-2 6 0,-5 9 0,-2 8 0,14 15 0,-4-13 0,11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24575,'0'15'0,"6"1"0,1 6 0,7-5 0,0 5 0,0-1 0,-1-3 0,-5 4 0,4-6 0,-4-1 0,-1 0 0,0 0 0,-1 0 0,2 0 0,-1 1 0,6 6 0,-12-5 0,5 5 0,0 0 0,-4-5 0,10 5 0,-5 1 0,1-7 0,4 7 0,-10-8 0,10 0 0,-5 7 0,8-5 0,-2 6 0,1-8 0,0 0 0,-1 7 0,1-5 0,0 5 0,-6-7 0,3 0 0,-9 1 0,4 6 0,1-5 0,-6 5 0,5-7 0,-6 1 0,0-1 0,0 0 0,0-13 0,-6-4 0,-2-20 0,0 12 0,3-4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2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24575,'14'15'0,"-6"0"0,-2 1 0,-6-1 0,0 0 0,0 1 0,6 5 0,-5-4 0,5 6 0,-6-8 0,0 1 0,0-1 0,0 0 0,0 0 0,0 7 0,0-5 0,0 5 0,0 0 0,0-4 0,0 3 0,0 15 0,0-16 0,0 16 0,0-20 0,0-1 0,0 0 0,0 0 0,0 1 0,7-1 0,-6 0 0,6 1 0,-7-1 0,5 0 0,-3 1 0,4-1 0,-6-7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2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24575,'-14'15'0,"7"1"0,0-1 0,7 0 0,0 7 0,0-5 0,0 6 0,0-2 0,0 4 0,0 5 0,0-6 0,0 5 0,0-6 0,0 2 0,0-4 0,6 2 0,1 0 0,8-6 0,-2-3 0,1-14 0,0 0 0,-1 0 0,2 0 0,-2 0 0,1-7 0,0-2 0,-1-6 0,1-1 0,0 1 0,0-1 0,-1 1 0,1 0 0,0-1 0,-1-6 0,-5 4 0,4-11 0,-4 13 0,5-14 0,-5 13 0,-8-5 0,-1 20 0,-11 4 0,10 20 0,-4-5 0,6 5 0,0-7 0,0 1 0,0-1 0,0 0 0,0 1 0,0-1 0,0 0 0,0 1 0,0-1 0,6 0 0,1 1 0,7-1 0,-6 0 0,4 0 0,-4 1 0,-1-1 0,0 0 0,-7-6 0,0-3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16561,'0'15'0,"0"1"3512,6-1-3512,1 0 1378,1 1-1378,-2-1 733,1 0-733,-7 1 2391,13-1-2391,-11 0 0,10 7 0,-11-5 0,6 12 0,-1-12 0,-5 4 0,11 2 0,-4-6 0,6 5 0,0-7 0,-1 0 0,1 1 0,0-1 0,-1-7 0,2-8 0,-2-8 0,0-8 0,-5 1 0,-1-1 0,-1-5 0,-5-3 0,5-1 0,-6 4 0,0 5 0,0 0 0,0 1 0,6-1 0,2 14 0,6 4 0,-1 21 0,-5 0 0,7 24 0,-13-19 0,14 17 0,-15-21 0,11 6 0,-10-5 0,10-4 0,-5-5 0,8-8 0,-2-1 0,1-14 0,6 6 0,-5-13 0,5 12 0,0-11 0,-5 3 0,11-11 0,-10-4 0,3 1 0,-5-5 0,-6 6 0,3-8 0,-9 7 0,4 1 0,-6 15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16568,'-14'15'0,"6"1"3509,2-1-3509,0 0 1377,5 1-1377,-6-1 733,7 0-733,0 1 2388,0-1-2388,7 0 0,0 1 0,7-8 0,-1-1 0,7-7 0,-4 0 0,4 0 0,-7 0 0,1 0 0,0 0 0,5-7 0,-4-2 0,6-6 0,-8-1 0,1 7 0,0-4 0,0 4 0,0-6 0,-1-1 0,-5 1 0,-8-1 0,-1 15 0,-6 2 0,7 14 0,0 8 0,6 0 0,1 1 0,1-2 0,5-6 0,-6-1 0,7 0 0,0 1 0,-1-1 0,2 0 0,-2 1 0,1-1 0,0-7 0,-6-1 0,-3-7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12227,'-7'-2'0,"0"4"4773,7 14-4773,0-1 2147,0 0-2147,0 0 301,0 0 0,0-6 1,0-3-1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24575,'0'15'0,"0"0"0,0 1 0,6 6 0,1 2 0,7 6 0,0 1 0,0-1 0,-1 1 0,1-7 0,0-9 0,-1-9 0,2-6 0,-2 0 0,0 0 0,8-6 0,-12-3 0,9-6 0,-10 13 0,0 4 0,4 13 0,-4 7 0,5-5 0,1 5 0,0-13 0,-1-3 0,1-6 0,0 0 0,0 0 0,6-6 0,1-3 0,0-6 0,-1-1 0,-7-6 0,-5 4 0,-1-4 0,-7 7 0,6-1 0,-4 1 0,3-1 0,-5 1 0,0-1 0,7 1 0,-6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2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24575,'-14'18'0,"6"0"0,1 1 0,7 7 0,0-6 0,6 15 0,2-15 0,13 7 0,-5-17 0,5-2 0,-7-8 0,1 0 0,-1 0 0,0 0 0,1 0 0,-1 0 0,7 0 0,-5-8 0,4-2 0,-12-17 0,-1 6 0,-7-5 0,0 7 0,-7 1 0,-1-1 0,-6 9 0,-1 2 0,1 8 0,-1 0 0,-6 8 0,5 2 0,-5 8 0,13 1 0,8-1 0,8-8 0,0-2 0,-2-8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3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24575,'8'15'0,"-3"0"0,2 1 0,-6-1 0,12 7 0,-6-5 0,7 5 0,0-6 0,-1-1 0,-5-7 0,-1-1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52.7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64 24575,'7'8'0,"0"-1"0,7-7 0,-1 0 0,7 0 0,1 6 0,7-4 0,14 5 0,4-7 0,0 0 0,-3 0 0,3 0 0,0 0 0,-2 0 0,-10 0 0,-20 0 0,6-7 0,-5 5 0,5-4 0,-6-1 0,6 5 0,-5-5 0,4 7 0,1-7 0,-4 5 0,9-4 0,12 6 0,-12 0 0,15 0 0,-25 0 0,5 0 0,-6 0 0,0 0 0,0 0 0,6 0 0,-5 0 0,5 0 0,-6 0 0,-1 0 0,7 0 0,1 0 0,1 0 0,-2 0 0,-6 0 0,-1 0 0,1 0 0,0 0 0,0 0 0,6 0 0,-5-7 0,11 5 0,10-5 0,9 7 0,1 0 0,-4 0 0,-20 0 0,-2 0 0,-6 0 0,-1 0 0,8 0 0,-6 0 0,4 0 0,-5-7 0,0 6 0,0-13 0,-6 12 0,-2-5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3:53.9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24575,'13'0'0,"2"0"0,-2 0 0,2 0 0,-2 0 0,7 0 0,1 0 0,7 0 0,44 32 0,-40-17 0,54 38 0,-60-28 0,16 5 0,-3-1 0,-14-12 0,7-1 0,-19-9 0,1-7 0,21 0 0,-16 6 0,21 3 0,-24-1 0,4 6 0,-7-5 0,1 6 0,0 0 0,-6 0 0,-3 0 0,-5 0 0,-5 1 0,-3-1 0,-6 0 0,0 1 0,0-1 0,0 0 0,0 8 0,6 0 0,-7 25 0,-11 16 0,-32 24 0,16-25 0,-14 0 0,22-26 0,9-10 0,-7 9 0,18-21 0,-6 1 0,5-1 0,-23 14 0,19-11 0,-13 11 0,24-20 0,2-3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40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11202,'12'7'0,"1"-7"4957,-6-7-4957,-2-5 581,-5-20 1,0 20 0,0-13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1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24575,'12'13'0,"6"-1"0,-4-5 0,10 4 0,-10-9 0,4 3 0,-5-5 0,5-5 0,-10-3 0,3-4 0,-11-1 0,0 0 0,-6 1 0,-1-1 0,-5 0 0,-1 1 0,0 5 0,1 1 0,-1 6 0,0 0 0,1 6 0,-1-5 0,0 10 0,12 2 0,2 1 0,12 4 0,-1-11 0,1-2 0,-1-5 0,1 0 0,-1 0 0,1-5 0,-12 3 0,-2-3 0,-12 10 0,1 2 0,-1 0 0,6-1 0,1-6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16526,'-12'13'0,"-1"5"3525,6-4-3525,-4 10 1384,9-10-1384,-3 4 737,10-6-737,2 1 2403,6-6-2403,-1 4 0,1-10 0,-1 5 0,1-6 0,5-6 0,-4-1 0,4-5 0,-11-1 0,-1 0 0,-6 1 0,-6-1 0,-1 0 0,-6 12 0,1 2 0,-1 12 0,0-1 0,6 1 0,1-1 0,6 1 0,6-1 0,-5-5 0,5-1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1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 24575,'-13'0'0,"1"6"0,5 1 0,1 5 0,6 7 0,0-5 0,11 9 0,-3-14 0,11 2 0,-7-11 0,1 0 0,-1-6 0,1-1 0,-1-6 0,-5 1 0,-1-1 0,-6-5 0,0 4 0,-6-5 0,-1 12 0,-6 2 0,1 5 0,-1 0 0,-5 5 0,4 2 0,1 6 0,2-1 0,10 1 0,-5-1 0,6 1 0,5 5 0,8-10 0,1 4 0,-2-12 0,-6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1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24575,'-13'13'0,"6"5"0,1-4 0,6 10 0,0-10 0,0 4 0,6-6 0,1-5 0,6-1 0,-1-6 0,1 0 0,-1 0 0,1-6 0,-12-6 0,-2-3 0,-12-3 0,0 6 0,0 4 0,1 8 0,5 7 0,7 6 0,7-6 0,11-2 0,-10-5 0,3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24575,'-7'13'0,"1"-1"0,6 1 0,0-1 0,0 1 0,5-1 0,2 1 0,12-12 0,-6-8 0,0-7 0,-2-4 0,-15 5 0,2 1 0,-10 5 0,-1 6 0,6 8 0,1 12 0,6-6 0,0 6 0,6-7 0,1-5 0,6-1 0,-1-12 0,-5-1 0,-1 0 0,-6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2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24575,'-13'12'0,"6"1"0,2-1 0,5 1 0,0 0 0,0-1 0,0 6 0,0-4 0,0 4 0,11 0 0,-3-9 0,10 7 0,-11-20 0,4 3 0,-9-12 0,9 0 0,-10 1 0,5-7 0,-6 5 0,5-4 0,-3 5 0,3 1 0,-10-1 0,-2 6 0,-6 1 0,0 6 0,1 6 0,5 1 0,1 5 0,6 1 0,0-6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3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24575,'-8'18'0,"2"8"0,6-5 0,0 5 0,0-7 0,0-1 0,0 0 0,0 1 0,6-1 0,2 8 0,7-13 0,-1 3 0,0-16 0,7 0 0,-5 0 0,5 0 0,-7 0 0,7-8 0,1-11 0,-6-1 0,-3-7 0,-13 8 0,-7 1 0,-1-1 0,-6 9 0,-1 2 0,1 8 0,-1 0 0,1 8 0,-1 2 0,1 8 0,-1 1 0,7-1 0,8 0 0,8-7 0,6-3 0,1-8 0,-1-9 0,-6-1 0,-2-17 0,-6 15 0,0-4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2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24575,'4'13'0,"4"-6"0,31-1 0,3 2 0,-6-6 0,1 6 0,-18-8 0,7 5 0,-7-3 0,-1 3 0,-5-5 0,-1 0 0,1 0 0,-1 6 0,1-5 0,5 11 0,-4-11 0,4 5 0,-5-6 0,-1 0 0,6 5 0,-4 2 0,4 0 0,-5-1 0,-1-6 0,1 0 0,-1 5 0,1-3 0,-1 3 0,1-5 0,0 0 0,-1 0 0,1 6 0,-1-5 0,1 10 0,-1-9 0,1 9 0,5-4 0,-4 5 0,4-5 0,-5-1 0,-1-1 0,6-3 0,-4 9 0,4-10 0,-5 5 0,-1-1 0,1-3 0,-1 3 0,1-5 0,5 0 0,-4 0 0,10 0 0,-10-5 0,4 3 0,-6-9 0,-5 10 0,-1-5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24575,'13'0'0,"0"0"0,5-6 0,-4-1 0,15-5 0,-8-1 0,4 0 0,-1-5 0,-5 4 0,1-4 0,-2 5 0,-6 0 0,1 1 0,-1 5 0,1-5 0,5 5 0,-4-5 0,4-1 0,-5 6 0,-1-4 0,1 4 0,-1-6 0,6 0 0,-4 1 0,4-1 0,-5 0 0,-1 6 0,1-4 0,-1 9 0,1-9 0,0 10 0,-1-11 0,1 5 0,-1-5 0,1 5 0,-1-5 0,1 5 0,-1-5 0,-5 5 0,-1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24575,'0'13'0,"0"-1"0,0 1 0,0-1 0,0 6 0,0 2 0,6-1 0,1 0 0,0-1 0,4-4 0,-4 4 0,5 0 0,1 1 0,-1 1 0,1-2 0,-6-5 0,-2-1 0,1 1 0,-5-1 0,11 1 0,-11-1 0,10 1 0,-9-1 0,9 1 0,-4 5 0,5-4 0,1 4 0,-6-5 0,-2 5 0,1-4 0,1 4 0,5 0 0,-5-4 0,-1 4 0,-6-6 0,5 1 0,2-1 0,0 1 0,5 0 0,-5-6 0,-1-2 0,0-5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2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24575,'13'0'0,"-1"0"0,7 6 0,-5 1 0,4-1 0,-6 6 0,6-5 0,-4 0 0,4 4 0,-5-10 0,-1 10 0,7-4 0,-6 0 0,6-1 0,-7-1 0,1-3 0,-1 9 0,1-10 0,5 10 0,1-4 0,6 6 0,-5-1 0,-2 1 0,-5 0 0,5-1 0,-4 1 0,9-1 0,-9 1 0,4-6 0,-5 4 0,-1-10 0,1 10 0,0-4 0,-1 0 0,1 4 0,-1-9 0,6 9 0,-4-4 0,10 5 0,-10 1 0,4 0 0,0-1 0,-4 1 0,4-1 0,-5-5 0,-1 4 0,6-4 0,-4 6 0,-1-6 0,-8-2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3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 24575,'-13'0'0,"0"5"0,-5 2 0,4 6 0,-4-1 0,0 6 0,-2-4 0,0 4 0,2-5 0,5-1 0,1-5 0,-1 5 0,0-11 0,1 10 0,-1-10 0,0 11 0,1-5 0,-1 5 0,-5 1 0,4-1 0,-5 1 0,7-1 0,-1 1 0,0-1 0,1 1 0,-1-1 0,6 1 0,-4 5 0,4-4 0,0 4 0,1-5 0,-2 18 0,6-14 0,-7 21 0,4-24 0,3 4 0,-3-11 0,5-2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24575,'0'12'0,"0"1"0,0-1 0,5 6 0,2-4 0,0 4 0,5-5 0,-6-1 0,7 7 0,-6-5 0,4 9 0,-4-9 0,0 4 0,4 0 0,-1 15 0,3-4 0,-4 4 0,3-15 0,-11-6 0,5 1 0,-1-1 0,2 1 0,0-1 0,-1 1 0,-1 0 0,-3-1 0,9 1 0,-10-1 0,10 1 0,-9-1 0,3 1 0,1-1 0,1 1 0,0-1 0,-2 1 0,1-1 0,-5 7 0,5-5 0,-1 4 0,-3-6 0,3 1 0,1-1 0,-5 1 0,5-1 0,0 1 0,-5-1 0,10 1 0,-10 0 0,5-1 0,0 1 0,-5-6 0,5-2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3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24575,'0'13'0,"6"-1"0,-5 1 0,10 0 0,-10-1 0,11 1 0,-11-1 0,5 1 0,-6-1 0,0 1 0,5-1 0,2 6 0,0-4 0,4 4 0,-9-5 0,3 0 0,-5 5 0,0-4 0,6 4 0,-5-6 0,5 1 0,-1-1 0,-3 1 0,3-1 0,1 1 0,1-1 0,5 1 0,1-6 0,5-7 0,-4-7 0,4-6 0,-11 1 0,4-1 0,-9 0 0,11-19 0,-11 15 0,12-15 0,-13 20 0,5-1 0,-6 0 0,6 1 0,1-7 0,-1 5 0,0-4 0,-6 5 0,0 1 0,0-1 0,6 0 0,-5 6 0,5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24575,'0'12'0,"0"1"0,6 5 0,1 2 0,0 10 0,4-9 0,-4 3 0,5-23 0,1-2 0,0-12 0,-6 0 0,4-5 0,-4-2 0,0-5 0,4 0 0,-10 0 0,10 0 0,-9 5 0,9-4 0,-10 4 0,5 1 0,-1 1 0,2 16 0,6 3 0,-1 12 0,1-6 0,0-2 0,-1-5 0,20-16 0,-15 6 0,14-19 0,-18 15 0,-1-4 0,1 0 0,0 4 0,-1 7 0,-5 14 0,-1 6 0,-6 11 0,5 7 0,-3-9 0,3 7 0,-5-16 0,0-1 0,0 1 0,0 0 0,0-1 0,0 1 0,6-1 0,-5 1 0,10-1 0,-4 1 0,0-6 0,-1-2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4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24575,'0'13'0,"0"0"0,0 5 0,0-4 0,0 9 0,0-9 0,0 4 0,0 0 0,0 2 0,0-1 0,0 5 0,0-10 0,0 4 0,0-5 0,0-1 0,0 1 0,5-1 0,-3 1 0,3-1 0,1 1 0,-5-6 0,5-2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4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14 192 24575,'0'-13'0,"0"0"0,0 1 0,0-1 0,6 0 0,1 1 0,5-1 0,1 0 0,0-5 0,-7 4 0,6-4 0,-5 5 0,0 0 0,-7 1 0,-8 10 0,-4 4 0,5 10 0,-5 1 0,5 5 0,-5-4 0,-1 9 0,6-9 0,1 4 0,6-5 0,-5-1 0,3 1 0,-3 0 0,5-1 0,0 1 0,0-1 0,0 1 0,0-1 0,0 1 0,0-1 0,0 1 0,0-1 0,5 1 0,2-1 0,6-5 0,-1 5 0,1-5 0,-1 0 0,1-2 0,-1 1 0,1 1 0,0 5 0,-1 1 0,1-1 0,-1-5 0,-5-1 0,-1-6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3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24575,'0'18'0,"0"1"0,0-1 0,0 9 0,0 1 0,0 1 0,0 5 0,0 14 0,0-14 0,0 12 0,0-28 0,0 0 0,0 1 0,0-1 0,0 0 0,0 1 0,6 7 0,2-5 0,7-3 0,-1-10 0,7-16 0,-5-2 0,5-9 0,-7 1 0,0-9 0,1-2 0,-1-16 0,0 6 0,1-6 0,-1 8 0,-6 0 0,-2 0 0,1 1 0,1-1 0,19-25 0,-10 19 0,10-10 0,-19 26 0,-1 9 0,-7 7 0,0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5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24575,'-13'-1'0,"6"2"0,-4 17 0,4 1 0,0 1 0,-5-2 0,11-5 0,-5-1 0,6 1 0,0-1 0,0 1 0,0-1 0,0 1 0,0-1 0,0 1 0,0-1 0,0 1 0,0 0 0,0-6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24575,'12'0'0,"1"0"0,-1 0 0,1-5 0,-1 3 0,1-3 0,-1 5 0,1-6 0,-6 5 0,-2-5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5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24575,'0'-12'0,"0"-1"0,6 0 0,-5 0 0,5 1 0,-1-1 0,-3 0 0,3 1 0,-5-1 0,6 0 0,-5 1 0,5 10 0,-6 4 0,0 16 0,0 1 0,0 1 0,0-2 0,0-6 0,0 1 0,5-1 0,-3 1 0,3 0 0,-5-1 0,6 1 0,-5-1 0,5 1 0,-1-1 0,-3 1 0,3-1 0,-5 1 0,0-1 0,0 1 0,0-1 0,0 1 0,0 0 0,0-1 0,0 1 0,0-1 0,0 1 0,0-1 0,0 1 0,0-1 0,0-5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5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24575,'0'-19'0,"0"0"0,0 1 0,0 4 0,6-10 0,1-1 0,0 4 0,-2-3 0,-5 11 0,6 1 0,-5-1 0,10 0 0,-4 1 0,0 10 0,4 3 0,-9 18 0,9-5 0,-10 9 0,11-3 0,-3 18 0,-1 2 0,0 1 0,-8-10 0,0-8 0,5-9 0,2-1 0,25-16 0,-15-4 0,15-14 0,-25 7 0,-2-5 0,1 1 0,1 4 0,5-4 0,1 11 0,5 7 0,-4 7 0,4 5 0,-11 1 0,4 5 0,-4 1 0,6 6 0,-1-5 0,-5-2 0,4-5 0,-4 5 0,6-4 0,-6 4 0,4 0 0,-10 1 0,5 1 0,-6-2 0,5-5 0,-3-6 0,3-2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5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24575,'12'12'0,"-5"1"0,-1 5 0,-6 2 0,0 5 0,0 0 0,0 0 0,0 0 0,0-6 0,5 5 0,-3-10 0,9 10 0,-10-10 0,5 9 0,-6-9 0,0 23 0,0-14 0,5 16 0,-3-14 0,9-6 0,-10-6 0,5-8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5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24575,'0'-13'0,"5"1"0,2 4 0,6-3 0,-1 10 0,1-10 0,-1 9 0,1-4 0,0 6 0,-1 0 0,1 0 0,-1 0 0,1-5 0,-1 3 0,1-9 0,-1 4 0,-5 0 0,-1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8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24575,'0'13'0,"5"-1"0,2 6 0,6-4 0,-1 10 0,1-16 0,-1 9 0,1-15 0,-1 9 0,1-10 0,-1 10 0,1-9 0,5 9 0,-4-4 0,4 5 0,-11-5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0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24575,'18'6'0,"-4"-5"0,4 5 0,-6-6 0,1 0 0,-1 5 0,1-3 0,0 3 0,-1-5 0,1 0 0,-1 0 0,1 0 0,-1 0 0,1 0 0,-1 0 0,-5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0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24575,'7'12'0,"-1"1"0,-6-1 0,5 1 0,2 0 0,0-1 0,4 1 0,-9-1 0,3 1 0,-5-1 0,0-5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0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2 197 24575,'-1'-13'0,"2"0"0,12 1 0,-6-1 0,15-19 0,-18 15 0,12-15 0,-16 19 0,6 1 0,-5-1 0,10 0 0,-4 1 0,0 10 0,4 4 0,-9 16 0,3-4 0,-5 9 0,0-3 0,0 5 0,0-6 0,0 19 0,0-21 0,0 20 0,0-23 0,0 4 0,0-5 0,6-1 0,-5 1 0,10-1 0,-9 1 0,3-1 0,1 1 0,-5-1 0,5 1 0,-1-1 0,2 1 0,0-6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12:3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24575,'-15'8'0,"7"11"0,2 1 0,6 7 0,0-1 0,0-6 0,0 15 0,0-6 0,6-1 0,-4-1 0,10-9 0,-4 0 0,7-8 0,-1-2 0,0-16 0,1 6 0,-1-6 0,7 0 0,-5 6 0,4-15 0,-5 7 0,-7-9 0,-8-7 0,-8 5 0,-7 3 0,1 9 0,-1 9 0,1 0 0,-1 0 0,1 0 0,-1 0 0,1 0 0,-1 9 0,7 1 0,2 8 0,6 0 0,0 1 0,0 7 0,0-5 0,0 5 0,0-8 0,0 1 0,0-1 0,6 0 0,2-7 0,6-3 0,1-8 0,5-8 0,-4-3 0,5-7 0,-7-1 0,-6 1 0,5-1 0,-11 1 0,4-1 0,-6 0 0,0 1 0,0-1 0,0 1 0,0-1 0,-6 1 0,-2-1 0,-7 9 0,0 2 0,1 8 0,-7 8 0,11-6 0,-2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16526,'-12'13'0,"-1"5"3525,6-4-3525,-4 10 1384,9-10-1384,-3 4 737,10-6-737,2 1 2403,6-6-2403,-1 4 0,1-10 0,-1 5 0,1-6 0,5-6 0,-4-1 0,4-5 0,-11-1 0,-1 0 0,-6 1 0,-6-1 0,-1 0 0,-6 12 0,1 2 0,-1 12 0,0-1 0,6 1 0,1-1 0,6 1 0,6-1 0,-5-5 0,5-1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 24575,'-13'0'0,"1"6"0,5 1 0,1 5 0,6 7 0,0-5 0,11 9 0,-3-14 0,11 2 0,-7-11 0,1 0 0,-1-6 0,1-1 0,-1-6 0,-5 1 0,-1-1 0,-6-5 0,0 4 0,-6-5 0,-1 12 0,-6 2 0,1 5 0,-1 0 0,-5 5 0,4 2 0,1 6 0,2-1 0,10 1 0,-5-1 0,6 1 0,5 5 0,8-10 0,1 4 0,-2-12 0,-6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24575,'-13'13'0,"6"5"0,1-4 0,6 10 0,0-10 0,0 4 0,6-6 0,1-5 0,6-1 0,-1-6 0,1 0 0,-1 0 0,1-6 0,-12-6 0,-2-3 0,-12-3 0,0 6 0,0 4 0,1 8 0,5 7 0,7 6 0,7-6 0,11-2 0,-10-5 0,3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24575,'-7'13'0,"1"-1"0,6 1 0,0-1 0,0 1 0,5-1 0,2 1 0,12-12 0,-6-8 0,0-7 0,-2-4 0,-15 5 0,2 1 0,-10 5 0,-1 6 0,6 8 0,1 12 0,6-6 0,0 6 0,6-7 0,1-5 0,6-1 0,-1-12 0,-5-1 0,-1 0 0,-6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24575,'-13'12'0,"6"1"0,2-1 0,5 1 0,0 0 0,0-1 0,0 6 0,0-4 0,0 4 0,11 0 0,-3-9 0,10 7 0,-11-20 0,4 3 0,-9-12 0,9 0 0,-10 1 0,5-7 0,-6 5 0,5-4 0,-3 5 0,3 1 0,-10-1 0,-2 6 0,-6 1 0,0 6 0,1 6 0,5 1 0,1 5 0,6 1 0,0-6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24575,'4'13'0,"4"-6"0,31-1 0,3 2 0,-6-6 0,1 6 0,-18-8 0,7 5 0,-7-3 0,-1 3 0,-5-5 0,-1 0 0,1 0 0,-1 6 0,1-5 0,5 11 0,-4-11 0,4 5 0,-5-6 0,-1 0 0,6 5 0,-4 2 0,4 0 0,-5-1 0,-1-6 0,1 0 0,-1 5 0,1-3 0,-1 3 0,1-5 0,0 0 0,-1 0 0,1 6 0,-1-5 0,1 10 0,-1-9 0,1 9 0,5-4 0,-4 5 0,4-5 0,-5-1 0,-1-1 0,6-3 0,-4 9 0,4-10 0,-5 5 0,-1-1 0,1-3 0,-1 3 0,1-5 0,5 0 0,-4 0 0,10 0 0,-10-5 0,4 3 0,-6-9 0,-5 10 0,-1-5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24575,'13'0'0,"0"0"0,5-6 0,-4-1 0,15-5 0,-8-1 0,4 0 0,-1-5 0,-5 4 0,1-4 0,-2 5 0,-6 0 0,1 1 0,-1 5 0,1-5 0,5 5 0,-4-5 0,4-1 0,-5 6 0,-1-4 0,1 4 0,-1-6 0,6 0 0,-4 1 0,4-1 0,-5 0 0,-1 6 0,1-4 0,-1 9 0,1-9 0,0 10 0,-1-11 0,1 5 0,-1-5 0,1 5 0,-1-5 0,1 5 0,-1-5 0,-5 5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24575,'0'13'0,"0"-1"0,0 1 0,0-1 0,0 6 0,0 2 0,6-1 0,1 0 0,0-1 0,4-4 0,-4 4 0,5 0 0,1 1 0,-1 1 0,1-2 0,-6-5 0,-2-1 0,1 1 0,-5-1 0,11 1 0,-11-1 0,10 1 0,-9-1 0,9 1 0,-4 5 0,5-4 0,1 4 0,-6-5 0,-2 5 0,1-4 0,1 4 0,5 0 0,-5-4 0,-1 4 0,-6-6 0,5 1 0,2-1 0,0 1 0,5 0 0,-5-6 0,-1-2 0,0-5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24575,'0'12'0,"0"1"0,0-1 0,5 6 0,2-4 0,0 4 0,5-5 0,-6-1 0,7 7 0,-6-5 0,4 9 0,-4-9 0,0 4 0,4 0 0,-1 15 0,3-4 0,-4 4 0,3-15 0,-11-6 0,5 1 0,-1-1 0,2 1 0,0-1 0,-1 1 0,-1 0 0,-3-1 0,9 1 0,-10-1 0,10 1 0,-9-1 0,3 1 0,1-1 0,1 1 0,0-1 0,-2 1 0,1-1 0,-5 7 0,5-5 0,-1 4 0,-3-6 0,3 1 0,1-1 0,-5 1 0,5-1 0,0 1 0,-5-1 0,10 1 0,-10 0 0,5-1 0,0 1 0,-5-6 0,5-2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09:29:1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24575,'0'12'0,"0"1"0,6 5 0,1 2 0,0 10 0,4-9 0,-4 3 0,5-23 0,1-2 0,0-12 0,-6 0 0,4-5 0,-4-2 0,0-5 0,4 0 0,-10 0 0,10 0 0,-9 5 0,9-4 0,-10 4 0,5 1 0,-1 1 0,2 16 0,6 3 0,-1 12 0,1-6 0,0-2 0,-1-5 0,20-16 0,-15 6 0,14-19 0,-18 15 0,-1-4 0,1 0 0,0 4 0,-1 7 0,-5 14 0,-1 6 0,-6 11 0,5 7 0,-3-9 0,3 7 0,-5-16 0,0-1 0,0 1 0,0 0 0,0-1 0,0 1 0,6-1 0,-5 1 0,10-1 0,-4 1 0,0-6 0,-1-2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ABE5A-6CF8-7549-A0FD-C23270D43C75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FC3D-5891-204F-BEF1-098EFA7523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75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CC06FA-0F65-7F49-BC96-6E824D96B077}" type="datetime1">
              <a:rPr lang="en-US" smtClean="0"/>
              <a:t>8/22/22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8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98E8-320C-8240-ADA0-2E3EF126F686}" type="datetime1">
              <a:rPr lang="en-US" smtClean="0"/>
              <a:t>8/22/22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97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E11-5AAB-2C49-ACD2-85901D5CCC1C}" type="datetime1">
              <a:rPr lang="en-US" smtClean="0"/>
              <a:t>8/22/22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75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3B71-AC97-3C48-BDB2-D747F3C37FA5}" type="datetime1">
              <a:rPr lang="en-US" smtClean="0"/>
              <a:t>8/22/22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571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9AC-62E7-BF4B-ADCC-E68EA5470E5D}" type="datetime1">
              <a:rPr lang="en-US" smtClean="0"/>
              <a:t>8/22/22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5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1C92-7119-3A4C-8C09-FDEE992D36A9}" type="datetime1">
              <a:rPr lang="en-US" smtClean="0"/>
              <a:t>8/22/22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25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4456-ACE7-3540-B682-928022FDDC52}" type="datetime1">
              <a:rPr lang="en-US" smtClean="0"/>
              <a:t>8/22/22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12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9468-40A7-BD40-A4CA-87A8839AFED5}" type="datetime1">
              <a:rPr lang="en-US" smtClean="0"/>
              <a:t>8/22/22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209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EF48-697B-7D4C-9861-89DAA1797366}" type="datetime1">
              <a:rPr lang="en-US" smtClean="0"/>
              <a:t>8/22/22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9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7D90-0E12-BE42-BF85-F880CDE800B9}" type="datetime1">
              <a:rPr lang="en-US" smtClean="0"/>
              <a:t>8/22/22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87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6DFD-370A-7A48-AF38-E5ADDE79FAD9}" type="datetime1">
              <a:rPr lang="en-US" smtClean="0"/>
              <a:t>8/22/22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08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4F64E4A-BF60-D249-A617-4D029F460AC0}" type="datetime1">
              <a:rPr lang="en-US" smtClean="0"/>
              <a:t>8/22/22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F6E5E0-79C7-5A40-A21F-A8B6CE145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.png"/><Relationship Id="rId21" Type="http://schemas.openxmlformats.org/officeDocument/2006/relationships/image" Target="../media/image136.png"/><Relationship Id="rId42" Type="http://schemas.openxmlformats.org/officeDocument/2006/relationships/customXml" Target="../ink/ink146.xml"/><Relationship Id="rId63" Type="http://schemas.openxmlformats.org/officeDocument/2006/relationships/image" Target="../media/image157.png"/><Relationship Id="rId84" Type="http://schemas.openxmlformats.org/officeDocument/2006/relationships/customXml" Target="../ink/ink167.xml"/><Relationship Id="rId138" Type="http://schemas.openxmlformats.org/officeDocument/2006/relationships/customXml" Target="../ink/ink194.xml"/><Relationship Id="rId159" Type="http://schemas.openxmlformats.org/officeDocument/2006/relationships/image" Target="../media/image205.png"/><Relationship Id="rId170" Type="http://schemas.openxmlformats.org/officeDocument/2006/relationships/customXml" Target="../ink/ink210.xml"/><Relationship Id="rId191" Type="http://schemas.openxmlformats.org/officeDocument/2006/relationships/image" Target="../media/image221.png"/><Relationship Id="rId205" Type="http://schemas.openxmlformats.org/officeDocument/2006/relationships/image" Target="../media/image228.png"/><Relationship Id="rId107" Type="http://schemas.openxmlformats.org/officeDocument/2006/relationships/image" Target="../media/image179.png"/><Relationship Id="rId11" Type="http://schemas.openxmlformats.org/officeDocument/2006/relationships/image" Target="../media/image131.png"/><Relationship Id="rId32" Type="http://schemas.openxmlformats.org/officeDocument/2006/relationships/customXml" Target="../ink/ink141.xml"/><Relationship Id="rId53" Type="http://schemas.openxmlformats.org/officeDocument/2006/relationships/image" Target="../media/image152.png"/><Relationship Id="rId74" Type="http://schemas.openxmlformats.org/officeDocument/2006/relationships/customXml" Target="../ink/ink162.xml"/><Relationship Id="rId128" Type="http://schemas.openxmlformats.org/officeDocument/2006/relationships/customXml" Target="../ink/ink189.xml"/><Relationship Id="rId149" Type="http://schemas.openxmlformats.org/officeDocument/2006/relationships/image" Target="../media/image200.png"/><Relationship Id="rId5" Type="http://schemas.openxmlformats.org/officeDocument/2006/relationships/image" Target="../media/image10.svg"/><Relationship Id="rId95" Type="http://schemas.openxmlformats.org/officeDocument/2006/relationships/image" Target="../media/image173.png"/><Relationship Id="rId160" Type="http://schemas.openxmlformats.org/officeDocument/2006/relationships/customXml" Target="../ink/ink205.xml"/><Relationship Id="rId181" Type="http://schemas.openxmlformats.org/officeDocument/2006/relationships/image" Target="../media/image216.png"/><Relationship Id="rId216" Type="http://schemas.openxmlformats.org/officeDocument/2006/relationships/customXml" Target="../ink/ink233.xml"/><Relationship Id="rId22" Type="http://schemas.openxmlformats.org/officeDocument/2006/relationships/customXml" Target="../ink/ink136.xml"/><Relationship Id="rId43" Type="http://schemas.openxmlformats.org/officeDocument/2006/relationships/image" Target="../media/image147.png"/><Relationship Id="rId64" Type="http://schemas.openxmlformats.org/officeDocument/2006/relationships/customXml" Target="../ink/ink157.xml"/><Relationship Id="rId118" Type="http://schemas.openxmlformats.org/officeDocument/2006/relationships/customXml" Target="../ink/ink184.xml"/><Relationship Id="rId139" Type="http://schemas.openxmlformats.org/officeDocument/2006/relationships/image" Target="../media/image195.png"/><Relationship Id="rId85" Type="http://schemas.openxmlformats.org/officeDocument/2006/relationships/image" Target="../media/image168.png"/><Relationship Id="rId150" Type="http://schemas.openxmlformats.org/officeDocument/2006/relationships/customXml" Target="../ink/ink200.xml"/><Relationship Id="rId171" Type="http://schemas.openxmlformats.org/officeDocument/2006/relationships/image" Target="../media/image211.png"/><Relationship Id="rId192" Type="http://schemas.openxmlformats.org/officeDocument/2006/relationships/customXml" Target="../ink/ink221.xml"/><Relationship Id="rId206" Type="http://schemas.openxmlformats.org/officeDocument/2006/relationships/customXml" Target="../ink/ink228.xml"/><Relationship Id="rId12" Type="http://schemas.openxmlformats.org/officeDocument/2006/relationships/customXml" Target="../ink/ink131.xml"/><Relationship Id="rId33" Type="http://schemas.openxmlformats.org/officeDocument/2006/relationships/image" Target="../media/image142.png"/><Relationship Id="rId108" Type="http://schemas.openxmlformats.org/officeDocument/2006/relationships/customXml" Target="../ink/ink179.xml"/><Relationship Id="rId129" Type="http://schemas.openxmlformats.org/officeDocument/2006/relationships/image" Target="../media/image190.png"/><Relationship Id="rId54" Type="http://schemas.openxmlformats.org/officeDocument/2006/relationships/customXml" Target="../ink/ink152.xml"/><Relationship Id="rId75" Type="http://schemas.openxmlformats.org/officeDocument/2006/relationships/image" Target="../media/image163.png"/><Relationship Id="rId96" Type="http://schemas.openxmlformats.org/officeDocument/2006/relationships/customXml" Target="../ink/ink173.xml"/><Relationship Id="rId140" Type="http://schemas.openxmlformats.org/officeDocument/2006/relationships/customXml" Target="../ink/ink195.xml"/><Relationship Id="rId161" Type="http://schemas.openxmlformats.org/officeDocument/2006/relationships/image" Target="../media/image206.png"/><Relationship Id="rId182" Type="http://schemas.openxmlformats.org/officeDocument/2006/relationships/customXml" Target="../ink/ink216.xml"/><Relationship Id="rId217" Type="http://schemas.openxmlformats.org/officeDocument/2006/relationships/image" Target="../media/image234.png"/><Relationship Id="rId6" Type="http://schemas.openxmlformats.org/officeDocument/2006/relationships/customXml" Target="../ink/ink128.xml"/><Relationship Id="rId23" Type="http://schemas.openxmlformats.org/officeDocument/2006/relationships/image" Target="../media/image137.png"/><Relationship Id="rId119" Type="http://schemas.openxmlformats.org/officeDocument/2006/relationships/image" Target="../media/image185.png"/><Relationship Id="rId44" Type="http://schemas.openxmlformats.org/officeDocument/2006/relationships/customXml" Target="../ink/ink147.xml"/><Relationship Id="rId65" Type="http://schemas.openxmlformats.org/officeDocument/2006/relationships/image" Target="../media/image158.png"/><Relationship Id="rId86" Type="http://schemas.openxmlformats.org/officeDocument/2006/relationships/customXml" Target="../ink/ink168.xml"/><Relationship Id="rId130" Type="http://schemas.openxmlformats.org/officeDocument/2006/relationships/customXml" Target="../ink/ink190.xml"/><Relationship Id="rId151" Type="http://schemas.openxmlformats.org/officeDocument/2006/relationships/image" Target="../media/image201.png"/><Relationship Id="rId172" Type="http://schemas.openxmlformats.org/officeDocument/2006/relationships/customXml" Target="../ink/ink211.xml"/><Relationship Id="rId193" Type="http://schemas.openxmlformats.org/officeDocument/2006/relationships/image" Target="../media/image222.png"/><Relationship Id="rId207" Type="http://schemas.openxmlformats.org/officeDocument/2006/relationships/image" Target="../media/image229.png"/><Relationship Id="rId13" Type="http://schemas.openxmlformats.org/officeDocument/2006/relationships/image" Target="../media/image132.png"/><Relationship Id="rId109" Type="http://schemas.openxmlformats.org/officeDocument/2006/relationships/image" Target="../media/image180.png"/><Relationship Id="rId34" Type="http://schemas.openxmlformats.org/officeDocument/2006/relationships/customXml" Target="../ink/ink142.xml"/><Relationship Id="rId55" Type="http://schemas.openxmlformats.org/officeDocument/2006/relationships/image" Target="../media/image153.png"/><Relationship Id="rId76" Type="http://schemas.openxmlformats.org/officeDocument/2006/relationships/customXml" Target="../ink/ink163.xml"/><Relationship Id="rId97" Type="http://schemas.openxmlformats.org/officeDocument/2006/relationships/image" Target="../media/image174.png"/><Relationship Id="rId120" Type="http://schemas.openxmlformats.org/officeDocument/2006/relationships/customXml" Target="../ink/ink185.xml"/><Relationship Id="rId141" Type="http://schemas.openxmlformats.org/officeDocument/2006/relationships/image" Target="../media/image196.png"/><Relationship Id="rId7" Type="http://schemas.openxmlformats.org/officeDocument/2006/relationships/image" Target="../media/image129.png"/><Relationship Id="rId162" Type="http://schemas.openxmlformats.org/officeDocument/2006/relationships/customXml" Target="../ink/ink206.xml"/><Relationship Id="rId183" Type="http://schemas.openxmlformats.org/officeDocument/2006/relationships/image" Target="../media/image217.png"/><Relationship Id="rId218" Type="http://schemas.openxmlformats.org/officeDocument/2006/relationships/customXml" Target="../ink/ink234.xml"/><Relationship Id="rId24" Type="http://schemas.openxmlformats.org/officeDocument/2006/relationships/customXml" Target="../ink/ink137.xml"/><Relationship Id="rId45" Type="http://schemas.openxmlformats.org/officeDocument/2006/relationships/image" Target="../media/image148.png"/><Relationship Id="rId66" Type="http://schemas.openxmlformats.org/officeDocument/2006/relationships/customXml" Target="../ink/ink158.xml"/><Relationship Id="rId87" Type="http://schemas.openxmlformats.org/officeDocument/2006/relationships/image" Target="../media/image169.png"/><Relationship Id="rId110" Type="http://schemas.openxmlformats.org/officeDocument/2006/relationships/customXml" Target="../ink/ink180.xml"/><Relationship Id="rId131" Type="http://schemas.openxmlformats.org/officeDocument/2006/relationships/image" Target="../media/image191.png"/><Relationship Id="rId152" Type="http://schemas.openxmlformats.org/officeDocument/2006/relationships/customXml" Target="../ink/ink201.xml"/><Relationship Id="rId173" Type="http://schemas.openxmlformats.org/officeDocument/2006/relationships/image" Target="../media/image212.png"/><Relationship Id="rId194" Type="http://schemas.openxmlformats.org/officeDocument/2006/relationships/customXml" Target="../ink/ink222.xml"/><Relationship Id="rId208" Type="http://schemas.openxmlformats.org/officeDocument/2006/relationships/customXml" Target="../ink/ink229.xml"/><Relationship Id="rId14" Type="http://schemas.openxmlformats.org/officeDocument/2006/relationships/customXml" Target="../ink/ink132.xml"/><Relationship Id="rId35" Type="http://schemas.openxmlformats.org/officeDocument/2006/relationships/image" Target="../media/image143.png"/><Relationship Id="rId56" Type="http://schemas.openxmlformats.org/officeDocument/2006/relationships/customXml" Target="../ink/ink153.xml"/><Relationship Id="rId77" Type="http://schemas.openxmlformats.org/officeDocument/2006/relationships/image" Target="../media/image164.png"/><Relationship Id="rId100" Type="http://schemas.openxmlformats.org/officeDocument/2006/relationships/customXml" Target="../ink/ink175.xml"/><Relationship Id="rId8" Type="http://schemas.openxmlformats.org/officeDocument/2006/relationships/customXml" Target="../ink/ink129.xml"/><Relationship Id="rId51" Type="http://schemas.openxmlformats.org/officeDocument/2006/relationships/image" Target="../media/image151.png"/><Relationship Id="rId72" Type="http://schemas.openxmlformats.org/officeDocument/2006/relationships/customXml" Target="../ink/ink161.xml"/><Relationship Id="rId93" Type="http://schemas.openxmlformats.org/officeDocument/2006/relationships/image" Target="../media/image172.png"/><Relationship Id="rId98" Type="http://schemas.openxmlformats.org/officeDocument/2006/relationships/customXml" Target="../ink/ink174.xml"/><Relationship Id="rId121" Type="http://schemas.openxmlformats.org/officeDocument/2006/relationships/image" Target="../media/image186.png"/><Relationship Id="rId142" Type="http://schemas.openxmlformats.org/officeDocument/2006/relationships/customXml" Target="../ink/ink196.xml"/><Relationship Id="rId163" Type="http://schemas.openxmlformats.org/officeDocument/2006/relationships/image" Target="../media/image207.png"/><Relationship Id="rId184" Type="http://schemas.openxmlformats.org/officeDocument/2006/relationships/customXml" Target="../ink/ink217.xml"/><Relationship Id="rId189" Type="http://schemas.openxmlformats.org/officeDocument/2006/relationships/image" Target="../media/image220.png"/><Relationship Id="rId219" Type="http://schemas.openxmlformats.org/officeDocument/2006/relationships/image" Target="../media/image235.png"/><Relationship Id="rId3" Type="http://schemas.openxmlformats.org/officeDocument/2006/relationships/image" Target="../media/image128.png"/><Relationship Id="rId214" Type="http://schemas.openxmlformats.org/officeDocument/2006/relationships/customXml" Target="../ink/ink232.xml"/><Relationship Id="rId25" Type="http://schemas.openxmlformats.org/officeDocument/2006/relationships/image" Target="../media/image138.png"/><Relationship Id="rId46" Type="http://schemas.openxmlformats.org/officeDocument/2006/relationships/customXml" Target="../ink/ink148.xml"/><Relationship Id="rId67" Type="http://schemas.openxmlformats.org/officeDocument/2006/relationships/image" Target="../media/image159.png"/><Relationship Id="rId116" Type="http://schemas.openxmlformats.org/officeDocument/2006/relationships/customXml" Target="../ink/ink183.xml"/><Relationship Id="rId137" Type="http://schemas.openxmlformats.org/officeDocument/2006/relationships/image" Target="../media/image194.png"/><Relationship Id="rId158" Type="http://schemas.openxmlformats.org/officeDocument/2006/relationships/customXml" Target="../ink/ink204.xml"/><Relationship Id="rId20" Type="http://schemas.openxmlformats.org/officeDocument/2006/relationships/customXml" Target="../ink/ink135.xml"/><Relationship Id="rId41" Type="http://schemas.openxmlformats.org/officeDocument/2006/relationships/image" Target="../media/image146.png"/><Relationship Id="rId62" Type="http://schemas.openxmlformats.org/officeDocument/2006/relationships/customXml" Target="../ink/ink156.xml"/><Relationship Id="rId83" Type="http://schemas.openxmlformats.org/officeDocument/2006/relationships/image" Target="../media/image167.png"/><Relationship Id="rId88" Type="http://schemas.openxmlformats.org/officeDocument/2006/relationships/customXml" Target="../ink/ink169.xml"/><Relationship Id="rId111" Type="http://schemas.openxmlformats.org/officeDocument/2006/relationships/image" Target="../media/image181.png"/><Relationship Id="rId132" Type="http://schemas.openxmlformats.org/officeDocument/2006/relationships/customXml" Target="../ink/ink191.xml"/><Relationship Id="rId153" Type="http://schemas.openxmlformats.org/officeDocument/2006/relationships/image" Target="../media/image202.png"/><Relationship Id="rId174" Type="http://schemas.openxmlformats.org/officeDocument/2006/relationships/customXml" Target="../ink/ink212.xml"/><Relationship Id="rId179" Type="http://schemas.openxmlformats.org/officeDocument/2006/relationships/image" Target="../media/image215.png"/><Relationship Id="rId195" Type="http://schemas.openxmlformats.org/officeDocument/2006/relationships/image" Target="../media/image223.png"/><Relationship Id="rId209" Type="http://schemas.openxmlformats.org/officeDocument/2006/relationships/image" Target="../media/image230.png"/><Relationship Id="rId190" Type="http://schemas.openxmlformats.org/officeDocument/2006/relationships/customXml" Target="../ink/ink220.xml"/><Relationship Id="rId204" Type="http://schemas.openxmlformats.org/officeDocument/2006/relationships/customXml" Target="../ink/ink227.xml"/><Relationship Id="rId220" Type="http://schemas.openxmlformats.org/officeDocument/2006/relationships/customXml" Target="../ink/ink235.xml"/><Relationship Id="rId15" Type="http://schemas.openxmlformats.org/officeDocument/2006/relationships/image" Target="../media/image133.png"/><Relationship Id="rId36" Type="http://schemas.openxmlformats.org/officeDocument/2006/relationships/customXml" Target="../ink/ink143.xml"/><Relationship Id="rId57" Type="http://schemas.openxmlformats.org/officeDocument/2006/relationships/image" Target="../media/image154.png"/><Relationship Id="rId106" Type="http://schemas.openxmlformats.org/officeDocument/2006/relationships/customXml" Target="../ink/ink178.xml"/><Relationship Id="rId127" Type="http://schemas.openxmlformats.org/officeDocument/2006/relationships/image" Target="../media/image189.png"/><Relationship Id="rId10" Type="http://schemas.openxmlformats.org/officeDocument/2006/relationships/customXml" Target="../ink/ink130.xml"/><Relationship Id="rId31" Type="http://schemas.openxmlformats.org/officeDocument/2006/relationships/image" Target="../media/image141.png"/><Relationship Id="rId52" Type="http://schemas.openxmlformats.org/officeDocument/2006/relationships/customXml" Target="../ink/ink151.xml"/><Relationship Id="rId73" Type="http://schemas.openxmlformats.org/officeDocument/2006/relationships/image" Target="../media/image162.png"/><Relationship Id="rId78" Type="http://schemas.openxmlformats.org/officeDocument/2006/relationships/customXml" Target="../ink/ink164.xml"/><Relationship Id="rId94" Type="http://schemas.openxmlformats.org/officeDocument/2006/relationships/customXml" Target="../ink/ink172.xml"/><Relationship Id="rId99" Type="http://schemas.openxmlformats.org/officeDocument/2006/relationships/image" Target="../media/image175.png"/><Relationship Id="rId101" Type="http://schemas.openxmlformats.org/officeDocument/2006/relationships/image" Target="../media/image176.png"/><Relationship Id="rId122" Type="http://schemas.openxmlformats.org/officeDocument/2006/relationships/customXml" Target="../ink/ink186.xml"/><Relationship Id="rId143" Type="http://schemas.openxmlformats.org/officeDocument/2006/relationships/image" Target="../media/image197.png"/><Relationship Id="rId148" Type="http://schemas.openxmlformats.org/officeDocument/2006/relationships/customXml" Target="../ink/ink199.xml"/><Relationship Id="rId164" Type="http://schemas.openxmlformats.org/officeDocument/2006/relationships/customXml" Target="../ink/ink207.xml"/><Relationship Id="rId169" Type="http://schemas.openxmlformats.org/officeDocument/2006/relationships/image" Target="../media/image210.png"/><Relationship Id="rId185" Type="http://schemas.openxmlformats.org/officeDocument/2006/relationships/image" Target="../media/image218.png"/><Relationship Id="rId4" Type="http://schemas.openxmlformats.org/officeDocument/2006/relationships/image" Target="../media/image9.png"/><Relationship Id="rId9" Type="http://schemas.openxmlformats.org/officeDocument/2006/relationships/image" Target="../media/image130.png"/><Relationship Id="rId180" Type="http://schemas.openxmlformats.org/officeDocument/2006/relationships/customXml" Target="../ink/ink215.xml"/><Relationship Id="rId210" Type="http://schemas.openxmlformats.org/officeDocument/2006/relationships/customXml" Target="../ink/ink230.xml"/><Relationship Id="rId215" Type="http://schemas.openxmlformats.org/officeDocument/2006/relationships/image" Target="../media/image233.png"/><Relationship Id="rId26" Type="http://schemas.openxmlformats.org/officeDocument/2006/relationships/customXml" Target="../ink/ink138.xml"/><Relationship Id="rId47" Type="http://schemas.openxmlformats.org/officeDocument/2006/relationships/image" Target="../media/image149.png"/><Relationship Id="rId68" Type="http://schemas.openxmlformats.org/officeDocument/2006/relationships/customXml" Target="../ink/ink159.xml"/><Relationship Id="rId89" Type="http://schemas.openxmlformats.org/officeDocument/2006/relationships/image" Target="../media/image170.png"/><Relationship Id="rId112" Type="http://schemas.openxmlformats.org/officeDocument/2006/relationships/customXml" Target="../ink/ink181.xml"/><Relationship Id="rId133" Type="http://schemas.openxmlformats.org/officeDocument/2006/relationships/image" Target="../media/image192.png"/><Relationship Id="rId154" Type="http://schemas.openxmlformats.org/officeDocument/2006/relationships/customXml" Target="../ink/ink202.xml"/><Relationship Id="rId175" Type="http://schemas.openxmlformats.org/officeDocument/2006/relationships/image" Target="../media/image213.png"/><Relationship Id="rId196" Type="http://schemas.openxmlformats.org/officeDocument/2006/relationships/customXml" Target="../ink/ink223.xml"/><Relationship Id="rId200" Type="http://schemas.openxmlformats.org/officeDocument/2006/relationships/customXml" Target="../ink/ink225.xml"/><Relationship Id="rId16" Type="http://schemas.openxmlformats.org/officeDocument/2006/relationships/customXml" Target="../ink/ink133.xml"/><Relationship Id="rId221" Type="http://schemas.openxmlformats.org/officeDocument/2006/relationships/image" Target="../media/image236.png"/><Relationship Id="rId37" Type="http://schemas.openxmlformats.org/officeDocument/2006/relationships/image" Target="../media/image144.png"/><Relationship Id="rId58" Type="http://schemas.openxmlformats.org/officeDocument/2006/relationships/customXml" Target="../ink/ink154.xml"/><Relationship Id="rId79" Type="http://schemas.openxmlformats.org/officeDocument/2006/relationships/image" Target="../media/image165.png"/><Relationship Id="rId102" Type="http://schemas.openxmlformats.org/officeDocument/2006/relationships/customXml" Target="../ink/ink176.xml"/><Relationship Id="rId123" Type="http://schemas.openxmlformats.org/officeDocument/2006/relationships/image" Target="../media/image187.png"/><Relationship Id="rId144" Type="http://schemas.openxmlformats.org/officeDocument/2006/relationships/customXml" Target="../ink/ink197.xml"/><Relationship Id="rId90" Type="http://schemas.openxmlformats.org/officeDocument/2006/relationships/customXml" Target="../ink/ink170.xml"/><Relationship Id="rId165" Type="http://schemas.openxmlformats.org/officeDocument/2006/relationships/image" Target="../media/image208.png"/><Relationship Id="rId186" Type="http://schemas.openxmlformats.org/officeDocument/2006/relationships/customXml" Target="../ink/ink218.xml"/><Relationship Id="rId211" Type="http://schemas.openxmlformats.org/officeDocument/2006/relationships/image" Target="../media/image231.png"/><Relationship Id="rId27" Type="http://schemas.openxmlformats.org/officeDocument/2006/relationships/image" Target="../media/image139.png"/><Relationship Id="rId48" Type="http://schemas.openxmlformats.org/officeDocument/2006/relationships/customXml" Target="../ink/ink149.xml"/><Relationship Id="rId69" Type="http://schemas.openxmlformats.org/officeDocument/2006/relationships/image" Target="../media/image160.png"/><Relationship Id="rId113" Type="http://schemas.openxmlformats.org/officeDocument/2006/relationships/image" Target="../media/image182.png"/><Relationship Id="rId134" Type="http://schemas.openxmlformats.org/officeDocument/2006/relationships/customXml" Target="../ink/ink192.xml"/><Relationship Id="rId80" Type="http://schemas.openxmlformats.org/officeDocument/2006/relationships/customXml" Target="../ink/ink165.xml"/><Relationship Id="rId155" Type="http://schemas.openxmlformats.org/officeDocument/2006/relationships/image" Target="../media/image203.png"/><Relationship Id="rId176" Type="http://schemas.openxmlformats.org/officeDocument/2006/relationships/customXml" Target="../ink/ink213.xml"/><Relationship Id="rId197" Type="http://schemas.openxmlformats.org/officeDocument/2006/relationships/image" Target="../media/image224.png"/><Relationship Id="rId201" Type="http://schemas.openxmlformats.org/officeDocument/2006/relationships/image" Target="../media/image226.png"/><Relationship Id="rId222" Type="http://schemas.openxmlformats.org/officeDocument/2006/relationships/image" Target="../media/image237.png"/><Relationship Id="rId17" Type="http://schemas.openxmlformats.org/officeDocument/2006/relationships/image" Target="../media/image134.png"/><Relationship Id="rId38" Type="http://schemas.openxmlformats.org/officeDocument/2006/relationships/customXml" Target="../ink/ink144.xml"/><Relationship Id="rId59" Type="http://schemas.openxmlformats.org/officeDocument/2006/relationships/image" Target="../media/image155.png"/><Relationship Id="rId103" Type="http://schemas.openxmlformats.org/officeDocument/2006/relationships/image" Target="../media/image177.png"/><Relationship Id="rId124" Type="http://schemas.openxmlformats.org/officeDocument/2006/relationships/customXml" Target="../ink/ink187.xml"/><Relationship Id="rId70" Type="http://schemas.openxmlformats.org/officeDocument/2006/relationships/customXml" Target="../ink/ink160.xml"/><Relationship Id="rId91" Type="http://schemas.openxmlformats.org/officeDocument/2006/relationships/image" Target="../media/image171.png"/><Relationship Id="rId145" Type="http://schemas.openxmlformats.org/officeDocument/2006/relationships/image" Target="../media/image198.png"/><Relationship Id="rId166" Type="http://schemas.openxmlformats.org/officeDocument/2006/relationships/customXml" Target="../ink/ink208.xml"/><Relationship Id="rId187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1.xml"/><Relationship Id="rId28" Type="http://schemas.openxmlformats.org/officeDocument/2006/relationships/customXml" Target="../ink/ink139.xml"/><Relationship Id="rId49" Type="http://schemas.openxmlformats.org/officeDocument/2006/relationships/image" Target="../media/image150.png"/><Relationship Id="rId114" Type="http://schemas.openxmlformats.org/officeDocument/2006/relationships/customXml" Target="../ink/ink182.xml"/><Relationship Id="rId60" Type="http://schemas.openxmlformats.org/officeDocument/2006/relationships/customXml" Target="../ink/ink155.xml"/><Relationship Id="rId81" Type="http://schemas.openxmlformats.org/officeDocument/2006/relationships/image" Target="../media/image166.png"/><Relationship Id="rId135" Type="http://schemas.openxmlformats.org/officeDocument/2006/relationships/image" Target="../media/image193.png"/><Relationship Id="rId156" Type="http://schemas.openxmlformats.org/officeDocument/2006/relationships/customXml" Target="../ink/ink203.xml"/><Relationship Id="rId177" Type="http://schemas.openxmlformats.org/officeDocument/2006/relationships/image" Target="../media/image214.png"/><Relationship Id="rId198" Type="http://schemas.openxmlformats.org/officeDocument/2006/relationships/customXml" Target="../ink/ink224.xml"/><Relationship Id="rId202" Type="http://schemas.openxmlformats.org/officeDocument/2006/relationships/customXml" Target="../ink/ink226.xml"/><Relationship Id="rId18" Type="http://schemas.openxmlformats.org/officeDocument/2006/relationships/customXml" Target="../ink/ink134.xml"/><Relationship Id="rId39" Type="http://schemas.openxmlformats.org/officeDocument/2006/relationships/image" Target="../media/image145.png"/><Relationship Id="rId50" Type="http://schemas.openxmlformats.org/officeDocument/2006/relationships/customXml" Target="../ink/ink150.xml"/><Relationship Id="rId104" Type="http://schemas.openxmlformats.org/officeDocument/2006/relationships/customXml" Target="../ink/ink177.xml"/><Relationship Id="rId125" Type="http://schemas.openxmlformats.org/officeDocument/2006/relationships/image" Target="../media/image188.png"/><Relationship Id="rId146" Type="http://schemas.openxmlformats.org/officeDocument/2006/relationships/customXml" Target="../ink/ink198.xml"/><Relationship Id="rId167" Type="http://schemas.openxmlformats.org/officeDocument/2006/relationships/image" Target="../media/image209.png"/><Relationship Id="rId188" Type="http://schemas.openxmlformats.org/officeDocument/2006/relationships/customXml" Target="../ink/ink219.xml"/><Relationship Id="rId71" Type="http://schemas.openxmlformats.org/officeDocument/2006/relationships/image" Target="../media/image161.png"/><Relationship Id="rId92" Type="http://schemas.openxmlformats.org/officeDocument/2006/relationships/customXml" Target="../ink/ink171.xml"/><Relationship Id="rId213" Type="http://schemas.openxmlformats.org/officeDocument/2006/relationships/image" Target="../media/image232.png"/><Relationship Id="rId2" Type="http://schemas.openxmlformats.org/officeDocument/2006/relationships/image" Target="../media/image127.png"/><Relationship Id="rId29" Type="http://schemas.openxmlformats.org/officeDocument/2006/relationships/image" Target="../media/image140.png"/><Relationship Id="rId40" Type="http://schemas.openxmlformats.org/officeDocument/2006/relationships/customXml" Target="../ink/ink145.xml"/><Relationship Id="rId115" Type="http://schemas.openxmlformats.org/officeDocument/2006/relationships/image" Target="../media/image183.png"/><Relationship Id="rId136" Type="http://schemas.openxmlformats.org/officeDocument/2006/relationships/customXml" Target="../ink/ink193.xml"/><Relationship Id="rId157" Type="http://schemas.openxmlformats.org/officeDocument/2006/relationships/image" Target="../media/image204.png"/><Relationship Id="rId178" Type="http://schemas.openxmlformats.org/officeDocument/2006/relationships/customXml" Target="../ink/ink214.xml"/><Relationship Id="rId61" Type="http://schemas.openxmlformats.org/officeDocument/2006/relationships/image" Target="../media/image156.png"/><Relationship Id="rId82" Type="http://schemas.openxmlformats.org/officeDocument/2006/relationships/customXml" Target="../ink/ink166.xml"/><Relationship Id="rId199" Type="http://schemas.openxmlformats.org/officeDocument/2006/relationships/image" Target="../media/image225.png"/><Relationship Id="rId203" Type="http://schemas.openxmlformats.org/officeDocument/2006/relationships/image" Target="../media/image227.png"/><Relationship Id="rId19" Type="http://schemas.openxmlformats.org/officeDocument/2006/relationships/image" Target="../media/image135.png"/><Relationship Id="rId30" Type="http://schemas.openxmlformats.org/officeDocument/2006/relationships/customXml" Target="../ink/ink140.xml"/><Relationship Id="rId105" Type="http://schemas.openxmlformats.org/officeDocument/2006/relationships/image" Target="../media/image178.png"/><Relationship Id="rId126" Type="http://schemas.openxmlformats.org/officeDocument/2006/relationships/customXml" Target="../ink/ink188.xml"/><Relationship Id="rId147" Type="http://schemas.openxmlformats.org/officeDocument/2006/relationships/image" Target="../media/image199.png"/><Relationship Id="rId168" Type="http://schemas.openxmlformats.org/officeDocument/2006/relationships/customXml" Target="../ink/ink20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9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32.png"/><Relationship Id="rId50" Type="http://schemas.openxmlformats.org/officeDocument/2006/relationships/customXml" Target="../ink/ink23.xml"/><Relationship Id="rId55" Type="http://schemas.openxmlformats.org/officeDocument/2006/relationships/image" Target="../media/image36.png"/><Relationship Id="rId63" Type="http://schemas.openxmlformats.org/officeDocument/2006/relationships/image" Target="../media/image4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customXml" Target="../ink/ink6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7.png"/><Relationship Id="rId40" Type="http://schemas.openxmlformats.org/officeDocument/2006/relationships/customXml" Target="../ink/ink18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5" Type="http://schemas.openxmlformats.org/officeDocument/2006/relationships/image" Target="../media/image11.png"/><Relationship Id="rId61" Type="http://schemas.openxmlformats.org/officeDocument/2006/relationships/image" Target="../media/image39.png"/><Relationship Id="rId19" Type="http://schemas.openxmlformats.org/officeDocument/2006/relationships/image" Target="../media/image1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2.png"/><Relationship Id="rId30" Type="http://schemas.openxmlformats.org/officeDocument/2006/relationships/customXml" Target="../ink/ink13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8" Type="http://schemas.openxmlformats.org/officeDocument/2006/relationships/customXml" Target="../ink/ink2.xml"/><Relationship Id="rId51" Type="http://schemas.openxmlformats.org/officeDocument/2006/relationships/image" Target="../media/image34.png"/><Relationship Id="rId3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8.xml"/><Relationship Id="rId41" Type="http://schemas.openxmlformats.org/officeDocument/2006/relationships/image" Target="../media/image29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3.xml"/><Relationship Id="rId31" Type="http://schemas.openxmlformats.org/officeDocument/2006/relationships/image" Target="../media/image24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7.xml"/><Relationship Id="rId3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.png"/><Relationship Id="rId21" Type="http://schemas.openxmlformats.org/officeDocument/2006/relationships/image" Target="../media/image52.png"/><Relationship Id="rId42" Type="http://schemas.openxmlformats.org/officeDocument/2006/relationships/customXml" Target="../ink/ink50.xml"/><Relationship Id="rId63" Type="http://schemas.openxmlformats.org/officeDocument/2006/relationships/image" Target="../media/image73.png"/><Relationship Id="rId84" Type="http://schemas.openxmlformats.org/officeDocument/2006/relationships/customXml" Target="../ink/ink71.xml"/><Relationship Id="rId138" Type="http://schemas.openxmlformats.org/officeDocument/2006/relationships/customXml" Target="../ink/ink106.xml"/><Relationship Id="rId159" Type="http://schemas.openxmlformats.org/officeDocument/2006/relationships/image" Target="../media/image110.png"/><Relationship Id="rId170" Type="http://schemas.openxmlformats.org/officeDocument/2006/relationships/customXml" Target="../ink/ink125.xml"/><Relationship Id="rId107" Type="http://schemas.openxmlformats.org/officeDocument/2006/relationships/image" Target="../media/image95.png"/><Relationship Id="rId11" Type="http://schemas.openxmlformats.org/officeDocument/2006/relationships/image" Target="../media/image47.png"/><Relationship Id="rId32" Type="http://schemas.openxmlformats.org/officeDocument/2006/relationships/customXml" Target="../ink/ink45.xml"/><Relationship Id="rId53" Type="http://schemas.openxmlformats.org/officeDocument/2006/relationships/image" Target="../media/image68.png"/><Relationship Id="rId74" Type="http://schemas.openxmlformats.org/officeDocument/2006/relationships/customXml" Target="../ink/ink66.xml"/><Relationship Id="rId128" Type="http://schemas.openxmlformats.org/officeDocument/2006/relationships/customXml" Target="../ink/ink96.xml"/><Relationship Id="rId149" Type="http://schemas.openxmlformats.org/officeDocument/2006/relationships/image" Target="../media/image105.png"/><Relationship Id="rId5" Type="http://schemas.openxmlformats.org/officeDocument/2006/relationships/image" Target="../media/image44.png"/><Relationship Id="rId95" Type="http://schemas.openxmlformats.org/officeDocument/2006/relationships/image" Target="../media/image89.png"/><Relationship Id="rId160" Type="http://schemas.openxmlformats.org/officeDocument/2006/relationships/customXml" Target="../ink/ink120.xml"/><Relationship Id="rId22" Type="http://schemas.openxmlformats.org/officeDocument/2006/relationships/customXml" Target="../ink/ink40.xml"/><Relationship Id="rId43" Type="http://schemas.openxmlformats.org/officeDocument/2006/relationships/image" Target="../media/image63.png"/><Relationship Id="rId64" Type="http://schemas.openxmlformats.org/officeDocument/2006/relationships/customXml" Target="../ink/ink61.xml"/><Relationship Id="rId118" Type="http://schemas.openxmlformats.org/officeDocument/2006/relationships/customXml" Target="../ink/ink88.xml"/><Relationship Id="rId139" Type="http://schemas.openxmlformats.org/officeDocument/2006/relationships/customXml" Target="../ink/ink107.xml"/><Relationship Id="rId85" Type="http://schemas.openxmlformats.org/officeDocument/2006/relationships/image" Target="../media/image84.png"/><Relationship Id="rId150" Type="http://schemas.openxmlformats.org/officeDocument/2006/relationships/customXml" Target="../ink/ink115.xml"/><Relationship Id="rId171" Type="http://schemas.openxmlformats.org/officeDocument/2006/relationships/image" Target="../media/image116.png"/><Relationship Id="rId12" Type="http://schemas.openxmlformats.org/officeDocument/2006/relationships/customXml" Target="../ink/ink35.xml"/><Relationship Id="rId33" Type="http://schemas.openxmlformats.org/officeDocument/2006/relationships/image" Target="../media/image58.png"/><Relationship Id="rId108" Type="http://schemas.openxmlformats.org/officeDocument/2006/relationships/customXml" Target="../ink/ink83.xml"/><Relationship Id="rId129" Type="http://schemas.openxmlformats.org/officeDocument/2006/relationships/customXml" Target="../ink/ink97.xml"/><Relationship Id="rId54" Type="http://schemas.openxmlformats.org/officeDocument/2006/relationships/customXml" Target="../ink/ink56.xml"/><Relationship Id="rId75" Type="http://schemas.openxmlformats.org/officeDocument/2006/relationships/image" Target="../media/image79.png"/><Relationship Id="rId96" Type="http://schemas.openxmlformats.org/officeDocument/2006/relationships/customXml" Target="../ink/ink77.xml"/><Relationship Id="rId140" Type="http://schemas.openxmlformats.org/officeDocument/2006/relationships/customXml" Target="../ink/ink108.xml"/><Relationship Id="rId161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23" Type="http://schemas.openxmlformats.org/officeDocument/2006/relationships/image" Target="../media/image53.png"/><Relationship Id="rId28" Type="http://schemas.openxmlformats.org/officeDocument/2006/relationships/customXml" Target="../ink/ink43.xml"/><Relationship Id="rId49" Type="http://schemas.openxmlformats.org/officeDocument/2006/relationships/image" Target="../media/image66.png"/><Relationship Id="rId114" Type="http://schemas.openxmlformats.org/officeDocument/2006/relationships/customXml" Target="../ink/ink86.xml"/><Relationship Id="rId119" Type="http://schemas.openxmlformats.org/officeDocument/2006/relationships/image" Target="../media/image101.png"/><Relationship Id="rId44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image" Target="../media/image74.png"/><Relationship Id="rId81" Type="http://schemas.openxmlformats.org/officeDocument/2006/relationships/image" Target="../media/image82.png"/><Relationship Id="rId86" Type="http://schemas.openxmlformats.org/officeDocument/2006/relationships/customXml" Target="../ink/ink72.xml"/><Relationship Id="rId130" Type="http://schemas.openxmlformats.org/officeDocument/2006/relationships/customXml" Target="../ink/ink98.xml"/><Relationship Id="rId135" Type="http://schemas.openxmlformats.org/officeDocument/2006/relationships/customXml" Target="../ink/ink103.xml"/><Relationship Id="rId151" Type="http://schemas.openxmlformats.org/officeDocument/2006/relationships/image" Target="../media/image106.png"/><Relationship Id="rId156" Type="http://schemas.openxmlformats.org/officeDocument/2006/relationships/customXml" Target="../ink/ink118.xml"/><Relationship Id="rId172" Type="http://schemas.openxmlformats.org/officeDocument/2006/relationships/customXml" Target="../ink/ink126.xml"/><Relationship Id="rId13" Type="http://schemas.openxmlformats.org/officeDocument/2006/relationships/image" Target="../media/image48.png"/><Relationship Id="rId18" Type="http://schemas.openxmlformats.org/officeDocument/2006/relationships/customXml" Target="../ink/ink38.xml"/><Relationship Id="rId39" Type="http://schemas.openxmlformats.org/officeDocument/2006/relationships/image" Target="../media/image61.png"/><Relationship Id="rId109" Type="http://schemas.openxmlformats.org/officeDocument/2006/relationships/image" Target="../media/image96.png"/><Relationship Id="rId34" Type="http://schemas.openxmlformats.org/officeDocument/2006/relationships/customXml" Target="../ink/ink46.xml"/><Relationship Id="rId50" Type="http://schemas.openxmlformats.org/officeDocument/2006/relationships/customXml" Target="../ink/ink54.xml"/><Relationship Id="rId55" Type="http://schemas.openxmlformats.org/officeDocument/2006/relationships/image" Target="../media/image69.png"/><Relationship Id="rId76" Type="http://schemas.openxmlformats.org/officeDocument/2006/relationships/customXml" Target="../ink/ink67.xml"/><Relationship Id="rId97" Type="http://schemas.openxmlformats.org/officeDocument/2006/relationships/image" Target="../media/image90.png"/><Relationship Id="rId104" Type="http://schemas.openxmlformats.org/officeDocument/2006/relationships/customXml" Target="../ink/ink81.xml"/><Relationship Id="rId120" Type="http://schemas.openxmlformats.org/officeDocument/2006/relationships/customXml" Target="../ink/ink89.xml"/><Relationship Id="rId125" Type="http://schemas.openxmlformats.org/officeDocument/2006/relationships/customXml" Target="../ink/ink93.xml"/><Relationship Id="rId141" Type="http://schemas.openxmlformats.org/officeDocument/2006/relationships/customXml" Target="../ink/ink109.xml"/><Relationship Id="rId146" Type="http://schemas.openxmlformats.org/officeDocument/2006/relationships/customXml" Target="../ink/ink113.xml"/><Relationship Id="rId167" Type="http://schemas.openxmlformats.org/officeDocument/2006/relationships/image" Target="../media/image114.png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92" Type="http://schemas.openxmlformats.org/officeDocument/2006/relationships/customXml" Target="../ink/ink75.xml"/><Relationship Id="rId162" Type="http://schemas.openxmlformats.org/officeDocument/2006/relationships/customXml" Target="../ink/ink121.xml"/><Relationship Id="rId2" Type="http://schemas.openxmlformats.org/officeDocument/2006/relationships/image" Target="../media/image43.png"/><Relationship Id="rId29" Type="http://schemas.openxmlformats.org/officeDocument/2006/relationships/image" Target="../media/image56.png"/><Relationship Id="rId24" Type="http://schemas.openxmlformats.org/officeDocument/2006/relationships/customXml" Target="../ink/ink41.xml"/><Relationship Id="rId40" Type="http://schemas.openxmlformats.org/officeDocument/2006/relationships/customXml" Target="../ink/ink49.xml"/><Relationship Id="rId45" Type="http://schemas.openxmlformats.org/officeDocument/2006/relationships/image" Target="../media/image64.png"/><Relationship Id="rId66" Type="http://schemas.openxmlformats.org/officeDocument/2006/relationships/customXml" Target="../ink/ink62.xml"/><Relationship Id="rId87" Type="http://schemas.openxmlformats.org/officeDocument/2006/relationships/image" Target="../media/image85.png"/><Relationship Id="rId110" Type="http://schemas.openxmlformats.org/officeDocument/2006/relationships/customXml" Target="../ink/ink84.xml"/><Relationship Id="rId115" Type="http://schemas.openxmlformats.org/officeDocument/2006/relationships/image" Target="../media/image99.png"/><Relationship Id="rId131" Type="http://schemas.openxmlformats.org/officeDocument/2006/relationships/customXml" Target="../ink/ink99.xml"/><Relationship Id="rId136" Type="http://schemas.openxmlformats.org/officeDocument/2006/relationships/customXml" Target="../ink/ink104.xml"/><Relationship Id="rId157" Type="http://schemas.openxmlformats.org/officeDocument/2006/relationships/image" Target="../media/image109.png"/><Relationship Id="rId61" Type="http://schemas.openxmlformats.org/officeDocument/2006/relationships/image" Target="../media/image72.png"/><Relationship Id="rId82" Type="http://schemas.openxmlformats.org/officeDocument/2006/relationships/customXml" Target="../ink/ink70.xml"/><Relationship Id="rId152" Type="http://schemas.openxmlformats.org/officeDocument/2006/relationships/customXml" Target="../ink/ink116.xml"/><Relationship Id="rId173" Type="http://schemas.openxmlformats.org/officeDocument/2006/relationships/image" Target="../media/image117.png"/><Relationship Id="rId19" Type="http://schemas.openxmlformats.org/officeDocument/2006/relationships/image" Target="../media/image51.png"/><Relationship Id="rId14" Type="http://schemas.openxmlformats.org/officeDocument/2006/relationships/customXml" Target="../ink/ink36.xml"/><Relationship Id="rId30" Type="http://schemas.openxmlformats.org/officeDocument/2006/relationships/customXml" Target="../ink/ink44.xml"/><Relationship Id="rId35" Type="http://schemas.openxmlformats.org/officeDocument/2006/relationships/image" Target="../media/image59.png"/><Relationship Id="rId56" Type="http://schemas.openxmlformats.org/officeDocument/2006/relationships/customXml" Target="../ink/ink57.xml"/><Relationship Id="rId77" Type="http://schemas.openxmlformats.org/officeDocument/2006/relationships/image" Target="../media/image80.png"/><Relationship Id="rId100" Type="http://schemas.openxmlformats.org/officeDocument/2006/relationships/customXml" Target="../ink/ink79.xml"/><Relationship Id="rId105" Type="http://schemas.openxmlformats.org/officeDocument/2006/relationships/image" Target="../media/image94.png"/><Relationship Id="rId126" Type="http://schemas.openxmlformats.org/officeDocument/2006/relationships/customXml" Target="../ink/ink94.xml"/><Relationship Id="rId147" Type="http://schemas.openxmlformats.org/officeDocument/2006/relationships/image" Target="../media/image104.png"/><Relationship Id="rId168" Type="http://schemas.openxmlformats.org/officeDocument/2006/relationships/customXml" Target="../ink/ink124.xml"/><Relationship Id="rId8" Type="http://schemas.openxmlformats.org/officeDocument/2006/relationships/customXml" Target="../ink/ink33.xml"/><Relationship Id="rId51" Type="http://schemas.openxmlformats.org/officeDocument/2006/relationships/image" Target="../media/image67.png"/><Relationship Id="rId72" Type="http://schemas.openxmlformats.org/officeDocument/2006/relationships/customXml" Target="../ink/ink65.xml"/><Relationship Id="rId93" Type="http://schemas.openxmlformats.org/officeDocument/2006/relationships/image" Target="../media/image88.png"/><Relationship Id="rId98" Type="http://schemas.openxmlformats.org/officeDocument/2006/relationships/customXml" Target="../ink/ink78.xml"/><Relationship Id="rId121" Type="http://schemas.openxmlformats.org/officeDocument/2006/relationships/image" Target="../media/image102.png"/><Relationship Id="rId142" Type="http://schemas.openxmlformats.org/officeDocument/2006/relationships/customXml" Target="../ink/ink110.xml"/><Relationship Id="rId163" Type="http://schemas.openxmlformats.org/officeDocument/2006/relationships/image" Target="../media/image112.png"/><Relationship Id="rId3" Type="http://schemas.openxmlformats.org/officeDocument/2006/relationships/image" Target="../media/image9.png"/><Relationship Id="rId25" Type="http://schemas.openxmlformats.org/officeDocument/2006/relationships/image" Target="../media/image54.png"/><Relationship Id="rId46" Type="http://schemas.openxmlformats.org/officeDocument/2006/relationships/customXml" Target="../ink/ink52.xml"/><Relationship Id="rId67" Type="http://schemas.openxmlformats.org/officeDocument/2006/relationships/image" Target="../media/image75.png"/><Relationship Id="rId116" Type="http://schemas.openxmlformats.org/officeDocument/2006/relationships/customXml" Target="../ink/ink87.xml"/><Relationship Id="rId137" Type="http://schemas.openxmlformats.org/officeDocument/2006/relationships/customXml" Target="../ink/ink105.xml"/><Relationship Id="rId158" Type="http://schemas.openxmlformats.org/officeDocument/2006/relationships/customXml" Target="../ink/ink119.xml"/><Relationship Id="rId20" Type="http://schemas.openxmlformats.org/officeDocument/2006/relationships/customXml" Target="../ink/ink39.xml"/><Relationship Id="rId41" Type="http://schemas.openxmlformats.org/officeDocument/2006/relationships/image" Target="../media/image62.png"/><Relationship Id="rId62" Type="http://schemas.openxmlformats.org/officeDocument/2006/relationships/customXml" Target="../ink/ink60.xml"/><Relationship Id="rId83" Type="http://schemas.openxmlformats.org/officeDocument/2006/relationships/image" Target="../media/image83.png"/><Relationship Id="rId88" Type="http://schemas.openxmlformats.org/officeDocument/2006/relationships/customXml" Target="../ink/ink73.xml"/><Relationship Id="rId111" Type="http://schemas.openxmlformats.org/officeDocument/2006/relationships/image" Target="../media/image97.png"/><Relationship Id="rId132" Type="http://schemas.openxmlformats.org/officeDocument/2006/relationships/customXml" Target="../ink/ink100.xml"/><Relationship Id="rId153" Type="http://schemas.openxmlformats.org/officeDocument/2006/relationships/image" Target="../media/image107.png"/><Relationship Id="rId174" Type="http://schemas.openxmlformats.org/officeDocument/2006/relationships/customXml" Target="../ink/ink127.xml"/><Relationship Id="rId15" Type="http://schemas.openxmlformats.org/officeDocument/2006/relationships/image" Target="../media/image49.png"/><Relationship Id="rId36" Type="http://schemas.openxmlformats.org/officeDocument/2006/relationships/customXml" Target="../ink/ink47.xml"/><Relationship Id="rId57" Type="http://schemas.openxmlformats.org/officeDocument/2006/relationships/image" Target="../media/image70.png"/><Relationship Id="rId106" Type="http://schemas.openxmlformats.org/officeDocument/2006/relationships/customXml" Target="../ink/ink82.xml"/><Relationship Id="rId127" Type="http://schemas.openxmlformats.org/officeDocument/2006/relationships/customXml" Target="../ink/ink95.xml"/><Relationship Id="rId10" Type="http://schemas.openxmlformats.org/officeDocument/2006/relationships/customXml" Target="../ink/ink34.xml"/><Relationship Id="rId31" Type="http://schemas.openxmlformats.org/officeDocument/2006/relationships/image" Target="../media/image57.png"/><Relationship Id="rId52" Type="http://schemas.openxmlformats.org/officeDocument/2006/relationships/customXml" Target="../ink/ink55.xml"/><Relationship Id="rId73" Type="http://schemas.openxmlformats.org/officeDocument/2006/relationships/image" Target="../media/image78.png"/><Relationship Id="rId78" Type="http://schemas.openxmlformats.org/officeDocument/2006/relationships/customXml" Target="../ink/ink68.xml"/><Relationship Id="rId94" Type="http://schemas.openxmlformats.org/officeDocument/2006/relationships/customXml" Target="../ink/ink76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90.xml"/><Relationship Id="rId143" Type="http://schemas.openxmlformats.org/officeDocument/2006/relationships/customXml" Target="../ink/ink111.xml"/><Relationship Id="rId148" Type="http://schemas.openxmlformats.org/officeDocument/2006/relationships/customXml" Target="../ink/ink114.xml"/><Relationship Id="rId164" Type="http://schemas.openxmlformats.org/officeDocument/2006/relationships/customXml" Target="../ink/ink122.xml"/><Relationship Id="rId169" Type="http://schemas.openxmlformats.org/officeDocument/2006/relationships/image" Target="../media/image115.png"/><Relationship Id="rId4" Type="http://schemas.openxmlformats.org/officeDocument/2006/relationships/image" Target="../media/image10.svg"/><Relationship Id="rId9" Type="http://schemas.openxmlformats.org/officeDocument/2006/relationships/image" Target="../media/image46.png"/><Relationship Id="rId26" Type="http://schemas.openxmlformats.org/officeDocument/2006/relationships/customXml" Target="../ink/ink42.xml"/><Relationship Id="rId47" Type="http://schemas.openxmlformats.org/officeDocument/2006/relationships/image" Target="../media/image65.png"/><Relationship Id="rId68" Type="http://schemas.openxmlformats.org/officeDocument/2006/relationships/customXml" Target="../ink/ink63.xml"/><Relationship Id="rId89" Type="http://schemas.openxmlformats.org/officeDocument/2006/relationships/image" Target="../media/image86.png"/><Relationship Id="rId112" Type="http://schemas.openxmlformats.org/officeDocument/2006/relationships/customXml" Target="../ink/ink85.xml"/><Relationship Id="rId133" Type="http://schemas.openxmlformats.org/officeDocument/2006/relationships/customXml" Target="../ink/ink101.xml"/><Relationship Id="rId154" Type="http://schemas.openxmlformats.org/officeDocument/2006/relationships/customXml" Target="../ink/ink117.xml"/><Relationship Id="rId175" Type="http://schemas.openxmlformats.org/officeDocument/2006/relationships/image" Target="../media/image118.png"/><Relationship Id="rId16" Type="http://schemas.openxmlformats.org/officeDocument/2006/relationships/customXml" Target="../ink/ink37.xml"/><Relationship Id="rId37" Type="http://schemas.openxmlformats.org/officeDocument/2006/relationships/image" Target="../media/image60.png"/><Relationship Id="rId58" Type="http://schemas.openxmlformats.org/officeDocument/2006/relationships/customXml" Target="../ink/ink58.xml"/><Relationship Id="rId79" Type="http://schemas.openxmlformats.org/officeDocument/2006/relationships/image" Target="../media/image81.png"/><Relationship Id="rId102" Type="http://schemas.openxmlformats.org/officeDocument/2006/relationships/customXml" Target="../ink/ink80.xml"/><Relationship Id="rId123" Type="http://schemas.openxmlformats.org/officeDocument/2006/relationships/customXml" Target="../ink/ink91.xml"/><Relationship Id="rId144" Type="http://schemas.openxmlformats.org/officeDocument/2006/relationships/customXml" Target="../ink/ink112.xml"/><Relationship Id="rId90" Type="http://schemas.openxmlformats.org/officeDocument/2006/relationships/customXml" Target="../ink/ink74.xml"/><Relationship Id="rId165" Type="http://schemas.openxmlformats.org/officeDocument/2006/relationships/image" Target="../media/image113.png"/><Relationship Id="rId27" Type="http://schemas.openxmlformats.org/officeDocument/2006/relationships/image" Target="../media/image55.png"/><Relationship Id="rId48" Type="http://schemas.openxmlformats.org/officeDocument/2006/relationships/customXml" Target="../ink/ink53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134" Type="http://schemas.openxmlformats.org/officeDocument/2006/relationships/customXml" Target="../ink/ink102.xml"/><Relationship Id="rId80" Type="http://schemas.openxmlformats.org/officeDocument/2006/relationships/customXml" Target="../ink/ink69.xml"/><Relationship Id="rId155" Type="http://schemas.openxmlformats.org/officeDocument/2006/relationships/image" Target="../media/image108.png"/><Relationship Id="rId17" Type="http://schemas.openxmlformats.org/officeDocument/2006/relationships/image" Target="../media/image50.png"/><Relationship Id="rId38" Type="http://schemas.openxmlformats.org/officeDocument/2006/relationships/customXml" Target="../ink/ink48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24" Type="http://schemas.openxmlformats.org/officeDocument/2006/relationships/customXml" Target="../ink/ink92.xml"/><Relationship Id="rId70" Type="http://schemas.openxmlformats.org/officeDocument/2006/relationships/customXml" Target="../ink/ink64.xml"/><Relationship Id="rId91" Type="http://schemas.openxmlformats.org/officeDocument/2006/relationships/image" Target="../media/image87.png"/><Relationship Id="rId145" Type="http://schemas.openxmlformats.org/officeDocument/2006/relationships/image" Target="../media/image103.png"/><Relationship Id="rId166" Type="http://schemas.openxmlformats.org/officeDocument/2006/relationships/customXml" Target="../ink/ink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A1E4-3E14-AED5-BAC2-9C590DF25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חישוביות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6700-A11B-2AF0-3201-0775740FE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he-IL" dirty="0"/>
              <a:t>תרגול 6</a:t>
            </a:r>
          </a:p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53EBB-CD9E-3F0B-FACA-3A170FF0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019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23929-AAA0-D029-57FA-431BF7356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456" y="1270000"/>
                <a:ext cx="11812644" cy="5318953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אנחנו צריכים להמיר כל פסוקית מהפסוק המקורי לפסוקיות בגודל 3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מקרים פשוטים: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000" b="1" dirty="0">
                    <a:solidFill>
                      <a:srgbClr val="7030A0"/>
                    </a:solidFill>
                  </a:rPr>
                  <a:t>מה אם יש יותר משלושה </a:t>
                </a:r>
                <a:r>
                  <a:rPr lang="he-IL" sz="2000" b="1" dirty="0" err="1">
                    <a:solidFill>
                      <a:srgbClr val="7030A0"/>
                    </a:solidFill>
                  </a:rPr>
                  <a:t>ליטרלים</a:t>
                </a:r>
                <a:r>
                  <a:rPr lang="he-IL" sz="2000" b="1" dirty="0">
                    <a:solidFill>
                      <a:srgbClr val="7030A0"/>
                    </a:solidFill>
                  </a:rPr>
                  <a:t>?</a:t>
                </a: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 </a:t>
                </a:r>
                <a:endParaRPr lang="he-IL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rtl="1">
                  <a:buNone/>
                </a:pPr>
                <a:r>
                  <a:rPr lang="he-IL" sz="2000" b="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 </m:t>
                    </m:r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e-IL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e-I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tx1"/>
                    </a:solidFill>
                  </a:rPr>
                  <a:t>עבור פסוקית בעלת </a:t>
                </a:r>
                <a:r>
                  <a:rPr lang="he-IL" sz="2400" b="1" dirty="0" err="1">
                    <a:solidFill>
                      <a:schemeClr val="tx1"/>
                    </a:solidFill>
                  </a:rPr>
                  <a:t>k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b="1" dirty="0" err="1">
                    <a:solidFill>
                      <a:schemeClr val="tx1"/>
                    </a:solidFill>
                  </a:rPr>
                  <a:t>ליטרלים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, נוסיף k-3  משתנים חדשים</a:t>
                </a:r>
              </a:p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he-IL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  </m:t>
                    </m:r>
                    <m:d>
                      <m:d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he-IL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sz="20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he-IL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d>
                      <m:d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acc>
                        <m:r>
                          <a:rPr lang="he-IL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he-IL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he-IL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he-IL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23929-AAA0-D029-57FA-431BF7356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456" y="1270000"/>
                <a:ext cx="11812644" cy="5318953"/>
              </a:xfrm>
              <a:blipFill>
                <a:blip r:embed="rId2"/>
                <a:stretch>
                  <a:fillRect l="-1717" t="-952" r="-6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D59E1-82C2-7969-4BC3-F5F11629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10</a:t>
            </a:fld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1DDB428-DF0C-74EA-5A78-F180620B7A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e-IL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𝑯𝑳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𝑫𝑯𝑳</m:t>
                      </m:r>
                    </m:oMath>
                  </m:oMathPara>
                </a14:m>
                <a:br>
                  <a:rPr lang="he-IL" sz="2800" b="1" dirty="0">
                    <a:solidFill>
                      <a:schemeClr val="tx1"/>
                    </a:solidFill>
                  </a:rPr>
                </a:br>
                <a:endParaRPr lang="en-IL" sz="28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1DDB428-DF0C-74EA-5A78-F180620B7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Checkmark with solid fill">
            <a:extLst>
              <a:ext uri="{FF2B5EF4-FFF2-40B4-BE49-F238E27FC236}">
                <a16:creationId xmlns:a16="http://schemas.microsoft.com/office/drawing/2014/main" id="{B906A1FE-6A8E-2892-14EA-727D15734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6532" y="75666"/>
            <a:ext cx="423068" cy="788373"/>
          </a:xfrm>
          <a:prstGeom prst="rect">
            <a:avLst/>
          </a:prstGeom>
        </p:spPr>
      </p:pic>
      <p:pic>
        <p:nvPicPr>
          <p:cNvPr id="7" name="Content Placeholder 4" descr="Checkmark with solid fill">
            <a:extLst>
              <a:ext uri="{FF2B5EF4-FFF2-40B4-BE49-F238E27FC236}">
                <a16:creationId xmlns:a16="http://schemas.microsoft.com/office/drawing/2014/main" id="{D7713D9F-7EA8-FCC3-36EA-B280E7243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932" y="75666"/>
            <a:ext cx="423068" cy="788373"/>
          </a:xfrm>
          <a:prstGeom prst="rect">
            <a:avLst/>
          </a:prstGeom>
        </p:spPr>
      </p:pic>
      <p:pic>
        <p:nvPicPr>
          <p:cNvPr id="8" name="Content Placeholder 4" descr="Checkmark with solid fill">
            <a:extLst>
              <a:ext uri="{FF2B5EF4-FFF2-40B4-BE49-F238E27FC236}">
                <a16:creationId xmlns:a16="http://schemas.microsoft.com/office/drawing/2014/main" id="{B0B1391D-0688-36DA-6378-E5DB5E4C9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2198" y="42646"/>
            <a:ext cx="423068" cy="7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DD2D1-DAD8-C542-019A-1887A3EEB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269047"/>
                <a:ext cx="11811000" cy="6319906"/>
              </a:xfrm>
            </p:spPr>
            <p:txBody>
              <a:bodyPr>
                <a:normAutofit/>
              </a:bodyPr>
              <a:lstStyle/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  </m:t>
                    </m:r>
                    <m:d>
                      <m:d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d>
                      <m:d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acc>
                        <m:r>
                          <a:rPr lang="he-IL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he-IL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1800" dirty="0"/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תקפות: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קיימת ל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השמה מספקת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 =&gt;נבנה השמה מספקת עבור הפסוקית החדשה (עבור כל פסוקית)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עבור המשתנים המקוריים, ההשמה תיתן להם את אותו הערך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כייוון שההשמה מספקת, יש לפחות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ליטרל</a:t>
                </a:r>
                <a:r>
                  <a:rPr lang="he-IL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אחד שקיבל ערך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he-IL" sz="18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 =&gt; עבור המשתנים החדשים: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לכל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 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לכל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 =&gt; כל הפסוקיות יסתפקו ע״י המשתנים החדשים, מלבד הפסוקית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, שתסתפק כי הוא עם ערך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he-IL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 יש השמה מספקת 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&lt;=   </a:t>
                </a: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DD2D1-DAD8-C542-019A-1887A3EEB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269047"/>
                <a:ext cx="11811000" cy="6319906"/>
              </a:xfrm>
              <a:blipFill>
                <a:blip r:embed="rId2"/>
                <a:stretch>
                  <a:fillRect l="-1824" t="-1807" r="-3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9D4E1-6BCB-C593-B94B-194ECC4A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903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DD2D1-DAD8-C542-019A-1887A3EEB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00" y="269047"/>
                <a:ext cx="11811000" cy="6319906"/>
              </a:xfrm>
            </p:spPr>
            <p:txBody>
              <a:bodyPr>
                <a:normAutofit/>
              </a:bodyPr>
              <a:lstStyle/>
              <a:p>
                <a:pPr marL="45720" indent="0" algn="r" rtl="1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he-IL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  </m:t>
                    </m:r>
                    <m:d>
                      <m:d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d>
                      <m:d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acc>
                        <m:r>
                          <a:rPr lang="he-IL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he-IL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e-IL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he-IL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1800" dirty="0"/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תקפות: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קיימת השמה מספקת 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נניח בשלילה ש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אינה השמה מספקת ל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כל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הליטרלים</a:t>
                </a:r>
                <a:r>
                  <a:rPr lang="he-IL" sz="1800" dirty="0">
                    <a:solidFill>
                      <a:schemeClr val="tx1"/>
                    </a:solidFill>
                  </a:rPr>
                  <a:t> קיבלו ערך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F</a:t>
                </a: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, כי ההשמה צריכה לספק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הפסוקית האחרונה לא מסתפקת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סתירה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זו השמה מספקת ל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DD2D1-DAD8-C542-019A-1887A3EEB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269047"/>
                <a:ext cx="11811000" cy="6319906"/>
              </a:xfrm>
              <a:blipFill>
                <a:blip r:embed="rId2"/>
                <a:stretch>
                  <a:fillRect l="-1935" t="-1807" r="-4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9D4E1-6BCB-C593-B94B-194ECC4A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5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47C6C-3E77-1503-7AA3-4D0BB3052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44" y="1168399"/>
                <a:ext cx="11684000" cy="5420553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he-IL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=(&lt;</m:t>
                    </m:r>
                    <m:r>
                      <a:rPr lang="he-IL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b="1" dirty="0">
                  <a:solidFill>
                    <a:srgbClr val="7030A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עבור כל פסוקית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e-IL" b="1" dirty="0">
                    <a:solidFill>
                      <a:schemeClr val="tx1"/>
                    </a:solidFill>
                  </a:rPr>
                  <a:t>  , נגדיר שלושה קודקודים מחוברים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עבור כל משתנה, נגדיר שני קודקודים מחוברים, עבורו ועבור ההופכי שלו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נחבר צלעות בין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ליטרלים</a:t>
                </a:r>
                <a:r>
                  <a:rPr lang="he-IL" b="1" dirty="0">
                    <a:solidFill>
                      <a:schemeClr val="tx1"/>
                    </a:solidFill>
                  </a:rPr>
                  <a:t> זהים בשתי הקבוצות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דוגמה: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he-IL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e-IL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e-IL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he-IL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e-IL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47C6C-3E77-1503-7AA3-4D0BB3052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44" y="1168399"/>
                <a:ext cx="11684000" cy="5420553"/>
              </a:xfrm>
              <a:blipFill>
                <a:blip r:embed="rId2"/>
                <a:stretch>
                  <a:fillRect t="-1639" r="-1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51DB7-F5D6-3862-B2B1-DCD15DE2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13</a:t>
            </a:fld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FD6BD902-5E9E-0E2C-C06A-8B499FE5D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𝑯𝑳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𝑫𝑯𝑳</m:t>
                      </m:r>
                    </m:oMath>
                  </m:oMathPara>
                </a14:m>
                <a:br>
                  <a:rPr lang="he-IL" sz="2800" b="1" dirty="0">
                    <a:solidFill>
                      <a:schemeClr val="tx1"/>
                    </a:solidFill>
                  </a:rPr>
                </a:br>
                <a:endParaRPr lang="en-IL" sz="28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FD6BD902-5E9E-0E2C-C06A-8B499FE5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Checkmark with solid fill">
            <a:extLst>
              <a:ext uri="{FF2B5EF4-FFF2-40B4-BE49-F238E27FC236}">
                <a16:creationId xmlns:a16="http://schemas.microsoft.com/office/drawing/2014/main" id="{D7F598C8-20F3-FF95-34E8-1B29E5F4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6532" y="75666"/>
            <a:ext cx="423068" cy="788373"/>
          </a:xfrm>
          <a:prstGeom prst="rect">
            <a:avLst/>
          </a:prstGeom>
        </p:spPr>
      </p:pic>
      <p:pic>
        <p:nvPicPr>
          <p:cNvPr id="7" name="Content Placeholder 4" descr="Checkmark with solid fill">
            <a:extLst>
              <a:ext uri="{FF2B5EF4-FFF2-40B4-BE49-F238E27FC236}">
                <a16:creationId xmlns:a16="http://schemas.microsoft.com/office/drawing/2014/main" id="{8F9D7C96-7CF3-1885-BEBF-B0D1D693A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932" y="75666"/>
            <a:ext cx="423068" cy="788373"/>
          </a:xfrm>
          <a:prstGeom prst="rect">
            <a:avLst/>
          </a:prstGeom>
        </p:spPr>
      </p:pic>
      <p:pic>
        <p:nvPicPr>
          <p:cNvPr id="8" name="Content Placeholder 4" descr="Checkmark with solid fill">
            <a:extLst>
              <a:ext uri="{FF2B5EF4-FFF2-40B4-BE49-F238E27FC236}">
                <a16:creationId xmlns:a16="http://schemas.microsoft.com/office/drawing/2014/main" id="{C20D8CE5-DD08-A866-35E5-AD45E9759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2198" y="42646"/>
            <a:ext cx="423068" cy="788373"/>
          </a:xfrm>
          <a:prstGeom prst="rect">
            <a:avLst/>
          </a:prstGeom>
        </p:spPr>
      </p:pic>
      <p:pic>
        <p:nvPicPr>
          <p:cNvPr id="9" name="Content Placeholder 4" descr="Checkmark with solid fill">
            <a:extLst>
              <a:ext uri="{FF2B5EF4-FFF2-40B4-BE49-F238E27FC236}">
                <a16:creationId xmlns:a16="http://schemas.microsoft.com/office/drawing/2014/main" id="{5C6122D1-B2F3-174A-9589-7F96F053F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0000" y="-14062"/>
            <a:ext cx="423068" cy="78837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5E8F046-0AF8-BD98-0C6F-E17CFE675DAD}"/>
              </a:ext>
            </a:extLst>
          </p:cNvPr>
          <p:cNvGrpSpPr/>
          <p:nvPr/>
        </p:nvGrpSpPr>
        <p:grpSpPr>
          <a:xfrm>
            <a:off x="2880640" y="1598346"/>
            <a:ext cx="1247460" cy="788373"/>
            <a:chOff x="2841940" y="1151500"/>
            <a:chExt cx="1703520" cy="10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D2C78D-8F9A-1311-09FC-89FADF43E5E3}"/>
                    </a:ext>
                  </a:extLst>
                </p14:cNvPr>
                <p14:cNvContentPartPr/>
                <p14:nvPr/>
              </p14:nvContentPartPr>
              <p14:xfrm>
                <a:off x="3379780" y="2182540"/>
                <a:ext cx="678600" cy="36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D2C78D-8F9A-1311-09FC-89FADF43E5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7495" y="2170461"/>
                  <a:ext cx="702678" cy="6039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AC54FC-92A4-554B-C1CF-BA808EAE5217}"/>
                </a:ext>
              </a:extLst>
            </p:cNvPr>
            <p:cNvGrpSpPr/>
            <p:nvPr/>
          </p:nvGrpSpPr>
          <p:grpSpPr>
            <a:xfrm>
              <a:off x="2841940" y="1151500"/>
              <a:ext cx="1703520" cy="1072080"/>
              <a:chOff x="2841940" y="1151500"/>
              <a:chExt cx="1703520" cy="1072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AE49D8E-6FD1-DDFD-0B3C-B62972565083}"/>
                      </a:ext>
                    </a:extLst>
                  </p14:cNvPr>
                  <p14:cNvContentPartPr/>
                  <p14:nvPr/>
                </p14:nvContentPartPr>
                <p14:xfrm>
                  <a:off x="4102660" y="2109100"/>
                  <a:ext cx="63000" cy="6876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AE49D8E-6FD1-DDFD-0B3C-B6297256508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90939" y="2096909"/>
                    <a:ext cx="86930" cy="926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C7B85F-72CD-401C-4ADC-6523BC8973AA}"/>
                      </a:ext>
                    </a:extLst>
                  </p14:cNvPr>
                  <p14:cNvContentPartPr/>
                  <p14:nvPr/>
                </p14:nvContentPartPr>
                <p14:xfrm>
                  <a:off x="4265740" y="2047540"/>
                  <a:ext cx="279720" cy="1598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C7B85F-72CD-401C-4ADC-6523BC8973A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53472" y="2035320"/>
                    <a:ext cx="303766" cy="1837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D9FA7FA-358D-099F-6A5B-F4A90EDEC602}"/>
                      </a:ext>
                    </a:extLst>
                  </p14:cNvPr>
                  <p14:cNvContentPartPr/>
                  <p14:nvPr/>
                </p14:nvContentPartPr>
                <p14:xfrm>
                  <a:off x="3659860" y="1385140"/>
                  <a:ext cx="81720" cy="8352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D9FA7FA-358D-099F-6A5B-F4A90EDEC60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647553" y="1373418"/>
                    <a:ext cx="105842" cy="1074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AEFE9B31-9C8E-AEB2-D017-5F9AAAB4B7A6}"/>
                      </a:ext>
                    </a:extLst>
                  </p14:cNvPr>
                  <p14:cNvContentPartPr/>
                  <p14:nvPr/>
                </p14:nvContentPartPr>
                <p14:xfrm>
                  <a:off x="3303100" y="2144380"/>
                  <a:ext cx="77760" cy="792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AEFE9B31-9C8E-AEB2-D017-5F9AAAB4B7A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90874" y="2132158"/>
                    <a:ext cx="101724" cy="1031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EDEABC10-E12C-82BB-D54F-6592DF398720}"/>
                      </a:ext>
                    </a:extLst>
                  </p14:cNvPr>
                  <p14:cNvContentPartPr/>
                  <p14:nvPr/>
                </p14:nvContentPartPr>
                <p14:xfrm>
                  <a:off x="2841940" y="1891300"/>
                  <a:ext cx="235080" cy="16236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EDEABC10-E12C-82BB-D54F-6592DF3987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830137" y="1879074"/>
                    <a:ext cx="259178" cy="1863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155A5AD-FB63-61A0-F2A9-87B8331A2B04}"/>
                      </a:ext>
                    </a:extLst>
                  </p14:cNvPr>
                  <p14:cNvContentPartPr/>
                  <p14:nvPr/>
                </p14:nvContentPartPr>
                <p14:xfrm>
                  <a:off x="2972260" y="1889140"/>
                  <a:ext cx="63720" cy="13572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155A5AD-FB63-61A0-F2A9-87B8331A2B04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960006" y="1876891"/>
                    <a:ext cx="87738" cy="1597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97201D53-7B16-1BC2-468D-4379E11790DD}"/>
                      </a:ext>
                    </a:extLst>
                  </p14:cNvPr>
                  <p14:cNvContentPartPr/>
                  <p14:nvPr/>
                </p14:nvContentPartPr>
                <p14:xfrm>
                  <a:off x="3358540" y="1151500"/>
                  <a:ext cx="148680" cy="28764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7201D53-7B16-1BC2-468D-4379E11790D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346273" y="1139270"/>
                    <a:ext cx="172724" cy="3116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C98C02D-7A7E-1EF6-8249-7E622DC3AF03}"/>
                      </a:ext>
                    </a:extLst>
                  </p14:cNvPr>
                  <p14:cNvContentPartPr/>
                  <p14:nvPr/>
                </p14:nvContentPartPr>
                <p14:xfrm>
                  <a:off x="3358540" y="1224940"/>
                  <a:ext cx="151200" cy="1224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C98C02D-7A7E-1EF6-8249-7E622DC3AF0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346267" y="1212700"/>
                    <a:ext cx="175255" cy="1463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005366C7-2823-709F-4022-2ED6BCA41683}"/>
                      </a:ext>
                    </a:extLst>
                  </p14:cNvPr>
                  <p14:cNvContentPartPr/>
                  <p14:nvPr/>
                </p14:nvContentPartPr>
                <p14:xfrm>
                  <a:off x="3372580" y="1516180"/>
                  <a:ext cx="309960" cy="64764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005366C7-2823-709F-4022-2ED6BCA4168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360299" y="1503942"/>
                    <a:ext cx="334030" cy="6716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8B35C0D9-3726-6CF8-A0C0-8956FC44B537}"/>
                      </a:ext>
                    </a:extLst>
                  </p14:cNvPr>
                  <p14:cNvContentPartPr/>
                  <p14:nvPr/>
                </p14:nvContentPartPr>
                <p14:xfrm>
                  <a:off x="3772540" y="1488100"/>
                  <a:ext cx="379080" cy="59472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8B35C0D9-3726-6CF8-A0C0-8956FC44B53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760740" y="1476352"/>
                    <a:ext cx="403172" cy="6187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2758CD-73C9-5E50-F041-E6A22C1C6D29}"/>
              </a:ext>
            </a:extLst>
          </p:cNvPr>
          <p:cNvGrpSpPr/>
          <p:nvPr/>
        </p:nvGrpSpPr>
        <p:grpSpPr>
          <a:xfrm>
            <a:off x="1213240" y="2698103"/>
            <a:ext cx="1396440" cy="478080"/>
            <a:chOff x="2975500" y="2356780"/>
            <a:chExt cx="1396440" cy="4780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3B371B3-1670-3034-5945-A0CD41E4D32A}"/>
                </a:ext>
              </a:extLst>
            </p:cNvPr>
            <p:cNvGrpSpPr/>
            <p:nvPr/>
          </p:nvGrpSpPr>
          <p:grpSpPr>
            <a:xfrm>
              <a:off x="2975500" y="2569540"/>
              <a:ext cx="108720" cy="154800"/>
              <a:chOff x="2975500" y="2569540"/>
              <a:chExt cx="108720" cy="154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C34CC8E9-FF69-9A0F-C4A6-14C7021D2A66}"/>
                      </a:ext>
                    </a:extLst>
                  </p14:cNvPr>
                  <p14:cNvContentPartPr/>
                  <p14:nvPr/>
                </p14:nvContentPartPr>
                <p14:xfrm>
                  <a:off x="2975500" y="2569540"/>
                  <a:ext cx="99720" cy="14472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C34CC8E9-FF69-9A0F-C4A6-14C7021D2A6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966860" y="2560900"/>
                    <a:ext cx="11736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E85065D-42EE-E81C-9C6C-7E26FBEDD8C9}"/>
                      </a:ext>
                    </a:extLst>
                  </p14:cNvPr>
                  <p14:cNvContentPartPr/>
                  <p14:nvPr/>
                </p14:nvContentPartPr>
                <p14:xfrm>
                  <a:off x="3024820" y="2571340"/>
                  <a:ext cx="59400" cy="15300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E85065D-42EE-E81C-9C6C-7E26FBEDD8C9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015820" y="2562340"/>
                    <a:ext cx="77040" cy="170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FC84BB7-CE13-825F-A204-91920583BBFE}"/>
                </a:ext>
              </a:extLst>
            </p:cNvPr>
            <p:cNvGrpSpPr/>
            <p:nvPr/>
          </p:nvGrpSpPr>
          <p:grpSpPr>
            <a:xfrm>
              <a:off x="4236220" y="2627140"/>
              <a:ext cx="135720" cy="207720"/>
              <a:chOff x="4236220" y="2627140"/>
              <a:chExt cx="135720" cy="207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9BC2D89A-B24A-C041-3402-38FC41878237}"/>
                      </a:ext>
                    </a:extLst>
                  </p14:cNvPr>
                  <p14:cNvContentPartPr/>
                  <p14:nvPr/>
                </p14:nvContentPartPr>
                <p14:xfrm>
                  <a:off x="4247020" y="2697340"/>
                  <a:ext cx="104040" cy="1375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9BC2D89A-B24A-C041-3402-38FC41878237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238020" y="2688340"/>
                    <a:ext cx="12168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5B71C7F8-A1BC-1992-B5E8-64DAB1186C04}"/>
                      </a:ext>
                    </a:extLst>
                  </p14:cNvPr>
                  <p14:cNvContentPartPr/>
                  <p14:nvPr/>
                </p14:nvContentPartPr>
                <p14:xfrm>
                  <a:off x="4254940" y="2712100"/>
                  <a:ext cx="88920" cy="11304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5B71C7F8-A1BC-1992-B5E8-64DAB1186C04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46300" y="2703100"/>
                    <a:ext cx="10656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39FC1F2-737B-97F0-5156-A4AD3EE3D3B6}"/>
                      </a:ext>
                    </a:extLst>
                  </p14:cNvPr>
                  <p14:cNvContentPartPr/>
                  <p14:nvPr/>
                </p14:nvContentPartPr>
                <p14:xfrm>
                  <a:off x="4236220" y="2627140"/>
                  <a:ext cx="135720" cy="504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39FC1F2-737B-97F0-5156-A4AD3EE3D3B6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227220" y="2618140"/>
                    <a:ext cx="153360" cy="2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3CA7FB8-048A-25ED-1A15-82954EB53513}"/>
                </a:ext>
              </a:extLst>
            </p:cNvPr>
            <p:cNvGrpSpPr/>
            <p:nvPr/>
          </p:nvGrpSpPr>
          <p:grpSpPr>
            <a:xfrm>
              <a:off x="3371860" y="2356780"/>
              <a:ext cx="989280" cy="85320"/>
              <a:chOff x="3371860" y="2356780"/>
              <a:chExt cx="989280" cy="85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82DDEE7-7899-B459-D5C8-928B0CBE00AC}"/>
                      </a:ext>
                    </a:extLst>
                  </p14:cNvPr>
                  <p14:cNvContentPartPr/>
                  <p14:nvPr/>
                </p14:nvContentPartPr>
                <p14:xfrm>
                  <a:off x="3371860" y="2367940"/>
                  <a:ext cx="70200" cy="6840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82DDEE7-7899-B459-D5C8-928B0CBE00AC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363220" y="2359300"/>
                    <a:ext cx="8784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D8EC841E-7AB3-ED32-BD85-CE1713D9B380}"/>
                      </a:ext>
                    </a:extLst>
                  </p14:cNvPr>
                  <p14:cNvContentPartPr/>
                  <p14:nvPr/>
                </p14:nvContentPartPr>
                <p14:xfrm>
                  <a:off x="4271500" y="2356780"/>
                  <a:ext cx="89640" cy="655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D8EC841E-7AB3-ED32-BD85-CE1713D9B380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262500" y="2348140"/>
                    <a:ext cx="10728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7A5BD92-FA36-D426-62E6-8DFC2D851D8C}"/>
                      </a:ext>
                    </a:extLst>
                  </p14:cNvPr>
                  <p14:cNvContentPartPr/>
                  <p14:nvPr/>
                </p14:nvContentPartPr>
                <p14:xfrm>
                  <a:off x="3474100" y="2392060"/>
                  <a:ext cx="794880" cy="5004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7A5BD92-FA36-D426-62E6-8DFC2D851D8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465460" y="2383060"/>
                    <a:ext cx="812520" cy="67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26ADD3D-9B3E-54B2-C623-D6B048B86A85}"/>
              </a:ext>
            </a:extLst>
          </p:cNvPr>
          <p:cNvGrpSpPr/>
          <p:nvPr/>
        </p:nvGrpSpPr>
        <p:grpSpPr>
          <a:xfrm>
            <a:off x="392819" y="4024494"/>
            <a:ext cx="5752800" cy="2470320"/>
            <a:chOff x="1069300" y="3947260"/>
            <a:chExt cx="5752800" cy="247032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DA1138-A8A7-81D2-89FB-F1608DB09B6D}"/>
                </a:ext>
              </a:extLst>
            </p:cNvPr>
            <p:cNvGrpSpPr/>
            <p:nvPr/>
          </p:nvGrpSpPr>
          <p:grpSpPr>
            <a:xfrm>
              <a:off x="3508300" y="5443420"/>
              <a:ext cx="1118160" cy="680400"/>
              <a:chOff x="3508300" y="5443420"/>
              <a:chExt cx="1118160" cy="680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76460DD-7748-9BB0-B179-960A32DEF868}"/>
                      </a:ext>
                    </a:extLst>
                  </p14:cNvPr>
                  <p14:cNvContentPartPr/>
                  <p14:nvPr/>
                </p14:nvContentPartPr>
                <p14:xfrm>
                  <a:off x="3508300" y="6051820"/>
                  <a:ext cx="66600" cy="4104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76460DD-7748-9BB0-B179-960A32DEF86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99660" y="6042820"/>
                    <a:ext cx="84240" cy="5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4DB46005-5571-BDA6-D0E9-078735533E97}"/>
                      </a:ext>
                    </a:extLst>
                  </p14:cNvPr>
                  <p14:cNvContentPartPr/>
                  <p14:nvPr/>
                </p14:nvContentPartPr>
                <p14:xfrm>
                  <a:off x="4544740" y="5979460"/>
                  <a:ext cx="81720" cy="7488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4DB46005-5571-BDA6-D0E9-078735533E9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535740" y="5970820"/>
                    <a:ext cx="9936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B16F66E-2E2B-606F-18DC-8DF83E332EFD}"/>
                      </a:ext>
                    </a:extLst>
                  </p14:cNvPr>
                  <p14:cNvContentPartPr/>
                  <p14:nvPr/>
                </p14:nvContentPartPr>
                <p14:xfrm>
                  <a:off x="4018060" y="5443420"/>
                  <a:ext cx="54360" cy="6876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B16F66E-2E2B-606F-18DC-8DF83E332EFD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009060" y="5434420"/>
                    <a:ext cx="720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A711C35-E7AB-331B-9264-E88C0FCB6D0E}"/>
                      </a:ext>
                    </a:extLst>
                  </p14:cNvPr>
                  <p14:cNvContentPartPr/>
                  <p14:nvPr/>
                </p14:nvContentPartPr>
                <p14:xfrm>
                  <a:off x="3606580" y="5587420"/>
                  <a:ext cx="384840" cy="49788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A711C35-E7AB-331B-9264-E88C0FCB6D0E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597580" y="5578780"/>
                    <a:ext cx="402480" cy="51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E8FD3DC-C048-EE41-4D9D-D0E0A1A161F5}"/>
                      </a:ext>
                    </a:extLst>
                  </p14:cNvPr>
                  <p14:cNvContentPartPr/>
                  <p14:nvPr/>
                </p14:nvContentPartPr>
                <p14:xfrm>
                  <a:off x="4098340" y="5521900"/>
                  <a:ext cx="455040" cy="45936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E8FD3DC-C048-EE41-4D9D-D0E0A1A161F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4089700" y="5513260"/>
                    <a:ext cx="472680" cy="47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1031E0D-AC5A-11FB-12E2-DBAA2812CD8D}"/>
                      </a:ext>
                    </a:extLst>
                  </p14:cNvPr>
                  <p14:cNvContentPartPr/>
                  <p14:nvPr/>
                </p14:nvContentPartPr>
                <p14:xfrm>
                  <a:off x="3681460" y="6059740"/>
                  <a:ext cx="782640" cy="6408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C1031E0D-AC5A-11FB-12E2-DBAA2812CD8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672460" y="6051100"/>
                    <a:ext cx="800280" cy="81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8F3C8B3-903C-BFFD-57DA-5919FE562D95}"/>
                </a:ext>
              </a:extLst>
            </p:cNvPr>
            <p:cNvGrpSpPr/>
            <p:nvPr/>
          </p:nvGrpSpPr>
          <p:grpSpPr>
            <a:xfrm>
              <a:off x="5528980" y="5438020"/>
              <a:ext cx="852840" cy="629280"/>
              <a:chOff x="5528980" y="5438020"/>
              <a:chExt cx="852840" cy="62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B623BF89-CAC4-0DD0-115F-14866F15EAEE}"/>
                      </a:ext>
                    </a:extLst>
                  </p14:cNvPr>
                  <p14:cNvContentPartPr/>
                  <p14:nvPr/>
                </p14:nvContentPartPr>
                <p14:xfrm>
                  <a:off x="5528980" y="5988460"/>
                  <a:ext cx="98640" cy="7884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B623BF89-CAC4-0DD0-115F-14866F15EAE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520340" y="5979820"/>
                    <a:ext cx="1162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1C64672-8B02-2254-3CB2-4070F6B946E0}"/>
                      </a:ext>
                    </a:extLst>
                  </p14:cNvPr>
                  <p14:cNvContentPartPr/>
                  <p14:nvPr/>
                </p14:nvContentPartPr>
                <p14:xfrm>
                  <a:off x="6311980" y="5994940"/>
                  <a:ext cx="69840" cy="5544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1C64672-8B02-2254-3CB2-4070F6B946E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303340" y="5985940"/>
                    <a:ext cx="874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9A34BB8-1133-CB11-5D0E-14BB597B7DC5}"/>
                      </a:ext>
                    </a:extLst>
                  </p14:cNvPr>
                  <p14:cNvContentPartPr/>
                  <p14:nvPr/>
                </p14:nvContentPartPr>
                <p14:xfrm>
                  <a:off x="5894740" y="5438020"/>
                  <a:ext cx="59040" cy="741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89A34BB8-1133-CB11-5D0E-14BB597B7DC5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886100" y="5429020"/>
                    <a:ext cx="766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6ACFD106-C5C0-7C6B-8E55-75689A9F8F02}"/>
                      </a:ext>
                    </a:extLst>
                  </p14:cNvPr>
                  <p14:cNvContentPartPr/>
                  <p14:nvPr/>
                </p14:nvContentPartPr>
                <p14:xfrm>
                  <a:off x="5675140" y="5600740"/>
                  <a:ext cx="238680" cy="38772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6ACFD106-C5C0-7C6B-8E55-75689A9F8F0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666140" y="5592100"/>
                    <a:ext cx="2563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ABAC4EE-54F0-3C07-CE47-C93E25818663}"/>
                      </a:ext>
                    </a:extLst>
                  </p14:cNvPr>
                  <p14:cNvContentPartPr/>
                  <p14:nvPr/>
                </p14:nvContentPartPr>
                <p14:xfrm>
                  <a:off x="5933620" y="5535220"/>
                  <a:ext cx="322200" cy="42300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ABAC4EE-54F0-3C07-CE47-C93E2581866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924980" y="5526580"/>
                    <a:ext cx="339840" cy="44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17A5F23-0E16-DD54-B52E-14FFB1064C38}"/>
                      </a:ext>
                    </a:extLst>
                  </p14:cNvPr>
                  <p14:cNvContentPartPr/>
                  <p14:nvPr/>
                </p14:nvContentPartPr>
                <p14:xfrm>
                  <a:off x="5742460" y="6003940"/>
                  <a:ext cx="501840" cy="435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17A5F23-0E16-DD54-B52E-14FFB1064C3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733820" y="5994940"/>
                    <a:ext cx="519480" cy="6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D043EB2-63BF-DD18-013D-81A4E34D3E17}"/>
                </a:ext>
              </a:extLst>
            </p:cNvPr>
            <p:cNvGrpSpPr/>
            <p:nvPr/>
          </p:nvGrpSpPr>
          <p:grpSpPr>
            <a:xfrm>
              <a:off x="1069300" y="5124460"/>
              <a:ext cx="1791000" cy="1081800"/>
              <a:chOff x="1069300" y="5124460"/>
              <a:chExt cx="1791000" cy="1081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8D6E9F9E-3E75-ED88-DD1B-C4181A1C12B3}"/>
                      </a:ext>
                    </a:extLst>
                  </p14:cNvPr>
                  <p14:cNvContentPartPr/>
                  <p14:nvPr/>
                </p14:nvContentPartPr>
                <p14:xfrm>
                  <a:off x="2494180" y="6014020"/>
                  <a:ext cx="36360" cy="500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8D6E9F9E-3E75-ED88-DD1B-C4181A1C12B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485540" y="6005380"/>
                    <a:ext cx="5400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3A9F18B-5BA7-4735-DA4D-79E2679D841B}"/>
                      </a:ext>
                    </a:extLst>
                  </p14:cNvPr>
                  <p14:cNvContentPartPr/>
                  <p14:nvPr/>
                </p14:nvContentPartPr>
                <p14:xfrm>
                  <a:off x="1527220" y="5995300"/>
                  <a:ext cx="61560" cy="5904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F3A9F18B-5BA7-4735-DA4D-79E2679D841B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518220" y="5986660"/>
                    <a:ext cx="792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C8A34F1-519F-A38A-0B81-C1DF20FE09DC}"/>
                      </a:ext>
                    </a:extLst>
                  </p14:cNvPr>
                  <p14:cNvContentPartPr/>
                  <p14:nvPr/>
                </p14:nvContentPartPr>
                <p14:xfrm>
                  <a:off x="1990900" y="5375380"/>
                  <a:ext cx="54360" cy="637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C8A34F1-519F-A38A-0B81-C1DF20FE09D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981900" y="5366740"/>
                    <a:ext cx="720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886541D-DB59-1222-BECF-28214C970AFC}"/>
                      </a:ext>
                    </a:extLst>
                  </p14:cNvPr>
                  <p14:cNvContentPartPr/>
                  <p14:nvPr/>
                </p14:nvContentPartPr>
                <p14:xfrm>
                  <a:off x="1600300" y="5456740"/>
                  <a:ext cx="369360" cy="5295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886541D-DB59-1222-BECF-28214C970AFC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591660" y="5447740"/>
                    <a:ext cx="387000" cy="54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949CB9D-D781-8352-DC5E-94C1A3E20B4E}"/>
                      </a:ext>
                    </a:extLst>
                  </p14:cNvPr>
                  <p14:cNvContentPartPr/>
                  <p14:nvPr/>
                </p14:nvContentPartPr>
                <p14:xfrm>
                  <a:off x="1608220" y="6013660"/>
                  <a:ext cx="843840" cy="550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949CB9D-D781-8352-DC5E-94C1A3E20B4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599220" y="6004660"/>
                    <a:ext cx="8614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E850E19-A472-1040-92F1-56A15F3A0B2B}"/>
                      </a:ext>
                    </a:extLst>
                  </p14:cNvPr>
                  <p14:cNvContentPartPr/>
                  <p14:nvPr/>
                </p14:nvContentPartPr>
                <p14:xfrm>
                  <a:off x="2075860" y="5434420"/>
                  <a:ext cx="460800" cy="57240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E850E19-A472-1040-92F1-56A15F3A0B2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2066860" y="5425420"/>
                    <a:ext cx="478440" cy="59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947FCE6-7362-B0EF-E1FF-3A937EAFB2A5}"/>
                      </a:ext>
                    </a:extLst>
                  </p14:cNvPr>
                  <p14:cNvContentPartPr/>
                  <p14:nvPr/>
                </p14:nvContentPartPr>
                <p14:xfrm>
                  <a:off x="1688500" y="5159020"/>
                  <a:ext cx="99720" cy="14652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B947FCE6-7362-B0EF-E1FF-3A937EAFB2A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679500" y="5150020"/>
                    <a:ext cx="1173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31CC4F4-A623-09A7-1A95-6AE65B6632F6}"/>
                      </a:ext>
                    </a:extLst>
                  </p14:cNvPr>
                  <p14:cNvContentPartPr/>
                  <p14:nvPr/>
                </p14:nvContentPartPr>
                <p14:xfrm>
                  <a:off x="1699660" y="5124460"/>
                  <a:ext cx="105120" cy="1674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31CC4F4-A623-09A7-1A95-6AE65B6632F6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690660" y="5115820"/>
                    <a:ext cx="12276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5404838-3454-80D3-5D3E-3F924C3E4960}"/>
                      </a:ext>
                    </a:extLst>
                  </p14:cNvPr>
                  <p14:cNvContentPartPr/>
                  <p14:nvPr/>
                </p14:nvContentPartPr>
                <p14:xfrm>
                  <a:off x="1834300" y="5224540"/>
                  <a:ext cx="50040" cy="12060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55404838-3454-80D3-5D3E-3F924C3E4960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825300" y="5215900"/>
                    <a:ext cx="6768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A4C275C-0F8C-C5D2-69E8-E5254B96BEEB}"/>
                      </a:ext>
                    </a:extLst>
                  </p14:cNvPr>
                  <p14:cNvContentPartPr/>
                  <p14:nvPr/>
                </p14:nvContentPartPr>
                <p14:xfrm>
                  <a:off x="1069300" y="5953540"/>
                  <a:ext cx="108360" cy="15552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A4C275C-0F8C-C5D2-69E8-E5254B96BEEB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60300" y="5944900"/>
                    <a:ext cx="1260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6043C44C-1B9B-F3C5-EB8B-194DC4452C40}"/>
                      </a:ext>
                    </a:extLst>
                  </p14:cNvPr>
                  <p14:cNvContentPartPr/>
                  <p14:nvPr/>
                </p14:nvContentPartPr>
                <p14:xfrm>
                  <a:off x="1122940" y="5958220"/>
                  <a:ext cx="41400" cy="15840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6043C44C-1B9B-F3C5-EB8B-194DC4452C4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3940" y="5949220"/>
                    <a:ext cx="5904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C37261DC-4F77-7D14-0DB1-61BBD02891E4}"/>
                      </a:ext>
                    </a:extLst>
                  </p14:cNvPr>
                  <p14:cNvContentPartPr/>
                  <p14:nvPr/>
                </p14:nvContentPartPr>
                <p14:xfrm>
                  <a:off x="1280260" y="6095380"/>
                  <a:ext cx="78480" cy="11088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C37261DC-4F77-7D14-0DB1-61BBD02891E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271260" y="6086740"/>
                    <a:ext cx="9612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ADF86D42-79AF-5CDB-09F6-F53E57CD0A90}"/>
                      </a:ext>
                    </a:extLst>
                  </p14:cNvPr>
                  <p14:cNvContentPartPr/>
                  <p14:nvPr/>
                </p14:nvContentPartPr>
                <p14:xfrm>
                  <a:off x="2656900" y="5925460"/>
                  <a:ext cx="87840" cy="18180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ADF86D42-79AF-5CDB-09F6-F53E57CD0A90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647900" y="5916820"/>
                    <a:ext cx="10548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1BB23B6-45B0-32B4-20CB-F5FD0EE96293}"/>
                      </a:ext>
                    </a:extLst>
                  </p14:cNvPr>
                  <p14:cNvContentPartPr/>
                  <p14:nvPr/>
                </p14:nvContentPartPr>
                <p14:xfrm>
                  <a:off x="2655820" y="5979460"/>
                  <a:ext cx="88560" cy="13788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81BB23B6-45B0-32B4-20CB-F5FD0EE96293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646820" y="5970820"/>
                    <a:ext cx="10620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65E58281-D35E-4F7F-1483-36A017B2B72E}"/>
                      </a:ext>
                    </a:extLst>
                  </p14:cNvPr>
                  <p14:cNvContentPartPr/>
                  <p14:nvPr/>
                </p14:nvContentPartPr>
                <p14:xfrm>
                  <a:off x="2801260" y="6075580"/>
                  <a:ext cx="59040" cy="10656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65E58281-D35E-4F7F-1483-36A017B2B72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792620" y="6066580"/>
                    <a:ext cx="7668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1F65CA0D-29DC-D16D-D702-387E199BA7F4}"/>
                      </a:ext>
                    </a:extLst>
                  </p14:cNvPr>
                  <p14:cNvContentPartPr/>
                  <p14:nvPr/>
                </p14:nvContentPartPr>
                <p14:xfrm>
                  <a:off x="2614060" y="5864260"/>
                  <a:ext cx="172080" cy="504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1F65CA0D-29DC-D16D-D702-387E199BA7F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605420" y="5855260"/>
                    <a:ext cx="189720" cy="2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3A00A91-34C4-B121-59FA-E63AE20892DE}"/>
                </a:ext>
              </a:extLst>
            </p:cNvPr>
            <p:cNvGrpSpPr/>
            <p:nvPr/>
          </p:nvGrpSpPr>
          <p:grpSpPr>
            <a:xfrm>
              <a:off x="3795220" y="5062540"/>
              <a:ext cx="374400" cy="324360"/>
              <a:chOff x="3795220" y="5062540"/>
              <a:chExt cx="374400" cy="324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30559444-BD71-9F5A-077B-2D6B86386A72}"/>
                      </a:ext>
                    </a:extLst>
                  </p14:cNvPr>
                  <p14:cNvContentPartPr/>
                  <p14:nvPr/>
                </p14:nvContentPartPr>
                <p14:xfrm>
                  <a:off x="3899620" y="5180620"/>
                  <a:ext cx="126720" cy="19008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30559444-BD71-9F5A-077B-2D6B86386A7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3890980" y="5171980"/>
                    <a:ext cx="1443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14CABD4B-ED7F-445A-6FAF-E84D852E4313}"/>
                      </a:ext>
                    </a:extLst>
                  </p14:cNvPr>
                  <p14:cNvContentPartPr/>
                  <p14:nvPr/>
                </p14:nvContentPartPr>
                <p14:xfrm>
                  <a:off x="3914740" y="5144980"/>
                  <a:ext cx="86760" cy="21168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14CABD4B-ED7F-445A-6FAF-E84D852E4313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3906100" y="5135980"/>
                    <a:ext cx="10440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938506AD-63C4-5B87-313C-9573FA0C12D5}"/>
                      </a:ext>
                    </a:extLst>
                  </p14:cNvPr>
                  <p14:cNvContentPartPr/>
                  <p14:nvPr/>
                </p14:nvContentPartPr>
                <p14:xfrm>
                  <a:off x="4115260" y="5317060"/>
                  <a:ext cx="54360" cy="6984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938506AD-63C4-5B87-313C-9573FA0C12D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4106260" y="5308060"/>
                    <a:ext cx="7200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F0FFEF80-82DB-84A0-397F-FE598E4114CF}"/>
                      </a:ext>
                    </a:extLst>
                  </p14:cNvPr>
                  <p14:cNvContentPartPr/>
                  <p14:nvPr/>
                </p14:nvContentPartPr>
                <p14:xfrm>
                  <a:off x="3795220" y="5062540"/>
                  <a:ext cx="343080" cy="93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F0FFEF80-82DB-84A0-397F-FE598E4114CF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786220" y="5053900"/>
                    <a:ext cx="360720" cy="2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DBC3963-36E9-381B-F55F-1E51961EF7EA}"/>
                </a:ext>
              </a:extLst>
            </p:cNvPr>
            <p:cNvGrpSpPr/>
            <p:nvPr/>
          </p:nvGrpSpPr>
          <p:grpSpPr>
            <a:xfrm>
              <a:off x="3291580" y="6110860"/>
              <a:ext cx="336960" cy="306720"/>
              <a:chOff x="3291580" y="6110860"/>
              <a:chExt cx="336960" cy="306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B67E457-DDFD-7002-3AE8-A8FB02F893A9}"/>
                      </a:ext>
                    </a:extLst>
                  </p14:cNvPr>
                  <p14:cNvContentPartPr/>
                  <p14:nvPr/>
                </p14:nvContentPartPr>
                <p14:xfrm>
                  <a:off x="3361060" y="6215620"/>
                  <a:ext cx="108720" cy="14040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B67E457-DDFD-7002-3AE8-A8FB02F893A9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352060" y="6206980"/>
                    <a:ext cx="12636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4CC74531-7579-F26D-7651-279B42285B65}"/>
                      </a:ext>
                    </a:extLst>
                  </p14:cNvPr>
                  <p14:cNvContentPartPr/>
                  <p14:nvPr/>
                </p14:nvContentPartPr>
                <p14:xfrm>
                  <a:off x="3423340" y="6200860"/>
                  <a:ext cx="64080" cy="13572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4CC74531-7579-F26D-7651-279B42285B65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414700" y="6191860"/>
                    <a:ext cx="817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C6AB7F16-B7AF-B6EB-6072-05BC73DC68D0}"/>
                      </a:ext>
                    </a:extLst>
                  </p14:cNvPr>
                  <p14:cNvContentPartPr/>
                  <p14:nvPr/>
                </p14:nvContentPartPr>
                <p14:xfrm>
                  <a:off x="3556180" y="6317860"/>
                  <a:ext cx="72360" cy="9972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C6AB7F16-B7AF-B6EB-6072-05BC73DC68D0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547180" y="6309220"/>
                    <a:ext cx="9000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01BF792-BD25-4EED-1337-DD7813B2027D}"/>
                      </a:ext>
                    </a:extLst>
                  </p14:cNvPr>
                  <p14:cNvContentPartPr/>
                  <p14:nvPr/>
                </p14:nvContentPartPr>
                <p14:xfrm>
                  <a:off x="3291580" y="6110860"/>
                  <a:ext cx="175680" cy="93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01BF792-BD25-4EED-1337-DD7813B2027D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282940" y="6101860"/>
                    <a:ext cx="193320" cy="2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97D3D79-D1A9-CFDC-3DE8-A002B670EE24}"/>
                </a:ext>
              </a:extLst>
            </p:cNvPr>
            <p:cNvGrpSpPr/>
            <p:nvPr/>
          </p:nvGrpSpPr>
          <p:grpSpPr>
            <a:xfrm>
              <a:off x="4720780" y="5925460"/>
              <a:ext cx="196920" cy="254880"/>
              <a:chOff x="4720780" y="5925460"/>
              <a:chExt cx="196920" cy="25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122F84D-806A-3D3C-D881-B31F0873B01E}"/>
                      </a:ext>
                    </a:extLst>
                  </p14:cNvPr>
                  <p14:cNvContentPartPr/>
                  <p14:nvPr/>
                </p14:nvContentPartPr>
                <p14:xfrm>
                  <a:off x="4720780" y="5925460"/>
                  <a:ext cx="104040" cy="18288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122F84D-806A-3D3C-D881-B31F0873B01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4711780" y="5916460"/>
                    <a:ext cx="12168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75FF3ED1-CB28-51C6-D0AC-7C36286F2D9C}"/>
                      </a:ext>
                    </a:extLst>
                  </p14:cNvPr>
                  <p14:cNvContentPartPr/>
                  <p14:nvPr/>
                </p14:nvContentPartPr>
                <p14:xfrm>
                  <a:off x="4753540" y="5971180"/>
                  <a:ext cx="79920" cy="15120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75FF3ED1-CB28-51C6-D0AC-7C36286F2D9C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4744540" y="5962180"/>
                    <a:ext cx="9756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0F05AFE3-24BA-D7A7-9465-B33EA311B31B}"/>
                      </a:ext>
                    </a:extLst>
                  </p14:cNvPr>
                  <p14:cNvContentPartPr/>
                  <p14:nvPr/>
                </p14:nvContentPartPr>
                <p14:xfrm>
                  <a:off x="4867300" y="6057940"/>
                  <a:ext cx="50400" cy="12240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0F05AFE3-24BA-D7A7-9465-B33EA311B31B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4858660" y="6049300"/>
                    <a:ext cx="68040" cy="140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26B17E1-A013-7392-B584-871754C03C84}"/>
                </a:ext>
              </a:extLst>
            </p:cNvPr>
            <p:cNvGrpSpPr/>
            <p:nvPr/>
          </p:nvGrpSpPr>
          <p:grpSpPr>
            <a:xfrm>
              <a:off x="5770900" y="5136340"/>
              <a:ext cx="362520" cy="237600"/>
              <a:chOff x="5770900" y="5136340"/>
              <a:chExt cx="362520" cy="23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B0551953-42CB-E0AC-80A5-999F418F13BE}"/>
                      </a:ext>
                    </a:extLst>
                  </p14:cNvPr>
                  <p14:cNvContentPartPr/>
                  <p14:nvPr/>
                </p14:nvContentPartPr>
                <p14:xfrm>
                  <a:off x="5770900" y="5144260"/>
                  <a:ext cx="182880" cy="14904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B0551953-42CB-E0AC-80A5-999F418F13BE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5762260" y="5135260"/>
                    <a:ext cx="20052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3B8943B-EC0C-CEC7-3A30-CF2940EC7668}"/>
                      </a:ext>
                    </a:extLst>
                  </p14:cNvPr>
                  <p14:cNvContentPartPr/>
                  <p14:nvPr/>
                </p14:nvContentPartPr>
                <p14:xfrm>
                  <a:off x="5821300" y="5136340"/>
                  <a:ext cx="109440" cy="20736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3B8943B-EC0C-CEC7-3A30-CF2940EC7668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5812660" y="5127340"/>
                    <a:ext cx="12708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B0C9AB9-D66A-B793-45F8-113C44AF73E9}"/>
                      </a:ext>
                    </a:extLst>
                  </p14:cNvPr>
                  <p14:cNvContentPartPr/>
                  <p14:nvPr/>
                </p14:nvContentPartPr>
                <p14:xfrm>
                  <a:off x="6038380" y="5206180"/>
                  <a:ext cx="95040" cy="1677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B0C9AB9-D66A-B793-45F8-113C44AF73E9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6029380" y="5197540"/>
                    <a:ext cx="11268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77ACA91-8315-7691-A787-E4A2C531EABB}"/>
                </a:ext>
              </a:extLst>
            </p:cNvPr>
            <p:cNvGrpSpPr/>
            <p:nvPr/>
          </p:nvGrpSpPr>
          <p:grpSpPr>
            <a:xfrm>
              <a:off x="5410900" y="6102220"/>
              <a:ext cx="267480" cy="293040"/>
              <a:chOff x="5410900" y="6102220"/>
              <a:chExt cx="267480" cy="293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F94B8676-A8D1-8B78-B226-EF0287323171}"/>
                      </a:ext>
                    </a:extLst>
                  </p14:cNvPr>
                  <p14:cNvContentPartPr/>
                  <p14:nvPr/>
                </p14:nvContentPartPr>
                <p14:xfrm>
                  <a:off x="5413060" y="6141820"/>
                  <a:ext cx="118080" cy="19188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F94B8676-A8D1-8B78-B226-EF0287323171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5404420" y="6133180"/>
                    <a:ext cx="13572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56F0E079-C382-4F75-40A3-D054369D11B5}"/>
                      </a:ext>
                    </a:extLst>
                  </p14:cNvPr>
                  <p14:cNvContentPartPr/>
                  <p14:nvPr/>
                </p14:nvContentPartPr>
                <p14:xfrm>
                  <a:off x="5428180" y="6183220"/>
                  <a:ext cx="125280" cy="14472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56F0E079-C382-4F75-40A3-D054369D11B5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5419540" y="6174580"/>
                    <a:ext cx="1429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3B17AA0-7921-A11F-407C-2A712FAC2A7F}"/>
                      </a:ext>
                    </a:extLst>
                  </p14:cNvPr>
                  <p14:cNvContentPartPr/>
                  <p14:nvPr/>
                </p14:nvContentPartPr>
                <p14:xfrm>
                  <a:off x="5573620" y="6295900"/>
                  <a:ext cx="104760" cy="9936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3B17AA0-7921-A11F-407C-2A712FAC2A7F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5564980" y="6286900"/>
                    <a:ext cx="12240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55540606-BC1E-D323-F2A0-118C70CCAEE0}"/>
                      </a:ext>
                    </a:extLst>
                  </p14:cNvPr>
                  <p14:cNvContentPartPr/>
                  <p14:nvPr/>
                </p14:nvContentPartPr>
                <p14:xfrm>
                  <a:off x="5410900" y="6102220"/>
                  <a:ext cx="133200" cy="2304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55540606-BC1E-D323-F2A0-118C70CCAEE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5401900" y="6093220"/>
                    <a:ext cx="150840" cy="40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C01DE5E-8E50-886F-ED7E-3961120E5715}"/>
                </a:ext>
              </a:extLst>
            </p:cNvPr>
            <p:cNvGrpSpPr/>
            <p:nvPr/>
          </p:nvGrpSpPr>
          <p:grpSpPr>
            <a:xfrm>
              <a:off x="6462100" y="5943460"/>
              <a:ext cx="360000" cy="329040"/>
              <a:chOff x="6462100" y="5943460"/>
              <a:chExt cx="360000" cy="329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A8F4A230-20AE-6E2B-5BDF-C3DA73235314}"/>
                      </a:ext>
                    </a:extLst>
                  </p14:cNvPr>
                  <p14:cNvContentPartPr/>
                  <p14:nvPr/>
                </p14:nvContentPartPr>
                <p14:xfrm>
                  <a:off x="6515740" y="6017260"/>
                  <a:ext cx="139680" cy="16668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A8F4A230-20AE-6E2B-5BDF-C3DA7323531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6506740" y="6008620"/>
                    <a:ext cx="15732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57864E47-E956-4F0A-764A-AE1ECD66E9B0}"/>
                      </a:ext>
                    </a:extLst>
                  </p14:cNvPr>
                  <p14:cNvContentPartPr/>
                  <p14:nvPr/>
                </p14:nvContentPartPr>
                <p14:xfrm>
                  <a:off x="6579820" y="6031660"/>
                  <a:ext cx="75240" cy="16488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57864E47-E956-4F0A-764A-AE1ECD66E9B0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6571180" y="6022660"/>
                    <a:ext cx="9288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0DF2941B-04AF-CE24-9024-53687C37071F}"/>
                      </a:ext>
                    </a:extLst>
                  </p14:cNvPr>
                  <p14:cNvContentPartPr/>
                  <p14:nvPr/>
                </p14:nvContentPartPr>
                <p14:xfrm>
                  <a:off x="6733180" y="6150100"/>
                  <a:ext cx="88920" cy="12240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0DF2941B-04AF-CE24-9024-53687C37071F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6724540" y="6141100"/>
                    <a:ext cx="1065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1474408C-F569-AC72-CF7B-4EA7D68017FD}"/>
                      </a:ext>
                    </a:extLst>
                  </p14:cNvPr>
                  <p14:cNvContentPartPr/>
                  <p14:nvPr/>
                </p14:nvContentPartPr>
                <p14:xfrm>
                  <a:off x="6462100" y="5943460"/>
                  <a:ext cx="196200" cy="504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1474408C-F569-AC72-CF7B-4EA7D68017FD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6453100" y="5934820"/>
                    <a:ext cx="213840" cy="2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2A2EB8-A670-C0B9-02E0-DA21CF5C548A}"/>
                </a:ext>
              </a:extLst>
            </p:cNvPr>
            <p:cNvGrpSpPr/>
            <p:nvPr/>
          </p:nvGrpSpPr>
          <p:grpSpPr>
            <a:xfrm>
              <a:off x="1355500" y="4386100"/>
              <a:ext cx="649080" cy="44640"/>
              <a:chOff x="1355500" y="4386100"/>
              <a:chExt cx="649080" cy="44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DD43592-74F8-E09E-1648-5A3B7C2CD496}"/>
                      </a:ext>
                    </a:extLst>
                  </p14:cNvPr>
                  <p14:cNvContentPartPr/>
                  <p14:nvPr/>
                </p14:nvContentPartPr>
                <p14:xfrm>
                  <a:off x="1355500" y="4389700"/>
                  <a:ext cx="84240" cy="4104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DD43592-74F8-E09E-1648-5A3B7C2CD496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346500" y="4381060"/>
                    <a:ext cx="101880" cy="5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A5A2F8C1-BE93-5983-5869-2E345A2BB74E}"/>
                      </a:ext>
                    </a:extLst>
                  </p14:cNvPr>
                  <p14:cNvContentPartPr/>
                  <p14:nvPr/>
                </p14:nvContentPartPr>
                <p14:xfrm>
                  <a:off x="1963540" y="4386100"/>
                  <a:ext cx="41040" cy="363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A5A2F8C1-BE93-5983-5869-2E345A2BB74E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1954900" y="4377100"/>
                    <a:ext cx="5868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BF1DFB14-72CE-DE32-72ED-39C3519E73B4}"/>
                      </a:ext>
                    </a:extLst>
                  </p14:cNvPr>
                  <p14:cNvContentPartPr/>
                  <p14:nvPr/>
                </p14:nvContentPartPr>
                <p14:xfrm>
                  <a:off x="1459900" y="4417420"/>
                  <a:ext cx="465840" cy="1152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BF1DFB14-72CE-DE32-72ED-39C3519E73B4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451260" y="4408420"/>
                    <a:ext cx="483480" cy="2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FFD9950-6E31-AD27-F72D-3345121D15D8}"/>
                </a:ext>
              </a:extLst>
            </p:cNvPr>
            <p:cNvGrpSpPr/>
            <p:nvPr/>
          </p:nvGrpSpPr>
          <p:grpSpPr>
            <a:xfrm>
              <a:off x="1220500" y="4085500"/>
              <a:ext cx="249480" cy="208800"/>
              <a:chOff x="1220500" y="4085500"/>
              <a:chExt cx="249480" cy="208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7384457B-9297-5BF6-9BF4-591320C9988C}"/>
                      </a:ext>
                    </a:extLst>
                  </p14:cNvPr>
                  <p14:cNvContentPartPr/>
                  <p14:nvPr/>
                </p14:nvContentPartPr>
                <p14:xfrm>
                  <a:off x="1220500" y="4115740"/>
                  <a:ext cx="113400" cy="12240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7384457B-9297-5BF6-9BF4-591320C9988C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211500" y="4106740"/>
                    <a:ext cx="13104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84FD686-C174-DB5E-A280-A78A384B856C}"/>
                      </a:ext>
                    </a:extLst>
                  </p14:cNvPr>
                  <p14:cNvContentPartPr/>
                  <p14:nvPr/>
                </p14:nvContentPartPr>
                <p14:xfrm>
                  <a:off x="1264780" y="4085500"/>
                  <a:ext cx="73440" cy="14040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84FD686-C174-DB5E-A280-A78A384B856C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255780" y="4076860"/>
                    <a:ext cx="9108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60930D54-373F-9399-A6F8-E96FA989EFE8}"/>
                      </a:ext>
                    </a:extLst>
                  </p14:cNvPr>
                  <p14:cNvContentPartPr/>
                  <p14:nvPr/>
                </p14:nvContentPartPr>
                <p14:xfrm>
                  <a:off x="1377460" y="4154620"/>
                  <a:ext cx="92520" cy="13968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60930D54-373F-9399-A6F8-E96FA989EFE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368820" y="4145980"/>
                    <a:ext cx="110160" cy="15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F621D28-92EC-442C-4AE8-3AB3858F03CD}"/>
                </a:ext>
              </a:extLst>
            </p:cNvPr>
            <p:cNvGrpSpPr/>
            <p:nvPr/>
          </p:nvGrpSpPr>
          <p:grpSpPr>
            <a:xfrm>
              <a:off x="1933660" y="4094860"/>
              <a:ext cx="197280" cy="215640"/>
              <a:chOff x="1933660" y="4094860"/>
              <a:chExt cx="197280" cy="215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566566D-A479-CA2D-3C38-D574F9392727}"/>
                      </a:ext>
                    </a:extLst>
                  </p14:cNvPr>
                  <p14:cNvContentPartPr/>
                  <p14:nvPr/>
                </p14:nvContentPartPr>
                <p14:xfrm>
                  <a:off x="1933660" y="4094860"/>
                  <a:ext cx="88200" cy="16020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F566566D-A479-CA2D-3C38-D574F9392727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924660" y="4086220"/>
                    <a:ext cx="10584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37ED7C08-3EBA-D28A-451C-1B2E59D48686}"/>
                      </a:ext>
                    </a:extLst>
                  </p14:cNvPr>
                  <p14:cNvContentPartPr/>
                  <p14:nvPr/>
                </p14:nvContentPartPr>
                <p14:xfrm>
                  <a:off x="1948060" y="4109260"/>
                  <a:ext cx="96120" cy="12924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37ED7C08-3EBA-D28A-451C-1B2E59D48686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939420" y="4100620"/>
                    <a:ext cx="11376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C73028D-3D13-CD64-84EC-771E0C138750}"/>
                      </a:ext>
                    </a:extLst>
                  </p14:cNvPr>
                  <p14:cNvContentPartPr/>
                  <p14:nvPr/>
                </p14:nvContentPartPr>
                <p14:xfrm>
                  <a:off x="2079100" y="4201420"/>
                  <a:ext cx="51840" cy="10908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4C73028D-3D13-CD64-84EC-771E0C138750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2070100" y="4192420"/>
                    <a:ext cx="69480" cy="126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77F8257-1CF6-2EFB-226C-782D47DFA1A1}"/>
                    </a:ext>
                  </a:extLst>
                </p14:cNvPr>
                <p14:cNvContentPartPr/>
                <p14:nvPr/>
              </p14:nvContentPartPr>
              <p14:xfrm>
                <a:off x="1894060" y="3947260"/>
                <a:ext cx="171000" cy="14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77F8257-1CF6-2EFB-226C-782D47DFA1A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85420" y="3938620"/>
                  <a:ext cx="188640" cy="31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BA16887-D429-B980-640E-081E0B671BC6}"/>
                </a:ext>
              </a:extLst>
            </p:cNvPr>
            <p:cNvGrpSpPr/>
            <p:nvPr/>
          </p:nvGrpSpPr>
          <p:grpSpPr>
            <a:xfrm>
              <a:off x="2424340" y="4026460"/>
              <a:ext cx="1086120" cy="395280"/>
              <a:chOff x="2424340" y="4026460"/>
              <a:chExt cx="1086120" cy="395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3B130647-2B96-D21C-99C4-889F9F036892}"/>
                      </a:ext>
                    </a:extLst>
                  </p14:cNvPr>
                  <p14:cNvContentPartPr/>
                  <p14:nvPr/>
                </p14:nvContentPartPr>
                <p14:xfrm>
                  <a:off x="2713420" y="4376740"/>
                  <a:ext cx="61560" cy="4176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3B130647-2B96-D21C-99C4-889F9F036892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2704420" y="4368100"/>
                    <a:ext cx="792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611F2CF3-35A2-6DF1-B175-08E6D9DCA2C7}"/>
                      </a:ext>
                    </a:extLst>
                  </p14:cNvPr>
                  <p14:cNvContentPartPr/>
                  <p14:nvPr/>
                </p14:nvContentPartPr>
                <p14:xfrm>
                  <a:off x="3246940" y="4367380"/>
                  <a:ext cx="70920" cy="5436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611F2CF3-35A2-6DF1-B175-08E6D9DCA2C7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3238300" y="4358740"/>
                    <a:ext cx="885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D73D6558-94CD-C0EB-FB9E-4C4569F85316}"/>
                      </a:ext>
                    </a:extLst>
                  </p14:cNvPr>
                  <p14:cNvContentPartPr/>
                  <p14:nvPr/>
                </p14:nvContentPartPr>
                <p14:xfrm>
                  <a:off x="2838700" y="4399780"/>
                  <a:ext cx="383040" cy="140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D73D6558-94CD-C0EB-FB9E-4C4569F85316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829700" y="4390780"/>
                    <a:ext cx="4006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CB0BC043-1F88-7110-B243-99430D72D4AA}"/>
                      </a:ext>
                    </a:extLst>
                  </p14:cNvPr>
                  <p14:cNvContentPartPr/>
                  <p14:nvPr/>
                </p14:nvContentPartPr>
                <p14:xfrm>
                  <a:off x="2424340" y="4051660"/>
                  <a:ext cx="213480" cy="15984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CB0BC043-1F88-7110-B243-99430D72D4AA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2415340" y="4043020"/>
                    <a:ext cx="23112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A1BE2BFF-A94D-9277-EA40-E26B564A98B0}"/>
                      </a:ext>
                    </a:extLst>
                  </p14:cNvPr>
                  <p14:cNvContentPartPr/>
                  <p14:nvPr/>
                </p14:nvContentPartPr>
                <p14:xfrm>
                  <a:off x="2519020" y="4053100"/>
                  <a:ext cx="87120" cy="18360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A1BE2BFF-A94D-9277-EA40-E26B564A98B0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2510380" y="4044460"/>
                    <a:ext cx="10476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88AB6F4-BD2B-CD68-94B7-F9BD9ABF899E}"/>
                      </a:ext>
                    </a:extLst>
                  </p14:cNvPr>
                  <p14:cNvContentPartPr/>
                  <p14:nvPr/>
                </p14:nvContentPartPr>
                <p14:xfrm>
                  <a:off x="2683180" y="4161100"/>
                  <a:ext cx="63720" cy="8352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888AB6F4-BD2B-CD68-94B7-F9BD9ABF899E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2674180" y="4152460"/>
                    <a:ext cx="813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701908B6-0EE6-FC25-4F31-8537803627FB}"/>
                      </a:ext>
                    </a:extLst>
                  </p14:cNvPr>
                  <p14:cNvContentPartPr/>
                  <p14:nvPr/>
                </p14:nvContentPartPr>
                <p14:xfrm>
                  <a:off x="3200500" y="4100260"/>
                  <a:ext cx="144360" cy="17568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701908B6-0EE6-FC25-4F31-8537803627FB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191500" y="4091620"/>
                    <a:ext cx="16200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44229EE7-6E53-428F-F4C3-B2CFB42D3BD6}"/>
                      </a:ext>
                    </a:extLst>
                  </p14:cNvPr>
                  <p14:cNvContentPartPr/>
                  <p14:nvPr/>
                </p14:nvContentPartPr>
                <p14:xfrm>
                  <a:off x="3244420" y="4125820"/>
                  <a:ext cx="79920" cy="12204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44229EE7-6E53-428F-F4C3-B2CFB42D3BD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235420" y="4116820"/>
                    <a:ext cx="9756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E359D9BB-8852-48E9-46FA-F42A5C1498F1}"/>
                      </a:ext>
                    </a:extLst>
                  </p14:cNvPr>
                  <p14:cNvContentPartPr/>
                  <p14:nvPr/>
                </p14:nvContentPartPr>
                <p14:xfrm>
                  <a:off x="3410740" y="4237420"/>
                  <a:ext cx="99720" cy="10620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E359D9BB-8852-48E9-46FA-F42A5C1498F1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401740" y="4228780"/>
                    <a:ext cx="11736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AA99BDAF-A494-3B88-B2C1-C50E678F7E8F}"/>
                      </a:ext>
                    </a:extLst>
                  </p14:cNvPr>
                  <p14:cNvContentPartPr/>
                  <p14:nvPr/>
                </p14:nvContentPartPr>
                <p14:xfrm>
                  <a:off x="3197980" y="4026460"/>
                  <a:ext cx="267480" cy="410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AA99BDAF-A494-3B88-B2C1-C50E678F7E8F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3189340" y="4017460"/>
                    <a:ext cx="285120" cy="5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DDE66C4-CC94-4BB6-B8DC-ECA6735DADDA}"/>
                </a:ext>
              </a:extLst>
            </p:cNvPr>
            <p:cNvGrpSpPr/>
            <p:nvPr/>
          </p:nvGrpSpPr>
          <p:grpSpPr>
            <a:xfrm>
              <a:off x="3991060" y="4004500"/>
              <a:ext cx="838440" cy="361080"/>
              <a:chOff x="3991060" y="4004500"/>
              <a:chExt cx="838440" cy="361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16DB742E-5AC2-3DFA-09BD-CFD10F32503A}"/>
                      </a:ext>
                    </a:extLst>
                  </p14:cNvPr>
                  <p14:cNvContentPartPr/>
                  <p14:nvPr/>
                </p14:nvContentPartPr>
                <p14:xfrm>
                  <a:off x="4132900" y="4295020"/>
                  <a:ext cx="45360" cy="7056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16DB742E-5AC2-3DFA-09BD-CFD10F32503A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4124260" y="4286020"/>
                    <a:ext cx="6300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24AB0B1C-5903-5B42-3599-0944E8EDEEB1}"/>
                      </a:ext>
                    </a:extLst>
                  </p14:cNvPr>
                  <p14:cNvContentPartPr/>
                  <p14:nvPr/>
                </p14:nvContentPartPr>
                <p14:xfrm>
                  <a:off x="4636180" y="4325980"/>
                  <a:ext cx="50040" cy="3204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24AB0B1C-5903-5B42-3599-0944E8EDEEB1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4627540" y="4316980"/>
                    <a:ext cx="6768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5E86AD14-5BF0-2430-1F59-625C98506D14}"/>
                      </a:ext>
                    </a:extLst>
                  </p14:cNvPr>
                  <p14:cNvContentPartPr/>
                  <p14:nvPr/>
                </p14:nvContentPartPr>
                <p14:xfrm>
                  <a:off x="4201660" y="4330300"/>
                  <a:ext cx="393120" cy="1404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5E86AD14-5BF0-2430-1F59-625C98506D14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4192660" y="4321300"/>
                    <a:ext cx="41076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9756E0C7-1784-47A2-7563-1E967A8E10DE}"/>
                      </a:ext>
                    </a:extLst>
                  </p14:cNvPr>
                  <p14:cNvContentPartPr/>
                  <p14:nvPr/>
                </p14:nvContentPartPr>
                <p14:xfrm>
                  <a:off x="3991060" y="4031860"/>
                  <a:ext cx="149400" cy="16740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756E0C7-1784-47A2-7563-1E967A8E10DE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3982060" y="4023220"/>
                    <a:ext cx="16704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BF94BB49-BD20-867B-E665-1C3A01E770C8}"/>
                      </a:ext>
                    </a:extLst>
                  </p14:cNvPr>
                  <p14:cNvContentPartPr/>
                  <p14:nvPr/>
                </p14:nvContentPartPr>
                <p14:xfrm>
                  <a:off x="4048660" y="4004500"/>
                  <a:ext cx="82440" cy="15948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BF94BB49-BD20-867B-E665-1C3A01E770C8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4040020" y="3995860"/>
                    <a:ext cx="10008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EF8FC322-CDD1-AD62-B15A-724D6C21BD54}"/>
                      </a:ext>
                    </a:extLst>
                  </p14:cNvPr>
                  <p14:cNvContentPartPr/>
                  <p14:nvPr/>
                </p14:nvContentPartPr>
                <p14:xfrm>
                  <a:off x="4193020" y="4145260"/>
                  <a:ext cx="50760" cy="97200"/>
                </p14:xfrm>
              </p:contentPart>
            </mc:Choice>
            <mc:Fallback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EF8FC322-CDD1-AD62-B15A-724D6C21BD54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4184020" y="4136260"/>
                    <a:ext cx="6840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D99CA625-F385-1A38-503A-7FA87CCA5E32}"/>
                      </a:ext>
                    </a:extLst>
                  </p14:cNvPr>
                  <p14:cNvContentPartPr/>
                  <p14:nvPr/>
                </p14:nvContentPartPr>
                <p14:xfrm>
                  <a:off x="4628620" y="4098100"/>
                  <a:ext cx="97200" cy="13572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D99CA625-F385-1A38-503A-7FA87CCA5E32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4619980" y="4089460"/>
                    <a:ext cx="11484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05B2B99C-45D8-AC65-67C2-6FF8E025098C}"/>
                      </a:ext>
                    </a:extLst>
                  </p14:cNvPr>
                  <p14:cNvContentPartPr/>
                  <p14:nvPr/>
                </p14:nvContentPartPr>
                <p14:xfrm>
                  <a:off x="4637260" y="4115380"/>
                  <a:ext cx="79560" cy="12420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05B2B99C-45D8-AC65-67C2-6FF8E025098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4628260" y="4106380"/>
                    <a:ext cx="9720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9E87885D-0767-D3F6-66CD-69F966EFAD81}"/>
                      </a:ext>
                    </a:extLst>
                  </p14:cNvPr>
                  <p14:cNvContentPartPr/>
                  <p14:nvPr/>
                </p14:nvContentPartPr>
                <p14:xfrm>
                  <a:off x="4772620" y="4198180"/>
                  <a:ext cx="56880" cy="10224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9E87885D-0767-D3F6-66CD-69F966EFAD81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4763620" y="4189180"/>
                    <a:ext cx="7452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114ABBD9-E444-0ECA-B76E-D7D8B84B7906}"/>
                      </a:ext>
                    </a:extLst>
                  </p14:cNvPr>
                  <p14:cNvContentPartPr/>
                  <p14:nvPr/>
                </p14:nvContentPartPr>
                <p14:xfrm>
                  <a:off x="4661020" y="4019260"/>
                  <a:ext cx="155160" cy="2952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114ABBD9-E444-0ECA-B76E-D7D8B84B7906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4652380" y="4010260"/>
                    <a:ext cx="17280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80208DD-FF35-C6E0-0FD7-1083015A2409}"/>
                    </a:ext>
                  </a:extLst>
                </p14:cNvPr>
                <p14:cNvContentPartPr/>
                <p14:nvPr/>
              </p14:nvContentPartPr>
              <p14:xfrm>
                <a:off x="1396900" y="4510660"/>
                <a:ext cx="615960" cy="794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80208DD-FF35-C6E0-0FD7-1083015A24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87900" y="4502020"/>
                  <a:ext cx="6336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C1E8A02-5A81-FD42-AA40-EEDDB34A03A7}"/>
                    </a:ext>
                  </a:extLst>
                </p14:cNvPr>
                <p14:cNvContentPartPr/>
                <p14:nvPr/>
              </p14:nvContentPartPr>
              <p14:xfrm>
                <a:off x="1512100" y="4469620"/>
                <a:ext cx="4424040" cy="1002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C1E8A02-5A81-FD42-AA40-EEDDB34A03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03460" y="4460980"/>
                  <a:ext cx="4441680" cy="10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0422124-C4C6-4D1F-14CC-03FEFDAA77B9}"/>
                    </a:ext>
                  </a:extLst>
                </p14:cNvPr>
                <p14:cNvContentPartPr/>
                <p14:nvPr/>
              </p14:nvContentPartPr>
              <p14:xfrm>
                <a:off x="2013580" y="4442260"/>
                <a:ext cx="1949040" cy="1045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0422124-C4C6-4D1F-14CC-03FEFDAA77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04580" y="4433620"/>
                  <a:ext cx="1966680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D68DF8-13D0-DC12-1DB6-D22D01F2EA98}"/>
                    </a:ext>
                  </a:extLst>
                </p14:cNvPr>
                <p14:cNvContentPartPr/>
                <p14:nvPr/>
              </p14:nvContentPartPr>
              <p14:xfrm>
                <a:off x="1366660" y="4566460"/>
                <a:ext cx="1303560" cy="1409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D68DF8-13D0-DC12-1DB6-D22D01F2EA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57660" y="4557820"/>
                  <a:ext cx="1321200" cy="142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C0877DA-0723-DC24-ECB6-72974E82FC6E}"/>
                </a:ext>
              </a:extLst>
            </p:cNvPr>
            <p:cNvGrpSpPr/>
            <p:nvPr/>
          </p:nvGrpSpPr>
          <p:grpSpPr>
            <a:xfrm>
              <a:off x="3284740" y="4486540"/>
              <a:ext cx="2208600" cy="1491480"/>
              <a:chOff x="3284740" y="4486540"/>
              <a:chExt cx="2208600" cy="1491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CF37DAAA-8081-F9D1-3323-92AC2927CED5}"/>
                      </a:ext>
                    </a:extLst>
                  </p14:cNvPr>
                  <p14:cNvContentPartPr/>
                  <p14:nvPr/>
                </p14:nvContentPartPr>
                <p14:xfrm>
                  <a:off x="3284740" y="4554580"/>
                  <a:ext cx="241200" cy="141948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CF37DAAA-8081-F9D1-3323-92AC2927CED5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3276100" y="4545940"/>
                    <a:ext cx="258840" cy="143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D6FF9A2D-0315-568D-7289-D541D92C2FC6}"/>
                      </a:ext>
                    </a:extLst>
                  </p14:cNvPr>
                  <p14:cNvContentPartPr/>
                  <p14:nvPr/>
                </p14:nvContentPartPr>
                <p14:xfrm>
                  <a:off x="3386980" y="4486540"/>
                  <a:ext cx="2106360" cy="149148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D6FF9A2D-0315-568D-7289-D541D92C2FC6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3378340" y="4477900"/>
                    <a:ext cx="2124000" cy="1509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614F8C8-B0AF-6013-4101-6E2F137FB0DA}"/>
                    </a:ext>
                  </a:extLst>
                </p14:cNvPr>
                <p14:cNvContentPartPr/>
                <p14:nvPr/>
              </p14:nvContentPartPr>
              <p14:xfrm>
                <a:off x="4158100" y="4432900"/>
                <a:ext cx="381960" cy="1369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614F8C8-B0AF-6013-4101-6E2F137FB0D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49460" y="4423900"/>
                  <a:ext cx="399600" cy="1386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84BB76E-44FB-67FE-FD4B-277DE95AD443}"/>
                </a:ext>
              </a:extLst>
            </p:cNvPr>
            <p:cNvGrpSpPr/>
            <p:nvPr/>
          </p:nvGrpSpPr>
          <p:grpSpPr>
            <a:xfrm>
              <a:off x="2531980" y="4459180"/>
              <a:ext cx="3859560" cy="1471680"/>
              <a:chOff x="2531980" y="4459180"/>
              <a:chExt cx="3859560" cy="147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456D225F-2347-E395-73B1-6A106D39E4D0}"/>
                      </a:ext>
                    </a:extLst>
                  </p14:cNvPr>
                  <p14:cNvContentPartPr/>
                  <p14:nvPr/>
                </p14:nvContentPartPr>
                <p14:xfrm>
                  <a:off x="4790980" y="4459180"/>
                  <a:ext cx="1600560" cy="147168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456D225F-2347-E395-73B1-6A106D39E4D0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4781980" y="4450180"/>
                    <a:ext cx="1618200" cy="148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4F054A02-2F00-F342-726D-9E5E675B88C0}"/>
                      </a:ext>
                    </a:extLst>
                  </p14:cNvPr>
                  <p14:cNvContentPartPr/>
                  <p14:nvPr/>
                </p14:nvContentPartPr>
                <p14:xfrm>
                  <a:off x="2531980" y="4499500"/>
                  <a:ext cx="2099880" cy="1417320"/>
                </p14:xfrm>
              </p:contentPart>
            </mc:Choice>
            <mc:Fallback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4F054A02-2F00-F342-726D-9E5E675B88C0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2522980" y="4490860"/>
                    <a:ext cx="2117520" cy="1434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4145924-B7EE-F51D-C618-8C2DB2095AE3}"/>
                  </a:ext>
                </a:extLst>
              </p:cNvPr>
              <p:cNvSpPr txBox="1"/>
              <p:nvPr/>
            </p:nvSpPr>
            <p:spPr>
              <a:xfrm>
                <a:off x="5993771" y="4944098"/>
                <a:ext cx="46609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rgbClr val="FF00F5"/>
                    </a:solidFill>
                  </a:rPr>
                  <a:t>איך נבחר את </a:t>
                </a:r>
                <a:r>
                  <a:rPr lang="he-IL" sz="2000" b="1" dirty="0" err="1">
                    <a:solidFill>
                      <a:srgbClr val="FF00F5"/>
                    </a:solidFill>
                  </a:rPr>
                  <a:t>k</a:t>
                </a:r>
                <a:r>
                  <a:rPr lang="he-IL" sz="2000" b="1" dirty="0">
                    <a:solidFill>
                      <a:srgbClr val="FF00F5"/>
                    </a:solidFill>
                  </a:rPr>
                  <a:t>?</a:t>
                </a:r>
              </a:p>
              <a:p>
                <a:pPr marL="0" algn="r" defTabSz="457200" rtl="1" eaLnBrk="1" latinLnBrk="0" hangingPunct="1"/>
                <a:endParaRPr lang="he-IL" sz="2000" b="1" dirty="0">
                  <a:solidFill>
                    <a:srgbClr val="FF00F5"/>
                  </a:solidFill>
                </a:endParaRP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sz="2000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sz="2000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he-IL" sz="2000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sz="2000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he-IL" sz="2000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000" b="1" dirty="0">
                    <a:solidFill>
                      <a:srgbClr val="FF00F5"/>
                    </a:solidFill>
                  </a:rPr>
                  <a:t> </a:t>
                </a:r>
                <a:endParaRPr lang="he-IL" sz="2000" b="1" dirty="0">
                  <a:solidFill>
                    <a:srgbClr val="FF00F5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rgbClr val="FF00F5"/>
                    </a:solidFill>
                  </a:rPr>
                  <a:t>כשאר </a:t>
                </a:r>
                <a:r>
                  <a:rPr lang="he-IL" sz="2000" b="1" dirty="0" err="1">
                    <a:solidFill>
                      <a:srgbClr val="FF00F5"/>
                    </a:solidFill>
                  </a:rPr>
                  <a:t>m</a:t>
                </a:r>
                <a:r>
                  <a:rPr lang="he-IL" sz="2000" b="1" dirty="0">
                    <a:solidFill>
                      <a:srgbClr val="FF00F5"/>
                    </a:solidFill>
                  </a:rPr>
                  <a:t> מספר המשתנים</a:t>
                </a:r>
              </a:p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rgbClr val="FF00F5"/>
                    </a:solidFill>
                  </a:rPr>
                  <a:t>ו </a:t>
                </a:r>
                <a:r>
                  <a:rPr lang="he-IL" sz="2000" b="1" i="1" dirty="0" err="1">
                    <a:solidFill>
                      <a:srgbClr val="FF00F5"/>
                    </a:solidFill>
                  </a:rPr>
                  <a:t>l</a:t>
                </a:r>
                <a:r>
                  <a:rPr lang="he-IL" sz="2000" b="1" dirty="0">
                    <a:solidFill>
                      <a:srgbClr val="FF00F5"/>
                    </a:solidFill>
                  </a:rPr>
                  <a:t> מספר הפסוקיות</a:t>
                </a:r>
              </a:p>
              <a:p>
                <a:pPr marL="0" algn="r" defTabSz="457200" rtl="1" eaLnBrk="1" latinLnBrk="0" hangingPunct="1"/>
                <a:endParaRPr lang="en-IL" sz="2000" dirty="0">
                  <a:solidFill>
                    <a:srgbClr val="FF00F5"/>
                  </a:solidFill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4145924-B7EE-F51D-C618-8C2DB209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71" y="4944098"/>
                <a:ext cx="4660900" cy="1938992"/>
              </a:xfrm>
              <a:prstGeom prst="rect">
                <a:avLst/>
              </a:prstGeom>
              <a:blipFill>
                <a:blip r:embed="rId222"/>
                <a:stretch>
                  <a:fillRect t="-1961" r="-10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686A0-217D-2B3B-8000-211ED76E0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269047"/>
                <a:ext cx="11684000" cy="6319906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תקפות:</a:t>
                </a:r>
                <a:endParaRPr lang="he-IL" b="1" u="sng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𝑆𝑁𝐹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ישנה השמה ל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נבנה כיסוי בגודל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מקודקודי המשתנים, ניקח מכל זוג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הליטרל</a:t>
                </a:r>
                <a:r>
                  <a:rPr lang="he-IL" dirty="0">
                    <a:solidFill>
                      <a:schemeClr val="tx1"/>
                    </a:solidFill>
                  </a:rPr>
                  <a:t> שמקבל ערך </a:t>
                </a:r>
                <a:r>
                  <a:rPr lang="he-IL" dirty="0" err="1">
                    <a:solidFill>
                      <a:schemeClr val="tx1"/>
                    </a:solidFill>
                  </a:rPr>
                  <a:t>T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מקודקודי הפסוקיות, נבחר מכל משולש שני קודקודים, כך שהשלישי קיבל ערך </a:t>
                </a:r>
                <a:r>
                  <a:rPr lang="he-IL" dirty="0" err="1">
                    <a:solidFill>
                      <a:schemeClr val="tx1"/>
                    </a:solidFill>
                  </a:rPr>
                  <a:t>T</a:t>
                </a:r>
                <a:r>
                  <a:rPr lang="he-IL" dirty="0">
                    <a:solidFill>
                      <a:schemeClr val="tx1"/>
                    </a:solidFill>
                  </a:rPr>
                  <a:t> (חייב להיות 	  כזה עי ההשמה מספקת)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קיבלנו כיסוי: - הצלעות מקבוצת המשתנים מכוסות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  - הצלעות בתוך המשולשים מכוסות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  - הצלעות בין הקבוצות מכוסות: עבור משתנים שקיבלו </a:t>
                </a:r>
                <a:r>
                  <a:rPr lang="he-IL" dirty="0" err="1">
                    <a:solidFill>
                      <a:schemeClr val="tx1"/>
                    </a:solidFill>
                  </a:rPr>
                  <a:t>T</a:t>
                </a:r>
                <a:r>
                  <a:rPr lang="he-IL" dirty="0">
                    <a:solidFill>
                      <a:schemeClr val="tx1"/>
                    </a:solidFill>
                  </a:rPr>
                  <a:t> בצד המשתנים, ועבור משתנים 		     שקיבלו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r>
                  <a:rPr lang="he-IL" dirty="0">
                    <a:solidFill>
                      <a:schemeClr val="tx1"/>
                    </a:solidFill>
                  </a:rPr>
                  <a:t> בצד המשולשים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𝑉𝐶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686A0-217D-2B3B-8000-211ED76E0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269047"/>
                <a:ext cx="11684000" cy="6319906"/>
              </a:xfrm>
              <a:blipFill>
                <a:blip r:embed="rId2"/>
                <a:stretch>
                  <a:fillRect l="-1413" t="-1807" r="-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7A628-B380-09EF-F385-9AB17AD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13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88979-B5F0-F5A5-2177-347650C62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269047"/>
                <a:ext cx="11684000" cy="6319906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𝑉𝐶</m:t>
                    </m:r>
                  </m:oMath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=&gt; קיים כיסוי קודקודים בגודל 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b="0" dirty="0">
                    <a:solidFill>
                      <a:schemeClr val="tx1"/>
                    </a:solidFill>
                  </a:rPr>
                  <a:t>  ב G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=&gt; על מנת לכסות את כל הצלעות במשולשים, הכיסוי חייב לקחת לפחות שתי קודקודים מכל משולש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=&gt; על מנת לכסות את כל הצלעות במשתנים, הכיסוי חייב לקחת לפחות קודקוד אחד עבור כל משתנה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=&gt; ה ״לפחות״ הוא למעשה ״בדיוק״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=&gt; נבנה השמה: לכל משתנה, נחבר שיהיה </a:t>
                </a:r>
                <a:r>
                  <a:rPr lang="he-IL" b="0" dirty="0" err="1">
                    <a:solidFill>
                      <a:schemeClr val="tx1"/>
                    </a:solidFill>
                  </a:rPr>
                  <a:t>T</a:t>
                </a:r>
                <a:r>
                  <a:rPr lang="he-IL" b="0" dirty="0">
                    <a:solidFill>
                      <a:schemeClr val="tx1"/>
                    </a:solidFill>
                  </a:rPr>
                  <a:t> אם הקודקוד שלו בכיסוי, ו </a:t>
                </a:r>
                <a:r>
                  <a:rPr lang="he-IL" b="0" dirty="0" err="1">
                    <a:solidFill>
                      <a:schemeClr val="tx1"/>
                    </a:solidFill>
                  </a:rPr>
                  <a:t>F</a:t>
                </a:r>
                <a:r>
                  <a:rPr lang="he-IL" b="0" dirty="0">
                    <a:solidFill>
                      <a:schemeClr val="tx1"/>
                    </a:solidFill>
                  </a:rPr>
                  <a:t> אם השלילה בכיסוי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=&gt; כיוון שהראנו שרק אחד נבחר מכל משתנה, זו השמה חוקית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=&gt; ההשמה גם מספקת: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	- בכל משולש, הקודקוד שלא נבחר לכיסוי חייב להתחבר לקודקוד משתנה שכן נבחר (אחרת 	  	   הצלע לא מכוסה) , ולכן קיבל ערך </a:t>
                </a:r>
                <a:r>
                  <a:rPr lang="he-IL" b="0" dirty="0" err="1">
                    <a:solidFill>
                      <a:schemeClr val="tx1"/>
                    </a:solidFill>
                  </a:rPr>
                  <a:t>T</a:t>
                </a:r>
                <a:endParaRPr lang="he-IL" b="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∈3−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88979-B5F0-F5A5-2177-347650C62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269047"/>
                <a:ext cx="11684000" cy="6319906"/>
              </a:xfrm>
              <a:blipFill>
                <a:blip r:embed="rId2"/>
                <a:stretch>
                  <a:fillRect t="-1406" r="-217" b="-34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958D-F3ED-840B-3108-5353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0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C11F-C6D1-479C-A239-0FAF3C22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56" y="1832144"/>
            <a:ext cx="11457044" cy="4574246"/>
          </a:xfrm>
        </p:spPr>
        <p:txBody>
          <a:bodyPr>
            <a:normAutofit/>
          </a:bodyPr>
          <a:lstStyle/>
          <a:p>
            <a:pPr marL="45720" indent="0" algn="ct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he-IL" sz="3200" b="1" dirty="0">
                <a:solidFill>
                  <a:schemeClr val="tx1"/>
                </a:solidFill>
              </a:rPr>
              <a:t>זו רדוקציה מורכבת למדי, אז נוותר אליה כרגע</a:t>
            </a:r>
            <a:endParaRPr lang="en-IL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47892-9904-937A-85B0-746A69AA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16</a:t>
            </a:fld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7163B9-8224-9B7F-E767-5EB859069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𝑯𝑳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𝑫𝑯𝑳</m:t>
                      </m:r>
                    </m:oMath>
                  </m:oMathPara>
                </a14:m>
                <a:br>
                  <a:rPr lang="he-IL" sz="2800" b="1" dirty="0">
                    <a:solidFill>
                      <a:schemeClr val="tx1"/>
                    </a:solidFill>
                  </a:rPr>
                </a:br>
                <a:endParaRPr lang="en-IL" sz="28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7163B9-8224-9B7F-E767-5EB85906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Checkmark with solid fill">
            <a:extLst>
              <a:ext uri="{FF2B5EF4-FFF2-40B4-BE49-F238E27FC236}">
                <a16:creationId xmlns:a16="http://schemas.microsoft.com/office/drawing/2014/main" id="{6FEAAAD7-95D8-397F-9FF8-AB16C0592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532" y="75666"/>
            <a:ext cx="423068" cy="788373"/>
          </a:xfrm>
          <a:prstGeom prst="rect">
            <a:avLst/>
          </a:prstGeom>
        </p:spPr>
      </p:pic>
      <p:pic>
        <p:nvPicPr>
          <p:cNvPr id="7" name="Content Placeholder 4" descr="Checkmark with solid fill">
            <a:extLst>
              <a:ext uri="{FF2B5EF4-FFF2-40B4-BE49-F238E27FC236}">
                <a16:creationId xmlns:a16="http://schemas.microsoft.com/office/drawing/2014/main" id="{D83A21A5-2E40-2732-00CC-480B93CE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8932" y="75666"/>
            <a:ext cx="423068" cy="788373"/>
          </a:xfrm>
          <a:prstGeom prst="rect">
            <a:avLst/>
          </a:prstGeom>
        </p:spPr>
      </p:pic>
      <p:pic>
        <p:nvPicPr>
          <p:cNvPr id="8" name="Content Placeholder 4" descr="Checkmark with solid fill">
            <a:extLst>
              <a:ext uri="{FF2B5EF4-FFF2-40B4-BE49-F238E27FC236}">
                <a16:creationId xmlns:a16="http://schemas.microsoft.com/office/drawing/2014/main" id="{BBAEB707-F609-2201-47B7-9181F7B34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2198" y="42646"/>
            <a:ext cx="423068" cy="788373"/>
          </a:xfrm>
          <a:prstGeom prst="rect">
            <a:avLst/>
          </a:prstGeom>
        </p:spPr>
      </p:pic>
      <p:pic>
        <p:nvPicPr>
          <p:cNvPr id="9" name="Content Placeholder 4" descr="Checkmark with solid fill">
            <a:extLst>
              <a:ext uri="{FF2B5EF4-FFF2-40B4-BE49-F238E27FC236}">
                <a16:creationId xmlns:a16="http://schemas.microsoft.com/office/drawing/2014/main" id="{DAF84901-D29C-0044-69C0-5D523A40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000" y="-14062"/>
            <a:ext cx="423068" cy="788373"/>
          </a:xfrm>
          <a:prstGeom prst="rect">
            <a:avLst/>
          </a:prstGeom>
        </p:spPr>
      </p:pic>
      <p:pic>
        <p:nvPicPr>
          <p:cNvPr id="10" name="Content Placeholder 4" descr="Checkmark with solid fill">
            <a:extLst>
              <a:ext uri="{FF2B5EF4-FFF2-40B4-BE49-F238E27FC236}">
                <a16:creationId xmlns:a16="http://schemas.microsoft.com/office/drawing/2014/main" id="{03AEA846-5E20-E284-DE2E-C1557BC44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6367" y="24427"/>
            <a:ext cx="423068" cy="7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6970-E482-F690-D261-CC4589D4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00" y="205738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E141B-F8FC-E60C-599F-7E0D90412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1562099"/>
                <a:ext cx="11709400" cy="5026853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נאמר על השמה שהיא מאוזנת אם מספר המשתנים שקיבלו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T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  שווה למספר המשתנים שקיבלו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F</a:t>
                </a:r>
                <a:endParaRPr lang="he-IL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00B050"/>
                    </a:solidFill>
                  </a:rPr>
                  <a:t>נתונה שפה : 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𝑩𝑨𝑳𝑨𝑵𝑪𝑬𝑫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he-IL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∃ 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𝒃𝒂𝒍𝒂𝒏𝒄𝒆𝒅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𝒔𝒂𝒕𝒊𝒔𝒇𝒚𝒊𝒏𝒈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𝒂𝒔𝒔𝒊𝒈𝒏𝒎𝒆𝒏𝒕𝒔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b="1" dirty="0">
                  <a:solidFill>
                    <a:srgbClr val="00B05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7030A0"/>
                    </a:solidFill>
                  </a:rPr>
                  <a:t>הוכיחו שהשפה היא NPC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השייכות </a:t>
                </a:r>
                <a:r>
                  <a:rPr lang="he-IL" dirty="0" err="1">
                    <a:solidFill>
                      <a:schemeClr val="tx1"/>
                    </a:solidFill>
                  </a:rPr>
                  <a:t>לNP</a:t>
                </a:r>
                <a:r>
                  <a:rPr lang="he-IL" dirty="0">
                    <a:solidFill>
                      <a:schemeClr val="tx1"/>
                    </a:solidFill>
                  </a:rPr>
                  <a:t> פשוטה – פשוט מנחשים השמה ומוודאים שהיא מאוזנת ומספקת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נראה רדוקציה </a:t>
                </a:r>
                <a:r>
                  <a:rPr lang="he-IL" dirty="0" err="1">
                    <a:solidFill>
                      <a:schemeClr val="tx1"/>
                    </a:solidFill>
                  </a:rPr>
                  <a:t>מSAT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כשאר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he-I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∧…∧(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e-IL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acc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E141B-F8FC-E60C-599F-7E0D90412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1562099"/>
                <a:ext cx="11709400" cy="5026853"/>
              </a:xfrm>
              <a:blipFill>
                <a:blip r:embed="rId2"/>
                <a:stretch>
                  <a:fillRect l="-1192" t="-1511" r="-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31E5A-299C-402B-4373-2D0061BC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17</a:t>
            </a:fld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9AC62C-FD74-F621-FF1C-6465543E7B4F}"/>
                  </a:ext>
                </a:extLst>
              </p:cNvPr>
              <p:cNvSpPr txBox="1"/>
              <p:nvPr/>
            </p:nvSpPr>
            <p:spPr>
              <a:xfrm>
                <a:off x="1082784" y="3309680"/>
                <a:ext cx="368993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קיימת השמה מספקת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לכל הצבה של ערכים ל </a:t>
                </a:r>
                <a:r>
                  <a:rPr lang="he-IL" dirty="0" err="1"/>
                  <a:t>y</a:t>
                </a:r>
                <a:r>
                  <a:rPr lang="he-IL" dirty="0"/>
                  <a:t>-ים,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	נשאר עם השמה מספקת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נבחר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 את הערך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e-IL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e-IL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נקבל השמה מספקת ומאוזנת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𝐵𝐴𝐿𝐴𝑁𝐶𝐸𝐷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קיימת השמה (בפרט) מספקת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היא מספקת בפרט את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9AC62C-FD74-F621-FF1C-6465543E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4" y="3309680"/>
                <a:ext cx="3689931" cy="3785652"/>
              </a:xfrm>
              <a:prstGeom prst="rect">
                <a:avLst/>
              </a:prstGeom>
              <a:blipFill>
                <a:blip r:embed="rId3"/>
                <a:stretch>
                  <a:fillRect t="-1338" r="-27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9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942-908D-D8E4-06AB-0C064796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תזכורת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רדוקציה פולינומית: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בהינתן שתי שפות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, נאמר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  <a:r>
                  <a:rPr lang="he-IL" b="1" dirty="0">
                    <a:solidFill>
                      <a:schemeClr val="tx1"/>
                    </a:solidFill>
                  </a:rPr>
                  <a:t>ניתנת לרדוקציה </a:t>
                </a:r>
                <a:r>
                  <a:rPr lang="he-IL" dirty="0">
                    <a:solidFill>
                      <a:schemeClr val="tx1"/>
                    </a:solidFill>
                  </a:rPr>
                  <a:t>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אם קיימת 	פונקציה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r>
                  <a:rPr lang="he-IL" dirty="0">
                    <a:solidFill>
                      <a:schemeClr val="tx1"/>
                    </a:solidFill>
                  </a:rPr>
                  <a:t> כך ש: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r>
                  <a:rPr lang="he-IL" dirty="0">
                    <a:solidFill>
                      <a:schemeClr val="tx1"/>
                    </a:solidFill>
                  </a:rPr>
                  <a:t> ניתנת לחישוב </a:t>
                </a:r>
                <a:r>
                  <a:rPr lang="he-IL" b="1" dirty="0">
                    <a:solidFill>
                      <a:schemeClr val="tx1"/>
                    </a:solidFill>
                  </a:rPr>
                  <a:t>בזמן פולינומי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</a:t>
                </a:r>
                <a:r>
                  <a:rPr lang="he-IL" dirty="0" err="1">
                    <a:solidFill>
                      <a:schemeClr val="tx1"/>
                    </a:solidFill>
                  </a:rPr>
                  <a:t>f</a:t>
                </a:r>
                <a:r>
                  <a:rPr lang="he-IL" dirty="0">
                    <a:solidFill>
                      <a:schemeClr val="tx1"/>
                    </a:solidFill>
                  </a:rPr>
                  <a:t> תקפה: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שפות NP- שלמות: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שפה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  היא NP-שלמה אם: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 ב NP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לכל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, קיימת רדוקציה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FF00F5"/>
                    </a:solidFill>
                  </a:rPr>
                  <a:t>בהרצאה ראיתם את משפט קוק- לוין, שהוכיחו ש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1" i="1" smtClean="0">
                        <a:solidFill>
                          <a:srgbClr val="FF00F5"/>
                        </a:solidFill>
                        <a:latin typeface="Cambria Math" panose="02040503050406030204" pitchFamily="18" charset="0"/>
                      </a:rPr>
                      <m:t>𝑵𝑷𝑪</m:t>
                    </m:r>
                  </m:oMath>
                </a14:m>
                <a:endParaRPr lang="he-IL" b="1" dirty="0">
                  <a:solidFill>
                    <a:srgbClr val="FF00F5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0AF49-ED23-9016-27E6-A00D44CE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1" y="1130300"/>
                <a:ext cx="11597640" cy="5422900"/>
              </a:xfrm>
              <a:blipFill>
                <a:blip r:embed="rId2"/>
                <a:stretch>
                  <a:fillRect t="-2103" r="-766" b="-16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3B6-75B4-79C7-EB93-E4A945D0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60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02EB-0D26-3189-197A-CA1A7AC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 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32705-44A9-CB50-77E4-C21B9500D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381" y="1066800"/>
                <a:ext cx="11699240" cy="5473700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נתונה השפה הבאה: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𝑺𝑨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∃ 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𝒕𝒘𝒐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𝒔𝒂𝒕𝒊𝒔𝒇𝒚𝒊𝒏𝒈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𝒂𝒔𝒔𝒊𝒈𝒏𝒎𝒆𝒏𝒕𝒔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L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en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וכיחו: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𝑺𝑨</m:t>
                    </m:r>
                    <m:sSub>
                      <m:sSubPr>
                        <m:ctrlP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𝑵𝑷𝑪</m:t>
                    </m:r>
                  </m:oMath>
                </a14:m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rgbClr val="00B050"/>
                    </a:solidFill>
                  </a:rPr>
                  <a:t>שייכות </a:t>
                </a:r>
                <a:r>
                  <a:rPr lang="he-IL" sz="2400" b="1" u="sng" dirty="0" err="1">
                    <a:solidFill>
                      <a:srgbClr val="00B050"/>
                    </a:solidFill>
                  </a:rPr>
                  <a:t>לNP</a:t>
                </a:r>
                <a:r>
                  <a:rPr lang="he-IL" sz="2400" b="1" u="sng" dirty="0">
                    <a:solidFill>
                      <a:srgbClr val="00B050"/>
                    </a:solidFill>
                  </a:rPr>
                  <a:t>:</a:t>
                </a:r>
                <a:r>
                  <a:rPr lang="he-IL" b="1" dirty="0">
                    <a:solidFill>
                      <a:schemeClr val="tx1"/>
                    </a:solidFill>
                  </a:rPr>
                  <a:t> </a:t>
                </a:r>
                <a:r>
                  <a:rPr lang="he-IL" dirty="0">
                    <a:solidFill>
                      <a:schemeClr val="tx1"/>
                    </a:solidFill>
                  </a:rPr>
                  <a:t>צריך לבנות מכונה א״ד ולהוכיח נכונות וסיבוכיות. כיוון שכבר עשינו את זה הרבה, לא נוכיח פורמלית, אלא רק נגיד את הרעיון.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במקרה שלנו: </a:t>
                </a:r>
                <a:r>
                  <a:rPr lang="he-IL" dirty="0">
                    <a:solidFill>
                      <a:schemeClr val="tx1"/>
                    </a:solidFill>
                  </a:rPr>
                  <a:t>ננחש שתי השמות ונבדוק שהן מספקות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1" u="sng">
                        <a:solidFill>
                          <a:srgbClr val="00B050"/>
                        </a:solidFill>
                      </a:rPr>
                      <m:t>𝐿</m:t>
                    </m:r>
                    <m:r>
                      <a:rPr lang="he-IL" sz="2400" b="1" u="sng">
                        <a:solidFill>
                          <a:srgbClr val="00B050"/>
                        </a:solidFill>
                      </a:rPr>
                      <m:t>∈</m:t>
                    </m:r>
                    <m:r>
                      <a:rPr lang="he-IL" sz="2400" b="1" u="sng">
                        <a:solidFill>
                          <a:srgbClr val="00B050"/>
                        </a:solidFill>
                      </a:rPr>
                      <m:t>𝑁𝑃𝐻</m:t>
                    </m:r>
                  </m:oMath>
                </a14:m>
                <a:r>
                  <a:rPr lang="he-IL" sz="2400" b="1" u="sng" dirty="0">
                    <a:solidFill>
                      <a:srgbClr val="00B050"/>
                    </a:solidFill>
                  </a:rPr>
                  <a:t>  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נראה רדוקציה מ SAT.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פונקציית </a:t>
                </a:r>
                <a:r>
                  <a:rPr lang="he-IL" dirty="0" err="1">
                    <a:solidFill>
                      <a:schemeClr val="tx1"/>
                    </a:solidFill>
                  </a:rPr>
                  <a:t>הרדוקצייה</a:t>
                </a:r>
                <a:r>
                  <a:rPr lang="he-IL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כשאר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32705-44A9-CB50-77E4-C21B9500D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381" y="1066800"/>
                <a:ext cx="11699240" cy="5473700"/>
              </a:xfrm>
              <a:blipFill>
                <a:blip r:embed="rId2"/>
                <a:stretch>
                  <a:fillRect t="-1620" r="-4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61BEA-0959-DED3-FDB9-C2738754D12F}"/>
                  </a:ext>
                </a:extLst>
              </p:cNvPr>
              <p:cNvSpPr txBox="1"/>
              <p:nvPr/>
            </p:nvSpPr>
            <p:spPr>
              <a:xfrm>
                <a:off x="1221739" y="3955177"/>
                <a:ext cx="675132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dirty="0"/>
                  <a:t>f  ניתנת לחישוב בשמן פולינומי, כי צריך רק להוסיף מחרוזת קבועה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תקפות: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IL" dirty="0"/>
              </a:p>
              <a:p>
                <a:pPr algn="r" rtl="1"/>
                <a:r>
                  <a:rPr lang="he-IL" dirty="0">
                    <a:latin typeface="Cambria Math" panose="02040503050406030204" pitchFamily="18" charset="0"/>
                  </a:rPr>
                  <a:t>=&gt; קיימת השמה מספקת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b="0" dirty="0">
                    <a:latin typeface="Cambria Math" panose="02040503050406030204" pitchFamily="18" charset="0"/>
                  </a:rPr>
                  <a:t>  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b="0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b="0" dirty="0">
                    <a:latin typeface="Cambria Math" panose="02040503050406030204" pitchFamily="18" charset="0"/>
                  </a:rPr>
                  <a:t>=&gt; </a:t>
                </a:r>
                <a:r>
                  <a:rPr lang="he-IL" b="0" dirty="0" err="1">
                    <a:latin typeface="Cambria Math" panose="02040503050406030204" pitchFamily="18" charset="0"/>
                  </a:rPr>
                  <a:t>ההשמות</a:t>
                </a:r>
                <a:r>
                  <a:rPr lang="he-IL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⋅0</m:t>
                    </m:r>
                  </m:oMath>
                </a14:m>
                <a:r>
                  <a:rPr lang="he-IL" b="0" dirty="0">
                    <a:latin typeface="Cambria Math" panose="02040503050406030204" pitchFamily="18" charset="0"/>
                  </a:rPr>
                  <a:t>  ו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r>
                  <a:rPr lang="he-IL" b="0" dirty="0">
                    <a:latin typeface="Cambria Math" panose="02040503050406030204" pitchFamily="18" charset="0"/>
                  </a:rPr>
                  <a:t>  מספקות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he-IL" b="0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b="0" dirty="0">
                    <a:latin typeface="Cambria Math" panose="02040503050406030204" pitchFamily="18" charset="0"/>
                  </a:rPr>
                  <a:t>=&gt; יש 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b="0" dirty="0">
                    <a:latin typeface="Cambria Math" panose="02040503050406030204" pitchFamily="18" charset="0"/>
                  </a:rPr>
                  <a:t>  שתי השמות מספקות (לפחות)</a:t>
                </a:r>
              </a:p>
              <a:p>
                <a:pPr marL="0" algn="r" defTabSz="457200" rtl="1" eaLnBrk="1" latinLnBrk="0" hangingPunct="1"/>
                <a:r>
                  <a:rPr lang="he-IL" dirty="0">
                    <a:latin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latin typeface="Cambria Math" panose="02040503050406030204" pitchFamily="18" charset="0"/>
                </a:endParaRPr>
              </a:p>
              <a:p>
                <a:pPr marL="0" algn="r" defTabSz="457200" rtl="1" eaLnBrk="1" latinLnBrk="0" hangingPunct="1"/>
                <a:endParaRPr lang="he-IL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61BEA-0959-DED3-FDB9-C2738754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39" y="3955177"/>
                <a:ext cx="6751321" cy="2677656"/>
              </a:xfrm>
              <a:prstGeom prst="rect">
                <a:avLst/>
              </a:prstGeom>
              <a:blipFill>
                <a:blip r:embed="rId3"/>
                <a:stretch>
                  <a:fillRect t="-943" r="-1504" b="-28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B9B8D-9E66-3F6C-8D28-C6A5CD26F041}"/>
                  </a:ext>
                </a:extLst>
              </p:cNvPr>
              <p:cNvSpPr txBox="1"/>
              <p:nvPr/>
            </p:nvSpPr>
            <p:spPr>
              <a:xfrm>
                <a:off x="139700" y="4991100"/>
                <a:ext cx="34671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b="0" dirty="0"/>
              </a:p>
              <a:p>
                <a:pPr algn="r" rtl="1"/>
                <a:r>
                  <a:rPr lang="he-IL" dirty="0"/>
                  <a:t>=&gt; יש 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dirty="0"/>
                  <a:t>  שתי השמות מספקות</a:t>
                </a:r>
              </a:p>
              <a:p>
                <a:pPr algn="r" rtl="1"/>
                <a:r>
                  <a:rPr lang="he-IL" dirty="0"/>
                  <a:t>=&gt; נבחר אחת מהן</a:t>
                </a:r>
              </a:p>
              <a:p>
                <a:pPr algn="r" rtl="1"/>
                <a:r>
                  <a:rPr lang="he-IL" dirty="0"/>
                  <a:t>=&gt; היא בפרט מספקת את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B9B8D-9E66-3F6C-8D28-C6A5CD26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4991100"/>
                <a:ext cx="3467100" cy="2031325"/>
              </a:xfrm>
              <a:prstGeom prst="rect">
                <a:avLst/>
              </a:prstGeom>
              <a:blipFill>
                <a:blip r:embed="rId4"/>
                <a:stretch>
                  <a:fillRect t="-1875" r="-10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8FDF-8537-F693-253F-D63F64F3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6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F03A-8282-F367-0EEB-0967E4BB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00" y="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הגדרת שפות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9AB2C-D402-3767-AD17-D43AB48C6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780" y="1244600"/>
                <a:ext cx="11648440" cy="5346700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𝑯𝑪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e-IL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המילטוני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מעגל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בו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שיש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מכוון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לא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גרף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8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e-IL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המילטוני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מסלול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בו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שיש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מכוון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לא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גרף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8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𝑯𝑪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e-IL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המילטוני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מעגל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בו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שיש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מכוון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גרף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8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e-IL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המילטוני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מסלול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בו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שיש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מכוון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גרף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1">
                        <a:lumMod val="50000"/>
                      </a:schemeClr>
                    </a:solidFill>
                  </a:rPr>
                  <a:t>נראה שכל השפות האלה ב NPC ע״י שרשרת </a:t>
                </a:r>
                <a:r>
                  <a:rPr lang="he-IL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רדוקציות</a:t>
                </a:r>
                <a:r>
                  <a:rPr lang="he-IL" b="1" dirty="0">
                    <a:solidFill>
                      <a:schemeClr val="accent1">
                        <a:lumMod val="50000"/>
                      </a:schemeClr>
                    </a:solidFill>
                  </a:rPr>
                  <a:t>	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𝑪𝑵𝑭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𝑽𝑪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𝑫𝑯𝑪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𝑯𝑪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𝑯𝑳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𝑫𝑯𝑳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FF00F5"/>
                    </a:solidFill>
                  </a:rPr>
                  <a:t>תרגיל לבית: הראו שכל השפות האלה ב NP  ע״י בניית מכונות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9AB2C-D402-3767-AD17-D43AB48C6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780" y="1244600"/>
                <a:ext cx="11648440" cy="5346700"/>
              </a:xfrm>
              <a:blipFill>
                <a:blip r:embed="rId2"/>
                <a:stretch>
                  <a:fillRect t="-1185" r="-763" b="-7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BA1A6-1E7D-A771-DEE4-599F9246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08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BCD38B-AF63-7F83-51F4-2F1C4A5AB2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9400" y="609600"/>
                <a:ext cx="11645900" cy="1356360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𝑯𝑳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𝑫𝑯𝑳</m:t>
                      </m:r>
                    </m:oMath>
                  </m:oMathPara>
                </a14:m>
                <a:br>
                  <a:rPr lang="he-IL" sz="2800" b="1" dirty="0">
                    <a:solidFill>
                      <a:schemeClr val="tx1"/>
                    </a:solidFill>
                  </a:rPr>
                </a:br>
                <a:endParaRPr lang="en-IL" sz="28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BCD38B-AF63-7F83-51F4-2F1C4A5AB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9400" y="609600"/>
                <a:ext cx="11645900" cy="1356360"/>
              </a:xfrm>
              <a:blipFill>
                <a:blip r:embed="rId2"/>
                <a:stretch>
                  <a:fillRect r="-1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911C8-1802-DCD0-E7D2-B57DD9A4F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0" y="1902653"/>
                <a:ext cx="11099800" cy="46863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זו רדוקציה פשוטה יחסית.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rgbClr val="00B050"/>
                    </a:solidFill>
                  </a:rPr>
                  <a:t>רעיון:</a:t>
                </a:r>
                <a:r>
                  <a:rPr lang="he-IL" dirty="0">
                    <a:solidFill>
                      <a:schemeClr val="tx1"/>
                    </a:solidFill>
                  </a:rPr>
                  <a:t> ניקח כל צלע בגרף הלא מכוון, ונשים במקומה שתי צלעות מכוונות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rgbClr val="00B050"/>
                    </a:solidFill>
                  </a:rPr>
                  <a:t>פורמאלית: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′&gt;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endChr m:val="}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𝑣𝑢</m:t>
                            </m:r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𝑣𝑢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𝑣𝑢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)})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הרדוקציה פולינומית – צריך לעבור על הצלעות פעם אחת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1">
                        <a:lumMod val="50000"/>
                      </a:schemeClr>
                    </a:solidFill>
                  </a:rPr>
                  <a:t>תקפות: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קל לראות שכל מסלול שקיים באחד הגרפים קיים גם בשני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911C8-1802-DCD0-E7D2-B57DD9A4F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902653"/>
                <a:ext cx="11099800" cy="4686300"/>
              </a:xfrm>
              <a:blipFill>
                <a:blip r:embed="rId3"/>
                <a:stretch>
                  <a:fillRect t="-1622" r="-229" b="-32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F146-A4D1-C5F0-EE97-EA4C5E0C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5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15B4E-7F38-BB24-93B2-5885BC6F7E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609600"/>
                <a:ext cx="11684000" cy="1356360"/>
              </a:xfrm>
            </p:spPr>
            <p:txBody>
              <a:bodyPr>
                <a:no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𝑯𝑳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𝑫𝑯𝑳</m:t>
                      </m:r>
                    </m:oMath>
                  </m:oMathPara>
                </a14:m>
                <a:br>
                  <a:rPr lang="he-IL" sz="2800" b="1" dirty="0">
                    <a:solidFill>
                      <a:schemeClr val="tx1"/>
                    </a:solidFill>
                  </a:rPr>
                </a:br>
                <a:endParaRPr lang="en-IL" sz="28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15B4E-7F38-BB24-93B2-5885BC6F7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609600"/>
                <a:ext cx="11684000" cy="1356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eckmark with solid fill">
            <a:extLst>
              <a:ext uri="{FF2B5EF4-FFF2-40B4-BE49-F238E27FC236}">
                <a16:creationId xmlns:a16="http://schemas.microsoft.com/office/drawing/2014/main" id="{810AE0A7-919E-66EE-8823-3AB315356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7632" y="499407"/>
            <a:ext cx="423068" cy="7883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091C7-DE5A-73BD-C6EF-8D33AB55186F}"/>
                  </a:ext>
                </a:extLst>
              </p:cNvPr>
              <p:cNvSpPr txBox="1"/>
              <p:nvPr/>
            </p:nvSpPr>
            <p:spPr>
              <a:xfrm>
                <a:off x="463550" y="1972013"/>
                <a:ext cx="1126490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rgbClr val="00B050"/>
                    </a:solidFill>
                  </a:rPr>
                  <a:t>רעיון:</a:t>
                </a:r>
                <a:r>
                  <a:rPr lang="he-IL" dirty="0"/>
                  <a:t> נעתיק את הגרף כמו שהוא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rgbClr val="00B050"/>
                    </a:solidFill>
                  </a:rPr>
                  <a:t>בעיה:</a:t>
                </a:r>
                <a:r>
                  <a:rPr lang="he-IL" dirty="0"/>
                  <a:t> אמנם קיום של מעגל המילטוני מעיד על קיום של מסלול המילטוני (ע״י הורדת צלע), אבל ההפך לא נכון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rgbClr val="00B050"/>
                    </a:solidFill>
                  </a:rPr>
                  <a:t>רעיון שני:</a:t>
                </a:r>
              </a:p>
              <a:p>
                <a:pPr marL="0" algn="r" defTabSz="457200" rtl="1" eaLnBrk="1" latinLnBrk="0" hangingPunct="1"/>
                <a:r>
                  <a:rPr lang="he-IL" dirty="0"/>
                  <a:t>נרצה בעצם ״להפוך״ מעגל למסלול. נעשה זאת כך: ניקח קודקוד שרירותי כלשהו </a:t>
                </a:r>
                <a:r>
                  <a:rPr lang="he-IL" dirty="0" err="1"/>
                  <a:t>v</a:t>
                </a:r>
                <a:r>
                  <a:rPr lang="he-IL" dirty="0"/>
                  <a:t>. ״נפצל״ אותו לשני קודקודים </a:t>
                </a:r>
                <a:r>
                  <a:rPr lang="he-IL" dirty="0" err="1"/>
                  <a:t>u,w</a:t>
                </a:r>
                <a:r>
                  <a:rPr lang="he-IL" dirty="0"/>
                  <a:t>  שיהיו מחוברים לכל השכנים של </a:t>
                </a:r>
                <a:r>
                  <a:rPr lang="he-IL" dirty="0" err="1"/>
                  <a:t>v</a:t>
                </a:r>
                <a:r>
                  <a:rPr lang="he-IL" dirty="0"/>
                  <a:t>. נוסיף גם צלעות שיוצאות מ </a:t>
                </a:r>
                <a:r>
                  <a:rPr lang="he-IL" dirty="0" err="1"/>
                  <a:t>w</a:t>
                </a:r>
                <a:r>
                  <a:rPr lang="he-IL" dirty="0"/>
                  <a:t> ו </a:t>
                </a:r>
                <a:r>
                  <a:rPr lang="he-IL" dirty="0" err="1"/>
                  <a:t>u</a:t>
                </a:r>
                <a:r>
                  <a:rPr lang="he-IL" dirty="0"/>
                  <a:t>  לקודקודים חדשים.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sz="2000" b="1" dirty="0">
                    <a:solidFill>
                      <a:srgbClr val="00B050"/>
                    </a:solidFill>
                  </a:rPr>
                  <a:t>פורמלית:</a:t>
                </a:r>
              </a:p>
              <a:p>
                <a:pPr marL="0" algn="r" defTabSz="457200" rtl="1" eaLnBrk="1" latinLnBrk="0" hangingPunct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b="0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endChr m:val="}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lit/>
                          </m:rPr>
                          <a:rPr lang="he-I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)∪{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},    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𝑣𝑚</m:t>
                            </m:r>
                          </m:e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𝑢𝑚</m:t>
                        </m:r>
                      </m:e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𝑣𝑚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𝑣𝑚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′})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091C7-DE5A-73BD-C6EF-8D33AB55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1972013"/>
                <a:ext cx="11264900" cy="4339650"/>
              </a:xfrm>
              <a:prstGeom prst="rect">
                <a:avLst/>
              </a:prstGeom>
              <a:blipFill>
                <a:blip r:embed="rId5"/>
                <a:stretch>
                  <a:fillRect t="-877" r="-4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15BC8-EC1C-FC58-0A1D-94C3F68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6</a:t>
            </a:fld>
            <a:endParaRPr lang="en-IL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E18550-8F1B-2991-CCB6-E6860C2E812D}"/>
              </a:ext>
            </a:extLst>
          </p:cNvPr>
          <p:cNvGrpSpPr/>
          <p:nvPr/>
        </p:nvGrpSpPr>
        <p:grpSpPr>
          <a:xfrm>
            <a:off x="651100" y="3467537"/>
            <a:ext cx="3412900" cy="1625600"/>
            <a:chOff x="727300" y="3427940"/>
            <a:chExt cx="2982600" cy="111204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9B49B23-138F-C6DE-DDDA-B77B78672A24}"/>
                </a:ext>
              </a:extLst>
            </p:cNvPr>
            <p:cNvGrpSpPr/>
            <p:nvPr/>
          </p:nvGrpSpPr>
          <p:grpSpPr>
            <a:xfrm>
              <a:off x="727300" y="3427940"/>
              <a:ext cx="2982600" cy="1112040"/>
              <a:chOff x="727300" y="3427940"/>
              <a:chExt cx="2982600" cy="111204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E9D89CB-83FF-D2A9-6059-F0AD29854FB3}"/>
                  </a:ext>
                </a:extLst>
              </p:cNvPr>
              <p:cNvGrpSpPr/>
              <p:nvPr/>
            </p:nvGrpSpPr>
            <p:grpSpPr>
              <a:xfrm>
                <a:off x="727300" y="3727820"/>
                <a:ext cx="925560" cy="812160"/>
                <a:chOff x="727300" y="3727820"/>
                <a:chExt cx="925560" cy="8121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B1AA92F7-23FB-2FF0-343E-94AE7B7486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8700" y="3882980"/>
                    <a:ext cx="37080" cy="59040"/>
                  </p14:xfrm>
                </p:contentPart>
              </mc:Choice>
              <mc:Fallback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B1AA92F7-23FB-2FF0-343E-94AE7B74860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41094" y="3877051"/>
                      <a:ext cx="52609" cy="711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B4BEC99B-C1FC-2176-EAF6-7761422EF0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060" y="3919700"/>
                    <a:ext cx="234000" cy="561960"/>
                  </p14:xfrm>
                </p:contentPart>
              </mc:Choice>
              <mc:Fallback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B4BEC99B-C1FC-2176-EAF6-7761422EF09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34197" y="3913544"/>
                      <a:ext cx="249411" cy="5740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D64B1C57-D7D7-7231-E707-3AB6463752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9540" y="3916460"/>
                    <a:ext cx="361440" cy="600840"/>
                  </p14:xfrm>
                </p:contentPart>
              </mc:Choice>
              <mc:Fallback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D64B1C57-D7D7-7231-E707-3AB64637524F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01676" y="3910301"/>
                      <a:ext cx="376854" cy="6129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1708171D-9C42-F39A-292B-EBD0CBCFAC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4420" y="3907100"/>
                    <a:ext cx="651600" cy="507600"/>
                  </p14:xfrm>
                </p:contentPart>
              </mc:Choice>
              <mc:Fallback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1708171D-9C42-F39A-292B-EBD0CBCFAC3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986865" y="3901186"/>
                      <a:ext cx="667024" cy="51967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9D7E23BB-13EC-D18D-538A-AFA49A5BE4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8940" y="4400300"/>
                    <a:ext cx="43920" cy="41040"/>
                  </p14:xfrm>
                </p:contentPart>
              </mc:Choice>
              <mc:Fallback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9D7E23BB-13EC-D18D-538A-AFA49A5BE4B7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601041" y="4394367"/>
                      <a:ext cx="59403" cy="531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3B32C166-CC16-8578-65DE-9B5EAFE2D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36420" y="4489940"/>
                    <a:ext cx="72720" cy="50040"/>
                  </p14:xfrm>
                </p:contentPart>
              </mc:Choice>
              <mc:Fallback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3B32C166-CC16-8578-65DE-9B5EAFE2D4F4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328550" y="4484024"/>
                      <a:ext cx="88145" cy="6211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2C6DADBA-70B4-149E-E1E6-90910366F7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7300" y="4475900"/>
                    <a:ext cx="63720" cy="5904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2C6DADBA-70B4-149E-E1E6-90910366F7E3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719729" y="4469971"/>
                      <a:ext cx="79177" cy="711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CD4CEDE1-05AB-D94F-6374-CB4C6E5EE4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1380" y="3727820"/>
                    <a:ext cx="99720" cy="159480"/>
                  </p14:xfrm>
                </p:contentPart>
              </mc:Choice>
              <mc:Fallback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CD4CEDE1-05AB-D94F-6374-CB4C6E5EE422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783516" y="3721658"/>
                      <a:ext cx="115134" cy="17155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6ECD1D-7E82-7210-C24F-B7B02F483318}"/>
                      </a:ext>
                    </a:extLst>
                  </p14:cNvPr>
                  <p14:cNvContentPartPr/>
                  <p14:nvPr/>
                </p14:nvContentPartPr>
                <p14:xfrm>
                  <a:off x="2850580" y="3875420"/>
                  <a:ext cx="56880" cy="946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6ECD1D-7E82-7210-C24F-B7B02F48331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843038" y="3869272"/>
                    <a:ext cx="72278" cy="1067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823CCFB-55D0-D841-7F1F-8A7732D948F0}"/>
                      </a:ext>
                    </a:extLst>
                  </p14:cNvPr>
                  <p14:cNvContentPartPr/>
                  <p14:nvPr/>
                </p14:nvContentPartPr>
                <p14:xfrm>
                  <a:off x="3287260" y="3900620"/>
                  <a:ext cx="86040" cy="687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823CCFB-55D0-D841-7F1F-8A7732D948F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279696" y="3894459"/>
                    <a:ext cx="101483" cy="80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F473C12-01B9-5ADB-0D03-6048C8ED58B6}"/>
                      </a:ext>
                    </a:extLst>
                  </p14:cNvPr>
                  <p14:cNvContentPartPr/>
                  <p14:nvPr/>
                </p14:nvContentPartPr>
                <p14:xfrm>
                  <a:off x="2681740" y="4484900"/>
                  <a:ext cx="64080" cy="367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F473C12-01B9-5ADB-0D03-6048C8ED58B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673848" y="4478739"/>
                    <a:ext cx="79548" cy="48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283EA91E-8A97-6001-29D9-CE02B2396B24}"/>
                      </a:ext>
                    </a:extLst>
                  </p14:cNvPr>
                  <p14:cNvContentPartPr/>
                  <p14:nvPr/>
                </p14:nvContentPartPr>
                <p14:xfrm>
                  <a:off x="3140380" y="4461140"/>
                  <a:ext cx="52560" cy="496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283EA91E-8A97-6001-29D9-CE02B2396B2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132512" y="4454961"/>
                    <a:ext cx="67982" cy="617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DC6A891-1ECB-8385-5293-4858D484B332}"/>
                      </a:ext>
                    </a:extLst>
                  </p14:cNvPr>
                  <p14:cNvContentPartPr/>
                  <p14:nvPr/>
                </p14:nvContentPartPr>
                <p14:xfrm>
                  <a:off x="3611980" y="4423340"/>
                  <a:ext cx="68040" cy="5220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DC6A891-1ECB-8385-5293-4858D484B33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604420" y="4417155"/>
                    <a:ext cx="83475" cy="64322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7E0344-8322-7FBD-B027-2D1DDBEFB83B}"/>
                  </a:ext>
                </a:extLst>
              </p:cNvPr>
              <p:cNvGrpSpPr/>
              <p:nvPr/>
            </p:nvGrpSpPr>
            <p:grpSpPr>
              <a:xfrm>
                <a:off x="2717020" y="3994220"/>
                <a:ext cx="901800" cy="513000"/>
                <a:chOff x="2717020" y="3994220"/>
                <a:chExt cx="901800" cy="5130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63CA95BF-BE38-5A82-A06F-8A3D0464CB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17020" y="4004300"/>
                    <a:ext cx="146520" cy="474840"/>
                  </p14:xfrm>
                </p:contentPart>
              </mc:Choice>
              <mc:Fallback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63CA95BF-BE38-5A82-A06F-8A3D0464CBCF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2709458" y="3998143"/>
                      <a:ext cx="161960" cy="4869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6F735BD6-90E2-F420-5104-70DDBF427B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1140" y="4003940"/>
                    <a:ext cx="230760" cy="503280"/>
                  </p14:xfrm>
                </p:contentPart>
              </mc:Choice>
              <mc:Fallback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F735BD6-90E2-F420-5104-70DDBF427BBA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2913270" y="3997781"/>
                      <a:ext cx="246186" cy="51535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AE067880-2BAB-F2D2-7A75-9D45A46A5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37700" y="3994220"/>
                    <a:ext cx="681120" cy="446400"/>
                  </p14:xfrm>
                </p:contentPart>
              </mc:Choice>
              <mc:Fallback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AE067880-2BAB-F2D2-7A75-9D45A46A5C5D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2929835" y="3988064"/>
                      <a:ext cx="696536" cy="4584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DB984EC-A4FD-ED98-E221-6315AFBD5CA8}"/>
                  </a:ext>
                </a:extLst>
              </p:cNvPr>
              <p:cNvGrpSpPr/>
              <p:nvPr/>
            </p:nvGrpSpPr>
            <p:grpSpPr>
              <a:xfrm>
                <a:off x="2749780" y="3976940"/>
                <a:ext cx="893520" cy="517320"/>
                <a:chOff x="2749780" y="3976940"/>
                <a:chExt cx="893520" cy="5173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377953AD-8FF2-7877-9824-2D4DD59FEF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9780" y="4019780"/>
                    <a:ext cx="515520" cy="474480"/>
                  </p14:xfrm>
                </p:contentPart>
              </mc:Choice>
              <mc:Fallback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377953AD-8FF2-7877-9824-2D4DD59FEFD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741912" y="4013867"/>
                      <a:ext cx="530942" cy="48655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3444A14B-91C4-9440-2F51-0CAFAB581F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97980" y="4096100"/>
                    <a:ext cx="98280" cy="313560"/>
                  </p14:xfrm>
                </p:contentPart>
              </mc:Choice>
              <mc:Fallback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3444A14B-91C4-9440-2F51-0CAFAB581F7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3190105" y="4090188"/>
                      <a:ext cx="113715" cy="32562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AF849D7B-69AD-8C0A-1C36-B57CA36A39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9220" y="3976940"/>
                    <a:ext cx="244080" cy="397800"/>
                  </p14:xfrm>
                </p:contentPart>
              </mc:Choice>
              <mc:Fallback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AF849D7B-69AD-8C0A-1C36-B57CA36A391B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3391357" y="3971025"/>
                      <a:ext cx="259492" cy="40987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B78AAC0-63DE-47CA-B525-3329FB718216}"/>
                      </a:ext>
                    </a:extLst>
                  </p14:cNvPr>
                  <p14:cNvContentPartPr/>
                  <p14:nvPr/>
                </p14:nvContentPartPr>
                <p14:xfrm>
                  <a:off x="2695780" y="3591020"/>
                  <a:ext cx="43560" cy="4140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B78AAC0-63DE-47CA-B525-3329FB71821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679997" y="3578945"/>
                    <a:ext cx="74810" cy="65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EA20EF08-0527-DA98-4EDE-A6A7248CAC74}"/>
                      </a:ext>
                    </a:extLst>
                  </p14:cNvPr>
                  <p14:cNvContentPartPr/>
                  <p14:nvPr/>
                </p14:nvContentPartPr>
                <p14:xfrm>
                  <a:off x="3277180" y="3545300"/>
                  <a:ext cx="27360" cy="489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EA20EF08-0527-DA98-4EDE-A6A7248CAC7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261770" y="3532936"/>
                    <a:ext cx="58494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41C2CA3-2D45-38A6-F4D9-F8FA9C14569C}"/>
                      </a:ext>
                    </a:extLst>
                  </p14:cNvPr>
                  <p14:cNvContentPartPr/>
                  <p14:nvPr/>
                </p14:nvContentPartPr>
                <p14:xfrm>
                  <a:off x="2741140" y="3679580"/>
                  <a:ext cx="117720" cy="2354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41C2CA3-2D45-38A6-F4D9-F8FA9C14569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733586" y="3673669"/>
                    <a:ext cx="133143" cy="247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DA9722C-D262-8A1A-592E-0FC13204E36F}"/>
                      </a:ext>
                    </a:extLst>
                  </p14:cNvPr>
                  <p14:cNvContentPartPr/>
                  <p14:nvPr/>
                </p14:nvContentPartPr>
                <p14:xfrm>
                  <a:off x="3320740" y="3688220"/>
                  <a:ext cx="23040" cy="1900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DA9722C-D262-8A1A-592E-0FC13204E36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312850" y="3682303"/>
                    <a:ext cx="38505" cy="20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420FA858-0C5F-F36C-B157-0A577C2ED859}"/>
                      </a:ext>
                    </a:extLst>
                  </p14:cNvPr>
                  <p14:cNvContentPartPr/>
                  <p14:nvPr/>
                </p14:nvContentPartPr>
                <p14:xfrm>
                  <a:off x="2537020" y="3902420"/>
                  <a:ext cx="113040" cy="13500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420FA858-0C5F-F36C-B157-0A577C2ED85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529148" y="3896261"/>
                    <a:ext cx="128469" cy="1470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70CE4F-ABF0-21D0-FE0B-9A003E590654}"/>
                      </a:ext>
                    </a:extLst>
                  </p14:cNvPr>
                  <p14:cNvContentPartPr/>
                  <p14:nvPr/>
                </p14:nvContentPartPr>
                <p14:xfrm>
                  <a:off x="3502180" y="3851660"/>
                  <a:ext cx="196560" cy="1414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70CE4F-ABF0-21D0-FE0B-9A003E59065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494632" y="3845744"/>
                    <a:ext cx="211970" cy="153558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2D2B040-F951-BC23-633F-8EA87D8FEBA6}"/>
                  </a:ext>
                </a:extLst>
              </p:cNvPr>
              <p:cNvGrpSpPr/>
              <p:nvPr/>
            </p:nvGrpSpPr>
            <p:grpSpPr>
              <a:xfrm>
                <a:off x="2439460" y="3480140"/>
                <a:ext cx="167400" cy="137520"/>
                <a:chOff x="2439460" y="3480140"/>
                <a:chExt cx="167400" cy="137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6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F2A90037-CA6D-BB58-F3FC-BA5C7F2837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39460" y="3531980"/>
                    <a:ext cx="140400" cy="85680"/>
                  </p14:xfrm>
                </p:contentPart>
              </mc:Choice>
              <mc:Fallback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F2A90037-CA6D-BB58-F3FC-BA5C7F283719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431590" y="3525807"/>
                      <a:ext cx="155825" cy="977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31F2B391-F2AB-80FC-8179-FEA3A42877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01820" y="3480140"/>
                    <a:ext cx="5040" cy="28080"/>
                  </p14:xfrm>
                </p:contentPart>
              </mc:Choice>
              <mc:Fallback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31F2B391-F2AB-80FC-8179-FEA3A42877EE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2593945" y="3473928"/>
                      <a:ext cx="20475" cy="4025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BB0111D-8E7B-931D-ADA3-D1538EA760D7}"/>
                  </a:ext>
                </a:extLst>
              </p:cNvPr>
              <p:cNvGrpSpPr/>
              <p:nvPr/>
            </p:nvGrpSpPr>
            <p:grpSpPr>
              <a:xfrm>
                <a:off x="3447460" y="3427940"/>
                <a:ext cx="262440" cy="150840"/>
                <a:chOff x="3447460" y="3427940"/>
                <a:chExt cx="262440" cy="1508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57C9DC9D-E1B2-0111-2571-8860A851B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47460" y="3483740"/>
                    <a:ext cx="153720" cy="95040"/>
                  </p14:xfrm>
                </p:contentPart>
              </mc:Choice>
              <mc:Fallback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57C9DC9D-E1B2-0111-2571-8860A851BDD6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3439915" y="3477815"/>
                      <a:ext cx="169123" cy="1071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2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C424793B-2143-5F49-046B-FFA3ECC16C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77860" y="3427940"/>
                    <a:ext cx="32040" cy="50040"/>
                  </p14:xfrm>
                </p:contentPart>
              </mc:Choice>
              <mc:Fallback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C424793B-2143-5F49-046B-FFA3ECC16C30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3669929" y="3422024"/>
                      <a:ext cx="47584" cy="6211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8926C9-6769-09E3-7C39-48412A1BED42}"/>
                </a:ext>
              </a:extLst>
            </p:cNvPr>
            <p:cNvGrpSpPr/>
            <p:nvPr/>
          </p:nvGrpSpPr>
          <p:grpSpPr>
            <a:xfrm>
              <a:off x="1801900" y="3992060"/>
              <a:ext cx="640800" cy="309240"/>
              <a:chOff x="1801900" y="3992060"/>
              <a:chExt cx="640800" cy="309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F9C28ED-A573-30A8-6713-D371018CEBCE}"/>
                      </a:ext>
                    </a:extLst>
                  </p14:cNvPr>
                  <p14:cNvContentPartPr/>
                  <p14:nvPr/>
                </p14:nvContentPartPr>
                <p14:xfrm>
                  <a:off x="1801900" y="4098260"/>
                  <a:ext cx="485280" cy="2772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F9C28ED-A573-30A8-6713-D371018CEBC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786175" y="4085885"/>
                    <a:ext cx="516416" cy="522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7D2DBDA-7A49-95E4-EB92-A75B1B69DAB8}"/>
                      </a:ext>
                    </a:extLst>
                  </p14:cNvPr>
                  <p14:cNvContentPartPr/>
                  <p14:nvPr/>
                </p14:nvContentPartPr>
                <p14:xfrm>
                  <a:off x="2211580" y="3992060"/>
                  <a:ext cx="231120" cy="3092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7D2DBDA-7A49-95E4-EB92-A75B1B69DAB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195858" y="3979740"/>
                    <a:ext cx="262250" cy="33363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7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15B4E-7F38-BB24-93B2-5885BC6F7E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5856" y="75666"/>
                <a:ext cx="11684000" cy="1356360"/>
              </a:xfrm>
            </p:spPr>
            <p:txBody>
              <a:bodyPr>
                <a:no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𝑯𝑳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𝑫𝑯𝑳</m:t>
                      </m:r>
                    </m:oMath>
                  </m:oMathPara>
                </a14:m>
                <a:br>
                  <a:rPr lang="he-IL" sz="2800" b="1" dirty="0">
                    <a:solidFill>
                      <a:schemeClr val="tx1"/>
                    </a:solidFill>
                  </a:rPr>
                </a:br>
                <a:endParaRPr lang="en-IL" sz="28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15B4E-7F38-BB24-93B2-5885BC6F7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5856" y="75666"/>
                <a:ext cx="11684000" cy="1356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eckmark with solid fill">
            <a:extLst>
              <a:ext uri="{FF2B5EF4-FFF2-40B4-BE49-F238E27FC236}">
                <a16:creationId xmlns:a16="http://schemas.microsoft.com/office/drawing/2014/main" id="{810AE0A7-919E-66EE-8823-3AB315356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532" y="75666"/>
            <a:ext cx="423068" cy="7883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091C7-DE5A-73BD-C6EF-8D33AB55186F}"/>
                  </a:ext>
                </a:extLst>
              </p:cNvPr>
              <p:cNvSpPr txBox="1"/>
              <p:nvPr/>
            </p:nvSpPr>
            <p:spPr>
              <a:xfrm>
                <a:off x="315856" y="773309"/>
                <a:ext cx="116332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1" dirty="0">
                    <a:solidFill>
                      <a:srgbClr val="00B050"/>
                    </a:solidFill>
                  </a:rPr>
                  <a:t>פורמלית:</a:t>
                </a:r>
                <a:endParaRPr lang="he-IL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algn="r" defTabSz="457200" rtl="1" eaLnBrk="1" latinLnBrk="0" hangingPunct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b="0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endChr m:val="}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lit/>
                          </m:rPr>
                          <a:rPr lang="he-I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)∪{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},    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𝑣𝑚</m:t>
                            </m:r>
                          </m:e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𝑢𝑚</m:t>
                        </m:r>
                      </m:e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𝑣𝑚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𝑣𝑚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′})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𝐻𝐶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 מעגל המילטוני, שבפרט עובר ב </a:t>
                </a:r>
                <a:r>
                  <a:rPr lang="he-IL" dirty="0" err="1"/>
                  <a:t>v</a:t>
                </a:r>
                <a:r>
                  <a:rPr lang="he-IL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המסלול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 הוא מסלול המילטון ב </a:t>
                </a:r>
                <a:r>
                  <a:rPr lang="he-IL" dirty="0" err="1"/>
                  <a:t>G</a:t>
                </a:r>
                <a:r>
                  <a:rPr lang="he-IL" dirty="0"/>
                  <a:t>'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𝐻𝐿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𝐻𝐿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קיים מסלול המילטוני ב </a:t>
                </a:r>
                <a:r>
                  <a:rPr lang="he-IL" dirty="0" err="1"/>
                  <a:t>G</a:t>
                </a:r>
                <a:r>
                  <a:rPr lang="he-IL" dirty="0"/>
                  <a:t>'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כיוון </a:t>
                </a:r>
                <a:r>
                  <a:rPr lang="he-IL" dirty="0" err="1"/>
                  <a:t>שu</a:t>
                </a:r>
                <a:r>
                  <a:rPr lang="he-IL" dirty="0"/>
                  <a:t>' ו </a:t>
                </a:r>
                <a:r>
                  <a:rPr lang="he-IL" dirty="0" err="1"/>
                  <a:t>w</a:t>
                </a:r>
                <a:r>
                  <a:rPr lang="he-IL" dirty="0"/>
                  <a:t>' בעלי דרגה 1, המסלול חייב להתחיל ולהסתיים בהם: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המעגל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 הוא מעגל המילטון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𝐻𝐶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091C7-DE5A-73BD-C6EF-8D33AB55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6" y="773309"/>
                <a:ext cx="11633200" cy="6001643"/>
              </a:xfrm>
              <a:prstGeom prst="rect">
                <a:avLst/>
              </a:prstGeom>
              <a:blipFill>
                <a:blip r:embed="rId5"/>
                <a:stretch>
                  <a:fillRect t="-422" r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15BC8-EC1C-FC58-0A1D-94C3F68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7</a:t>
            </a:fld>
            <a:endParaRPr lang="en-IL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E18550-8F1B-2991-CCB6-E6860C2E812D}"/>
              </a:ext>
            </a:extLst>
          </p:cNvPr>
          <p:cNvGrpSpPr/>
          <p:nvPr/>
        </p:nvGrpSpPr>
        <p:grpSpPr>
          <a:xfrm>
            <a:off x="6572477" y="1998326"/>
            <a:ext cx="3270453" cy="1356360"/>
            <a:chOff x="727300" y="3427940"/>
            <a:chExt cx="2982600" cy="111204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9B49B23-138F-C6DE-DDDA-B77B78672A24}"/>
                </a:ext>
              </a:extLst>
            </p:cNvPr>
            <p:cNvGrpSpPr/>
            <p:nvPr/>
          </p:nvGrpSpPr>
          <p:grpSpPr>
            <a:xfrm>
              <a:off x="727300" y="3427940"/>
              <a:ext cx="2982600" cy="1112040"/>
              <a:chOff x="727300" y="3427940"/>
              <a:chExt cx="2982600" cy="111204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E9D89CB-83FF-D2A9-6059-F0AD29854FB3}"/>
                  </a:ext>
                </a:extLst>
              </p:cNvPr>
              <p:cNvGrpSpPr/>
              <p:nvPr/>
            </p:nvGrpSpPr>
            <p:grpSpPr>
              <a:xfrm>
                <a:off x="727300" y="3727820"/>
                <a:ext cx="925560" cy="812160"/>
                <a:chOff x="727300" y="3727820"/>
                <a:chExt cx="925560" cy="8121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B1AA92F7-23FB-2FF0-343E-94AE7B7486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8700" y="3882980"/>
                    <a:ext cx="37080" cy="59040"/>
                  </p14:xfrm>
                </p:contentPart>
              </mc:Choice>
              <mc:Fallback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B1AA92F7-23FB-2FF0-343E-94AE7B74860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40423" y="3875600"/>
                      <a:ext cx="53303" cy="7350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B4BEC99B-C1FC-2176-EAF6-7761422EF0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060" y="3919700"/>
                    <a:ext cx="234000" cy="561960"/>
                  </p14:xfrm>
                </p:contentPart>
              </mc:Choice>
              <mc:Fallback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B4BEC99B-C1FC-2176-EAF6-7761422EF09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33855" y="3912321"/>
                      <a:ext cx="250081" cy="57642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D64B1C57-D7D7-7231-E707-3AB6463752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9540" y="3916460"/>
                    <a:ext cx="361440" cy="600840"/>
                  </p14:xfrm>
                </p:contentPart>
              </mc:Choice>
              <mc:Fallback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D64B1C57-D7D7-7231-E707-3AB64637524F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01333" y="3909079"/>
                      <a:ext cx="377526" cy="6153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1708171D-9C42-F39A-292B-EBD0CBCFAC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4420" y="3907100"/>
                    <a:ext cx="651600" cy="507600"/>
                  </p14:xfrm>
                </p:contentPart>
              </mc:Choice>
              <mc:Fallback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1708171D-9C42-F39A-292B-EBD0CBCFAC3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986209" y="3899718"/>
                      <a:ext cx="667693" cy="52206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9D7E23BB-13EC-D18D-538A-AFA49A5BE4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8940" y="4400300"/>
                    <a:ext cx="43920" cy="41040"/>
                  </p14:xfrm>
                </p:contentPart>
              </mc:Choice>
              <mc:Fallback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9D7E23BB-13EC-D18D-538A-AFA49A5BE4B7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600746" y="4392919"/>
                      <a:ext cx="59980" cy="555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3B32C166-CC16-8578-65DE-9B5EAFE2D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36420" y="4489940"/>
                    <a:ext cx="72720" cy="50040"/>
                  </p14:xfrm>
                </p:contentPart>
              </mc:Choice>
              <mc:Fallback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3B32C166-CC16-8578-65DE-9B5EAFE2D4F4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328194" y="4482538"/>
                      <a:ext cx="88843" cy="6454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2C6DADBA-70B4-149E-E1E6-90910366F7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7300" y="4475900"/>
                    <a:ext cx="63720" cy="5904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2C6DADBA-70B4-149E-E1E6-90910366F7E3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719089" y="4468520"/>
                      <a:ext cx="79814" cy="7350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CD4CEDE1-05AB-D94F-6374-CB4C6E5EE4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1380" y="3727820"/>
                    <a:ext cx="99720" cy="159480"/>
                  </p14:xfrm>
                </p:contentPart>
              </mc:Choice>
              <mc:Fallback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CD4CEDE1-05AB-D94F-6374-CB4C6E5EE422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783179" y="3720437"/>
                      <a:ext cx="115793" cy="17395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6ECD1D-7E82-7210-C24F-B7B02F483318}"/>
                      </a:ext>
                    </a:extLst>
                  </p14:cNvPr>
                  <p14:cNvContentPartPr/>
                  <p14:nvPr/>
                </p14:nvContentPartPr>
                <p14:xfrm>
                  <a:off x="2850580" y="3875420"/>
                  <a:ext cx="56880" cy="946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6ECD1D-7E82-7210-C24F-B7B02F48331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842360" y="3868046"/>
                    <a:ext cx="72991" cy="1091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823CCFB-55D0-D841-7F1F-8A7732D948F0}"/>
                      </a:ext>
                    </a:extLst>
                  </p14:cNvPr>
                  <p14:cNvContentPartPr/>
                  <p14:nvPr/>
                </p14:nvContentPartPr>
                <p14:xfrm>
                  <a:off x="3287260" y="3900620"/>
                  <a:ext cx="86040" cy="687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823CCFB-55D0-D841-7F1F-8A7732D948F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279050" y="3893242"/>
                    <a:ext cx="102131" cy="832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F473C12-01B9-5ADB-0D03-6048C8ED58B6}"/>
                      </a:ext>
                    </a:extLst>
                  </p14:cNvPr>
                  <p14:cNvContentPartPr/>
                  <p14:nvPr/>
                </p14:nvContentPartPr>
                <p14:xfrm>
                  <a:off x="2681740" y="4484900"/>
                  <a:ext cx="64080" cy="367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F473C12-01B9-5ADB-0D03-6048C8ED58B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673567" y="4477497"/>
                    <a:ext cx="80100" cy="512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283EA91E-8A97-6001-29D9-CE02B2396B24}"/>
                      </a:ext>
                    </a:extLst>
                  </p14:cNvPr>
                  <p14:cNvContentPartPr/>
                  <p14:nvPr/>
                </p14:nvContentPartPr>
                <p14:xfrm>
                  <a:off x="3140380" y="4461140"/>
                  <a:ext cx="52560" cy="496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283EA91E-8A97-6001-29D9-CE02B2396B2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132167" y="4453747"/>
                    <a:ext cx="68657" cy="641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DC6A891-1ECB-8385-5293-4858D484B332}"/>
                      </a:ext>
                    </a:extLst>
                  </p14:cNvPr>
                  <p14:cNvContentPartPr/>
                  <p14:nvPr/>
                </p14:nvContentPartPr>
                <p14:xfrm>
                  <a:off x="3611980" y="4423340"/>
                  <a:ext cx="68040" cy="5220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DC6A891-1ECB-8385-5293-4858D484B33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603763" y="4415925"/>
                    <a:ext cx="84146" cy="6673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7E0344-8322-7FBD-B027-2D1DDBEFB83B}"/>
                  </a:ext>
                </a:extLst>
              </p:cNvPr>
              <p:cNvGrpSpPr/>
              <p:nvPr/>
            </p:nvGrpSpPr>
            <p:grpSpPr>
              <a:xfrm>
                <a:off x="2717020" y="3994220"/>
                <a:ext cx="901800" cy="513000"/>
                <a:chOff x="2717020" y="3994220"/>
                <a:chExt cx="901800" cy="5130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63CA95BF-BE38-5A82-A06F-8A3D0464CB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17020" y="4004300"/>
                    <a:ext cx="146520" cy="474840"/>
                  </p14:xfrm>
                </p:contentPart>
              </mc:Choice>
              <mc:Fallback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63CA95BF-BE38-5A82-A06F-8A3D0464CBCF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2708807" y="3996922"/>
                      <a:ext cx="162617" cy="4893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6F735BD6-90E2-F420-5104-70DDBF427B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1140" y="4003940"/>
                    <a:ext cx="230760" cy="503280"/>
                  </p14:xfrm>
                </p:contentPart>
              </mc:Choice>
              <mc:Fallback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F735BD6-90E2-F420-5104-70DDBF427BBA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2912922" y="3996561"/>
                      <a:ext cx="246867" cy="5177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AE067880-2BAB-F2D2-7A75-9D45A46A5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37700" y="3994220"/>
                    <a:ext cx="681120" cy="446400"/>
                  </p14:xfrm>
                </p:contentPart>
              </mc:Choice>
              <mc:Fallback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AE067880-2BAB-F2D2-7A75-9D45A46A5C5D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2929494" y="3986844"/>
                      <a:ext cx="697204" cy="46085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DB984EC-A4FD-ED98-E221-6315AFBD5CA8}"/>
                  </a:ext>
                </a:extLst>
              </p:cNvPr>
              <p:cNvGrpSpPr/>
              <p:nvPr/>
            </p:nvGrpSpPr>
            <p:grpSpPr>
              <a:xfrm>
                <a:off x="2749780" y="3976940"/>
                <a:ext cx="893520" cy="517320"/>
                <a:chOff x="2749780" y="3976940"/>
                <a:chExt cx="893520" cy="5173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377953AD-8FF2-7877-9824-2D4DD59FEF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9780" y="4019780"/>
                    <a:ext cx="515520" cy="474480"/>
                  </p14:xfrm>
                </p:contentPart>
              </mc:Choice>
              <mc:Fallback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377953AD-8FF2-7877-9824-2D4DD59FEFD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741571" y="4012394"/>
                      <a:ext cx="531609" cy="48895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3444A14B-91C4-9440-2F51-0CAFAB581F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97980" y="4096100"/>
                    <a:ext cx="98280" cy="313560"/>
                  </p14:xfrm>
                </p:contentPart>
              </mc:Choice>
              <mc:Fallback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3444A14B-91C4-9440-2F51-0CAFAB581F7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3189763" y="4088719"/>
                      <a:ext cx="114386" cy="3280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AF849D7B-69AD-8C0A-1C36-B57CA36A39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9220" y="3976940"/>
                    <a:ext cx="244080" cy="397800"/>
                  </p14:xfrm>
                </p:contentPart>
              </mc:Choice>
              <mc:Fallback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AF849D7B-69AD-8C0A-1C36-B57CA36A391B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3391018" y="3969557"/>
                      <a:ext cx="260155" cy="41227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B78AAC0-63DE-47CA-B525-3329FB718216}"/>
                      </a:ext>
                    </a:extLst>
                  </p14:cNvPr>
                  <p14:cNvContentPartPr/>
                  <p14:nvPr/>
                </p14:nvContentPartPr>
                <p14:xfrm>
                  <a:off x="2695780" y="3591020"/>
                  <a:ext cx="43560" cy="4140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B78AAC0-63DE-47CA-B525-3329FB71821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679280" y="3576234"/>
                    <a:ext cx="76230" cy="706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EA20EF08-0527-DA98-4EDE-A6A7248CAC74}"/>
                      </a:ext>
                    </a:extLst>
                  </p14:cNvPr>
                  <p14:cNvContentPartPr/>
                  <p14:nvPr/>
                </p14:nvContentPartPr>
                <p14:xfrm>
                  <a:off x="3277180" y="3545300"/>
                  <a:ext cx="27360" cy="489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EA20EF08-0527-DA98-4EDE-A6A7248CAC7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260698" y="3530553"/>
                    <a:ext cx="59994" cy="781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41C2CA3-2D45-38A6-F4D9-F8FA9C14569C}"/>
                      </a:ext>
                    </a:extLst>
                  </p14:cNvPr>
                  <p14:cNvContentPartPr/>
                  <p14:nvPr/>
                </p14:nvContentPartPr>
                <p14:xfrm>
                  <a:off x="2741140" y="3679580"/>
                  <a:ext cx="117720" cy="2354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41C2CA3-2D45-38A6-F4D9-F8FA9C14569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732919" y="3672204"/>
                    <a:ext cx="133833" cy="249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DA9722C-D262-8A1A-592E-0FC13204E36F}"/>
                      </a:ext>
                    </a:extLst>
                  </p14:cNvPr>
                  <p14:cNvContentPartPr/>
                  <p14:nvPr/>
                </p14:nvContentPartPr>
                <p14:xfrm>
                  <a:off x="3320740" y="3688220"/>
                  <a:ext cx="23040" cy="1900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DA9722C-D262-8A1A-592E-0FC13204E36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312511" y="3680830"/>
                    <a:ext cx="39168" cy="204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420FA858-0C5F-F36C-B157-0A577C2ED859}"/>
                      </a:ext>
                    </a:extLst>
                  </p14:cNvPr>
                  <p14:cNvContentPartPr/>
                  <p14:nvPr/>
                </p14:nvContentPartPr>
                <p14:xfrm>
                  <a:off x="2537020" y="3902420"/>
                  <a:ext cx="113040" cy="13500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420FA858-0C5F-F36C-B157-0A577C2ED85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528829" y="3895035"/>
                    <a:ext cx="129095" cy="1494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70CE4F-ABF0-21D0-FE0B-9A003E590654}"/>
                      </a:ext>
                    </a:extLst>
                  </p14:cNvPr>
                  <p14:cNvContentPartPr/>
                  <p14:nvPr/>
                </p14:nvContentPartPr>
                <p14:xfrm>
                  <a:off x="3502180" y="3851660"/>
                  <a:ext cx="196560" cy="1414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70CE4F-ABF0-21D0-FE0B-9A003E59065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493963" y="3844276"/>
                    <a:ext cx="212666" cy="15595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2D2B040-F951-BC23-633F-8EA87D8FEBA6}"/>
                  </a:ext>
                </a:extLst>
              </p:cNvPr>
              <p:cNvGrpSpPr/>
              <p:nvPr/>
            </p:nvGrpSpPr>
            <p:grpSpPr>
              <a:xfrm>
                <a:off x="2439460" y="3480140"/>
                <a:ext cx="167400" cy="137520"/>
                <a:chOff x="2439460" y="3480140"/>
                <a:chExt cx="167400" cy="137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6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F2A90037-CA6D-BB58-F3FC-BA5C7F2837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39460" y="3531980"/>
                    <a:ext cx="140400" cy="85680"/>
                  </p14:xfrm>
                </p:contentPart>
              </mc:Choice>
              <mc:Fallback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F2A90037-CA6D-BB58-F3FC-BA5C7F283719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431240" y="3524594"/>
                      <a:ext cx="156511" cy="10015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31F2B391-F2AB-80FC-8179-FEA3A42877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01820" y="3480140"/>
                    <a:ext cx="5040" cy="28080"/>
                  </p14:xfrm>
                </p:contentPart>
              </mc:Choice>
              <mc:Fallback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31F2B391-F2AB-80FC-8179-FEA3A42877EE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2593420" y="3472672"/>
                      <a:ext cx="21504" cy="4271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BB0111D-8E7B-931D-ADA3-D1538EA760D7}"/>
                  </a:ext>
                </a:extLst>
              </p:cNvPr>
              <p:cNvGrpSpPr/>
              <p:nvPr/>
            </p:nvGrpSpPr>
            <p:grpSpPr>
              <a:xfrm>
                <a:off x="3447460" y="3427940"/>
                <a:ext cx="262440" cy="150840"/>
                <a:chOff x="3447460" y="3427940"/>
                <a:chExt cx="262440" cy="1508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57C9DC9D-E1B2-0111-2571-8860A851B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47460" y="3483740"/>
                    <a:ext cx="153720" cy="95040"/>
                  </p14:xfrm>
                </p:contentPart>
              </mc:Choice>
              <mc:Fallback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57C9DC9D-E1B2-0111-2571-8860A851BDD6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3439248" y="3476338"/>
                      <a:ext cx="169815" cy="1095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2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C424793B-2143-5F49-046B-FFA3ECC16C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77860" y="3427940"/>
                    <a:ext cx="32040" cy="50040"/>
                  </p14:xfrm>
                </p:contentPart>
              </mc:Choice>
              <mc:Fallback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C424793B-2143-5F49-046B-FFA3ECC16C30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3669687" y="3420538"/>
                      <a:ext cx="48060" cy="6454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8926C9-6769-09E3-7C39-48412A1BED42}"/>
                </a:ext>
              </a:extLst>
            </p:cNvPr>
            <p:cNvGrpSpPr/>
            <p:nvPr/>
          </p:nvGrpSpPr>
          <p:grpSpPr>
            <a:xfrm>
              <a:off x="1801900" y="3992060"/>
              <a:ext cx="640800" cy="309240"/>
              <a:chOff x="1801900" y="3992060"/>
              <a:chExt cx="640800" cy="309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F9C28ED-A573-30A8-6713-D371018CEBCE}"/>
                      </a:ext>
                    </a:extLst>
                  </p14:cNvPr>
                  <p14:cNvContentPartPr/>
                  <p14:nvPr/>
                </p14:nvContentPartPr>
                <p14:xfrm>
                  <a:off x="1801900" y="4098260"/>
                  <a:ext cx="485280" cy="2772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F9C28ED-A573-30A8-6713-D371018CEBC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785494" y="4083515"/>
                    <a:ext cx="517763" cy="569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7D2DBDA-7A49-95E4-EB92-A75B1B69DAB8}"/>
                      </a:ext>
                    </a:extLst>
                  </p14:cNvPr>
                  <p14:cNvContentPartPr/>
                  <p14:nvPr/>
                </p14:nvContentPartPr>
                <p14:xfrm>
                  <a:off x="2211580" y="3992060"/>
                  <a:ext cx="231120" cy="3092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7D2DBDA-7A49-95E4-EB92-A75B1B69DAB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195165" y="3977292"/>
                    <a:ext cx="263621" cy="33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6846CE3-EA39-3A77-F3FF-208612897A25}"/>
                  </a:ext>
                </a:extLst>
              </p14:cNvPr>
              <p14:cNvContentPartPr/>
              <p14:nvPr/>
            </p14:nvContentPartPr>
            <p14:xfrm>
              <a:off x="-615500" y="6068740"/>
              <a:ext cx="14040" cy="32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6846CE3-EA39-3A77-F3FF-208612897A2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624140" y="6059740"/>
                <a:ext cx="316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66311-1C9E-80A3-696D-AA953C90376F}"/>
              </a:ext>
            </a:extLst>
          </p:cNvPr>
          <p:cNvGrpSpPr/>
          <p:nvPr/>
        </p:nvGrpSpPr>
        <p:grpSpPr>
          <a:xfrm>
            <a:off x="534310" y="2260433"/>
            <a:ext cx="4870855" cy="1229086"/>
            <a:chOff x="496249" y="2023983"/>
            <a:chExt cx="4870855" cy="122908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B7FCE1A-4F68-7E31-492D-AB81BCD5CD74}"/>
                </a:ext>
              </a:extLst>
            </p:cNvPr>
            <p:cNvGrpSpPr/>
            <p:nvPr/>
          </p:nvGrpSpPr>
          <p:grpSpPr>
            <a:xfrm>
              <a:off x="496249" y="2117786"/>
              <a:ext cx="1945080" cy="1047600"/>
              <a:chOff x="850780" y="2613100"/>
              <a:chExt cx="1945080" cy="10476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59044D4-C09C-98C2-A299-305DA9A6BE5A}"/>
                  </a:ext>
                </a:extLst>
              </p:cNvPr>
              <p:cNvGrpSpPr/>
              <p:nvPr/>
            </p:nvGrpSpPr>
            <p:grpSpPr>
              <a:xfrm>
                <a:off x="1275580" y="2834860"/>
                <a:ext cx="910800" cy="825840"/>
                <a:chOff x="1275580" y="2834860"/>
                <a:chExt cx="910800" cy="8258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0">
                  <p14:nvContentPartPr>
                    <p14:cNvPr id="3" name="Ink 2">
                      <a:extLst>
                        <a:ext uri="{FF2B5EF4-FFF2-40B4-BE49-F238E27FC236}">
                          <a16:creationId xmlns:a16="http://schemas.microsoft.com/office/drawing/2014/main" id="{DE492C47-BDCC-CFC9-1D2B-E12DC6488E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4700" y="2834860"/>
                    <a:ext cx="54360" cy="41400"/>
                  </p14:xfrm>
                </p:contentPart>
              </mc:Choice>
              <mc:Fallback>
                <p:pic>
                  <p:nvPicPr>
                    <p:cNvPr id="3" name="Ink 2">
                      <a:extLst>
                        <a:ext uri="{FF2B5EF4-FFF2-40B4-BE49-F238E27FC236}">
                          <a16:creationId xmlns:a16="http://schemas.microsoft.com/office/drawing/2014/main" id="{DE492C47-BDCC-CFC9-1D2B-E12DC6488E84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1606060" y="2825860"/>
                      <a:ext cx="72000" cy="5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2">
                  <p14:nvContentPartPr>
                    <p14:cNvPr id="4" name="Ink 3">
                      <a:extLst>
                        <a:ext uri="{FF2B5EF4-FFF2-40B4-BE49-F238E27FC236}">
                          <a16:creationId xmlns:a16="http://schemas.microsoft.com/office/drawing/2014/main" id="{CA1553C1-FD39-C083-C778-5D35782BA4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75580" y="3106660"/>
                    <a:ext cx="50040" cy="54360"/>
                  </p14:xfrm>
                </p:contentPart>
              </mc:Choice>
              <mc:Fallback>
                <p:pic>
                  <p:nvPicPr>
                    <p:cNvPr id="4" name="Ink 3">
                      <a:extLst>
                        <a:ext uri="{FF2B5EF4-FFF2-40B4-BE49-F238E27FC236}">
                          <a16:creationId xmlns:a16="http://schemas.microsoft.com/office/drawing/2014/main" id="{CA1553C1-FD39-C083-C778-5D35782BA425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1266940" y="3097660"/>
                      <a:ext cx="6768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4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F998EC4A-0298-AD68-232B-D26A19BBF4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7420" y="3522100"/>
                    <a:ext cx="41400" cy="41400"/>
                  </p14:xfrm>
                </p:contentPart>
              </mc:Choice>
              <mc:Fallback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F998EC4A-0298-AD68-232B-D26A19BBF48E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1408780" y="3513460"/>
                      <a:ext cx="59040" cy="5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6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A679C733-611E-B723-ABE8-AB3FDC3738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7180" y="3615340"/>
                    <a:ext cx="28080" cy="45360"/>
                  </p14:xfrm>
                </p:contentPart>
              </mc:Choice>
              <mc:Fallback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A679C733-611E-B723-ABE8-AB3FDC373817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1828180" y="3606340"/>
                      <a:ext cx="45720" cy="6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8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DC905772-42CD-04B1-F9DB-B07FA320AD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9020" y="3384580"/>
                    <a:ext cx="27360" cy="36000"/>
                  </p14:xfrm>
                </p:contentPart>
              </mc:Choice>
              <mc:Fallback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DC905772-42CD-04B1-F9DB-B07FA320AD87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2150380" y="3375580"/>
                      <a:ext cx="45000" cy="53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0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7BF82059-DEF4-437C-D7F7-1E6F638353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2940" y="3054100"/>
                    <a:ext cx="32040" cy="61200"/>
                  </p14:xfrm>
                </p:contentPart>
              </mc:Choice>
              <mc:Fallback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7BF82059-DEF4-437C-D7F7-1E6F63835339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2014300" y="3045460"/>
                      <a:ext cx="4968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68D96029-C52B-A532-CBC6-3F6B868294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96620" y="3562420"/>
                    <a:ext cx="329040" cy="7920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68D96029-C52B-A532-CBC6-3F6B8682940F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1487980" y="3553420"/>
                      <a:ext cx="3466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CDAF4957-FA5C-249F-DB8E-80D2082C66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06660" y="3477100"/>
                    <a:ext cx="212400" cy="141840"/>
                  </p14:xfrm>
                </p:contentPart>
              </mc:Choice>
              <mc:Fallback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CDAF4957-FA5C-249F-DB8E-80D2082C664E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1897660" y="3468100"/>
                      <a:ext cx="230040" cy="15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6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5DEB7EF5-4487-9149-B53A-DED3B1D343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3780" y="3142300"/>
                    <a:ext cx="99720" cy="217080"/>
                  </p14:xfrm>
                </p:contentPart>
              </mc:Choice>
              <mc:Fallback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5DEB7EF5-4487-9149-B53A-DED3B1D3436C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074780" y="3133300"/>
                      <a:ext cx="117360" cy="23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8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4F8EA350-561F-446C-7057-C37259F5C3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1260" y="2849260"/>
                    <a:ext cx="275760" cy="153720"/>
                  </p14:xfrm>
                </p:contentPart>
              </mc:Choice>
              <mc:Fallback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4F8EA350-561F-446C-7057-C37259F5C327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1712260" y="2840620"/>
                      <a:ext cx="29340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0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F9EA8144-B020-B1B2-7562-49EB99E54F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8700" y="2884540"/>
                    <a:ext cx="162000" cy="173880"/>
                  </p14:xfrm>
                </p:contentPart>
              </mc:Choice>
              <mc:Fallback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F9EA8144-B020-B1B2-7562-49EB99E54F1E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1390060" y="2875900"/>
                      <a:ext cx="179640" cy="19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2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61026686-466C-3FCF-329F-37A959B458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05460" y="3213220"/>
                    <a:ext cx="110880" cy="273240"/>
                  </p14:xfrm>
                </p:contentPart>
              </mc:Choice>
              <mc:Fallback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61026686-466C-3FCF-329F-37A959B458F4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1296820" y="3204580"/>
                      <a:ext cx="128520" cy="290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85991F8E-E8A8-FFDF-0D18-667B59441B14}"/>
                      </a:ext>
                    </a:extLst>
                  </p14:cNvPr>
                  <p14:cNvContentPartPr/>
                  <p14:nvPr/>
                </p14:nvContentPartPr>
                <p14:xfrm>
                  <a:off x="1559980" y="2613100"/>
                  <a:ext cx="101880" cy="13392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85991F8E-E8A8-FFDF-0D18-667B59441B14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551340" y="2604100"/>
                    <a:ext cx="119520" cy="1515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046FAC7-9D41-F461-469C-26622964CC28}"/>
                  </a:ext>
                </a:extLst>
              </p:cNvPr>
              <p:cNvGrpSpPr/>
              <p:nvPr/>
            </p:nvGrpSpPr>
            <p:grpSpPr>
              <a:xfrm>
                <a:off x="850780" y="2951500"/>
                <a:ext cx="375480" cy="194760"/>
                <a:chOff x="850780" y="2951500"/>
                <a:chExt cx="375480" cy="1947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6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AB3527E5-B24E-1C2D-BFD8-6B84782CCF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0780" y="2951500"/>
                    <a:ext cx="155520" cy="133200"/>
                  </p14:xfrm>
                </p:contentPart>
              </mc:Choice>
              <mc:Fallback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AB3527E5-B24E-1C2D-BFD8-6B84782CCF7D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41780" y="2942860"/>
                      <a:ext cx="173160" cy="150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8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E33F6720-EB90-62D0-4E34-5B23EF3793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6620" y="3028540"/>
                    <a:ext cx="9360" cy="117720"/>
                  </p14:xfrm>
                </p:contentPart>
              </mc:Choice>
              <mc:Fallback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E33F6720-EB90-62D0-4E34-5B23EF3793F2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1037980" y="3019540"/>
                      <a:ext cx="27000" cy="13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0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A12AE2F0-556C-08CF-C2C5-E9E37141F8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4260" y="2995060"/>
                    <a:ext cx="59040" cy="145440"/>
                  </p14:xfrm>
                </p:contentPart>
              </mc:Choice>
              <mc:Fallback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A12AE2F0-556C-08CF-C2C5-E9E37141F835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1055620" y="2986060"/>
                      <a:ext cx="76680" cy="16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2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AF0FCEF6-B473-A903-C7BF-F311B02D3F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860" y="2970940"/>
                    <a:ext cx="23040" cy="86760"/>
                  </p14:xfrm>
                </p:contentPart>
              </mc:Choice>
              <mc:Fallback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AF0FCEF6-B473-A903-C7BF-F311B02D3FC3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1031860" y="2962300"/>
                      <a:ext cx="40680" cy="1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4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C5CD6530-D787-884D-3585-53FB4E0B1B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5540" y="3074980"/>
                    <a:ext cx="41040" cy="9360"/>
                  </p14:xfrm>
                </p:contentPart>
              </mc:Choice>
              <mc:Fallback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5CD6530-D787-884D-3585-53FB4E0B1B0A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1126900" y="3066340"/>
                      <a:ext cx="5868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6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1B992796-CF59-47FB-B220-3640FE592D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98900" y="2978860"/>
                    <a:ext cx="27360" cy="145440"/>
                  </p14:xfrm>
                </p:contentPart>
              </mc:Choice>
              <mc:Fallback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1B992796-CF59-47FB-B220-3640FE592D92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1189900" y="2969860"/>
                      <a:ext cx="45000" cy="163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9B0A7C8-7D2E-AF7F-9193-CB3814B9E50B}"/>
                  </a:ext>
                </a:extLst>
              </p:cNvPr>
              <p:cNvGrpSpPr/>
              <p:nvPr/>
            </p:nvGrpSpPr>
            <p:grpSpPr>
              <a:xfrm>
                <a:off x="2166580" y="3013780"/>
                <a:ext cx="629280" cy="249480"/>
                <a:chOff x="2166580" y="3013780"/>
                <a:chExt cx="629280" cy="249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08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CB6D5DE0-7C8D-A69B-8594-F4C1DF68F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6580" y="3013780"/>
                    <a:ext cx="157680" cy="162720"/>
                  </p14:xfrm>
                </p:contentPart>
              </mc:Choice>
              <mc:Fallback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CB6D5DE0-7C8D-A69B-8594-F4C1DF68FDCC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2157580" y="3004780"/>
                      <a:ext cx="175320" cy="18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0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36193878-E87A-8A07-ADBA-9E285F4137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9580" y="3098380"/>
                    <a:ext cx="27360" cy="164880"/>
                  </p14:xfrm>
                </p:contentPart>
              </mc:Choice>
              <mc:Fallback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36193878-E87A-8A07-ADBA-9E285F413733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2400940" y="3089740"/>
                      <a:ext cx="45000" cy="18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2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6B7AF1B-C97D-94E4-EC88-E1F8A61ED3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36580" y="3153460"/>
                    <a:ext cx="68040" cy="36720"/>
                  </p14:xfrm>
                </p:contentPart>
              </mc:Choice>
              <mc:Fallback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E6B7AF1B-C97D-94E4-EC88-E1F8A61ED37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2427940" y="3144460"/>
                      <a:ext cx="85680" cy="5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4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2622690B-C8D1-2B0C-210F-71561B6C42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4220" y="3185140"/>
                    <a:ext cx="68040" cy="63720"/>
                  </p14:xfrm>
                </p:contentPart>
              </mc:Choice>
              <mc:Fallback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2622690B-C8D1-2B0C-210F-71561B6C42A2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2445580" y="3176140"/>
                      <a:ext cx="85680" cy="8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6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86813F73-C272-BF0F-098A-62FCCD5722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80580" y="3191980"/>
                    <a:ext cx="77040" cy="9360"/>
                  </p14:xfrm>
                </p:contentPart>
              </mc:Choice>
              <mc:Fallback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86813F73-C272-BF0F-098A-62FCCD57223B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2571940" y="3182980"/>
                      <a:ext cx="9468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8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A0BEABB3-3C96-8180-3942-58DF440DE1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11900" y="3136900"/>
                    <a:ext cx="18360" cy="50040"/>
                  </p14:xfrm>
                </p:contentPart>
              </mc:Choice>
              <mc:Fallback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A0BEABB3-3C96-8180-3942-58DF440DE13A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2602900" y="3128260"/>
                      <a:ext cx="36000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0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8D655E55-385B-130A-0DAD-D34E0A97E4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2140" y="3116020"/>
                    <a:ext cx="63720" cy="142560"/>
                  </p14:xfrm>
                </p:contentPart>
              </mc:Choice>
              <mc:Fallback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8D655E55-385B-130A-0DAD-D34E0A97E469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2723500" y="3107020"/>
                      <a:ext cx="81360" cy="160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0FF8E1E-0978-CE69-1A42-A9AA70CB55A5}"/>
                </a:ext>
              </a:extLst>
            </p:cNvPr>
            <p:cNvGrpSpPr/>
            <p:nvPr/>
          </p:nvGrpSpPr>
          <p:grpSpPr>
            <a:xfrm>
              <a:off x="3422024" y="2023983"/>
              <a:ext cx="1945080" cy="1229086"/>
              <a:chOff x="3195331" y="1994980"/>
              <a:chExt cx="1945080" cy="122908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7B544CA-4B22-A0AA-6264-8C9EA2978A5D}"/>
                  </a:ext>
                </a:extLst>
              </p:cNvPr>
              <p:cNvGrpSpPr/>
              <p:nvPr/>
            </p:nvGrpSpPr>
            <p:grpSpPr>
              <a:xfrm>
                <a:off x="3620131" y="2617466"/>
                <a:ext cx="910800" cy="606600"/>
                <a:chOff x="1275580" y="3054100"/>
                <a:chExt cx="910800" cy="6066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2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87BCEF51-8D3D-4792-43B5-E11571BF3B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75580" y="3106660"/>
                    <a:ext cx="50040" cy="54360"/>
                  </p14:xfrm>
                </p:contentPart>
              </mc:Choice>
              <mc:Fallback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87BCEF51-8D3D-4792-43B5-E11571BF3B6C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1266940" y="3097660"/>
                      <a:ext cx="6768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3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ACE5A5D3-6A0E-15B1-5B05-491790CBC2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7420" y="3522100"/>
                    <a:ext cx="41400" cy="41400"/>
                  </p14:xfrm>
                </p:contentPart>
              </mc:Choice>
              <mc:Fallback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ACE5A5D3-6A0E-15B1-5B05-491790CBC2F6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1408780" y="3513460"/>
                      <a:ext cx="59040" cy="5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4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9307D4A-B042-3F95-596E-4166A3C0D9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7180" y="3615340"/>
                    <a:ext cx="28080" cy="45360"/>
                  </p14:xfrm>
                </p:contentPart>
              </mc:Choice>
              <mc:Fallback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C9307D4A-B042-3F95-596E-4166A3C0D9C5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1828180" y="3606340"/>
                      <a:ext cx="45720" cy="6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569CCD33-D44B-5304-342D-552705F654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9020" y="3384580"/>
                    <a:ext cx="27360" cy="36000"/>
                  </p14:xfrm>
                </p:contentPart>
              </mc:Choice>
              <mc:Fallback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569CCD33-D44B-5304-342D-552705F65435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2150380" y="3375580"/>
                      <a:ext cx="45000" cy="53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6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26AA0D7-6A96-03B7-7140-143EA85C94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2940" y="3054100"/>
                    <a:ext cx="32040" cy="61200"/>
                  </p14:xfrm>
                </p:contentPart>
              </mc:Choice>
              <mc:Fallback>
                <p:pic>
                  <p:nvPicPr>
                    <p:cNvPr id="84" name="Ink 83">
                      <a:extLst>
                        <a:ext uri="{FF2B5EF4-FFF2-40B4-BE49-F238E27FC236}">
                          <a16:creationId xmlns:a16="http://schemas.microsoft.com/office/drawing/2014/main" id="{326AA0D7-6A96-03B7-7140-143EA85C9441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2014300" y="3045460"/>
                      <a:ext cx="4968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7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123F5494-687E-1AB4-FAD3-4E3D7CC569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96620" y="3562420"/>
                    <a:ext cx="329040" cy="79200"/>
                  </p14:xfrm>
                </p:contentPart>
              </mc:Choice>
              <mc:Fallback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123F5494-687E-1AB4-FAD3-4E3D7CC569BA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1487980" y="3553420"/>
                      <a:ext cx="3466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0D30A7D8-DAEA-4B29-F0B6-4031A20F8A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06660" y="3477100"/>
                    <a:ext cx="212400" cy="141840"/>
                  </p14:xfrm>
                </p:contentPart>
              </mc:Choice>
              <mc:Fallback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0D30A7D8-DAEA-4B29-F0B6-4031A20F8A88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1897660" y="3468100"/>
                      <a:ext cx="230040" cy="15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9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462AD215-807D-0B49-40DB-106DD021FC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3780" y="3142300"/>
                    <a:ext cx="99720" cy="217080"/>
                  </p14:xfrm>
                </p:contentPart>
              </mc:Choice>
              <mc:Fallback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462AD215-807D-0B49-40DB-106DD021FC39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074780" y="3133300"/>
                      <a:ext cx="117360" cy="23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0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F58E8CFE-AEB7-994B-CF0F-F02CC2FD55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05460" y="3213220"/>
                    <a:ext cx="110880" cy="273240"/>
                  </p14:xfrm>
                </p:contentPart>
              </mc:Choice>
              <mc:Fallback>
                <p:pic>
                  <p:nvPicPr>
                    <p:cNvPr id="90" name="Ink 89">
                      <a:extLst>
                        <a:ext uri="{FF2B5EF4-FFF2-40B4-BE49-F238E27FC236}">
                          <a16:creationId xmlns:a16="http://schemas.microsoft.com/office/drawing/2014/main" id="{F58E8CFE-AEB7-994B-CF0F-F02CC2FD55C1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1296820" y="3204580"/>
                      <a:ext cx="128520" cy="290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B8FC1E6-35F5-4C43-7D3C-73226518291D}"/>
                  </a:ext>
                </a:extLst>
              </p:cNvPr>
              <p:cNvGrpSpPr/>
              <p:nvPr/>
            </p:nvGrpSpPr>
            <p:grpSpPr>
              <a:xfrm>
                <a:off x="3195331" y="2514866"/>
                <a:ext cx="375480" cy="194760"/>
                <a:chOff x="850780" y="2951500"/>
                <a:chExt cx="375480" cy="1947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31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36FA8FB3-A438-2E52-ECFB-194A3B181E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0780" y="2951500"/>
                    <a:ext cx="155520" cy="133200"/>
                  </p14:xfrm>
                </p:contentPart>
              </mc:Choice>
              <mc:Fallback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36FA8FB3-A438-2E52-ECFB-194A3B181EA8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41780" y="2942860"/>
                      <a:ext cx="173160" cy="150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2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38762FB9-C610-9DD7-4244-DE55ABDC82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6620" y="3028540"/>
                    <a:ext cx="9360" cy="117720"/>
                  </p14:xfrm>
                </p:contentPart>
              </mc:Choice>
              <mc:Fallback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38762FB9-C610-9DD7-4244-DE55ABDC8282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1037980" y="3019540"/>
                      <a:ext cx="27000" cy="13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3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DE689B82-BB77-1687-BC6F-0270239B01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4260" y="2995060"/>
                    <a:ext cx="59040" cy="145440"/>
                  </p14:xfrm>
                </p:contentPart>
              </mc:Choice>
              <mc:Fallback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DE689B82-BB77-1687-BC6F-0270239B014C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1055620" y="2986060"/>
                      <a:ext cx="76680" cy="16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4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B55868D2-849C-7914-1FCC-24BF2DA6E9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860" y="2970940"/>
                    <a:ext cx="23040" cy="86760"/>
                  </p14:xfrm>
                </p:contentPart>
              </mc:Choice>
              <mc:Fallback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B55868D2-849C-7914-1FCC-24BF2DA6E984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1031860" y="2962300"/>
                      <a:ext cx="40680" cy="1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5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FE2F4A78-A2C6-232B-3C73-C4EEA3E94A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5540" y="3074980"/>
                    <a:ext cx="41040" cy="9360"/>
                  </p14:xfrm>
                </p:contentPart>
              </mc:Choice>
              <mc:Fallback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FE2F4A78-A2C6-232B-3C73-C4EEA3E94A0D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1126900" y="3066340"/>
                      <a:ext cx="5868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6">
                  <p14:nvContentPartPr>
                    <p14:cNvPr id="98" name="Ink 97">
                      <a:extLst>
                        <a:ext uri="{FF2B5EF4-FFF2-40B4-BE49-F238E27FC236}">
                          <a16:creationId xmlns:a16="http://schemas.microsoft.com/office/drawing/2014/main" id="{C172189E-31B8-57A4-9F10-6DC5CC657F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98900" y="2978860"/>
                    <a:ext cx="27360" cy="145440"/>
                  </p14:xfrm>
                </p:contentPart>
              </mc:Choice>
              <mc:Fallback>
                <p:pic>
                  <p:nvPicPr>
                    <p:cNvPr id="98" name="Ink 97">
                      <a:extLst>
                        <a:ext uri="{FF2B5EF4-FFF2-40B4-BE49-F238E27FC236}">
                          <a16:creationId xmlns:a16="http://schemas.microsoft.com/office/drawing/2014/main" id="{C172189E-31B8-57A4-9F10-6DC5CC657FD2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1189900" y="2969860"/>
                      <a:ext cx="45000" cy="163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F446CE6-5E2E-166D-AE67-EAA532A42B3D}"/>
                  </a:ext>
                </a:extLst>
              </p:cNvPr>
              <p:cNvGrpSpPr/>
              <p:nvPr/>
            </p:nvGrpSpPr>
            <p:grpSpPr>
              <a:xfrm>
                <a:off x="4511131" y="2577146"/>
                <a:ext cx="629280" cy="249480"/>
                <a:chOff x="2166580" y="3013780"/>
                <a:chExt cx="629280" cy="249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37">
                  <p14:nvContentPartPr>
                    <p14:cNvPr id="100" name="Ink 99">
                      <a:extLst>
                        <a:ext uri="{FF2B5EF4-FFF2-40B4-BE49-F238E27FC236}">
                          <a16:creationId xmlns:a16="http://schemas.microsoft.com/office/drawing/2014/main" id="{E9933B2B-9B30-6DD9-A543-C43DE91742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6580" y="3013780"/>
                    <a:ext cx="157680" cy="162720"/>
                  </p14:xfrm>
                </p:contentPart>
              </mc:Choice>
              <mc:Fallback>
                <p:pic>
                  <p:nvPicPr>
                    <p:cNvPr id="100" name="Ink 99">
                      <a:extLst>
                        <a:ext uri="{FF2B5EF4-FFF2-40B4-BE49-F238E27FC236}">
                          <a16:creationId xmlns:a16="http://schemas.microsoft.com/office/drawing/2014/main" id="{E9933B2B-9B30-6DD9-A543-C43DE91742DD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2157580" y="3004780"/>
                      <a:ext cx="175320" cy="18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8">
                  <p14:nvContentPartPr>
                    <p14:cNvPr id="101" name="Ink 100">
                      <a:extLst>
                        <a:ext uri="{FF2B5EF4-FFF2-40B4-BE49-F238E27FC236}">
                          <a16:creationId xmlns:a16="http://schemas.microsoft.com/office/drawing/2014/main" id="{0498BB61-C6B5-4EAF-08D2-BB244E8A02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9580" y="3098380"/>
                    <a:ext cx="27360" cy="164880"/>
                  </p14:xfrm>
                </p:contentPart>
              </mc:Choice>
              <mc:Fallback>
                <p:pic>
                  <p:nvPicPr>
                    <p:cNvPr id="101" name="Ink 100">
                      <a:extLst>
                        <a:ext uri="{FF2B5EF4-FFF2-40B4-BE49-F238E27FC236}">
                          <a16:creationId xmlns:a16="http://schemas.microsoft.com/office/drawing/2014/main" id="{0498BB61-C6B5-4EAF-08D2-BB244E8A02A5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2400940" y="3089740"/>
                      <a:ext cx="45000" cy="18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9">
                  <p14:nvContentPartPr>
                    <p14:cNvPr id="102" name="Ink 101">
                      <a:extLst>
                        <a:ext uri="{FF2B5EF4-FFF2-40B4-BE49-F238E27FC236}">
                          <a16:creationId xmlns:a16="http://schemas.microsoft.com/office/drawing/2014/main" id="{63CE777B-358A-8B4F-78DA-C73A2660C8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36580" y="3153460"/>
                    <a:ext cx="68040" cy="36720"/>
                  </p14:xfrm>
                </p:contentPart>
              </mc:Choice>
              <mc:Fallback>
                <p:pic>
                  <p:nvPicPr>
                    <p:cNvPr id="102" name="Ink 101">
                      <a:extLst>
                        <a:ext uri="{FF2B5EF4-FFF2-40B4-BE49-F238E27FC236}">
                          <a16:creationId xmlns:a16="http://schemas.microsoft.com/office/drawing/2014/main" id="{63CE777B-358A-8B4F-78DA-C73A2660C83F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2427940" y="3144460"/>
                      <a:ext cx="85680" cy="5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0">
                  <p14:nvContentPartPr>
                    <p14:cNvPr id="103" name="Ink 102">
                      <a:extLst>
                        <a:ext uri="{FF2B5EF4-FFF2-40B4-BE49-F238E27FC236}">
                          <a16:creationId xmlns:a16="http://schemas.microsoft.com/office/drawing/2014/main" id="{9ED5B3F5-1113-BF9A-1A08-DD4D361A45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4220" y="3185140"/>
                    <a:ext cx="68040" cy="63720"/>
                  </p14:xfrm>
                </p:contentPart>
              </mc:Choice>
              <mc:Fallback>
                <p:pic>
                  <p:nvPicPr>
                    <p:cNvPr id="103" name="Ink 102">
                      <a:extLst>
                        <a:ext uri="{FF2B5EF4-FFF2-40B4-BE49-F238E27FC236}">
                          <a16:creationId xmlns:a16="http://schemas.microsoft.com/office/drawing/2014/main" id="{9ED5B3F5-1113-BF9A-1A08-DD4D361A45A7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2445580" y="3176140"/>
                      <a:ext cx="85680" cy="8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1">
                  <p14:nvContentPartPr>
                    <p14:cNvPr id="104" name="Ink 103">
                      <a:extLst>
                        <a:ext uri="{FF2B5EF4-FFF2-40B4-BE49-F238E27FC236}">
                          <a16:creationId xmlns:a16="http://schemas.microsoft.com/office/drawing/2014/main" id="{3314DF74-84D2-7318-BD98-5ACE9095AC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80580" y="3191980"/>
                    <a:ext cx="77040" cy="9360"/>
                  </p14:xfrm>
                </p:contentPart>
              </mc:Choice>
              <mc:Fallback>
                <p:pic>
                  <p:nvPicPr>
                    <p:cNvPr id="104" name="Ink 103">
                      <a:extLst>
                        <a:ext uri="{FF2B5EF4-FFF2-40B4-BE49-F238E27FC236}">
                          <a16:creationId xmlns:a16="http://schemas.microsoft.com/office/drawing/2014/main" id="{3314DF74-84D2-7318-BD98-5ACE9095ACE0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2571940" y="3182980"/>
                      <a:ext cx="9468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2">
                  <p14:nvContentPartPr>
                    <p14:cNvPr id="105" name="Ink 104">
                      <a:extLst>
                        <a:ext uri="{FF2B5EF4-FFF2-40B4-BE49-F238E27FC236}">
                          <a16:creationId xmlns:a16="http://schemas.microsoft.com/office/drawing/2014/main" id="{EA97DA7B-DD89-AD5A-1035-430C37EB45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11900" y="3136900"/>
                    <a:ext cx="18360" cy="50040"/>
                  </p14:xfrm>
                </p:contentPart>
              </mc:Choice>
              <mc:Fallback>
                <p:pic>
                  <p:nvPicPr>
                    <p:cNvPr id="105" name="Ink 104">
                      <a:extLst>
                        <a:ext uri="{FF2B5EF4-FFF2-40B4-BE49-F238E27FC236}">
                          <a16:creationId xmlns:a16="http://schemas.microsoft.com/office/drawing/2014/main" id="{EA97DA7B-DD89-AD5A-1035-430C37EB45A2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2602900" y="3128260"/>
                      <a:ext cx="36000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3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5D98626E-9E7C-DA5F-029B-A02526DFAF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2140" y="3116020"/>
                    <a:ext cx="63720" cy="142560"/>
                  </p14:xfrm>
                </p:contentPart>
              </mc:Choice>
              <mc:Fallback>
                <p:pic>
                  <p:nvPicPr>
                    <p:cNvPr id="106" name="Ink 105">
                      <a:extLst>
                        <a:ext uri="{FF2B5EF4-FFF2-40B4-BE49-F238E27FC236}">
                          <a16:creationId xmlns:a16="http://schemas.microsoft.com/office/drawing/2014/main" id="{5D98626E-9E7C-DA5F-029B-A02526DFAF72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2723500" y="3107020"/>
                      <a:ext cx="81360" cy="160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6EFA7143-65E7-1027-71FA-F4851A692D7E}"/>
                      </a:ext>
                    </a:extLst>
                  </p14:cNvPr>
                  <p14:cNvContentPartPr/>
                  <p14:nvPr/>
                </p14:nvContentPartPr>
                <p14:xfrm>
                  <a:off x="3814660" y="2435260"/>
                  <a:ext cx="27360" cy="4608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6EFA7143-65E7-1027-71FA-F4851A692D7E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3797020" y="2417260"/>
                    <a:ext cx="630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A1E80C39-9280-9BD0-7937-B3669ED637B1}"/>
                      </a:ext>
                    </a:extLst>
                  </p14:cNvPr>
                  <p14:cNvContentPartPr/>
                  <p14:nvPr/>
                </p14:nvContentPartPr>
                <p14:xfrm>
                  <a:off x="4143700" y="2417980"/>
                  <a:ext cx="32400" cy="2772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A1E80C39-9280-9BD0-7937-B3669ED637B1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4126060" y="2400340"/>
                    <a:ext cx="6804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09C399B9-95C1-A82A-B1F1-C5F574993D09}"/>
                      </a:ext>
                    </a:extLst>
                  </p14:cNvPr>
                  <p14:cNvContentPartPr/>
                  <p14:nvPr/>
                </p14:nvContentPartPr>
                <p14:xfrm>
                  <a:off x="3782260" y="2110900"/>
                  <a:ext cx="32400" cy="6372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09C399B9-95C1-A82A-B1F1-C5F574993D09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773260" y="2101900"/>
                    <a:ext cx="5004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7B97EDD2-98CD-9FA6-8D6C-0895D74FA279}"/>
                      </a:ext>
                    </a:extLst>
                  </p14:cNvPr>
                  <p14:cNvContentPartPr/>
                  <p14:nvPr/>
                </p14:nvContentPartPr>
                <p14:xfrm>
                  <a:off x="4130380" y="2087140"/>
                  <a:ext cx="50040" cy="7524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7B97EDD2-98CD-9FA6-8D6C-0895D74FA279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4121380" y="2078140"/>
                    <a:ext cx="6768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7A67A5F8-674C-7D03-CD5D-C2B26B08759A}"/>
                      </a:ext>
                    </a:extLst>
                  </p14:cNvPr>
                  <p14:cNvContentPartPr/>
                  <p14:nvPr/>
                </p14:nvContentPartPr>
                <p14:xfrm>
                  <a:off x="3692620" y="2536780"/>
                  <a:ext cx="140400" cy="15084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7A67A5F8-674C-7D03-CD5D-C2B26B08759A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3683980" y="2527780"/>
                    <a:ext cx="1580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66F6A996-82A6-01D9-B859-2259D9948C5D}"/>
                      </a:ext>
                    </a:extLst>
                  </p14:cNvPr>
                  <p14:cNvContentPartPr/>
                  <p14:nvPr/>
                </p14:nvContentPartPr>
                <p14:xfrm>
                  <a:off x="4195900" y="2458660"/>
                  <a:ext cx="176400" cy="19008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66F6A996-82A6-01D9-B859-2259D9948C5D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4187260" y="2450020"/>
                    <a:ext cx="19404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52217539-6009-B683-3A3A-2F3F04BE1AEA}"/>
                      </a:ext>
                    </a:extLst>
                  </p14:cNvPr>
                  <p14:cNvContentPartPr/>
                  <p14:nvPr/>
                </p14:nvContentPartPr>
                <p14:xfrm>
                  <a:off x="3809620" y="2219260"/>
                  <a:ext cx="32040" cy="15840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52217539-6009-B683-3A3A-2F3F04BE1AEA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3800980" y="2210260"/>
                    <a:ext cx="4968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18C30822-9233-740C-B42B-4E359B560675}"/>
                      </a:ext>
                    </a:extLst>
                  </p14:cNvPr>
                  <p14:cNvContentPartPr/>
                  <p14:nvPr/>
                </p14:nvContentPartPr>
                <p14:xfrm>
                  <a:off x="4142620" y="2207740"/>
                  <a:ext cx="14040" cy="16920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18C30822-9233-740C-B42B-4E359B560675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4133620" y="2199100"/>
                    <a:ext cx="3168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4874289-52B8-4F5D-8306-BCF993FC334A}"/>
                      </a:ext>
                    </a:extLst>
                  </p14:cNvPr>
                  <p14:cNvContentPartPr/>
                  <p14:nvPr/>
                </p14:nvContentPartPr>
                <p14:xfrm>
                  <a:off x="3568420" y="2321140"/>
                  <a:ext cx="128880" cy="11520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4874289-52B8-4F5D-8306-BCF993FC334A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3559420" y="2312140"/>
                    <a:ext cx="14652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D969BC02-72B1-2476-3728-D4F045E97955}"/>
                      </a:ext>
                    </a:extLst>
                  </p14:cNvPr>
                  <p14:cNvContentPartPr/>
                  <p14:nvPr/>
                </p14:nvContentPartPr>
                <p14:xfrm>
                  <a:off x="4276900" y="2334820"/>
                  <a:ext cx="113400" cy="8136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D969BC02-72B1-2476-3728-D4F045E97955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4268260" y="2326180"/>
                    <a:ext cx="131040" cy="99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8CA92F4-DACE-389A-FDCA-64418A7AB586}"/>
                  </a:ext>
                </a:extLst>
              </p:cNvPr>
              <p:cNvGrpSpPr/>
              <p:nvPr/>
            </p:nvGrpSpPr>
            <p:grpSpPr>
              <a:xfrm>
                <a:off x="4285900" y="2025580"/>
                <a:ext cx="208440" cy="137160"/>
                <a:chOff x="4285900" y="2025580"/>
                <a:chExt cx="208440" cy="1371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64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463CA3D8-E14B-45AC-092E-D6A5F7FAFA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85900" y="2093980"/>
                    <a:ext cx="131400" cy="68760"/>
                  </p14:xfrm>
                </p:contentPart>
              </mc:Choice>
              <mc:Fallback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463CA3D8-E14B-45AC-092E-D6A5F7FAFA43}"/>
                        </a:ext>
                      </a:extLst>
                    </p:cNvPr>
                    <p:cNvPicPr/>
                    <p:nvPr/>
                  </p:nvPicPr>
                  <p:blipFill>
                    <a:blip r:embed="rId165"/>
                    <a:stretch>
                      <a:fillRect/>
                    </a:stretch>
                  </p:blipFill>
                  <p:spPr>
                    <a:xfrm>
                      <a:off x="4277260" y="2085340"/>
                      <a:ext cx="14904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6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7CE1BF76-AB7C-6FD5-2117-999510327C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89300" y="2025580"/>
                    <a:ext cx="5040" cy="90720"/>
                  </p14:xfrm>
                </p:contentPart>
              </mc:Choice>
              <mc:Fallback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7CE1BF76-AB7C-6FD5-2117-999510327C7D}"/>
                        </a:ext>
                      </a:extLst>
                    </p:cNvPr>
                    <p:cNvPicPr/>
                    <p:nvPr/>
                  </p:nvPicPr>
                  <p:blipFill>
                    <a:blip r:embed="rId167"/>
                    <a:stretch>
                      <a:fillRect/>
                    </a:stretch>
                  </p:blipFill>
                  <p:spPr>
                    <a:xfrm>
                      <a:off x="4480300" y="2016940"/>
                      <a:ext cx="2268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BF8026E-8316-0980-EA3C-BD5C0EB078F0}"/>
                  </a:ext>
                </a:extLst>
              </p:cNvPr>
              <p:cNvGrpSpPr/>
              <p:nvPr/>
            </p:nvGrpSpPr>
            <p:grpSpPr>
              <a:xfrm>
                <a:off x="3532780" y="1994980"/>
                <a:ext cx="140400" cy="130320"/>
                <a:chOff x="3532780" y="1994980"/>
                <a:chExt cx="140400" cy="1303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68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662C771F-A227-E928-7D6F-86C89C985D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32780" y="2042140"/>
                    <a:ext cx="140400" cy="83160"/>
                  </p14:xfrm>
                </p:contentPart>
              </mc:Choice>
              <mc:Fallback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662C771F-A227-E928-7D6F-86C89C985D4F}"/>
                        </a:ext>
                      </a:extLst>
                    </p:cNvPr>
                    <p:cNvPicPr/>
                    <p:nvPr/>
                  </p:nvPicPr>
                  <p:blipFill>
                    <a:blip r:embed="rId169"/>
                    <a:stretch>
                      <a:fillRect/>
                    </a:stretch>
                  </p:blipFill>
                  <p:spPr>
                    <a:xfrm>
                      <a:off x="3523780" y="2033140"/>
                      <a:ext cx="158040" cy="10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0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09D96C1D-4BF7-90FA-3B6C-FB2C5B4D0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9780" y="1994980"/>
                    <a:ext cx="14040" cy="50040"/>
                  </p14:xfrm>
                </p:contentPart>
              </mc:Choice>
              <mc:Fallback>
                <p:pic>
                  <p:nvPicPr>
                    <p:cNvPr id="122" name="Ink 121">
                      <a:extLst>
                        <a:ext uri="{FF2B5EF4-FFF2-40B4-BE49-F238E27FC236}">
                          <a16:creationId xmlns:a16="http://schemas.microsoft.com/office/drawing/2014/main" id="{09D96C1D-4BF7-90FA-3B6C-FB2C5B4D07A2}"/>
                        </a:ext>
                      </a:extLst>
                    </p:cNvPr>
                    <p:cNvPicPr/>
                    <p:nvPr/>
                  </p:nvPicPr>
                  <p:blipFill>
                    <a:blip r:embed="rId171"/>
                    <a:stretch>
                      <a:fillRect/>
                    </a:stretch>
                  </p:blipFill>
                  <p:spPr>
                    <a:xfrm>
                      <a:off x="3640780" y="1986340"/>
                      <a:ext cx="31680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C4EFB4A-11E0-8D82-974B-5082435085FA}"/>
                </a:ext>
              </a:extLst>
            </p:cNvPr>
            <p:cNvGrpSpPr/>
            <p:nvPr/>
          </p:nvGrpSpPr>
          <p:grpSpPr>
            <a:xfrm>
              <a:off x="2815300" y="2640820"/>
              <a:ext cx="389520" cy="176400"/>
              <a:chOff x="2815300" y="2640820"/>
              <a:chExt cx="389520" cy="17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3330050E-E042-B688-4511-DCC1DC353D00}"/>
                      </a:ext>
                    </a:extLst>
                  </p14:cNvPr>
                  <p14:cNvContentPartPr/>
                  <p14:nvPr/>
                </p14:nvContentPartPr>
                <p14:xfrm>
                  <a:off x="2815300" y="2691220"/>
                  <a:ext cx="313560" cy="1836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3330050E-E042-B688-4511-DCC1DC353D00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2797300" y="2673220"/>
                    <a:ext cx="34920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0F907AF6-2214-4B06-2A53-7DEB30ACA97A}"/>
                      </a:ext>
                    </a:extLst>
                  </p14:cNvPr>
                  <p14:cNvContentPartPr/>
                  <p14:nvPr/>
                </p14:nvContentPartPr>
                <p14:xfrm>
                  <a:off x="3055420" y="2640820"/>
                  <a:ext cx="149400" cy="17640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0F907AF6-2214-4B06-2A53-7DEB30ACA97A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037780" y="2622820"/>
                    <a:ext cx="185040" cy="212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553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B2A8C-7E24-4D3A-5C0E-46DCA883B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54100"/>
                <a:ext cx="11342744" cy="5534853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rgbClr val="00B050"/>
                    </a:solidFill>
                  </a:rPr>
                  <a:t>רעיון:</a:t>
                </a:r>
                <a:r>
                  <a:rPr lang="he-IL" sz="2400" dirty="0">
                    <a:solidFill>
                      <a:schemeClr val="tx1"/>
                    </a:solidFill>
                  </a:rPr>
                  <a:t> פשוט ניקח את הצלעות המכוונות ונהפוך אותן ללא-מכוונות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rgbClr val="00B050"/>
                    </a:solidFill>
                  </a:rPr>
                  <a:t>בעיה:</a:t>
                </a:r>
                <a:r>
                  <a:rPr lang="he-IL" sz="2400" dirty="0">
                    <a:solidFill>
                      <a:schemeClr val="tx1"/>
                    </a:solidFill>
                  </a:rPr>
                  <a:t> זה יכול ליצור מעגלים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המילטונים</a:t>
                </a:r>
                <a:r>
                  <a:rPr lang="he-IL" sz="2400" dirty="0">
                    <a:solidFill>
                      <a:schemeClr val="tx1"/>
                    </a:solidFill>
                  </a:rPr>
                  <a:t> שלא היו קיימים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rgbClr val="00B050"/>
                    </a:solidFill>
                  </a:rPr>
                  <a:t>רעיון שני: </a:t>
                </a:r>
                <a:r>
                  <a:rPr lang="he-IL" sz="2400" dirty="0">
                    <a:solidFill>
                      <a:schemeClr val="tx1"/>
                    </a:solidFill>
                  </a:rPr>
                  <a:t>ניקח כל קודקוד ונפצל אותו לשלוש: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𝑚𝑖𝑑𝑑𝑙𝑒</m:t>
                        </m:r>
                      </m:sub>
                    </m:sSub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נוסיף צלעות: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e-I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e-I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</m:sSub>
                      </m:e>
                    </m:d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𝑚𝑖𝑑𝑑𝑙𝑒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tx1"/>
                    </a:solidFill>
                  </a:rPr>
                  <a:t>לכל צלע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he-IL" sz="2400" b="1" dirty="0">
                    <a:solidFill>
                      <a:schemeClr val="tx1"/>
                    </a:solidFill>
                  </a:rPr>
                  <a:t>  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נוסיף את הצלע :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2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2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B2A8C-7E24-4D3A-5C0E-46DCA883B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54100"/>
                <a:ext cx="11342744" cy="5534853"/>
              </a:xfrm>
              <a:blipFill>
                <a:blip r:embed="rId2"/>
                <a:stretch>
                  <a:fillRect r="-671" b="-43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B1C7F-0912-99DB-2DD4-006FCE34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8</a:t>
            </a:fld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2E71AC1-1716-39E2-9A10-7DA64C64FB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𝑪𝑵𝑭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𝑯𝑪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𝑯𝑳</m:t>
                      </m:r>
                      <m:sSub>
                        <m:sSubPr>
                          <m:ctrlP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he-I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he-I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𝑫𝑯𝑳</m:t>
                      </m:r>
                    </m:oMath>
                  </m:oMathPara>
                </a14:m>
                <a:br>
                  <a:rPr lang="he-IL" sz="2800" b="1" dirty="0">
                    <a:solidFill>
                      <a:schemeClr val="tx1"/>
                    </a:solidFill>
                  </a:rPr>
                </a:br>
                <a:endParaRPr lang="en-IL" sz="28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2E71AC1-1716-39E2-9A10-7DA64C64F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6" y="75666"/>
                <a:ext cx="11684000" cy="1356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Checkmark with solid fill">
            <a:extLst>
              <a:ext uri="{FF2B5EF4-FFF2-40B4-BE49-F238E27FC236}">
                <a16:creationId xmlns:a16="http://schemas.microsoft.com/office/drawing/2014/main" id="{310E952D-A73B-C12F-EB3D-51A93901D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6532" y="75666"/>
            <a:ext cx="423068" cy="788373"/>
          </a:xfrm>
          <a:prstGeom prst="rect">
            <a:avLst/>
          </a:prstGeom>
        </p:spPr>
      </p:pic>
      <p:pic>
        <p:nvPicPr>
          <p:cNvPr id="7" name="Content Placeholder 4" descr="Checkmark with solid fill">
            <a:extLst>
              <a:ext uri="{FF2B5EF4-FFF2-40B4-BE49-F238E27FC236}">
                <a16:creationId xmlns:a16="http://schemas.microsoft.com/office/drawing/2014/main" id="{8A51E9A3-E98E-5106-2D5A-73A97A71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932" y="75666"/>
            <a:ext cx="423068" cy="7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7774B-60E6-0C78-07B3-7F6CA5EDA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269047"/>
                <a:ext cx="11658600" cy="6319906"/>
              </a:xfrm>
            </p:spPr>
            <p:txBody>
              <a:bodyPr>
                <a:normAutofit lnSpcReduction="10000"/>
              </a:bodyPr>
              <a:lstStyle/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rgbClr val="00B050"/>
                    </a:solidFill>
                  </a:rPr>
                  <a:t>רעיון שני:</a:t>
                </a:r>
                <a:r>
                  <a:rPr lang="he-IL" sz="1800" dirty="0">
                    <a:solidFill>
                      <a:schemeClr val="tx1"/>
                    </a:solidFill>
                  </a:rPr>
                  <a:t> ניקח כל קודקוד ונפצל אותו לשלוש: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𝑚𝑖𝑑𝑑𝑙𝑒</m:t>
                        </m:r>
                      </m:sub>
                    </m:sSub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נוסיף צלעות: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e-IL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</m:sSub>
                      </m:e>
                    </m:d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𝑚𝑖𝑑𝑑𝑙𝑒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tx1"/>
                    </a:solidFill>
                  </a:rPr>
                  <a:t>לכל צלע </a:t>
                </a:r>
                <a14:m>
                  <m:oMath xmlns:m="http://schemas.openxmlformats.org/officeDocument/2006/math">
                    <m:r>
                      <a:rPr lang="he-IL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he-IL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he-IL" sz="1800" b="1" dirty="0">
                    <a:solidFill>
                      <a:schemeClr val="tx1"/>
                    </a:solidFill>
                  </a:rPr>
                  <a:t>  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נוסיף את הצלע :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תקפות: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𝐷𝐻𝐶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יש </a:t>
                </a:r>
                <a:r>
                  <a:rPr lang="he-IL" dirty="0" err="1">
                    <a:solidFill>
                      <a:schemeClr val="tx1"/>
                    </a:solidFill>
                  </a:rPr>
                  <a:t>בG</a:t>
                </a:r>
                <a:r>
                  <a:rPr lang="he-IL" dirty="0">
                    <a:solidFill>
                      <a:schemeClr val="tx1"/>
                    </a:solidFill>
                  </a:rPr>
                  <a:t> מעגל המילטוני מכוון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…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בגרף החדש </a:t>
                </a:r>
                <a:r>
                  <a:rPr lang="he-IL" dirty="0" err="1">
                    <a:solidFill>
                      <a:schemeClr val="tx1"/>
                    </a:solidFill>
                  </a:rPr>
                  <a:t>G</a:t>
                </a:r>
                <a:r>
                  <a:rPr lang="he-IL" dirty="0">
                    <a:solidFill>
                      <a:schemeClr val="tx1"/>
                    </a:solidFill>
                  </a:rPr>
                  <a:t>' יש את המעגל:</a:t>
                </a: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</m:sSub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</m:sSub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algn="r" rtl="1"/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7774B-60E6-0C78-07B3-7F6CA5EDA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269047"/>
                <a:ext cx="11658600" cy="6319906"/>
              </a:xfrm>
              <a:blipFill>
                <a:blip r:embed="rId2"/>
                <a:stretch>
                  <a:fillRect t="-1406" r="-871" b="-257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49007-6002-BA2D-70F8-4F5141E6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E5E0-79C7-5A40-A21F-A8B6CE145DFA}" type="slidenum">
              <a:rPr lang="en-IL" smtClean="0"/>
              <a:t>9</a:t>
            </a:fld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C8FDA5-7626-79ED-4077-5FD6EB680ECB}"/>
                  </a:ext>
                </a:extLst>
              </p:cNvPr>
              <p:cNvSpPr txBox="1"/>
              <p:nvPr/>
            </p:nvSpPr>
            <p:spPr>
              <a:xfrm>
                <a:off x="279400" y="1286911"/>
                <a:ext cx="7937500" cy="2919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sz="2000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𝐻𝐶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יש ב </a:t>
                </a:r>
                <a:r>
                  <a:rPr lang="he-IL" sz="2000" dirty="0" err="1"/>
                  <a:t>G</a:t>
                </a:r>
                <a:r>
                  <a:rPr lang="he-IL" sz="2000" dirty="0"/>
                  <a:t>׳ מעגל המילטון לא מכוון</a:t>
                </a:r>
              </a:p>
              <a:p>
                <a:pPr algn="r" rtl="1"/>
                <a:r>
                  <a:rPr lang="he-IL" sz="2000" dirty="0"/>
                  <a:t>=&gt; כיוון שעבור כל קודקוד,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𝑚𝑖𝑑𝑑𝑙𝑒</m:t>
                        </m:r>
                      </m:sub>
                    </m:sSub>
                  </m:oMath>
                </a14:m>
                <a:r>
                  <a:rPr lang="he-IL" sz="2000" dirty="0"/>
                  <a:t>  מחובר רק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sz="2000" dirty="0"/>
                  <a:t>  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he-IL" sz="2000" dirty="0"/>
                  <a:t>, וכיוון שהמעגל המילטוני, הוא חייב לעבור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he-IL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𝑚𝑖𝑑𝑑𝑙𝑒</m:t>
                        </m:r>
                      </m:sub>
                    </m:sSub>
                    <m:r>
                      <a:rPr lang="he-IL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he-IL" sz="2000" dirty="0"/>
                  <a:t>  או הפוך, </a:t>
                </a:r>
                <a:r>
                  <a:rPr lang="he-IL" sz="2000" dirty="0" err="1"/>
                  <a:t>בה״כ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בפרט, לא יכול להיות מצב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e-IL" sz="2000" dirty="0"/>
                  <a:t>  כאשר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𝑚𝑖𝑑𝑑𝑙𝑒</m:t>
                        </m:r>
                      </m:sub>
                    </m:sSub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לפי מה שאמרנו עכשיו ולפי הבנייה של הגרף, המעגל המסלול נראה כך: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𝑚𝑖𝑑𝑑𝑙𝑒</m:t>
                              </m:r>
                            </m:sub>
                          </m:sSub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𝑚𝑖𝑑𝑑𝑙𝑒</m:t>
                              </m:r>
                            </m:sub>
                          </m:sSub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e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e-I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he-IL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בגרף המקורי </a:t>
                </a:r>
                <a:r>
                  <a:rPr lang="he-IL" sz="2000" dirty="0" err="1"/>
                  <a:t>G</a:t>
                </a:r>
                <a:r>
                  <a:rPr lang="he-IL" sz="2000" dirty="0"/>
                  <a:t> יש מעגל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i="1">
                        <a:latin typeface="Cambria Math" panose="02040503050406030204" pitchFamily="18" charset="0"/>
                      </a:rPr>
                      <m:t>→ …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𝐷𝐻𝐶</m:t>
                    </m:r>
                  </m:oMath>
                </a14:m>
                <a:endParaRPr lang="he-IL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C8FDA5-7626-79ED-4077-5FD6EB68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286911"/>
                <a:ext cx="7937500" cy="2919774"/>
              </a:xfrm>
              <a:prstGeom prst="rect">
                <a:avLst/>
              </a:prstGeom>
              <a:blipFill>
                <a:blip r:embed="rId3"/>
                <a:stretch>
                  <a:fillRect t="-1299" r="-639" b="-21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0C1618-6AB6-374D-A79E-5112CA7629FC}" vid="{E7975F45-081E-D941-9ECA-DD54EFB368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708</TotalTime>
  <Words>1901</Words>
  <Application>Microsoft Macintosh PowerPoint</Application>
  <PresentationFormat>Widescreen</PresentationFormat>
  <Paragraphs>242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Cambria Math</vt:lpstr>
      <vt:lpstr>Corbel</vt:lpstr>
      <vt:lpstr>Theme1</vt:lpstr>
      <vt:lpstr>חישוביות</vt:lpstr>
      <vt:lpstr>תזכורת</vt:lpstr>
      <vt:lpstr>תרגיל </vt:lpstr>
      <vt:lpstr>הגדרת שפות</vt:lpstr>
      <vt:lpstr>CNF-SAT≤_p 3-CNF-SAT≤_p VC≤_p DHC≤_p HC≤_p HL≤_p DHL </vt:lpstr>
      <vt:lpstr>CNF-SAT≤_p 3-CNF-SAT≤_p VC≤_p DHC≤_p HC≤_p HL≤_p DHL </vt:lpstr>
      <vt:lpstr>CNF-SAT≤_p 3-CNF-SAT≤_p VC≤_p DHC≤_p HC≤_p HL≤_p DHL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תרגיל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ניר סון</dc:creator>
  <cp:lastModifiedBy>ניר סון</cp:lastModifiedBy>
  <cp:revision>81</cp:revision>
  <dcterms:created xsi:type="dcterms:W3CDTF">2022-08-22T07:32:28Z</dcterms:created>
  <dcterms:modified xsi:type="dcterms:W3CDTF">2022-08-22T19:20:33Z</dcterms:modified>
</cp:coreProperties>
</file>