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77" r:id="rId4"/>
    <p:sldId id="279" r:id="rId5"/>
    <p:sldId id="260" r:id="rId6"/>
    <p:sldId id="276" r:id="rId7"/>
    <p:sldId id="263" r:id="rId8"/>
    <p:sldId id="284" r:id="rId9"/>
    <p:sldId id="283" r:id="rId10"/>
    <p:sldId id="282" r:id="rId11"/>
    <p:sldId id="261" r:id="rId12"/>
    <p:sldId id="262" r:id="rId13"/>
    <p:sldId id="295" r:id="rId14"/>
    <p:sldId id="296" r:id="rId15"/>
    <p:sldId id="264" r:id="rId16"/>
    <p:sldId id="272" r:id="rId17"/>
    <p:sldId id="273" r:id="rId18"/>
    <p:sldId id="275" r:id="rId19"/>
    <p:sldId id="293" r:id="rId20"/>
    <p:sldId id="294" r:id="rId21"/>
    <p:sldId id="287" r:id="rId22"/>
    <p:sldId id="288" r:id="rId23"/>
    <p:sldId id="257" r:id="rId24"/>
    <p:sldId id="289" r:id="rId25"/>
    <p:sldId id="290" r:id="rId26"/>
    <p:sldId id="291" r:id="rId27"/>
    <p:sldId id="292" r:id="rId28"/>
    <p:sldId id="266" r:id="rId29"/>
    <p:sldId id="265" r:id="rId30"/>
    <p:sldId id="280" r:id="rId31"/>
    <p:sldId id="281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22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ifferentStuff\Teaching\DeepLearning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Accuracy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[2]MLPres!$B$1:$B$962</c:f>
              <c:numCache>
                <c:formatCode>General</c:formatCode>
                <c:ptCount val="962"/>
                <c:pt idx="0">
                  <c:v>0.38109999999999999</c:v>
                </c:pt>
                <c:pt idx="1">
                  <c:v>0.60949998999999999</c:v>
                </c:pt>
                <c:pt idx="2">
                  <c:v>0.69610000000000005</c:v>
                </c:pt>
                <c:pt idx="3">
                  <c:v>0.75199996999999996</c:v>
                </c:pt>
                <c:pt idx="4">
                  <c:v>0.78430003000000004</c:v>
                </c:pt>
                <c:pt idx="5">
                  <c:v>0.80739998999999996</c:v>
                </c:pt>
                <c:pt idx="6">
                  <c:v>0.82349998000000002</c:v>
                </c:pt>
                <c:pt idx="7">
                  <c:v>0.83639996999999999</c:v>
                </c:pt>
                <c:pt idx="8">
                  <c:v>0.84859996999999998</c:v>
                </c:pt>
                <c:pt idx="9">
                  <c:v>0.85629999999999995</c:v>
                </c:pt>
                <c:pt idx="10">
                  <c:v>0.86549997000000001</c:v>
                </c:pt>
                <c:pt idx="11">
                  <c:v>0.87180000999999996</c:v>
                </c:pt>
                <c:pt idx="12">
                  <c:v>0.87720001000000003</c:v>
                </c:pt>
                <c:pt idx="13">
                  <c:v>0.88039999999999996</c:v>
                </c:pt>
                <c:pt idx="14">
                  <c:v>0.88360000000000005</c:v>
                </c:pt>
                <c:pt idx="15">
                  <c:v>0.88789998999999997</c:v>
                </c:pt>
                <c:pt idx="16">
                  <c:v>0.88980000999999997</c:v>
                </c:pt>
                <c:pt idx="17">
                  <c:v>0.89319998</c:v>
                </c:pt>
                <c:pt idx="18">
                  <c:v>0.89590000999999997</c:v>
                </c:pt>
                <c:pt idx="19">
                  <c:v>0.89740001999999996</c:v>
                </c:pt>
                <c:pt idx="20">
                  <c:v>0.89889996999999999</c:v>
                </c:pt>
                <c:pt idx="21">
                  <c:v>0.90039997999999999</c:v>
                </c:pt>
                <c:pt idx="22">
                  <c:v>0.90159999999999996</c:v>
                </c:pt>
                <c:pt idx="23">
                  <c:v>0.90350001999999996</c:v>
                </c:pt>
                <c:pt idx="24">
                  <c:v>0.90480000000000005</c:v>
                </c:pt>
                <c:pt idx="25">
                  <c:v>0.90549999000000003</c:v>
                </c:pt>
                <c:pt idx="26">
                  <c:v>0.90719998000000002</c:v>
                </c:pt>
                <c:pt idx="27">
                  <c:v>0.90829998000000001</c:v>
                </c:pt>
                <c:pt idx="28">
                  <c:v>0.90979999</c:v>
                </c:pt>
                <c:pt idx="29">
                  <c:v>0.91049999000000004</c:v>
                </c:pt>
                <c:pt idx="30">
                  <c:v>0.91140001999999998</c:v>
                </c:pt>
                <c:pt idx="31">
                  <c:v>0.91210002000000001</c:v>
                </c:pt>
                <c:pt idx="32">
                  <c:v>0.91310000000000002</c:v>
                </c:pt>
                <c:pt idx="33">
                  <c:v>0.91420000999999995</c:v>
                </c:pt>
                <c:pt idx="34">
                  <c:v>0.91520000000000001</c:v>
                </c:pt>
                <c:pt idx="35">
                  <c:v>0.91579997999999996</c:v>
                </c:pt>
                <c:pt idx="36">
                  <c:v>0.91619998000000002</c:v>
                </c:pt>
                <c:pt idx="37">
                  <c:v>0.91780001</c:v>
                </c:pt>
                <c:pt idx="38">
                  <c:v>0.91820002000000001</c:v>
                </c:pt>
                <c:pt idx="39">
                  <c:v>0.91869997999999997</c:v>
                </c:pt>
                <c:pt idx="40">
                  <c:v>0.92000002000000003</c:v>
                </c:pt>
                <c:pt idx="41">
                  <c:v>0.91990000000000005</c:v>
                </c:pt>
                <c:pt idx="42">
                  <c:v>0.92150003000000003</c:v>
                </c:pt>
                <c:pt idx="43">
                  <c:v>0.92129998999999996</c:v>
                </c:pt>
                <c:pt idx="44">
                  <c:v>0.92229998000000002</c:v>
                </c:pt>
                <c:pt idx="45">
                  <c:v>0.92379999000000002</c:v>
                </c:pt>
                <c:pt idx="46">
                  <c:v>0.92400002000000003</c:v>
                </c:pt>
                <c:pt idx="47">
                  <c:v>0.92430000999999995</c:v>
                </c:pt>
                <c:pt idx="48">
                  <c:v>0.92510002999999996</c:v>
                </c:pt>
                <c:pt idx="49">
                  <c:v>0.92500000999999998</c:v>
                </c:pt>
                <c:pt idx="50">
                  <c:v>0.92559999000000004</c:v>
                </c:pt>
                <c:pt idx="51">
                  <c:v>0.92570001000000002</c:v>
                </c:pt>
                <c:pt idx="52">
                  <c:v>0.92619996999999998</c:v>
                </c:pt>
                <c:pt idx="53">
                  <c:v>0.92659997999999999</c:v>
                </c:pt>
                <c:pt idx="54">
                  <c:v>0.92659997999999999</c:v>
                </c:pt>
                <c:pt idx="55">
                  <c:v>0.92720002000000001</c:v>
                </c:pt>
                <c:pt idx="56">
                  <c:v>0.92769997999999998</c:v>
                </c:pt>
                <c:pt idx="57">
                  <c:v>0.92849999999999999</c:v>
                </c:pt>
                <c:pt idx="58">
                  <c:v>0.92849999999999999</c:v>
                </c:pt>
                <c:pt idx="59">
                  <c:v>0.92919998999999998</c:v>
                </c:pt>
                <c:pt idx="60">
                  <c:v>0.92940003000000004</c:v>
                </c:pt>
                <c:pt idx="61">
                  <c:v>0.93049996999999995</c:v>
                </c:pt>
                <c:pt idx="62">
                  <c:v>0.93010002000000003</c:v>
                </c:pt>
                <c:pt idx="63">
                  <c:v>0.93059999000000004</c:v>
                </c:pt>
                <c:pt idx="64">
                  <c:v>0.93180001000000001</c:v>
                </c:pt>
                <c:pt idx="65">
                  <c:v>0.93159997000000005</c:v>
                </c:pt>
                <c:pt idx="66">
                  <c:v>0.93269997999999998</c:v>
                </c:pt>
                <c:pt idx="67">
                  <c:v>0.93279999000000002</c:v>
                </c:pt>
                <c:pt idx="68">
                  <c:v>0.93290001</c:v>
                </c:pt>
                <c:pt idx="69">
                  <c:v>0.93330002000000001</c:v>
                </c:pt>
                <c:pt idx="70">
                  <c:v>0.93379997999999997</c:v>
                </c:pt>
                <c:pt idx="71">
                  <c:v>0.93379997999999997</c:v>
                </c:pt>
                <c:pt idx="72">
                  <c:v>0.93409997</c:v>
                </c:pt>
                <c:pt idx="73">
                  <c:v>0.93480003</c:v>
                </c:pt>
                <c:pt idx="74">
                  <c:v>0.93489999000000001</c:v>
                </c:pt>
                <c:pt idx="75">
                  <c:v>0.93540000999999995</c:v>
                </c:pt>
                <c:pt idx="76">
                  <c:v>0.93550003000000004</c:v>
                </c:pt>
                <c:pt idx="77">
                  <c:v>0.93620002000000002</c:v>
                </c:pt>
                <c:pt idx="78">
                  <c:v>0.93650001000000005</c:v>
                </c:pt>
                <c:pt idx="79">
                  <c:v>0.93739998000000002</c:v>
                </c:pt>
                <c:pt idx="80">
                  <c:v>0.93839996999999997</c:v>
                </c:pt>
                <c:pt idx="81">
                  <c:v>0.93790001000000001</c:v>
                </c:pt>
                <c:pt idx="82">
                  <c:v>0.93900001</c:v>
                </c:pt>
                <c:pt idx="83">
                  <c:v>0.93919998000000005</c:v>
                </c:pt>
                <c:pt idx="84">
                  <c:v>0.93949996999999996</c:v>
                </c:pt>
                <c:pt idx="85">
                  <c:v>0.93930000000000002</c:v>
                </c:pt>
                <c:pt idx="86">
                  <c:v>0.93900001</c:v>
                </c:pt>
                <c:pt idx="87">
                  <c:v>0.94010000999999999</c:v>
                </c:pt>
                <c:pt idx="88">
                  <c:v>0.94</c:v>
                </c:pt>
                <c:pt idx="89">
                  <c:v>0.94029998999999997</c:v>
                </c:pt>
                <c:pt idx="90">
                  <c:v>0.94080001000000002</c:v>
                </c:pt>
                <c:pt idx="91">
                  <c:v>0.94169997999999999</c:v>
                </c:pt>
                <c:pt idx="92">
                  <c:v>0.94190001000000001</c:v>
                </c:pt>
                <c:pt idx="93">
                  <c:v>0.94129996999999999</c:v>
                </c:pt>
                <c:pt idx="94">
                  <c:v>0.94209999</c:v>
                </c:pt>
                <c:pt idx="95">
                  <c:v>0.94220000999999998</c:v>
                </c:pt>
                <c:pt idx="96">
                  <c:v>0.94230002000000002</c:v>
                </c:pt>
                <c:pt idx="97">
                  <c:v>0.94270003000000002</c:v>
                </c:pt>
                <c:pt idx="98">
                  <c:v>0.94309997999999995</c:v>
                </c:pt>
                <c:pt idx="99">
                  <c:v>0.94370001999999997</c:v>
                </c:pt>
                <c:pt idx="100">
                  <c:v>0.94370001999999997</c:v>
                </c:pt>
                <c:pt idx="101">
                  <c:v>0.94410002000000004</c:v>
                </c:pt>
                <c:pt idx="102">
                  <c:v>0.94430000000000003</c:v>
                </c:pt>
                <c:pt idx="103">
                  <c:v>0.94489997999999997</c:v>
                </c:pt>
                <c:pt idx="104">
                  <c:v>0.94480001999999996</c:v>
                </c:pt>
                <c:pt idx="105">
                  <c:v>0.94450003000000005</c:v>
                </c:pt>
                <c:pt idx="106">
                  <c:v>0.94529998000000004</c:v>
                </c:pt>
                <c:pt idx="107">
                  <c:v>0.94529998000000004</c:v>
                </c:pt>
                <c:pt idx="108">
                  <c:v>0.94569999000000005</c:v>
                </c:pt>
                <c:pt idx="109">
                  <c:v>0.94580001000000002</c:v>
                </c:pt>
                <c:pt idx="110">
                  <c:v>0.94580001000000002</c:v>
                </c:pt>
                <c:pt idx="111">
                  <c:v>0.94630002999999996</c:v>
                </c:pt>
                <c:pt idx="112">
                  <c:v>0.94599997999999996</c:v>
                </c:pt>
                <c:pt idx="113">
                  <c:v>0.94620000999999998</c:v>
                </c:pt>
                <c:pt idx="114">
                  <c:v>0.94620000999999998</c:v>
                </c:pt>
                <c:pt idx="115">
                  <c:v>0.94730002000000002</c:v>
                </c:pt>
                <c:pt idx="116">
                  <c:v>0.94669998</c:v>
                </c:pt>
                <c:pt idx="117">
                  <c:v>0.94760001000000005</c:v>
                </c:pt>
                <c:pt idx="118">
                  <c:v>0.94739996999999998</c:v>
                </c:pt>
                <c:pt idx="119">
                  <c:v>0.94779997999999999</c:v>
                </c:pt>
                <c:pt idx="120">
                  <c:v>0.94789999999999996</c:v>
                </c:pt>
                <c:pt idx="121">
                  <c:v>0.94830000000000003</c:v>
                </c:pt>
                <c:pt idx="122">
                  <c:v>0.94889997999999998</c:v>
                </c:pt>
                <c:pt idx="123">
                  <c:v>0.94910002000000004</c:v>
                </c:pt>
                <c:pt idx="124">
                  <c:v>0.94859998999999995</c:v>
                </c:pt>
                <c:pt idx="125">
                  <c:v>0.94940000999999996</c:v>
                </c:pt>
                <c:pt idx="126">
                  <c:v>0.94980001000000003</c:v>
                </c:pt>
                <c:pt idx="127">
                  <c:v>0.94959998000000001</c:v>
                </c:pt>
                <c:pt idx="128">
                  <c:v>0.94980001000000003</c:v>
                </c:pt>
                <c:pt idx="129">
                  <c:v>0.94989997000000004</c:v>
                </c:pt>
                <c:pt idx="130">
                  <c:v>0.95060003000000004</c:v>
                </c:pt>
                <c:pt idx="131">
                  <c:v>0.95020002000000003</c:v>
                </c:pt>
                <c:pt idx="132">
                  <c:v>0.95069999000000005</c:v>
                </c:pt>
                <c:pt idx="133">
                  <c:v>0.95160001999999999</c:v>
                </c:pt>
                <c:pt idx="134">
                  <c:v>0.95079999999999998</c:v>
                </c:pt>
                <c:pt idx="135">
                  <c:v>0.95139998000000003</c:v>
                </c:pt>
                <c:pt idx="136">
                  <c:v>0.95139998000000003</c:v>
                </c:pt>
                <c:pt idx="137">
                  <c:v>0.95179999000000004</c:v>
                </c:pt>
                <c:pt idx="138">
                  <c:v>0.95209997999999996</c:v>
                </c:pt>
                <c:pt idx="139">
                  <c:v>0.95230000999999997</c:v>
                </c:pt>
                <c:pt idx="140">
                  <c:v>0.95230000999999997</c:v>
                </c:pt>
                <c:pt idx="141">
                  <c:v>0.95270001999999998</c:v>
                </c:pt>
                <c:pt idx="142">
                  <c:v>0.95240002999999995</c:v>
                </c:pt>
                <c:pt idx="143">
                  <c:v>0.95310002999999999</c:v>
                </c:pt>
                <c:pt idx="144">
                  <c:v>0.95300001000000001</c:v>
                </c:pt>
                <c:pt idx="145">
                  <c:v>0.95300001000000001</c:v>
                </c:pt>
                <c:pt idx="146">
                  <c:v>0.95330000000000004</c:v>
                </c:pt>
                <c:pt idx="147">
                  <c:v>0.95300001000000001</c:v>
                </c:pt>
                <c:pt idx="148">
                  <c:v>0.95349996999999997</c:v>
                </c:pt>
                <c:pt idx="149">
                  <c:v>0.95380001999999997</c:v>
                </c:pt>
                <c:pt idx="150">
                  <c:v>0.95319997999999995</c:v>
                </c:pt>
                <c:pt idx="151">
                  <c:v>0.95440000000000003</c:v>
                </c:pt>
                <c:pt idx="152">
                  <c:v>0.95349996999999997</c:v>
                </c:pt>
                <c:pt idx="153">
                  <c:v>0.95410001</c:v>
                </c:pt>
                <c:pt idx="154">
                  <c:v>0.95420002999999998</c:v>
                </c:pt>
                <c:pt idx="155">
                  <c:v>0.95399999999999996</c:v>
                </c:pt>
                <c:pt idx="156">
                  <c:v>0.95440000000000003</c:v>
                </c:pt>
                <c:pt idx="157">
                  <c:v>0.95420002999999998</c:v>
                </c:pt>
                <c:pt idx="158">
                  <c:v>0.95459998000000001</c:v>
                </c:pt>
                <c:pt idx="159">
                  <c:v>0.95480001000000003</c:v>
                </c:pt>
                <c:pt idx="160">
                  <c:v>0.95480001000000003</c:v>
                </c:pt>
                <c:pt idx="161">
                  <c:v>0.95490003000000001</c:v>
                </c:pt>
                <c:pt idx="162">
                  <c:v>0.95550000999999996</c:v>
                </c:pt>
                <c:pt idx="163">
                  <c:v>0.95609999000000001</c:v>
                </c:pt>
                <c:pt idx="164">
                  <c:v>0.95560001999999999</c:v>
                </c:pt>
                <c:pt idx="165">
                  <c:v>0.95560001999999999</c:v>
                </c:pt>
                <c:pt idx="166">
                  <c:v>0.95609999000000001</c:v>
                </c:pt>
                <c:pt idx="167">
                  <c:v>0.95639998000000004</c:v>
                </c:pt>
                <c:pt idx="168">
                  <c:v>0.95649998999999997</c:v>
                </c:pt>
                <c:pt idx="169">
                  <c:v>0.95620000000000005</c:v>
                </c:pt>
                <c:pt idx="170">
                  <c:v>0.95660000999999995</c:v>
                </c:pt>
                <c:pt idx="171">
                  <c:v>0.95660000999999995</c:v>
                </c:pt>
                <c:pt idx="172">
                  <c:v>0.95670003000000003</c:v>
                </c:pt>
                <c:pt idx="173">
                  <c:v>0.95689999999999997</c:v>
                </c:pt>
                <c:pt idx="174">
                  <c:v>0.95689999999999997</c:v>
                </c:pt>
                <c:pt idx="175">
                  <c:v>0.95689999999999997</c:v>
                </c:pt>
                <c:pt idx="176">
                  <c:v>0.95700001999999995</c:v>
                </c:pt>
                <c:pt idx="177">
                  <c:v>0.95719999</c:v>
                </c:pt>
                <c:pt idx="178">
                  <c:v>0.95730000999999998</c:v>
                </c:pt>
                <c:pt idx="179">
                  <c:v>0.95709997000000002</c:v>
                </c:pt>
                <c:pt idx="180">
                  <c:v>0.95719999</c:v>
                </c:pt>
                <c:pt idx="181">
                  <c:v>0.95730000999999998</c:v>
                </c:pt>
                <c:pt idx="182">
                  <c:v>0.95689999999999997</c:v>
                </c:pt>
                <c:pt idx="183">
                  <c:v>0.95709997000000002</c:v>
                </c:pt>
                <c:pt idx="184">
                  <c:v>0.95730000999999998</c:v>
                </c:pt>
                <c:pt idx="185">
                  <c:v>0.95789999000000003</c:v>
                </c:pt>
                <c:pt idx="186">
                  <c:v>0.95760000000000001</c:v>
                </c:pt>
                <c:pt idx="187">
                  <c:v>0.95760000000000001</c:v>
                </c:pt>
                <c:pt idx="188">
                  <c:v>0.95779996999999995</c:v>
                </c:pt>
                <c:pt idx="189">
                  <c:v>0.95760000000000001</c:v>
                </c:pt>
                <c:pt idx="190">
                  <c:v>0.95770001000000005</c:v>
                </c:pt>
                <c:pt idx="191">
                  <c:v>0.95810002000000005</c:v>
                </c:pt>
                <c:pt idx="192">
                  <c:v>0.95799999999999996</c:v>
                </c:pt>
                <c:pt idx="193">
                  <c:v>0.95829998999999999</c:v>
                </c:pt>
                <c:pt idx="194">
                  <c:v>0.95789999000000003</c:v>
                </c:pt>
                <c:pt idx="195">
                  <c:v>0.95819997999999995</c:v>
                </c:pt>
                <c:pt idx="196">
                  <c:v>0.95829998999999999</c:v>
                </c:pt>
                <c:pt idx="197">
                  <c:v>0.95880001999999998</c:v>
                </c:pt>
                <c:pt idx="198">
                  <c:v>0.95850002999999995</c:v>
                </c:pt>
                <c:pt idx="199">
                  <c:v>0.95889997000000005</c:v>
                </c:pt>
                <c:pt idx="200">
                  <c:v>0.95880001999999998</c:v>
                </c:pt>
                <c:pt idx="201">
                  <c:v>0.95850002999999995</c:v>
                </c:pt>
                <c:pt idx="202">
                  <c:v>0.95829998999999999</c:v>
                </c:pt>
                <c:pt idx="203">
                  <c:v>0.95829998999999999</c:v>
                </c:pt>
                <c:pt idx="204">
                  <c:v>0.95880001999999998</c:v>
                </c:pt>
                <c:pt idx="205">
                  <c:v>0.95889997000000005</c:v>
                </c:pt>
                <c:pt idx="206">
                  <c:v>0.95859998000000002</c:v>
                </c:pt>
                <c:pt idx="207">
                  <c:v>0.95899999000000002</c:v>
                </c:pt>
                <c:pt idx="208">
                  <c:v>0.95889997000000005</c:v>
                </c:pt>
                <c:pt idx="209">
                  <c:v>0.95929998000000005</c:v>
                </c:pt>
                <c:pt idx="210">
                  <c:v>0.95940000000000003</c:v>
                </c:pt>
                <c:pt idx="211">
                  <c:v>0.95940000000000003</c:v>
                </c:pt>
                <c:pt idx="212">
                  <c:v>0.95929998000000005</c:v>
                </c:pt>
                <c:pt idx="213">
                  <c:v>0.95979999999999999</c:v>
                </c:pt>
                <c:pt idx="214">
                  <c:v>0.95950000999999996</c:v>
                </c:pt>
                <c:pt idx="215">
                  <c:v>0.95950000999999996</c:v>
                </c:pt>
                <c:pt idx="216">
                  <c:v>0.96020000999999999</c:v>
                </c:pt>
                <c:pt idx="217">
                  <c:v>0.95950000999999996</c:v>
                </c:pt>
                <c:pt idx="218">
                  <c:v>0.95979999999999999</c:v>
                </c:pt>
                <c:pt idx="219">
                  <c:v>0.95969998999999995</c:v>
                </c:pt>
                <c:pt idx="220">
                  <c:v>0.95979999999999999</c:v>
                </c:pt>
                <c:pt idx="221">
                  <c:v>0.95999997999999997</c:v>
                </c:pt>
                <c:pt idx="222">
                  <c:v>0.96030002999999997</c:v>
                </c:pt>
                <c:pt idx="223">
                  <c:v>0.95969998999999995</c:v>
                </c:pt>
                <c:pt idx="224">
                  <c:v>0.96009999999999995</c:v>
                </c:pt>
                <c:pt idx="225">
                  <c:v>0.95999997999999997</c:v>
                </c:pt>
                <c:pt idx="226">
                  <c:v>0.95969998999999995</c:v>
                </c:pt>
                <c:pt idx="227">
                  <c:v>0.96020000999999999</c:v>
                </c:pt>
                <c:pt idx="228">
                  <c:v>0.96030002999999997</c:v>
                </c:pt>
                <c:pt idx="229">
                  <c:v>0.96009999999999995</c:v>
                </c:pt>
                <c:pt idx="230">
                  <c:v>0.96020000999999999</c:v>
                </c:pt>
                <c:pt idx="231">
                  <c:v>0.95999997999999997</c:v>
                </c:pt>
                <c:pt idx="232">
                  <c:v>0.96030002999999997</c:v>
                </c:pt>
                <c:pt idx="233">
                  <c:v>0.96030002999999997</c:v>
                </c:pt>
                <c:pt idx="234">
                  <c:v>0.96050000000000002</c:v>
                </c:pt>
                <c:pt idx="235">
                  <c:v>0.96050000000000002</c:v>
                </c:pt>
                <c:pt idx="236">
                  <c:v>0.96060002</c:v>
                </c:pt>
                <c:pt idx="237">
                  <c:v>0.96039998999999998</c:v>
                </c:pt>
                <c:pt idx="238">
                  <c:v>0.96090001000000003</c:v>
                </c:pt>
                <c:pt idx="239">
                  <c:v>0.96069998000000001</c:v>
                </c:pt>
                <c:pt idx="240">
                  <c:v>0.96069998000000001</c:v>
                </c:pt>
                <c:pt idx="241">
                  <c:v>0.96069998000000001</c:v>
                </c:pt>
                <c:pt idx="242">
                  <c:v>0.96079999000000005</c:v>
                </c:pt>
                <c:pt idx="243">
                  <c:v>0.96100003000000001</c:v>
                </c:pt>
                <c:pt idx="244">
                  <c:v>0.96060002</c:v>
                </c:pt>
                <c:pt idx="245">
                  <c:v>0.96060002</c:v>
                </c:pt>
                <c:pt idx="246">
                  <c:v>0.96090001000000003</c:v>
                </c:pt>
                <c:pt idx="247">
                  <c:v>0.96100003000000001</c:v>
                </c:pt>
                <c:pt idx="248">
                  <c:v>0.96120000000000005</c:v>
                </c:pt>
                <c:pt idx="249">
                  <c:v>0.96130002000000003</c:v>
                </c:pt>
                <c:pt idx="250">
                  <c:v>0.96090001000000003</c:v>
                </c:pt>
                <c:pt idx="251">
                  <c:v>0.96120000000000005</c:v>
                </c:pt>
                <c:pt idx="252">
                  <c:v>0.96130002000000003</c:v>
                </c:pt>
                <c:pt idx="253">
                  <c:v>0.96149998999999997</c:v>
                </c:pt>
                <c:pt idx="254">
                  <c:v>0.96149998999999997</c:v>
                </c:pt>
                <c:pt idx="255">
                  <c:v>0.96170001999999999</c:v>
                </c:pt>
                <c:pt idx="256">
                  <c:v>0.96149998999999997</c:v>
                </c:pt>
                <c:pt idx="257">
                  <c:v>0.96170001999999999</c:v>
                </c:pt>
                <c:pt idx="258">
                  <c:v>0.96200001000000002</c:v>
                </c:pt>
                <c:pt idx="259">
                  <c:v>0.96160000999999995</c:v>
                </c:pt>
                <c:pt idx="260">
                  <c:v>0.96200001000000002</c:v>
                </c:pt>
                <c:pt idx="261">
                  <c:v>0.96170001999999999</c:v>
                </c:pt>
                <c:pt idx="262">
                  <c:v>0.96219999</c:v>
                </c:pt>
                <c:pt idx="263">
                  <c:v>0.96240002000000002</c:v>
                </c:pt>
                <c:pt idx="264">
                  <c:v>0.96210002999999999</c:v>
                </c:pt>
                <c:pt idx="265">
                  <c:v>0.96210002999999999</c:v>
                </c:pt>
                <c:pt idx="266">
                  <c:v>0.96210002999999999</c:v>
                </c:pt>
                <c:pt idx="267">
                  <c:v>0.96219999</c:v>
                </c:pt>
                <c:pt idx="268">
                  <c:v>0.96230000000000004</c:v>
                </c:pt>
                <c:pt idx="269">
                  <c:v>0.96189999999999998</c:v>
                </c:pt>
                <c:pt idx="270">
                  <c:v>0.96240002000000002</c:v>
                </c:pt>
                <c:pt idx="271">
                  <c:v>0.96210002999999999</c:v>
                </c:pt>
                <c:pt idx="272">
                  <c:v>0.96249998000000003</c:v>
                </c:pt>
                <c:pt idx="273">
                  <c:v>0.96230000000000004</c:v>
                </c:pt>
                <c:pt idx="274">
                  <c:v>0.96210002999999999</c:v>
                </c:pt>
                <c:pt idx="275">
                  <c:v>0.96210002999999999</c:v>
                </c:pt>
                <c:pt idx="276">
                  <c:v>0.96219999</c:v>
                </c:pt>
                <c:pt idx="277">
                  <c:v>0.96219999</c:v>
                </c:pt>
                <c:pt idx="278">
                  <c:v>0.96240002000000002</c:v>
                </c:pt>
                <c:pt idx="279">
                  <c:v>0.96240002000000002</c:v>
                </c:pt>
                <c:pt idx="280">
                  <c:v>0.96219999</c:v>
                </c:pt>
                <c:pt idx="281">
                  <c:v>0.96259998999999996</c:v>
                </c:pt>
                <c:pt idx="282">
                  <c:v>0.96249998000000003</c:v>
                </c:pt>
                <c:pt idx="283">
                  <c:v>0.96259998999999996</c:v>
                </c:pt>
                <c:pt idx="284">
                  <c:v>0.96329998999999999</c:v>
                </c:pt>
                <c:pt idx="285">
                  <c:v>0.96280003000000003</c:v>
                </c:pt>
                <c:pt idx="286">
                  <c:v>0.96299999999999997</c:v>
                </c:pt>
                <c:pt idx="287">
                  <c:v>0.96289997999999999</c:v>
                </c:pt>
                <c:pt idx="288">
                  <c:v>0.96329998999999999</c:v>
                </c:pt>
                <c:pt idx="289">
                  <c:v>0.96329998999999999</c:v>
                </c:pt>
                <c:pt idx="290">
                  <c:v>0.96329998999999999</c:v>
                </c:pt>
                <c:pt idx="291">
                  <c:v>0.96350002000000001</c:v>
                </c:pt>
                <c:pt idx="292">
                  <c:v>0.96359998000000002</c:v>
                </c:pt>
                <c:pt idx="293">
                  <c:v>0.96329998999999999</c:v>
                </c:pt>
                <c:pt idx="294">
                  <c:v>0.96350002000000001</c:v>
                </c:pt>
                <c:pt idx="295">
                  <c:v>0.96390003000000002</c:v>
                </c:pt>
                <c:pt idx="296">
                  <c:v>0.96390003000000002</c:v>
                </c:pt>
                <c:pt idx="297">
                  <c:v>0.96409999999999996</c:v>
                </c:pt>
                <c:pt idx="298">
                  <c:v>0.96390003000000002</c:v>
                </c:pt>
                <c:pt idx="299">
                  <c:v>0.96399999000000003</c:v>
                </c:pt>
                <c:pt idx="300">
                  <c:v>0.96399999000000003</c:v>
                </c:pt>
                <c:pt idx="301">
                  <c:v>0.96409999999999996</c:v>
                </c:pt>
                <c:pt idx="302">
                  <c:v>0.96409999999999996</c:v>
                </c:pt>
                <c:pt idx="303">
                  <c:v>0.96429997999999995</c:v>
                </c:pt>
                <c:pt idx="304">
                  <c:v>0.96439998999999998</c:v>
                </c:pt>
                <c:pt idx="305">
                  <c:v>0.96439998999999998</c:v>
                </c:pt>
                <c:pt idx="306">
                  <c:v>0.96490001999999997</c:v>
                </c:pt>
                <c:pt idx="307">
                  <c:v>0.96460003000000005</c:v>
                </c:pt>
                <c:pt idx="308">
                  <c:v>0.96450000999999996</c:v>
                </c:pt>
                <c:pt idx="309">
                  <c:v>0.96450000999999996</c:v>
                </c:pt>
                <c:pt idx="310">
                  <c:v>0.96460003000000005</c:v>
                </c:pt>
                <c:pt idx="311">
                  <c:v>0.96469998000000001</c:v>
                </c:pt>
                <c:pt idx="312">
                  <c:v>0.96469998000000001</c:v>
                </c:pt>
                <c:pt idx="313">
                  <c:v>0.96499997000000004</c:v>
                </c:pt>
                <c:pt idx="314">
                  <c:v>0.96490001999999997</c:v>
                </c:pt>
                <c:pt idx="315">
                  <c:v>0.96469998000000001</c:v>
                </c:pt>
                <c:pt idx="316">
                  <c:v>0.96520001</c:v>
                </c:pt>
                <c:pt idx="317">
                  <c:v>0.96499997000000004</c:v>
                </c:pt>
                <c:pt idx="318">
                  <c:v>0.96499997000000004</c:v>
                </c:pt>
                <c:pt idx="319">
                  <c:v>0.96530002000000004</c:v>
                </c:pt>
                <c:pt idx="320">
                  <c:v>0.96509999000000002</c:v>
                </c:pt>
                <c:pt idx="321">
                  <c:v>0.96520001</c:v>
                </c:pt>
                <c:pt idx="322">
                  <c:v>0.96530002000000004</c:v>
                </c:pt>
                <c:pt idx="323">
                  <c:v>0.96539998000000005</c:v>
                </c:pt>
                <c:pt idx="324">
                  <c:v>0.96530002000000004</c:v>
                </c:pt>
                <c:pt idx="325">
                  <c:v>0.96589999999999998</c:v>
                </c:pt>
                <c:pt idx="326">
                  <c:v>0.96560000999999995</c:v>
                </c:pt>
                <c:pt idx="327">
                  <c:v>0.96499997000000004</c:v>
                </c:pt>
                <c:pt idx="328">
                  <c:v>0.96600001999999996</c:v>
                </c:pt>
                <c:pt idx="329">
                  <c:v>0.96600001999999996</c:v>
                </c:pt>
                <c:pt idx="330">
                  <c:v>0.96579999000000005</c:v>
                </c:pt>
                <c:pt idx="331">
                  <c:v>0.96619999000000001</c:v>
                </c:pt>
                <c:pt idx="332">
                  <c:v>0.96560000999999995</c:v>
                </c:pt>
                <c:pt idx="333">
                  <c:v>0.96550000000000002</c:v>
                </c:pt>
                <c:pt idx="334">
                  <c:v>0.96609997999999997</c:v>
                </c:pt>
                <c:pt idx="335">
                  <c:v>0.96600001999999996</c:v>
                </c:pt>
                <c:pt idx="336">
                  <c:v>0.96619999000000001</c:v>
                </c:pt>
                <c:pt idx="337">
                  <c:v>0.96649998000000004</c:v>
                </c:pt>
                <c:pt idx="338">
                  <c:v>0.96679996999999995</c:v>
                </c:pt>
                <c:pt idx="339">
                  <c:v>0.96609997999999997</c:v>
                </c:pt>
                <c:pt idx="340">
                  <c:v>0.96649998000000004</c:v>
                </c:pt>
                <c:pt idx="341">
                  <c:v>0.96619999000000001</c:v>
                </c:pt>
                <c:pt idx="342">
                  <c:v>0.96679996999999995</c:v>
                </c:pt>
                <c:pt idx="343">
                  <c:v>0.96679996999999995</c:v>
                </c:pt>
                <c:pt idx="344">
                  <c:v>0.96679996999999995</c:v>
                </c:pt>
                <c:pt idx="345">
                  <c:v>0.96660000000000001</c:v>
                </c:pt>
                <c:pt idx="346">
                  <c:v>0.96660000000000001</c:v>
                </c:pt>
                <c:pt idx="347">
                  <c:v>0.96649998000000004</c:v>
                </c:pt>
                <c:pt idx="348">
                  <c:v>0.96670001999999999</c:v>
                </c:pt>
                <c:pt idx="349">
                  <c:v>0.96700001000000002</c:v>
                </c:pt>
                <c:pt idx="350">
                  <c:v>0.96719997999999996</c:v>
                </c:pt>
                <c:pt idx="351">
                  <c:v>0.96730000000000005</c:v>
                </c:pt>
                <c:pt idx="352">
                  <c:v>0.96710001999999995</c:v>
                </c:pt>
                <c:pt idx="353">
                  <c:v>0.96679996999999995</c:v>
                </c:pt>
                <c:pt idx="354">
                  <c:v>0.96700001000000002</c:v>
                </c:pt>
                <c:pt idx="355">
                  <c:v>0.96730000000000005</c:v>
                </c:pt>
                <c:pt idx="356">
                  <c:v>0.96759998999999997</c:v>
                </c:pt>
                <c:pt idx="357">
                  <c:v>0.96719997999999996</c:v>
                </c:pt>
                <c:pt idx="358">
                  <c:v>0.96789997999999999</c:v>
                </c:pt>
                <c:pt idx="359">
                  <c:v>0.96719997999999996</c:v>
                </c:pt>
                <c:pt idx="360">
                  <c:v>0.96749996999999999</c:v>
                </c:pt>
                <c:pt idx="361">
                  <c:v>0.96789997999999999</c:v>
                </c:pt>
                <c:pt idx="362">
                  <c:v>0.96810001000000001</c:v>
                </c:pt>
                <c:pt idx="363">
                  <c:v>0.96810001000000001</c:v>
                </c:pt>
                <c:pt idx="364">
                  <c:v>0.96810001000000001</c:v>
                </c:pt>
                <c:pt idx="365">
                  <c:v>0.96810001000000001</c:v>
                </c:pt>
                <c:pt idx="366">
                  <c:v>0.96799999000000003</c:v>
                </c:pt>
                <c:pt idx="367">
                  <c:v>0.96820002999999999</c:v>
                </c:pt>
                <c:pt idx="368">
                  <c:v>0.96820002999999999</c:v>
                </c:pt>
                <c:pt idx="369">
                  <c:v>0.96810001000000001</c:v>
                </c:pt>
                <c:pt idx="370">
                  <c:v>0.96859998000000003</c:v>
                </c:pt>
                <c:pt idx="371">
                  <c:v>0.96820002999999999</c:v>
                </c:pt>
                <c:pt idx="372">
                  <c:v>0.96789997999999999</c:v>
                </c:pt>
                <c:pt idx="373">
                  <c:v>0.96810001000000001</c:v>
                </c:pt>
                <c:pt idx="374">
                  <c:v>0.96820002999999999</c:v>
                </c:pt>
                <c:pt idx="375">
                  <c:v>0.96789997999999999</c:v>
                </c:pt>
                <c:pt idx="376">
                  <c:v>0.96880001000000004</c:v>
                </c:pt>
                <c:pt idx="377">
                  <c:v>0.96869998999999996</c:v>
                </c:pt>
                <c:pt idx="378">
                  <c:v>0.96840000000000004</c:v>
                </c:pt>
                <c:pt idx="379">
                  <c:v>0.96829997999999995</c:v>
                </c:pt>
                <c:pt idx="380">
                  <c:v>0.96820002999999999</c:v>
                </c:pt>
                <c:pt idx="381">
                  <c:v>0.96840000000000004</c:v>
                </c:pt>
                <c:pt idx="382">
                  <c:v>0.96840000000000004</c:v>
                </c:pt>
                <c:pt idx="383">
                  <c:v>0.96820002999999999</c:v>
                </c:pt>
                <c:pt idx="384">
                  <c:v>0.96829997999999995</c:v>
                </c:pt>
                <c:pt idx="385">
                  <c:v>0.96829997999999995</c:v>
                </c:pt>
                <c:pt idx="386">
                  <c:v>0.96899997999999998</c:v>
                </c:pt>
                <c:pt idx="387">
                  <c:v>0.96850002000000002</c:v>
                </c:pt>
                <c:pt idx="388">
                  <c:v>0.96840000000000004</c:v>
                </c:pt>
                <c:pt idx="389">
                  <c:v>0.96859998000000003</c:v>
                </c:pt>
                <c:pt idx="390">
                  <c:v>0.96880001000000004</c:v>
                </c:pt>
                <c:pt idx="391">
                  <c:v>0.96859998000000003</c:v>
                </c:pt>
                <c:pt idx="392">
                  <c:v>0.96869998999999996</c:v>
                </c:pt>
                <c:pt idx="393">
                  <c:v>0.96850002000000002</c:v>
                </c:pt>
                <c:pt idx="394">
                  <c:v>0.96859998000000003</c:v>
                </c:pt>
                <c:pt idx="395">
                  <c:v>0.96869998999999996</c:v>
                </c:pt>
                <c:pt idx="396">
                  <c:v>0.96869998999999996</c:v>
                </c:pt>
                <c:pt idx="397">
                  <c:v>0.96920002000000005</c:v>
                </c:pt>
                <c:pt idx="398">
                  <c:v>0.96880001000000004</c:v>
                </c:pt>
                <c:pt idx="399">
                  <c:v>0.96880001000000004</c:v>
                </c:pt>
                <c:pt idx="400">
                  <c:v>0.96890001999999997</c:v>
                </c:pt>
                <c:pt idx="401">
                  <c:v>0.96869998999999996</c:v>
                </c:pt>
                <c:pt idx="402">
                  <c:v>0.96880001000000004</c:v>
                </c:pt>
                <c:pt idx="403">
                  <c:v>0.96880001000000004</c:v>
                </c:pt>
                <c:pt idx="404">
                  <c:v>0.96890001999999997</c:v>
                </c:pt>
                <c:pt idx="405">
                  <c:v>0.96899997999999998</c:v>
                </c:pt>
                <c:pt idx="406">
                  <c:v>0.96890001999999997</c:v>
                </c:pt>
                <c:pt idx="407">
                  <c:v>0.96890001999999997</c:v>
                </c:pt>
                <c:pt idx="408">
                  <c:v>0.96929997000000001</c:v>
                </c:pt>
                <c:pt idx="409">
                  <c:v>0.96939998999999999</c:v>
                </c:pt>
                <c:pt idx="410">
                  <c:v>0.96899997999999998</c:v>
                </c:pt>
                <c:pt idx="411">
                  <c:v>0.96899997999999998</c:v>
                </c:pt>
                <c:pt idx="412">
                  <c:v>0.96909999999999996</c:v>
                </c:pt>
                <c:pt idx="413">
                  <c:v>0.96890001999999997</c:v>
                </c:pt>
                <c:pt idx="414">
                  <c:v>0.96899997999999998</c:v>
                </c:pt>
                <c:pt idx="415">
                  <c:v>0.96929997000000001</c:v>
                </c:pt>
                <c:pt idx="416">
                  <c:v>0.96890001999999997</c:v>
                </c:pt>
                <c:pt idx="417">
                  <c:v>0.96909999999999996</c:v>
                </c:pt>
                <c:pt idx="418">
                  <c:v>0.96890001999999997</c:v>
                </c:pt>
                <c:pt idx="419">
                  <c:v>0.96899997999999998</c:v>
                </c:pt>
                <c:pt idx="420">
                  <c:v>0.96920002000000005</c:v>
                </c:pt>
                <c:pt idx="421">
                  <c:v>0.96950000999999997</c:v>
                </c:pt>
                <c:pt idx="422">
                  <c:v>0.96899997999999998</c:v>
                </c:pt>
                <c:pt idx="423">
                  <c:v>0.96909999999999996</c:v>
                </c:pt>
                <c:pt idx="424">
                  <c:v>0.96960002000000001</c:v>
                </c:pt>
                <c:pt idx="425">
                  <c:v>0.96929997000000001</c:v>
                </c:pt>
                <c:pt idx="426">
                  <c:v>0.96929997000000001</c:v>
                </c:pt>
                <c:pt idx="427">
                  <c:v>0.96920002000000005</c:v>
                </c:pt>
                <c:pt idx="428">
                  <c:v>0.96960002000000001</c:v>
                </c:pt>
                <c:pt idx="429">
                  <c:v>0.97000003000000001</c:v>
                </c:pt>
                <c:pt idx="430">
                  <c:v>0.96920002000000005</c:v>
                </c:pt>
                <c:pt idx="431">
                  <c:v>0.96929997000000001</c:v>
                </c:pt>
                <c:pt idx="432">
                  <c:v>0.96960002000000001</c:v>
                </c:pt>
                <c:pt idx="433">
                  <c:v>0.96960002000000001</c:v>
                </c:pt>
                <c:pt idx="434">
                  <c:v>0.96960002000000001</c:v>
                </c:pt>
                <c:pt idx="435">
                  <c:v>0.96939998999999999</c:v>
                </c:pt>
                <c:pt idx="436">
                  <c:v>0.9698</c:v>
                </c:pt>
                <c:pt idx="437">
                  <c:v>0.96939998999999999</c:v>
                </c:pt>
                <c:pt idx="438">
                  <c:v>0.96950000999999997</c:v>
                </c:pt>
                <c:pt idx="439">
                  <c:v>0.96960002000000001</c:v>
                </c:pt>
                <c:pt idx="440">
                  <c:v>0.97000003000000001</c:v>
                </c:pt>
                <c:pt idx="441">
                  <c:v>0.97030002000000004</c:v>
                </c:pt>
                <c:pt idx="442">
                  <c:v>0.97019999999999995</c:v>
                </c:pt>
                <c:pt idx="443">
                  <c:v>0.96960002000000001</c:v>
                </c:pt>
                <c:pt idx="444">
                  <c:v>0.9698</c:v>
                </c:pt>
                <c:pt idx="445">
                  <c:v>0.96990001000000003</c:v>
                </c:pt>
                <c:pt idx="446">
                  <c:v>0.97000003000000001</c:v>
                </c:pt>
                <c:pt idx="447">
                  <c:v>0.97009999000000002</c:v>
                </c:pt>
                <c:pt idx="448">
                  <c:v>0.96960002000000001</c:v>
                </c:pt>
                <c:pt idx="449">
                  <c:v>0.97039998000000005</c:v>
                </c:pt>
                <c:pt idx="450">
                  <c:v>0.97000003000000001</c:v>
                </c:pt>
                <c:pt idx="451">
                  <c:v>0.97030002000000004</c:v>
                </c:pt>
                <c:pt idx="452">
                  <c:v>0.97000003000000001</c:v>
                </c:pt>
                <c:pt idx="453">
                  <c:v>0.97049998999999998</c:v>
                </c:pt>
                <c:pt idx="454">
                  <c:v>0.97030002000000004</c:v>
                </c:pt>
                <c:pt idx="455">
                  <c:v>0.97030002000000004</c:v>
                </c:pt>
                <c:pt idx="456">
                  <c:v>0.97019999999999995</c:v>
                </c:pt>
                <c:pt idx="457">
                  <c:v>0.97049998999999998</c:v>
                </c:pt>
                <c:pt idx="458">
                  <c:v>0.97019999999999995</c:v>
                </c:pt>
                <c:pt idx="459">
                  <c:v>0.97030002000000004</c:v>
                </c:pt>
                <c:pt idx="460">
                  <c:v>0.97030002000000004</c:v>
                </c:pt>
                <c:pt idx="461">
                  <c:v>0.97019999999999995</c:v>
                </c:pt>
                <c:pt idx="462">
                  <c:v>0.97030002000000004</c:v>
                </c:pt>
                <c:pt idx="463">
                  <c:v>0.97049998999999998</c:v>
                </c:pt>
                <c:pt idx="464">
                  <c:v>0.97060000999999996</c:v>
                </c:pt>
                <c:pt idx="465">
                  <c:v>0.97060000999999996</c:v>
                </c:pt>
                <c:pt idx="466">
                  <c:v>0.97079998000000001</c:v>
                </c:pt>
                <c:pt idx="467">
                  <c:v>0.97039998000000005</c:v>
                </c:pt>
                <c:pt idx="468">
                  <c:v>0.97049998999999998</c:v>
                </c:pt>
                <c:pt idx="469">
                  <c:v>0.97079998000000001</c:v>
                </c:pt>
                <c:pt idx="470">
                  <c:v>0.97079998000000001</c:v>
                </c:pt>
                <c:pt idx="471">
                  <c:v>0.97089999999999999</c:v>
                </c:pt>
                <c:pt idx="472">
                  <c:v>0.97089999999999999</c:v>
                </c:pt>
                <c:pt idx="473">
                  <c:v>0.97100001999999996</c:v>
                </c:pt>
                <c:pt idx="474">
                  <c:v>0.97109997000000003</c:v>
                </c:pt>
                <c:pt idx="475">
                  <c:v>0.97109997000000003</c:v>
                </c:pt>
                <c:pt idx="476">
                  <c:v>0.97100001999999996</c:v>
                </c:pt>
                <c:pt idx="477">
                  <c:v>0.97079998000000001</c:v>
                </c:pt>
                <c:pt idx="478">
                  <c:v>0.97109997000000003</c:v>
                </c:pt>
                <c:pt idx="479">
                  <c:v>0.97109997000000003</c:v>
                </c:pt>
                <c:pt idx="480">
                  <c:v>0.97109997000000003</c:v>
                </c:pt>
                <c:pt idx="481">
                  <c:v>0.97109997000000003</c:v>
                </c:pt>
                <c:pt idx="482">
                  <c:v>0.97119999000000001</c:v>
                </c:pt>
                <c:pt idx="483">
                  <c:v>0.97119999000000001</c:v>
                </c:pt>
                <c:pt idx="484">
                  <c:v>0.97119999000000001</c:v>
                </c:pt>
                <c:pt idx="485">
                  <c:v>0.97089999999999999</c:v>
                </c:pt>
                <c:pt idx="486">
                  <c:v>0.97160000000000002</c:v>
                </c:pt>
                <c:pt idx="487">
                  <c:v>0.97140002000000003</c:v>
                </c:pt>
                <c:pt idx="488">
                  <c:v>0.97130000999999999</c:v>
                </c:pt>
                <c:pt idx="489">
                  <c:v>0.97119999000000001</c:v>
                </c:pt>
                <c:pt idx="490">
                  <c:v>0.97119999000000001</c:v>
                </c:pt>
                <c:pt idx="491">
                  <c:v>0.97109997000000003</c:v>
                </c:pt>
                <c:pt idx="492">
                  <c:v>0.97079998000000001</c:v>
                </c:pt>
                <c:pt idx="493">
                  <c:v>0.97100001999999996</c:v>
                </c:pt>
                <c:pt idx="494">
                  <c:v>0.97149998000000004</c:v>
                </c:pt>
                <c:pt idx="495">
                  <c:v>0.97119999000000001</c:v>
                </c:pt>
                <c:pt idx="496">
                  <c:v>0.97100001999999996</c:v>
                </c:pt>
                <c:pt idx="497">
                  <c:v>0.97140002000000003</c:v>
                </c:pt>
                <c:pt idx="498">
                  <c:v>0.97130000999999999</c:v>
                </c:pt>
                <c:pt idx="499">
                  <c:v>0.97119999000000001</c:v>
                </c:pt>
                <c:pt idx="500">
                  <c:v>0.97140002000000003</c:v>
                </c:pt>
                <c:pt idx="501">
                  <c:v>0.97109997000000003</c:v>
                </c:pt>
                <c:pt idx="502">
                  <c:v>0.97130000999999999</c:v>
                </c:pt>
                <c:pt idx="503">
                  <c:v>0.97149998000000004</c:v>
                </c:pt>
                <c:pt idx="504">
                  <c:v>0.97130000999999999</c:v>
                </c:pt>
                <c:pt idx="505">
                  <c:v>0.97130000999999999</c:v>
                </c:pt>
                <c:pt idx="506">
                  <c:v>0.97109997000000003</c:v>
                </c:pt>
                <c:pt idx="507">
                  <c:v>0.97160000000000002</c:v>
                </c:pt>
                <c:pt idx="508">
                  <c:v>0.97140002000000003</c:v>
                </c:pt>
                <c:pt idx="509">
                  <c:v>0.97109997000000003</c:v>
                </c:pt>
                <c:pt idx="510">
                  <c:v>0.97149998000000004</c:v>
                </c:pt>
                <c:pt idx="511">
                  <c:v>0.97130000999999999</c:v>
                </c:pt>
                <c:pt idx="512">
                  <c:v>0.97119999000000001</c:v>
                </c:pt>
                <c:pt idx="513">
                  <c:v>0.97149998000000004</c:v>
                </c:pt>
                <c:pt idx="514">
                  <c:v>0.97100001999999996</c:v>
                </c:pt>
                <c:pt idx="515">
                  <c:v>0.97170000999999995</c:v>
                </c:pt>
                <c:pt idx="516">
                  <c:v>0.97149998000000004</c:v>
                </c:pt>
                <c:pt idx="517">
                  <c:v>0.97180003000000004</c:v>
                </c:pt>
                <c:pt idx="518">
                  <c:v>0.97100001999999996</c:v>
                </c:pt>
                <c:pt idx="519">
                  <c:v>0.97149998000000004</c:v>
                </c:pt>
                <c:pt idx="520">
                  <c:v>0.97130000999999999</c:v>
                </c:pt>
                <c:pt idx="521">
                  <c:v>0.97109997000000003</c:v>
                </c:pt>
                <c:pt idx="522">
                  <c:v>0.97149998000000004</c:v>
                </c:pt>
                <c:pt idx="523">
                  <c:v>0.97149998000000004</c:v>
                </c:pt>
                <c:pt idx="524">
                  <c:v>0.97130000999999999</c:v>
                </c:pt>
                <c:pt idx="525">
                  <c:v>0.97100001999999996</c:v>
                </c:pt>
                <c:pt idx="526">
                  <c:v>0.97180003000000004</c:v>
                </c:pt>
                <c:pt idx="527">
                  <c:v>0.97130000999999999</c:v>
                </c:pt>
                <c:pt idx="528">
                  <c:v>0.97170000999999995</c:v>
                </c:pt>
                <c:pt idx="529">
                  <c:v>0.97140002000000003</c:v>
                </c:pt>
                <c:pt idx="530">
                  <c:v>0.97189999000000005</c:v>
                </c:pt>
                <c:pt idx="531">
                  <c:v>0.97130000999999999</c:v>
                </c:pt>
                <c:pt idx="532">
                  <c:v>0.97149998000000004</c:v>
                </c:pt>
                <c:pt idx="533">
                  <c:v>0.97140002000000003</c:v>
                </c:pt>
                <c:pt idx="534">
                  <c:v>0.97149998000000004</c:v>
                </c:pt>
                <c:pt idx="535">
                  <c:v>0.97160000000000002</c:v>
                </c:pt>
                <c:pt idx="536">
                  <c:v>0.97140002000000003</c:v>
                </c:pt>
                <c:pt idx="537">
                  <c:v>0.97170000999999995</c:v>
                </c:pt>
                <c:pt idx="538">
                  <c:v>0.97160000000000002</c:v>
                </c:pt>
                <c:pt idx="539">
                  <c:v>0.97160000000000002</c:v>
                </c:pt>
                <c:pt idx="540">
                  <c:v>0.97149998000000004</c:v>
                </c:pt>
                <c:pt idx="541">
                  <c:v>0.97140002000000003</c:v>
                </c:pt>
                <c:pt idx="542">
                  <c:v>0.97140002000000003</c:v>
                </c:pt>
                <c:pt idx="543">
                  <c:v>0.97160000000000002</c:v>
                </c:pt>
                <c:pt idx="544">
                  <c:v>0.97180003000000004</c:v>
                </c:pt>
                <c:pt idx="545">
                  <c:v>0.97189999000000005</c:v>
                </c:pt>
                <c:pt idx="546">
                  <c:v>0.97149998000000004</c:v>
                </c:pt>
                <c:pt idx="547">
                  <c:v>0.97140002000000003</c:v>
                </c:pt>
                <c:pt idx="548">
                  <c:v>0.97149998000000004</c:v>
                </c:pt>
                <c:pt idx="549">
                  <c:v>0.97180003000000004</c:v>
                </c:pt>
                <c:pt idx="550">
                  <c:v>0.97160000000000002</c:v>
                </c:pt>
                <c:pt idx="551">
                  <c:v>0.97180003000000004</c:v>
                </c:pt>
                <c:pt idx="552">
                  <c:v>0.97149998000000004</c:v>
                </c:pt>
                <c:pt idx="553">
                  <c:v>0.97149998000000004</c:v>
                </c:pt>
                <c:pt idx="554">
                  <c:v>0.97199999999999998</c:v>
                </c:pt>
                <c:pt idx="555">
                  <c:v>0.97149998000000004</c:v>
                </c:pt>
                <c:pt idx="556">
                  <c:v>0.97180003000000004</c:v>
                </c:pt>
                <c:pt idx="557">
                  <c:v>0.97210001999999995</c:v>
                </c:pt>
                <c:pt idx="558">
                  <c:v>0.97149998000000004</c:v>
                </c:pt>
                <c:pt idx="559">
                  <c:v>0.97180003000000004</c:v>
                </c:pt>
                <c:pt idx="560">
                  <c:v>0.97180003000000004</c:v>
                </c:pt>
                <c:pt idx="561">
                  <c:v>0.97180003000000004</c:v>
                </c:pt>
                <c:pt idx="562">
                  <c:v>0.97189999000000005</c:v>
                </c:pt>
                <c:pt idx="563">
                  <c:v>0.97140002000000003</c:v>
                </c:pt>
                <c:pt idx="564">
                  <c:v>0.97189999000000005</c:v>
                </c:pt>
                <c:pt idx="565">
                  <c:v>0.97170000999999995</c:v>
                </c:pt>
                <c:pt idx="566">
                  <c:v>0.97199999999999998</c:v>
                </c:pt>
                <c:pt idx="567">
                  <c:v>0.97199999999999998</c:v>
                </c:pt>
                <c:pt idx="568">
                  <c:v>0.97199999999999998</c:v>
                </c:pt>
                <c:pt idx="569">
                  <c:v>0.97189999000000005</c:v>
                </c:pt>
                <c:pt idx="570">
                  <c:v>0.97189999000000005</c:v>
                </c:pt>
                <c:pt idx="571">
                  <c:v>0.97210001999999995</c:v>
                </c:pt>
                <c:pt idx="572">
                  <c:v>0.97170000999999995</c:v>
                </c:pt>
                <c:pt idx="573">
                  <c:v>0.97180003000000004</c:v>
                </c:pt>
                <c:pt idx="574">
                  <c:v>0.97189999000000005</c:v>
                </c:pt>
                <c:pt idx="575">
                  <c:v>0.97180003000000004</c:v>
                </c:pt>
                <c:pt idx="576">
                  <c:v>0.97199999999999998</c:v>
                </c:pt>
                <c:pt idx="577">
                  <c:v>0.97189999000000005</c:v>
                </c:pt>
                <c:pt idx="578">
                  <c:v>0.97160000000000002</c:v>
                </c:pt>
                <c:pt idx="579">
                  <c:v>0.97240000999999998</c:v>
                </c:pt>
                <c:pt idx="580">
                  <c:v>0.97210001999999995</c:v>
                </c:pt>
                <c:pt idx="581">
                  <c:v>0.97219997999999996</c:v>
                </c:pt>
                <c:pt idx="582">
                  <c:v>0.97199999999999998</c:v>
                </c:pt>
                <c:pt idx="583">
                  <c:v>0.97229999</c:v>
                </c:pt>
                <c:pt idx="584">
                  <c:v>0.97199999999999998</c:v>
                </c:pt>
                <c:pt idx="585">
                  <c:v>0.97219997999999996</c:v>
                </c:pt>
                <c:pt idx="586">
                  <c:v>0.97259998000000003</c:v>
                </c:pt>
                <c:pt idx="587">
                  <c:v>0.97229999</c:v>
                </c:pt>
                <c:pt idx="588">
                  <c:v>0.97250002999999996</c:v>
                </c:pt>
                <c:pt idx="589">
                  <c:v>0.97210001999999995</c:v>
                </c:pt>
                <c:pt idx="590">
                  <c:v>0.97189999000000005</c:v>
                </c:pt>
                <c:pt idx="591">
                  <c:v>0.97219997999999996</c:v>
                </c:pt>
                <c:pt idx="592">
                  <c:v>0.97210001999999995</c:v>
                </c:pt>
                <c:pt idx="593">
                  <c:v>0.97219997999999996</c:v>
                </c:pt>
                <c:pt idx="594">
                  <c:v>0.97210001999999995</c:v>
                </c:pt>
                <c:pt idx="595">
                  <c:v>0.97219997999999996</c:v>
                </c:pt>
                <c:pt idx="596">
                  <c:v>0.97250002999999996</c:v>
                </c:pt>
                <c:pt idx="597">
                  <c:v>0.97250002999999996</c:v>
                </c:pt>
                <c:pt idx="598">
                  <c:v>0.97229999</c:v>
                </c:pt>
                <c:pt idx="599">
                  <c:v>0.97250002999999996</c:v>
                </c:pt>
                <c:pt idx="600">
                  <c:v>0.97229999</c:v>
                </c:pt>
                <c:pt idx="601">
                  <c:v>0.97199999999999998</c:v>
                </c:pt>
                <c:pt idx="602">
                  <c:v>0.97229999</c:v>
                </c:pt>
                <c:pt idx="603">
                  <c:v>0.97199999999999998</c:v>
                </c:pt>
                <c:pt idx="604">
                  <c:v>0.97240000999999998</c:v>
                </c:pt>
                <c:pt idx="605">
                  <c:v>0.97189999000000005</c:v>
                </c:pt>
                <c:pt idx="606">
                  <c:v>0.97229999</c:v>
                </c:pt>
                <c:pt idx="607">
                  <c:v>0.97210001999999995</c:v>
                </c:pt>
                <c:pt idx="608">
                  <c:v>0.97229999</c:v>
                </c:pt>
                <c:pt idx="609">
                  <c:v>0.97250002999999996</c:v>
                </c:pt>
                <c:pt idx="610">
                  <c:v>0.97210001999999995</c:v>
                </c:pt>
                <c:pt idx="611">
                  <c:v>0.97240000999999998</c:v>
                </c:pt>
                <c:pt idx="612">
                  <c:v>0.97270000000000001</c:v>
                </c:pt>
                <c:pt idx="613">
                  <c:v>0.97270000000000001</c:v>
                </c:pt>
                <c:pt idx="614">
                  <c:v>0.97240000999999998</c:v>
                </c:pt>
                <c:pt idx="615">
                  <c:v>0.97229999</c:v>
                </c:pt>
                <c:pt idx="616">
                  <c:v>0.97189999000000005</c:v>
                </c:pt>
                <c:pt idx="617">
                  <c:v>0.97229999</c:v>
                </c:pt>
                <c:pt idx="618">
                  <c:v>0.97250002999999996</c:v>
                </c:pt>
                <c:pt idx="619">
                  <c:v>0.97229999</c:v>
                </c:pt>
                <c:pt idx="620">
                  <c:v>0.97250002999999996</c:v>
                </c:pt>
                <c:pt idx="621">
                  <c:v>0.97229999</c:v>
                </c:pt>
                <c:pt idx="622">
                  <c:v>0.97240000999999998</c:v>
                </c:pt>
                <c:pt idx="623">
                  <c:v>0.97240000999999998</c:v>
                </c:pt>
                <c:pt idx="624">
                  <c:v>0.97250002999999996</c:v>
                </c:pt>
                <c:pt idx="625">
                  <c:v>0.97250002999999996</c:v>
                </c:pt>
                <c:pt idx="626">
                  <c:v>0.97259998000000003</c:v>
                </c:pt>
                <c:pt idx="627">
                  <c:v>0.97259998000000003</c:v>
                </c:pt>
                <c:pt idx="628">
                  <c:v>0.97240000999999998</c:v>
                </c:pt>
                <c:pt idx="629">
                  <c:v>0.97240000999999998</c:v>
                </c:pt>
                <c:pt idx="630">
                  <c:v>0.97240000999999998</c:v>
                </c:pt>
                <c:pt idx="631">
                  <c:v>0.97250002999999996</c:v>
                </c:pt>
                <c:pt idx="632">
                  <c:v>0.97250002999999996</c:v>
                </c:pt>
                <c:pt idx="633">
                  <c:v>0.97280001999999999</c:v>
                </c:pt>
                <c:pt idx="634">
                  <c:v>0.97240000999999998</c:v>
                </c:pt>
                <c:pt idx="635">
                  <c:v>0.97270000000000001</c:v>
                </c:pt>
                <c:pt idx="636">
                  <c:v>0.97270000000000001</c:v>
                </c:pt>
                <c:pt idx="637">
                  <c:v>0.97270000000000001</c:v>
                </c:pt>
                <c:pt idx="638">
                  <c:v>0.97289996999999995</c:v>
                </c:pt>
                <c:pt idx="639">
                  <c:v>0.97259998000000003</c:v>
                </c:pt>
                <c:pt idx="640">
                  <c:v>0.97289996999999995</c:v>
                </c:pt>
                <c:pt idx="641">
                  <c:v>0.97280001999999999</c:v>
                </c:pt>
                <c:pt idx="642">
                  <c:v>0.97289996999999995</c:v>
                </c:pt>
                <c:pt idx="643">
                  <c:v>0.97280001999999999</c:v>
                </c:pt>
                <c:pt idx="644">
                  <c:v>0.97289996999999995</c:v>
                </c:pt>
                <c:pt idx="645">
                  <c:v>0.97259998000000003</c:v>
                </c:pt>
                <c:pt idx="646">
                  <c:v>0.97280001999999999</c:v>
                </c:pt>
                <c:pt idx="647">
                  <c:v>0.97240000999999998</c:v>
                </c:pt>
                <c:pt idx="648">
                  <c:v>0.97289996999999995</c:v>
                </c:pt>
                <c:pt idx="649">
                  <c:v>0.97289996999999995</c:v>
                </c:pt>
                <c:pt idx="650">
                  <c:v>0.97289996999999995</c:v>
                </c:pt>
                <c:pt idx="651">
                  <c:v>0.97299999000000004</c:v>
                </c:pt>
                <c:pt idx="652">
                  <c:v>0.97229999</c:v>
                </c:pt>
                <c:pt idx="653">
                  <c:v>0.97259998000000003</c:v>
                </c:pt>
                <c:pt idx="654">
                  <c:v>0.97310001000000002</c:v>
                </c:pt>
                <c:pt idx="655">
                  <c:v>0.97289996999999995</c:v>
                </c:pt>
                <c:pt idx="656">
                  <c:v>0.97289996999999995</c:v>
                </c:pt>
                <c:pt idx="657">
                  <c:v>0.97289996999999995</c:v>
                </c:pt>
                <c:pt idx="658">
                  <c:v>0.97270000000000001</c:v>
                </c:pt>
                <c:pt idx="659">
                  <c:v>0.97259998000000003</c:v>
                </c:pt>
                <c:pt idx="660">
                  <c:v>0.97280001999999999</c:v>
                </c:pt>
                <c:pt idx="661">
                  <c:v>0.97299999000000004</c:v>
                </c:pt>
                <c:pt idx="662">
                  <c:v>0.97299999000000004</c:v>
                </c:pt>
                <c:pt idx="663">
                  <c:v>0.97310001000000002</c:v>
                </c:pt>
                <c:pt idx="664">
                  <c:v>0.97280001999999999</c:v>
                </c:pt>
                <c:pt idx="665">
                  <c:v>0.97299999000000004</c:v>
                </c:pt>
                <c:pt idx="666">
                  <c:v>0.97299999000000004</c:v>
                </c:pt>
                <c:pt idx="667">
                  <c:v>0.97280001999999999</c:v>
                </c:pt>
                <c:pt idx="668">
                  <c:v>0.97280001999999999</c:v>
                </c:pt>
                <c:pt idx="669">
                  <c:v>0.97310001000000002</c:v>
                </c:pt>
                <c:pt idx="670">
                  <c:v>0.97270000000000001</c:v>
                </c:pt>
                <c:pt idx="671">
                  <c:v>0.97289996999999995</c:v>
                </c:pt>
                <c:pt idx="672">
                  <c:v>0.97320002000000005</c:v>
                </c:pt>
                <c:pt idx="673">
                  <c:v>0.97340000000000004</c:v>
                </c:pt>
                <c:pt idx="674">
                  <c:v>0.97310001000000002</c:v>
                </c:pt>
                <c:pt idx="675">
                  <c:v>0.97280001999999999</c:v>
                </c:pt>
                <c:pt idx="676">
                  <c:v>0.97310001000000002</c:v>
                </c:pt>
                <c:pt idx="677">
                  <c:v>0.97299999000000004</c:v>
                </c:pt>
                <c:pt idx="678">
                  <c:v>0.97299999000000004</c:v>
                </c:pt>
                <c:pt idx="679">
                  <c:v>0.97369998999999996</c:v>
                </c:pt>
                <c:pt idx="680">
                  <c:v>0.97310001000000002</c:v>
                </c:pt>
                <c:pt idx="681">
                  <c:v>0.97310001000000002</c:v>
                </c:pt>
                <c:pt idx="682">
                  <c:v>0.97320002000000005</c:v>
                </c:pt>
                <c:pt idx="683">
                  <c:v>0.97340000000000004</c:v>
                </c:pt>
                <c:pt idx="684">
                  <c:v>0.97350000999999997</c:v>
                </c:pt>
                <c:pt idx="685">
                  <c:v>0.97310001000000002</c:v>
                </c:pt>
                <c:pt idx="686">
                  <c:v>0.97299999000000004</c:v>
                </c:pt>
                <c:pt idx="687">
                  <c:v>0.97350000999999997</c:v>
                </c:pt>
                <c:pt idx="688">
                  <c:v>0.97350000999999997</c:v>
                </c:pt>
                <c:pt idx="689">
                  <c:v>0.97340000000000004</c:v>
                </c:pt>
                <c:pt idx="690">
                  <c:v>0.97310001000000002</c:v>
                </c:pt>
                <c:pt idx="691">
                  <c:v>0.97320002000000005</c:v>
                </c:pt>
                <c:pt idx="692">
                  <c:v>0.97350000999999997</c:v>
                </c:pt>
                <c:pt idx="693">
                  <c:v>0.97350000999999997</c:v>
                </c:pt>
                <c:pt idx="694">
                  <c:v>0.97350000999999997</c:v>
                </c:pt>
                <c:pt idx="695">
                  <c:v>0.97340000000000004</c:v>
                </c:pt>
                <c:pt idx="696">
                  <c:v>0.97340000000000004</c:v>
                </c:pt>
                <c:pt idx="697">
                  <c:v>0.97359996999999998</c:v>
                </c:pt>
                <c:pt idx="698">
                  <c:v>0.97329997999999995</c:v>
                </c:pt>
                <c:pt idx="699">
                  <c:v>0.97399997999999999</c:v>
                </c:pt>
                <c:pt idx="700">
                  <c:v>0.97340000000000004</c:v>
                </c:pt>
                <c:pt idx="701">
                  <c:v>0.97350000999999997</c:v>
                </c:pt>
                <c:pt idx="702">
                  <c:v>0.97359996999999998</c:v>
                </c:pt>
                <c:pt idx="703">
                  <c:v>0.9738</c:v>
                </c:pt>
                <c:pt idx="704">
                  <c:v>0.97329997999999995</c:v>
                </c:pt>
                <c:pt idx="705">
                  <c:v>0.97359996999999998</c:v>
                </c:pt>
                <c:pt idx="706">
                  <c:v>0.97350000999999997</c:v>
                </c:pt>
                <c:pt idx="707">
                  <c:v>0.97359996999999998</c:v>
                </c:pt>
                <c:pt idx="708">
                  <c:v>0.97369998999999996</c:v>
                </c:pt>
                <c:pt idx="709">
                  <c:v>0.97390001999999998</c:v>
                </c:pt>
                <c:pt idx="710">
                  <c:v>0.9738</c:v>
                </c:pt>
                <c:pt idx="711">
                  <c:v>0.97350000999999997</c:v>
                </c:pt>
                <c:pt idx="712">
                  <c:v>0.97369998999999996</c:v>
                </c:pt>
                <c:pt idx="713">
                  <c:v>0.97329997999999995</c:v>
                </c:pt>
                <c:pt idx="714">
                  <c:v>0.97369998999999996</c:v>
                </c:pt>
                <c:pt idx="715">
                  <c:v>0.97369998999999996</c:v>
                </c:pt>
                <c:pt idx="716">
                  <c:v>0.97409999000000003</c:v>
                </c:pt>
                <c:pt idx="717">
                  <c:v>0.97350000999999997</c:v>
                </c:pt>
                <c:pt idx="718">
                  <c:v>0.97350000999999997</c:v>
                </c:pt>
                <c:pt idx="719">
                  <c:v>0.97340000000000004</c:v>
                </c:pt>
                <c:pt idx="720">
                  <c:v>0.9738</c:v>
                </c:pt>
                <c:pt idx="721">
                  <c:v>0.97399997999999999</c:v>
                </c:pt>
                <c:pt idx="722">
                  <c:v>0.97390001999999998</c:v>
                </c:pt>
                <c:pt idx="723">
                  <c:v>0.97390001999999998</c:v>
                </c:pt>
                <c:pt idx="724">
                  <c:v>0.9738</c:v>
                </c:pt>
                <c:pt idx="725">
                  <c:v>0.97409999000000003</c:v>
                </c:pt>
                <c:pt idx="726">
                  <c:v>0.97369998999999996</c:v>
                </c:pt>
                <c:pt idx="727">
                  <c:v>0.97359996999999998</c:v>
                </c:pt>
                <c:pt idx="728">
                  <c:v>0.97390001999999998</c:v>
                </c:pt>
                <c:pt idx="729">
                  <c:v>0.97359996999999998</c:v>
                </c:pt>
                <c:pt idx="730">
                  <c:v>0.97369998999999996</c:v>
                </c:pt>
                <c:pt idx="731">
                  <c:v>0.9738</c:v>
                </c:pt>
                <c:pt idx="732">
                  <c:v>0.97390001999999998</c:v>
                </c:pt>
                <c:pt idx="733">
                  <c:v>0.97369998999999996</c:v>
                </c:pt>
                <c:pt idx="734">
                  <c:v>0.9738</c:v>
                </c:pt>
                <c:pt idx="735">
                  <c:v>0.97399997999999999</c:v>
                </c:pt>
                <c:pt idx="736">
                  <c:v>0.97369998999999996</c:v>
                </c:pt>
                <c:pt idx="737">
                  <c:v>0.97420001000000001</c:v>
                </c:pt>
                <c:pt idx="738">
                  <c:v>0.97390001999999998</c:v>
                </c:pt>
                <c:pt idx="739">
                  <c:v>0.97399997999999999</c:v>
                </c:pt>
                <c:pt idx="740">
                  <c:v>0.97399997999999999</c:v>
                </c:pt>
                <c:pt idx="741">
                  <c:v>0.9738</c:v>
                </c:pt>
                <c:pt idx="742">
                  <c:v>0.97399997999999999</c:v>
                </c:pt>
                <c:pt idx="743">
                  <c:v>0.97369998999999996</c:v>
                </c:pt>
                <c:pt idx="744">
                  <c:v>0.97369998999999996</c:v>
                </c:pt>
                <c:pt idx="745">
                  <c:v>0.9738</c:v>
                </c:pt>
                <c:pt idx="746">
                  <c:v>0.97390001999999998</c:v>
                </c:pt>
                <c:pt idx="747">
                  <c:v>0.97390001999999998</c:v>
                </c:pt>
                <c:pt idx="748">
                  <c:v>0.97320002000000005</c:v>
                </c:pt>
                <c:pt idx="749">
                  <c:v>0.97359996999999998</c:v>
                </c:pt>
                <c:pt idx="750">
                  <c:v>0.97359996999999998</c:v>
                </c:pt>
                <c:pt idx="751">
                  <c:v>0.97369998999999996</c:v>
                </c:pt>
                <c:pt idx="752">
                  <c:v>0.9738</c:v>
                </c:pt>
                <c:pt idx="753">
                  <c:v>0.97390001999999998</c:v>
                </c:pt>
                <c:pt idx="754">
                  <c:v>0.9738</c:v>
                </c:pt>
                <c:pt idx="755">
                  <c:v>0.97350000999999997</c:v>
                </c:pt>
                <c:pt idx="756">
                  <c:v>0.9738</c:v>
                </c:pt>
                <c:pt idx="757">
                  <c:v>0.97350000999999997</c:v>
                </c:pt>
                <c:pt idx="758">
                  <c:v>0.97369998999999996</c:v>
                </c:pt>
                <c:pt idx="759">
                  <c:v>0.9738</c:v>
                </c:pt>
                <c:pt idx="760">
                  <c:v>0.97409999000000003</c:v>
                </c:pt>
                <c:pt idx="761">
                  <c:v>0.97350000999999997</c:v>
                </c:pt>
                <c:pt idx="762">
                  <c:v>0.97390001999999998</c:v>
                </c:pt>
                <c:pt idx="763">
                  <c:v>0.97369998999999996</c:v>
                </c:pt>
                <c:pt idx="764">
                  <c:v>0.97359996999999998</c:v>
                </c:pt>
                <c:pt idx="765">
                  <c:v>0.97369998999999996</c:v>
                </c:pt>
                <c:pt idx="766">
                  <c:v>0.97369998999999996</c:v>
                </c:pt>
                <c:pt idx="767">
                  <c:v>0.9738</c:v>
                </c:pt>
                <c:pt idx="768">
                  <c:v>0.97350000999999997</c:v>
                </c:pt>
                <c:pt idx="769">
                  <c:v>0.97340000000000004</c:v>
                </c:pt>
                <c:pt idx="770">
                  <c:v>0.97369998999999996</c:v>
                </c:pt>
                <c:pt idx="771">
                  <c:v>0.97340000000000004</c:v>
                </c:pt>
                <c:pt idx="772">
                  <c:v>0.97399997999999999</c:v>
                </c:pt>
                <c:pt idx="773">
                  <c:v>0.97350000999999997</c:v>
                </c:pt>
                <c:pt idx="774">
                  <c:v>0.97399997999999999</c:v>
                </c:pt>
                <c:pt idx="775">
                  <c:v>0.97350000999999997</c:v>
                </c:pt>
                <c:pt idx="776">
                  <c:v>0.97340000000000004</c:v>
                </c:pt>
                <c:pt idx="777">
                  <c:v>0.9738</c:v>
                </c:pt>
                <c:pt idx="778">
                  <c:v>0.97369998999999996</c:v>
                </c:pt>
                <c:pt idx="779">
                  <c:v>0.97359996999999998</c:v>
                </c:pt>
                <c:pt idx="780">
                  <c:v>0.97350000999999997</c:v>
                </c:pt>
                <c:pt idx="781">
                  <c:v>0.9738</c:v>
                </c:pt>
                <c:pt idx="782">
                  <c:v>0.97340000000000004</c:v>
                </c:pt>
                <c:pt idx="783">
                  <c:v>0.97340000000000004</c:v>
                </c:pt>
                <c:pt idx="784">
                  <c:v>0.97350000999999997</c:v>
                </c:pt>
                <c:pt idx="785">
                  <c:v>0.97399997999999999</c:v>
                </c:pt>
                <c:pt idx="786">
                  <c:v>0.97340000000000004</c:v>
                </c:pt>
                <c:pt idx="787">
                  <c:v>0.97369998999999996</c:v>
                </c:pt>
                <c:pt idx="788">
                  <c:v>0.97340000000000004</c:v>
                </c:pt>
                <c:pt idx="789">
                  <c:v>0.97340000000000004</c:v>
                </c:pt>
                <c:pt idx="790">
                  <c:v>0.97350000999999997</c:v>
                </c:pt>
                <c:pt idx="791">
                  <c:v>0.97340000000000004</c:v>
                </c:pt>
                <c:pt idx="792">
                  <c:v>0.97350000999999997</c:v>
                </c:pt>
                <c:pt idx="793">
                  <c:v>0.97369998999999996</c:v>
                </c:pt>
                <c:pt idx="794">
                  <c:v>0.97299999000000004</c:v>
                </c:pt>
                <c:pt idx="795">
                  <c:v>0.97320002000000005</c:v>
                </c:pt>
                <c:pt idx="796">
                  <c:v>0.97369998999999996</c:v>
                </c:pt>
                <c:pt idx="797">
                  <c:v>0.97350000999999997</c:v>
                </c:pt>
                <c:pt idx="798">
                  <c:v>0.97340000000000004</c:v>
                </c:pt>
                <c:pt idx="799">
                  <c:v>0.97310001000000002</c:v>
                </c:pt>
                <c:pt idx="800">
                  <c:v>0.97329997999999995</c:v>
                </c:pt>
                <c:pt idx="801">
                  <c:v>0.97329997999999995</c:v>
                </c:pt>
                <c:pt idx="802">
                  <c:v>0.97350000999999997</c:v>
                </c:pt>
                <c:pt idx="803">
                  <c:v>0.97299999000000004</c:v>
                </c:pt>
                <c:pt idx="804">
                  <c:v>0.97359996999999998</c:v>
                </c:pt>
                <c:pt idx="805">
                  <c:v>0.97350000999999997</c:v>
                </c:pt>
                <c:pt idx="806">
                  <c:v>0.97310001000000002</c:v>
                </c:pt>
                <c:pt idx="807">
                  <c:v>0.97320002000000005</c:v>
                </c:pt>
                <c:pt idx="808">
                  <c:v>0.97320002000000005</c:v>
                </c:pt>
                <c:pt idx="809">
                  <c:v>0.97329997999999995</c:v>
                </c:pt>
                <c:pt idx="810">
                  <c:v>0.97310001000000002</c:v>
                </c:pt>
                <c:pt idx="811">
                  <c:v>0.97350000999999997</c:v>
                </c:pt>
                <c:pt idx="812">
                  <c:v>0.97320002000000005</c:v>
                </c:pt>
                <c:pt idx="813">
                  <c:v>0.97320002000000005</c:v>
                </c:pt>
                <c:pt idx="814">
                  <c:v>0.97310001000000002</c:v>
                </c:pt>
                <c:pt idx="815">
                  <c:v>0.97310001000000002</c:v>
                </c:pt>
                <c:pt idx="816">
                  <c:v>0.97299999000000004</c:v>
                </c:pt>
                <c:pt idx="817">
                  <c:v>0.97310001000000002</c:v>
                </c:pt>
                <c:pt idx="818">
                  <c:v>0.97320002000000005</c:v>
                </c:pt>
                <c:pt idx="819">
                  <c:v>0.97310001000000002</c:v>
                </c:pt>
                <c:pt idx="820">
                  <c:v>0.97310001000000002</c:v>
                </c:pt>
                <c:pt idx="821">
                  <c:v>0.97329997999999995</c:v>
                </c:pt>
                <c:pt idx="822">
                  <c:v>0.97299999000000004</c:v>
                </c:pt>
                <c:pt idx="823">
                  <c:v>0.97299999000000004</c:v>
                </c:pt>
                <c:pt idx="824">
                  <c:v>0.97299999000000004</c:v>
                </c:pt>
                <c:pt idx="825">
                  <c:v>0.97259998000000003</c:v>
                </c:pt>
                <c:pt idx="826">
                  <c:v>0.97310001000000002</c:v>
                </c:pt>
                <c:pt idx="827">
                  <c:v>0.97289996999999995</c:v>
                </c:pt>
                <c:pt idx="828">
                  <c:v>0.97289996999999995</c:v>
                </c:pt>
                <c:pt idx="829">
                  <c:v>0.97280001999999999</c:v>
                </c:pt>
                <c:pt idx="830">
                  <c:v>0.97289996999999995</c:v>
                </c:pt>
                <c:pt idx="831">
                  <c:v>0.97289996999999995</c:v>
                </c:pt>
                <c:pt idx="832">
                  <c:v>0.97320002000000005</c:v>
                </c:pt>
                <c:pt idx="833">
                  <c:v>0.97299999000000004</c:v>
                </c:pt>
                <c:pt idx="834">
                  <c:v>0.97270000000000001</c:v>
                </c:pt>
                <c:pt idx="835">
                  <c:v>0.97310001000000002</c:v>
                </c:pt>
                <c:pt idx="836">
                  <c:v>0.97299999000000004</c:v>
                </c:pt>
                <c:pt idx="837">
                  <c:v>0.97310001000000002</c:v>
                </c:pt>
                <c:pt idx="838">
                  <c:v>0.97280001999999999</c:v>
                </c:pt>
                <c:pt idx="839">
                  <c:v>0.97289996999999995</c:v>
                </c:pt>
                <c:pt idx="840">
                  <c:v>0.97289996999999995</c:v>
                </c:pt>
                <c:pt idx="841">
                  <c:v>0.97280001999999999</c:v>
                </c:pt>
                <c:pt idx="842">
                  <c:v>0.97320002000000005</c:v>
                </c:pt>
                <c:pt idx="843">
                  <c:v>0.97280001999999999</c:v>
                </c:pt>
                <c:pt idx="844">
                  <c:v>0.97310001000000002</c:v>
                </c:pt>
                <c:pt idx="845">
                  <c:v>0.97289996999999995</c:v>
                </c:pt>
                <c:pt idx="846">
                  <c:v>0.97299999000000004</c:v>
                </c:pt>
                <c:pt idx="847">
                  <c:v>0.97280001999999999</c:v>
                </c:pt>
                <c:pt idx="848">
                  <c:v>0.97289996999999995</c:v>
                </c:pt>
                <c:pt idx="849">
                  <c:v>0.97299999000000004</c:v>
                </c:pt>
                <c:pt idx="850">
                  <c:v>0.97289996999999995</c:v>
                </c:pt>
                <c:pt idx="851">
                  <c:v>0.97299999000000004</c:v>
                </c:pt>
                <c:pt idx="852">
                  <c:v>0.97289996999999995</c:v>
                </c:pt>
                <c:pt idx="853">
                  <c:v>0.97299999000000004</c:v>
                </c:pt>
                <c:pt idx="854">
                  <c:v>0.97310001000000002</c:v>
                </c:pt>
                <c:pt idx="855">
                  <c:v>0.97310001000000002</c:v>
                </c:pt>
                <c:pt idx="856">
                  <c:v>0.97289996999999995</c:v>
                </c:pt>
                <c:pt idx="857">
                  <c:v>0.97289996999999995</c:v>
                </c:pt>
                <c:pt idx="858">
                  <c:v>0.97299999000000004</c:v>
                </c:pt>
                <c:pt idx="859">
                  <c:v>0.97280001999999999</c:v>
                </c:pt>
                <c:pt idx="860">
                  <c:v>0.97299999000000004</c:v>
                </c:pt>
                <c:pt idx="861">
                  <c:v>0.97289996999999995</c:v>
                </c:pt>
                <c:pt idx="862">
                  <c:v>0.97280001999999999</c:v>
                </c:pt>
                <c:pt idx="863">
                  <c:v>0.97289996999999995</c:v>
                </c:pt>
                <c:pt idx="864">
                  <c:v>0.97270000000000001</c:v>
                </c:pt>
                <c:pt idx="865">
                  <c:v>0.97280001999999999</c:v>
                </c:pt>
                <c:pt idx="866">
                  <c:v>0.97289996999999995</c:v>
                </c:pt>
                <c:pt idx="867">
                  <c:v>0.97320002000000005</c:v>
                </c:pt>
                <c:pt idx="868">
                  <c:v>0.97289996999999995</c:v>
                </c:pt>
                <c:pt idx="869">
                  <c:v>0.97299999000000004</c:v>
                </c:pt>
                <c:pt idx="870">
                  <c:v>0.97280001999999999</c:v>
                </c:pt>
                <c:pt idx="871">
                  <c:v>0.97299999000000004</c:v>
                </c:pt>
                <c:pt idx="872">
                  <c:v>0.97289996999999995</c:v>
                </c:pt>
                <c:pt idx="873">
                  <c:v>0.97280001999999999</c:v>
                </c:pt>
                <c:pt idx="874">
                  <c:v>0.97310001000000002</c:v>
                </c:pt>
                <c:pt idx="875">
                  <c:v>0.97310001000000002</c:v>
                </c:pt>
                <c:pt idx="876">
                  <c:v>0.97329997999999995</c:v>
                </c:pt>
                <c:pt idx="877">
                  <c:v>0.97280001999999999</c:v>
                </c:pt>
                <c:pt idx="878">
                  <c:v>0.97299999000000004</c:v>
                </c:pt>
                <c:pt idx="879">
                  <c:v>0.97280001999999999</c:v>
                </c:pt>
                <c:pt idx="880">
                  <c:v>0.97320002000000005</c:v>
                </c:pt>
                <c:pt idx="881">
                  <c:v>0.97299999000000004</c:v>
                </c:pt>
                <c:pt idx="882">
                  <c:v>0.97299999000000004</c:v>
                </c:pt>
                <c:pt idx="883">
                  <c:v>0.97320002000000005</c:v>
                </c:pt>
                <c:pt idx="884">
                  <c:v>0.97310001000000002</c:v>
                </c:pt>
                <c:pt idx="885">
                  <c:v>0.97289996999999995</c:v>
                </c:pt>
                <c:pt idx="886">
                  <c:v>0.97299999000000004</c:v>
                </c:pt>
                <c:pt idx="887">
                  <c:v>0.97299999000000004</c:v>
                </c:pt>
                <c:pt idx="888">
                  <c:v>0.97310001000000002</c:v>
                </c:pt>
                <c:pt idx="889">
                  <c:v>0.97310001000000002</c:v>
                </c:pt>
                <c:pt idx="890">
                  <c:v>0.97310001000000002</c:v>
                </c:pt>
                <c:pt idx="891">
                  <c:v>0.97299999000000004</c:v>
                </c:pt>
                <c:pt idx="892">
                  <c:v>0.97299999000000004</c:v>
                </c:pt>
                <c:pt idx="893">
                  <c:v>0.97310001000000002</c:v>
                </c:pt>
                <c:pt idx="894">
                  <c:v>0.97320002000000005</c:v>
                </c:pt>
                <c:pt idx="895">
                  <c:v>0.97310001000000002</c:v>
                </c:pt>
                <c:pt idx="896">
                  <c:v>0.97299999000000004</c:v>
                </c:pt>
                <c:pt idx="897">
                  <c:v>0.97310001000000002</c:v>
                </c:pt>
                <c:pt idx="898">
                  <c:v>0.97310001000000002</c:v>
                </c:pt>
                <c:pt idx="899">
                  <c:v>0.97329997999999995</c:v>
                </c:pt>
                <c:pt idx="900">
                  <c:v>0.97310001000000002</c:v>
                </c:pt>
                <c:pt idx="901">
                  <c:v>0.97299999000000004</c:v>
                </c:pt>
                <c:pt idx="902">
                  <c:v>0.97299999000000004</c:v>
                </c:pt>
                <c:pt idx="903">
                  <c:v>0.97340000000000004</c:v>
                </c:pt>
                <c:pt idx="904">
                  <c:v>0.97329997999999995</c:v>
                </c:pt>
                <c:pt idx="905">
                  <c:v>0.97310001000000002</c:v>
                </c:pt>
                <c:pt idx="906">
                  <c:v>0.97329997999999995</c:v>
                </c:pt>
                <c:pt idx="907">
                  <c:v>0.97310001000000002</c:v>
                </c:pt>
                <c:pt idx="908">
                  <c:v>0.97329997999999995</c:v>
                </c:pt>
                <c:pt idx="909">
                  <c:v>0.97329997999999995</c:v>
                </c:pt>
                <c:pt idx="910">
                  <c:v>0.97350000999999997</c:v>
                </c:pt>
                <c:pt idx="911">
                  <c:v>0.97350000999999997</c:v>
                </c:pt>
                <c:pt idx="912">
                  <c:v>0.97329997999999995</c:v>
                </c:pt>
                <c:pt idx="913">
                  <c:v>0.97329997999999995</c:v>
                </c:pt>
                <c:pt idx="914">
                  <c:v>0.97340000000000004</c:v>
                </c:pt>
                <c:pt idx="915">
                  <c:v>0.97320002000000005</c:v>
                </c:pt>
                <c:pt idx="916">
                  <c:v>0.97329997999999995</c:v>
                </c:pt>
                <c:pt idx="917">
                  <c:v>0.97340000000000004</c:v>
                </c:pt>
                <c:pt idx="918">
                  <c:v>0.97329997999999995</c:v>
                </c:pt>
                <c:pt idx="919">
                  <c:v>0.97340000000000004</c:v>
                </c:pt>
                <c:pt idx="920">
                  <c:v>0.97350000999999997</c:v>
                </c:pt>
                <c:pt idx="921">
                  <c:v>0.97340000000000004</c:v>
                </c:pt>
                <c:pt idx="922">
                  <c:v>0.97329997999999995</c:v>
                </c:pt>
                <c:pt idx="923">
                  <c:v>0.97329997999999995</c:v>
                </c:pt>
                <c:pt idx="924">
                  <c:v>0.97340000000000004</c:v>
                </c:pt>
                <c:pt idx="925">
                  <c:v>0.97350000999999997</c:v>
                </c:pt>
                <c:pt idx="926">
                  <c:v>0.97340000000000004</c:v>
                </c:pt>
                <c:pt idx="927">
                  <c:v>0.97329997999999995</c:v>
                </c:pt>
                <c:pt idx="928">
                  <c:v>0.97350000999999997</c:v>
                </c:pt>
                <c:pt idx="929">
                  <c:v>0.97329997999999995</c:v>
                </c:pt>
                <c:pt idx="930">
                  <c:v>0.9738</c:v>
                </c:pt>
                <c:pt idx="931">
                  <c:v>0.97340000000000004</c:v>
                </c:pt>
                <c:pt idx="932">
                  <c:v>0.97329997999999995</c:v>
                </c:pt>
                <c:pt idx="933">
                  <c:v>0.97320002000000005</c:v>
                </c:pt>
                <c:pt idx="934">
                  <c:v>0.97350000999999997</c:v>
                </c:pt>
                <c:pt idx="935">
                  <c:v>0.97350000999999997</c:v>
                </c:pt>
                <c:pt idx="936">
                  <c:v>0.97320002000000005</c:v>
                </c:pt>
                <c:pt idx="937">
                  <c:v>0.97340000000000004</c:v>
                </c:pt>
                <c:pt idx="938">
                  <c:v>0.97329997999999995</c:v>
                </c:pt>
                <c:pt idx="939">
                  <c:v>0.97359996999999998</c:v>
                </c:pt>
                <c:pt idx="940">
                  <c:v>0.97340000000000004</c:v>
                </c:pt>
                <c:pt idx="941">
                  <c:v>0.97329997999999995</c:v>
                </c:pt>
                <c:pt idx="942">
                  <c:v>0.97359996999999998</c:v>
                </c:pt>
                <c:pt idx="943">
                  <c:v>0.97340000000000004</c:v>
                </c:pt>
                <c:pt idx="944">
                  <c:v>0.97329997999999995</c:v>
                </c:pt>
                <c:pt idx="945">
                  <c:v>0.97350000999999997</c:v>
                </c:pt>
                <c:pt idx="946">
                  <c:v>0.97359996999999998</c:v>
                </c:pt>
                <c:pt idx="947">
                  <c:v>0.97369998999999996</c:v>
                </c:pt>
                <c:pt idx="948">
                  <c:v>0.97359996999999998</c:v>
                </c:pt>
                <c:pt idx="949">
                  <c:v>0.97350000999999997</c:v>
                </c:pt>
                <c:pt idx="950">
                  <c:v>0.97359996999999998</c:v>
                </c:pt>
                <c:pt idx="951">
                  <c:v>0.97369998999999996</c:v>
                </c:pt>
                <c:pt idx="952">
                  <c:v>0.97359996999999998</c:v>
                </c:pt>
                <c:pt idx="953">
                  <c:v>0.97359996999999998</c:v>
                </c:pt>
                <c:pt idx="954">
                  <c:v>0.97340000000000004</c:v>
                </c:pt>
                <c:pt idx="955">
                  <c:v>0.97369998999999996</c:v>
                </c:pt>
                <c:pt idx="956">
                  <c:v>0.97359996999999998</c:v>
                </c:pt>
                <c:pt idx="957">
                  <c:v>0.97359996999999998</c:v>
                </c:pt>
                <c:pt idx="958">
                  <c:v>0.97340000000000004</c:v>
                </c:pt>
                <c:pt idx="959">
                  <c:v>0.9738</c:v>
                </c:pt>
                <c:pt idx="960">
                  <c:v>0.9738</c:v>
                </c:pt>
                <c:pt idx="961">
                  <c:v>0.97320002000000005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2E-468C-B559-6F43C17C1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275584"/>
        <c:axId val="166600704"/>
      </c:lineChart>
      <c:catAx>
        <c:axId val="246275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600704"/>
        <c:crosses val="autoZero"/>
        <c:auto val="0"/>
        <c:lblAlgn val="ctr"/>
        <c:lblOffset val="100"/>
        <c:tickLblSkip val="100"/>
        <c:tickMarkSkip val="100"/>
        <c:noMultiLvlLbl val="0"/>
      </c:catAx>
      <c:valAx>
        <c:axId val="166600704"/>
        <c:scaling>
          <c:orientation val="minMax"/>
          <c:max val="1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46275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4815-C9FA-42CE-A6F7-412CF2D925A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A4A9-223B-4F85-8EFA-BFCE043D0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Feed-forward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will happen if we use </a:t>
            </a:r>
            <a:r>
              <a:rPr lang="en-US" baseline="0" dirty="0" err="1"/>
              <a:t>tf.zeros</a:t>
            </a:r>
            <a:r>
              <a:rPr lang="en-US" baseline="0" dirty="0"/>
              <a:t>(…) instead? Constantly receive 0.135 (in my case…)</a:t>
            </a:r>
          </a:p>
          <a:p>
            <a:r>
              <a:rPr lang="en-US" baseline="0" dirty="0"/>
              <a:t>Truncated normal drops points with </a:t>
            </a:r>
            <a:r>
              <a:rPr lang="en-US" baseline="0" dirty="0" err="1"/>
              <a:t>std</a:t>
            </a:r>
            <a:r>
              <a:rPr lang="en-US" baseline="0" dirty="0"/>
              <a:t> greater than 2, and </a:t>
            </a:r>
            <a:r>
              <a:rPr lang="en-US" baseline="0" dirty="0" err="1"/>
              <a:t>repicks</a:t>
            </a:r>
            <a:r>
              <a:rPr lang="en-US" baseline="0" dirty="0"/>
              <a:t> them (95.45%).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ABEDF-D631-4A50-9904-19B91255C8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 adding features </a:t>
            </a:r>
            <a:r>
              <a:rPr lang="en-US" baseline="0" dirty="0"/>
              <a:t>was and still is a very common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would like to invent new layers</a:t>
            </a:r>
            <a:r>
              <a:rPr lang="en-US" baseline="0" dirty="0"/>
              <a:t> you must consider how the gradient will be computed.</a:t>
            </a:r>
          </a:p>
          <a:p>
            <a:r>
              <a:rPr lang="en-US" baseline="0" dirty="0"/>
              <a:t>But for most of the other cases, you can just treat it as a black box.</a:t>
            </a:r>
          </a:p>
          <a:p>
            <a:r>
              <a:rPr lang="en-US" baseline="0" dirty="0"/>
              <a:t>(Unless things don't work… vanishing gradient)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Swish is sigmoid*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SELU</a:t>
            </a:r>
            <a:r>
              <a:rPr lang="en-US" baseline="0" dirty="0"/>
              <a:t> is ELU multiplied by a lambda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randomize! Can't initialize with 0's!</a:t>
            </a:r>
          </a:p>
          <a:p>
            <a:r>
              <a:rPr lang="en-US" dirty="0"/>
              <a:t>We give a positive</a:t>
            </a:r>
            <a:r>
              <a:rPr lang="en-US" baseline="0" dirty="0"/>
              <a:t> bias to avoid dead neurons (common problem with </a:t>
            </a:r>
            <a:r>
              <a:rPr lang="en-US" baseline="0" dirty="0" err="1"/>
              <a:t>ReLU</a:t>
            </a:r>
            <a:r>
              <a:rPr lang="en-US" baseline="0" dirty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Truncated normal drops points with </a:t>
            </a:r>
            <a:r>
              <a:rPr lang="en-US" baseline="0" dirty="0" err="1"/>
              <a:t>std</a:t>
            </a:r>
            <a:r>
              <a:rPr lang="en-US" baseline="0" dirty="0"/>
              <a:t> greater than 2, and </a:t>
            </a:r>
            <a:r>
              <a:rPr lang="en-US" baseline="0" dirty="0" err="1"/>
              <a:t>repicks</a:t>
            </a:r>
            <a:r>
              <a:rPr lang="en-US" baseline="0"/>
              <a:t> them (95.45%).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w11 = +1, w12 = -1,</a:t>
            </a:r>
            <a:r>
              <a:rPr lang="en-US" baseline="0" dirty="0"/>
              <a:t> </a:t>
            </a:r>
            <a:r>
              <a:rPr lang="en-US" dirty="0"/>
              <a:t>b = -9</a:t>
            </a:r>
          </a:p>
          <a:p>
            <a:r>
              <a:rPr lang="en-US" dirty="0"/>
              <a:t>w21</a:t>
            </a:r>
            <a:r>
              <a:rPr lang="en-US" baseline="0" dirty="0"/>
              <a:t> = -1, w22 = +1, b = -9</a:t>
            </a:r>
          </a:p>
          <a:p>
            <a:r>
              <a:rPr lang="en-US" baseline="0" dirty="0" err="1"/>
              <a:t>ReLU</a:t>
            </a:r>
            <a:endParaRPr lang="en-US" baseline="0" dirty="0"/>
          </a:p>
          <a:p>
            <a:r>
              <a:rPr lang="en-US" baseline="0" dirty="0"/>
              <a:t>w1 = +1, w2 = +1, b=-1</a:t>
            </a:r>
          </a:p>
          <a:p>
            <a:r>
              <a:rPr lang="en-US" baseline="0" dirty="0"/>
              <a:t>Sigmoid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A4A9-223B-4F85-8EFA-BFCE043D01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versions/r0.9/tutorials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12.xml"/><Relationship Id="rId10" Type="http://schemas.openxmlformats.org/officeDocument/2006/relationships/image" Target="../media/image20.png"/><Relationship Id="rId4" Type="http://schemas.openxmlformats.org/officeDocument/2006/relationships/tags" Target="../tags/tag1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7.xml"/><Relationship Id="rId10" Type="http://schemas.openxmlformats.org/officeDocument/2006/relationships/image" Target="../media/image25.png"/><Relationship Id="rId4" Type="http://schemas.openxmlformats.org/officeDocument/2006/relationships/tags" Target="../tags/tag16.xml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Layered Perceptron: </a:t>
            </a:r>
            <a:br>
              <a:rPr lang="en-US" dirty="0"/>
            </a:br>
            <a:r>
              <a:rPr lang="en-US" dirty="0"/>
              <a:t>Going Deep!</a:t>
            </a:r>
            <a:br>
              <a:rPr lang="en-US" dirty="0"/>
            </a:br>
            <a:r>
              <a:rPr lang="en-US" dirty="0"/>
              <a:t>(Neural Networks)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231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" y="76200"/>
            <a:ext cx="12570064" cy="64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647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40193"/>
            <a:ext cx="7848600" cy="871695"/>
          </a:xfrm>
        </p:spPr>
        <p:txBody>
          <a:bodyPr>
            <a:noAutofit/>
          </a:bodyPr>
          <a:lstStyle/>
          <a:p>
            <a:r>
              <a:rPr lang="en-US" sz="2800" dirty="0" err="1"/>
              <a:t>MultiLayer</a:t>
            </a:r>
            <a:r>
              <a:rPr lang="en-US" sz="2800" dirty="0"/>
              <a:t> Perceptron (MLP) in TensorFlow </a:t>
            </a:r>
            <a:br>
              <a:rPr lang="en-US" sz="2800" dirty="0"/>
            </a:br>
            <a:r>
              <a:rPr lang="en-US" sz="2800" dirty="0"/>
              <a:t>(For Identifying Distance)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features = 2</a:t>
            </a:r>
          </a:p>
          <a:p>
            <a:pPr marL="0" indent="0">
              <a:buNone/>
            </a:pPr>
            <a:r>
              <a:rPr lang="en-US" sz="1600" dirty="0" err="1"/>
              <a:t>hidden_layer_nodes</a:t>
            </a:r>
            <a:r>
              <a:rPr lang="en-US" sz="1600" dirty="0"/>
              <a:t> = 10</a:t>
            </a:r>
          </a:p>
          <a:p>
            <a:pPr marL="0" indent="0">
              <a:buNone/>
            </a:pPr>
            <a:r>
              <a:rPr lang="en-US" sz="1600" dirty="0"/>
              <a:t>x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features])</a:t>
            </a:r>
          </a:p>
          <a:p>
            <a:pPr marL="0" indent="0">
              <a:buNone/>
            </a:pPr>
            <a:r>
              <a:rPr lang="en-US" sz="1600" dirty="0"/>
              <a:t>y_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1])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W1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tf.truncated_normal</a:t>
            </a:r>
            <a:r>
              <a:rPr lang="en-US" sz="1600" dirty="0">
                <a:solidFill>
                  <a:srgbClr val="FF0000"/>
                </a:solidFill>
              </a:rPr>
              <a:t>([</a:t>
            </a:r>
            <a:r>
              <a:rPr lang="en-US" sz="1600" dirty="0" err="1">
                <a:solidFill>
                  <a:srgbClr val="FF0000"/>
                </a:solidFill>
              </a:rPr>
              <a:t>features,hidden_layer_nodes</a:t>
            </a:r>
            <a:r>
              <a:rPr lang="en-US" sz="1600" dirty="0">
                <a:solidFill>
                  <a:srgbClr val="FF0000"/>
                </a:solidFill>
              </a:rPr>
              <a:t>], </a:t>
            </a:r>
            <a:r>
              <a:rPr lang="en-US" sz="1600" dirty="0" err="1">
                <a:solidFill>
                  <a:srgbClr val="FF0000"/>
                </a:solidFill>
              </a:rPr>
              <a:t>stddev</a:t>
            </a:r>
            <a:r>
              <a:rPr lang="en-US" sz="1600" dirty="0">
                <a:solidFill>
                  <a:srgbClr val="FF0000"/>
                </a:solidFill>
              </a:rPr>
              <a:t>=0.1))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b1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tf.constant</a:t>
            </a:r>
            <a:r>
              <a:rPr lang="en-US" sz="1600" dirty="0">
                <a:solidFill>
                  <a:srgbClr val="FF0000"/>
                </a:solidFill>
              </a:rPr>
              <a:t>(0.1, shape=[</a:t>
            </a:r>
            <a:r>
              <a:rPr lang="en-US" sz="1600" dirty="0" err="1">
                <a:solidFill>
                  <a:srgbClr val="FF0000"/>
                </a:solidFill>
              </a:rPr>
              <a:t>hidden_layer_nodes</a:t>
            </a:r>
            <a:r>
              <a:rPr lang="en-US" sz="1600" dirty="0">
                <a:solidFill>
                  <a:srgbClr val="FF0000"/>
                </a:solidFill>
              </a:rPr>
              <a:t>]))</a:t>
            </a:r>
          </a:p>
          <a:p>
            <a:pPr marL="0" indent="0">
              <a:buNone/>
            </a:pPr>
            <a:r>
              <a:rPr lang="en-US" sz="1600" dirty="0"/>
              <a:t>z1 = </a:t>
            </a:r>
            <a:r>
              <a:rPr lang="en-US" sz="1600" dirty="0" err="1"/>
              <a:t>tf.add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(x,W1),b1)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a1 = </a:t>
            </a:r>
            <a:r>
              <a:rPr lang="en-US" sz="1600" dirty="0" err="1">
                <a:solidFill>
                  <a:srgbClr val="FF0000"/>
                </a:solidFill>
              </a:rPr>
              <a:t>tf.nn.relu</a:t>
            </a:r>
            <a:r>
              <a:rPr lang="en-US" sz="1600" dirty="0">
                <a:solidFill>
                  <a:srgbClr val="FF0000"/>
                </a:solidFill>
              </a:rPr>
              <a:t>(z1)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W2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tf.truncated_normal</a:t>
            </a:r>
            <a:r>
              <a:rPr lang="en-US" sz="1600" dirty="0">
                <a:solidFill>
                  <a:srgbClr val="FF0000"/>
                </a:solidFill>
              </a:rPr>
              <a:t>([hidden_layer_nodes,1], </a:t>
            </a:r>
            <a:r>
              <a:rPr lang="en-US" sz="1600" dirty="0" err="1">
                <a:solidFill>
                  <a:srgbClr val="FF0000"/>
                </a:solidFill>
              </a:rPr>
              <a:t>stddev</a:t>
            </a:r>
            <a:r>
              <a:rPr lang="en-US" sz="1600" dirty="0">
                <a:solidFill>
                  <a:srgbClr val="FF0000"/>
                </a:solidFill>
              </a:rPr>
              <a:t>=0.1))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b2 = </a:t>
            </a:r>
            <a:r>
              <a:rPr lang="en-US" sz="1600" dirty="0" err="1">
                <a:solidFill>
                  <a:srgbClr val="FF0000"/>
                </a:solidFill>
              </a:rPr>
              <a:t>tf.Variable</a:t>
            </a:r>
            <a:r>
              <a:rPr lang="en-US" sz="1600" dirty="0">
                <a:solidFill>
                  <a:srgbClr val="FF0000"/>
                </a:solidFill>
              </a:rPr>
              <a:t>(0.)</a:t>
            </a:r>
          </a:p>
          <a:p>
            <a:pPr marL="0" indent="0">
              <a:buNone/>
            </a:pPr>
            <a:r>
              <a:rPr lang="en-US" sz="1600" dirty="0"/>
              <a:t>z2 = </a:t>
            </a:r>
            <a:r>
              <a:rPr lang="en-US" sz="1600" dirty="0" err="1"/>
              <a:t>tf.matmul</a:t>
            </a:r>
            <a:r>
              <a:rPr lang="en-US" sz="1600" dirty="0"/>
              <a:t>(a1,W2) + b2</a:t>
            </a:r>
          </a:p>
          <a:p>
            <a:pPr marL="0" indent="0">
              <a:buNone/>
            </a:pPr>
            <a:r>
              <a:rPr lang="en-US" sz="1600" dirty="0"/>
              <a:t>pred = 1 / (1.0 + </a:t>
            </a:r>
            <a:r>
              <a:rPr lang="en-US" sz="1600" dirty="0" err="1"/>
              <a:t>tf.exp</a:t>
            </a:r>
            <a:r>
              <a:rPr lang="en-US" sz="1600" dirty="0"/>
              <a:t>(-z2))</a:t>
            </a:r>
          </a:p>
          <a:p>
            <a:pPr marL="0" indent="0">
              <a:buNone/>
            </a:pPr>
            <a:r>
              <a:rPr lang="en-US" sz="1600" dirty="0"/>
              <a:t>loss = </a:t>
            </a:r>
            <a:r>
              <a:rPr lang="en-US" sz="1600" dirty="0" err="1"/>
              <a:t>tf.reduce_mean</a:t>
            </a:r>
            <a:r>
              <a:rPr lang="en-US" sz="1600" dirty="0"/>
              <a:t>(-(y_ * tf.log(pred) + (1 - y_) * tf.log( 1 – pred)))</a:t>
            </a:r>
          </a:p>
          <a:p>
            <a:pPr marL="0" indent="0">
              <a:buNone/>
            </a:pPr>
            <a:r>
              <a:rPr lang="en-US" sz="1600" dirty="0"/>
              <a:t>update = </a:t>
            </a:r>
            <a:r>
              <a:rPr lang="en-US" sz="1600" dirty="0" err="1"/>
              <a:t>tf.train.GradientDescentOptimizer</a:t>
            </a:r>
            <a:r>
              <a:rPr lang="en-US" sz="1600" dirty="0"/>
              <a:t>(0.0001).minimize(loss)</a:t>
            </a:r>
          </a:p>
          <a:p>
            <a:pPr marL="0" indent="0">
              <a:buNone/>
            </a:pPr>
            <a:r>
              <a:rPr lang="en-US" sz="1600" dirty="0" err="1"/>
              <a:t>data_x</a:t>
            </a:r>
            <a:r>
              <a:rPr lang="en-US" sz="1600" dirty="0"/>
              <a:t> = </a:t>
            </a:r>
            <a:r>
              <a:rPr lang="en-US" sz="1600" dirty="0" err="1"/>
              <a:t>np.array</a:t>
            </a:r>
            <a:r>
              <a:rPr lang="en-US" sz="1600" dirty="0"/>
              <a:t>([[2,32], [25,1.2], [5,25.2], [23,2], [56,8.5], [60,60], [3,3], [46,53], [3.5,2]])</a:t>
            </a:r>
          </a:p>
          <a:p>
            <a:pPr marL="0" indent="0">
              <a:buNone/>
            </a:pPr>
            <a:r>
              <a:rPr lang="en-US" sz="1600" dirty="0" err="1"/>
              <a:t>data_y</a:t>
            </a:r>
            <a:r>
              <a:rPr lang="en-US" sz="1600" dirty="0"/>
              <a:t> = </a:t>
            </a:r>
            <a:r>
              <a:rPr lang="en-US" sz="1600" dirty="0" err="1"/>
              <a:t>np.array</a:t>
            </a:r>
            <a:r>
              <a:rPr lang="en-US" sz="1600" dirty="0"/>
              <a:t>([[1], [1], [1], [1], [1], [0], [0], [0], [0]])</a:t>
            </a:r>
          </a:p>
          <a:p>
            <a:pPr marL="0" indent="0">
              <a:buNone/>
            </a:pP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tf.Session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tf.global_variables_initializer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r>
              <a:rPr lang="en-US" sz="1600" dirty="0"/>
              <a:t>for i in range(0,50000):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sess.run</a:t>
            </a:r>
            <a:r>
              <a:rPr lang="en-US" sz="1600" dirty="0"/>
              <a:t>(update, </a:t>
            </a:r>
            <a:r>
              <a:rPr lang="en-US" sz="1600" dirty="0" err="1"/>
              <a:t>feed_dict</a:t>
            </a:r>
            <a:r>
              <a:rPr lang="en-US" sz="1600" dirty="0"/>
              <a:t> = {</a:t>
            </a:r>
            <a:r>
              <a:rPr lang="en-US" sz="1600" dirty="0" err="1"/>
              <a:t>x:data_x</a:t>
            </a:r>
            <a:r>
              <a:rPr lang="en-US" sz="1600" dirty="0"/>
              <a:t>, y_:</a:t>
            </a:r>
            <a:r>
              <a:rPr lang="en-US" sz="1600" dirty="0" err="1"/>
              <a:t>data_y</a:t>
            </a:r>
            <a:r>
              <a:rPr lang="en-US" sz="1600" dirty="0"/>
              <a:t>})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1013717"/>
            <a:ext cx="2362200" cy="685800"/>
          </a:xfrm>
          <a:prstGeom prst="wedgeRoundRectCallout">
            <a:avLst>
              <a:gd name="adj1" fmla="val -87379"/>
              <a:gd name="adj2" fmla="val 83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added noise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162800" y="1013717"/>
            <a:ext cx="1524000" cy="685800"/>
          </a:xfrm>
          <a:prstGeom prst="wedgeRoundRectCallout">
            <a:avLst>
              <a:gd name="adj1" fmla="val -134091"/>
              <a:gd name="adj2" fmla="val 78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 is a matrix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2438400"/>
            <a:ext cx="1676400" cy="457200"/>
          </a:xfrm>
          <a:prstGeom prst="wedgeRoundRectCallout">
            <a:avLst>
              <a:gd name="adj1" fmla="val -129310"/>
              <a:gd name="adj2" fmla="val -43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 is a vector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3581400"/>
            <a:ext cx="1066800" cy="609600"/>
          </a:xfrm>
          <a:prstGeom prst="wedgeRoundRectCallout">
            <a:avLst>
              <a:gd name="adj1" fmla="val -135440"/>
              <a:gd name="adj2" fmla="val -82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 is a vector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819400" y="3581400"/>
            <a:ext cx="990600" cy="457200"/>
          </a:xfrm>
          <a:prstGeom prst="wedgeRoundRectCallout">
            <a:avLst>
              <a:gd name="adj1" fmla="val -124204"/>
              <a:gd name="adj2" fmla="val -768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 is a scalar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3581400"/>
            <a:ext cx="1981200" cy="609600"/>
          </a:xfrm>
          <a:prstGeom prst="wedgeRoundRectCallout">
            <a:avLst>
              <a:gd name="adj1" fmla="val -69580"/>
              <a:gd name="adj2" fmla="val 30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Remains unchanged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200400" y="2438400"/>
            <a:ext cx="1905000" cy="609600"/>
          </a:xfrm>
          <a:prstGeom prst="wedgeRoundRectCallout">
            <a:avLst>
              <a:gd name="adj1" fmla="val -109822"/>
              <a:gd name="adj2" fmla="val 25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r>
              <a:rPr lang="en-US" dirty="0"/>
              <a:t> activation layer!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209800" y="2743200"/>
            <a:ext cx="3238500" cy="990600"/>
          </a:xfrm>
          <a:prstGeom prst="wedgeRoundRectCallout">
            <a:avLst>
              <a:gd name="adj1" fmla="val -30659"/>
              <a:gd name="adj2" fmla="val -81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give a positive bias to avoid dead neurons (common problem with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52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print('prediction: ', </a:t>
            </a:r>
            <a:r>
              <a:rPr lang="en-US" sz="2800" dirty="0" err="1"/>
              <a:t>y.eval</a:t>
            </a:r>
            <a:r>
              <a:rPr lang="en-US" sz="2800" dirty="0"/>
              <a:t>(session=</a:t>
            </a:r>
            <a:r>
              <a:rPr lang="en-US" sz="2800" dirty="0" err="1"/>
              <a:t>sess</a:t>
            </a:r>
            <a:r>
              <a:rPr lang="en-US" sz="2800" dirty="0"/>
              <a:t>, </a:t>
            </a:r>
            <a:r>
              <a:rPr lang="en-US" sz="2800" dirty="0" err="1"/>
              <a:t>feed_dict</a:t>
            </a:r>
            <a:r>
              <a:rPr lang="en-US" sz="2800" dirty="0"/>
              <a:t> = 	{x:[[13,12], [0,33], [40,3], [1,1], [50,50]]}))</a:t>
            </a:r>
          </a:p>
          <a:p>
            <a:pPr marL="0" indent="0">
              <a:buNone/>
            </a:pPr>
            <a:r>
              <a:rPr lang="en-US" sz="2800" dirty="0"/>
              <a:t>[[ 0.28915617],</a:t>
            </a:r>
          </a:p>
          <a:p>
            <a:pPr marL="0" indent="0">
              <a:buNone/>
            </a:pPr>
            <a:r>
              <a:rPr lang="en-US" sz="2800" dirty="0"/>
              <a:t>       [ 0.92531013],</a:t>
            </a:r>
          </a:p>
          <a:p>
            <a:pPr marL="0" indent="0">
              <a:buNone/>
            </a:pPr>
            <a:r>
              <a:rPr lang="en-US" sz="2800" dirty="0"/>
              <a:t>       [ 0.96954721],</a:t>
            </a:r>
          </a:p>
          <a:p>
            <a:pPr marL="0" indent="0">
              <a:buNone/>
            </a:pPr>
            <a:r>
              <a:rPr lang="en-US" sz="2800" dirty="0"/>
              <a:t>       [ 0.45891964],</a:t>
            </a:r>
          </a:p>
          <a:p>
            <a:pPr marL="0" indent="0">
              <a:buNone/>
            </a:pPr>
            <a:r>
              <a:rPr lang="en-US" sz="2800" dirty="0"/>
              <a:t>       [ 0.0316313 ]]</a:t>
            </a:r>
          </a:p>
        </p:txBody>
      </p:sp>
    </p:spTree>
    <p:extLst>
      <p:ext uri="{BB962C8B-B14F-4D97-AF65-F5344CB8AC3E}">
        <p14:creationId xmlns:p14="http://schemas.microsoft.com/office/powerpoint/2010/main" val="536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ABC4-0965-419D-9056-E7CE0E6B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FAEC-229C-4D3E-BB54-4EFE632A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Two features:</a:t>
            </a:r>
          </a:p>
          <a:p>
            <a:pPr lvl="1"/>
            <a:r>
              <a:rPr lang="en-US" dirty="0"/>
              <a:t>Umbrella: with umbrella (1) / without umbrella (0)</a:t>
            </a:r>
          </a:p>
          <a:p>
            <a:pPr lvl="1"/>
            <a:r>
              <a:rPr lang="en-US" dirty="0"/>
              <a:t>Rain: raining (1) / not raining (0)</a:t>
            </a:r>
          </a:p>
          <a:p>
            <a:r>
              <a:rPr lang="en-US" dirty="0"/>
              <a:t>Labels:</a:t>
            </a:r>
          </a:p>
          <a:p>
            <a:pPr lvl="1"/>
            <a:r>
              <a:rPr lang="en-US" dirty="0"/>
              <a:t>Umbrella(1), raining(1) -&gt; good (1)</a:t>
            </a:r>
          </a:p>
          <a:p>
            <a:pPr lvl="1"/>
            <a:r>
              <a:rPr lang="en-US" dirty="0"/>
              <a:t>No umbrella(0), not raining(0) -&gt; good (1)</a:t>
            </a:r>
          </a:p>
          <a:p>
            <a:pPr lvl="1"/>
            <a:r>
              <a:rPr lang="en-US" dirty="0"/>
              <a:t>Umbrella(1), not raining(0) -&gt; bad (0)</a:t>
            </a:r>
          </a:p>
          <a:p>
            <a:pPr lvl="1"/>
            <a:r>
              <a:rPr lang="en-US" dirty="0"/>
              <a:t>No umbrella(0), raining(1) -&gt; bad (0)</a:t>
            </a:r>
          </a:p>
          <a:p>
            <a:r>
              <a:rPr lang="en-US" dirty="0"/>
              <a:t>Clearly, also the umbrella problem cannot be solved without hidden layers.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8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DAF-BFFE-416E-927B-42A5360D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 (manually assigning weights and biases)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612A-153F-456D-8207-FFBFE45B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hidden layer with 2 neurons (</a:t>
            </a:r>
            <a:r>
              <a:rPr lang="en-US" dirty="0" err="1"/>
              <a:t>ReLU</a:t>
            </a:r>
            <a:r>
              <a:rPr lang="en-US" dirty="0"/>
              <a:t> activation) is enough.</a:t>
            </a:r>
          </a:p>
          <a:p>
            <a:r>
              <a:rPr lang="en-US" dirty="0"/>
              <a:t>h1 will return a positive value only for x=(1,1) [umbrella, rain]</a:t>
            </a:r>
          </a:p>
          <a:p>
            <a:r>
              <a:rPr lang="en-US" dirty="0"/>
              <a:t>h2 will return a positive value only for x=(0,0) </a:t>
            </a:r>
            <a:br>
              <a:rPr lang="en-US" dirty="0"/>
            </a:br>
            <a:r>
              <a:rPr lang="en-US" dirty="0"/>
              <a:t>[no umbrella, no rain]</a:t>
            </a:r>
          </a:p>
          <a:p>
            <a:r>
              <a:rPr lang="en-US" dirty="0"/>
              <a:t>The final layer will return a value close to 1 if h1 or h2 output a positive value, otherwise close to 0.</a:t>
            </a:r>
          </a:p>
          <a:p>
            <a:r>
              <a:rPr lang="en-US" dirty="0"/>
              <a:t>Solve on board.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CF204-6DB8-4427-9754-ADC1B7E23BF1}"/>
              </a:ext>
            </a:extLst>
          </p:cNvPr>
          <p:cNvSpPr/>
          <p:nvPr/>
        </p:nvSpPr>
        <p:spPr>
          <a:xfrm>
            <a:off x="4038600" y="4953000"/>
            <a:ext cx="4876800" cy="163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While the “identifying distance” is slightly more complex, it can be solved in a similar manner (by using the weights to subtract both values and then detecting if the value is greater than 5 or less than -5)</a:t>
            </a:r>
          </a:p>
        </p:txBody>
      </p:sp>
    </p:spTree>
    <p:extLst>
      <p:ext uri="{BB962C8B-B14F-4D97-AF65-F5344CB8AC3E}">
        <p14:creationId xmlns:p14="http://schemas.microsoft.com/office/powerpoint/2010/main" val="126981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MNIST Data-set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data-set including hand written digits (with their correct label.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60,000 labeled images (50K train + 10K test)</a:t>
            </a:r>
          </a:p>
          <a:p>
            <a:r>
              <a:rPr lang="en-US" dirty="0"/>
              <a:t>We will start with a simple </a:t>
            </a:r>
            <a:r>
              <a:rPr lang="en-US" dirty="0" err="1"/>
              <a:t>SoftMax</a:t>
            </a:r>
            <a:r>
              <a:rPr lang="en-US" dirty="0"/>
              <a:t> network, then add some hidden layers, then introduce convolutional layers.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3848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6248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Some of the following slides are partially based on: </a:t>
            </a:r>
            <a:r>
              <a:rPr lang="en-US" sz="1200" dirty="0">
                <a:hlinkClick r:id="rId3"/>
              </a:rPr>
              <a:t>https://www.tensorflow.org/versions/r0.9/tutorials/index.html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8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Basic </a:t>
            </a:r>
            <a:r>
              <a:rPr lang="en-US" sz="4000" dirty="0" err="1"/>
              <a:t>SoftMax</a:t>
            </a:r>
            <a:r>
              <a:rPr lang="en-US" sz="4000" dirty="0"/>
              <a:t> Only (no hidden 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tensorflow.examples.tutorials.mnist</a:t>
            </a:r>
            <a:r>
              <a:rPr lang="en-US" sz="1600" dirty="0"/>
              <a:t> import </a:t>
            </a:r>
            <a:r>
              <a:rPr lang="en-US" sz="1600" dirty="0" err="1"/>
              <a:t>input_data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mnist</a:t>
            </a:r>
            <a:r>
              <a:rPr lang="en-US" sz="1600" dirty="0"/>
              <a:t> = </a:t>
            </a:r>
            <a:r>
              <a:rPr lang="en-US" sz="1600" dirty="0" err="1"/>
              <a:t>input_data.read_data_sets</a:t>
            </a:r>
            <a:r>
              <a:rPr lang="en-US" sz="1600" dirty="0"/>
              <a:t>("</a:t>
            </a:r>
            <a:r>
              <a:rPr lang="en-US" sz="1600" dirty="0" err="1"/>
              <a:t>MNIST_data</a:t>
            </a:r>
            <a:r>
              <a:rPr lang="en-US" sz="1600" dirty="0"/>
              <a:t>/", </a:t>
            </a:r>
            <a:r>
              <a:rPr lang="en-US" sz="1600" dirty="0" err="1"/>
              <a:t>one_hot</a:t>
            </a:r>
            <a:r>
              <a:rPr lang="en-US" sz="1600" dirty="0"/>
              <a:t>=True)</a:t>
            </a:r>
          </a:p>
          <a:p>
            <a:pPr marL="0" indent="0">
              <a:buNone/>
            </a:pPr>
            <a:r>
              <a:rPr lang="en-US" sz="1600" dirty="0"/>
              <a:t>x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784])</a:t>
            </a:r>
          </a:p>
          <a:p>
            <a:pPr marL="0" indent="0">
              <a:buNone/>
            </a:pPr>
            <a:r>
              <a:rPr lang="en-US" sz="1600" dirty="0"/>
              <a:t>y_ = </a:t>
            </a:r>
            <a:r>
              <a:rPr lang="en-US" sz="1600" dirty="0" err="1"/>
              <a:t>tf.placeholder</a:t>
            </a:r>
            <a:r>
              <a:rPr lang="en-US" sz="1600" dirty="0"/>
              <a:t>(tf.float32, [None, 10])</a:t>
            </a:r>
          </a:p>
          <a:p>
            <a:pPr marL="0" indent="0">
              <a:buNone/>
            </a:pPr>
            <a:r>
              <a:rPr lang="en-US" sz="1600" dirty="0"/>
              <a:t>W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tf.zeros</a:t>
            </a:r>
            <a:r>
              <a:rPr lang="en-US" sz="1600" dirty="0"/>
              <a:t>([784, 10]))</a:t>
            </a:r>
          </a:p>
          <a:p>
            <a:pPr marL="0" indent="0">
              <a:buNone/>
            </a:pPr>
            <a:r>
              <a:rPr lang="en-US" sz="1600" dirty="0"/>
              <a:t>b = </a:t>
            </a:r>
            <a:r>
              <a:rPr lang="en-US" sz="1600" dirty="0" err="1"/>
              <a:t>tf.Variable</a:t>
            </a:r>
            <a:r>
              <a:rPr lang="en-US" sz="1600" dirty="0"/>
              <a:t>(</a:t>
            </a:r>
            <a:r>
              <a:rPr lang="en-US" sz="1600" dirty="0" err="1"/>
              <a:t>tf.zeros</a:t>
            </a:r>
            <a:r>
              <a:rPr lang="en-US" sz="1600" dirty="0"/>
              <a:t>([10]))</a:t>
            </a:r>
          </a:p>
          <a:p>
            <a:pPr marL="0" indent="0">
              <a:buNone/>
            </a:pPr>
            <a:r>
              <a:rPr lang="en-US" sz="1600" dirty="0"/>
              <a:t>pred = </a:t>
            </a:r>
            <a:r>
              <a:rPr lang="en-US" sz="1600" dirty="0" err="1"/>
              <a:t>tf.nn.softmax</a:t>
            </a:r>
            <a:r>
              <a:rPr lang="en-US" sz="1600" dirty="0"/>
              <a:t>(</a:t>
            </a:r>
            <a:r>
              <a:rPr lang="en-US" sz="1600" dirty="0" err="1"/>
              <a:t>tf.matmul</a:t>
            </a:r>
            <a:r>
              <a:rPr lang="en-US" sz="1600" dirty="0"/>
              <a:t>(x, W) + b)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600" dirty="0" err="1"/>
              <a:t>cross_entropy</a:t>
            </a:r>
            <a:r>
              <a:rPr lang="en-US" sz="1600" dirty="0"/>
              <a:t> = </a:t>
            </a:r>
            <a:r>
              <a:rPr lang="en-US" sz="1600" dirty="0" err="1"/>
              <a:t>tf.reduce_mean</a:t>
            </a:r>
            <a:r>
              <a:rPr lang="en-US" sz="1600" dirty="0"/>
              <a:t>(-</a:t>
            </a:r>
            <a:r>
              <a:rPr lang="en-US" sz="1600" dirty="0" err="1"/>
              <a:t>tf.reduce_sum</a:t>
            </a:r>
            <a:r>
              <a:rPr lang="en-US" sz="1600" dirty="0"/>
              <a:t>(y_ * tf.log(pred), </a:t>
            </a:r>
            <a:r>
              <a:rPr lang="en-US" sz="1600" dirty="0" err="1"/>
              <a:t>reduction_indices</a:t>
            </a:r>
            <a:r>
              <a:rPr lang="en-US" sz="1600" dirty="0"/>
              <a:t>=[1]))</a:t>
            </a:r>
          </a:p>
          <a:p>
            <a:pPr marL="0" indent="0">
              <a:buNone/>
            </a:pPr>
            <a:r>
              <a:rPr lang="en-US" sz="1600" dirty="0" err="1"/>
              <a:t>train_step</a:t>
            </a:r>
            <a:r>
              <a:rPr lang="en-US" sz="1600" dirty="0"/>
              <a:t> = </a:t>
            </a:r>
            <a:r>
              <a:rPr lang="en-US" sz="1600" dirty="0" err="1"/>
              <a:t>tf.train.GradientDescentOptimizer</a:t>
            </a:r>
            <a:r>
              <a:rPr lang="en-US" sz="1600" dirty="0"/>
              <a:t>(0.5).minimize(</a:t>
            </a:r>
            <a:r>
              <a:rPr lang="en-US" sz="1600" dirty="0" err="1"/>
              <a:t>cross_entropy</a:t>
            </a:r>
            <a:r>
              <a:rPr lang="en-US" sz="1600" dirty="0"/>
              <a:t>)</a:t>
            </a:r>
            <a:endParaRPr lang="en-US" sz="800" dirty="0"/>
          </a:p>
          <a:p>
            <a:pPr marL="0" indent="0">
              <a:buNone/>
            </a:pPr>
            <a:r>
              <a:rPr lang="en-US" sz="1600" dirty="0" err="1"/>
              <a:t>init</a:t>
            </a:r>
            <a:r>
              <a:rPr lang="en-US" sz="1600" dirty="0"/>
              <a:t> = </a:t>
            </a:r>
            <a:r>
              <a:rPr lang="en-US" sz="1600" dirty="0" err="1"/>
              <a:t>tf.global_variables_initializer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tf.Session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init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1600" dirty="0"/>
              <a:t>for i in range(1000):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batch_xs</a:t>
            </a:r>
            <a:r>
              <a:rPr lang="en-US" sz="1600" dirty="0"/>
              <a:t>, </a:t>
            </a:r>
            <a:r>
              <a:rPr lang="en-US" sz="1600" dirty="0" err="1"/>
              <a:t>batch_ys</a:t>
            </a:r>
            <a:r>
              <a:rPr lang="en-US" sz="1600" dirty="0"/>
              <a:t> = </a:t>
            </a:r>
            <a:r>
              <a:rPr lang="en-US" sz="1600" dirty="0" err="1"/>
              <a:t>mnist.train.next_batch</a:t>
            </a:r>
            <a:r>
              <a:rPr lang="en-US" sz="1600" dirty="0"/>
              <a:t>(100) </a:t>
            </a:r>
            <a:r>
              <a:rPr lang="en-US" sz="1600" dirty="0">
                <a:solidFill>
                  <a:srgbClr val="00B050"/>
                </a:solidFill>
              </a:rPr>
              <a:t>#MB-GD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train_step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batch_xs</a:t>
            </a:r>
            <a:r>
              <a:rPr lang="en-US" sz="1600" dirty="0"/>
              <a:t>, y_: </a:t>
            </a:r>
            <a:r>
              <a:rPr lang="en-US" sz="1600" dirty="0" err="1"/>
              <a:t>batch_ys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1600" dirty="0" err="1"/>
              <a:t>correct_prediction</a:t>
            </a:r>
            <a:r>
              <a:rPr lang="en-US" sz="1600" dirty="0"/>
              <a:t> = </a:t>
            </a:r>
            <a:r>
              <a:rPr lang="en-US" sz="1600" dirty="0" err="1"/>
              <a:t>tf.equal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FF0000"/>
                </a:solidFill>
              </a:rPr>
              <a:t>tf.argmax</a:t>
            </a:r>
            <a:r>
              <a:rPr lang="en-US" sz="1600" dirty="0"/>
              <a:t>(pred,1), </a:t>
            </a:r>
            <a:r>
              <a:rPr lang="en-US" sz="1600" dirty="0" err="1"/>
              <a:t>tf.argmax</a:t>
            </a:r>
            <a:r>
              <a:rPr lang="en-US" sz="1600" dirty="0"/>
              <a:t>(y_,1))</a:t>
            </a:r>
          </a:p>
          <a:p>
            <a:pPr marL="0" indent="0">
              <a:buNone/>
            </a:pPr>
            <a:r>
              <a:rPr lang="en-US" sz="1600" dirty="0"/>
              <a:t>accuracy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correct_prediction</a:t>
            </a:r>
            <a:r>
              <a:rPr lang="en-US" sz="1600" dirty="0"/>
              <a:t>, tf.float32))</a:t>
            </a:r>
          </a:p>
          <a:p>
            <a:pPr marL="0" indent="0">
              <a:buNone/>
            </a:pPr>
            <a:r>
              <a:rPr lang="en-US" sz="1600" dirty="0"/>
              <a:t>print(</a:t>
            </a:r>
            <a:r>
              <a:rPr lang="en-US" sz="1600" dirty="0" err="1"/>
              <a:t>sess.run</a:t>
            </a:r>
            <a:r>
              <a:rPr lang="en-US" sz="1600" dirty="0"/>
              <a:t>(accuracy, 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mnist.test.images</a:t>
            </a:r>
            <a:r>
              <a:rPr lang="en-US" sz="1600" dirty="0"/>
              <a:t>, y_: </a:t>
            </a:r>
            <a:r>
              <a:rPr lang="en-US" sz="1600" dirty="0" err="1"/>
              <a:t>mnist.test.labels</a:t>
            </a:r>
            <a:r>
              <a:rPr lang="en-US" sz="1600" dirty="0"/>
              <a:t>}))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690" y="3886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  <a:p>
            <a:r>
              <a:rPr lang="en-US" dirty="0"/>
              <a:t>0.9187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477000" y="990600"/>
            <a:ext cx="2514600" cy="914400"/>
          </a:xfrm>
          <a:prstGeom prst="wedgeRoundRectCallout">
            <a:avLst>
              <a:gd name="adj1" fmla="val -83581"/>
              <a:gd name="adj2" fmla="val -150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import the data from TensorFlow. We use one hot encoding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3886200"/>
            <a:ext cx="25146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first time we use a large data-set. Note the </a:t>
            </a:r>
            <a:r>
              <a:rPr lang="en-US" dirty="0" err="1"/>
              <a:t>MiniBatch</a:t>
            </a:r>
            <a:r>
              <a:rPr lang="en-US" dirty="0"/>
              <a:t> GD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4953000"/>
            <a:ext cx="2438400" cy="1066800"/>
          </a:xfrm>
          <a:prstGeom prst="wedgeRoundRectCallout">
            <a:avLst>
              <a:gd name="adj1" fmla="val -78698"/>
              <a:gd name="adj2" fmla="val 660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use of the same graph also for test. (The test is calculated all at once)</a:t>
            </a:r>
          </a:p>
        </p:txBody>
      </p:sp>
    </p:spTree>
    <p:extLst>
      <p:ext uri="{BB962C8B-B14F-4D97-AF65-F5344CB8AC3E}">
        <p14:creationId xmlns:p14="http://schemas.microsoft.com/office/powerpoint/2010/main" val="3999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Hidden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/>
              <a:t>(hidden1_size, hidden2_size) = (100, 50)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tf.placeholder</a:t>
            </a:r>
            <a:r>
              <a:rPr lang="en-US" dirty="0"/>
              <a:t>(tf.float32, [None, 784])</a:t>
            </a:r>
          </a:p>
          <a:p>
            <a:pPr marL="0" indent="0">
              <a:buNone/>
            </a:pPr>
            <a:r>
              <a:rPr lang="en-US" dirty="0"/>
              <a:t>y_ = </a:t>
            </a:r>
            <a:r>
              <a:rPr lang="en-US" dirty="0" err="1"/>
              <a:t>tf.placeholder</a:t>
            </a:r>
            <a:r>
              <a:rPr lang="en-US" dirty="0"/>
              <a:t>(tf.float32, [None, 10])</a:t>
            </a:r>
          </a:p>
          <a:p>
            <a:pPr marL="0" indent="0">
              <a:buNone/>
            </a:pPr>
            <a:r>
              <a:rPr lang="en-US" sz="5000" dirty="0"/>
              <a:t>W1 = </a:t>
            </a:r>
            <a:r>
              <a:rPr lang="en-US" sz="5000" dirty="0" err="1"/>
              <a:t>tf.Variable</a:t>
            </a:r>
            <a:r>
              <a:rPr lang="en-US" sz="5000" dirty="0"/>
              <a:t>(</a:t>
            </a:r>
            <a:r>
              <a:rPr lang="en-US" sz="5000" dirty="0" err="1">
                <a:solidFill>
                  <a:srgbClr val="FF0000"/>
                </a:solidFill>
              </a:rPr>
              <a:t>tf.truncated_normal</a:t>
            </a:r>
            <a:r>
              <a:rPr lang="en-US" sz="5000" dirty="0">
                <a:solidFill>
                  <a:srgbClr val="FF0000"/>
                </a:solidFill>
              </a:rPr>
              <a:t>([784, hidden1_size], </a:t>
            </a:r>
            <a:r>
              <a:rPr lang="en-US" sz="5000" dirty="0" err="1">
                <a:solidFill>
                  <a:srgbClr val="FF0000"/>
                </a:solidFill>
              </a:rPr>
              <a:t>stddev</a:t>
            </a:r>
            <a:r>
              <a:rPr lang="en-US" sz="5000" dirty="0">
                <a:solidFill>
                  <a:srgbClr val="FF0000"/>
                </a:solidFill>
              </a:rPr>
              <a:t>=0.1)</a:t>
            </a:r>
            <a:r>
              <a:rPr lang="en-US" sz="5000" dirty="0"/>
              <a:t>)</a:t>
            </a:r>
          </a:p>
          <a:p>
            <a:pPr marL="0" indent="0">
              <a:buNone/>
            </a:pPr>
            <a:r>
              <a:rPr lang="en-US" sz="5000" dirty="0"/>
              <a:t>b1 = </a:t>
            </a:r>
            <a:r>
              <a:rPr lang="en-US" sz="5000" dirty="0" err="1"/>
              <a:t>tf.Variable</a:t>
            </a:r>
            <a:r>
              <a:rPr lang="en-US" sz="5000" dirty="0"/>
              <a:t>(</a:t>
            </a:r>
            <a:r>
              <a:rPr lang="en-US" sz="5000" dirty="0" err="1">
                <a:solidFill>
                  <a:srgbClr val="FF0000"/>
                </a:solidFill>
              </a:rPr>
              <a:t>tf.constant</a:t>
            </a:r>
            <a:r>
              <a:rPr lang="en-US" sz="5000" dirty="0">
                <a:solidFill>
                  <a:srgbClr val="FF0000"/>
                </a:solidFill>
              </a:rPr>
              <a:t>(0.1, shape=[hidden1_size])</a:t>
            </a:r>
            <a:r>
              <a:rPr lang="en-US" sz="5000" dirty="0"/>
              <a:t>)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F0000"/>
                </a:solidFill>
              </a:rPr>
              <a:t>z1 = </a:t>
            </a:r>
            <a:r>
              <a:rPr lang="en-US" sz="5000" dirty="0" err="1">
                <a:solidFill>
                  <a:srgbClr val="FF0000"/>
                </a:solidFill>
              </a:rPr>
              <a:t>tf.nn.relu</a:t>
            </a:r>
            <a:r>
              <a:rPr lang="en-US" sz="5000" dirty="0">
                <a:solidFill>
                  <a:srgbClr val="FF0000"/>
                </a:solidFill>
              </a:rPr>
              <a:t>(</a:t>
            </a:r>
            <a:r>
              <a:rPr lang="en-US" sz="5000" dirty="0" err="1">
                <a:solidFill>
                  <a:srgbClr val="FF0000"/>
                </a:solidFill>
              </a:rPr>
              <a:t>tf.matmul</a:t>
            </a:r>
            <a:r>
              <a:rPr lang="en-US" sz="5000" dirty="0">
                <a:solidFill>
                  <a:srgbClr val="FF0000"/>
                </a:solidFill>
              </a:rPr>
              <a:t>(x,W1)+b1)</a:t>
            </a:r>
          </a:p>
          <a:p>
            <a:pPr marL="0" indent="0">
              <a:buNone/>
            </a:pPr>
            <a:r>
              <a:rPr lang="en-US" sz="3700" dirty="0"/>
              <a:t>W2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tf.truncated_normal</a:t>
            </a:r>
            <a:r>
              <a:rPr lang="en-US" sz="3700" dirty="0"/>
              <a:t>([hidden1_size, hidden2_size], </a:t>
            </a:r>
            <a:r>
              <a:rPr lang="en-US" sz="3700" dirty="0" err="1"/>
              <a:t>stddev</a:t>
            </a:r>
            <a:r>
              <a:rPr lang="en-US" sz="3700" dirty="0"/>
              <a:t>=0.1))</a:t>
            </a:r>
          </a:p>
          <a:p>
            <a:pPr marL="0" indent="0">
              <a:buNone/>
            </a:pPr>
            <a:r>
              <a:rPr lang="en-US" sz="3700" dirty="0"/>
              <a:t>b2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tf.constant</a:t>
            </a:r>
            <a:r>
              <a:rPr lang="en-US" sz="3700" dirty="0"/>
              <a:t>(0.1, shape=[hidden2_size]))</a:t>
            </a:r>
          </a:p>
          <a:p>
            <a:pPr marL="0" indent="0">
              <a:buNone/>
            </a:pPr>
            <a:r>
              <a:rPr lang="en-US" sz="3700" dirty="0"/>
              <a:t>z2 = </a:t>
            </a:r>
            <a:r>
              <a:rPr lang="en-US" sz="3700" dirty="0" err="1"/>
              <a:t>tf.nn.relu</a:t>
            </a:r>
            <a:r>
              <a:rPr lang="en-US" sz="3700" dirty="0"/>
              <a:t>(</a:t>
            </a:r>
            <a:r>
              <a:rPr lang="en-US" sz="3700" dirty="0" err="1"/>
              <a:t>tf.matmul</a:t>
            </a:r>
            <a:r>
              <a:rPr lang="en-US" sz="3700" dirty="0"/>
              <a:t>(z1,W2)+b2)</a:t>
            </a:r>
          </a:p>
          <a:p>
            <a:pPr marL="0" indent="0">
              <a:buNone/>
            </a:pPr>
            <a:r>
              <a:rPr lang="en-US" sz="3700" dirty="0"/>
              <a:t>W3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tf.truncated_normal</a:t>
            </a:r>
            <a:r>
              <a:rPr lang="en-US" sz="3700" dirty="0"/>
              <a:t>([hidden2_size, 10], </a:t>
            </a:r>
            <a:r>
              <a:rPr lang="en-US" sz="3700" dirty="0" err="1"/>
              <a:t>stddev</a:t>
            </a:r>
            <a:r>
              <a:rPr lang="en-US" sz="3700" dirty="0"/>
              <a:t>=0.1))</a:t>
            </a:r>
          </a:p>
          <a:p>
            <a:pPr marL="0" indent="0">
              <a:buNone/>
            </a:pPr>
            <a:r>
              <a:rPr lang="en-US" sz="3700" dirty="0"/>
              <a:t>b3 = </a:t>
            </a:r>
            <a:r>
              <a:rPr lang="en-US" sz="3700" dirty="0" err="1"/>
              <a:t>tf.Variable</a:t>
            </a:r>
            <a:r>
              <a:rPr lang="en-US" sz="3700" dirty="0"/>
              <a:t>(</a:t>
            </a:r>
            <a:r>
              <a:rPr lang="en-US" sz="3700" dirty="0" err="1"/>
              <a:t>tf.constant</a:t>
            </a:r>
            <a:r>
              <a:rPr lang="en-US" sz="3700" dirty="0"/>
              <a:t>(0.1, shape=[10]))</a:t>
            </a:r>
          </a:p>
          <a:p>
            <a:pPr marL="0" indent="0">
              <a:buNone/>
            </a:pPr>
            <a:r>
              <a:rPr lang="en-US" dirty="0"/>
              <a:t>pred = </a:t>
            </a:r>
            <a:r>
              <a:rPr lang="en-US" dirty="0" err="1"/>
              <a:t>tf.nn.softmax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(z2, W3) + b3)</a:t>
            </a:r>
          </a:p>
          <a:p>
            <a:pPr marL="0" indent="0">
              <a:buNone/>
            </a:pPr>
            <a:r>
              <a:rPr lang="en-US" dirty="0" err="1"/>
              <a:t>cross_entropy</a:t>
            </a:r>
            <a:r>
              <a:rPr lang="en-US" dirty="0"/>
              <a:t> = </a:t>
            </a:r>
            <a:r>
              <a:rPr lang="en-US" dirty="0" err="1"/>
              <a:t>tf.reduce_mean</a:t>
            </a:r>
            <a:r>
              <a:rPr lang="en-US" dirty="0"/>
              <a:t>(-</a:t>
            </a:r>
            <a:r>
              <a:rPr lang="en-US" dirty="0" err="1"/>
              <a:t>tf.reduce_sum</a:t>
            </a:r>
            <a:r>
              <a:rPr lang="en-US" dirty="0"/>
              <a:t>(y_ * tf.log(pred), </a:t>
            </a:r>
            <a:r>
              <a:rPr lang="en-US" dirty="0" err="1"/>
              <a:t>reduction_indices</a:t>
            </a:r>
            <a:r>
              <a:rPr lang="en-US" dirty="0"/>
              <a:t>=[1]))</a:t>
            </a:r>
          </a:p>
          <a:p>
            <a:pPr marL="0" indent="0">
              <a:buNone/>
            </a:pPr>
            <a:r>
              <a:rPr lang="en-US" dirty="0" err="1"/>
              <a:t>train_step</a:t>
            </a:r>
            <a:r>
              <a:rPr lang="en-US" dirty="0"/>
              <a:t> = </a:t>
            </a:r>
            <a:r>
              <a:rPr lang="en-US" dirty="0" err="1"/>
              <a:t>tf.train.GradientDescentOptimizer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0.001</a:t>
            </a:r>
            <a:r>
              <a:rPr lang="en-US" dirty="0"/>
              <a:t>).minimize(</a:t>
            </a:r>
            <a:r>
              <a:rPr lang="en-US" dirty="0" err="1"/>
              <a:t>cross_entropy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correct_prediction</a:t>
            </a:r>
            <a:r>
              <a:rPr lang="en-US" dirty="0"/>
              <a:t> = </a:t>
            </a:r>
            <a:r>
              <a:rPr lang="en-US" dirty="0" err="1"/>
              <a:t>tf.equal</a:t>
            </a:r>
            <a:r>
              <a:rPr lang="en-US" dirty="0"/>
              <a:t>(</a:t>
            </a:r>
            <a:r>
              <a:rPr lang="en-US" dirty="0" err="1"/>
              <a:t>tf.argmax</a:t>
            </a:r>
            <a:r>
              <a:rPr lang="en-US" dirty="0"/>
              <a:t>(pred,1), </a:t>
            </a:r>
            <a:r>
              <a:rPr lang="en-US" dirty="0" err="1"/>
              <a:t>tf.argmax</a:t>
            </a:r>
            <a:r>
              <a:rPr lang="en-US" dirty="0"/>
              <a:t>(y_,1))</a:t>
            </a:r>
          </a:p>
          <a:p>
            <a:pPr marL="0" indent="0">
              <a:buNone/>
            </a:pPr>
            <a:r>
              <a:rPr lang="en-US" dirty="0"/>
              <a:t>accuracy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tf.cast</a:t>
            </a:r>
            <a:r>
              <a:rPr lang="en-US" dirty="0"/>
              <a:t>(</a:t>
            </a:r>
            <a:r>
              <a:rPr lang="en-US" dirty="0" err="1"/>
              <a:t>correct_prediction</a:t>
            </a:r>
            <a:r>
              <a:rPr lang="en-US" dirty="0"/>
              <a:t>, tf.float32))</a:t>
            </a:r>
          </a:p>
          <a:p>
            <a:pPr marL="0" indent="0">
              <a:buNone/>
            </a:pPr>
            <a:r>
              <a:rPr lang="en-US" dirty="0"/>
              <a:t>for i in range (1000):</a:t>
            </a:r>
          </a:p>
          <a:p>
            <a:pPr marL="0" indent="0">
              <a:buNone/>
            </a:pPr>
            <a:r>
              <a:rPr lang="en-US" dirty="0"/>
              <a:t>    for _ in range(1000):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batch_xs</a:t>
            </a:r>
            <a:r>
              <a:rPr lang="en-US" dirty="0"/>
              <a:t>, </a:t>
            </a:r>
            <a:r>
              <a:rPr lang="en-US" dirty="0" err="1"/>
              <a:t>batch_ys</a:t>
            </a:r>
            <a:r>
              <a:rPr lang="en-US" dirty="0"/>
              <a:t> = </a:t>
            </a:r>
            <a:r>
              <a:rPr lang="en-US" dirty="0" err="1"/>
              <a:t>mnist.train.next_batch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train_step</a:t>
            </a:r>
            <a:r>
              <a:rPr lang="en-US" dirty="0"/>
              <a:t>, </a:t>
            </a:r>
            <a:r>
              <a:rPr lang="en-US" dirty="0" err="1"/>
              <a:t>feed_dict</a:t>
            </a:r>
            <a:r>
              <a:rPr lang="en-US" dirty="0"/>
              <a:t>={x: </a:t>
            </a:r>
            <a:r>
              <a:rPr lang="en-US" dirty="0" err="1"/>
              <a:t>batch_xs</a:t>
            </a:r>
            <a:r>
              <a:rPr lang="en-US" dirty="0"/>
              <a:t>, y_: </a:t>
            </a:r>
            <a:r>
              <a:rPr lang="en-US" dirty="0" err="1"/>
              <a:t>batch_ys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    print(i, </a:t>
            </a:r>
            <a:r>
              <a:rPr lang="en-US" dirty="0" err="1"/>
              <a:t>sess.run</a:t>
            </a:r>
            <a:r>
              <a:rPr lang="en-US" dirty="0"/>
              <a:t>(accuracy, </a:t>
            </a:r>
            <a:r>
              <a:rPr lang="en-US" dirty="0" err="1"/>
              <a:t>feed_dict</a:t>
            </a:r>
            <a:r>
              <a:rPr lang="en-US" dirty="0"/>
              <a:t>={x: </a:t>
            </a:r>
            <a:r>
              <a:rPr lang="en-US" dirty="0" err="1"/>
              <a:t>mnist.test.images</a:t>
            </a:r>
            <a:r>
              <a:rPr lang="en-US" dirty="0"/>
              <a:t>, y_: </a:t>
            </a:r>
            <a:r>
              <a:rPr lang="en-US" dirty="0" err="1"/>
              <a:t>mnist.test.labels</a:t>
            </a:r>
            <a:r>
              <a:rPr lang="en-US" dirty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702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(0, 0.3811)</a:t>
            </a:r>
          </a:p>
          <a:p>
            <a:pPr marL="0" indent="0">
              <a:buNone/>
            </a:pPr>
            <a:r>
              <a:rPr lang="en-US" dirty="0"/>
              <a:t>(1, 0.60949999)</a:t>
            </a:r>
          </a:p>
          <a:p>
            <a:pPr marL="0" indent="0">
              <a:buNone/>
            </a:pPr>
            <a:r>
              <a:rPr lang="en-US" dirty="0"/>
              <a:t>(2, 0.6961)</a:t>
            </a:r>
          </a:p>
          <a:p>
            <a:pPr marL="0" indent="0">
              <a:buNone/>
            </a:pPr>
            <a:r>
              <a:rPr lang="en-US" dirty="0"/>
              <a:t>(3, 0.75199997)</a:t>
            </a:r>
          </a:p>
          <a:p>
            <a:pPr marL="0" indent="0">
              <a:buNone/>
            </a:pPr>
            <a:r>
              <a:rPr lang="en-US" dirty="0"/>
              <a:t>(4, 0.78430003)</a:t>
            </a:r>
          </a:p>
          <a:p>
            <a:pPr marL="0" indent="0">
              <a:buNone/>
            </a:pPr>
            <a:r>
              <a:rPr lang="en-US" dirty="0"/>
              <a:t>(5, 0.80739999)</a:t>
            </a:r>
          </a:p>
          <a:p>
            <a:pPr marL="0" indent="0">
              <a:buNone/>
            </a:pPr>
            <a:r>
              <a:rPr lang="en-US" dirty="0"/>
              <a:t>(6, 0.82349998)</a:t>
            </a:r>
          </a:p>
          <a:p>
            <a:pPr marL="0" indent="0">
              <a:buNone/>
            </a:pPr>
            <a:r>
              <a:rPr lang="en-US" dirty="0"/>
              <a:t>(7, 0.83639997)</a:t>
            </a:r>
          </a:p>
          <a:p>
            <a:pPr marL="0" indent="0">
              <a:buNone/>
            </a:pPr>
            <a:r>
              <a:rPr lang="en-US" dirty="0"/>
              <a:t>(8, 0.84859997)</a:t>
            </a:r>
          </a:p>
          <a:p>
            <a:pPr marL="0" indent="0">
              <a:buNone/>
            </a:pPr>
            <a:r>
              <a:rPr lang="en-US" dirty="0"/>
              <a:t>(9, 0.8563)</a:t>
            </a:r>
          </a:p>
          <a:p>
            <a:pPr marL="0" indent="0">
              <a:buNone/>
            </a:pPr>
            <a:r>
              <a:rPr lang="en-US" dirty="0"/>
              <a:t>(10, 0.86549997)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(100, 0.94370002)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(200, 0.95880002)</a:t>
            </a:r>
          </a:p>
          <a:p>
            <a:pPr marL="0" indent="0">
              <a:buNone/>
            </a:pPr>
            <a:r>
              <a:rPr lang="en-US" dirty="0"/>
              <a:t>(500, 0.97140002)</a:t>
            </a:r>
          </a:p>
          <a:p>
            <a:pPr marL="0" indent="0">
              <a:buNone/>
            </a:pPr>
            <a:r>
              <a:rPr lang="en-US" dirty="0"/>
              <a:t>(700, 0.9734)</a:t>
            </a:r>
          </a:p>
          <a:p>
            <a:pPr marL="0" indent="0">
              <a:buNone/>
            </a:pPr>
            <a:r>
              <a:rPr lang="en-US" dirty="0"/>
              <a:t>(800, 0.97329998)</a:t>
            </a:r>
          </a:p>
          <a:p>
            <a:pPr marL="0" indent="0">
              <a:buNone/>
            </a:pPr>
            <a:r>
              <a:rPr lang="en-US" dirty="0"/>
              <a:t>(900, 0.97310001)</a:t>
            </a:r>
          </a:p>
          <a:p>
            <a:pPr marL="0" indent="0">
              <a:buNone/>
            </a:pPr>
            <a:r>
              <a:rPr lang="en-US" dirty="0"/>
              <a:t>(930, 0.9738)</a:t>
            </a:r>
          </a:p>
          <a:p>
            <a:pPr marL="0" indent="0">
              <a:buNone/>
            </a:pPr>
            <a:r>
              <a:rPr lang="en-US" dirty="0"/>
              <a:t>(931, 0.9734)</a:t>
            </a:r>
          </a:p>
          <a:p>
            <a:pPr marL="0" indent="0">
              <a:buNone/>
            </a:pPr>
            <a:r>
              <a:rPr lang="en-US" dirty="0"/>
              <a:t>(996, 0.97390002)</a:t>
            </a:r>
          </a:p>
          <a:p>
            <a:pPr marL="0" indent="0">
              <a:buNone/>
            </a:pPr>
            <a:r>
              <a:rPr lang="en-US" dirty="0"/>
              <a:t>(997, 0.97399998)</a:t>
            </a:r>
          </a:p>
          <a:p>
            <a:pPr marL="0" indent="0">
              <a:buNone/>
            </a:pPr>
            <a:r>
              <a:rPr lang="en-US" dirty="0"/>
              <a:t>(998, 0.9738)</a:t>
            </a:r>
          </a:p>
          <a:p>
            <a:pPr marL="0" indent="0">
              <a:buNone/>
            </a:pPr>
            <a:r>
              <a:rPr lang="en-US" dirty="0"/>
              <a:t>(999, 0.9738)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After 2 hours</a:t>
            </a:r>
          </a:p>
          <a:p>
            <a:pPr marL="0" indent="0">
              <a:buNone/>
            </a:pPr>
            <a:r>
              <a:rPr lang="en-US" sz="8000" dirty="0"/>
              <a:t>0.9738! </a:t>
            </a:r>
            <a:endParaRPr lang="en-US" sz="9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695062"/>
              </p:ext>
            </p:extLst>
          </p:nvPr>
        </p:nvGraphicFramePr>
        <p:xfrm>
          <a:off x="2438400" y="1600200"/>
          <a:ext cx="5943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96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DA9B-6CAC-44DC-A5C0-1816C6D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27B25-20AD-4A94-90A9-5FDD1C261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are given the following training set:</a:t>
            </a:r>
          </a:p>
          <a:p>
            <a:pPr lvl="1"/>
            <a:r>
              <a:rPr lang="en-US" sz="2100" dirty="0"/>
              <a:t>X = [[2,32], [25,1.2], [5,25.2], [23,2], [56,8.5], [60,60], [3,3], [46,53], [3.5,2]]</a:t>
            </a:r>
          </a:p>
          <a:p>
            <a:pPr lvl="1"/>
            <a:r>
              <a:rPr lang="en-US" sz="2400" dirty="0"/>
              <a:t>Y =  [[1],     [1],        [1],         [1],      [1],         [0],      [0],    [0],       [0]]</a:t>
            </a:r>
          </a:p>
          <a:p>
            <a:r>
              <a:rPr lang="en-US" dirty="0"/>
              <a:t>How would you label:</a:t>
            </a:r>
          </a:p>
          <a:p>
            <a:pPr lvl="2"/>
            <a:r>
              <a:rPr lang="en-US" dirty="0"/>
              <a:t>[44,3]</a:t>
            </a:r>
          </a:p>
          <a:p>
            <a:pPr lvl="2"/>
            <a:r>
              <a:rPr lang="en-US" dirty="0"/>
              <a:t>[6,5]</a:t>
            </a:r>
          </a:p>
          <a:p>
            <a:r>
              <a:rPr lang="en-US" dirty="0"/>
              <a:t>What will our logistic regression model do?</a:t>
            </a:r>
          </a:p>
          <a:p>
            <a:pPr lvl="1"/>
            <a:r>
              <a:rPr lang="en-US" dirty="0"/>
              <a:t>Why? What might the weights be?</a:t>
            </a:r>
          </a:p>
          <a:p>
            <a:r>
              <a:rPr lang="en-US" dirty="0"/>
              <a:t>We need a more complex model!</a:t>
            </a:r>
          </a:p>
          <a:p>
            <a:pPr lvl="1"/>
            <a:r>
              <a:rPr lang="en-US" dirty="0"/>
              <a:t>One option is to add another feature:</a:t>
            </a:r>
          </a:p>
          <a:p>
            <a:pPr lvl="2"/>
            <a:r>
              <a:rPr lang="en-US" dirty="0"/>
              <a:t>|x</a:t>
            </a:r>
            <a:r>
              <a:rPr lang="en-US" baseline="-25000" dirty="0"/>
              <a:t>i1</a:t>
            </a:r>
            <a:r>
              <a:rPr lang="en-US" dirty="0"/>
              <a:t>-x</a:t>
            </a:r>
            <a:r>
              <a:rPr lang="en-US" baseline="-25000" dirty="0"/>
              <a:t>i2</a:t>
            </a:r>
            <a:r>
              <a:rPr lang="en-US" dirty="0"/>
              <a:t>|</a:t>
            </a:r>
          </a:p>
          <a:p>
            <a:pPr lvl="2"/>
            <a:r>
              <a:rPr lang="en-US" dirty="0"/>
              <a:t>(x</a:t>
            </a:r>
            <a:r>
              <a:rPr lang="en-US" baseline="-25000" dirty="0"/>
              <a:t>i1</a:t>
            </a:r>
            <a:r>
              <a:rPr lang="en-US" dirty="0"/>
              <a:t>-x</a:t>
            </a:r>
            <a:r>
              <a:rPr lang="en-US" baseline="-25000" dirty="0"/>
              <a:t>i2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But what will we do when it is not so clear which feature we need to add?</a:t>
            </a:r>
          </a:p>
        </p:txBody>
      </p:sp>
    </p:spTree>
    <p:extLst>
      <p:ext uri="{BB962C8B-B14F-4D97-AF65-F5344CB8AC3E}">
        <p14:creationId xmlns:p14="http://schemas.microsoft.com/office/powerpoint/2010/main" val="26742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Hidden Layer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324100"/>
            <a:ext cx="4800600" cy="2971800"/>
            <a:chOff x="2590800" y="2324100"/>
            <a:chExt cx="48006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225788"/>
              <a:ext cx="838200" cy="812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3080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3174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632194"/>
              <a:ext cx="2286000" cy="6731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632194"/>
              <a:ext cx="2286000" cy="16637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244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  <a:endCxn id="53" idx="2"/>
            </p:cNvCxnSpPr>
            <p:nvPr/>
          </p:nvCxnSpPr>
          <p:spPr>
            <a:xfrm flipV="1">
              <a:off x="5715000" y="3543300"/>
              <a:ext cx="1676400" cy="888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81200" y="2324100"/>
            <a:ext cx="4967988" cy="2971800"/>
            <a:chOff x="2628900" y="1104900"/>
            <a:chExt cx="4967988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200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514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524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6195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907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  <a:endCxn id="53" idx="3"/>
            </p:cNvCxnSpPr>
            <p:nvPr/>
          </p:nvCxnSpPr>
          <p:spPr>
            <a:xfrm flipV="1">
              <a:off x="5753100" y="2674330"/>
              <a:ext cx="1843788" cy="94517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58448" y="1764268"/>
            <a:ext cx="5090740" cy="3235284"/>
            <a:chOff x="2468048" y="2945368"/>
            <a:chExt cx="5090740" cy="3235284"/>
          </a:xfrm>
        </p:grpSpPr>
        <p:sp>
          <p:nvSpPr>
            <p:cNvPr id="41" name="Oval 40"/>
            <p:cNvSpPr/>
            <p:nvPr/>
          </p:nvSpPr>
          <p:spPr>
            <a:xfrm>
              <a:off x="4876800" y="3244334"/>
              <a:ext cx="838200" cy="79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43261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641467"/>
              <a:ext cx="2408752" cy="5579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641467"/>
              <a:ext cx="2408752" cy="15485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641467"/>
              <a:ext cx="2408752" cy="25391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29453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1 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  <a:endCxn id="53" idx="1"/>
            </p:cNvCxnSpPr>
            <p:nvPr/>
          </p:nvCxnSpPr>
          <p:spPr>
            <a:xfrm>
              <a:off x="5715000" y="3641467"/>
              <a:ext cx="1843788" cy="732703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6781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6294" y="21460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15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9188" y="2846614"/>
            <a:ext cx="4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772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24800" y="3543300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Notched Right Arrow 62"/>
          <p:cNvSpPr/>
          <p:nvPr/>
        </p:nvSpPr>
        <p:spPr>
          <a:xfrm>
            <a:off x="1989364" y="1254277"/>
            <a:ext cx="5859236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Forward-Propagation</a:t>
            </a:r>
          </a:p>
        </p:txBody>
      </p:sp>
      <p:sp>
        <p:nvSpPr>
          <p:cNvPr id="64" name="Notched Right Arrow 63"/>
          <p:cNvSpPr/>
          <p:nvPr/>
        </p:nvSpPr>
        <p:spPr>
          <a:xfrm flipH="1">
            <a:off x="1766010" y="5715000"/>
            <a:ext cx="5853989" cy="56270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Back-Propagation (for gradient)</a:t>
            </a:r>
          </a:p>
        </p:txBody>
      </p:sp>
    </p:spTree>
    <p:extLst>
      <p:ext uri="{BB962C8B-B14F-4D97-AF65-F5344CB8AC3E}">
        <p14:creationId xmlns:p14="http://schemas.microsoft.com/office/powerpoint/2010/main" val="30359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3" grpId="0" animBg="1"/>
      <p:bldP spid="16" grpId="0"/>
      <p:bldP spid="59" grpId="0"/>
      <p:bldP spid="60" grpId="0"/>
      <p:bldP spid="17" grpId="0"/>
      <p:bldP spid="61" grpId="0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Back-Propagation? Our Goal.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train the network.</a:t>
                </a:r>
              </a:p>
              <a:p>
                <a:r>
                  <a:rPr lang="en-US" dirty="0"/>
                  <a:t>That is, we want to update the weights and biases so our network output will be as close as possible to the given labels.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/>
                  <a:t>That is, we want to minimize the given loss. 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3200" dirty="0"/>
                  <a:t>(y_ - y)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, -(y_*log(y)+(1-y_)*log(1-y))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dirty="0"/>
                  <a:t>We use gradient descent.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7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We need the gradient of our network. That is, how each and every variable (weight or bias) influences the loss / error, which we are trying to minimize.</a:t>
                </a:r>
              </a:p>
              <a:p>
                <a:r>
                  <a:rPr lang="en-US" sz="2800" dirty="0"/>
                  <a:t>Once we have the gradient, we can iterate on the data and update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2,..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2,…,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1,…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(and similarly with the biases).</a:t>
                </a:r>
              </a:p>
              <a:p>
                <a:r>
                  <a:rPr lang="en-US" sz="2800" dirty="0"/>
                  <a:t>We need to know 		                  for each and every weight and bias in our network.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>
                <a:blip r:embed="rId3"/>
                <a:stretch>
                  <a:fillRect l="-1441" t="-1271" r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105400"/>
            <a:ext cx="2801323" cy="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baseline="30000" dirty="0" err="1"/>
              <a:t>l</a:t>
            </a:r>
            <a:r>
              <a:rPr lang="en-US" baseline="-25000" dirty="0" err="1"/>
              <a:t>jk</a:t>
            </a:r>
            <a:r>
              <a:rPr lang="en-US" dirty="0"/>
              <a:t>: weight at level l from node k (at level l-1) to node j (at level l)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bias of node j in level l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output of node j in level l (after activation)</a:t>
            </a:r>
          </a:p>
          <a:p>
            <a:pPr marL="0" indent="0">
              <a:buNone/>
            </a:pPr>
            <a:r>
              <a:rPr lang="en-US" dirty="0" err="1"/>
              <a:t>z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: input to activation:  </a:t>
            </a:r>
          </a:p>
          <a:p>
            <a:pPr marL="0" indent="0">
              <a:buNone/>
            </a:pPr>
            <a:r>
              <a:rPr lang="en-US" dirty="0"/>
              <a:t>	- write z as a function of a w and b!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372527"/>
            <a:ext cx="3979699" cy="484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76" y="3962400"/>
            <a:ext cx="1435223" cy="4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final error (E) is simply our loss.</a:t>
                </a:r>
              </a:p>
              <a:p>
                <a:pPr lvl="1"/>
                <a:r>
                  <a:rPr lang="en-US" dirty="0"/>
                  <a:t>E.g.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(Y_ - Y)</a:t>
                </a:r>
                <a:r>
                  <a:rPr lang="en-US" baseline="30000" dirty="0"/>
                  <a:t>2</a:t>
                </a:r>
                <a:r>
                  <a:rPr lang="en-US" dirty="0"/>
                  <a:t>, -(y_*log(y)+(1-y)*log(1-y))</a:t>
                </a:r>
              </a:p>
              <a:p>
                <a:r>
                  <a:rPr lang="en-US" dirty="0"/>
                  <a:t>We define </a:t>
                </a:r>
                <a:r>
                  <a:rPr lang="el-GR" dirty="0"/>
                  <a:t>δ</a:t>
                </a:r>
                <a:r>
                  <a:rPr lang="en-US" baseline="30000" dirty="0" err="1"/>
                  <a:t>l</a:t>
                </a:r>
                <a:r>
                  <a:rPr lang="en-US" baseline="-25000" dirty="0" err="1"/>
                  <a:t>j</a:t>
                </a:r>
                <a:r>
                  <a:rPr lang="en-US" dirty="0"/>
                  <a:t> as how much the output before activation of node j of level l influences the final error E. </a:t>
                </a:r>
              </a:p>
              <a:p>
                <a:r>
                  <a:rPr lang="en-US" dirty="0"/>
                  <a:t>The error is defined to be: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590106"/>
            <a:ext cx="992436" cy="4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had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every node in the network we could compute                                  using the chain rule as follows: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09800"/>
            <a:ext cx="2801323" cy="446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4008541"/>
            <a:ext cx="7313725" cy="868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22524"/>
            <a:ext cx="8948562" cy="87347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524000" y="3124200"/>
            <a:ext cx="2667000" cy="808138"/>
          </a:xfrm>
          <a:prstGeom prst="wedgeRectCallout">
            <a:avLst>
              <a:gd name="adj1" fmla="val -29660"/>
              <a:gd name="adj2" fmla="val 90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ok because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r>
              <a:rPr lang="en-US" dirty="0"/>
              <a:t> influences E only via </a:t>
            </a:r>
            <a:r>
              <a:rPr lang="en-US" dirty="0" err="1"/>
              <a:t>z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38200" y="6202262"/>
            <a:ext cx="3200400" cy="655738"/>
          </a:xfrm>
          <a:prstGeom prst="wedgeRectCallout">
            <a:avLst>
              <a:gd name="adj1" fmla="val -33112"/>
              <a:gd name="adj2" fmla="val -109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Again, E doesn't have any dependent on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r>
              <a:rPr lang="en-US" baseline="-25000" dirty="0" err="1"/>
              <a:t>k</a:t>
            </a:r>
            <a:r>
              <a:rPr lang="en-US" dirty="0"/>
              <a:t> other than </a:t>
            </a:r>
            <a:r>
              <a:rPr lang="en-US" dirty="0" err="1"/>
              <a:t>z</a:t>
            </a:r>
            <a:r>
              <a:rPr lang="en-US" baseline="-25000" dirty="0" err="1"/>
              <a:t>j</a:t>
            </a:r>
            <a:r>
              <a:rPr lang="en-US" baseline="30000" dirty="0" err="1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Obtain All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start with our last level (L). </a:t>
            </a:r>
          </a:p>
          <a:p>
            <a:pPr marL="0" indent="0">
              <a:buNone/>
            </a:pPr>
            <a:r>
              <a:rPr lang="en-US" dirty="0"/>
              <a:t>If we have only a single output, it is simple: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is the derivative of the Error (loss function).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is simply the derivative of the activation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have more than a single output node: (e.g. </a:t>
            </a:r>
            <a:r>
              <a:rPr lang="en-US" dirty="0" err="1"/>
              <a:t>softmax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867400"/>
            <a:ext cx="5826486" cy="776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2" y="4191000"/>
            <a:ext cx="601950" cy="58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67000"/>
            <a:ext cx="3375098" cy="549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9" y="3344603"/>
            <a:ext cx="591363" cy="519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63" y="3810000"/>
            <a:ext cx="1795523" cy="57157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350486" y="5334000"/>
            <a:ext cx="1676400" cy="381000"/>
          </a:xfrm>
          <a:prstGeom prst="wedgeRectCallout">
            <a:avLst>
              <a:gd name="adj1" fmla="val -149906"/>
              <a:gd name="adj2" fmla="val 100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derivative</a:t>
            </a:r>
          </a:p>
        </p:txBody>
      </p:sp>
    </p:spTree>
    <p:extLst>
      <p:ext uri="{BB962C8B-B14F-4D97-AF65-F5344CB8AC3E}">
        <p14:creationId xmlns:p14="http://schemas.microsoft.com/office/powerpoint/2010/main" val="19269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All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compute </a:t>
            </a:r>
            <a:r>
              <a:rPr lang="el-GR" dirty="0"/>
              <a:t>δ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for every level, based upon </a:t>
            </a:r>
            <a:r>
              <a:rPr lang="el-GR" dirty="0"/>
              <a:t>δ</a:t>
            </a:r>
            <a:r>
              <a:rPr lang="en-US" baseline="30000" dirty="0"/>
              <a:t>l+1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1"/>
            <a:ext cx="4296440" cy="7626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5" y="3847656"/>
            <a:ext cx="4511974" cy="800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6" y="4762052"/>
            <a:ext cx="3045879" cy="800549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172200" y="3733801"/>
            <a:ext cx="2514600" cy="914402"/>
          </a:xfrm>
          <a:prstGeom prst="wedgeRectCallout">
            <a:avLst>
              <a:gd name="adj1" fmla="val -70340"/>
              <a:gd name="adj2" fmla="val -2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Which term actually depends on </a:t>
            </a:r>
            <a:r>
              <a:rPr lang="en-US" sz="2000" dirty="0" err="1"/>
              <a:t>z</a:t>
            </a:r>
            <a:r>
              <a:rPr lang="en-US" sz="2000" baseline="30000" dirty="0" err="1"/>
              <a:t>l</a:t>
            </a:r>
            <a:r>
              <a:rPr lang="en-US" sz="2000" baseline="-25000" dirty="0" err="1"/>
              <a:t>j</a:t>
            </a:r>
            <a:r>
              <a:rPr lang="en-US" sz="20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13" y="2861871"/>
            <a:ext cx="2277282" cy="677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7" y="4915695"/>
            <a:ext cx="3537269" cy="493262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353040" y="2133600"/>
            <a:ext cx="3608056" cy="533400"/>
          </a:xfrm>
          <a:prstGeom prst="wedgeRectCallout">
            <a:avLst>
              <a:gd name="adj1" fmla="val -75465"/>
              <a:gd name="adj2" fmla="val 78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derivative (summing the derivative of all partial derivatives)</a:t>
            </a:r>
          </a:p>
        </p:txBody>
      </p:sp>
    </p:spTree>
    <p:extLst>
      <p:ext uri="{BB962C8B-B14F-4D97-AF65-F5344CB8AC3E}">
        <p14:creationId xmlns:p14="http://schemas.microsoft.com/office/powerpoint/2010/main" val="3151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operations can be computed for each level at once.</a:t>
            </a:r>
          </a:p>
          <a:p>
            <a:r>
              <a:rPr lang="en-US" dirty="0"/>
              <a:t>This is much more efficient both algorithmically and hardware wise for current CPUs and especially GPUs.</a:t>
            </a:r>
          </a:p>
          <a:p>
            <a:r>
              <a:rPr lang="en-US" dirty="0"/>
              <a:t>Denote by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dirty="0"/>
              <a:t> all </a:t>
            </a:r>
            <a:r>
              <a:rPr lang="el-GR" dirty="0"/>
              <a:t>δ</a:t>
            </a:r>
            <a:r>
              <a:rPr lang="en-US" dirty="0"/>
              <a:t> of level l (i.e.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r>
              <a:rPr lang="en-US" baseline="-25000" dirty="0"/>
              <a:t>2</a:t>
            </a:r>
            <a:r>
              <a:rPr lang="en-US" dirty="0"/>
              <a:t>, etc.).</a:t>
            </a:r>
          </a:p>
          <a:p>
            <a:r>
              <a:rPr lang="en-US" dirty="0"/>
              <a:t>We can (and should) use mini-batches and compute the average                     on all examples and only then perform a GD step. This takes additional advantages of matrix optimizations.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19" y="4811306"/>
            <a:ext cx="1678647" cy="4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Now Have an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Repeat until convergence:</a:t>
            </a:r>
          </a:p>
          <a:p>
            <a:pPr marL="0" indent="0">
              <a:buNone/>
            </a:pPr>
            <a:r>
              <a:rPr lang="en-US" dirty="0"/>
              <a:t>For every example in data: (or better mini-batch)</a:t>
            </a:r>
          </a:p>
          <a:p>
            <a:r>
              <a:rPr lang="en-US" dirty="0"/>
              <a:t>Perform </a:t>
            </a:r>
            <a:r>
              <a:rPr lang="en-US" dirty="0" err="1"/>
              <a:t>forwardprop</a:t>
            </a:r>
            <a:r>
              <a:rPr lang="en-US" dirty="0"/>
              <a:t>. Get all z, a.</a:t>
            </a:r>
          </a:p>
          <a:p>
            <a:r>
              <a:rPr lang="en-US" dirty="0"/>
              <a:t>Compute E (final loss)</a:t>
            </a:r>
          </a:p>
          <a:p>
            <a:r>
              <a:rPr lang="en-US" dirty="0"/>
              <a:t>Compute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endParaRPr lang="en-US" baseline="-25000" dirty="0"/>
          </a:p>
          <a:p>
            <a:r>
              <a:rPr lang="en-US" dirty="0"/>
              <a:t>Compute all </a:t>
            </a:r>
            <a:r>
              <a:rPr lang="el-GR" dirty="0"/>
              <a:t>δ</a:t>
            </a:r>
            <a:r>
              <a:rPr lang="en-US" baseline="30000" dirty="0"/>
              <a:t>l</a:t>
            </a:r>
            <a:endParaRPr lang="en-US" dirty="0"/>
          </a:p>
          <a:p>
            <a:r>
              <a:rPr lang="en-US" dirty="0"/>
              <a:t>Compute for all w and b:</a:t>
            </a:r>
          </a:p>
          <a:p>
            <a:r>
              <a:rPr lang="en-US" dirty="0"/>
              <a:t>Preform GD update. For all w, b: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66702"/>
            <a:ext cx="2801323" cy="446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1" y="5862807"/>
            <a:ext cx="2378445" cy="38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55" y="6320007"/>
            <a:ext cx="2181941" cy="3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Oval 3"/>
          <p:cNvSpPr/>
          <p:nvPr/>
        </p:nvSpPr>
        <p:spPr>
          <a:xfrm>
            <a:off x="17526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526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526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2590800" y="2324100"/>
            <a:ext cx="2286000" cy="12192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2590800" y="3314700"/>
            <a:ext cx="2286000" cy="228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590800" y="3543300"/>
            <a:ext cx="2286000" cy="7620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 flipV="1">
            <a:off x="2590800" y="3543300"/>
            <a:ext cx="2286000" cy="175260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2324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18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1800" y="443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28750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8" name="Straight Arrow Connector 27"/>
          <p:cNvCxnSpPr>
            <a:stCxn id="3" idx="3"/>
          </p:cNvCxnSpPr>
          <p:nvPr/>
        </p:nvCxnSpPr>
        <p:spPr>
          <a:xfrm>
            <a:off x="6267664" y="3552825"/>
            <a:ext cx="1352336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294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77164" y="2838450"/>
            <a:ext cx="1905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5817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27" grpId="0"/>
      <p:bldP spid="31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1143000"/>
          </a:xfrm>
        </p:spPr>
        <p:txBody>
          <a:bodyPr/>
          <a:lstStyle/>
          <a:p>
            <a:r>
              <a:rPr lang="en-US" dirty="0"/>
              <a:t>Train/Test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2196862"/>
            <a:ext cx="6705602" cy="4280138"/>
            <a:chOff x="762000" y="1371600"/>
            <a:chExt cx="7315200" cy="5035154"/>
          </a:xfrm>
        </p:grpSpPr>
        <p:pic>
          <p:nvPicPr>
            <p:cNvPr id="2050" name="Picture 2" descr="http://colindcarroll.com/presentations/march_madness/static/test_err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086600" cy="4921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19800" y="6098977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Credit: Collindcarroll.com</a:t>
              </a:r>
            </a:p>
          </p:txBody>
        </p:sp>
      </p:grpSp>
      <p:sp>
        <p:nvSpPr>
          <p:cNvPr id="6" name="Rectangular Callout 5"/>
          <p:cNvSpPr/>
          <p:nvPr/>
        </p:nvSpPr>
        <p:spPr>
          <a:xfrm>
            <a:off x="381000" y="1066800"/>
            <a:ext cx="7848600" cy="914400"/>
          </a:xfrm>
          <a:prstGeom prst="wedgeRectCallout">
            <a:avLst>
              <a:gd name="adj1" fmla="val -19760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and Test error are inherent measurements for debugging a machine-learning system, so I'm showing this slide again.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81802" y="2710209"/>
            <a:ext cx="2047374" cy="1676400"/>
          </a:xfrm>
          <a:prstGeom prst="wedgeRectCallout">
            <a:avLst>
              <a:gd name="adj1" fmla="val -98038"/>
              <a:gd name="adj2" fmla="val 31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should never expect the test error to be lower than the training error.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9452" y="4787662"/>
            <a:ext cx="2265947" cy="1427712"/>
          </a:xfrm>
          <a:prstGeom prst="wedgeRectCallout">
            <a:avLst>
              <a:gd name="adj1" fmla="val -97185"/>
              <a:gd name="adj2" fmla="val -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Unless we believe that we can solve the problem perfectly, we should expect some training error. </a:t>
            </a:r>
          </a:p>
        </p:txBody>
      </p:sp>
    </p:spTree>
    <p:extLst>
      <p:ext uri="{BB962C8B-B14F-4D97-AF65-F5344CB8AC3E}">
        <p14:creationId xmlns:p14="http://schemas.microsoft.com/office/powerpoint/2010/main" val="2894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/ Variance: 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15400" cy="4983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your train error is too high:</a:t>
            </a:r>
          </a:p>
          <a:p>
            <a:pPr lvl="1"/>
            <a:r>
              <a:rPr lang="en-US" dirty="0"/>
              <a:t>Many times a bug…</a:t>
            </a:r>
          </a:p>
          <a:p>
            <a:pPr lvl="1"/>
            <a:r>
              <a:rPr lang="en-US" dirty="0"/>
              <a:t>Train longer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More complex model:</a:t>
            </a:r>
          </a:p>
          <a:p>
            <a:pPr lvl="2"/>
            <a:r>
              <a:rPr lang="en-US" dirty="0"/>
              <a:t>Add more layers or more features</a:t>
            </a:r>
          </a:p>
          <a:p>
            <a:pPr lvl="1"/>
            <a:r>
              <a:rPr lang="en-US" dirty="0"/>
              <a:t>Hyper-parameters tuning</a:t>
            </a:r>
          </a:p>
          <a:p>
            <a:pPr lvl="2"/>
            <a:r>
              <a:rPr lang="en-US" dirty="0"/>
              <a:t>Especially learning rate! </a:t>
            </a:r>
          </a:p>
          <a:p>
            <a:pPr lvl="1"/>
            <a:r>
              <a:rPr lang="en-US" dirty="0"/>
              <a:t>Optimization algorithm:</a:t>
            </a:r>
          </a:p>
          <a:p>
            <a:pPr lvl="2"/>
            <a:r>
              <a:rPr lang="en-US" dirty="0"/>
              <a:t>SGD, </a:t>
            </a:r>
            <a:r>
              <a:rPr lang="en-US" dirty="0" err="1"/>
              <a:t>RMSProp</a:t>
            </a:r>
            <a:r>
              <a:rPr lang="en-US" dirty="0"/>
              <a:t>, </a:t>
            </a:r>
            <a:r>
              <a:rPr lang="en-US" dirty="0" err="1"/>
              <a:t>Adagrad</a:t>
            </a:r>
            <a:r>
              <a:rPr lang="en-US" dirty="0"/>
              <a:t>, Adam</a:t>
            </a:r>
          </a:p>
          <a:p>
            <a:r>
              <a:rPr lang="en-US" dirty="0"/>
              <a:t>If your test error is too high (but train-error is ok):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Regularization:</a:t>
            </a:r>
          </a:p>
          <a:p>
            <a:pPr lvl="2"/>
            <a:r>
              <a:rPr lang="en-US" dirty="0"/>
              <a:t>Dropout (next week)</a:t>
            </a:r>
          </a:p>
          <a:p>
            <a:pPr lvl="2"/>
            <a:r>
              <a:rPr lang="en-US" dirty="0"/>
              <a:t>Ridge-LASSO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791200" y="1447800"/>
            <a:ext cx="2057400" cy="533400"/>
          </a:xfrm>
          <a:prstGeom prst="wedgeRectCallout">
            <a:avLst>
              <a:gd name="adj1" fmla="val -66088"/>
              <a:gd name="adj2" fmla="val -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"too high"?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1200" y="2133600"/>
            <a:ext cx="3200400" cy="1143000"/>
          </a:xfrm>
          <a:prstGeom prst="wedgeRectCallout">
            <a:avLst>
              <a:gd name="adj1" fmla="val -33125"/>
              <a:gd name="adj2" fmla="val -58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yourself, would you be happy with a system having that training error?</a:t>
            </a:r>
          </a:p>
          <a:p>
            <a:pPr algn="ctr"/>
            <a:r>
              <a:rPr lang="en-US" dirty="0"/>
              <a:t>How well do humans perform?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34100" y="5067300"/>
            <a:ext cx="2514600" cy="685800"/>
          </a:xfrm>
          <a:prstGeom prst="wedgeRectCallout">
            <a:avLst>
              <a:gd name="adj1" fmla="val -81599"/>
              <a:gd name="adj2" fmla="val -62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are over-fitting the data!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038600" y="2116853"/>
            <a:ext cx="1600200" cy="304800"/>
          </a:xfrm>
          <a:prstGeom prst="wedgeRectCallout">
            <a:avLst>
              <a:gd name="adj1" fmla="val -81599"/>
              <a:gd name="adj2" fmla="val -62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Under-fitting</a:t>
            </a:r>
          </a:p>
        </p:txBody>
      </p:sp>
    </p:spTree>
    <p:extLst>
      <p:ext uri="{BB962C8B-B14F-4D97-AF65-F5344CB8AC3E}">
        <p14:creationId xmlns:p14="http://schemas.microsoft.com/office/powerpoint/2010/main" val="1642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29A7-09CE-4305-8F1B-BE6BB082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83562" cy="1143000"/>
          </a:xfrm>
        </p:spPr>
        <p:txBody>
          <a:bodyPr/>
          <a:lstStyle/>
          <a:p>
            <a:r>
              <a:rPr lang="en-US" dirty="0"/>
              <a:t>Batch-Normalization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1CF6-01D1-489F-B034-3650946A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Normalizing also the propagated data in the hidden layers.</a:t>
            </a:r>
          </a:p>
          <a:p>
            <a:r>
              <a:rPr lang="en-US" dirty="0"/>
              <a:t>Then adding back a new bias and variance that are learned parameters.</a:t>
            </a:r>
          </a:p>
          <a:p>
            <a:r>
              <a:rPr lang="en-US" dirty="0"/>
              <a:t>No need for the bias (b) anymore (it will be canceled anyway by normalization).</a:t>
            </a:r>
          </a:p>
          <a:p>
            <a:r>
              <a:rPr lang="en-US" dirty="0"/>
              <a:t>What do we do during test?</a:t>
            </a:r>
          </a:p>
          <a:p>
            <a:pPr lvl="1"/>
            <a:r>
              <a:rPr lang="en-US" dirty="0"/>
              <a:t>Use the average mean and variance collected during training (possibly by using a moving average, which we will see later).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806F64-69E5-4660-A294-E59D25D25EF8}"/>
              </a:ext>
            </a:extLst>
          </p:cNvPr>
          <p:cNvGrpSpPr/>
          <p:nvPr/>
        </p:nvGrpSpPr>
        <p:grpSpPr>
          <a:xfrm>
            <a:off x="6172200" y="381000"/>
            <a:ext cx="2667000" cy="1036638"/>
            <a:chOff x="1143000" y="1905000"/>
            <a:chExt cx="8001000" cy="3810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91937D-77C2-4F45-9C8D-994C26D2BC47}"/>
                </a:ext>
              </a:extLst>
            </p:cNvPr>
            <p:cNvSpPr/>
            <p:nvPr/>
          </p:nvSpPr>
          <p:spPr>
            <a:xfrm>
              <a:off x="1143000" y="1905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26645B-ADEB-4E96-A458-53BD2408718A}"/>
                </a:ext>
              </a:extLst>
            </p:cNvPr>
            <p:cNvSpPr/>
            <p:nvPr/>
          </p:nvSpPr>
          <p:spPr>
            <a:xfrm>
              <a:off x="1143000" y="28956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BE54D62-3F01-4A77-9A57-B83937E62D17}"/>
                </a:ext>
              </a:extLst>
            </p:cNvPr>
            <p:cNvSpPr/>
            <p:nvPr/>
          </p:nvSpPr>
          <p:spPr>
            <a:xfrm>
              <a:off x="1143000" y="38862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1908BF-5D0F-46DA-BCC9-860F00DD8C37}"/>
                </a:ext>
              </a:extLst>
            </p:cNvPr>
            <p:cNvSpPr/>
            <p:nvPr/>
          </p:nvSpPr>
          <p:spPr>
            <a:xfrm>
              <a:off x="1143000" y="48768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C2A9317-47FC-45F5-B1A7-CE9BDF38EC87}"/>
                </a:ext>
              </a:extLst>
            </p:cNvPr>
            <p:cNvGrpSpPr/>
            <p:nvPr/>
          </p:nvGrpSpPr>
          <p:grpSpPr>
            <a:xfrm>
              <a:off x="1981200" y="2324100"/>
              <a:ext cx="4800600" cy="2971800"/>
              <a:chOff x="2590800" y="2324100"/>
              <a:chExt cx="4800600" cy="29718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CF3D549-3E62-4C8D-B07B-99E27E51FB2A}"/>
                  </a:ext>
                </a:extLst>
              </p:cNvPr>
              <p:cNvSpPr/>
              <p:nvPr/>
            </p:nvSpPr>
            <p:spPr>
              <a:xfrm>
                <a:off x="4876800" y="3225788"/>
                <a:ext cx="838200" cy="812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70CA1F2-0841-476D-90AC-ED629F8919C3}"/>
                  </a:ext>
                </a:extLst>
              </p:cNvPr>
              <p:cNvCxnSpPr>
                <a:stCxn id="54" idx="6"/>
                <a:endCxn id="77" idx="2"/>
              </p:cNvCxnSpPr>
              <p:nvPr/>
            </p:nvCxnSpPr>
            <p:spPr>
              <a:xfrm>
                <a:off x="2590800" y="2324100"/>
                <a:ext cx="2286000" cy="13080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7257C0C-A090-478B-888E-8FF78F7374F0}"/>
                  </a:ext>
                </a:extLst>
              </p:cNvPr>
              <p:cNvCxnSpPr>
                <a:cxnSpLocks/>
                <a:stCxn id="55" idx="6"/>
                <a:endCxn id="77" idx="2"/>
              </p:cNvCxnSpPr>
              <p:nvPr/>
            </p:nvCxnSpPr>
            <p:spPr>
              <a:xfrm>
                <a:off x="2590800" y="3314700"/>
                <a:ext cx="2286000" cy="3174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9BAD109-5698-4C12-8578-57E1D41B8CC4}"/>
                  </a:ext>
                </a:extLst>
              </p:cNvPr>
              <p:cNvCxnSpPr>
                <a:stCxn id="56" idx="6"/>
                <a:endCxn id="77" idx="2"/>
              </p:cNvCxnSpPr>
              <p:nvPr/>
            </p:nvCxnSpPr>
            <p:spPr>
              <a:xfrm flipV="1">
                <a:off x="2590800" y="3632194"/>
                <a:ext cx="2286000" cy="673106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F3BC128-382E-4984-9F54-0A2D72C88947}"/>
                  </a:ext>
                </a:extLst>
              </p:cNvPr>
              <p:cNvCxnSpPr>
                <a:stCxn id="57" idx="6"/>
                <a:endCxn id="77" idx="2"/>
              </p:cNvCxnSpPr>
              <p:nvPr/>
            </p:nvCxnSpPr>
            <p:spPr>
              <a:xfrm flipV="1">
                <a:off x="2590800" y="3632194"/>
                <a:ext cx="2286000" cy="1663706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B7687A7-3A12-41C9-8E7A-5BEAE12FE6FE}"/>
                  </a:ext>
                </a:extLst>
              </p:cNvPr>
              <p:cNvCxnSpPr>
                <a:stCxn id="77" idx="6"/>
                <a:endCxn id="61" idx="2"/>
              </p:cNvCxnSpPr>
              <p:nvPr/>
            </p:nvCxnSpPr>
            <p:spPr>
              <a:xfrm flipV="1">
                <a:off x="5715000" y="3543300"/>
                <a:ext cx="1676400" cy="88894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4C9BACA-E514-4701-9A88-BCE848148475}"/>
                </a:ext>
              </a:extLst>
            </p:cNvPr>
            <p:cNvGrpSpPr/>
            <p:nvPr/>
          </p:nvGrpSpPr>
          <p:grpSpPr>
            <a:xfrm>
              <a:off x="1981200" y="2324100"/>
              <a:ext cx="4967988" cy="2971800"/>
              <a:chOff x="2628900" y="1104900"/>
              <a:chExt cx="4967988" cy="29718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66060C4-890C-43ED-B7E9-98D0172A3EB8}"/>
                  </a:ext>
                </a:extLst>
              </p:cNvPr>
              <p:cNvSpPr/>
              <p:nvPr/>
            </p:nvSpPr>
            <p:spPr>
              <a:xfrm>
                <a:off x="4914900" y="3200400"/>
                <a:ext cx="8382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81A482F-7602-4B7E-9322-BDE47B6A6AC7}"/>
                  </a:ext>
                </a:extLst>
              </p:cNvPr>
              <p:cNvCxnSpPr>
                <a:cxnSpLocks/>
                <a:stCxn id="54" idx="6"/>
                <a:endCxn id="71" idx="2"/>
              </p:cNvCxnSpPr>
              <p:nvPr/>
            </p:nvCxnSpPr>
            <p:spPr>
              <a:xfrm>
                <a:off x="2628900" y="1104900"/>
                <a:ext cx="2286000" cy="25146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73DCC6C-C41D-4026-8ED4-72B2401B7A2B}"/>
                  </a:ext>
                </a:extLst>
              </p:cNvPr>
              <p:cNvCxnSpPr>
                <a:cxnSpLocks/>
                <a:stCxn id="55" idx="6"/>
                <a:endCxn id="71" idx="2"/>
              </p:cNvCxnSpPr>
              <p:nvPr/>
            </p:nvCxnSpPr>
            <p:spPr>
              <a:xfrm>
                <a:off x="2628900" y="2095500"/>
                <a:ext cx="2286000" cy="15240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1D11848-BBBE-41D1-A0E6-448E89F2FEB1}"/>
                  </a:ext>
                </a:extLst>
              </p:cNvPr>
              <p:cNvCxnSpPr>
                <a:cxnSpLocks/>
                <a:stCxn id="56" idx="6"/>
                <a:endCxn id="71" idx="2"/>
              </p:cNvCxnSpPr>
              <p:nvPr/>
            </p:nvCxnSpPr>
            <p:spPr>
              <a:xfrm>
                <a:off x="2628900" y="3086100"/>
                <a:ext cx="2286000" cy="5334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A3F2BE5-9847-4346-8CEB-77D4DFDE1997}"/>
                  </a:ext>
                </a:extLst>
              </p:cNvPr>
              <p:cNvCxnSpPr>
                <a:cxnSpLocks/>
                <a:stCxn id="57" idx="6"/>
                <a:endCxn id="71" idx="2"/>
              </p:cNvCxnSpPr>
              <p:nvPr/>
            </p:nvCxnSpPr>
            <p:spPr>
              <a:xfrm flipV="1">
                <a:off x="2628900" y="3619500"/>
                <a:ext cx="2286000" cy="45720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8B8565E-A488-4DA6-AA3F-91EDE0DCAC14}"/>
                  </a:ext>
                </a:extLst>
              </p:cNvPr>
              <p:cNvCxnSpPr>
                <a:cxnSpLocks/>
                <a:stCxn id="71" idx="6"/>
                <a:endCxn id="61" idx="3"/>
              </p:cNvCxnSpPr>
              <p:nvPr/>
            </p:nvCxnSpPr>
            <p:spPr>
              <a:xfrm flipV="1">
                <a:off x="5753100" y="2674330"/>
                <a:ext cx="1843788" cy="945170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3CF1948-1A27-442D-97C4-695DB0A7CBF2}"/>
                </a:ext>
              </a:extLst>
            </p:cNvPr>
            <p:cNvGrpSpPr/>
            <p:nvPr/>
          </p:nvGrpSpPr>
          <p:grpSpPr>
            <a:xfrm>
              <a:off x="1858448" y="2027752"/>
              <a:ext cx="5090740" cy="2971800"/>
              <a:chOff x="2468048" y="3208852"/>
              <a:chExt cx="5090740" cy="297180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5E7F5D1-B07E-4C0F-9F3B-31F35663108B}"/>
                  </a:ext>
                </a:extLst>
              </p:cNvPr>
              <p:cNvSpPr/>
              <p:nvPr/>
            </p:nvSpPr>
            <p:spPr>
              <a:xfrm>
                <a:off x="4876800" y="3244334"/>
                <a:ext cx="838200" cy="794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86E22A-B116-4F77-8278-98CB76B1FA5E}"/>
                  </a:ext>
                </a:extLst>
              </p:cNvPr>
              <p:cNvCxnSpPr>
                <a:stCxn id="54" idx="7"/>
                <a:endCxn id="65" idx="2"/>
              </p:cNvCxnSpPr>
              <p:nvPr/>
            </p:nvCxnSpPr>
            <p:spPr>
              <a:xfrm>
                <a:off x="2468048" y="3208852"/>
                <a:ext cx="2408752" cy="43261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CCA4E75-FF03-42A3-A3A7-167493014E63}"/>
                  </a:ext>
                </a:extLst>
              </p:cNvPr>
              <p:cNvCxnSpPr>
                <a:cxnSpLocks/>
                <a:stCxn id="55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5579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60616CE-9A44-4E64-9A5B-7B5F85AC43A7}"/>
                  </a:ext>
                </a:extLst>
              </p:cNvPr>
              <p:cNvCxnSpPr>
                <a:stCxn id="56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15485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836A324-C1EE-45D0-A94C-BBE31731B73C}"/>
                  </a:ext>
                </a:extLst>
              </p:cNvPr>
              <p:cNvCxnSpPr>
                <a:stCxn id="57" idx="7"/>
                <a:endCxn id="65" idx="2"/>
              </p:cNvCxnSpPr>
              <p:nvPr/>
            </p:nvCxnSpPr>
            <p:spPr>
              <a:xfrm flipV="1">
                <a:off x="2468048" y="3641467"/>
                <a:ext cx="2408752" cy="2539185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C3C67BB-BA9B-4F4B-B9B7-3E5035E23EEC}"/>
                  </a:ext>
                </a:extLst>
              </p:cNvPr>
              <p:cNvCxnSpPr>
                <a:stCxn id="65" idx="6"/>
                <a:endCxn id="61" idx="1"/>
              </p:cNvCxnSpPr>
              <p:nvPr/>
            </p:nvCxnSpPr>
            <p:spPr>
              <a:xfrm>
                <a:off x="5715000" y="3641467"/>
                <a:ext cx="1843788" cy="732703"/>
              </a:xfrm>
              <a:prstGeom prst="straightConnector1">
                <a:avLst/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5B994EA-D432-4132-BC01-817868B2A212}"/>
                </a:ext>
              </a:extLst>
            </p:cNvPr>
            <p:cNvSpPr/>
            <p:nvPr/>
          </p:nvSpPr>
          <p:spPr>
            <a:xfrm>
              <a:off x="6781800" y="3048000"/>
              <a:ext cx="11430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EC5DB9-B035-4F66-A838-6983BD2E7355}"/>
                </a:ext>
              </a:extLst>
            </p:cNvPr>
            <p:cNvSpPr txBox="1"/>
            <p:nvPr/>
          </p:nvSpPr>
          <p:spPr>
            <a:xfrm>
              <a:off x="8077200" y="3200400"/>
              <a:ext cx="91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1BBC9DD-9BAF-401B-8689-8B4E0C1F5ACB}"/>
                </a:ext>
              </a:extLst>
            </p:cNvPr>
            <p:cNvCxnSpPr/>
            <p:nvPr/>
          </p:nvCxnSpPr>
          <p:spPr>
            <a:xfrm>
              <a:off x="8077200" y="3543300"/>
              <a:ext cx="1066800" cy="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161D40-2385-40E7-9F82-031E3B630A9F}"/>
                </a:ext>
              </a:extLst>
            </p:cNvPr>
            <p:cNvSpPr/>
            <p:nvPr/>
          </p:nvSpPr>
          <p:spPr>
            <a:xfrm>
              <a:off x="7860587" y="2895600"/>
              <a:ext cx="190500" cy="13614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991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FC3D-31EE-4842-9496-2C6A8EA3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683"/>
            <a:ext cx="8229600" cy="1143000"/>
          </a:xfrm>
        </p:spPr>
        <p:txBody>
          <a:bodyPr/>
          <a:lstStyle/>
          <a:p>
            <a:r>
              <a:rPr lang="en-US" dirty="0"/>
              <a:t>Batch-Normalization (Formulas)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CE26D-7CC0-44E4-BD44-6B3B7CB5B133}"/>
                  </a:ext>
                </a:extLst>
              </p:cNvPr>
              <p:cNvSpPr txBox="1"/>
              <p:nvPr/>
            </p:nvSpPr>
            <p:spPr>
              <a:xfrm>
                <a:off x="1066800" y="2885467"/>
                <a:ext cx="233788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CE26D-7CC0-44E4-BD44-6B3B7CB5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85467"/>
                <a:ext cx="2337884" cy="521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986C0-74C5-41DE-B0EE-B72BCC45807F}"/>
                  </a:ext>
                </a:extLst>
              </p:cNvPr>
              <p:cNvSpPr txBox="1"/>
              <p:nvPr/>
            </p:nvSpPr>
            <p:spPr>
              <a:xfrm>
                <a:off x="990600" y="3686298"/>
                <a:ext cx="2837187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986C0-74C5-41DE-B0EE-B72BCC458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6298"/>
                <a:ext cx="2837187" cy="1197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F0B9D-2508-4198-8E2D-D74029707AB2}"/>
                  </a:ext>
                </a:extLst>
              </p:cNvPr>
              <p:cNvSpPr txBox="1"/>
              <p:nvPr/>
            </p:nvSpPr>
            <p:spPr>
              <a:xfrm>
                <a:off x="4343400" y="2783356"/>
                <a:ext cx="2197140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0F0B9D-2508-4198-8E2D-D7402970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783356"/>
                <a:ext cx="2197140" cy="812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CCC89C-8461-400C-8B97-68A72AD94074}"/>
                  </a:ext>
                </a:extLst>
              </p:cNvPr>
              <p:cNvSpPr txBox="1"/>
              <p:nvPr/>
            </p:nvSpPr>
            <p:spPr>
              <a:xfrm>
                <a:off x="4343400" y="4013121"/>
                <a:ext cx="2819400" cy="530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CCC89C-8461-400C-8B97-68A72AD94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13121"/>
                <a:ext cx="2819400" cy="530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A2C267-AC99-4CB3-BFF8-F53A997A8030}"/>
                  </a:ext>
                </a:extLst>
              </p:cNvPr>
              <p:cNvSpPr txBox="1"/>
              <p:nvPr/>
            </p:nvSpPr>
            <p:spPr>
              <a:xfrm>
                <a:off x="995537" y="2057400"/>
                <a:ext cx="6975628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i’th</a:t>
                </a:r>
                <a:r>
                  <a:rPr lang="en-US" dirty="0"/>
                  <a:t> example’s input to activation function in layer l and neuron j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A2C267-AC99-4CB3-BFF8-F53A997A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37" y="2057400"/>
                <a:ext cx="6975628" cy="343492"/>
              </a:xfrm>
              <a:prstGeom prst="rect">
                <a:avLst/>
              </a:prstGeom>
              <a:blipFill>
                <a:blip r:embed="rId6"/>
                <a:stretch>
                  <a:fillRect l="-873" t="-7143" r="-113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4A25422-8574-4075-B3E5-E10151091BC3}"/>
              </a:ext>
            </a:extLst>
          </p:cNvPr>
          <p:cNvSpPr/>
          <p:nvPr/>
        </p:nvSpPr>
        <p:spPr>
          <a:xfrm>
            <a:off x="1143000" y="5221101"/>
            <a:ext cx="716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note that we normalize across the different examples in the mini-batch (not across different neurons)</a:t>
            </a:r>
          </a:p>
        </p:txBody>
      </p:sp>
    </p:spTree>
    <p:extLst>
      <p:ext uri="{BB962C8B-B14F-4D97-AF65-F5344CB8AC3E}">
        <p14:creationId xmlns:p14="http://schemas.microsoft.com/office/powerpoint/2010/main" val="4300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Hidden Layer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1905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2895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3000" y="3886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sz="1000" dirty="0"/>
              <a:t>Feature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3000" y="48768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sz="1000" dirty="0"/>
              <a:t>Feature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324100"/>
            <a:ext cx="4800600" cy="2971800"/>
            <a:chOff x="2590800" y="2324100"/>
            <a:chExt cx="4800600" cy="2971800"/>
          </a:xfrm>
        </p:grpSpPr>
        <p:sp>
          <p:nvSpPr>
            <p:cNvPr id="8" name="Oval 7"/>
            <p:cNvSpPr/>
            <p:nvPr/>
          </p:nvSpPr>
          <p:spPr>
            <a:xfrm>
              <a:off x="4876800" y="3225788"/>
              <a:ext cx="838200" cy="812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h2</a:t>
              </a:r>
            </a:p>
          </p:txBody>
        </p:sp>
        <p:cxnSp>
          <p:nvCxnSpPr>
            <p:cNvPr id="11" name="Straight Arrow Connector 10"/>
            <p:cNvCxnSpPr>
              <a:stCxn id="4" idx="6"/>
              <a:endCxn id="8" idx="2"/>
            </p:cNvCxnSpPr>
            <p:nvPr/>
          </p:nvCxnSpPr>
          <p:spPr>
            <a:xfrm>
              <a:off x="2590800" y="2324100"/>
              <a:ext cx="2286000" cy="13080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8" idx="2"/>
            </p:cNvCxnSpPr>
            <p:nvPr/>
          </p:nvCxnSpPr>
          <p:spPr>
            <a:xfrm>
              <a:off x="2590800" y="3314700"/>
              <a:ext cx="2286000" cy="3174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 flipV="1">
              <a:off x="2590800" y="3632194"/>
              <a:ext cx="2286000" cy="6731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 flipV="1">
              <a:off x="2590800" y="3632194"/>
              <a:ext cx="2286000" cy="1663706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71800" y="23241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1800" y="37454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71800" y="443126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24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244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8" idx="6"/>
              <a:endCxn id="53" idx="2"/>
            </p:cNvCxnSpPr>
            <p:nvPr/>
          </p:nvCxnSpPr>
          <p:spPr>
            <a:xfrm flipV="1">
              <a:off x="5715000" y="3543300"/>
              <a:ext cx="1676400" cy="88894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81200" y="2324100"/>
            <a:ext cx="4967988" cy="2971800"/>
            <a:chOff x="2628900" y="1104900"/>
            <a:chExt cx="4967988" cy="2971800"/>
          </a:xfrm>
        </p:grpSpPr>
        <p:sp>
          <p:nvSpPr>
            <p:cNvPr id="21" name="Oval 20"/>
            <p:cNvSpPr/>
            <p:nvPr/>
          </p:nvSpPr>
          <p:spPr>
            <a:xfrm>
              <a:off x="4914900" y="3200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h3</a:t>
              </a:r>
            </a:p>
          </p:txBody>
        </p:sp>
        <p:cxnSp>
          <p:nvCxnSpPr>
            <p:cNvPr id="22" name="Straight Arrow Connector 21"/>
            <p:cNvCxnSpPr>
              <a:stCxn id="4" idx="6"/>
              <a:endCxn id="21" idx="2"/>
            </p:cNvCxnSpPr>
            <p:nvPr/>
          </p:nvCxnSpPr>
          <p:spPr>
            <a:xfrm>
              <a:off x="2628900" y="1104900"/>
              <a:ext cx="2286000" cy="25146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1" idx="2"/>
            </p:cNvCxnSpPr>
            <p:nvPr/>
          </p:nvCxnSpPr>
          <p:spPr>
            <a:xfrm>
              <a:off x="2628900" y="2095500"/>
              <a:ext cx="2286000" cy="15240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  <a:endCxn id="21" idx="2"/>
            </p:cNvCxnSpPr>
            <p:nvPr/>
          </p:nvCxnSpPr>
          <p:spPr>
            <a:xfrm>
              <a:off x="2628900" y="3086100"/>
              <a:ext cx="2286000" cy="5334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6"/>
              <a:endCxn id="21" idx="2"/>
            </p:cNvCxnSpPr>
            <p:nvPr/>
          </p:nvCxnSpPr>
          <p:spPr>
            <a:xfrm flipV="1">
              <a:off x="2628900" y="3619500"/>
              <a:ext cx="2286000" cy="45720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63786" y="2716768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70564" y="3037897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9500" y="3200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08664" y="358140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34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00600" y="2907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21" idx="6"/>
              <a:endCxn id="53" idx="3"/>
            </p:cNvCxnSpPr>
            <p:nvPr/>
          </p:nvCxnSpPr>
          <p:spPr>
            <a:xfrm flipV="1">
              <a:off x="5753100" y="2674330"/>
              <a:ext cx="1843788" cy="945170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58448" y="1764268"/>
            <a:ext cx="5090740" cy="3235284"/>
            <a:chOff x="2468048" y="2945368"/>
            <a:chExt cx="5090740" cy="3235284"/>
          </a:xfrm>
        </p:grpSpPr>
        <p:sp>
          <p:nvSpPr>
            <p:cNvPr id="41" name="Oval 40"/>
            <p:cNvSpPr/>
            <p:nvPr/>
          </p:nvSpPr>
          <p:spPr>
            <a:xfrm>
              <a:off x="4876800" y="3244334"/>
              <a:ext cx="838200" cy="794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h1</a:t>
              </a:r>
            </a:p>
          </p:txBody>
        </p:sp>
        <p:cxnSp>
          <p:nvCxnSpPr>
            <p:cNvPr id="42" name="Straight Arrow Connector 41"/>
            <p:cNvCxnSpPr>
              <a:stCxn id="4" idx="7"/>
              <a:endCxn id="41" idx="2"/>
            </p:cNvCxnSpPr>
            <p:nvPr/>
          </p:nvCxnSpPr>
          <p:spPr>
            <a:xfrm>
              <a:off x="2468048" y="3208852"/>
              <a:ext cx="2408752" cy="43261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7"/>
              <a:endCxn id="41" idx="2"/>
            </p:cNvCxnSpPr>
            <p:nvPr/>
          </p:nvCxnSpPr>
          <p:spPr>
            <a:xfrm flipV="1">
              <a:off x="2468048" y="3641467"/>
              <a:ext cx="2408752" cy="5579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1" idx="2"/>
            </p:cNvCxnSpPr>
            <p:nvPr/>
          </p:nvCxnSpPr>
          <p:spPr>
            <a:xfrm flipV="1">
              <a:off x="2468048" y="3641467"/>
              <a:ext cx="2408752" cy="15485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7"/>
              <a:endCxn id="41" idx="2"/>
            </p:cNvCxnSpPr>
            <p:nvPr/>
          </p:nvCxnSpPr>
          <p:spPr>
            <a:xfrm flipV="1">
              <a:off x="2468048" y="3641467"/>
              <a:ext cx="2408752" cy="2539185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235779" y="29453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7193" y="37396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1093" y="402771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00400" y="467731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1</a:t>
              </a:r>
              <a:r>
                <a:rPr lang="en-US" baseline="-25000" dirty="0"/>
                <a:t>14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29453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30000" dirty="0"/>
                <a:t>1</a:t>
              </a:r>
              <a:r>
                <a:rPr lang="en-US" baseline="-25000" dirty="0"/>
                <a:t>1 </a:t>
              </a:r>
              <a:endParaRPr lang="en-US" dirty="0"/>
            </a:p>
          </p:txBody>
        </p:sp>
        <p:cxnSp>
          <p:nvCxnSpPr>
            <p:cNvPr id="51" name="Straight Arrow Connector 50"/>
            <p:cNvCxnSpPr>
              <a:stCxn id="41" idx="6"/>
              <a:endCxn id="53" idx="1"/>
            </p:cNvCxnSpPr>
            <p:nvPr/>
          </p:nvCxnSpPr>
          <p:spPr>
            <a:xfrm>
              <a:off x="5715000" y="3641467"/>
              <a:ext cx="1843788" cy="732703"/>
            </a:xfrm>
            <a:prstGeom prst="straightConnector1">
              <a:avLst/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6781800" y="3048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6294" y="21460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3135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715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2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9188" y="2846614"/>
            <a:ext cx="40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772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077200" y="3543300"/>
            <a:ext cx="1066800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Notched Right Arrow 62"/>
          <p:cNvSpPr/>
          <p:nvPr/>
        </p:nvSpPr>
        <p:spPr>
          <a:xfrm>
            <a:off x="1989364" y="1254277"/>
            <a:ext cx="5859236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Forward-Propagation</a:t>
            </a:r>
          </a:p>
        </p:txBody>
      </p:sp>
      <p:sp>
        <p:nvSpPr>
          <p:cNvPr id="64" name="Notched Right Arrow 63"/>
          <p:cNvSpPr/>
          <p:nvPr/>
        </p:nvSpPr>
        <p:spPr>
          <a:xfrm flipH="1">
            <a:off x="1766010" y="5715000"/>
            <a:ext cx="5853989" cy="562708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Back-Propagation (for gradient)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60587" y="2895600"/>
            <a:ext cx="190500" cy="136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6361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3" grpId="0" animBg="1"/>
      <p:bldP spid="16" grpId="0"/>
      <p:bldP spid="59" grpId="0"/>
      <p:bldP spid="60" grpId="0"/>
      <p:bldP spid="17" grpId="0"/>
      <p:bldP spid="61" grpId="0"/>
      <p:bldP spid="63" grpId="0" animBg="1"/>
      <p:bldP spid="64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MultiLayer</a:t>
            </a:r>
            <a:r>
              <a:rPr lang="en-US" dirty="0"/>
              <a:t> Perceptron (MLP)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724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general concept comes from brain neurons, and the way the brain transmits information.</a:t>
            </a:r>
          </a:p>
          <a:p>
            <a:r>
              <a:rPr lang="en-US" dirty="0"/>
              <a:t>What will happen if the hidden unites are merely a linear combination?</a:t>
            </a:r>
          </a:p>
          <a:p>
            <a:pPr lvl="1"/>
            <a:r>
              <a:rPr lang="en-US" dirty="0"/>
              <a:t>The whole model remains a linear combination. We therefore need activation layers (next slide).</a:t>
            </a:r>
          </a:p>
          <a:p>
            <a:r>
              <a:rPr lang="en-US" dirty="0"/>
              <a:t>What happens if we set all initial values to 0?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must</a:t>
            </a:r>
            <a:r>
              <a:rPr lang="en-US" dirty="0"/>
              <a:t> randomize initial values, otherwise we will end up with identical neurons. </a:t>
            </a:r>
          </a:p>
          <a:p>
            <a:r>
              <a:rPr lang="en-US" dirty="0"/>
              <a:t>While the forward-propagation is more intuitive, the back-propagation is where things get complicated.</a:t>
            </a:r>
          </a:p>
          <a:p>
            <a:r>
              <a:rPr lang="en-US" dirty="0"/>
              <a:t>Fortunately, TensorFlow does all the hard stuff here…</a:t>
            </a:r>
          </a:p>
          <a:p>
            <a:r>
              <a:rPr lang="en-US" dirty="0"/>
              <a:t>We will discuss back-propagation at the end of the lesson.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753937"/>
            <a:ext cx="2209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8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Between every two linear layers, we must have an activation layer.</a:t>
            </a:r>
          </a:p>
          <a:p>
            <a:r>
              <a:rPr lang="en-US" dirty="0"/>
              <a:t>Activation layers include:</a:t>
            </a:r>
          </a:p>
          <a:p>
            <a:pPr lvl="1"/>
            <a:r>
              <a:rPr lang="en-US" dirty="0"/>
              <a:t>Logistic function</a:t>
            </a:r>
          </a:p>
          <a:p>
            <a:pPr lvl="1"/>
            <a:r>
              <a:rPr lang="en-US" dirty="0"/>
              <a:t>Step function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function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Leaky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ELU</a:t>
            </a:r>
          </a:p>
          <a:p>
            <a:pPr lvl="1"/>
            <a:r>
              <a:rPr lang="en-US" dirty="0"/>
              <a:t>(Swish, SELU)</a:t>
            </a:r>
          </a:p>
        </p:txBody>
      </p:sp>
    </p:spTree>
    <p:extLst>
      <p:ext uri="{BB962C8B-B14F-4D97-AF65-F5344CB8AC3E}">
        <p14:creationId xmlns:p14="http://schemas.microsoft.com/office/powerpoint/2010/main" val="37726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need activation layers between neurons.</a:t>
                </a:r>
              </a:p>
              <a:p>
                <a:r>
                  <a:rPr lang="en-US" dirty="0"/>
                  <a:t>In order to simplify the gradient calculations (for TensorFlow) and to avoid vanishing gradient, very often we use </a:t>
                </a:r>
                <a:r>
                  <a:rPr lang="en-US" dirty="0" err="1"/>
                  <a:t>ReLU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What is the Gradient?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81942"/>
            <a:ext cx="3314700" cy="26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9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/>
                      </a:rPr>
                      <m:t>𝑅𝑒𝐿𝑈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leaky re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5410200" cy="28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/>
                      </a:rPr>
                      <m:t>𝐿𝑈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</a:rPr>
                              <m:t>α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elu activ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06" y="3276600"/>
            <a:ext cx="4802619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22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0243"/>
  <p:tag name="ORIGINALWIDTH" val="1068.899"/>
  <p:tag name="LATEXADDIN" val="\documentclass{article}&#10;\usepackage{amsmath}&#10;\pagestyle{empty}&#10;\begin{document}&#10;&#10;$\delta^L = \frac{\partial E}{\partial z^L} = \frac{\partial E}{\partial a^L}\frac{\partial a^L}{\partial z^L}$&#10;&#10;&#10;\end{document}"/>
  <p:tag name="IGUANATEXSIZE" val="20"/>
  <p:tag name="IGUANATEXCURSOR" val="1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9"/>
  <p:tag name="ORIGINALWIDTH" val="178.525"/>
  <p:tag name="LATEXADDIN" val="\documentclass{article}&#10;\usepackage{amsmath}&#10;\pagestyle{empty}&#10;\begin{document}&#10;&#10;&#10;$\frac{\partial E}{\partial a^L}$&#10;&#10;\end{document}"/>
  <p:tag name="IGUANATEXSIZE" val="20"/>
  <p:tag name="IGUANATEXCURSOR" val="11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893"/>
  <p:tag name="ORIGINALWIDTH" val="883.6234"/>
  <p:tag name="LATEXADDIN" val="\documentclass{article}&#10;\usepackage{amsmath}&#10;\pagestyle{empty}&#10;\begin{document}&#10;&#10;$E=\frac{1}{2} (a^L - y\_)^2$&#10;&#10;$E^\prime = a^L - y\_$&#10;&#10;&#10;\end{document}"/>
  <p:tag name="IGUANATEXSIZE" val="20"/>
  <p:tag name="IGUANATEXCURSOR" val="11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.5337"/>
  <p:tag name="ORIGINALWIDTH" val="1360.69"/>
  <p:tag name="LATEXADDIN" val="\documentclass{article}&#10;\usepackage{amsmath}&#10;\pagestyle{empty}&#10;\begin{document}&#10;&#10;$\delta^l_j = \frac{\partial E}{\partial z^l_j} = \sum_i{\frac{\partial E}{\partial z^{l+1}_i}\frac{\partial z^{l+1}_i}{\partial z^l_j}}$&#10;&#10;&#10;\end{document}"/>
  <p:tag name="IGUANATEXSIZE" val="20"/>
  <p:tag name="IGUANATEXCURSOR" val="21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1428.95"/>
  <p:tag name="LATEXADDIN" val="\documentclass{article}&#10;\usepackage{amsmath}&#10;\pagestyle{empty}&#10;\begin{document}&#10;&#10;$= \sum_i{\delta^{l+1}_i\frac{\partial \sum_{k}{a^l_{k}\cdot w^{l+1}_{ik}} + b^{l+1}_j}{\partial z^l_j}}$&#10;&#10;&#10;\end{document}"/>
  <p:tag name="IGUANATEXSIZE" val="20"/>
  <p:tag name="IGUANATEXCURSOR" val="153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5354"/>
  <p:tag name="ORIGINALWIDTH" val="964.6347"/>
  <p:tag name="LATEXADDIN" val="\documentclass{article}&#10;\usepackage{amsmath}&#10;\pagestyle{empty}&#10;\begin{document}&#10;&#10;$= \sum_i{\delta^{l+1}_i\frac{\partial {a^l_j\cdot w^{l+1}_{ij}}}{\partial z^l_j}} $&#10;&#10;&#10;\end{document}"/>
  <p:tag name="IGUANATEXSIZE" val="20"/>
  <p:tag name="IGUANATEXCURSOR" val="16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1.5337"/>
  <p:tag name="ORIGINALWIDTH" val="811.6133"/>
  <p:tag name="LATEXADDIN" val="\documentclass{article}&#10;\usepackage{amsmath}&#10;\pagestyle{empty}&#10;\begin{document}&#10;&#10;$= \sum_i{\delta^{l+1}_i\frac{\partial z^{l+1}_i}{\partial z^l_j}}$&#10;&#10;&#10;\end{document}"/>
  <p:tag name="IGUANATEXSIZE" val="20"/>
  <p:tag name="IGUANATEXCURSOR" val="147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5232"/>
  <p:tag name="ORIGINALWIDTH" val="1194.167"/>
  <p:tag name="LATEXADDIN" val="\documentclass{article}&#10;\usepackage{amsmath}&#10;\pagestyle{empty}&#10;\begin{document}&#10;&#10;$= \sum_i{\delta^{l+1}_i\sigma^\prime(z^l_j)\cdot w^{l+1}_{ij}}$&#10;&#10;&#10;\end{document}"/>
  <p:tag name="IGUANATEXSIZE" val="20"/>
  <p:tag name="IGUANATEXCURSOR" val="14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586.5819"/>
  <p:tag name="LATEXADDIN" val="\documentclass{article}&#10;\usepackage{amsmath}&#10;\pagestyle{empty}&#10;\begin{document}&#10;&#10;$\frac{\partial E}{\partial w}$ and $\frac{\partial E}{\partial b}$&#10;&#10;&#10;\end{document}"/>
  <p:tag name="IGUANATEXSIZE" val="20"/>
  <p:tag name="IGUANATEXCURSOR" val="13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5228"/>
  <p:tag name="ORIGINALWIDTH" val="1342.688"/>
  <p:tag name="LATEXADDIN" val="\documentclass{article}&#10;\usepackage{amsmath}&#10;\pagestyle{empty}&#10;\begin{document}&#10;&#10;$z^l_j = \big(\sum_i{a^{l-1}_i\cdot w^l_{ji}}\big) + b^l_j $&#10;&#10;&#10;\end{document}"/>
  <p:tag name="IGUANATEXSIZE" val="20"/>
  <p:tag name="IGUANATEXCURSOR" val="131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62.3844"/>
  <p:tag name="LATEXADDIN" val="\documentclass{article}&#10;\usepackage{amsmath}&#10;\pagestyle{empty}&#10;\begin{document}&#10;&#10;$w := w - \alpha \frac{\partial Error}{\partial w}$&#10;&#10;&#10;\end{document}"/>
  <p:tag name="IGUANATEXSIZE" val="20"/>
  <p:tag name="IGUANATEXCURSOR" val="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882.8733"/>
  <p:tag name="LATEXADDIN" val="\documentclass{article}&#10;\usepackage{amsmath}&#10;\pagestyle{empty}&#10;\begin{document}&#10;&#10;$b := b - \alpha \frac{\partial Error}{\partial b}$&#10;&#10;&#10;\end{document}"/>
  <p:tag name="IGUANATEXSIZE" val="20"/>
  <p:tag name="IGUANATEXCURSOR" val="9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549.8268"/>
  <p:tag name="LATEXADDIN" val="\documentclass{article}&#10;\usepackage{amsmath}&#10;\pagestyle{empty}&#10;\begin{document}&#10;&#10;$a^l_j = \sigma(z^l_j)$&#10;&#10;&#10;\end{document}"/>
  <p:tag name="IGUANATEXSIZE" val="20"/>
  <p:tag name="IGUANATEXCURSOR" val="104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782"/>
  <p:tag name="ORIGINALWIDTH" val="436.5609"/>
  <p:tag name="LATEXADDIN" val="\documentclass{article}&#10;\usepackage{amsmath}&#10;\pagestyle{empty}&#10;\begin{document}&#10;&#10;$\delta^l_j=\frac{\partial E}{\partial z^l_j}$&#10;&#10;&#10;\end{document}"/>
  <p:tag name="IGUANATEXSIZE" val="20"/>
  <p:tag name="IGUANATEXCURSOR" val="119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0218"/>
  <p:tag name="ORIGINALWIDTH" val="978.8867"/>
  <p:tag name="LATEXADDIN" val="\documentclass{article}&#10;\usepackage{amsmath}&#10;\pagestyle{empty}&#10;\begin{document}&#10;&#10;$\frac{\partial Error}{\partial w}$ and $\frac{\partial Error}{\partial b}$&#10;&#10;&#10;\end{document}"/>
  <p:tag name="IGUANATEXSIZE" val="20"/>
  <p:tag name="IGUANATEXCURSOR" val="15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849"/>
  <p:tag name="ORIGINALWIDTH" val="2104.044"/>
  <p:tag name="LATEXADDIN" val="\documentclass{article}&#10;\usepackage{amsmath}&#10;\pagestyle{empty}&#10;\begin{document}&#10;&#10;$\frac{\partial E}{\partial b^l_j}=\frac{\partial E}{\partial z^l_j}\frac{\partial z^l_j}{\partial b^l_j}= \delta^l_j \frac{\partial(\sum_i{a^{l-1}_i\cdot w^l_{ji}}) + b^l_j}{\partial b^l_j}=\delta^l_j$&#10;&#10;&#10;\end{document}"/>
  <p:tag name="IGUANATEXSIZE" val="20"/>
  <p:tag name="IGUANATEXCURSOR" val="246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2851"/>
  <p:tag name="ORIGINALWIDTH" val="2574.359"/>
  <p:tag name="LATEXADDIN" val="\documentclass{article}&#10;\usepackage{amsmath}&#10;\pagestyle{empty}&#10;\begin{document}&#10;&#10;$\frac{\partial E}{\partial w^l_{jk}}=\frac{\partial E}{\partial z^l_j}\frac{\partial z^l_j}{\partial w^l_{jk}}= \delta^l_j \frac{\partial(\sum_i{a^{l-1}_i\cdot w^l_{ji}}) + b^l_j}{\partial w^l_{jk}}=\delta^l_j \cdot a^{l-1}_k$&#10;&#10;&#10;\end{document}"/>
  <p:tag name="IGUANATEXSIZE" val="20"/>
  <p:tag name="IGUANATEXCURSOR" val="252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.0343"/>
  <p:tag name="ORIGINALWIDTH" val="1845.258"/>
  <p:tag name="LATEXADDIN" val="\documentclass{article}&#10;\usepackage{amsmath}&#10;\pagestyle{empty}&#10;\begin{document}&#10;&#10;$\delta^L_j = \frac{\partial E}{\partial z^L_j} = \sum_i{\frac{\partial E}{\partial a^L_i}\frac{\partial a^L_i}{\partial z^L_j}} = \frac{\partial E}{\partial a^L_j}\frac{\partial a^L_j}{\partial z^L_j}$&#10;&#10;&#10;\end{document}"/>
  <p:tag name="IGUANATEXSIZE" val="20"/>
  <p:tag name="IGUANATEXCURSOR" val="170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0243"/>
  <p:tag name="ORIGINALWIDTH" val="178.525"/>
  <p:tag name="LATEXADDIN" val="\documentclass{article}&#10;\usepackage{amsmath}&#10;\pagestyle{empty}&#10;\begin{document}&#10;&#10;&#10;$\frac{\partial a^L}{\partial z^L}$&#10;&#10;\end{document}"/>
  <p:tag name="IGUANATEXSIZE" val="20"/>
  <p:tag name="IGUANATEXCURSOR" val="115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84985</TotalTime>
  <Words>3216</Words>
  <Application>Microsoft Office PowerPoint</Application>
  <PresentationFormat>On-screen Show (4:3)</PresentationFormat>
  <Paragraphs>388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Office Theme</vt:lpstr>
      <vt:lpstr>Multi Layered Perceptron:  Going Deep! (Neural Networks)</vt:lpstr>
      <vt:lpstr>Identifying Distance</vt:lpstr>
      <vt:lpstr>Logistic Regression</vt:lpstr>
      <vt:lpstr>Adding a Hidden Layer</vt:lpstr>
      <vt:lpstr>MultiLayer Perceptron (MLP)</vt:lpstr>
      <vt:lpstr>Activation Layers</vt:lpstr>
      <vt:lpstr>Rectified Linear Unit (ReLU)</vt:lpstr>
      <vt:lpstr>Leaky ReLU</vt:lpstr>
      <vt:lpstr>ELU</vt:lpstr>
      <vt:lpstr>PowerPoint Presentation</vt:lpstr>
      <vt:lpstr>MultiLayer Perceptron (MLP) in TensorFlow  (For Identifying Distance)</vt:lpstr>
      <vt:lpstr>Results</vt:lpstr>
      <vt:lpstr>Umbrella problem</vt:lpstr>
      <vt:lpstr>Possible solution (manually assigning weights and biases)</vt:lpstr>
      <vt:lpstr>The MNIST Data-set</vt:lpstr>
      <vt:lpstr>Basic SoftMax Only (no hidden layers)</vt:lpstr>
      <vt:lpstr>Adding Two Hidden Layers</vt:lpstr>
      <vt:lpstr>Results</vt:lpstr>
      <vt:lpstr>Back Propagation</vt:lpstr>
      <vt:lpstr>Adding a Hidden Layer</vt:lpstr>
      <vt:lpstr>Why Back-Propagation? Our Goal. </vt:lpstr>
      <vt:lpstr>What Do We Need For GD?</vt:lpstr>
      <vt:lpstr>Notation</vt:lpstr>
      <vt:lpstr>Delta Error</vt:lpstr>
      <vt:lpstr>Suppose we had δlj </vt:lpstr>
      <vt:lpstr>How Do We Obtain All δlj?</vt:lpstr>
      <vt:lpstr>Obtaining δlj for All Levels</vt:lpstr>
      <vt:lpstr>Operations on Matrices</vt:lpstr>
      <vt:lpstr>We Now Have an Algorithm!</vt:lpstr>
      <vt:lpstr>Train/Test error</vt:lpstr>
      <vt:lpstr>Bias / Variance: What to do?</vt:lpstr>
      <vt:lpstr>Batch-Normalization</vt:lpstr>
      <vt:lpstr>Batch-Normalization (Formulas)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Layered Perceptron</dc:title>
  <dc:creator>User</dc:creator>
  <cp:lastModifiedBy>עמוס יהודה עזריה/Amos Yehuda Azaria</cp:lastModifiedBy>
  <cp:revision>150</cp:revision>
  <dcterms:created xsi:type="dcterms:W3CDTF">2006-08-16T00:00:00Z</dcterms:created>
  <dcterms:modified xsi:type="dcterms:W3CDTF">2021-11-15T10:40:43Z</dcterms:modified>
</cp:coreProperties>
</file>