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80" r:id="rId3"/>
    <p:sldId id="281" r:id="rId4"/>
    <p:sldId id="282" r:id="rId5"/>
    <p:sldId id="283" r:id="rId6"/>
    <p:sldId id="284" r:id="rId7"/>
    <p:sldId id="288" r:id="rId8"/>
    <p:sldId id="285" r:id="rId9"/>
    <p:sldId id="286" r:id="rId10"/>
    <p:sldId id="287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C08DB-85A9-4C7F-8102-D43D19B1B2EF}" v="180" dt="2020-04-29T16:26:35.151"/>
    <p1510:client id="{D871B6CE-A0B7-45CA-A3C8-C6116478DFBB}" v="5" dt="2021-04-18T08:50:10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2944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Suad" clId="Web-{D871B6CE-A0B7-45CA-A3C8-C6116478DFBB}"/>
    <pc:docChg chg="modSld">
      <pc:chgData name="Tom Suad" userId="" providerId="" clId="Web-{D871B6CE-A0B7-45CA-A3C8-C6116478DFBB}" dt="2021-04-18T08:50:10.221" v="1" actId="20577"/>
      <pc:docMkLst>
        <pc:docMk/>
      </pc:docMkLst>
      <pc:sldChg chg="modSp">
        <pc:chgData name="Tom Suad" userId="" providerId="" clId="Web-{D871B6CE-A0B7-45CA-A3C8-C6116478DFBB}" dt="2021-04-18T08:50:10.221" v="1" actId="20577"/>
        <pc:sldMkLst>
          <pc:docMk/>
          <pc:sldMk cId="928663060" sldId="283"/>
        </pc:sldMkLst>
        <pc:spChg chg="mod">
          <ac:chgData name="Tom Suad" userId="" providerId="" clId="Web-{D871B6CE-A0B7-45CA-A3C8-C6116478DFBB}" dt="2021-04-18T08:50:10.221" v="1" actId="20577"/>
          <ac:spMkLst>
            <pc:docMk/>
            <pc:sldMk cId="928663060" sldId="283"/>
            <ac:spMk id="3" creationId="{F56B0D23-099F-4C7F-9DF4-61240550A55B}"/>
          </ac:spMkLst>
        </pc:spChg>
      </pc:sldChg>
    </pc:docChg>
  </pc:docChgLst>
  <pc:docChgLst>
    <pc:chgData clId="Web-{906C08DB-85A9-4C7F-8102-D43D19B1B2EF}"/>
    <pc:docChg chg="modSld">
      <pc:chgData name="" userId="" providerId="" clId="Web-{906C08DB-85A9-4C7F-8102-D43D19B1B2EF}" dt="2020-04-29T16:26:35.151" v="181" actId="20577"/>
      <pc:docMkLst>
        <pc:docMk/>
      </pc:docMkLst>
      <pc:sldChg chg="modSp">
        <pc:chgData name="" userId="" providerId="" clId="Web-{906C08DB-85A9-4C7F-8102-D43D19B1B2EF}" dt="2020-04-29T16:26:35.136" v="180" actId="20577"/>
        <pc:sldMkLst>
          <pc:docMk/>
          <pc:sldMk cId="928663060" sldId="283"/>
        </pc:sldMkLst>
        <pc:spChg chg="mod">
          <ac:chgData name="" userId="" providerId="" clId="Web-{906C08DB-85A9-4C7F-8102-D43D19B1B2EF}" dt="2020-04-29T16:26:35.136" v="180" actId="20577"/>
          <ac:spMkLst>
            <pc:docMk/>
            <pc:sldMk cId="928663060" sldId="283"/>
            <ac:spMk id="3" creationId="{F56B0D23-099F-4C7F-9DF4-61240550A5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תרגול </a:t>
            </a:r>
            <a:r>
              <a:rPr lang="en-US" dirty="0" smtClean="0">
                <a:cs typeface="David" panose="020E0502060401010101" pitchFamily="34" charset="-79"/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4978-901F-4C06-8107-01817CEC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parse-</a:t>
            </a:r>
            <a:r>
              <a:rPr lang="en-US" dirty="0" err="1"/>
              <a:t>sexpr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A4F4-EEB4-41C5-A138-A16C6EC8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(: parse-</a:t>
            </a:r>
            <a:r>
              <a:rPr lang="en-US" dirty="0" err="1"/>
              <a:t>sexpr</a:t>
            </a:r>
            <a:r>
              <a:rPr lang="en-US" dirty="0"/>
              <a:t> : </a:t>
            </a:r>
            <a:r>
              <a:rPr lang="en-US" dirty="0" err="1"/>
              <a:t>Sexpr</a:t>
            </a:r>
            <a:r>
              <a:rPr lang="en-US" dirty="0"/>
              <a:t> -&gt; </a:t>
            </a:r>
            <a:r>
              <a:rPr lang="en-US" dirty="0" err="1"/>
              <a:t>RegE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(define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sexpr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(match </a:t>
            </a:r>
            <a:r>
              <a:rPr lang="en-US" dirty="0" err="1"/>
              <a:t>sexpr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[(list '</a:t>
            </a:r>
            <a:r>
              <a:rPr lang="en-US" dirty="0" err="1"/>
              <a:t>reg-len</a:t>
            </a:r>
            <a:r>
              <a:rPr lang="en-US" dirty="0"/>
              <a:t> ‘=	 (number: n)	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			(if (&gt; n 0)</a:t>
            </a:r>
          </a:p>
          <a:p>
            <a:pPr marL="0" indent="0">
              <a:buNone/>
            </a:pPr>
            <a:r>
              <a:rPr lang="en-US" dirty="0"/>
              <a:t>       				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    				(error 'parse-</a:t>
            </a:r>
            <a:r>
              <a:rPr lang="en-US" dirty="0" err="1"/>
              <a:t>sexpr</a:t>
            </a:r>
            <a:r>
              <a:rPr lang="en-US" dirty="0"/>
              <a:t> "Register length must be at least 1 ~s" </a:t>
            </a:r>
            <a:r>
              <a:rPr lang="en-US" dirty="0" err="1"/>
              <a:t>sexpr</a:t>
            </a:r>
            <a:r>
              <a:rPr lang="en-US" dirty="0"/>
              <a:t>) )]</a:t>
            </a:r>
          </a:p>
          <a:p>
            <a:pPr marL="0" indent="0">
              <a:buNone/>
            </a:pPr>
            <a:r>
              <a:rPr lang="en-US" dirty="0"/>
              <a:t>		[else (error 'parse-</a:t>
            </a:r>
            <a:r>
              <a:rPr lang="en-US" dirty="0" err="1"/>
              <a:t>sexpr</a:t>
            </a:r>
            <a:r>
              <a:rPr lang="en-US" dirty="0"/>
              <a:t> "bad syntax in ~s" </a:t>
            </a:r>
            <a:r>
              <a:rPr lang="en-US" dirty="0" err="1"/>
              <a:t>sexpr</a:t>
            </a:r>
            <a:r>
              <a:rPr lang="en-US" dirty="0"/>
              <a:t>)]))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8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4056-4505-4801-ABC2-1AFBF0D6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one of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FFFFB-1F1F-4B42-B451-4DF442CA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{</a:t>
            </a:r>
            <a:r>
              <a:rPr lang="en-US" dirty="0" err="1"/>
              <a:t>reg-len</a:t>
            </a:r>
            <a:r>
              <a:rPr lang="en-US" dirty="0"/>
              <a:t>= 4 {</a:t>
            </a:r>
            <a:r>
              <a:rPr lang="en-US" dirty="0" err="1"/>
              <a:t>shl</a:t>
            </a:r>
            <a:r>
              <a:rPr lang="en-US" dirty="0"/>
              <a:t> {1 0 0 0}}}</a:t>
            </a:r>
          </a:p>
          <a:p>
            <a:pPr marL="0" indent="0">
              <a:buNone/>
            </a:pPr>
            <a:r>
              <a:rPr lang="en-US" dirty="0"/>
              <a:t>	{</a:t>
            </a:r>
            <a:r>
              <a:rPr lang="en-US" dirty="0" err="1"/>
              <a:t>reg-len</a:t>
            </a:r>
            <a:r>
              <a:rPr lang="en-US" dirty="0"/>
              <a:t>= 4 {and {</a:t>
            </a:r>
            <a:r>
              <a:rPr lang="en-US" dirty="0" err="1"/>
              <a:t>shl</a:t>
            </a:r>
            <a:r>
              <a:rPr lang="en-US" dirty="0"/>
              <a:t> {1 0 1 0}} {</a:t>
            </a:r>
            <a:r>
              <a:rPr lang="en-US" dirty="0" err="1"/>
              <a:t>shl</a:t>
            </a:r>
            <a:r>
              <a:rPr lang="en-US" dirty="0"/>
              <a:t> {1 0 1 0}}}}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שפת הרגיסטרים (</a:t>
            </a:r>
            <a:r>
              <a:rPr lang="en-US" dirty="0"/>
              <a:t>ROL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בתרגיל זה נכתוב דקדוק ו </a:t>
            </a:r>
            <a:r>
              <a:rPr lang="en-US" dirty="0"/>
              <a:t>parser</a:t>
            </a:r>
            <a:r>
              <a:rPr lang="he-IL" dirty="0"/>
              <a:t> עבור שפת הרגיסטרים המאפשרת פעולות לוגיות על רגיסטרים (שהם למעשה סדרות של אפסים ואחדות).</a:t>
            </a:r>
          </a:p>
          <a:p>
            <a:pPr algn="r" rtl="1"/>
            <a:r>
              <a:rPr lang="he-IL" dirty="0"/>
              <a:t>תיאור השפה: כל ביטוי בשפה הוא מהצורה:</a:t>
            </a:r>
          </a:p>
          <a:p>
            <a:pPr algn="l"/>
            <a:r>
              <a:rPr lang="en-US" dirty="0"/>
              <a:t>{</a:t>
            </a:r>
            <a:r>
              <a:rPr lang="en-US" dirty="0" err="1"/>
              <a:t>reg-len</a:t>
            </a:r>
            <a:r>
              <a:rPr lang="en-US" dirty="0"/>
              <a:t>= </a:t>
            </a:r>
            <a:r>
              <a:rPr lang="en-US" dirty="0" err="1"/>
              <a:t>len</a:t>
            </a:r>
            <a:r>
              <a:rPr lang="en-US" dirty="0"/>
              <a:t> A}</a:t>
            </a:r>
          </a:p>
          <a:p>
            <a:pPr algn="r" rtl="1"/>
            <a:r>
              <a:rPr lang="he-IL" dirty="0"/>
              <a:t>כאשר </a:t>
            </a:r>
            <a:r>
              <a:rPr lang="en-US" dirty="0" err="1"/>
              <a:t>len</a:t>
            </a:r>
            <a:r>
              <a:rPr lang="he-IL" dirty="0"/>
              <a:t> הוא מספר שלם, </a:t>
            </a:r>
            <a:r>
              <a:rPr lang="en-US" dirty="0"/>
              <a:t>A</a:t>
            </a:r>
            <a:r>
              <a:rPr lang="he-IL" dirty="0"/>
              <a:t> הוא ביטוי המתאר סדרת פעולות על רגיסטרים. ביטוי כזה מקיים את הכללים הבאים: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dirty="0"/>
              <a:t>סדרה של אפסים ואחדות – עטופים בסוגריים מסולסלים (המייצגת ערך של רגיסטר)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היא חוקית כסדרת פעולות על רגיסטרים.</a:t>
            </a:r>
            <a:endParaRPr lang="en-US" dirty="0"/>
          </a:p>
          <a:p>
            <a:pPr lvl="1" algn="r" rtl="1">
              <a:buFont typeface="Arial" pitchFamily="34" charset="0"/>
              <a:buChar char="•"/>
            </a:pPr>
            <a:r>
              <a:rPr lang="he-IL" dirty="0"/>
              <a:t>אם  </a:t>
            </a:r>
            <a:r>
              <a:rPr lang="en-US" dirty="0"/>
              <a:t>A</a:t>
            </a:r>
            <a:r>
              <a:rPr lang="he-IL" dirty="0"/>
              <a:t>,</a:t>
            </a:r>
            <a:r>
              <a:rPr lang="en-US" dirty="0"/>
              <a:t>B</a:t>
            </a:r>
            <a:r>
              <a:rPr lang="he-IL" dirty="0"/>
              <a:t> סדרות פעולות על רגיסטרים, אז גם הביטוי המתקבל ע"י שימוש באופרטור </a:t>
            </a:r>
            <a:r>
              <a:rPr lang="en-US" dirty="0"/>
              <a:t>and</a:t>
            </a:r>
            <a:r>
              <a:rPr lang="he-IL" dirty="0"/>
              <a:t> או אופרטור </a:t>
            </a:r>
            <a:r>
              <a:rPr lang="en-US" dirty="0"/>
              <a:t>or</a:t>
            </a:r>
            <a:r>
              <a:rPr lang="he-IL" dirty="0"/>
              <a:t> כאשר </a:t>
            </a:r>
            <a:r>
              <a:rPr lang="en-US" dirty="0"/>
              <a:t>A</a:t>
            </a:r>
            <a:r>
              <a:rPr lang="he-IL" dirty="0"/>
              <a:t>,</a:t>
            </a:r>
            <a:r>
              <a:rPr lang="en-US" dirty="0"/>
              <a:t>B </a:t>
            </a:r>
            <a:r>
              <a:rPr lang="he-IL" dirty="0"/>
              <a:t> הם האופרנדים, ועטיפת הביטוי כולו בסוגריים מסולסלים – הוא חוקי כסדרת פעולות על רגיסטרים. גם הביטוי המתקבל ע"י שימוש באופרטור </a:t>
            </a:r>
            <a:r>
              <a:rPr lang="en-US" dirty="0" smtClean="0"/>
              <a:t>(shift left) </a:t>
            </a:r>
            <a:r>
              <a:rPr lang="en-US" dirty="0" err="1" smtClean="0"/>
              <a:t>shl</a:t>
            </a:r>
            <a:r>
              <a:rPr lang="he-IL" dirty="0" smtClean="0"/>
              <a:t> </a:t>
            </a:r>
            <a:r>
              <a:rPr lang="he-IL" dirty="0"/>
              <a:t>כאשר </a:t>
            </a:r>
            <a:r>
              <a:rPr lang="en-US" dirty="0"/>
              <a:t>A</a:t>
            </a:r>
            <a:r>
              <a:rPr lang="he-IL" dirty="0"/>
              <a:t> הוא האופרנד, ועטיפת הביטוי כולו בסוגריים מסולסלים – הוא חוקי כסדרת פעולות על רגיסטרים.</a:t>
            </a:r>
            <a:endParaRPr lang="en-US" dirty="0"/>
          </a:p>
          <a:p>
            <a:pPr lvl="1" algn="r" rtl="1">
              <a:buFont typeface="Arial" pitchFamily="34" charset="0"/>
              <a:buChar char="•"/>
            </a:pPr>
            <a:r>
              <a:rPr lang="he-IL" dirty="0"/>
              <a:t>ביטויי </a:t>
            </a:r>
            <a:r>
              <a:rPr lang="en-US" dirty="0"/>
              <a:t>with </a:t>
            </a:r>
            <a:r>
              <a:rPr lang="he-IL" dirty="0"/>
              <a:t> הם חוקיים בדומה מאד למה שעשינו עבור השפה </a:t>
            </a:r>
            <a:r>
              <a:rPr lang="en-US" dirty="0"/>
              <a:t>WAE</a:t>
            </a:r>
            <a:r>
              <a:rPr lang="he-IL" dirty="0"/>
              <a:t>(כמובן  שתתי הביטויים שבעזרתם יוצרים ביטוי חדש, הם עתה  סדרת פעולות על רגיסטרים, במקום ביטויים בשפה </a:t>
            </a:r>
            <a:r>
              <a:rPr lang="en-US" dirty="0"/>
              <a:t>WAE</a:t>
            </a:r>
            <a:r>
              <a:rPr lang="he-IL" dirty="0"/>
              <a:t>).</a:t>
            </a:r>
            <a:endParaRPr lang="en-US" dirty="0"/>
          </a:p>
          <a:p>
            <a:pPr lvl="1" algn="r" rtl="1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שפת הרגיסטרים (</a:t>
            </a:r>
            <a:r>
              <a:rPr lang="en-US" dirty="0"/>
              <a:t>ROL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הביטויים הבאים הם ביטויים חוקיים בשפה:</a:t>
            </a:r>
          </a:p>
          <a:p>
            <a:pPr algn="l"/>
            <a:r>
              <a:rPr lang="en-US" dirty="0"/>
              <a:t>{</a:t>
            </a:r>
            <a:r>
              <a:rPr lang="en-US" dirty="0" err="1"/>
              <a:t>reg-len</a:t>
            </a:r>
            <a:r>
              <a:rPr lang="en-US" dirty="0"/>
              <a:t>= 4 {1 0 0 0}}</a:t>
            </a:r>
          </a:p>
          <a:p>
            <a:r>
              <a:rPr lang="en-US" dirty="0"/>
              <a:t>{</a:t>
            </a:r>
            <a:r>
              <a:rPr lang="en-US" dirty="0" err="1"/>
              <a:t>reg-len</a:t>
            </a:r>
            <a:r>
              <a:rPr lang="en-US" dirty="0"/>
              <a:t>= 4 {</a:t>
            </a:r>
            <a:r>
              <a:rPr lang="en-US" dirty="0" err="1"/>
              <a:t>shl</a:t>
            </a:r>
            <a:r>
              <a:rPr lang="en-US" dirty="0"/>
              <a:t> {1 0 0 0}}}</a:t>
            </a:r>
          </a:p>
          <a:p>
            <a:r>
              <a:rPr lang="en-US" dirty="0"/>
              <a:t>{</a:t>
            </a:r>
            <a:r>
              <a:rPr lang="en-US" dirty="0" err="1"/>
              <a:t>reg-len</a:t>
            </a:r>
            <a:r>
              <a:rPr lang="en-US" dirty="0"/>
              <a:t>= 4 {and {</a:t>
            </a:r>
            <a:r>
              <a:rPr lang="en-US" dirty="0" err="1"/>
              <a:t>shl</a:t>
            </a:r>
            <a:r>
              <a:rPr lang="en-US" dirty="0"/>
              <a:t> {1 0 1 0}} {</a:t>
            </a:r>
            <a:r>
              <a:rPr lang="en-US" dirty="0" err="1"/>
              <a:t>shl</a:t>
            </a:r>
            <a:r>
              <a:rPr lang="en-US" dirty="0"/>
              <a:t> {1 0 1 0}}}}</a:t>
            </a:r>
          </a:p>
          <a:p>
            <a:r>
              <a:rPr lang="en-US" dirty="0"/>
              <a:t>{</a:t>
            </a:r>
            <a:r>
              <a:rPr lang="en-US" dirty="0" err="1"/>
              <a:t>reg-len</a:t>
            </a:r>
            <a:r>
              <a:rPr lang="en-US" dirty="0"/>
              <a:t>= 4 {or {and {</a:t>
            </a:r>
            <a:r>
              <a:rPr lang="en-US" dirty="0" err="1"/>
              <a:t>shl</a:t>
            </a:r>
            <a:r>
              <a:rPr lang="en-US" dirty="0"/>
              <a:t> {1 0 1 0}} {</a:t>
            </a:r>
            <a:r>
              <a:rPr lang="en-US" dirty="0" err="1"/>
              <a:t>shl</a:t>
            </a:r>
            <a:r>
              <a:rPr lang="en-US" dirty="0"/>
              <a:t> {1 0 1 0}}} {1 0 1 0}}}</a:t>
            </a:r>
          </a:p>
          <a:p>
            <a:r>
              <a:rPr lang="en-US" dirty="0"/>
              <a:t>{</a:t>
            </a:r>
            <a:r>
              <a:rPr lang="en-US" dirty="0" err="1"/>
              <a:t>reg-len</a:t>
            </a:r>
            <a:r>
              <a:rPr lang="en-US" dirty="0"/>
              <a:t>= 2 {with {x {and {1 0} {1 1}}} {or x </a:t>
            </a:r>
            <a:r>
              <a:rPr lang="en-US" dirty="0" err="1"/>
              <a:t>x</a:t>
            </a:r>
            <a:r>
              <a:rPr lang="en-US" dirty="0"/>
              <a:t>}}}</a:t>
            </a:r>
          </a:p>
          <a:p>
            <a:pPr algn="l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שפת הרגיסטרים (</a:t>
            </a:r>
            <a:r>
              <a:rPr lang="en-US" dirty="0"/>
              <a:t>ROL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כתבו </a:t>
            </a:r>
            <a:r>
              <a:rPr lang="en-US" dirty="0"/>
              <a:t>BNF</a:t>
            </a:r>
            <a:r>
              <a:rPr lang="he-IL" dirty="0"/>
              <a:t> עבור השפה </a:t>
            </a:r>
            <a:r>
              <a:rPr lang="en-US" dirty="0"/>
              <a:t>ROL</a:t>
            </a:r>
            <a:r>
              <a:rPr lang="he-IL" dirty="0"/>
              <a:t>. השתמשו ב </a:t>
            </a:r>
            <a:r>
              <a:rPr lang="en-US" dirty="0"/>
              <a:t>&lt;num&gt;</a:t>
            </a:r>
            <a:r>
              <a:rPr lang="he-IL" dirty="0"/>
              <a:t> עבור כל המספרים בדומה לדקדוק של </a:t>
            </a:r>
            <a:r>
              <a:rPr lang="en-US" dirty="0"/>
              <a:t>WAE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כתבו את הטיפוס </a:t>
            </a:r>
            <a:r>
              <a:rPr lang="en-US" dirty="0"/>
              <a:t>ROL</a:t>
            </a:r>
            <a:r>
              <a:rPr lang="he-IL" dirty="0"/>
              <a:t> המתאים לשפה שהגדרנו.</a:t>
            </a:r>
          </a:p>
          <a:p>
            <a:pPr algn="r" rtl="1"/>
            <a:r>
              <a:rPr lang="he-IL" dirty="0"/>
              <a:t>כתבו את ה </a:t>
            </a:r>
            <a:r>
              <a:rPr lang="en-US" dirty="0"/>
              <a:t>parser</a:t>
            </a:r>
            <a:r>
              <a:rPr lang="he-IL" dirty="0"/>
              <a:t> עבור השפה, כלומר ממשו את </a:t>
            </a:r>
            <a:r>
              <a:rPr lang="en-US" dirty="0"/>
              <a:t>parse-</a:t>
            </a:r>
            <a:r>
              <a:rPr lang="en-US" dirty="0" err="1"/>
              <a:t>sexpr</a:t>
            </a:r>
            <a:r>
              <a:rPr lang="he-IL" dirty="0"/>
              <a:t> המקבלת </a:t>
            </a:r>
            <a:r>
              <a:rPr lang="en-US" dirty="0" err="1"/>
              <a:t>Sexpr</a:t>
            </a:r>
            <a:r>
              <a:rPr lang="he-IL" dirty="0"/>
              <a:t> ומחזירה </a:t>
            </a:r>
            <a:r>
              <a:rPr lang="en-US" dirty="0"/>
              <a:t>ROL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7A7F-5083-4983-BD6A-018A9C67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BNF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0D23-099F-4C7F-9DF4-61240550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&lt;ROL&gt; ::= {reg-</a:t>
            </a:r>
            <a:r>
              <a:rPr lang="en-US" dirty="0" err="1">
                <a:latin typeface="Times New Roman"/>
                <a:cs typeface="Times New Roman"/>
              </a:rPr>
              <a:t>len</a:t>
            </a:r>
            <a:r>
              <a:rPr lang="en-US" dirty="0">
                <a:latin typeface="Times New Roman"/>
                <a:cs typeface="Times New Roman"/>
              </a:rPr>
              <a:t> = &lt;num&gt; &lt;</a:t>
            </a:r>
            <a:r>
              <a:rPr lang="en-US" dirty="0" err="1">
                <a:latin typeface="Times New Roman"/>
                <a:cs typeface="Times New Roman"/>
              </a:rPr>
              <a:t>RegE</a:t>
            </a:r>
            <a:r>
              <a:rPr lang="en-US" dirty="0">
                <a:latin typeface="Times New Roman"/>
                <a:cs typeface="Times New Roman"/>
              </a:rPr>
              <a:t>&gt; }</a:t>
            </a:r>
          </a:p>
          <a:p>
            <a:r>
              <a:rPr lang="en-US" dirty="0"/>
              <a:t>&lt;</a:t>
            </a:r>
            <a:r>
              <a:rPr lang="en-US" dirty="0" err="1"/>
              <a:t>RegE</a:t>
            </a:r>
            <a:r>
              <a:rPr lang="en-US" dirty="0"/>
              <a:t>&gt; ::=&lt;Bits&gt;      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                        |{and &lt;</a:t>
            </a:r>
            <a:r>
              <a:rPr lang="en-US" dirty="0" err="1">
                <a:latin typeface="Times New Roman"/>
                <a:cs typeface="Times New Roman"/>
              </a:rPr>
              <a:t>RegE</a:t>
            </a:r>
            <a:r>
              <a:rPr lang="en-US" dirty="0">
                <a:latin typeface="Times New Roman"/>
                <a:cs typeface="Times New Roman"/>
              </a:rPr>
              <a:t>&gt; &lt;</a:t>
            </a:r>
            <a:r>
              <a:rPr lang="en-US" dirty="0" err="1">
                <a:latin typeface="Times New Roman"/>
                <a:cs typeface="Times New Roman"/>
              </a:rPr>
              <a:t>RegE</a:t>
            </a:r>
            <a:r>
              <a:rPr lang="en-US" dirty="0">
                <a:latin typeface="Times New Roman"/>
                <a:cs typeface="Times New Roman"/>
              </a:rPr>
              <a:t>&gt;}        </a:t>
            </a:r>
            <a:endParaRPr lang="en-US" dirty="0"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                        |{or &lt;</a:t>
            </a:r>
            <a:r>
              <a:rPr lang="en-US" dirty="0" err="1">
                <a:latin typeface="Times New Roman"/>
                <a:cs typeface="Times New Roman"/>
              </a:rPr>
              <a:t>RegE</a:t>
            </a:r>
            <a:r>
              <a:rPr lang="en-US" dirty="0">
                <a:latin typeface="Times New Roman"/>
                <a:cs typeface="Times New Roman"/>
              </a:rPr>
              <a:t>&gt; &lt;</a:t>
            </a:r>
            <a:r>
              <a:rPr lang="en-US" dirty="0" err="1">
                <a:latin typeface="Times New Roman"/>
                <a:cs typeface="Times New Roman"/>
              </a:rPr>
              <a:t>RegE</a:t>
            </a:r>
            <a:r>
              <a:rPr lang="en-US" dirty="0">
                <a:latin typeface="Times New Roman"/>
                <a:cs typeface="Times New Roman"/>
              </a:rPr>
              <a:t>&gt;}        </a:t>
            </a:r>
            <a:endParaRPr lang="en-US" dirty="0"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                 |{</a:t>
            </a:r>
            <a:r>
              <a:rPr lang="en-US" dirty="0" err="1">
                <a:latin typeface="Times New Roman"/>
                <a:cs typeface="Times New Roman"/>
              </a:rPr>
              <a:t>shl</a:t>
            </a:r>
            <a:r>
              <a:rPr lang="en-US" dirty="0">
                <a:latin typeface="Times New Roman"/>
                <a:cs typeface="Times New Roman"/>
              </a:rPr>
              <a:t> &lt;</a:t>
            </a:r>
            <a:r>
              <a:rPr lang="en-US" dirty="0" err="1">
                <a:latin typeface="Times New Roman"/>
                <a:cs typeface="Times New Roman"/>
              </a:rPr>
              <a:t>RegE</a:t>
            </a:r>
            <a:r>
              <a:rPr lang="en-US" dirty="0">
                <a:latin typeface="Times New Roman"/>
                <a:cs typeface="Times New Roman"/>
              </a:rPr>
              <a:t>&gt;}        </a:t>
            </a:r>
            <a:endParaRPr lang="en-US" dirty="0"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                 |{with {&lt;ID&gt; &lt;</a:t>
            </a:r>
            <a:r>
              <a:rPr lang="en-US" dirty="0" err="1">
                <a:latin typeface="Times New Roman"/>
                <a:cs typeface="Times New Roman"/>
              </a:rPr>
              <a:t>RegE</a:t>
            </a:r>
            <a:r>
              <a:rPr lang="en-US" dirty="0">
                <a:latin typeface="Times New Roman"/>
                <a:cs typeface="Times New Roman"/>
              </a:rPr>
              <a:t>&gt;} &lt;</a:t>
            </a:r>
            <a:r>
              <a:rPr lang="en-US" dirty="0" err="1">
                <a:latin typeface="Times New Roman"/>
                <a:cs typeface="Times New Roman"/>
              </a:rPr>
              <a:t>RegE</a:t>
            </a:r>
            <a:r>
              <a:rPr lang="en-US" dirty="0">
                <a:latin typeface="Times New Roman"/>
                <a:cs typeface="Times New Roman"/>
              </a:rPr>
              <a:t>&gt; }          </a:t>
            </a:r>
            <a:endParaRPr lang="en-US" dirty="0"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                 |&lt;ID&gt; </a:t>
            </a:r>
            <a:endParaRPr lang="en-US" dirty="0">
              <a:cs typeface="Times New Roman"/>
            </a:endParaRPr>
          </a:p>
          <a:p>
            <a:pPr marL="285750" indent="-285750"/>
            <a:r>
              <a:rPr lang="en-US" dirty="0">
                <a:latin typeface="Times New Roman"/>
                <a:cs typeface="Times New Roman"/>
              </a:rPr>
              <a:t> &lt;Bits&gt; ::= &lt;bit&gt;         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                       |&lt;bit&gt; &lt;Bits&gt;</a:t>
            </a:r>
          </a:p>
          <a:p>
            <a:pPr marL="285750" indent="-285750"/>
            <a:r>
              <a:rPr lang="en-US" dirty="0">
                <a:latin typeface="Times New Roman"/>
                <a:cs typeface="Times New Roman"/>
              </a:rPr>
              <a:t> &lt;bit&gt;::= 1 | 0  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866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4B9E-3E17-45BA-B681-B7CDA7C8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1BD8-28CC-4F22-AAB0-BA1AD73B2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(define-type BIT = (U 0 1))</a:t>
            </a:r>
          </a:p>
          <a:p>
            <a:pPr marL="0" indent="0">
              <a:buNone/>
            </a:pPr>
            <a:r>
              <a:rPr lang="en-US" dirty="0"/>
              <a:t>       (define-type Bit-List = (</a:t>
            </a:r>
            <a:r>
              <a:rPr lang="en-US" dirty="0" err="1"/>
              <a:t>Listof</a:t>
            </a:r>
            <a:r>
              <a:rPr lang="en-US" dirty="0"/>
              <a:t> BIT))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(define-type </a:t>
            </a:r>
            <a:r>
              <a:rPr lang="en-US" dirty="0" err="1"/>
              <a:t>RegE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[Reg Bit-List]</a:t>
            </a:r>
          </a:p>
          <a:p>
            <a:pPr marL="0" indent="0">
              <a:buNone/>
            </a:pPr>
            <a:r>
              <a:rPr lang="en-US" dirty="0"/>
              <a:t>	[And </a:t>
            </a:r>
            <a:r>
              <a:rPr lang="en-US" dirty="0" err="1"/>
              <a:t>RegE</a:t>
            </a:r>
            <a:r>
              <a:rPr lang="en-US" dirty="0"/>
              <a:t> </a:t>
            </a:r>
            <a:r>
              <a:rPr lang="en-US" dirty="0" err="1"/>
              <a:t>RegE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[Or </a:t>
            </a:r>
            <a:r>
              <a:rPr lang="en-US" dirty="0" err="1"/>
              <a:t>RegE</a:t>
            </a:r>
            <a:r>
              <a:rPr lang="en-US" dirty="0"/>
              <a:t> </a:t>
            </a:r>
            <a:r>
              <a:rPr lang="en-US" dirty="0" err="1"/>
              <a:t>RegE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Shl</a:t>
            </a:r>
            <a:r>
              <a:rPr lang="en-US" dirty="0"/>
              <a:t> </a:t>
            </a:r>
            <a:r>
              <a:rPr lang="en-US" dirty="0" err="1"/>
              <a:t>RegE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[With Symbol </a:t>
            </a:r>
            <a:r>
              <a:rPr lang="en-US" dirty="0" err="1"/>
              <a:t>RegE</a:t>
            </a:r>
            <a:r>
              <a:rPr lang="en-US" dirty="0"/>
              <a:t> </a:t>
            </a:r>
            <a:r>
              <a:rPr lang="en-US" dirty="0" err="1"/>
              <a:t>RegE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[Id Symbol])</a:t>
            </a:r>
          </a:p>
        </p:txBody>
      </p:sp>
    </p:spTree>
    <p:extLst>
      <p:ext uri="{BB962C8B-B14F-4D97-AF65-F5344CB8AC3E}">
        <p14:creationId xmlns:p14="http://schemas.microsoft.com/office/powerpoint/2010/main" val="204815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78E8-69B3-46F8-B9E4-6285AC94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parse bit list?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9948D-C061-4209-8B5C-81C1AF3B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(: list-&gt;bit-list : (</a:t>
            </a:r>
            <a:r>
              <a:rPr lang="en-US" dirty="0" err="1"/>
              <a:t>Listof</a:t>
            </a:r>
            <a:r>
              <a:rPr lang="en-US" dirty="0"/>
              <a:t> Any) -&gt; Bit-List)</a:t>
            </a:r>
          </a:p>
          <a:p>
            <a:pPr marL="0" indent="0">
              <a:buNone/>
            </a:pPr>
            <a:r>
              <a:rPr lang="en-US" dirty="0"/>
              <a:t>	(define (list-&gt;bit-list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(</a:t>
            </a:r>
            <a:r>
              <a:rPr lang="en-US" dirty="0" err="1"/>
              <a:t>cond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	[(null? </a:t>
            </a:r>
            <a:r>
              <a:rPr lang="en-US" dirty="0" err="1"/>
              <a:t>lst</a:t>
            </a:r>
            <a:r>
              <a:rPr lang="en-US" dirty="0"/>
              <a:t>) null]</a:t>
            </a:r>
          </a:p>
          <a:p>
            <a:pPr marL="0" indent="0">
              <a:buNone/>
            </a:pPr>
            <a:r>
              <a:rPr lang="en-US" dirty="0"/>
              <a:t>			[(</a:t>
            </a:r>
            <a:r>
              <a:rPr lang="en-US" dirty="0" err="1"/>
              <a:t>eq</a:t>
            </a:r>
            <a:r>
              <a:rPr lang="en-US" dirty="0"/>
              <a:t>? (first </a:t>
            </a:r>
            <a:r>
              <a:rPr lang="en-US" dirty="0" err="1"/>
              <a:t>lst</a:t>
            </a:r>
            <a:r>
              <a:rPr lang="en-US" dirty="0"/>
              <a:t>) 1)</a:t>
            </a:r>
          </a:p>
          <a:p>
            <a:pPr marL="0" indent="0">
              <a:buNone/>
            </a:pPr>
            <a:r>
              <a:rPr lang="en-US" dirty="0"/>
              <a:t>				(cons 1 (list-&gt;bit-list (rest </a:t>
            </a:r>
            <a:r>
              <a:rPr lang="en-US" dirty="0" err="1"/>
              <a:t>lst</a:t>
            </a:r>
            <a:r>
              <a:rPr lang="en-US" dirty="0"/>
              <a:t>)))]</a:t>
            </a:r>
          </a:p>
          <a:p>
            <a:pPr marL="0" indent="0">
              <a:buNone/>
            </a:pPr>
            <a:r>
              <a:rPr lang="en-US" dirty="0"/>
              <a:t>			[else (cons 0 (list-&gt;bit-list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2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4D34-5DCC-45C6-9A6D-AD019920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FC3B-E342-43DD-8C98-C8A53F97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(: 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: </a:t>
            </a:r>
            <a:r>
              <a:rPr lang="en-US" dirty="0" err="1"/>
              <a:t>Sexpr</a:t>
            </a:r>
            <a:r>
              <a:rPr lang="en-US" dirty="0"/>
              <a:t> Number -&gt; </a:t>
            </a:r>
            <a:r>
              <a:rPr lang="en-US" dirty="0" err="1"/>
              <a:t>RegE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(define 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(match </a:t>
            </a:r>
            <a:r>
              <a:rPr lang="en-US" dirty="0" err="1"/>
              <a:t>sexpr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[(list (and a (or 1 0)) ... ) </a:t>
            </a:r>
          </a:p>
          <a:p>
            <a:pPr marL="0" indent="0">
              <a:buNone/>
            </a:pPr>
            <a:r>
              <a:rPr lang="en-US" dirty="0"/>
              <a:t>		(if (= </a:t>
            </a:r>
            <a:r>
              <a:rPr lang="en-US" dirty="0" err="1"/>
              <a:t>len</a:t>
            </a:r>
            <a:r>
              <a:rPr lang="en-US" dirty="0"/>
              <a:t> (length a))</a:t>
            </a:r>
          </a:p>
          <a:p>
            <a:pPr marL="0" indent="0">
              <a:buNone/>
            </a:pPr>
            <a:r>
              <a:rPr lang="en-US" dirty="0"/>
              <a:t>			 (Reg (list-&gt;bit-list a))</a:t>
            </a:r>
          </a:p>
          <a:p>
            <a:pPr marL="0" indent="0">
              <a:buNone/>
            </a:pPr>
            <a:r>
              <a:rPr lang="en-US" dirty="0"/>
              <a:t>		 	(error 'parse-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RegE</a:t>
            </a:r>
            <a:r>
              <a:rPr lang="en-US" dirty="0"/>
              <a:t> "wrong number of bits in ~s" a)) ]</a:t>
            </a:r>
          </a:p>
          <a:p>
            <a:pPr marL="0" indent="0">
              <a:buNone/>
            </a:pPr>
            <a:r>
              <a:rPr lang="en-US" dirty="0"/>
              <a:t>	[(list 'and list1 list2) (And 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list1 </a:t>
            </a:r>
            <a:r>
              <a:rPr lang="en-US" dirty="0" err="1"/>
              <a:t>len</a:t>
            </a:r>
            <a:r>
              <a:rPr lang="en-US" dirty="0"/>
              <a:t>) 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list2 </a:t>
            </a:r>
            <a:r>
              <a:rPr lang="en-US" dirty="0" err="1"/>
              <a:t>len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	[(list 'or list1 list2) 	 (Or 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list1 </a:t>
            </a:r>
            <a:r>
              <a:rPr lang="en-US" dirty="0" err="1"/>
              <a:t>len</a:t>
            </a:r>
            <a:r>
              <a:rPr lang="en-US" dirty="0"/>
              <a:t>) 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list2 </a:t>
            </a:r>
            <a:r>
              <a:rPr lang="en-US" dirty="0" err="1"/>
              <a:t>len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	[(list '</a:t>
            </a:r>
            <a:r>
              <a:rPr lang="en-US" dirty="0" err="1"/>
              <a:t>shl</a:t>
            </a:r>
            <a:r>
              <a:rPr lang="en-US" dirty="0"/>
              <a:t> list)		 (</a:t>
            </a:r>
            <a:r>
              <a:rPr lang="en-US" dirty="0" err="1"/>
              <a:t>Shl</a:t>
            </a:r>
            <a:r>
              <a:rPr lang="en-US" dirty="0"/>
              <a:t> 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list </a:t>
            </a:r>
            <a:r>
              <a:rPr lang="en-US" dirty="0" err="1"/>
              <a:t>len</a:t>
            </a:r>
            <a:r>
              <a:rPr lang="en-US" dirty="0"/>
              <a:t>))]</a:t>
            </a:r>
          </a:p>
        </p:txBody>
      </p:sp>
    </p:spTree>
    <p:extLst>
      <p:ext uri="{BB962C8B-B14F-4D97-AF65-F5344CB8AC3E}">
        <p14:creationId xmlns:p14="http://schemas.microsoft.com/office/powerpoint/2010/main" val="31997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43CD-D29F-40BB-B4C2-C1EDE8A2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4A789-77A5-4513-936E-17373F3D1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[(symbol: id-name) (Id id-name)]  </a:t>
            </a:r>
          </a:p>
          <a:p>
            <a:pPr marL="0" indent="0">
              <a:buNone/>
            </a:pPr>
            <a:r>
              <a:rPr lang="en-US" dirty="0"/>
              <a:t>[(cons 'with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	(match </a:t>
            </a:r>
            <a:r>
              <a:rPr lang="en-US" dirty="0" err="1"/>
              <a:t>sexpr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		[(list 'with (list (symbol: </a:t>
            </a:r>
            <a:r>
              <a:rPr lang="en-US" dirty="0" err="1"/>
              <a:t>oldName</a:t>
            </a:r>
            <a:r>
              <a:rPr lang="en-US" dirty="0"/>
              <a:t>) </a:t>
            </a:r>
            <a:r>
              <a:rPr lang="en-US" dirty="0" err="1"/>
              <a:t>newName</a:t>
            </a:r>
            <a:r>
              <a:rPr lang="en-US" dirty="0"/>
              <a:t>) body)</a:t>
            </a:r>
          </a:p>
          <a:p>
            <a:pPr marL="0" indent="0">
              <a:buNone/>
            </a:pPr>
            <a:r>
              <a:rPr lang="en-US" dirty="0"/>
              <a:t>     			 (With </a:t>
            </a:r>
            <a:r>
              <a:rPr lang="en-US" dirty="0" err="1"/>
              <a:t>oldName</a:t>
            </a:r>
            <a:r>
              <a:rPr lang="en-US" dirty="0"/>
              <a:t> 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</a:t>
            </a:r>
            <a:r>
              <a:rPr lang="en-US" dirty="0" err="1"/>
              <a:t>newName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 (parse-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RegL</a:t>
            </a:r>
            <a:r>
              <a:rPr lang="en-US" dirty="0"/>
              <a:t> body </a:t>
            </a:r>
            <a:r>
              <a:rPr lang="en-US" dirty="0" err="1"/>
              <a:t>len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   	        [else (error 'parse-</a:t>
            </a:r>
            <a:r>
              <a:rPr lang="en-US" dirty="0" err="1"/>
              <a:t>sexpr</a:t>
            </a:r>
            <a:r>
              <a:rPr lang="en-US" dirty="0"/>
              <a:t>-</a:t>
            </a:r>
            <a:r>
              <a:rPr lang="en-US" dirty="0" err="1"/>
              <a:t>RegE</a:t>
            </a:r>
            <a:r>
              <a:rPr lang="en-US" dirty="0"/>
              <a:t> "bad `with' syntax in ~s" </a:t>
            </a:r>
            <a:r>
              <a:rPr lang="en-US" dirty="0" err="1"/>
              <a:t>sexpr</a:t>
            </a:r>
            <a:r>
              <a:rPr lang="en-US" dirty="0"/>
              <a:t>)])]</a:t>
            </a:r>
          </a:p>
          <a:p>
            <a:pPr marL="0" indent="0">
              <a:buNone/>
            </a:pPr>
            <a:r>
              <a:rPr lang="en-US" dirty="0"/>
              <a:t>[else (error 'parse-</a:t>
            </a:r>
            <a:r>
              <a:rPr lang="en-US" dirty="0" err="1"/>
              <a:t>sexpr</a:t>
            </a:r>
            <a:r>
              <a:rPr lang="en-US" dirty="0"/>
              <a:t> "bad syntax in ~s" </a:t>
            </a:r>
            <a:r>
              <a:rPr lang="en-US" dirty="0" err="1"/>
              <a:t>sexpr</a:t>
            </a:r>
            <a:r>
              <a:rPr lang="en-US" dirty="0"/>
              <a:t>)]))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2215</TotalTime>
  <Words>361</Words>
  <Application>Microsoft Office PowerPoint</Application>
  <PresentationFormat>מסך רחב</PresentationFormat>
  <Paragraphs>83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7" baseType="lpstr">
      <vt:lpstr>Arial</vt:lpstr>
      <vt:lpstr>David</vt:lpstr>
      <vt:lpstr>Gisha</vt:lpstr>
      <vt:lpstr>Times New Roman</vt:lpstr>
      <vt:lpstr>Wingdings 3</vt:lpstr>
      <vt:lpstr>Wisp</vt:lpstr>
      <vt:lpstr>שפות תכנות</vt:lpstr>
      <vt:lpstr>כתיבת parser – שפת הרגיסטרים (ROL)</vt:lpstr>
      <vt:lpstr>כתיבת parser – שפת הרגיסטרים (ROL)</vt:lpstr>
      <vt:lpstr>כתיבת parser – שפת הרגיסטרים (ROL)</vt:lpstr>
      <vt:lpstr>BNF </vt:lpstr>
      <vt:lpstr>define-type</vt:lpstr>
      <vt:lpstr>How to parse bit list? </vt:lpstr>
      <vt:lpstr>parse-sexpr-RegL</vt:lpstr>
      <vt:lpstr>parse-sexpr-RegL</vt:lpstr>
      <vt:lpstr>parse-sexpr</vt:lpstr>
      <vt:lpstr>Parse one of the following: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Windows User</cp:lastModifiedBy>
  <cp:revision>155</cp:revision>
  <dcterms:created xsi:type="dcterms:W3CDTF">2015-02-28T19:33:42Z</dcterms:created>
  <dcterms:modified xsi:type="dcterms:W3CDTF">2022-05-01T16:16:34Z</dcterms:modified>
</cp:coreProperties>
</file>