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E2F4-FFCB-4BFF-8B5D-C050E885B6DA}" type="datetimeFigureOut">
              <a:rPr lang="en-US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BF04-B839-4EC1-9AFD-8ADC785EE7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תרגול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שפות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תכנות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Century Gothic"/>
              </a:rPr>
              <a:t>8</a:t>
            </a:r>
            <a:endParaRPr lang="en-US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en-US" dirty="0"/>
              <a:t>Subset</a:t>
            </a:r>
          </a:p>
          <a:p>
            <a:pPr algn="r" rtl="1"/>
            <a:endParaRPr lang="en-US" dirty="0">
              <a:solidFill>
                <a:srgbClr val="59595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for the WAE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1610265" y="1618891"/>
            <a:ext cx="961845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nsolas"/>
              </a:rPr>
              <a:t>#| 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 &lt;WAE&gt; ::= &lt;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+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-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*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/ &lt;WAE&gt;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{ with { &lt;id&gt; &lt;WAE&gt; } &lt;WAE&gt; }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             | &lt;id&gt;</a:t>
            </a:r>
            <a:br>
              <a:rPr lang="en-US" sz="2400" dirty="0">
                <a:solidFill>
                  <a:srgbClr val="404040"/>
                </a:solidFill>
                <a:latin typeface="Consolas"/>
              </a:rPr>
            </a:br>
            <a:r>
              <a:rPr lang="en-US" sz="2400" dirty="0">
                <a:solidFill>
                  <a:srgbClr val="404040"/>
                </a:solidFill>
                <a:latin typeface="Consolas"/>
              </a:rPr>
              <a:t>|#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3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F93-1B6D-43AC-9627-6F4C8A4E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WAE abstract syntax trees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93179-0230-4A1B-8EBE-B4756CBE00AF}"/>
              </a:ext>
            </a:extLst>
          </p:cNvPr>
          <p:cNvSpPr txBox="1"/>
          <p:nvPr/>
        </p:nvSpPr>
        <p:spPr>
          <a:xfrm>
            <a:off x="2472907" y="1805798"/>
            <a:ext cx="10581734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nsolas"/>
              </a:rPr>
              <a:t>
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(define-type WAE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Num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Number]
  [Add  WAE WAE]
  [Sub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Mul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</a:t>
            </a:r>
            <a:r>
              <a:rPr lang="en-US" sz="2400" dirty="0" err="1">
                <a:solidFill>
                  <a:srgbClr val="404040"/>
                </a:solidFill>
                <a:latin typeface="Consolas"/>
              </a:rPr>
              <a:t>Div</a:t>
            </a:r>
            <a:r>
              <a:rPr lang="en-US" sz="2400" dirty="0">
                <a:solidFill>
                  <a:srgbClr val="404040"/>
                </a:solidFill>
                <a:latin typeface="Consolas"/>
              </a:rPr>
              <a:t>  WAE WAE]
  [Id   Symbol]
  [With Symbol WAE WAE])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9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E3C-6E53-4940-909C-DB13AD69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1D61-E267-48DA-A675-43FFE346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35" y="1270959"/>
            <a:ext cx="9691777" cy="46402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#| </a:t>
            </a:r>
            <a:r>
              <a:rPr lang="en-US" sz="2400" dirty="0">
                <a:latin typeface="Consolas"/>
              </a:rPr>
              <a:t>Formal specs for `subst':
   (`N' is a &lt;num&gt;, `E1', `E2' are &lt;WAE&gt;s, `x' is some &lt;id&gt;,
   `y' is a *different* &lt;id&gt;)
      N[v/x]                = N
      {+ E1 E2}[v/x]        = {+ E1[v/x] E2[v/x]}
      {- E1 E2}[v/x]        = {- E1[v/x] E2[v/x]}
      {* E1 E2}[v/x]        = {* E1[v/x] E2[v/x]}
      {/ E1 E2}[v/x]        = {/ E1[v/x] E2[v/x]}
      y[v/x]                = y
      x[v/x]                = v
      {with {y E1} E2}[v/x] = {with {y E1[v/x]} E2[v/x]}
      {with {x E1} E2}[v/x] = {with {x E1[v/x]} E2}
|#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1C2-ABCA-4201-8AE8-3A439C9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414-8CD3-4742-A6F2-69831277E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50" y="2018582"/>
            <a:ext cx="9849928" cy="42376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>
                <a:latin typeface="Consolas"/>
              </a:rPr>
              <a:t>(: 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: WAE Symbol WAE -&gt; WAE)
(define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expr from to)
  (cases expr
    [(</a:t>
            </a:r>
            <a:r>
              <a:rPr lang="en-US" sz="2000" dirty="0" err="1">
                <a:latin typeface="Consolas"/>
              </a:rPr>
              <a:t>Num</a:t>
            </a:r>
            <a:r>
              <a:rPr lang="en-US" sz="2000" dirty="0">
                <a:latin typeface="Consolas"/>
              </a:rPr>
              <a:t> n) expr]
    [(Add l r) (Add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[(Sub l r) (Sub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Mul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 [(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l r) (</a:t>
            </a:r>
            <a:r>
              <a:rPr lang="en-US" sz="2000" dirty="0" err="1">
                <a:latin typeface="Consolas"/>
              </a:rPr>
              <a:t>Div</a:t>
            </a:r>
            <a:r>
              <a:rPr lang="en-US" sz="2000" dirty="0">
                <a:latin typeface="Consolas"/>
              </a:rPr>
              <a:t>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l from to)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r from to))]
    </a:t>
            </a:r>
          </a:p>
        </p:txBody>
      </p:sp>
    </p:spTree>
    <p:extLst>
      <p:ext uri="{BB962C8B-B14F-4D97-AF65-F5344CB8AC3E}">
        <p14:creationId xmlns:p14="http://schemas.microsoft.com/office/powerpoint/2010/main" val="6895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4A9D-E38A-4FD5-A4CA-16D1D2E3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1E1A-8ADA-44DA-9348-0CD81A0A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23" y="1457864"/>
            <a:ext cx="9619890" cy="484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   </a:t>
            </a:r>
            <a:r>
              <a:rPr lang="en-US" sz="2000" dirty="0">
                <a:latin typeface="Consolas"/>
              </a:rPr>
              <a:t>[(Id name) (if (eq? name from) to expr)]
   [(With bound-id named-expr bound-body)
     (With bound-id
           (subst named-expr from to)
           (if (eq? bound-id from)
             bound-body
             (</a:t>
            </a:r>
            <a:r>
              <a:rPr lang="en-US" sz="2000" dirty="0" err="1">
                <a:latin typeface="Consolas"/>
              </a:rPr>
              <a:t>subst</a:t>
            </a:r>
            <a:r>
              <a:rPr lang="en-US" sz="2000" dirty="0">
                <a:latin typeface="Consolas"/>
              </a:rPr>
              <a:t> bound-body from to)))]))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07CE-5B1B-4C56-BCD4-C71C8BBB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the </a:t>
            </a:r>
            <a:r>
              <a:rPr lang="en-US" dirty="0" err="1"/>
              <a:t>subst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3E5A-7FFE-45B0-9CCC-DCE18FCF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x y}}}}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{x 3} {- x x}}}}</a:t>
            </a:r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What will be different?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z y}}}}</a:t>
            </a:r>
          </a:p>
          <a:p>
            <a:pPr marL="0" indent="0">
              <a:buNone/>
            </a:pPr>
            <a:r>
              <a:rPr lang="en-US" dirty="0"/>
              <a:t> and now what? </a:t>
            </a:r>
          </a:p>
        </p:txBody>
      </p:sp>
    </p:spTree>
    <p:extLst>
      <p:ext uri="{BB962C8B-B14F-4D97-AF65-F5344CB8AC3E}">
        <p14:creationId xmlns:p14="http://schemas.microsoft.com/office/powerpoint/2010/main" val="28985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D6CE-C6BC-458F-9656-5A1E56C5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1AF8-F124-439E-BF64-816F52E0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(: </a:t>
            </a:r>
            <a:r>
              <a:rPr lang="en-US" dirty="0" err="1"/>
              <a:t>containsFreeInstance</a:t>
            </a:r>
            <a:r>
              <a:rPr lang="en-US" dirty="0"/>
              <a:t>? : WAE -&gt; Boolean)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(define (</a:t>
            </a:r>
            <a:r>
              <a:rPr lang="en-US" dirty="0" err="1"/>
              <a:t>containsFreeInstance</a:t>
            </a:r>
            <a:r>
              <a:rPr lang="en-US" dirty="0"/>
              <a:t>? expr)</a:t>
            </a:r>
          </a:p>
          <a:p>
            <a:pPr marL="0" indent="0">
              <a:buNone/>
            </a:pPr>
            <a:r>
              <a:rPr lang="en-US" dirty="0"/>
              <a:t>    (cases expr</a:t>
            </a:r>
          </a:p>
          <a:p>
            <a:pPr marL="0" indent="0">
              <a:buNone/>
            </a:pPr>
            <a:r>
              <a:rPr lang="en-US" dirty="0"/>
              <a:t>     		 [(</a:t>
            </a:r>
            <a:r>
              <a:rPr lang="en-US" dirty="0" err="1"/>
              <a:t>Num</a:t>
            </a:r>
            <a:r>
              <a:rPr lang="en-US" dirty="0"/>
              <a:t> n) #f]</a:t>
            </a:r>
          </a:p>
          <a:p>
            <a:pPr marL="0" indent="0">
              <a:buNone/>
            </a:pPr>
            <a:r>
              <a:rPr lang="en-US" dirty="0"/>
              <a:t>     		 [(Add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	        [(Sub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	         [(</a:t>
            </a:r>
            <a:r>
              <a:rPr lang="en-US" dirty="0" err="1"/>
              <a:t>Mul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  		  [(</a:t>
            </a:r>
            <a:r>
              <a:rPr lang="en-US" dirty="0" err="1"/>
              <a:t>Div</a:t>
            </a:r>
            <a:r>
              <a:rPr lang="en-US" dirty="0"/>
              <a:t> l r) (or (</a:t>
            </a:r>
            <a:r>
              <a:rPr lang="en-US" dirty="0" err="1"/>
              <a:t>containsFreeInstance</a:t>
            </a:r>
            <a:r>
              <a:rPr lang="en-US" dirty="0"/>
              <a:t>? l) (</a:t>
            </a:r>
            <a:r>
              <a:rPr lang="en-US" dirty="0" err="1"/>
              <a:t>containsFreeInstance</a:t>
            </a:r>
            <a:r>
              <a:rPr lang="en-US" dirty="0"/>
              <a:t>? r))]</a:t>
            </a:r>
          </a:p>
          <a:p>
            <a:pPr marL="0" indent="0">
              <a:buNone/>
            </a:pPr>
            <a:r>
              <a:rPr lang="en-US" dirty="0"/>
              <a:t>    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7AF1-13D2-434B-A05C-E5E5AED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containsFreeInstance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EC3E-D021-4B7B-B042-7DD34B7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[(With bound-id named-expr bound-body)</a:t>
            </a:r>
          </a:p>
          <a:p>
            <a:pPr marL="0" indent="0">
              <a:buNone/>
            </a:pPr>
            <a:r>
              <a:rPr lang="en-US" dirty="0"/>
              <a:t>	 (or (</a:t>
            </a:r>
            <a:r>
              <a:rPr lang="en-US" dirty="0" err="1"/>
              <a:t>containsFreeInstance</a:t>
            </a:r>
            <a:r>
              <a:rPr lang="en-US" dirty="0"/>
              <a:t>? named-expr) </a:t>
            </a:r>
          </a:p>
          <a:p>
            <a:pPr marL="0" indent="0">
              <a:buNone/>
            </a:pPr>
            <a:r>
              <a:rPr lang="en-US" dirty="0"/>
              <a:t>           	(</a:t>
            </a:r>
            <a:r>
              <a:rPr lang="en-US" dirty="0" err="1"/>
              <a:t>containsFreeInstance</a:t>
            </a:r>
            <a:r>
              <a:rPr lang="en-US" dirty="0"/>
              <a:t>? (</a:t>
            </a:r>
            <a:r>
              <a:rPr lang="en-US" dirty="0" err="1"/>
              <a:t>subst</a:t>
            </a:r>
            <a:r>
              <a:rPr lang="en-US" dirty="0"/>
              <a:t> bound-body</a:t>
            </a:r>
          </a:p>
          <a:p>
            <a:pPr marL="0" indent="0">
              <a:buNone/>
            </a:pPr>
            <a:r>
              <a:rPr lang="en-US" dirty="0"/>
              <a:t>                                         bound-id</a:t>
            </a:r>
          </a:p>
          <a:p>
            <a:pPr marL="0" indent="0">
              <a:buNone/>
            </a:pPr>
            <a:r>
              <a:rPr lang="en-US" dirty="0"/>
              <a:t>                                         (</a:t>
            </a:r>
            <a:r>
              <a:rPr lang="en-US" dirty="0" err="1"/>
              <a:t>Num</a:t>
            </a:r>
            <a:r>
              <a:rPr lang="en-US" dirty="0"/>
              <a:t> 0))))]</a:t>
            </a:r>
          </a:p>
          <a:p>
            <a:pPr marL="0" indent="0">
              <a:buNone/>
            </a:pPr>
            <a:r>
              <a:rPr lang="en-US" dirty="0"/>
              <a:t> [(Id name) #t]))</a:t>
            </a:r>
          </a:p>
        </p:txBody>
      </p:sp>
    </p:spTree>
    <p:extLst>
      <p:ext uri="{BB962C8B-B14F-4D97-AF65-F5344CB8AC3E}">
        <p14:creationId xmlns:p14="http://schemas.microsoft.com/office/powerpoint/2010/main" val="3531054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130</Words>
  <Application>Microsoft Office PowerPoint</Application>
  <PresentationFormat>מסך רחב</PresentationFormat>
  <Paragraphs>40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David</vt:lpstr>
      <vt:lpstr>Wingdings 3</vt:lpstr>
      <vt:lpstr>Wisp</vt:lpstr>
      <vt:lpstr>תרגול שפות תכנות 8</vt:lpstr>
      <vt:lpstr>BNF for the WAE language</vt:lpstr>
      <vt:lpstr>WAE abstract syntax trees</vt:lpstr>
      <vt:lpstr> Evaluation rules:</vt:lpstr>
      <vt:lpstr>subst</vt:lpstr>
      <vt:lpstr>subst</vt:lpstr>
      <vt:lpstr>Flow the subst code</vt:lpstr>
      <vt:lpstr>containsFreeInstance</vt:lpstr>
      <vt:lpstr>containsFreeInstance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שפות תכנות 6</dc:title>
  <cp:lastModifiedBy>Windows User</cp:lastModifiedBy>
  <cp:revision>65</cp:revision>
  <dcterms:modified xsi:type="dcterms:W3CDTF">2022-05-08T15:12:35Z</dcterms:modified>
</cp:coreProperties>
</file>