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0" r:id="rId4"/>
    <p:sldId id="262" r:id="rId5"/>
    <p:sldId id="263" r:id="rId6"/>
    <p:sldId id="267" r:id="rId7"/>
    <p:sldId id="269" r:id="rId8"/>
    <p:sldId id="271" r:id="rId9"/>
    <p:sldId id="273" r:id="rId10"/>
    <p:sldId id="275" r:id="rId11"/>
    <p:sldId id="276" r:id="rId12"/>
    <p:sldId id="278" r:id="rId13"/>
    <p:sldId id="277" r:id="rId14"/>
    <p:sldId id="27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095B06-D535-4D71-B0E2-8A8E5B1020CC}" v="16" dt="2020-05-12T15:53:08.195"/>
    <p1510:client id="{2C539B76-43A6-4C60-95F4-AD5941BDD407}" v="123" dt="2021-05-02T07:36:52.473"/>
    <p1510:client id="{4C6FA3AC-A5DF-401D-9A24-F07A7CB7991C}" v="4" dt="2021-04-29T10:04:18.781"/>
    <p1510:client id="{6806DDCB-BB66-4C18-9505-E558A0D7B373}" v="13" dt="2020-05-05T18:23:51.323"/>
    <p1510:client id="{8D02725B-9DEB-4863-AEFB-CACDA76818BA}" v="7" dt="2021-05-02T07:18:45.724"/>
    <p1510:client id="{908AC746-504A-4D30-80ED-1A3C81430E45}" v="89" dt="2021-05-02T07:42:00.119"/>
    <p1510:client id="{CAEDAD36-F2A6-4625-922C-3972A2696CC0}" v="429" dt="2021-05-02T07:32:38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969" autoAdjust="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Suad" userId="YGzs1FwKD4XcH7zsNTg2DQg4gZwcYPvrDMPIvIXCfxI=" providerId="None" clId="Web-{CAEDAD36-F2A6-4625-922C-3972A2696CC0}"/>
    <pc:docChg chg="addSld delSld modSld">
      <pc:chgData name="Tom Suad" userId="YGzs1FwKD4XcH7zsNTg2DQg4gZwcYPvrDMPIvIXCfxI=" providerId="None" clId="Web-{CAEDAD36-F2A6-4625-922C-3972A2696CC0}" dt="2021-05-02T07:32:37.323" v="216" actId="20577"/>
      <pc:docMkLst>
        <pc:docMk/>
      </pc:docMkLst>
      <pc:sldChg chg="modSp">
        <pc:chgData name="Tom Suad" userId="YGzs1FwKD4XcH7zsNTg2DQg4gZwcYPvrDMPIvIXCfxI=" providerId="None" clId="Web-{CAEDAD36-F2A6-4625-922C-3972A2696CC0}" dt="2021-05-02T07:20:13.521" v="0" actId="20577"/>
        <pc:sldMkLst>
          <pc:docMk/>
          <pc:sldMk cId="3622625124" sldId="256"/>
        </pc:sldMkLst>
        <pc:spChg chg="mod">
          <ac:chgData name="Tom Suad" userId="YGzs1FwKD4XcH7zsNTg2DQg4gZwcYPvrDMPIvIXCfxI=" providerId="None" clId="Web-{CAEDAD36-F2A6-4625-922C-3972A2696CC0}" dt="2021-05-02T07:20:13.521" v="0" actId="20577"/>
          <ac:spMkLst>
            <pc:docMk/>
            <pc:sldMk cId="3622625124" sldId="256"/>
            <ac:spMk id="3" creationId="{00000000-0000-0000-0000-000000000000}"/>
          </ac:spMkLst>
        </pc:spChg>
      </pc:sldChg>
      <pc:sldChg chg="addSp delSp modSp">
        <pc:chgData name="Tom Suad" userId="YGzs1FwKD4XcH7zsNTg2DQg4gZwcYPvrDMPIvIXCfxI=" providerId="None" clId="Web-{CAEDAD36-F2A6-4625-922C-3972A2696CC0}" dt="2021-05-02T07:23:43.649" v="83" actId="20577"/>
        <pc:sldMkLst>
          <pc:docMk/>
          <pc:sldMk cId="1479890959" sldId="258"/>
        </pc:sldMkLst>
        <pc:spChg chg="mod">
          <ac:chgData name="Tom Suad" userId="YGzs1FwKD4XcH7zsNTg2DQg4gZwcYPvrDMPIvIXCfxI=" providerId="None" clId="Web-{CAEDAD36-F2A6-4625-922C-3972A2696CC0}" dt="2021-05-02T07:23:43.649" v="83" actId="20577"/>
          <ac:spMkLst>
            <pc:docMk/>
            <pc:sldMk cId="1479890959" sldId="258"/>
            <ac:spMk id="2" creationId="{00000000-0000-0000-0000-000000000000}"/>
          </ac:spMkLst>
        </pc:spChg>
        <pc:spChg chg="del mod">
          <ac:chgData name="Tom Suad" userId="YGzs1FwKD4XcH7zsNTg2DQg4gZwcYPvrDMPIvIXCfxI=" providerId="None" clId="Web-{CAEDAD36-F2A6-4625-922C-3972A2696CC0}" dt="2021-05-02T07:21:12.209" v="12"/>
          <ac:spMkLst>
            <pc:docMk/>
            <pc:sldMk cId="1479890959" sldId="258"/>
            <ac:spMk id="3" creationId="{00000000-0000-0000-0000-000000000000}"/>
          </ac:spMkLst>
        </pc:spChg>
        <pc:spChg chg="mod">
          <ac:chgData name="Tom Suad" userId="YGzs1FwKD4XcH7zsNTg2DQg4gZwcYPvrDMPIvIXCfxI=" providerId="None" clId="Web-{CAEDAD36-F2A6-4625-922C-3972A2696CC0}" dt="2021-05-02T07:21:26.709" v="21" actId="20577"/>
          <ac:spMkLst>
            <pc:docMk/>
            <pc:sldMk cId="1479890959" sldId="258"/>
            <ac:spMk id="4" creationId="{00000000-0000-0000-0000-000000000000}"/>
          </ac:spMkLst>
        </pc:spChg>
        <pc:spChg chg="del mod">
          <ac:chgData name="Tom Suad" userId="YGzs1FwKD4XcH7zsNTg2DQg4gZwcYPvrDMPIvIXCfxI=" providerId="None" clId="Web-{CAEDAD36-F2A6-4625-922C-3972A2696CC0}" dt="2021-05-02T07:21:19.459" v="16"/>
          <ac:spMkLst>
            <pc:docMk/>
            <pc:sldMk cId="1479890959" sldId="258"/>
            <ac:spMk id="5" creationId="{00000000-0000-0000-0000-000000000000}"/>
          </ac:spMkLst>
        </pc:spChg>
        <pc:spChg chg="add del mod">
          <ac:chgData name="Tom Suad" userId="YGzs1FwKD4XcH7zsNTg2DQg4gZwcYPvrDMPIvIXCfxI=" providerId="None" clId="Web-{CAEDAD36-F2A6-4625-922C-3972A2696CC0}" dt="2021-05-02T07:21:17.037" v="14"/>
          <ac:spMkLst>
            <pc:docMk/>
            <pc:sldMk cId="1479890959" sldId="258"/>
            <ac:spMk id="7" creationId="{A4799CC3-FF7A-4EAD-9FA1-55C38553FDE6}"/>
          </ac:spMkLst>
        </pc:spChg>
      </pc:sldChg>
      <pc:sldChg chg="del">
        <pc:chgData name="Tom Suad" userId="YGzs1FwKD4XcH7zsNTg2DQg4gZwcYPvrDMPIvIXCfxI=" providerId="None" clId="Web-{CAEDAD36-F2A6-4625-922C-3972A2696CC0}" dt="2021-05-02T07:21:33.084" v="22"/>
        <pc:sldMkLst>
          <pc:docMk/>
          <pc:sldMk cId="2747379629" sldId="259"/>
        </pc:sldMkLst>
      </pc:sldChg>
      <pc:sldChg chg="modSp">
        <pc:chgData name="Tom Suad" userId="YGzs1FwKD4XcH7zsNTg2DQg4gZwcYPvrDMPIvIXCfxI=" providerId="None" clId="Web-{CAEDAD36-F2A6-4625-922C-3972A2696CC0}" dt="2021-05-02T07:24:37.447" v="105" actId="20577"/>
        <pc:sldMkLst>
          <pc:docMk/>
          <pc:sldMk cId="514112668" sldId="260"/>
        </pc:sldMkLst>
        <pc:spChg chg="mod">
          <ac:chgData name="Tom Suad" userId="YGzs1FwKD4XcH7zsNTg2DQg4gZwcYPvrDMPIvIXCfxI=" providerId="None" clId="Web-{CAEDAD36-F2A6-4625-922C-3972A2696CC0}" dt="2021-05-02T07:24:37.447" v="105" actId="20577"/>
          <ac:spMkLst>
            <pc:docMk/>
            <pc:sldMk cId="514112668" sldId="260"/>
            <ac:spMk id="2" creationId="{00000000-0000-0000-0000-000000000000}"/>
          </ac:spMkLst>
        </pc:spChg>
        <pc:spChg chg="mod">
          <ac:chgData name="Tom Suad" userId="YGzs1FwKD4XcH7zsNTg2DQg4gZwcYPvrDMPIvIXCfxI=" providerId="None" clId="Web-{CAEDAD36-F2A6-4625-922C-3972A2696CC0}" dt="2021-05-02T07:24:10.962" v="96" actId="20577"/>
          <ac:spMkLst>
            <pc:docMk/>
            <pc:sldMk cId="514112668" sldId="260"/>
            <ac:spMk id="3" creationId="{00000000-0000-0000-0000-000000000000}"/>
          </ac:spMkLst>
        </pc:spChg>
        <pc:spChg chg="mod">
          <ac:chgData name="Tom Suad" userId="YGzs1FwKD4XcH7zsNTg2DQg4gZwcYPvrDMPIvIXCfxI=" providerId="None" clId="Web-{CAEDAD36-F2A6-4625-922C-3972A2696CC0}" dt="2021-05-02T07:22:23.117" v="38" actId="20577"/>
          <ac:spMkLst>
            <pc:docMk/>
            <pc:sldMk cId="514112668" sldId="260"/>
            <ac:spMk id="4" creationId="{00000000-0000-0000-0000-000000000000}"/>
          </ac:spMkLst>
        </pc:spChg>
      </pc:sldChg>
      <pc:sldChg chg="del">
        <pc:chgData name="Tom Suad" userId="YGzs1FwKD4XcH7zsNTg2DQg4gZwcYPvrDMPIvIXCfxI=" providerId="None" clId="Web-{CAEDAD36-F2A6-4625-922C-3972A2696CC0}" dt="2021-05-02T07:22:26.960" v="39"/>
        <pc:sldMkLst>
          <pc:docMk/>
          <pc:sldMk cId="2948445523" sldId="261"/>
        </pc:sldMkLst>
      </pc:sldChg>
      <pc:sldChg chg="modSp">
        <pc:chgData name="Tom Suad" userId="YGzs1FwKD4XcH7zsNTg2DQg4gZwcYPvrDMPIvIXCfxI=" providerId="None" clId="Web-{CAEDAD36-F2A6-4625-922C-3972A2696CC0}" dt="2021-05-02T07:28:04.747" v="152" actId="20577"/>
        <pc:sldMkLst>
          <pc:docMk/>
          <pc:sldMk cId="613588819" sldId="262"/>
        </pc:sldMkLst>
        <pc:spChg chg="mod">
          <ac:chgData name="Tom Suad" userId="YGzs1FwKD4XcH7zsNTg2DQg4gZwcYPvrDMPIvIXCfxI=" providerId="None" clId="Web-{CAEDAD36-F2A6-4625-922C-3972A2696CC0}" dt="2021-05-02T07:24:31.462" v="104" actId="20577"/>
          <ac:spMkLst>
            <pc:docMk/>
            <pc:sldMk cId="613588819" sldId="262"/>
            <ac:spMk id="5" creationId="{00000000-0000-0000-0000-000000000000}"/>
          </ac:spMkLst>
        </pc:spChg>
        <pc:spChg chg="mod">
          <ac:chgData name="Tom Suad" userId="YGzs1FwKD4XcH7zsNTg2DQg4gZwcYPvrDMPIvIXCfxI=" providerId="None" clId="Web-{CAEDAD36-F2A6-4625-922C-3972A2696CC0}" dt="2021-05-02T07:28:04.747" v="152" actId="20577"/>
          <ac:spMkLst>
            <pc:docMk/>
            <pc:sldMk cId="613588819" sldId="262"/>
            <ac:spMk id="7" creationId="{3C51B245-DC70-B84A-9D35-97B8B8A88260}"/>
          </ac:spMkLst>
        </pc:spChg>
      </pc:sldChg>
      <pc:sldChg chg="modSp">
        <pc:chgData name="Tom Suad" userId="YGzs1FwKD4XcH7zsNTg2DQg4gZwcYPvrDMPIvIXCfxI=" providerId="None" clId="Web-{CAEDAD36-F2A6-4625-922C-3972A2696CC0}" dt="2021-05-02T07:29:37.614" v="177" actId="20577"/>
        <pc:sldMkLst>
          <pc:docMk/>
          <pc:sldMk cId="2265725436" sldId="263"/>
        </pc:sldMkLst>
        <pc:spChg chg="mod">
          <ac:chgData name="Tom Suad" userId="YGzs1FwKD4XcH7zsNTg2DQg4gZwcYPvrDMPIvIXCfxI=" providerId="None" clId="Web-{CAEDAD36-F2A6-4625-922C-3972A2696CC0}" dt="2021-05-02T07:28:43.998" v="159" actId="20577"/>
          <ac:spMkLst>
            <pc:docMk/>
            <pc:sldMk cId="2265725436" sldId="263"/>
            <ac:spMk id="2" creationId="{00000000-0000-0000-0000-000000000000}"/>
          </ac:spMkLst>
        </pc:spChg>
        <pc:spChg chg="mod">
          <ac:chgData name="Tom Suad" userId="YGzs1FwKD4XcH7zsNTg2DQg4gZwcYPvrDMPIvIXCfxI=" providerId="None" clId="Web-{CAEDAD36-F2A6-4625-922C-3972A2696CC0}" dt="2021-05-02T07:29:37.614" v="177" actId="20577"/>
          <ac:spMkLst>
            <pc:docMk/>
            <pc:sldMk cId="2265725436" sldId="263"/>
            <ac:spMk id="3" creationId="{00000000-0000-0000-0000-000000000000}"/>
          </ac:spMkLst>
        </pc:spChg>
      </pc:sldChg>
      <pc:sldChg chg="del">
        <pc:chgData name="Tom Suad" userId="YGzs1FwKD4XcH7zsNTg2DQg4gZwcYPvrDMPIvIXCfxI=" providerId="None" clId="Web-{CAEDAD36-F2A6-4625-922C-3972A2696CC0}" dt="2021-05-02T07:24:55.572" v="106"/>
        <pc:sldMkLst>
          <pc:docMk/>
          <pc:sldMk cId="3429650900" sldId="264"/>
        </pc:sldMkLst>
      </pc:sldChg>
      <pc:sldChg chg="del">
        <pc:chgData name="Tom Suad" userId="YGzs1FwKD4XcH7zsNTg2DQg4gZwcYPvrDMPIvIXCfxI=" providerId="None" clId="Web-{CAEDAD36-F2A6-4625-922C-3972A2696CC0}" dt="2021-05-02T07:27:16.137" v="138"/>
        <pc:sldMkLst>
          <pc:docMk/>
          <pc:sldMk cId="1608100593" sldId="266"/>
        </pc:sldMkLst>
      </pc:sldChg>
      <pc:sldChg chg="modSp">
        <pc:chgData name="Tom Suad" userId="YGzs1FwKD4XcH7zsNTg2DQg4gZwcYPvrDMPIvIXCfxI=" providerId="None" clId="Web-{CAEDAD36-F2A6-4625-922C-3972A2696CC0}" dt="2021-05-02T07:28:47.592" v="161" actId="20577"/>
        <pc:sldMkLst>
          <pc:docMk/>
          <pc:sldMk cId="1672739060" sldId="267"/>
        </pc:sldMkLst>
        <pc:spChg chg="mod">
          <ac:chgData name="Tom Suad" userId="YGzs1FwKD4XcH7zsNTg2DQg4gZwcYPvrDMPIvIXCfxI=" providerId="None" clId="Web-{CAEDAD36-F2A6-4625-922C-3972A2696CC0}" dt="2021-05-02T07:27:17.543" v="141" actId="20577"/>
          <ac:spMkLst>
            <pc:docMk/>
            <pc:sldMk cId="1672739060" sldId="267"/>
            <ac:spMk id="5" creationId="{00000000-0000-0000-0000-000000000000}"/>
          </ac:spMkLst>
        </pc:spChg>
        <pc:spChg chg="mod">
          <ac:chgData name="Tom Suad" userId="YGzs1FwKD4XcH7zsNTg2DQg4gZwcYPvrDMPIvIXCfxI=" providerId="None" clId="Web-{CAEDAD36-F2A6-4625-922C-3972A2696CC0}" dt="2021-05-02T07:28:47.592" v="161" actId="20577"/>
          <ac:spMkLst>
            <pc:docMk/>
            <pc:sldMk cId="1672739060" sldId="267"/>
            <ac:spMk id="7" creationId="{78CA7AEF-F04B-9942-BADC-5CBD2F5B51ED}"/>
          </ac:spMkLst>
        </pc:spChg>
        <pc:spChg chg="mod">
          <ac:chgData name="Tom Suad" userId="YGzs1FwKD4XcH7zsNTg2DQg4gZwcYPvrDMPIvIXCfxI=" providerId="None" clId="Web-{CAEDAD36-F2A6-4625-922C-3972A2696CC0}" dt="2021-05-02T07:27:21.075" v="144" actId="20577"/>
          <ac:spMkLst>
            <pc:docMk/>
            <pc:sldMk cId="1672739060" sldId="267"/>
            <ac:spMk id="8" creationId="{00000000-0000-0000-0000-000000000000}"/>
          </ac:spMkLst>
        </pc:spChg>
      </pc:sldChg>
      <pc:sldChg chg="del">
        <pc:chgData name="Tom Suad" userId="YGzs1FwKD4XcH7zsNTg2DQg4gZwcYPvrDMPIvIXCfxI=" providerId="None" clId="Web-{CAEDAD36-F2A6-4625-922C-3972A2696CC0}" dt="2021-05-02T07:27:25.840" v="145"/>
        <pc:sldMkLst>
          <pc:docMk/>
          <pc:sldMk cId="1512723342" sldId="268"/>
        </pc:sldMkLst>
      </pc:sldChg>
      <pc:sldChg chg="modSp">
        <pc:chgData name="Tom Suad" userId="YGzs1FwKD4XcH7zsNTg2DQg4gZwcYPvrDMPIvIXCfxI=" providerId="None" clId="Web-{CAEDAD36-F2A6-4625-922C-3972A2696CC0}" dt="2021-05-02T07:29:59.896" v="185" actId="20577"/>
        <pc:sldMkLst>
          <pc:docMk/>
          <pc:sldMk cId="1917677275" sldId="269"/>
        </pc:sldMkLst>
        <pc:spChg chg="mod">
          <ac:chgData name="Tom Suad" userId="YGzs1FwKD4XcH7zsNTg2DQg4gZwcYPvrDMPIvIXCfxI=" providerId="None" clId="Web-{CAEDAD36-F2A6-4625-922C-3972A2696CC0}" dt="2021-05-02T07:29:59.896" v="185" actId="20577"/>
          <ac:spMkLst>
            <pc:docMk/>
            <pc:sldMk cId="1917677275" sldId="269"/>
            <ac:spMk id="7" creationId="{1CFE0089-79DC-E948-A415-D38749E7D90B}"/>
          </ac:spMkLst>
        </pc:spChg>
        <pc:spChg chg="mod">
          <ac:chgData name="Tom Suad" userId="YGzs1FwKD4XcH7zsNTg2DQg4gZwcYPvrDMPIvIXCfxI=" providerId="None" clId="Web-{CAEDAD36-F2A6-4625-922C-3972A2696CC0}" dt="2021-05-02T07:27:37.388" v="149" actId="20577"/>
          <ac:spMkLst>
            <pc:docMk/>
            <pc:sldMk cId="1917677275" sldId="269"/>
            <ac:spMk id="8" creationId="{00000000-0000-0000-0000-000000000000}"/>
          </ac:spMkLst>
        </pc:spChg>
        <pc:spChg chg="mod">
          <ac:chgData name="Tom Suad" userId="YGzs1FwKD4XcH7zsNTg2DQg4gZwcYPvrDMPIvIXCfxI=" providerId="None" clId="Web-{CAEDAD36-F2A6-4625-922C-3972A2696CC0}" dt="2021-05-02T07:27:32.559" v="146" actId="20577"/>
          <ac:spMkLst>
            <pc:docMk/>
            <pc:sldMk cId="1917677275" sldId="269"/>
            <ac:spMk id="10" creationId="{3B838EAB-F49E-C64F-AB67-07C755D346C7}"/>
          </ac:spMkLst>
        </pc:spChg>
      </pc:sldChg>
      <pc:sldChg chg="del">
        <pc:chgData name="Tom Suad" userId="YGzs1FwKD4XcH7zsNTg2DQg4gZwcYPvrDMPIvIXCfxI=" providerId="None" clId="Web-{CAEDAD36-F2A6-4625-922C-3972A2696CC0}" dt="2021-05-02T07:27:39.450" v="150"/>
        <pc:sldMkLst>
          <pc:docMk/>
          <pc:sldMk cId="3822861479" sldId="270"/>
        </pc:sldMkLst>
      </pc:sldChg>
      <pc:sldChg chg="modSp">
        <pc:chgData name="Tom Suad" userId="YGzs1FwKD4XcH7zsNTg2DQg4gZwcYPvrDMPIvIXCfxI=" providerId="None" clId="Web-{CAEDAD36-F2A6-4625-922C-3972A2696CC0}" dt="2021-05-02T07:30:29.943" v="189" actId="20577"/>
        <pc:sldMkLst>
          <pc:docMk/>
          <pc:sldMk cId="3829532499" sldId="271"/>
        </pc:sldMkLst>
        <pc:spChg chg="mod">
          <ac:chgData name="Tom Suad" userId="YGzs1FwKD4XcH7zsNTg2DQg4gZwcYPvrDMPIvIXCfxI=" providerId="None" clId="Web-{CAEDAD36-F2A6-4625-922C-3972A2696CC0}" dt="2021-05-02T07:29:02.467" v="166" actId="20577"/>
          <ac:spMkLst>
            <pc:docMk/>
            <pc:sldMk cId="3829532499" sldId="271"/>
            <ac:spMk id="8" creationId="{00000000-0000-0000-0000-000000000000}"/>
          </ac:spMkLst>
        </pc:spChg>
        <pc:spChg chg="mod">
          <ac:chgData name="Tom Suad" userId="YGzs1FwKD4XcH7zsNTg2DQg4gZwcYPvrDMPIvIXCfxI=" providerId="None" clId="Web-{CAEDAD36-F2A6-4625-922C-3972A2696CC0}" dt="2021-05-02T07:30:27.568" v="188" actId="20577"/>
          <ac:spMkLst>
            <pc:docMk/>
            <pc:sldMk cId="3829532499" sldId="271"/>
            <ac:spMk id="9" creationId="{46CBE360-4CEC-9A40-BC7A-7172939CD2B6}"/>
          </ac:spMkLst>
        </pc:spChg>
        <pc:spChg chg="mod">
          <ac:chgData name="Tom Suad" userId="YGzs1FwKD4XcH7zsNTg2DQg4gZwcYPvrDMPIvIXCfxI=" providerId="None" clId="Web-{CAEDAD36-F2A6-4625-922C-3972A2696CC0}" dt="2021-05-02T07:30:29.943" v="189" actId="20577"/>
          <ac:spMkLst>
            <pc:docMk/>
            <pc:sldMk cId="3829532499" sldId="271"/>
            <ac:spMk id="11" creationId="{E43DB673-9F60-FC47-B6BE-A37A257CA16F}"/>
          </ac:spMkLst>
        </pc:spChg>
      </pc:sldChg>
      <pc:sldChg chg="del">
        <pc:chgData name="Tom Suad" userId="YGzs1FwKD4XcH7zsNTg2DQg4gZwcYPvrDMPIvIXCfxI=" providerId="None" clId="Web-{CAEDAD36-F2A6-4625-922C-3972A2696CC0}" dt="2021-05-02T07:31:09.709" v="201"/>
        <pc:sldMkLst>
          <pc:docMk/>
          <pc:sldMk cId="3960771456" sldId="272"/>
        </pc:sldMkLst>
      </pc:sldChg>
      <pc:sldChg chg="modSp">
        <pc:chgData name="Tom Suad" userId="YGzs1FwKD4XcH7zsNTg2DQg4gZwcYPvrDMPIvIXCfxI=" providerId="None" clId="Web-{CAEDAD36-F2A6-4625-922C-3972A2696CC0}" dt="2021-05-02T07:31:06.225" v="200" actId="20577"/>
        <pc:sldMkLst>
          <pc:docMk/>
          <pc:sldMk cId="2026436210" sldId="273"/>
        </pc:sldMkLst>
        <pc:spChg chg="mod">
          <ac:chgData name="Tom Suad" userId="YGzs1FwKD4XcH7zsNTg2DQg4gZwcYPvrDMPIvIXCfxI=" providerId="None" clId="Web-{CAEDAD36-F2A6-4625-922C-3972A2696CC0}" dt="2021-05-02T07:31:02.975" v="199" actId="20577"/>
          <ac:spMkLst>
            <pc:docMk/>
            <pc:sldMk cId="2026436210" sldId="273"/>
            <ac:spMk id="7" creationId="{122C5E04-D58E-CA47-9B7E-952284813A69}"/>
          </ac:spMkLst>
        </pc:spChg>
        <pc:spChg chg="mod">
          <ac:chgData name="Tom Suad" userId="YGzs1FwKD4XcH7zsNTg2DQg4gZwcYPvrDMPIvIXCfxI=" providerId="None" clId="Web-{CAEDAD36-F2A6-4625-922C-3972A2696CC0}" dt="2021-05-02T07:30:54.975" v="195" actId="20577"/>
          <ac:spMkLst>
            <pc:docMk/>
            <pc:sldMk cId="2026436210" sldId="273"/>
            <ac:spMk id="8" creationId="{00000000-0000-0000-0000-000000000000}"/>
          </ac:spMkLst>
        </pc:spChg>
        <pc:spChg chg="mod">
          <ac:chgData name="Tom Suad" userId="YGzs1FwKD4XcH7zsNTg2DQg4gZwcYPvrDMPIvIXCfxI=" providerId="None" clId="Web-{CAEDAD36-F2A6-4625-922C-3972A2696CC0}" dt="2021-05-02T07:31:06.225" v="200" actId="20577"/>
          <ac:spMkLst>
            <pc:docMk/>
            <pc:sldMk cId="2026436210" sldId="273"/>
            <ac:spMk id="10" creationId="{23F83BC2-BE45-314F-A3B9-DF8B1F2A2D51}"/>
          </ac:spMkLst>
        </pc:spChg>
      </pc:sldChg>
      <pc:sldChg chg="del">
        <pc:chgData name="Tom Suad" userId="YGzs1FwKD4XcH7zsNTg2DQg4gZwcYPvrDMPIvIXCfxI=" providerId="None" clId="Web-{CAEDAD36-F2A6-4625-922C-3972A2696CC0}" dt="2021-05-02T07:30:49.834" v="192"/>
        <pc:sldMkLst>
          <pc:docMk/>
          <pc:sldMk cId="672337577" sldId="274"/>
        </pc:sldMkLst>
      </pc:sldChg>
      <pc:sldChg chg="modSp add del">
        <pc:chgData name="Tom Suad" userId="YGzs1FwKD4XcH7zsNTg2DQg4gZwcYPvrDMPIvIXCfxI=" providerId="None" clId="Web-{CAEDAD36-F2A6-4625-922C-3972A2696CC0}" dt="2021-05-02T07:31:59.835" v="211" actId="14100"/>
        <pc:sldMkLst>
          <pc:docMk/>
          <pc:sldMk cId="2659816691" sldId="275"/>
        </pc:sldMkLst>
        <pc:spChg chg="mod">
          <ac:chgData name="Tom Suad" userId="YGzs1FwKD4XcH7zsNTg2DQg4gZwcYPvrDMPIvIXCfxI=" providerId="None" clId="Web-{CAEDAD36-F2A6-4625-922C-3972A2696CC0}" dt="2021-05-02T07:31:59.835" v="211" actId="14100"/>
          <ac:spMkLst>
            <pc:docMk/>
            <pc:sldMk cId="2659816691" sldId="275"/>
            <ac:spMk id="6" creationId="{BB41D5E7-7935-4033-A29C-A4182A08343B}"/>
          </ac:spMkLst>
        </pc:spChg>
      </pc:sldChg>
      <pc:sldChg chg="delSp modSp delAnim">
        <pc:chgData name="Tom Suad" userId="YGzs1FwKD4XcH7zsNTg2DQg4gZwcYPvrDMPIvIXCfxI=" providerId="None" clId="Web-{CAEDAD36-F2A6-4625-922C-3972A2696CC0}" dt="2021-05-02T07:32:37.323" v="216" actId="20577"/>
        <pc:sldMkLst>
          <pc:docMk/>
          <pc:sldMk cId="4162807492" sldId="276"/>
        </pc:sldMkLst>
        <pc:spChg chg="mod">
          <ac:chgData name="Tom Suad" userId="YGzs1FwKD4XcH7zsNTg2DQg4gZwcYPvrDMPIvIXCfxI=" providerId="None" clId="Web-{CAEDAD36-F2A6-4625-922C-3972A2696CC0}" dt="2021-05-02T07:32:37.323" v="216" actId="20577"/>
          <ac:spMkLst>
            <pc:docMk/>
            <pc:sldMk cId="4162807492" sldId="276"/>
            <ac:spMk id="47" creationId="{36A399F2-DAB6-4916-BB64-4E7FC1A558F9}"/>
          </ac:spMkLst>
        </pc:spChg>
        <pc:spChg chg="del">
          <ac:chgData name="Tom Suad" userId="YGzs1FwKD4XcH7zsNTg2DQg4gZwcYPvrDMPIvIXCfxI=" providerId="None" clId="Web-{CAEDAD36-F2A6-4625-922C-3972A2696CC0}" dt="2021-05-02T07:32:33.180" v="214"/>
          <ac:spMkLst>
            <pc:docMk/>
            <pc:sldMk cId="4162807492" sldId="276"/>
            <ac:spMk id="49" creationId="{D257B28C-6D4F-4D20-8807-4C4E64FF098E}"/>
          </ac:spMkLst>
        </pc:spChg>
        <pc:cxnChg chg="del mod">
          <ac:chgData name="Tom Suad" userId="YGzs1FwKD4XcH7zsNTg2DQg4gZwcYPvrDMPIvIXCfxI=" providerId="None" clId="Web-{CAEDAD36-F2A6-4625-922C-3972A2696CC0}" dt="2021-05-02T07:32:34.245" v="215"/>
          <ac:cxnSpMkLst>
            <pc:docMk/>
            <pc:sldMk cId="4162807492" sldId="276"/>
            <ac:cxnSpMk id="55" creationId="{1198F91A-25C5-4D14-B05E-CA7FC5823E80}"/>
          </ac:cxnSpMkLst>
        </pc:cxnChg>
      </pc:sldChg>
    </pc:docChg>
  </pc:docChgLst>
  <pc:docChgLst>
    <pc:chgData clId="Web-{6806DDCB-BB66-4C18-9505-E558A0D7B373}"/>
    <pc:docChg chg="modSld">
      <pc:chgData name="" userId="" providerId="" clId="Web-{6806DDCB-BB66-4C18-9505-E558A0D7B373}" dt="2020-05-05T18:23:51.323" v="11" actId="1076"/>
      <pc:docMkLst>
        <pc:docMk/>
      </pc:docMkLst>
      <pc:sldChg chg="modSp">
        <pc:chgData name="" userId="" providerId="" clId="Web-{6806DDCB-BB66-4C18-9505-E558A0D7B373}" dt="2020-05-05T18:23:51.323" v="11" actId="1076"/>
        <pc:sldMkLst>
          <pc:docMk/>
          <pc:sldMk cId="3622625124" sldId="256"/>
        </pc:sldMkLst>
        <pc:spChg chg="mod">
          <ac:chgData name="" userId="" providerId="" clId="Web-{6806DDCB-BB66-4C18-9505-E558A0D7B373}" dt="2020-05-05T18:23:51.323" v="11" actId="1076"/>
          <ac:spMkLst>
            <pc:docMk/>
            <pc:sldMk cId="3622625124" sldId="256"/>
            <ac:spMk id="3" creationId="{00000000-0000-0000-0000-000000000000}"/>
          </ac:spMkLst>
        </pc:spChg>
      </pc:sldChg>
    </pc:docChg>
  </pc:docChgLst>
  <pc:docChgLst>
    <pc:chgData clId="Web-{1B98E473-C40F-4C8C-AC18-71FC28BEE9DB}"/>
    <pc:docChg chg="modSld">
      <pc:chgData name="" userId="" providerId="" clId="Web-{1B98E473-C40F-4C8C-AC18-71FC28BEE9DB}" dt="2018-05-16T15:37:59.856" v="151" actId="20577"/>
      <pc:docMkLst>
        <pc:docMk/>
      </pc:docMkLst>
      <pc:sldChg chg="addSp delSp modSp">
        <pc:chgData name="" userId="" providerId="" clId="Web-{1B98E473-C40F-4C8C-AC18-71FC28BEE9DB}" dt="2018-05-16T15:37:59.011" v="149" actId="20577"/>
        <pc:sldMkLst>
          <pc:docMk/>
          <pc:sldMk cId="2659816691" sldId="275"/>
        </pc:sldMkLst>
        <pc:spChg chg="add del mod">
          <ac:chgData name="" userId="" providerId="" clId="Web-{1B98E473-C40F-4C8C-AC18-71FC28BEE9DB}" dt="2018-05-16T15:32:07.321" v="61" actId="20577"/>
          <ac:spMkLst>
            <pc:docMk/>
            <pc:sldMk cId="2659816691" sldId="275"/>
            <ac:spMk id="4" creationId="{F12DAE84-7B12-41BB-B61F-0D9AF0BBDC22}"/>
          </ac:spMkLst>
        </pc:spChg>
        <pc:spChg chg="add mod">
          <ac:chgData name="" userId="" providerId="" clId="Web-{1B98E473-C40F-4C8C-AC18-71FC28BEE9DB}" dt="2018-05-16T15:37:59.011" v="149" actId="20577"/>
          <ac:spMkLst>
            <pc:docMk/>
            <pc:sldMk cId="2659816691" sldId="275"/>
            <ac:spMk id="6" creationId="{BB41D5E7-7935-4033-A29C-A4182A08343B}"/>
          </ac:spMkLst>
        </pc:spChg>
        <pc:picChg chg="del mod">
          <ac:chgData name="" userId="" providerId="" clId="Web-{1B98E473-C40F-4C8C-AC18-71FC28BEE9DB}" dt="2018-05-16T15:35:53.354" v="140" actId="20577"/>
          <ac:picMkLst>
            <pc:docMk/>
            <pc:sldMk cId="2659816691" sldId="275"/>
            <ac:picMk id="9" creationId="{00000000-0000-0000-0000-000000000000}"/>
          </ac:picMkLst>
        </pc:picChg>
      </pc:sldChg>
    </pc:docChg>
  </pc:docChgLst>
  <pc:docChgLst>
    <pc:chgData name="Tom Suad" clId="Web-{908AC746-504A-4D30-80ED-1A3C81430E45}"/>
    <pc:docChg chg="modSld">
      <pc:chgData name="Tom Suad" userId="" providerId="" clId="Web-{908AC746-504A-4D30-80ED-1A3C81430E45}" dt="2021-05-02T07:41:58.463" v="38" actId="20577"/>
      <pc:docMkLst>
        <pc:docMk/>
      </pc:docMkLst>
      <pc:sldChg chg="modSp addAnim modAnim">
        <pc:chgData name="Tom Suad" userId="" providerId="" clId="Web-{908AC746-504A-4D30-80ED-1A3C81430E45}" dt="2021-05-02T07:41:58.463" v="38" actId="20577"/>
        <pc:sldMkLst>
          <pc:docMk/>
          <pc:sldMk cId="3335227421" sldId="278"/>
        </pc:sldMkLst>
        <pc:spChg chg="mod">
          <ac:chgData name="Tom Suad" userId="" providerId="" clId="Web-{908AC746-504A-4D30-80ED-1A3C81430E45}" dt="2021-05-02T07:41:58.463" v="38" actId="20577"/>
          <ac:spMkLst>
            <pc:docMk/>
            <pc:sldMk cId="3335227421" sldId="278"/>
            <ac:spMk id="14" creationId="{3BE656F3-A127-41A9-B98B-861ADD6CA5C8}"/>
          </ac:spMkLst>
        </pc:spChg>
      </pc:sldChg>
      <pc:sldChg chg="delSp modSp delAnim">
        <pc:chgData name="Tom Suad" userId="" providerId="" clId="Web-{908AC746-504A-4D30-80ED-1A3C81430E45}" dt="2021-05-02T07:39:22.940" v="34" actId="20577"/>
        <pc:sldMkLst>
          <pc:docMk/>
          <pc:sldMk cId="3872825201" sldId="279"/>
        </pc:sldMkLst>
        <pc:spChg chg="mod">
          <ac:chgData name="Tom Suad" userId="" providerId="" clId="Web-{908AC746-504A-4D30-80ED-1A3C81430E45}" dt="2021-05-02T07:37:33.778" v="1" actId="20577"/>
          <ac:spMkLst>
            <pc:docMk/>
            <pc:sldMk cId="3872825201" sldId="279"/>
            <ac:spMk id="6" creationId="{BB41D5E7-7935-4033-A29C-A4182A08343B}"/>
          </ac:spMkLst>
        </pc:spChg>
        <pc:spChg chg="mod">
          <ac:chgData name="Tom Suad" userId="" providerId="" clId="Web-{908AC746-504A-4D30-80ED-1A3C81430E45}" dt="2021-05-02T07:38:27.328" v="17" actId="20577"/>
          <ac:spMkLst>
            <pc:docMk/>
            <pc:sldMk cId="3872825201" sldId="279"/>
            <ac:spMk id="8" creationId="{6F5B23CC-17D8-40FE-B0B2-ABE0AF1B8A92}"/>
          </ac:spMkLst>
        </pc:spChg>
        <pc:spChg chg="mod">
          <ac:chgData name="Tom Suad" userId="" providerId="" clId="Web-{908AC746-504A-4D30-80ED-1A3C81430E45}" dt="2021-05-02T07:39:20.799" v="33" actId="20577"/>
          <ac:spMkLst>
            <pc:docMk/>
            <pc:sldMk cId="3872825201" sldId="279"/>
            <ac:spMk id="11" creationId="{CDA760D2-F3F8-4D1C-A012-1A9ABB456A16}"/>
          </ac:spMkLst>
        </pc:spChg>
        <pc:spChg chg="del">
          <ac:chgData name="Tom Suad" userId="" providerId="" clId="Web-{908AC746-504A-4D30-80ED-1A3C81430E45}" dt="2021-05-02T07:38:16.858" v="10"/>
          <ac:spMkLst>
            <pc:docMk/>
            <pc:sldMk cId="3872825201" sldId="279"/>
            <ac:spMk id="12" creationId="{12BCC7C5-046F-4BFE-829D-FBA346E249A6}"/>
          </ac:spMkLst>
        </pc:spChg>
        <pc:spChg chg="mod">
          <ac:chgData name="Tom Suad" userId="" providerId="" clId="Web-{908AC746-504A-4D30-80ED-1A3C81430E45}" dt="2021-05-02T07:39:22.940" v="34" actId="20577"/>
          <ac:spMkLst>
            <pc:docMk/>
            <pc:sldMk cId="3872825201" sldId="279"/>
            <ac:spMk id="14" creationId="{3BE656F3-A127-41A9-B98B-861ADD6CA5C8}"/>
          </ac:spMkLst>
        </pc:spChg>
        <pc:spChg chg="mod">
          <ac:chgData name="Tom Suad" userId="" providerId="" clId="Web-{908AC746-504A-4D30-80ED-1A3C81430E45}" dt="2021-05-02T07:39:09.283" v="30" actId="20577"/>
          <ac:spMkLst>
            <pc:docMk/>
            <pc:sldMk cId="3872825201" sldId="279"/>
            <ac:spMk id="15" creationId="{70D5ECB1-CA30-4D6F-92DF-D9E96E05355F}"/>
          </ac:spMkLst>
        </pc:spChg>
        <pc:spChg chg="mod">
          <ac:chgData name="Tom Suad" userId="" providerId="" clId="Web-{908AC746-504A-4D30-80ED-1A3C81430E45}" dt="2021-05-02T07:38:28.953" v="18" actId="1076"/>
          <ac:spMkLst>
            <pc:docMk/>
            <pc:sldMk cId="3872825201" sldId="279"/>
            <ac:spMk id="16" creationId="{EE9EA5E8-9900-4203-965D-328D29D26B05}"/>
          </ac:spMkLst>
        </pc:spChg>
        <pc:spChg chg="mod">
          <ac:chgData name="Tom Suad" userId="" providerId="" clId="Web-{908AC746-504A-4D30-80ED-1A3C81430E45}" dt="2021-05-02T07:39:12.549" v="31" actId="20577"/>
          <ac:spMkLst>
            <pc:docMk/>
            <pc:sldMk cId="3872825201" sldId="279"/>
            <ac:spMk id="18" creationId="{43CBB8D6-8DF2-45A1-81FE-D6068BC5EF8F}"/>
          </ac:spMkLst>
        </pc:spChg>
        <pc:spChg chg="mod">
          <ac:chgData name="Tom Suad" userId="" providerId="" clId="Web-{908AC746-504A-4D30-80ED-1A3C81430E45}" dt="2021-05-02T07:39:14.064" v="32" actId="20577"/>
          <ac:spMkLst>
            <pc:docMk/>
            <pc:sldMk cId="3872825201" sldId="279"/>
            <ac:spMk id="20" creationId="{5036A4D4-115C-4DAF-AB8C-1C4B26112C55}"/>
          </ac:spMkLst>
        </pc:spChg>
      </pc:sldChg>
    </pc:docChg>
  </pc:docChgLst>
  <pc:docChgLst>
    <pc:chgData name="Tom Suad" clId="Web-{8D02725B-9DEB-4863-AEFB-CACDA76818BA}"/>
    <pc:docChg chg="modSld">
      <pc:chgData name="Tom Suad" userId="" providerId="" clId="Web-{8D02725B-9DEB-4863-AEFB-CACDA76818BA}" dt="2021-05-02T07:18:45.724" v="3" actId="20577"/>
      <pc:docMkLst>
        <pc:docMk/>
      </pc:docMkLst>
      <pc:sldChg chg="modSp">
        <pc:chgData name="Tom Suad" userId="" providerId="" clId="Web-{8D02725B-9DEB-4863-AEFB-CACDA76818BA}" dt="2021-05-02T07:18:45.724" v="3" actId="20577"/>
        <pc:sldMkLst>
          <pc:docMk/>
          <pc:sldMk cId="3622625124" sldId="256"/>
        </pc:sldMkLst>
        <pc:spChg chg="mod">
          <ac:chgData name="Tom Suad" userId="" providerId="" clId="Web-{8D02725B-9DEB-4863-AEFB-CACDA76818BA}" dt="2021-05-02T07:18:45.724" v="3" actId="20577"/>
          <ac:spMkLst>
            <pc:docMk/>
            <pc:sldMk cId="3622625124" sldId="256"/>
            <ac:spMk id="3" creationId="{00000000-0000-0000-0000-000000000000}"/>
          </ac:spMkLst>
        </pc:spChg>
      </pc:sldChg>
    </pc:docChg>
  </pc:docChgLst>
  <pc:docChgLst>
    <pc:chgData clId="Web-{48D7A70A-D36A-455B-9E16-02D320E8FE69}"/>
    <pc:docChg chg="modSld">
      <pc:chgData name="" userId="" providerId="" clId="Web-{48D7A70A-D36A-455B-9E16-02D320E8FE69}" dt="2018-05-16T17:16:41.377" v="17" actId="20577"/>
      <pc:docMkLst>
        <pc:docMk/>
      </pc:docMkLst>
      <pc:sldChg chg="modSp">
        <pc:chgData name="" userId="" providerId="" clId="Web-{48D7A70A-D36A-455B-9E16-02D320E8FE69}" dt="2018-05-16T17:16:41.377" v="16" actId="20577"/>
        <pc:sldMkLst>
          <pc:docMk/>
          <pc:sldMk cId="2659816691" sldId="275"/>
        </pc:sldMkLst>
        <pc:spChg chg="mod">
          <ac:chgData name="" userId="" providerId="" clId="Web-{48D7A70A-D36A-455B-9E16-02D320E8FE69}" dt="2018-05-16T17:16:18.205" v="6" actId="1076"/>
          <ac:spMkLst>
            <pc:docMk/>
            <pc:sldMk cId="2659816691" sldId="275"/>
            <ac:spMk id="3" creationId="{00000000-0000-0000-0000-000000000000}"/>
          </ac:spMkLst>
        </pc:spChg>
        <pc:spChg chg="mod">
          <ac:chgData name="" userId="" providerId="" clId="Web-{48D7A70A-D36A-455B-9E16-02D320E8FE69}" dt="2018-05-16T17:16:41.377" v="16" actId="20577"/>
          <ac:spMkLst>
            <pc:docMk/>
            <pc:sldMk cId="2659816691" sldId="275"/>
            <ac:spMk id="6" creationId="{BB41D5E7-7935-4033-A29C-A4182A08343B}"/>
          </ac:spMkLst>
        </pc:spChg>
      </pc:sldChg>
    </pc:docChg>
  </pc:docChgLst>
  <pc:docChgLst>
    <pc:chgData clId="Web-{11095B06-D535-4D71-B0E2-8A8E5B1020CC}"/>
    <pc:docChg chg="modSld">
      <pc:chgData name="" userId="" providerId="" clId="Web-{11095B06-D535-4D71-B0E2-8A8E5B1020CC}" dt="2020-05-12T15:53:08.195" v="15" actId="20577"/>
      <pc:docMkLst>
        <pc:docMk/>
      </pc:docMkLst>
      <pc:sldChg chg="modSp">
        <pc:chgData name="" userId="" providerId="" clId="Web-{11095B06-D535-4D71-B0E2-8A8E5B1020CC}" dt="2020-05-12T15:53:08.195" v="14" actId="20577"/>
        <pc:sldMkLst>
          <pc:docMk/>
          <pc:sldMk cId="1479890959" sldId="258"/>
        </pc:sldMkLst>
        <pc:spChg chg="mod">
          <ac:chgData name="" userId="" providerId="" clId="Web-{11095B06-D535-4D71-B0E2-8A8E5B1020CC}" dt="2020-05-12T15:53:08.195" v="14" actId="20577"/>
          <ac:spMkLst>
            <pc:docMk/>
            <pc:sldMk cId="1479890959" sldId="258"/>
            <ac:spMk id="2" creationId="{00000000-0000-0000-0000-000000000000}"/>
          </ac:spMkLst>
        </pc:spChg>
      </pc:sldChg>
    </pc:docChg>
  </pc:docChgLst>
  <pc:docChgLst>
    <pc:chgData name="Tom Suad" clId="Web-{4C6FA3AC-A5DF-401D-9A24-F07A7CB7991C}"/>
    <pc:docChg chg="modSld">
      <pc:chgData name="Tom Suad" userId="" providerId="" clId="Web-{4C6FA3AC-A5DF-401D-9A24-F07A7CB7991C}" dt="2021-04-29T10:04:14.828" v="0" actId="20577"/>
      <pc:docMkLst>
        <pc:docMk/>
      </pc:docMkLst>
      <pc:sldChg chg="modSp">
        <pc:chgData name="Tom Suad" userId="" providerId="" clId="Web-{4C6FA3AC-A5DF-401D-9A24-F07A7CB7991C}" dt="2021-04-29T10:04:14.828" v="0" actId="20577"/>
        <pc:sldMkLst>
          <pc:docMk/>
          <pc:sldMk cId="3622625124" sldId="256"/>
        </pc:sldMkLst>
        <pc:spChg chg="mod">
          <ac:chgData name="Tom Suad" userId="" providerId="" clId="Web-{4C6FA3AC-A5DF-401D-9A24-F07A7CB7991C}" dt="2021-04-29T10:04:14.828" v="0" actId="20577"/>
          <ac:spMkLst>
            <pc:docMk/>
            <pc:sldMk cId="3622625124" sldId="256"/>
            <ac:spMk id="2" creationId="{00000000-0000-0000-0000-000000000000}"/>
          </ac:spMkLst>
        </pc:spChg>
      </pc:sldChg>
    </pc:docChg>
  </pc:docChgLst>
  <pc:docChgLst>
    <pc:chgData name="Tom Suad" clId="Web-{2C539B76-43A6-4C60-95F4-AD5941BDD407}"/>
    <pc:docChg chg="modSld">
      <pc:chgData name="Tom Suad" userId="" providerId="" clId="Web-{2C539B76-43A6-4C60-95F4-AD5941BDD407}" dt="2021-05-02T07:36:52.473" v="60"/>
      <pc:docMkLst>
        <pc:docMk/>
      </pc:docMkLst>
      <pc:sldChg chg="modSp">
        <pc:chgData name="Tom Suad" userId="" providerId="" clId="Web-{2C539B76-43A6-4C60-95F4-AD5941BDD407}" dt="2021-05-02T07:36:14.238" v="49" actId="20577"/>
        <pc:sldMkLst>
          <pc:docMk/>
          <pc:sldMk cId="2659816691" sldId="275"/>
        </pc:sldMkLst>
        <pc:spChg chg="mod">
          <ac:chgData name="Tom Suad" userId="" providerId="" clId="Web-{2C539B76-43A6-4C60-95F4-AD5941BDD407}" dt="2021-05-02T07:36:14.238" v="49" actId="20577"/>
          <ac:spMkLst>
            <pc:docMk/>
            <pc:sldMk cId="2659816691" sldId="275"/>
            <ac:spMk id="6" creationId="{BB41D5E7-7935-4033-A29C-A4182A08343B}"/>
          </ac:spMkLst>
        </pc:spChg>
      </pc:sldChg>
      <pc:sldChg chg="modSp">
        <pc:chgData name="Tom Suad" userId="" providerId="" clId="Web-{2C539B76-43A6-4C60-95F4-AD5941BDD407}" dt="2021-05-02T07:33:38.782" v="2" actId="20577"/>
        <pc:sldMkLst>
          <pc:docMk/>
          <pc:sldMk cId="4162807492" sldId="276"/>
        </pc:sldMkLst>
        <pc:spChg chg="mod">
          <ac:chgData name="Tom Suad" userId="" providerId="" clId="Web-{2C539B76-43A6-4C60-95F4-AD5941BDD407}" dt="2021-05-02T07:33:38.782" v="2" actId="20577"/>
          <ac:spMkLst>
            <pc:docMk/>
            <pc:sldMk cId="4162807492" sldId="276"/>
            <ac:spMk id="6" creationId="{BB41D5E7-7935-4033-A29C-A4182A08343B}"/>
          </ac:spMkLst>
        </pc:spChg>
      </pc:sldChg>
      <pc:sldChg chg="delSp modSp delAnim">
        <pc:chgData name="Tom Suad" userId="" providerId="" clId="Web-{2C539B76-43A6-4C60-95F4-AD5941BDD407}" dt="2021-05-02T07:36:52.473" v="60"/>
        <pc:sldMkLst>
          <pc:docMk/>
          <pc:sldMk cId="4141614625" sldId="277"/>
        </pc:sldMkLst>
        <pc:spChg chg="mod">
          <ac:chgData name="Tom Suad" userId="" providerId="" clId="Web-{2C539B76-43A6-4C60-95F4-AD5941BDD407}" dt="2021-05-02T07:36:41.613" v="54" actId="20577"/>
          <ac:spMkLst>
            <pc:docMk/>
            <pc:sldMk cId="4141614625" sldId="277"/>
            <ac:spMk id="6" creationId="{BB41D5E7-7935-4033-A29C-A4182A08343B}"/>
          </ac:spMkLst>
        </pc:spChg>
        <pc:spChg chg="mod">
          <ac:chgData name="Tom Suad" userId="" providerId="" clId="Web-{2C539B76-43A6-4C60-95F4-AD5941BDD407}" dt="2021-05-02T07:36:50.707" v="58" actId="20577"/>
          <ac:spMkLst>
            <pc:docMk/>
            <pc:sldMk cId="4141614625" sldId="277"/>
            <ac:spMk id="21" creationId="{30AB8D6E-2B99-4900-91F5-237C49780507}"/>
          </ac:spMkLst>
        </pc:spChg>
        <pc:spChg chg="del mod">
          <ac:chgData name="Tom Suad" userId="" providerId="" clId="Web-{2C539B76-43A6-4C60-95F4-AD5941BDD407}" dt="2021-05-02T07:36:51.332" v="59"/>
          <ac:spMkLst>
            <pc:docMk/>
            <pc:sldMk cId="4141614625" sldId="277"/>
            <ac:spMk id="38" creationId="{8F0E3DA5-95B8-4AEC-AFAF-7902299FC266}"/>
          </ac:spMkLst>
        </pc:spChg>
        <pc:cxnChg chg="del mod">
          <ac:chgData name="Tom Suad" userId="" providerId="" clId="Web-{2C539B76-43A6-4C60-95F4-AD5941BDD407}" dt="2021-05-02T07:36:52.473" v="60"/>
          <ac:cxnSpMkLst>
            <pc:docMk/>
            <pc:sldMk cId="4141614625" sldId="277"/>
            <ac:cxnSpMk id="25" creationId="{C611F2D2-026E-4E8D-989C-1E431BF3B3B3}"/>
          </ac:cxnSpMkLst>
        </pc:cxnChg>
      </pc:sldChg>
      <pc:sldChg chg="addSp delSp modSp delAnim">
        <pc:chgData name="Tom Suad" userId="" providerId="" clId="Web-{2C539B76-43A6-4C60-95F4-AD5941BDD407}" dt="2021-05-02T07:35:40.065" v="36" actId="20577"/>
        <pc:sldMkLst>
          <pc:docMk/>
          <pc:sldMk cId="3335227421" sldId="278"/>
        </pc:sldMkLst>
        <pc:spChg chg="mod">
          <ac:chgData name="Tom Suad" userId="" providerId="" clId="Web-{2C539B76-43A6-4C60-95F4-AD5941BDD407}" dt="2021-05-02T07:33:48.595" v="4" actId="20577"/>
          <ac:spMkLst>
            <pc:docMk/>
            <pc:sldMk cId="3335227421" sldId="278"/>
            <ac:spMk id="6" creationId="{BB41D5E7-7935-4033-A29C-A4182A08343B}"/>
          </ac:spMkLst>
        </pc:spChg>
        <pc:spChg chg="mod">
          <ac:chgData name="Tom Suad" userId="" providerId="" clId="Web-{2C539B76-43A6-4C60-95F4-AD5941BDD407}" dt="2021-05-02T07:35:36.237" v="34" actId="20577"/>
          <ac:spMkLst>
            <pc:docMk/>
            <pc:sldMk cId="3335227421" sldId="278"/>
            <ac:spMk id="8" creationId="{6F5B23CC-17D8-40FE-B0B2-ABE0AF1B8A92}"/>
          </ac:spMkLst>
        </pc:spChg>
        <pc:spChg chg="del">
          <ac:chgData name="Tom Suad" userId="" providerId="" clId="Web-{2C539B76-43A6-4C60-95F4-AD5941BDD407}" dt="2021-05-02T07:34:39.939" v="12"/>
          <ac:spMkLst>
            <pc:docMk/>
            <pc:sldMk cId="3335227421" sldId="278"/>
            <ac:spMk id="9" creationId="{9FAEB39B-DAFC-48EE-97D0-A05C70D9D5E2}"/>
          </ac:spMkLst>
        </pc:spChg>
        <pc:spChg chg="mod">
          <ac:chgData name="Tom Suad" userId="" providerId="" clId="Web-{2C539B76-43A6-4C60-95F4-AD5941BDD407}" dt="2021-05-02T07:35:18.690" v="31" actId="20577"/>
          <ac:spMkLst>
            <pc:docMk/>
            <pc:sldMk cId="3335227421" sldId="278"/>
            <ac:spMk id="10" creationId="{CA308B49-AA42-4B7B-8A80-C59E8BE175CB}"/>
          </ac:spMkLst>
        </pc:spChg>
        <pc:spChg chg="mod">
          <ac:chgData name="Tom Suad" userId="" providerId="" clId="Web-{2C539B76-43A6-4C60-95F4-AD5941BDD407}" dt="2021-05-02T07:35:40.065" v="36" actId="20577"/>
          <ac:spMkLst>
            <pc:docMk/>
            <pc:sldMk cId="3335227421" sldId="278"/>
            <ac:spMk id="11" creationId="{CDA760D2-F3F8-4D1C-A012-1A9ABB456A16}"/>
          </ac:spMkLst>
        </pc:spChg>
        <pc:spChg chg="mod">
          <ac:chgData name="Tom Suad" userId="" providerId="" clId="Web-{2C539B76-43A6-4C60-95F4-AD5941BDD407}" dt="2021-05-02T07:35:13.877" v="29" actId="1076"/>
          <ac:spMkLst>
            <pc:docMk/>
            <pc:sldMk cId="3335227421" sldId="278"/>
            <ac:spMk id="12" creationId="{12BCC7C5-046F-4BFE-829D-FBA346E249A6}"/>
          </ac:spMkLst>
        </pc:spChg>
        <pc:spChg chg="del">
          <ac:chgData name="Tom Suad" userId="" providerId="" clId="Web-{2C539B76-43A6-4C60-95F4-AD5941BDD407}" dt="2021-05-02T07:35:04.221" v="25"/>
          <ac:spMkLst>
            <pc:docMk/>
            <pc:sldMk cId="3335227421" sldId="278"/>
            <ac:spMk id="13" creationId="{0AD45C82-8EAB-4800-A142-1F8CBC0E00A2}"/>
          </ac:spMkLst>
        </pc:spChg>
        <pc:spChg chg="add mod">
          <ac:chgData name="Tom Suad" userId="" providerId="" clId="Web-{2C539B76-43A6-4C60-95F4-AD5941BDD407}" dt="2021-05-02T07:35:27.987" v="33" actId="20577"/>
          <ac:spMkLst>
            <pc:docMk/>
            <pc:sldMk cId="3335227421" sldId="278"/>
            <ac:spMk id="15" creationId="{1B361875-58E1-4271-90E8-FFC126B599D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DE2F4-FFCB-4BFF-8B5D-C050E885B6DA}" type="datetimeFigureOut">
              <a:rPr lang="en-US"/>
              <a:t>5/8/2022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3BF04-B839-4EC1-9AFD-8ADC785EE75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3BF04-B839-4EC1-9AFD-8ADC785EE75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72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3BF04-B839-4EC1-9AFD-8ADC785EE759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93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3BF04-B839-4EC1-9AFD-8ADC785EE759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67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3BF04-B839-4EC1-9AFD-8ADC785EE759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36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3BF04-B839-4EC1-9AFD-8ADC785EE759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29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3BF04-B839-4EC1-9AFD-8ADC785EE75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04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3BF04-B839-4EC1-9AFD-8ADC785EE75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90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3BF04-B839-4EC1-9AFD-8ADC785EE75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69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3BF04-B839-4EC1-9AFD-8ADC785EE75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02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3BF04-B839-4EC1-9AFD-8ADC785EE759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67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3BF04-B839-4EC1-9AFD-8ADC785EE75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32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3BF04-B839-4EC1-9AFD-8ADC785EE759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3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3BF04-B839-4EC1-9AFD-8ADC785EE759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91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 err="1">
                <a:solidFill>
                  <a:srgbClr val="262626"/>
                </a:solidFill>
                <a:latin typeface="Century Gothic"/>
              </a:rPr>
              <a:t>תרגול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שפות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 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תכנות</a:t>
            </a:r>
            <a:r>
              <a:rPr lang="he-IL" dirty="0">
                <a:solidFill>
                  <a:srgbClr val="262626"/>
                </a:solidFill>
                <a:latin typeface="Century Gothic"/>
                <a:cs typeface="Gisha"/>
              </a:rPr>
              <a:t> </a:t>
            </a:r>
            <a:r>
              <a:rPr lang="he-IL" dirty="0" smtClean="0">
                <a:solidFill>
                  <a:srgbClr val="262626"/>
                </a:solidFill>
                <a:latin typeface="Century Gothic"/>
                <a:cs typeface="Gisha"/>
              </a:rPr>
              <a:t>9</a:t>
            </a:r>
            <a:endParaRPr lang="en-US" dirty="0">
              <a:solidFill>
                <a:srgbClr val="262626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5529" y="4777379"/>
            <a:ext cx="8915399" cy="1126283"/>
          </a:xfrm>
        </p:spPr>
        <p:txBody>
          <a:bodyPr/>
          <a:lstStyle/>
          <a:p>
            <a:pPr algn="r" rtl="1"/>
            <a:r>
              <a:rPr lang="en-US" dirty="0"/>
              <a:t>WAE evaluation</a:t>
            </a:r>
            <a:endParaRPr lang="en-US" dirty="0">
              <a:solidFill>
                <a:srgbClr val="595959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err="1">
                <a:solidFill>
                  <a:srgbClr val="262626"/>
                </a:solidFill>
                <a:latin typeface="Century Gothic"/>
              </a:rPr>
              <a:t>חשבו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את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הביטוי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הבא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328759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he-IL" dirty="0"/>
              <a:t>הראו את חישוב </a:t>
            </a:r>
            <a:r>
              <a:rPr lang="en-US" dirty="0"/>
              <a:t>parse</a:t>
            </a:r>
            <a:r>
              <a:rPr lang="he-IL" dirty="0"/>
              <a:t> (בנו AST).</a:t>
            </a:r>
            <a:endParaRPr lang="en-US" dirty="0"/>
          </a:p>
          <a:p>
            <a:pPr algn="r" rtl="1"/>
            <a:r>
              <a:rPr lang="he-IL" dirty="0"/>
              <a:t>הראו את חישוב </a:t>
            </a:r>
            <a:r>
              <a:rPr lang="en-US" dirty="0"/>
              <a:t>eval</a:t>
            </a:r>
            <a:r>
              <a:rPr lang="he-IL" dirty="0"/>
              <a:t>.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1D5E7-7935-4033-A29C-A4182A08343B}"/>
              </a:ext>
            </a:extLst>
          </p:cNvPr>
          <p:cNvSpPr txBox="1"/>
          <p:nvPr/>
        </p:nvSpPr>
        <p:spPr>
          <a:xfrm>
            <a:off x="857250" y="1460918"/>
            <a:ext cx="10653153" cy="1292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600" b="1" dirty="0">
                <a:solidFill>
                  <a:srgbClr val="6F3E0C"/>
                </a:solidFill>
                <a:latin typeface="Courier New"/>
                <a:cs typeface="Courier New"/>
              </a:rPr>
              <a:t>(run "{with {x 3} {+ x 2}}")</a:t>
            </a:r>
            <a:endParaRPr lang="en-US" sz="2600" b="1" dirty="0"/>
          </a:p>
          <a:p>
            <a:pPr algn="just"/>
            <a:endParaRPr lang="en-US" sz="2600" b="1" dirty="0">
              <a:solidFill>
                <a:srgbClr val="6F3E0C"/>
              </a:solidFill>
              <a:latin typeface="Courier New"/>
              <a:cs typeface="Courier New"/>
            </a:endParaRPr>
          </a:p>
          <a:p>
            <a:pPr algn="just"/>
            <a:r>
              <a:rPr lang="en-US" sz="2600" b="1" dirty="0">
                <a:solidFill>
                  <a:srgbClr val="6F3E0C"/>
                </a:solidFill>
                <a:latin typeface="Courier New"/>
                <a:cs typeface="Courier New"/>
              </a:rPr>
              <a:t>(run "{with {x {- 5 2}} {with {y x} {- x y}}}")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659816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err="1">
                <a:solidFill>
                  <a:srgbClr val="262626"/>
                </a:solidFill>
                <a:latin typeface="Century Gothic"/>
              </a:rPr>
              <a:t>חשבו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את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הביטוי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הבא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8186" y="2230237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he-IL" dirty="0"/>
              <a:t>הראו את חישוב </a:t>
            </a:r>
            <a:r>
              <a:rPr lang="en-US" dirty="0"/>
              <a:t>parse</a:t>
            </a:r>
            <a:r>
              <a:rPr lang="he-IL" dirty="0"/>
              <a:t> (בנו AST).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1D5E7-7935-4033-A29C-A4182A08343B}"/>
              </a:ext>
            </a:extLst>
          </p:cNvPr>
          <p:cNvSpPr txBox="1"/>
          <p:nvPr/>
        </p:nvSpPr>
        <p:spPr>
          <a:xfrm>
            <a:off x="857250" y="1460918"/>
            <a:ext cx="10653153" cy="4924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600" b="1" dirty="0">
                <a:solidFill>
                  <a:srgbClr val="6F3E0C"/>
                </a:solidFill>
                <a:latin typeface="Courier New"/>
                <a:cs typeface="Courier New"/>
              </a:rPr>
              <a:t>(run "{with {x 3} {+ x 2}}")</a:t>
            </a:r>
            <a:endParaRPr lang="en-US" sz="2600" b="1" dirty="0"/>
          </a:p>
        </p:txBody>
      </p:sp>
      <p:cxnSp>
        <p:nvCxnSpPr>
          <p:cNvPr id="44" name="Straight Connector 16">
            <a:extLst>
              <a:ext uri="{FF2B5EF4-FFF2-40B4-BE49-F238E27FC236}">
                <a16:creationId xmlns:a16="http://schemas.microsoft.com/office/drawing/2014/main" id="{85002872-15D5-45F7-A4DA-D2CCD61E77A0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3132789" y="3067410"/>
            <a:ext cx="92403" cy="554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">
            <a:extLst>
              <a:ext uri="{FF2B5EF4-FFF2-40B4-BE49-F238E27FC236}">
                <a16:creationId xmlns:a16="http://schemas.microsoft.com/office/drawing/2014/main" id="{8318D714-9346-45C5-854D-E2E1ACD35DAD}"/>
              </a:ext>
            </a:extLst>
          </p:cNvPr>
          <p:cNvSpPr/>
          <p:nvPr/>
        </p:nvSpPr>
        <p:spPr>
          <a:xfrm>
            <a:off x="2606857" y="2512927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With</a:t>
            </a:r>
            <a:endParaRPr lang="en-IL" dirty="0"/>
          </a:p>
        </p:txBody>
      </p:sp>
      <p:sp>
        <p:nvSpPr>
          <p:cNvPr id="47" name="Rectangle 6">
            <a:extLst>
              <a:ext uri="{FF2B5EF4-FFF2-40B4-BE49-F238E27FC236}">
                <a16:creationId xmlns:a16="http://schemas.microsoft.com/office/drawing/2014/main" id="{36A399F2-DAB6-4916-BB64-4E7FC1A558F9}"/>
              </a:ext>
            </a:extLst>
          </p:cNvPr>
          <p:cNvSpPr/>
          <p:nvPr/>
        </p:nvSpPr>
        <p:spPr>
          <a:xfrm>
            <a:off x="2699260" y="3621893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ea typeface="+mn-lt"/>
              <a:cs typeface="+mn-lt"/>
            </a:endParaRPr>
          </a:p>
          <a:p>
            <a:pPr algn="ctr"/>
            <a:r>
              <a:rPr lang="en-US" dirty="0">
                <a:ea typeface="+mn-lt"/>
                <a:cs typeface="+mn-lt"/>
              </a:rPr>
              <a:t>Num 3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2024A1A4-4CA7-4BBB-88B5-E4C044596FE6}"/>
              </a:ext>
            </a:extLst>
          </p:cNvPr>
          <p:cNvSpPr/>
          <p:nvPr/>
        </p:nvSpPr>
        <p:spPr>
          <a:xfrm>
            <a:off x="1361869" y="3626358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‘x</a:t>
            </a:r>
            <a:endParaRPr lang="en-IL" dirty="0"/>
          </a:p>
        </p:txBody>
      </p:sp>
      <p:cxnSp>
        <p:nvCxnSpPr>
          <p:cNvPr id="52" name="Straight Connector 14">
            <a:extLst>
              <a:ext uri="{FF2B5EF4-FFF2-40B4-BE49-F238E27FC236}">
                <a16:creationId xmlns:a16="http://schemas.microsoft.com/office/drawing/2014/main" id="{4F3F8C55-DB57-48C6-AFDF-35FE01ACC305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>
          <a:xfrm flipH="1">
            <a:off x="1887801" y="3067410"/>
            <a:ext cx="1244988" cy="558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18">
            <a:extLst>
              <a:ext uri="{FF2B5EF4-FFF2-40B4-BE49-F238E27FC236}">
                <a16:creationId xmlns:a16="http://schemas.microsoft.com/office/drawing/2014/main" id="{B2CEB560-0025-47DF-B9BB-5E242CFACFA3}"/>
              </a:ext>
            </a:extLst>
          </p:cNvPr>
          <p:cNvCxnSpPr>
            <a:cxnSpLocks/>
            <a:stCxn id="45" idx="2"/>
            <a:endCxn id="58" idx="0"/>
          </p:cNvCxnSpPr>
          <p:nvPr/>
        </p:nvCxnSpPr>
        <p:spPr>
          <a:xfrm>
            <a:off x="3132789" y="3067410"/>
            <a:ext cx="2267157" cy="554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45">
            <a:extLst>
              <a:ext uri="{FF2B5EF4-FFF2-40B4-BE49-F238E27FC236}">
                <a16:creationId xmlns:a16="http://schemas.microsoft.com/office/drawing/2014/main" id="{30AB8D6E-2B99-4900-91F5-237C49780507}"/>
              </a:ext>
            </a:extLst>
          </p:cNvPr>
          <p:cNvSpPr/>
          <p:nvPr/>
        </p:nvSpPr>
        <p:spPr>
          <a:xfrm>
            <a:off x="4874014" y="3621893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Add</a:t>
            </a:r>
            <a:endParaRPr lang="en-IL" dirty="0"/>
          </a:p>
        </p:txBody>
      </p:sp>
      <p:cxnSp>
        <p:nvCxnSpPr>
          <p:cNvPr id="61" name="Straight Connector 55">
            <a:extLst>
              <a:ext uri="{FF2B5EF4-FFF2-40B4-BE49-F238E27FC236}">
                <a16:creationId xmlns:a16="http://schemas.microsoft.com/office/drawing/2014/main" id="{B4B43D53-5A86-48A8-8101-234E9882453F}"/>
              </a:ext>
            </a:extLst>
          </p:cNvPr>
          <p:cNvCxnSpPr>
            <a:cxnSpLocks/>
            <a:stCxn id="58" idx="2"/>
            <a:endCxn id="76" idx="0"/>
          </p:cNvCxnSpPr>
          <p:nvPr/>
        </p:nvCxnSpPr>
        <p:spPr>
          <a:xfrm flipH="1">
            <a:off x="5127771" y="4176376"/>
            <a:ext cx="272175" cy="531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57">
            <a:extLst>
              <a:ext uri="{FF2B5EF4-FFF2-40B4-BE49-F238E27FC236}">
                <a16:creationId xmlns:a16="http://schemas.microsoft.com/office/drawing/2014/main" id="{C611F2D2-026E-4E8D-989C-1E431BF3B3B3}"/>
              </a:ext>
            </a:extLst>
          </p:cNvPr>
          <p:cNvCxnSpPr>
            <a:cxnSpLocks/>
            <a:stCxn id="58" idx="2"/>
            <a:endCxn id="75" idx="0"/>
          </p:cNvCxnSpPr>
          <p:nvPr/>
        </p:nvCxnSpPr>
        <p:spPr>
          <a:xfrm>
            <a:off x="5399946" y="4176376"/>
            <a:ext cx="1122890" cy="534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47">
            <a:extLst>
              <a:ext uri="{FF2B5EF4-FFF2-40B4-BE49-F238E27FC236}">
                <a16:creationId xmlns:a16="http://schemas.microsoft.com/office/drawing/2014/main" id="{8F0E3DA5-95B8-4AEC-AFAF-7902299FC266}"/>
              </a:ext>
            </a:extLst>
          </p:cNvPr>
          <p:cNvSpPr/>
          <p:nvPr/>
        </p:nvSpPr>
        <p:spPr>
          <a:xfrm>
            <a:off x="5996904" y="4711093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Num 2</a:t>
            </a:r>
            <a:endParaRPr lang="en-IL" dirty="0"/>
          </a:p>
        </p:txBody>
      </p:sp>
      <p:sp>
        <p:nvSpPr>
          <p:cNvPr id="76" name="Rectangle 48">
            <a:extLst>
              <a:ext uri="{FF2B5EF4-FFF2-40B4-BE49-F238E27FC236}">
                <a16:creationId xmlns:a16="http://schemas.microsoft.com/office/drawing/2014/main" id="{A8A34C11-59FD-4754-9B6A-FA3B406692DE}"/>
              </a:ext>
            </a:extLst>
          </p:cNvPr>
          <p:cNvSpPr/>
          <p:nvPr/>
        </p:nvSpPr>
        <p:spPr>
          <a:xfrm>
            <a:off x="4601839" y="4708271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Id ‘x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6280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58" grpId="0" animBg="1"/>
      <p:bldP spid="75" grpId="0" animBg="1"/>
      <p:bldP spid="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err="1">
                <a:solidFill>
                  <a:srgbClr val="262626"/>
                </a:solidFill>
                <a:latin typeface="Century Gothic"/>
              </a:rPr>
              <a:t>חשבו</a:t>
            </a:r>
            <a:r>
              <a:rPr lang="en-US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err="1">
                <a:solidFill>
                  <a:srgbClr val="262626"/>
                </a:solidFill>
                <a:latin typeface="Century Gothic"/>
              </a:rPr>
              <a:t>את</a:t>
            </a:r>
            <a:r>
              <a:rPr lang="en-US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err="1">
                <a:solidFill>
                  <a:srgbClr val="262626"/>
                </a:solidFill>
                <a:latin typeface="Century Gothic"/>
              </a:rPr>
              <a:t>הביטוי</a:t>
            </a:r>
            <a:r>
              <a:rPr lang="en-US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err="1">
                <a:solidFill>
                  <a:srgbClr val="262626"/>
                </a:solidFill>
                <a:latin typeface="Century Gothic"/>
              </a:rPr>
              <a:t>הבא</a:t>
            </a:r>
            <a:r>
              <a:rPr lang="en-US">
                <a:solidFill>
                  <a:srgbClr val="262626"/>
                </a:solidFill>
                <a:latin typeface="Century Gothic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1D5E7-7935-4033-A29C-A4182A08343B}"/>
              </a:ext>
            </a:extLst>
          </p:cNvPr>
          <p:cNvSpPr txBox="1"/>
          <p:nvPr/>
        </p:nvSpPr>
        <p:spPr>
          <a:xfrm>
            <a:off x="857250" y="1460918"/>
            <a:ext cx="10653153" cy="4924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600" b="1" dirty="0">
                <a:solidFill>
                  <a:srgbClr val="6F3E0C"/>
                </a:solidFill>
                <a:latin typeface="Courier New"/>
                <a:cs typeface="Courier New"/>
              </a:rPr>
              <a:t>(run "{with {x 3} {+ x 2}}")</a:t>
            </a:r>
            <a:endParaRPr lang="en-US" sz="2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B23CC-17D8-40FE-B0B2-ABE0AF1B8A92}"/>
              </a:ext>
            </a:extLst>
          </p:cNvPr>
          <p:cNvSpPr txBox="1"/>
          <p:nvPr/>
        </p:nvSpPr>
        <p:spPr>
          <a:xfrm>
            <a:off x="1377387" y="2737664"/>
            <a:ext cx="7813831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eval1:(</a:t>
            </a:r>
            <a:r>
              <a:rPr lang="pt-BR" b="1" dirty="0" err="1">
                <a:solidFill>
                  <a:srgbClr val="6F3E0C"/>
                </a:solidFill>
                <a:latin typeface="Courier New"/>
                <a:cs typeface="Courier New"/>
              </a:rPr>
              <a:t>With</a:t>
            </a:r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 (‘x (Num 3)) (</a:t>
            </a:r>
            <a:r>
              <a:rPr lang="pt-BR" b="1" dirty="0" err="1">
                <a:solidFill>
                  <a:srgbClr val="6F3E0C"/>
                </a:solidFill>
                <a:latin typeface="Courier New"/>
                <a:cs typeface="Courier New"/>
              </a:rPr>
              <a:t>Add</a:t>
            </a:r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 (Id ‘x) (Num 2)))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res1: _____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eval2:(Num 3)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res2: _____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eval3:(</a:t>
            </a:r>
            <a:r>
              <a:rPr lang="pt-BR" b="1" dirty="0" err="1">
                <a:solidFill>
                  <a:srgbClr val="6F3E0C"/>
                </a:solidFill>
                <a:latin typeface="Courier New"/>
                <a:cs typeface="Courier New"/>
              </a:rPr>
              <a:t>Add</a:t>
            </a:r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 (Num 3) (Num 2))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res3: _____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eval4:(Num 3)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res4: _____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eval5:(Num 2)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res5: _____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271BAD9-D8A4-4274-9464-F5BB064027C8}"/>
              </a:ext>
            </a:extLst>
          </p:cNvPr>
          <p:cNvSpPr txBox="1"/>
          <p:nvPr/>
        </p:nvSpPr>
        <p:spPr>
          <a:xfrm>
            <a:off x="687388" y="3590388"/>
            <a:ext cx="689999" cy="81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CA308B49-AA42-4B7B-8A80-C59E8BE175CB}"/>
              </a:ext>
            </a:extLst>
          </p:cNvPr>
          <p:cNvSpPr txBox="1"/>
          <p:nvPr/>
        </p:nvSpPr>
        <p:spPr>
          <a:xfrm>
            <a:off x="2427168" y="3562237"/>
            <a:ext cx="689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3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CDA760D2-F3F8-4D1C-A012-1A9ABB456A16}"/>
              </a:ext>
            </a:extLst>
          </p:cNvPr>
          <p:cNvSpPr txBox="1"/>
          <p:nvPr/>
        </p:nvSpPr>
        <p:spPr>
          <a:xfrm>
            <a:off x="2427167" y="4661331"/>
            <a:ext cx="689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3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12BCC7C5-046F-4BFE-829D-FBA346E249A6}"/>
              </a:ext>
            </a:extLst>
          </p:cNvPr>
          <p:cNvSpPr txBox="1"/>
          <p:nvPr/>
        </p:nvSpPr>
        <p:spPr>
          <a:xfrm>
            <a:off x="2392531" y="5233277"/>
            <a:ext cx="68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2</a:t>
            </a:r>
            <a:endParaRPr lang="en-IL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3BE656F3-A127-41A9-B98B-861ADD6CA5C8}"/>
              </a:ext>
            </a:extLst>
          </p:cNvPr>
          <p:cNvSpPr txBox="1"/>
          <p:nvPr/>
        </p:nvSpPr>
        <p:spPr>
          <a:xfrm>
            <a:off x="2427167" y="2996112"/>
            <a:ext cx="689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5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D396E47-7630-4818-9D59-51B83A89C04E}"/>
              </a:ext>
            </a:extLst>
          </p:cNvPr>
          <p:cNvSpPr txBox="1">
            <a:spLocks/>
          </p:cNvSpPr>
          <p:nvPr/>
        </p:nvSpPr>
        <p:spPr>
          <a:xfrm>
            <a:off x="2518186" y="2230237"/>
            <a:ext cx="8915400" cy="406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/>
              <a:t>הראו את חישוב </a:t>
            </a:r>
            <a:r>
              <a:rPr lang="en-US"/>
              <a:t>eval</a:t>
            </a:r>
            <a:r>
              <a:rPr lang="he-IL"/>
              <a:t>.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15" name="תיבת טקסט 12">
            <a:extLst>
              <a:ext uri="{FF2B5EF4-FFF2-40B4-BE49-F238E27FC236}">
                <a16:creationId xmlns:a16="http://schemas.microsoft.com/office/drawing/2014/main" id="{1B361875-58E1-4271-90E8-FFC126B599D4}"/>
              </a:ext>
            </a:extLst>
          </p:cNvPr>
          <p:cNvSpPr txBox="1"/>
          <p:nvPr/>
        </p:nvSpPr>
        <p:spPr>
          <a:xfrm>
            <a:off x="2357894" y="4126717"/>
            <a:ext cx="689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3522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err="1">
                <a:solidFill>
                  <a:srgbClr val="262626"/>
                </a:solidFill>
                <a:latin typeface="Century Gothic"/>
              </a:rPr>
              <a:t>חשבו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את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הביטוי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הבא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1D5E7-7935-4033-A29C-A4182A08343B}"/>
              </a:ext>
            </a:extLst>
          </p:cNvPr>
          <p:cNvSpPr txBox="1"/>
          <p:nvPr/>
        </p:nvSpPr>
        <p:spPr>
          <a:xfrm>
            <a:off x="857250" y="1460918"/>
            <a:ext cx="10653153" cy="4924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600" b="1" dirty="0">
                <a:solidFill>
                  <a:srgbClr val="6F3E0C"/>
                </a:solidFill>
                <a:latin typeface="Courier New"/>
                <a:cs typeface="Courier New"/>
              </a:rPr>
              <a:t>(run "{with {x {- 5 2}} {with {y x} {- x y}}}")</a:t>
            </a:r>
            <a:endParaRPr lang="en-US" sz="2600" b="1" dirty="0"/>
          </a:p>
        </p:txBody>
      </p:sp>
      <p:cxnSp>
        <p:nvCxnSpPr>
          <p:cNvPr id="7" name="Straight Connector 16">
            <a:extLst>
              <a:ext uri="{FF2B5EF4-FFF2-40B4-BE49-F238E27FC236}">
                <a16:creationId xmlns:a16="http://schemas.microsoft.com/office/drawing/2014/main" id="{85002872-15D5-45F7-A4DA-D2CCD61E77A0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3098810" y="3013110"/>
            <a:ext cx="0" cy="69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">
            <a:extLst>
              <a:ext uri="{FF2B5EF4-FFF2-40B4-BE49-F238E27FC236}">
                <a16:creationId xmlns:a16="http://schemas.microsoft.com/office/drawing/2014/main" id="{8318D714-9346-45C5-854D-E2E1ACD35DAD}"/>
              </a:ext>
            </a:extLst>
          </p:cNvPr>
          <p:cNvSpPr/>
          <p:nvPr/>
        </p:nvSpPr>
        <p:spPr>
          <a:xfrm>
            <a:off x="2572878" y="2458627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With</a:t>
            </a:r>
            <a:endParaRPr lang="en-IL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59EEDBC9-267F-45C8-B72C-E985F13C1067}"/>
              </a:ext>
            </a:extLst>
          </p:cNvPr>
          <p:cNvSpPr/>
          <p:nvPr/>
        </p:nvSpPr>
        <p:spPr>
          <a:xfrm>
            <a:off x="5692254" y="3709885"/>
            <a:ext cx="983143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With</a:t>
            </a:r>
            <a:endParaRPr lang="en-IL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36A399F2-DAB6-4916-BB64-4E7FC1A558F9}"/>
              </a:ext>
            </a:extLst>
          </p:cNvPr>
          <p:cNvSpPr/>
          <p:nvPr/>
        </p:nvSpPr>
        <p:spPr>
          <a:xfrm>
            <a:off x="2572878" y="3706892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Sub</a:t>
            </a:r>
            <a:endParaRPr lang="en-IL" dirty="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2024A1A4-4CA7-4BBB-88B5-E4C044596FE6}"/>
              </a:ext>
            </a:extLst>
          </p:cNvPr>
          <p:cNvSpPr/>
          <p:nvPr/>
        </p:nvSpPr>
        <p:spPr>
          <a:xfrm>
            <a:off x="1065556" y="3712481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D257B28C-6D4F-4D20-8807-4C4E64FF098E}"/>
              </a:ext>
            </a:extLst>
          </p:cNvPr>
          <p:cNvSpPr/>
          <p:nvPr/>
        </p:nvSpPr>
        <p:spPr>
          <a:xfrm>
            <a:off x="3150640" y="4630746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Num 2</a:t>
            </a:r>
            <a:endParaRPr lang="en-IL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8EC47DCE-4A5F-4583-9921-9141A052FD46}"/>
              </a:ext>
            </a:extLst>
          </p:cNvPr>
          <p:cNvSpPr/>
          <p:nvPr/>
        </p:nvSpPr>
        <p:spPr>
          <a:xfrm>
            <a:off x="1801160" y="4631473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Num 5</a:t>
            </a:r>
            <a:endParaRPr lang="en-IL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F0904E73-490B-4721-AFE5-6AF3F65287B3}"/>
              </a:ext>
            </a:extLst>
          </p:cNvPr>
          <p:cNvSpPr/>
          <p:nvPr/>
        </p:nvSpPr>
        <p:spPr>
          <a:xfrm>
            <a:off x="4904822" y="4630746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‘y</a:t>
            </a:r>
            <a:endParaRPr lang="en-IL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3F8C55-DB57-48C6-AFDF-35FE01ACC305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1591488" y="3013110"/>
            <a:ext cx="1507322" cy="699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8">
            <a:extLst>
              <a:ext uri="{FF2B5EF4-FFF2-40B4-BE49-F238E27FC236}">
                <a16:creationId xmlns:a16="http://schemas.microsoft.com/office/drawing/2014/main" id="{B2CEB560-0025-47DF-B9BB-5E242CFACFA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098810" y="3013110"/>
            <a:ext cx="3085016" cy="696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1">
            <a:extLst>
              <a:ext uri="{FF2B5EF4-FFF2-40B4-BE49-F238E27FC236}">
                <a16:creationId xmlns:a16="http://schemas.microsoft.com/office/drawing/2014/main" id="{E0240E52-9DD3-4B05-BAE5-5DB420F97EE3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2327092" y="4261375"/>
            <a:ext cx="771718" cy="370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3">
            <a:extLst>
              <a:ext uri="{FF2B5EF4-FFF2-40B4-BE49-F238E27FC236}">
                <a16:creationId xmlns:a16="http://schemas.microsoft.com/office/drawing/2014/main" id="{1198F91A-25C5-4D14-B05E-CA7FC5823E80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3098810" y="4261375"/>
            <a:ext cx="577762" cy="369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42">
            <a:extLst>
              <a:ext uri="{FF2B5EF4-FFF2-40B4-BE49-F238E27FC236}">
                <a16:creationId xmlns:a16="http://schemas.microsoft.com/office/drawing/2014/main" id="{A559F731-65C7-4DA4-8B74-67B57B6FA801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flipH="1">
            <a:off x="5430754" y="4264368"/>
            <a:ext cx="753072" cy="366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44">
            <a:extLst>
              <a:ext uri="{FF2B5EF4-FFF2-40B4-BE49-F238E27FC236}">
                <a16:creationId xmlns:a16="http://schemas.microsoft.com/office/drawing/2014/main" id="{E40A61BB-4A04-4BE9-A231-33384ADFCAE8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6183826" y="4264368"/>
            <a:ext cx="1030777" cy="36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45">
            <a:extLst>
              <a:ext uri="{FF2B5EF4-FFF2-40B4-BE49-F238E27FC236}">
                <a16:creationId xmlns:a16="http://schemas.microsoft.com/office/drawing/2014/main" id="{30AB8D6E-2B99-4900-91F5-237C49780507}"/>
              </a:ext>
            </a:extLst>
          </p:cNvPr>
          <p:cNvSpPr/>
          <p:nvPr/>
        </p:nvSpPr>
        <p:spPr>
          <a:xfrm>
            <a:off x="6688671" y="4630745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ea typeface="+mn-lt"/>
                <a:cs typeface="+mn-lt"/>
              </a:rPr>
              <a:t>Id ‘x</a:t>
            </a:r>
          </a:p>
        </p:txBody>
      </p:sp>
      <p:sp>
        <p:nvSpPr>
          <p:cNvPr id="22" name="Rectangle 47">
            <a:extLst>
              <a:ext uri="{FF2B5EF4-FFF2-40B4-BE49-F238E27FC236}">
                <a16:creationId xmlns:a16="http://schemas.microsoft.com/office/drawing/2014/main" id="{9C67DB6B-7618-4DF5-A9EE-EED8ACA8806D}"/>
              </a:ext>
            </a:extLst>
          </p:cNvPr>
          <p:cNvSpPr/>
          <p:nvPr/>
        </p:nvSpPr>
        <p:spPr>
          <a:xfrm>
            <a:off x="9602788" y="5661890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Id ‘y</a:t>
            </a:r>
            <a:endParaRPr lang="en-IL" dirty="0"/>
          </a:p>
        </p:txBody>
      </p:sp>
      <p:sp>
        <p:nvSpPr>
          <p:cNvPr id="23" name="Rectangle 48">
            <a:extLst>
              <a:ext uri="{FF2B5EF4-FFF2-40B4-BE49-F238E27FC236}">
                <a16:creationId xmlns:a16="http://schemas.microsoft.com/office/drawing/2014/main" id="{6C68D56B-5BCA-410F-90A6-6C2375652D8F}"/>
              </a:ext>
            </a:extLst>
          </p:cNvPr>
          <p:cNvSpPr/>
          <p:nvPr/>
        </p:nvSpPr>
        <p:spPr>
          <a:xfrm>
            <a:off x="8189547" y="5661890"/>
            <a:ext cx="1051864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Id ‘x</a:t>
            </a:r>
            <a:endParaRPr lang="en-IL" dirty="0"/>
          </a:p>
        </p:txBody>
      </p:sp>
      <p:cxnSp>
        <p:nvCxnSpPr>
          <p:cNvPr id="26" name="Straight Connector 59">
            <a:extLst>
              <a:ext uri="{FF2B5EF4-FFF2-40B4-BE49-F238E27FC236}">
                <a16:creationId xmlns:a16="http://schemas.microsoft.com/office/drawing/2014/main" id="{40D10D56-ED74-4EC4-ACB9-AB7B6C93DAB9}"/>
              </a:ext>
            </a:extLst>
          </p:cNvPr>
          <p:cNvCxnSpPr>
            <a:cxnSpLocks/>
            <a:stCxn id="9" idx="2"/>
            <a:endCxn id="29" idx="0"/>
          </p:cNvCxnSpPr>
          <p:nvPr/>
        </p:nvCxnSpPr>
        <p:spPr>
          <a:xfrm>
            <a:off x="6183826" y="4264368"/>
            <a:ext cx="3099857" cy="36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61">
            <a:extLst>
              <a:ext uri="{FF2B5EF4-FFF2-40B4-BE49-F238E27FC236}">
                <a16:creationId xmlns:a16="http://schemas.microsoft.com/office/drawing/2014/main" id="{582850FE-3453-4985-8729-C6CC81D36439}"/>
              </a:ext>
            </a:extLst>
          </p:cNvPr>
          <p:cNvCxnSpPr>
            <a:cxnSpLocks/>
            <a:stCxn id="29" idx="2"/>
            <a:endCxn id="23" idx="0"/>
          </p:cNvCxnSpPr>
          <p:nvPr/>
        </p:nvCxnSpPr>
        <p:spPr>
          <a:xfrm flipH="1">
            <a:off x="8715479" y="5185227"/>
            <a:ext cx="568204" cy="47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63">
            <a:extLst>
              <a:ext uri="{FF2B5EF4-FFF2-40B4-BE49-F238E27FC236}">
                <a16:creationId xmlns:a16="http://schemas.microsoft.com/office/drawing/2014/main" id="{3EA54ED6-B097-4441-BFE4-6F2FAFF41627}"/>
              </a:ext>
            </a:extLst>
          </p:cNvPr>
          <p:cNvCxnSpPr>
            <a:cxnSpLocks/>
            <a:stCxn id="29" idx="2"/>
            <a:endCxn id="22" idx="0"/>
          </p:cNvCxnSpPr>
          <p:nvPr/>
        </p:nvCxnSpPr>
        <p:spPr>
          <a:xfrm>
            <a:off x="9283683" y="5185227"/>
            <a:ext cx="845037" cy="47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5">
            <a:extLst>
              <a:ext uri="{FF2B5EF4-FFF2-40B4-BE49-F238E27FC236}">
                <a16:creationId xmlns:a16="http://schemas.microsoft.com/office/drawing/2014/main" id="{E0BB49D6-6CB1-4F43-A616-FDC102944993}"/>
              </a:ext>
            </a:extLst>
          </p:cNvPr>
          <p:cNvSpPr/>
          <p:nvPr/>
        </p:nvSpPr>
        <p:spPr>
          <a:xfrm>
            <a:off x="8792111" y="4630744"/>
            <a:ext cx="983143" cy="5544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Sub</a:t>
            </a:r>
            <a:endParaRPr lang="en-IL" dirty="0"/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FB070221-2327-4E56-97EB-E534A5DAA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8186" y="2230237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he-IL" dirty="0"/>
              <a:t>הראו את חישוב </a:t>
            </a:r>
            <a:r>
              <a:rPr lang="en-US" dirty="0"/>
              <a:t>parse</a:t>
            </a:r>
            <a:r>
              <a:rPr lang="he-IL" dirty="0"/>
              <a:t> (בנו AST).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1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2" grpId="0" animBg="1"/>
      <p:bldP spid="23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err="1">
                <a:solidFill>
                  <a:srgbClr val="262626"/>
                </a:solidFill>
                <a:latin typeface="Century Gothic"/>
              </a:rPr>
              <a:t>חשבו</a:t>
            </a:r>
            <a:r>
              <a:rPr lang="en-US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err="1">
                <a:solidFill>
                  <a:srgbClr val="262626"/>
                </a:solidFill>
                <a:latin typeface="Century Gothic"/>
              </a:rPr>
              <a:t>את</a:t>
            </a:r>
            <a:r>
              <a:rPr lang="en-US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err="1">
                <a:solidFill>
                  <a:srgbClr val="262626"/>
                </a:solidFill>
                <a:latin typeface="Century Gothic"/>
              </a:rPr>
              <a:t>הביטוי</a:t>
            </a:r>
            <a:r>
              <a:rPr lang="en-US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err="1">
                <a:solidFill>
                  <a:srgbClr val="262626"/>
                </a:solidFill>
                <a:latin typeface="Century Gothic"/>
              </a:rPr>
              <a:t>הבא</a:t>
            </a:r>
            <a:r>
              <a:rPr lang="en-US">
                <a:solidFill>
                  <a:srgbClr val="262626"/>
                </a:solidFill>
                <a:latin typeface="Century Gothic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1D5E7-7935-4033-A29C-A4182A08343B}"/>
              </a:ext>
            </a:extLst>
          </p:cNvPr>
          <p:cNvSpPr txBox="1"/>
          <p:nvPr/>
        </p:nvSpPr>
        <p:spPr>
          <a:xfrm>
            <a:off x="857250" y="1460918"/>
            <a:ext cx="10653153" cy="4924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600" b="1" dirty="0">
                <a:solidFill>
                  <a:srgbClr val="6F3E0C"/>
                </a:solidFill>
                <a:latin typeface="Courier New"/>
                <a:cs typeface="Courier New"/>
              </a:rPr>
              <a:t>(run "{with {x {- 5 2}} {with {y x} {- x y}}}")</a:t>
            </a:r>
            <a:endParaRPr lang="en-US" sz="2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B23CC-17D8-40FE-B0B2-ABE0AF1B8A92}"/>
              </a:ext>
            </a:extLst>
          </p:cNvPr>
          <p:cNvSpPr txBox="1"/>
          <p:nvPr/>
        </p:nvSpPr>
        <p:spPr>
          <a:xfrm>
            <a:off x="104172" y="2741808"/>
            <a:ext cx="12087828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eval1:(With (‘x (</a:t>
            </a:r>
            <a:r>
              <a:rPr lang="en-US" b="1" dirty="0">
                <a:solidFill>
                  <a:srgbClr val="6F3E0C"/>
                </a:solidFill>
                <a:latin typeface="Courier New"/>
                <a:cs typeface="Courier New"/>
              </a:rPr>
              <a:t>Sub (Num</a:t>
            </a:r>
            <a:r>
              <a:rPr lang="he-IL" b="1" dirty="0">
                <a:solidFill>
                  <a:srgbClr val="6F3E0C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6F3E0C"/>
                </a:solidFill>
                <a:latin typeface="Courier New"/>
                <a:cs typeface="Courier New"/>
              </a:rPr>
              <a:t>5)</a:t>
            </a:r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(Num 2))) (W</a:t>
            </a:r>
            <a:r>
              <a:rPr lang="en-US" b="1" dirty="0" err="1">
                <a:solidFill>
                  <a:srgbClr val="6F3E0C"/>
                </a:solidFill>
                <a:latin typeface="Courier New"/>
                <a:cs typeface="Courier New"/>
              </a:rPr>
              <a:t>ith</a:t>
            </a:r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 (‘y (Id ‘x)) (Sub (Id ‘x) (Id ‘y))))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res1: _____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eval2:(</a:t>
            </a:r>
            <a:r>
              <a:rPr lang="en-US" b="1" dirty="0">
                <a:solidFill>
                  <a:srgbClr val="6F3E0C"/>
                </a:solidFill>
                <a:latin typeface="Courier New"/>
                <a:cs typeface="Courier New"/>
              </a:rPr>
              <a:t>Sub (Num</a:t>
            </a:r>
            <a:r>
              <a:rPr lang="he-IL" b="1" dirty="0">
                <a:solidFill>
                  <a:srgbClr val="6F3E0C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6F3E0C"/>
                </a:solidFill>
                <a:latin typeface="Courier New"/>
                <a:cs typeface="Courier New"/>
              </a:rPr>
              <a:t>5)</a:t>
            </a:r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(Num 2))</a:t>
            </a:r>
            <a:endParaRPr lang="he-IL" b="1" dirty="0">
              <a:solidFill>
                <a:srgbClr val="6F3E0C"/>
              </a:solidFill>
              <a:latin typeface="Courier New"/>
              <a:cs typeface="Courier New"/>
            </a:endParaRP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res2: _____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eval3:(Num </a:t>
            </a:r>
            <a:r>
              <a:rPr lang="he-IL" b="1" dirty="0">
                <a:solidFill>
                  <a:srgbClr val="6F3E0C"/>
                </a:solidFill>
                <a:latin typeface="Courier New"/>
                <a:cs typeface="Courier New"/>
              </a:rPr>
              <a:t>5</a:t>
            </a:r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)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res3: _____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eval4:(Num </a:t>
            </a:r>
            <a:r>
              <a:rPr lang="he-IL" b="1" dirty="0">
                <a:solidFill>
                  <a:srgbClr val="6F3E0C"/>
                </a:solidFill>
                <a:latin typeface="Courier New"/>
                <a:cs typeface="Courier New"/>
              </a:rPr>
              <a:t>2</a:t>
            </a:r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)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res4: _____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eval5:(W</a:t>
            </a:r>
            <a:r>
              <a:rPr lang="en-US" b="1" dirty="0" err="1">
                <a:solidFill>
                  <a:srgbClr val="6F3E0C"/>
                </a:solidFill>
                <a:latin typeface="Courier New"/>
                <a:cs typeface="Courier New"/>
              </a:rPr>
              <a:t>ith</a:t>
            </a:r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 (‘y (N</a:t>
            </a:r>
            <a:r>
              <a:rPr lang="en-US" b="1" dirty="0">
                <a:solidFill>
                  <a:srgbClr val="6F3E0C"/>
                </a:solidFill>
                <a:latin typeface="Courier New"/>
                <a:cs typeface="Courier New"/>
              </a:rPr>
              <a:t>um 3)</a:t>
            </a:r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) (Sub (N</a:t>
            </a:r>
            <a:r>
              <a:rPr lang="en-US" b="1" dirty="0">
                <a:solidFill>
                  <a:srgbClr val="6F3E0C"/>
                </a:solidFill>
                <a:latin typeface="Courier New"/>
                <a:cs typeface="Courier New"/>
              </a:rPr>
              <a:t>um 3</a:t>
            </a:r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) (Id ‘y)))</a:t>
            </a:r>
            <a:endParaRPr lang="he-IL" b="1" dirty="0">
              <a:solidFill>
                <a:srgbClr val="6F3E0C"/>
              </a:solidFill>
              <a:latin typeface="Courier New"/>
              <a:cs typeface="Courier New"/>
            </a:endParaRP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res5: _____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eval6:(Num 3)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res6: _____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271BAD9-D8A4-4274-9464-F5BB064027C8}"/>
              </a:ext>
            </a:extLst>
          </p:cNvPr>
          <p:cNvSpPr txBox="1"/>
          <p:nvPr/>
        </p:nvSpPr>
        <p:spPr>
          <a:xfrm>
            <a:off x="687388" y="3590388"/>
            <a:ext cx="689999" cy="81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9FAEB39B-DAFC-48EE-97D0-A05C70D9D5E2}"/>
              </a:ext>
            </a:extLst>
          </p:cNvPr>
          <p:cNvSpPr txBox="1"/>
          <p:nvPr/>
        </p:nvSpPr>
        <p:spPr>
          <a:xfrm>
            <a:off x="1189579" y="4136619"/>
            <a:ext cx="68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b="1" dirty="0">
                <a:solidFill>
                  <a:srgbClr val="6F3E0C"/>
                </a:solidFill>
                <a:latin typeface="Courier New"/>
                <a:cs typeface="Courier New"/>
              </a:rPr>
              <a:t>5</a:t>
            </a:r>
            <a:endParaRPr lang="en-IL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CA308B49-AA42-4B7B-8A80-C59E8BE175CB}"/>
              </a:ext>
            </a:extLst>
          </p:cNvPr>
          <p:cNvSpPr txBox="1"/>
          <p:nvPr/>
        </p:nvSpPr>
        <p:spPr>
          <a:xfrm>
            <a:off x="1189579" y="3586636"/>
            <a:ext cx="68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b="1" dirty="0">
                <a:solidFill>
                  <a:srgbClr val="6F3E0C"/>
                </a:solidFill>
                <a:latin typeface="Courier New"/>
                <a:cs typeface="Courier New"/>
              </a:rPr>
              <a:t>3</a:t>
            </a:r>
            <a:endParaRPr lang="en-IL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CDA760D2-F3F8-4D1C-A012-1A9ABB456A16}"/>
              </a:ext>
            </a:extLst>
          </p:cNvPr>
          <p:cNvSpPr txBox="1"/>
          <p:nvPr/>
        </p:nvSpPr>
        <p:spPr>
          <a:xfrm>
            <a:off x="1189578" y="5231253"/>
            <a:ext cx="689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0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0AD45C82-8EAB-4800-A142-1F8CBC0E00A2}"/>
              </a:ext>
            </a:extLst>
          </p:cNvPr>
          <p:cNvSpPr txBox="1"/>
          <p:nvPr/>
        </p:nvSpPr>
        <p:spPr>
          <a:xfrm>
            <a:off x="1189578" y="4687980"/>
            <a:ext cx="68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b="1" dirty="0">
                <a:solidFill>
                  <a:srgbClr val="6F3E0C"/>
                </a:solidFill>
                <a:latin typeface="Courier New"/>
                <a:cs typeface="Courier New"/>
              </a:rPr>
              <a:t>2</a:t>
            </a:r>
            <a:endParaRPr lang="en-IL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3BE656F3-A127-41A9-B98B-861ADD6CA5C8}"/>
              </a:ext>
            </a:extLst>
          </p:cNvPr>
          <p:cNvSpPr txBox="1"/>
          <p:nvPr/>
        </p:nvSpPr>
        <p:spPr>
          <a:xfrm>
            <a:off x="1189577" y="3041985"/>
            <a:ext cx="689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0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B5C0145-E678-4BA7-BCD4-ACDE6EA23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8186" y="2230237"/>
            <a:ext cx="8915400" cy="4067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he-IL" dirty="0"/>
              <a:t>הראו את חישוב </a:t>
            </a:r>
            <a:r>
              <a:rPr lang="en-US" dirty="0"/>
              <a:t>eval</a:t>
            </a:r>
            <a:r>
              <a:rPr lang="he-IL" dirty="0"/>
              <a:t>.</a:t>
            </a:r>
            <a:r>
              <a:rPr lang="en-US" dirty="0"/>
              <a:t> 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70D5ECB1-CA30-4D6F-92DF-D9E96E05355F}"/>
              </a:ext>
            </a:extLst>
          </p:cNvPr>
          <p:cNvSpPr txBox="1"/>
          <p:nvPr/>
        </p:nvSpPr>
        <p:spPr>
          <a:xfrm>
            <a:off x="7976823" y="4041649"/>
            <a:ext cx="4609338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eval7:(Sub (N</a:t>
            </a:r>
            <a:r>
              <a:rPr lang="en-US" b="1" dirty="0">
                <a:solidFill>
                  <a:srgbClr val="6F3E0C"/>
                </a:solidFill>
                <a:latin typeface="Courier New"/>
                <a:cs typeface="Courier New"/>
              </a:rPr>
              <a:t>um 3</a:t>
            </a:r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) (Num 3))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res7: _____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eval8:(Num 3)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res8: _____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eval9:(Num 3)</a:t>
            </a:r>
          </a:p>
          <a:p>
            <a:pPr algn="just"/>
            <a:r>
              <a:rPr lang="pt-BR" b="1" dirty="0">
                <a:solidFill>
                  <a:srgbClr val="6F3E0C"/>
                </a:solidFill>
                <a:latin typeface="Courier New"/>
                <a:cs typeface="Courier New"/>
              </a:rPr>
              <a:t>res9: _____</a:t>
            </a:r>
          </a:p>
          <a:p>
            <a:pPr algn="just"/>
            <a:endParaRPr lang="pt-BR" b="1" dirty="0">
              <a:solidFill>
                <a:srgbClr val="6F3E0C"/>
              </a:solidFill>
              <a:latin typeface="Courier New"/>
              <a:cs typeface="Courier New"/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EE9EA5E8-9900-4203-965D-328D29D26B05}"/>
              </a:ext>
            </a:extLst>
          </p:cNvPr>
          <p:cNvSpPr txBox="1"/>
          <p:nvPr/>
        </p:nvSpPr>
        <p:spPr>
          <a:xfrm>
            <a:off x="1224212" y="5777666"/>
            <a:ext cx="6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F3E0C"/>
                </a:solidFill>
                <a:latin typeface="Courier New"/>
                <a:cs typeface="Courier New"/>
              </a:rPr>
              <a:t>3</a:t>
            </a:r>
            <a:endParaRPr lang="en-IL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27DD3325-A280-41DD-A114-AC8B1A9B85FF}"/>
              </a:ext>
            </a:extLst>
          </p:cNvPr>
          <p:cNvSpPr txBox="1"/>
          <p:nvPr/>
        </p:nvSpPr>
        <p:spPr>
          <a:xfrm>
            <a:off x="9149964" y="4864345"/>
            <a:ext cx="68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F3E0C"/>
                </a:solidFill>
                <a:latin typeface="Courier New"/>
                <a:cs typeface="Courier New"/>
              </a:rPr>
              <a:t>3</a:t>
            </a:r>
            <a:endParaRPr lang="en-IL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43CBB8D6-8DF2-45A1-81FE-D6068BC5EF8F}"/>
              </a:ext>
            </a:extLst>
          </p:cNvPr>
          <p:cNvSpPr txBox="1"/>
          <p:nvPr/>
        </p:nvSpPr>
        <p:spPr>
          <a:xfrm>
            <a:off x="9149963" y="5415936"/>
            <a:ext cx="689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6F3E0C"/>
                </a:solidFill>
                <a:latin typeface="Courier New"/>
                <a:cs typeface="Courier New"/>
              </a:rPr>
              <a:t>3</a:t>
            </a: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5036A4D4-115C-4DAF-AB8C-1C4B26112C55}"/>
              </a:ext>
            </a:extLst>
          </p:cNvPr>
          <p:cNvSpPr txBox="1"/>
          <p:nvPr/>
        </p:nvSpPr>
        <p:spPr>
          <a:xfrm>
            <a:off x="9011064" y="4337502"/>
            <a:ext cx="689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6F3E0C"/>
                </a:solidFill>
                <a:latin typeface="Courier New"/>
                <a:cs typeface="Courier New"/>
              </a:rPr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2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  <p:bldP spid="14" grpId="0"/>
      <p:bldP spid="16" grpId="0"/>
      <p:bldP spid="17" grpId="0"/>
      <p:bldP spid="18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35833"/>
            <a:ext cx="8911687" cy="1280890"/>
          </a:xfrm>
        </p:spPr>
        <p:txBody>
          <a:bodyPr>
            <a:normAutofit/>
          </a:bodyPr>
          <a:lstStyle/>
          <a:p>
            <a:pPr algn="r" rtl="1"/>
            <a:r>
              <a:rPr lang="en-US" dirty="0" err="1">
                <a:solidFill>
                  <a:srgbClr val="262626"/>
                </a:solidFill>
                <a:latin typeface="Century Gothic"/>
              </a:rPr>
              <a:t>כתיבת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BNF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עבור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WAE</a:t>
            </a:r>
            <a:r>
              <a:rPr lang="he-IL" dirty="0">
                <a:solidFill>
                  <a:schemeClr val="tx1"/>
                </a:solidFill>
                <a:latin typeface="Century Gothic"/>
              </a:rPr>
              <a:t/>
            </a:r>
            <a:br>
              <a:rPr lang="he-IL" dirty="0">
                <a:solidFill>
                  <a:schemeClr val="tx1"/>
                </a:solidFill>
                <a:latin typeface="Century Gothic"/>
              </a:rPr>
            </a:b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שלב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ראשון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he-IL" sz="2000" b="1" dirty="0">
                <a:solidFill>
                  <a:srgbClr val="262626"/>
                </a:solidFill>
                <a:latin typeface="Century Gothic"/>
                <a:cs typeface="Gisha"/>
              </a:rPr>
              <a:t>– 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כתיבת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דקדוק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1624" y="1919597"/>
            <a:ext cx="4993184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#| BNF for the WAE language: </a:t>
            </a:r>
          </a:p>
          <a:p>
            <a:pPr algn="just"/>
            <a:endParaRPr lang="en-US">
              <a:solidFill>
                <a:srgbClr val="6F3E0C"/>
              </a:solidFill>
              <a:latin typeface="Courier New"/>
              <a:cs typeface="Courier New"/>
            </a:endParaRP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&lt;WAE&gt; ::= &lt;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num</a:t>
            </a:r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&gt; </a:t>
            </a:r>
            <a:endParaRPr lang="en-US">
              <a:latin typeface="Courier New"/>
              <a:cs typeface="Courier New"/>
            </a:endParaRP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 | { + &lt;WAE&gt; &lt;WAE&gt; } 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 | { - &lt;WAE&gt; &lt;WAE&gt; } 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 | { * &lt;WAE&gt; &lt;WAE&gt; } 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 | { / &lt;WAE&gt; &lt;WAE&gt; } 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| { with { &lt;id&gt; &lt;WAE&gt; } &lt;WAE&gt; } 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 | &lt;id&gt;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</a:t>
            </a:r>
            <a:endParaRPr lang="en-US">
              <a:solidFill>
                <a:srgbClr val="0070C0"/>
              </a:solidFill>
              <a:latin typeface="Courier New"/>
              <a:cs typeface="Courier New"/>
            </a:endParaRP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|#</a:t>
            </a:r>
          </a:p>
          <a:p>
            <a:pPr algn="just"/>
            <a:endParaRPr lang="en-US">
              <a:solidFill>
                <a:srgbClr val="6F3E0C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7989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 err="1">
                <a:solidFill>
                  <a:srgbClr val="262626"/>
                </a:solidFill>
                <a:latin typeface="Century Gothic"/>
              </a:rPr>
              <a:t>כתיבת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 parser </a:t>
            </a:r>
            <a:r>
              <a:rPr lang="en-US" dirty="0" err="1">
                <a:solidFill>
                  <a:srgbClr val="262626"/>
                </a:solidFill>
                <a:latin typeface="Century Gothic"/>
              </a:rPr>
              <a:t>עבור</a:t>
            </a:r>
            <a:r>
              <a:rPr lang="en-US" dirty="0">
                <a:solidFill>
                  <a:srgbClr val="262626"/>
                </a:solidFill>
                <a:latin typeface="Century Gothic"/>
              </a:rPr>
              <a:t> WAE </a:t>
            </a:r>
            <a:r>
              <a:rPr lang="he-IL" dirty="0">
                <a:solidFill>
                  <a:schemeClr val="tx1"/>
                </a:solidFill>
                <a:latin typeface="Century Gothic"/>
              </a:rPr>
              <a:t/>
            </a:r>
            <a:br>
              <a:rPr lang="he-IL" dirty="0">
                <a:solidFill>
                  <a:schemeClr val="tx1"/>
                </a:solidFill>
                <a:latin typeface="Century Gothic"/>
              </a:rPr>
            </a:b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שלב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 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שנ</a:t>
            </a:r>
            <a:r>
              <a:rPr lang="he-IL" sz="2000" b="1" dirty="0">
                <a:solidFill>
                  <a:srgbClr val="262626"/>
                </a:solidFill>
                <a:latin typeface="Century Gothic"/>
                <a:cs typeface="Gisha"/>
              </a:rPr>
              <a:t>י –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 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כתיבת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טיפוס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buNone/>
            </a:pPr>
            <a:r>
              <a:rPr lang="he-IL" dirty="0">
                <a:solidFill>
                  <a:srgbClr val="404040"/>
                </a:solidFill>
                <a:cs typeface="Gisha"/>
              </a:rPr>
              <a:t>בכדי להרחיב את ה-</a:t>
            </a:r>
            <a:r>
              <a:rPr lang="en-US" dirty="0">
                <a:solidFill>
                  <a:srgbClr val="404040"/>
                </a:solidFill>
              </a:rPr>
              <a:t>parser </a:t>
            </a:r>
            <a:r>
              <a:rPr lang="he-IL" dirty="0">
                <a:solidFill>
                  <a:srgbClr val="404040"/>
                </a:solidFill>
                <a:cs typeface="Gisha"/>
              </a:rPr>
              <a:t>ובהמשך גם את </a:t>
            </a:r>
            <a:r>
              <a:rPr lang="en-US" dirty="0">
                <a:solidFill>
                  <a:srgbClr val="404040"/>
                </a:solidFill>
              </a:rPr>
              <a:t>eval</a:t>
            </a:r>
            <a:r>
              <a:rPr lang="he-IL" dirty="0">
                <a:solidFill>
                  <a:srgbClr val="404040"/>
                </a:solidFill>
                <a:cs typeface="Gisha"/>
              </a:rPr>
              <a:t> נגדיר </a:t>
            </a:r>
            <a:r>
              <a:rPr lang="en-US" dirty="0" err="1">
                <a:solidFill>
                  <a:srgbClr val="404040"/>
                </a:solidFill>
              </a:rPr>
              <a:t>constractor</a:t>
            </a:r>
            <a:r>
              <a:rPr lang="he-IL" dirty="0">
                <a:solidFill>
                  <a:srgbClr val="404040"/>
                </a:solidFill>
                <a:cs typeface="Gisha"/>
              </a:rPr>
              <a:t> חדש מסוג </a:t>
            </a:r>
            <a:r>
              <a:rPr lang="en-US" dirty="0">
                <a:solidFill>
                  <a:srgbClr val="404040"/>
                </a:solidFill>
              </a:rPr>
              <a:t>WAE</a:t>
            </a:r>
            <a:r>
              <a:rPr lang="he-IL" dirty="0">
                <a:solidFill>
                  <a:srgbClr val="404040"/>
                </a:solidFill>
                <a:cs typeface="Gisha"/>
              </a:rPr>
              <a:t>:</a:t>
            </a:r>
            <a:endParaRPr lang="en-US" dirty="0">
              <a:solidFill>
                <a:srgbClr val="404040"/>
              </a:solidFill>
              <a:cs typeface="Gisha"/>
            </a:endParaRPr>
          </a:p>
          <a:p>
            <a:pPr marL="0" indent="0" algn="r" rtl="1">
              <a:buNone/>
            </a:pPr>
            <a:endParaRPr lang="en-US" dirty="0">
              <a:solidFill>
                <a:srgbClr val="404040"/>
              </a:solidFill>
              <a:latin typeface="Century Gothic"/>
            </a:endParaRPr>
          </a:p>
          <a:p>
            <a:pPr marL="0" indent="0" algn="r" rtl="1">
              <a:buNone/>
            </a:pPr>
            <a:endParaRPr lang="en-US" dirty="0">
              <a:solidFill>
                <a:srgbClr val="404040"/>
              </a:solidFill>
              <a:latin typeface="Century Gothic"/>
            </a:endParaRPr>
          </a:p>
          <a:p>
            <a:pPr marL="0" indent="0" algn="r" rtl="1">
              <a:buNone/>
            </a:pPr>
            <a:endParaRPr lang="en-US" dirty="0">
              <a:solidFill>
                <a:srgbClr val="404040"/>
              </a:solidFill>
              <a:latin typeface="Century Gothic"/>
            </a:endParaRPr>
          </a:p>
          <a:p>
            <a:pPr marL="0" indent="0" algn="r" rtl="1">
              <a:buNone/>
            </a:pPr>
            <a:r>
              <a:rPr lang="en-US" dirty="0">
                <a:solidFill>
                  <a:srgbClr val="404040"/>
                </a:solidFill>
                <a:latin typeface="Century Gothic"/>
              </a:rPr>
              <a:t>:</a:t>
            </a:r>
            <a:r>
              <a:rPr lang="en-US" dirty="0">
                <a:solidFill>
                  <a:schemeClr val="tx1"/>
                </a:solidFill>
                <a:latin typeface="Century Gothic"/>
              </a:rPr>
              <a:t/>
            </a:r>
            <a:br>
              <a:rPr lang="en-US" dirty="0">
                <a:solidFill>
                  <a:schemeClr val="tx1"/>
                </a:solidFill>
                <a:latin typeface="Century Gothic"/>
              </a:rPr>
            </a:br>
            <a:endParaRPr lang="en-US" dirty="0">
              <a:solidFill>
                <a:schemeClr val="tx1"/>
              </a:solidFill>
              <a:latin typeface="Century Gothic"/>
            </a:endParaRPr>
          </a:p>
          <a:p>
            <a:pPr marL="0" indent="0" algn="r" rtl="1">
              <a:buNone/>
            </a:pPr>
            <a:endParaRPr lang="en-US" dirty="0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83740" y="2657475"/>
            <a:ext cx="3728613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(define-type WAE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 [Num  Number]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 [Add  WAE WAE]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 [Sub  WAE WAE]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 [Mul  WAE WAE]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 [Div  WAE WAE]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 [Id   Symbol]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 [With Symbol WAE WAE]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5715" y="43434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000000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1411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944" y="2133600"/>
            <a:ext cx="7478669" cy="3778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buNone/>
            </a:pPr>
            <a:endParaRPr lang="en-US">
              <a:solidFill>
                <a:srgbClr val="404040"/>
              </a:solidFill>
              <a:latin typeface="Century Gothic"/>
            </a:endParaRPr>
          </a:p>
          <a:p>
            <a:pPr marL="0" indent="0" algn="r" rtl="1">
              <a:buNone/>
            </a:pPr>
            <a:endParaRPr lang="en-US">
              <a:solidFill>
                <a:srgbClr val="404040"/>
              </a:solidFill>
              <a:latin typeface="Century Gothic"/>
            </a:endParaRPr>
          </a:p>
          <a:p>
            <a:pPr marL="0" indent="0" algn="r" rtl="1">
              <a:buNone/>
            </a:pPr>
            <a:endParaRPr lang="en-US">
              <a:solidFill>
                <a:srgbClr val="404040"/>
              </a:solidFill>
              <a:latin typeface="Century Gothic"/>
            </a:endParaRPr>
          </a:p>
          <a:p>
            <a:pPr marL="0" indent="0" algn="r" rtl="1">
              <a:buNone/>
            </a:pPr>
            <a:r>
              <a:rPr lang="en-US">
                <a:solidFill>
                  <a:srgbClr val="404040"/>
                </a:solidFill>
                <a:latin typeface="Century Gothic"/>
              </a:rPr>
              <a:t>:</a:t>
            </a:r>
            <a:r>
              <a:rPr lang="en-US">
                <a:solidFill>
                  <a:schemeClr val="tx1"/>
                </a:solidFill>
                <a:latin typeface="Century Gothic"/>
              </a:rPr>
              <a:t/>
            </a:r>
            <a:br>
              <a:rPr lang="en-US">
                <a:solidFill>
                  <a:schemeClr val="tx1"/>
                </a:solidFill>
                <a:latin typeface="Century Gothic"/>
              </a:rPr>
            </a:br>
            <a:endParaRPr lang="en-US">
              <a:solidFill>
                <a:schemeClr val="tx1"/>
              </a:solidFill>
              <a:latin typeface="Century Gothic"/>
            </a:endParaRPr>
          </a:p>
          <a:p>
            <a:pPr marL="0" indent="0" algn="r" rtl="1">
              <a:buNone/>
            </a:pPr>
            <a:endParaRPr lang="en-US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7073" y="2133600"/>
            <a:ext cx="10890779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(: parse-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: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-&gt; WAE) 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(define (parse-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 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 (match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   [(number: n) (Num n)] 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   [(symbol: name) (Id name)] 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   [(cons 'with more) 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     (match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         [(list 'with (list (symbol: name) named) body)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                        (With name (parse-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named) (parse-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body))] 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         [else (error 'parse-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"bad `with' syntax in ~s"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)])] 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   [(list '+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lhs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rhs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 (Add  (parse-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lhs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 (parse-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rhs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))] 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   [(list '-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lhs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rhs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 (Sub  (parse-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lhs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 (parse-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rhs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))] 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   [(list '*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lhs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rhs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 (Mul  (parse-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lhs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 (parse-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rhs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))] 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   [(list '/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lhs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rhs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 (Div  (parse-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lhs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 (parse-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rhs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))]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Courier New"/>
                <a:cs typeface="Courier New"/>
              </a:rPr>
              <a:t>    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[else (error 'parse-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"bad syntax in ~s"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sexpr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)]))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51B245-DC70-B84A-9D35-97B8B8A88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pPr algn="r" rtl="1"/>
            <a:r>
              <a:rPr lang="en-US" dirty="0" err="1">
                <a:solidFill>
                  <a:srgbClr val="262626"/>
                </a:solidFill>
                <a:ea typeface="+mj-lt"/>
                <a:cs typeface="+mj-lt"/>
              </a:rPr>
              <a:t>כתיבת</a:t>
            </a:r>
            <a:r>
              <a:rPr lang="en-US" dirty="0">
                <a:solidFill>
                  <a:srgbClr val="262626"/>
                </a:solidFill>
                <a:ea typeface="+mj-lt"/>
                <a:cs typeface="+mj-lt"/>
              </a:rPr>
              <a:t> parser </a:t>
            </a:r>
            <a:r>
              <a:rPr lang="en-US" dirty="0" err="1">
                <a:solidFill>
                  <a:srgbClr val="262626"/>
                </a:solidFill>
                <a:ea typeface="+mj-lt"/>
                <a:cs typeface="+mj-lt"/>
              </a:rPr>
              <a:t>עבור</a:t>
            </a:r>
            <a:r>
              <a:rPr lang="en-US" dirty="0">
                <a:solidFill>
                  <a:srgbClr val="262626"/>
                </a:solidFill>
                <a:ea typeface="+mj-lt"/>
                <a:cs typeface="+mj-lt"/>
              </a:rPr>
              <a:t> WAE</a:t>
            </a:r>
            <a:r>
              <a:rPr lang="he-IL" dirty="0">
                <a:solidFill>
                  <a:schemeClr val="tx1"/>
                </a:solidFill>
                <a:latin typeface="Century Gothic"/>
              </a:rPr>
              <a:t/>
            </a:r>
            <a:br>
              <a:rPr lang="he-IL" dirty="0">
                <a:solidFill>
                  <a:schemeClr val="tx1"/>
                </a:solidFill>
                <a:latin typeface="Century Gothic"/>
              </a:rPr>
            </a:b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שלב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 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שנ</a:t>
            </a:r>
            <a:r>
              <a:rPr lang="he-IL" sz="2000" b="1" dirty="0">
                <a:solidFill>
                  <a:srgbClr val="262626"/>
                </a:solidFill>
                <a:latin typeface="Century Gothic"/>
                <a:cs typeface="Gisha"/>
              </a:rPr>
              <a:t>י –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כתיבת</a:t>
            </a:r>
            <a:r>
              <a:rPr lang="en-US" sz="2000" b="1" dirty="0">
                <a:solidFill>
                  <a:srgbClr val="262626"/>
                </a:solidFill>
                <a:latin typeface="Century Gothic"/>
                <a:cs typeface="Gisha"/>
              </a:rPr>
              <a:t> </a:t>
            </a:r>
            <a:r>
              <a:rPr lang="he-IL" sz="2000" b="1" dirty="0">
                <a:solidFill>
                  <a:srgbClr val="262626"/>
                </a:solidFill>
                <a:latin typeface="Century Gothic"/>
                <a:cs typeface="Gisha"/>
              </a:rPr>
              <a:t>ה-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 parser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8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 err="1">
                <a:solidFill>
                  <a:srgbClr val="262626"/>
                </a:solidFill>
                <a:ea typeface="+mj-lt"/>
                <a:cs typeface="+mj-lt"/>
              </a:rPr>
              <a:t>הערכת</a:t>
            </a:r>
            <a:r>
              <a:rPr lang="en-US" dirty="0">
                <a:solidFill>
                  <a:srgbClr val="262626"/>
                </a:solidFill>
                <a:ea typeface="+mj-lt"/>
                <a:cs typeface="+mj-lt"/>
              </a:rPr>
              <a:t> WAE</a:t>
            </a:r>
            <a:r>
              <a:rPr lang="he-IL" dirty="0">
                <a:solidFill>
                  <a:schemeClr val="tx1"/>
                </a:solidFill>
                <a:latin typeface="Century Gothic"/>
              </a:rPr>
              <a:t/>
            </a:r>
            <a:br>
              <a:rPr lang="he-IL" dirty="0">
                <a:solidFill>
                  <a:schemeClr val="tx1"/>
                </a:solidFill>
                <a:latin typeface="Century Gothic"/>
              </a:rPr>
            </a:b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שלב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 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שלישי</a:t>
            </a:r>
            <a:r>
              <a:rPr lang="he-IL" sz="2000" b="1" dirty="0">
                <a:solidFill>
                  <a:srgbClr val="262626"/>
                </a:solidFill>
                <a:latin typeface="Century Gothic"/>
                <a:cs typeface="Gisha"/>
              </a:rPr>
              <a:t> – 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כתיבת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 ה-eval</a:t>
            </a:r>
            <a:r>
              <a:rPr lang="he-IL" sz="2000" b="1" dirty="0">
                <a:solidFill>
                  <a:srgbClr val="262626"/>
                </a:solidFill>
                <a:latin typeface="Century Gothic"/>
                <a:cs typeface="Gisha"/>
              </a:rPr>
              <a:t>.</a:t>
            </a:r>
            <a:endParaRPr lang="en-US" sz="2000" b="1">
              <a:solidFill>
                <a:srgbClr val="262626"/>
              </a:solidFill>
              <a:latin typeface="Century Gothic"/>
              <a:cs typeface="Gish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buNone/>
            </a:pPr>
            <a:r>
              <a:rPr lang="he-IL" dirty="0">
                <a:solidFill>
                  <a:srgbClr val="404040"/>
                </a:solidFill>
                <a:cs typeface="Gisha"/>
              </a:rPr>
              <a:t>לאחר שסיימנו לטפל ב-</a:t>
            </a:r>
            <a:r>
              <a:rPr lang="en-US" dirty="0">
                <a:solidFill>
                  <a:srgbClr val="404040"/>
                </a:solidFill>
              </a:rPr>
              <a:t>parser</a:t>
            </a:r>
            <a:r>
              <a:rPr lang="he-IL" dirty="0">
                <a:solidFill>
                  <a:srgbClr val="404040"/>
                </a:solidFill>
                <a:cs typeface="Gisha"/>
              </a:rPr>
              <a:t>, נשאר לנו לטפל ב-</a:t>
            </a:r>
            <a:r>
              <a:rPr lang="en-US" dirty="0">
                <a:solidFill>
                  <a:srgbClr val="404040"/>
                </a:solidFill>
              </a:rPr>
              <a:t>eval</a:t>
            </a:r>
            <a:r>
              <a:rPr lang="he-IL" dirty="0">
                <a:solidFill>
                  <a:srgbClr val="404040"/>
                </a:solidFill>
                <a:cs typeface="Gisha"/>
              </a:rPr>
              <a:t> וב-</a:t>
            </a:r>
            <a:r>
              <a:rPr lang="en-US" dirty="0" err="1">
                <a:solidFill>
                  <a:srgbClr val="404040"/>
                </a:solidFill>
              </a:rPr>
              <a:t>subst</a:t>
            </a:r>
            <a:r>
              <a:rPr lang="he-IL" dirty="0">
                <a:solidFill>
                  <a:srgbClr val="404040"/>
                </a:solidFill>
                <a:cs typeface="Gisha"/>
              </a:rPr>
              <a:t> כך שנוכל לחשב את הביטויים האלה.</a:t>
            </a:r>
          </a:p>
          <a:p>
            <a:pPr algn="r" rtl="1"/>
            <a:r>
              <a:rPr lang="he-IL" dirty="0">
                <a:solidFill>
                  <a:srgbClr val="404040"/>
                </a:solidFill>
                <a:cs typeface="Gisha"/>
              </a:rPr>
              <a:t>עלינו לממש את הפונקציה </a:t>
            </a:r>
            <a:r>
              <a:rPr lang="en-US" dirty="0">
                <a:solidFill>
                  <a:srgbClr val="404040"/>
                </a:solidFill>
              </a:rPr>
              <a:t>eval</a:t>
            </a:r>
            <a:r>
              <a:rPr lang="he-IL" dirty="0">
                <a:solidFill>
                  <a:srgbClr val="404040"/>
                </a:solidFill>
                <a:cs typeface="Gisha"/>
              </a:rPr>
              <a:t>.</a:t>
            </a:r>
            <a:endParaRPr lang="en-US" dirty="0">
              <a:solidFill>
                <a:srgbClr val="404040"/>
              </a:solidFill>
              <a:cs typeface="Gisha"/>
            </a:endParaRPr>
          </a:p>
          <a:p>
            <a:pPr algn="r" rtl="1"/>
            <a:r>
              <a:rPr lang="he-IL" dirty="0">
                <a:solidFill>
                  <a:srgbClr val="404040"/>
                </a:solidFill>
                <a:ea typeface="+mn-lt"/>
                <a:cs typeface="+mn-lt"/>
              </a:rPr>
              <a:t>עלינו לממש את הפונקציה </a:t>
            </a:r>
            <a:r>
              <a:rPr lang="en-US" dirty="0" err="1">
                <a:solidFill>
                  <a:srgbClr val="404040"/>
                </a:solidFill>
              </a:rPr>
              <a:t>subst</a:t>
            </a:r>
            <a:r>
              <a:rPr lang="he-IL" dirty="0">
                <a:solidFill>
                  <a:srgbClr val="404040"/>
                </a:solidFill>
                <a:cs typeface="Gisha"/>
              </a:rPr>
              <a:t>.</a:t>
            </a:r>
            <a:endParaRPr lang="en-US" dirty="0">
              <a:solidFill>
                <a:srgbClr val="404040"/>
              </a:solidFill>
              <a:cs typeface="Gisha"/>
            </a:endParaRPr>
          </a:p>
          <a:p>
            <a:pPr marL="0" indent="0" algn="r" rtl="1">
              <a:buNone/>
            </a:pPr>
            <a:endParaRPr lang="en-US" dirty="0">
              <a:solidFill>
                <a:srgbClr val="404040"/>
              </a:solidFill>
              <a:latin typeface="Century Gothic"/>
            </a:endParaRPr>
          </a:p>
          <a:p>
            <a:pPr marL="0" indent="0" algn="r" rtl="1">
              <a:buNone/>
            </a:pPr>
            <a:endParaRPr lang="en-US" dirty="0">
              <a:solidFill>
                <a:srgbClr val="404040"/>
              </a:solidFill>
              <a:latin typeface="Century Gothic"/>
            </a:endParaRPr>
          </a:p>
          <a:p>
            <a:pPr marL="0" indent="0" algn="r" rtl="1">
              <a:buNone/>
            </a:pPr>
            <a:r>
              <a:rPr lang="en-US" dirty="0">
                <a:solidFill>
                  <a:schemeClr val="tx1"/>
                </a:solidFill>
                <a:latin typeface="Century Gothic"/>
              </a:rPr>
              <a:t/>
            </a:r>
            <a:br>
              <a:rPr lang="en-US" dirty="0">
                <a:solidFill>
                  <a:schemeClr val="tx1"/>
                </a:solidFill>
                <a:latin typeface="Century Gothic"/>
              </a:rPr>
            </a:br>
            <a:endParaRPr lang="en-US" dirty="0">
              <a:solidFill>
                <a:schemeClr val="tx1"/>
              </a:solidFill>
              <a:latin typeface="Century Gothic"/>
            </a:endParaRPr>
          </a:p>
          <a:p>
            <a:pPr marL="0" indent="0" algn="r" rtl="1">
              <a:buNone/>
            </a:pPr>
            <a:endParaRPr lang="en-US" dirty="0">
              <a:solidFill>
                <a:srgbClr val="404040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6572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2342" y="1943100"/>
            <a:ext cx="8915400" cy="1365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 algn="r" rtl="1"/>
            <a:r>
              <a:rPr lang="en-US" b="1" dirty="0" err="1">
                <a:solidFill>
                  <a:srgbClr val="404040"/>
                </a:solidFill>
                <a:latin typeface="Century Gothic"/>
              </a:rPr>
              <a:t>פורמלית</a:t>
            </a:r>
            <a:r>
              <a:rPr lang="he-IL" b="1" dirty="0">
                <a:solidFill>
                  <a:srgbClr val="404040"/>
                </a:solidFill>
                <a:latin typeface="Century Gothic"/>
                <a:cs typeface="Gisha"/>
              </a:rPr>
              <a:t> </a:t>
            </a:r>
            <a:r>
              <a:rPr lang="en-US" b="1" dirty="0">
                <a:solidFill>
                  <a:srgbClr val="404040"/>
                </a:solidFill>
                <a:latin typeface="Century Gothic"/>
              </a:rPr>
              <a:t>(specifications)</a:t>
            </a:r>
            <a:r>
              <a:rPr lang="he-IL" b="1" dirty="0">
                <a:solidFill>
                  <a:srgbClr val="404040"/>
                </a:solidFill>
                <a:latin typeface="Century Gothic"/>
                <a:cs typeface="Gisha"/>
              </a:rPr>
              <a:t>.</a:t>
            </a:r>
            <a:endParaRPr lang="en-US" b="1" dirty="0">
              <a:solidFill>
                <a:srgbClr val="404040"/>
              </a:solidFill>
              <a:latin typeface="Century Gothic"/>
              <a:cs typeface="Gisha"/>
            </a:endParaRPr>
          </a:p>
          <a:p>
            <a:pPr lvl="1" algn="r" rtl="1"/>
            <a:r>
              <a:rPr lang="he-IL" dirty="0">
                <a:solidFill>
                  <a:srgbClr val="404040"/>
                </a:solidFill>
                <a:latin typeface="Century Gothic"/>
              </a:rPr>
              <a:t>תכנותית</a:t>
            </a:r>
            <a:r>
              <a:rPr lang="en-US" dirty="0">
                <a:solidFill>
                  <a:srgbClr val="404040"/>
                </a:solidFill>
                <a:latin typeface="Century Gothic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425" y="3190875"/>
            <a:ext cx="10890779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#| Formal specs for `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eval</a:t>
            </a:r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':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 eval(N)         = N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 eval({+ E1 E2}) = eval(E1) + eval(E2)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 eval({- E1 E2}) = eval(E1) - eval(E2)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 eval({* E1 E2}) = eval(E1) * eval(E2)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 eval({/ E1 E2}) = eval(E1) / eval(E2)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 eval(id)        = error!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 eval({with {x E1} E2}) = eval(E2[eval(E1)/x])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|#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8CA7AEF-F04B-9942-BADC-5CBD2F5B5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pPr algn="r" rtl="1"/>
            <a:r>
              <a:rPr lang="en-US" dirty="0" err="1">
                <a:solidFill>
                  <a:srgbClr val="262626"/>
                </a:solidFill>
                <a:ea typeface="+mj-lt"/>
                <a:cs typeface="+mj-lt"/>
              </a:rPr>
              <a:t>הערכת</a:t>
            </a:r>
            <a:r>
              <a:rPr lang="en-US" dirty="0">
                <a:solidFill>
                  <a:srgbClr val="262626"/>
                </a:solidFill>
                <a:ea typeface="+mj-lt"/>
                <a:cs typeface="+mj-lt"/>
              </a:rPr>
              <a:t> WAE</a:t>
            </a:r>
            <a:r>
              <a:rPr lang="he-IL" dirty="0">
                <a:solidFill>
                  <a:schemeClr val="tx1"/>
                </a:solidFill>
                <a:latin typeface="Century Gothic"/>
              </a:rPr>
              <a:t/>
            </a:r>
            <a:br>
              <a:rPr lang="he-IL" dirty="0">
                <a:solidFill>
                  <a:schemeClr val="tx1"/>
                </a:solidFill>
                <a:latin typeface="Century Gothic"/>
              </a:rPr>
            </a:b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שלב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 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שלישי</a:t>
            </a:r>
            <a:r>
              <a:rPr lang="he-IL" sz="2000" b="1" dirty="0">
                <a:solidFill>
                  <a:srgbClr val="262626"/>
                </a:solidFill>
                <a:latin typeface="Century Gothic"/>
                <a:cs typeface="Gisha"/>
              </a:rPr>
              <a:t> – כתיבת ה-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eval</a:t>
            </a:r>
            <a:r>
              <a:rPr lang="he-IL" sz="2000" b="1" dirty="0">
                <a:solidFill>
                  <a:srgbClr val="262626"/>
                </a:solidFill>
                <a:latin typeface="Century Gothic"/>
                <a:cs typeface="Gisha"/>
              </a:rPr>
              <a:t>.</a:t>
            </a:r>
            <a:endParaRPr lang="en-US" sz="2000" b="1">
              <a:solidFill>
                <a:srgbClr val="262626"/>
              </a:solidFill>
              <a:latin typeface="Century Gothic"/>
              <a:cs typeface="Gisha"/>
            </a:endParaRPr>
          </a:p>
        </p:txBody>
      </p:sp>
    </p:spTree>
    <p:extLst>
      <p:ext uri="{BB962C8B-B14F-4D97-AF65-F5344CB8AC3E}">
        <p14:creationId xmlns:p14="http://schemas.microsoft.com/office/powerpoint/2010/main" val="167273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4425" y="3190875"/>
            <a:ext cx="10890779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(: eval : WAE -&gt; Number)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(define (eval expr)</a:t>
            </a:r>
            <a:endParaRPr lang="he-IL" dirty="0">
              <a:solidFill>
                <a:srgbClr val="6F3E0C"/>
              </a:solidFill>
              <a:latin typeface="Courier New"/>
              <a:cs typeface="Courier New"/>
            </a:endParaRP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(cases expr 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 [(Num n) n]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 [(Add l r) (+ (eval l) (eval r))]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 [(Sub l r) (- (eval l) (eval r))]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 [(Mul l r) (* (eval l) (eval r))]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 [(Div l r) (/ (eval l) (eval r))]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 [(With bound-id named-expr bound-body)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  (eval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subst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bound-body bound-id (Num (eval named-expr))))]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 [(Id name) (error 'eval "free identifier: ~s" name)]))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CFE0089-79DC-E948-A415-D38749E7D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pPr algn="r" rtl="1"/>
            <a:r>
              <a:rPr lang="en-US" dirty="0" err="1">
                <a:solidFill>
                  <a:srgbClr val="262626"/>
                </a:solidFill>
                <a:ea typeface="+mj-lt"/>
                <a:cs typeface="+mj-lt"/>
              </a:rPr>
              <a:t>הערכת</a:t>
            </a:r>
            <a:r>
              <a:rPr lang="en-US" dirty="0">
                <a:solidFill>
                  <a:srgbClr val="262626"/>
                </a:solidFill>
                <a:ea typeface="+mj-lt"/>
                <a:cs typeface="+mj-lt"/>
              </a:rPr>
              <a:t> WAE</a:t>
            </a:r>
            <a:r>
              <a:rPr lang="he-IL" dirty="0">
                <a:solidFill>
                  <a:schemeClr val="tx1"/>
                </a:solidFill>
                <a:latin typeface="Century Gothic"/>
              </a:rPr>
              <a:t/>
            </a:r>
            <a:br>
              <a:rPr lang="he-IL" dirty="0">
                <a:solidFill>
                  <a:schemeClr val="tx1"/>
                </a:solidFill>
                <a:latin typeface="Century Gothic"/>
              </a:rPr>
            </a:b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שלב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 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שלישי</a:t>
            </a:r>
            <a:r>
              <a:rPr lang="he-IL" sz="2000" b="1" dirty="0">
                <a:solidFill>
                  <a:srgbClr val="262626"/>
                </a:solidFill>
                <a:latin typeface="Century Gothic"/>
                <a:cs typeface="Gisha"/>
              </a:rPr>
              <a:t> – </a:t>
            </a:r>
            <a:r>
              <a:rPr lang="en-US" sz="2000" b="1" dirty="0" err="1">
                <a:solidFill>
                  <a:srgbClr val="262626"/>
                </a:solidFill>
                <a:latin typeface="Century Gothic"/>
              </a:rPr>
              <a:t>כתיבת</a:t>
            </a:r>
            <a:r>
              <a:rPr lang="en-US" sz="2000" b="1" dirty="0">
                <a:solidFill>
                  <a:srgbClr val="262626"/>
                </a:solidFill>
                <a:latin typeface="Century Gothic"/>
              </a:rPr>
              <a:t> ה-eval</a:t>
            </a:r>
            <a:r>
              <a:rPr lang="he-IL" sz="2000" b="1" dirty="0">
                <a:solidFill>
                  <a:srgbClr val="262626"/>
                </a:solidFill>
                <a:latin typeface="Century Gothic"/>
                <a:cs typeface="Gisha"/>
              </a:rPr>
              <a:t>.</a:t>
            </a:r>
            <a:endParaRPr lang="en-US" sz="2000" b="1" dirty="0">
              <a:solidFill>
                <a:srgbClr val="262626"/>
              </a:solidFill>
              <a:latin typeface="Century Gothic"/>
              <a:cs typeface="Gisha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3B838EAB-F49E-C64F-AB67-07C755D34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342" y="1943100"/>
            <a:ext cx="8915400" cy="1365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 algn="r" rtl="1"/>
            <a:r>
              <a:rPr lang="en-US" dirty="0" err="1">
                <a:solidFill>
                  <a:srgbClr val="404040"/>
                </a:solidFill>
                <a:latin typeface="Century Gothic"/>
              </a:rPr>
              <a:t>פורמלית</a:t>
            </a:r>
            <a:r>
              <a:rPr lang="he-IL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dirty="0">
                <a:solidFill>
                  <a:srgbClr val="404040"/>
                </a:solidFill>
                <a:latin typeface="Century Gothic"/>
              </a:rPr>
              <a:t>(specifications)</a:t>
            </a:r>
            <a:r>
              <a:rPr lang="he-IL" dirty="0">
                <a:solidFill>
                  <a:srgbClr val="404040"/>
                </a:solidFill>
                <a:latin typeface="Century Gothic"/>
              </a:rPr>
              <a:t>.</a:t>
            </a:r>
            <a:endParaRPr lang="en-US" dirty="0">
              <a:solidFill>
                <a:srgbClr val="404040"/>
              </a:solidFill>
              <a:latin typeface="Century Gothic"/>
            </a:endParaRPr>
          </a:p>
          <a:p>
            <a:pPr lvl="1" algn="r" rtl="1"/>
            <a:r>
              <a:rPr lang="he-IL" b="1" dirty="0">
                <a:solidFill>
                  <a:srgbClr val="404040"/>
                </a:solidFill>
                <a:latin typeface="Century Gothic"/>
              </a:rPr>
              <a:t>תכנותית</a:t>
            </a:r>
            <a:r>
              <a:rPr lang="en-US" b="1" dirty="0">
                <a:solidFill>
                  <a:srgbClr val="404040"/>
                </a:solidFill>
                <a:latin typeface="Century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767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57250" y="2691177"/>
            <a:ext cx="8625946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#| Formal specs for `</a:t>
            </a:r>
            <a:r>
              <a:rPr lang="en-US" err="1">
                <a:solidFill>
                  <a:srgbClr val="6F3E0C"/>
                </a:solidFill>
                <a:latin typeface="Courier New"/>
                <a:cs typeface="Courier New"/>
              </a:rPr>
              <a:t>subst</a:t>
            </a:r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':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 (`N' is a &lt;num&gt;, `E1', `E2' are &lt;WAE&gt;s, `x' is some &lt;id&gt;, `y' is a *different* &lt;id&gt;)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  N[v/x]                = N       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  {+ E1 E2}[v/x]        = {+ E1[v/x] E2[v/x]}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  {- E1 E2}[v/x]        = {- E1[v/x] E2[v/x]}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  {* E1 E2}[v/x]        = {* E1[v/x] E2[v/x]}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  {/ E1 E2}[v/x]        = {/ E1[v/x] E2[v/x]}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  y[v/x]                = y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  x[v/x]                = v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  {with {y E1} E2}[v/x] = {with {y E1[v/x]} E2[v/x]}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       {with {x E1} E2}[v/x] = {with {x E1[v/x]} E2} </a:t>
            </a:r>
          </a:p>
          <a:p>
            <a:pPr algn="just"/>
            <a:r>
              <a:rPr lang="en-US">
                <a:solidFill>
                  <a:srgbClr val="6F3E0C"/>
                </a:solidFill>
                <a:latin typeface="Courier New"/>
                <a:cs typeface="Courier New"/>
              </a:rPr>
              <a:t>|#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BE360-4CEC-9A40-BC7A-7172939CD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pPr algn="r" rtl="1"/>
            <a:r>
              <a:rPr lang="en-US" sz="2000" dirty="0" err="1">
                <a:solidFill>
                  <a:srgbClr val="262626"/>
                </a:solidFill>
                <a:ea typeface="+mj-lt"/>
                <a:cs typeface="+mj-lt"/>
              </a:rPr>
              <a:t>הערכת</a:t>
            </a:r>
            <a:r>
              <a:rPr lang="en-US" sz="2000" dirty="0">
                <a:solidFill>
                  <a:srgbClr val="262626"/>
                </a:solidFill>
                <a:ea typeface="+mj-lt"/>
                <a:cs typeface="+mj-lt"/>
              </a:rPr>
              <a:t> WAE</a:t>
            </a:r>
            <a:br>
              <a:rPr lang="en-US" sz="2000" dirty="0">
                <a:solidFill>
                  <a:srgbClr val="262626"/>
                </a:solidFill>
                <a:ea typeface="+mj-lt"/>
                <a:cs typeface="+mj-lt"/>
              </a:rPr>
            </a:br>
            <a:r>
              <a:rPr lang="en-US" sz="2000" dirty="0" err="1">
                <a:solidFill>
                  <a:srgbClr val="262626"/>
                </a:solidFill>
                <a:ea typeface="+mj-lt"/>
                <a:cs typeface="+mj-lt"/>
              </a:rPr>
              <a:t>שלב</a:t>
            </a:r>
            <a:r>
              <a:rPr lang="en-US" sz="2000" b="1" dirty="0">
                <a:solidFill>
                  <a:srgbClr val="262626"/>
                </a:solidFill>
                <a:ea typeface="+mj-lt"/>
                <a:cs typeface="+mj-lt"/>
              </a:rPr>
              <a:t> </a:t>
            </a:r>
            <a:r>
              <a:rPr lang="en-US" sz="2000" b="1" dirty="0" err="1">
                <a:solidFill>
                  <a:srgbClr val="262626"/>
                </a:solidFill>
                <a:ea typeface="+mj-lt"/>
                <a:cs typeface="+mj-lt"/>
              </a:rPr>
              <a:t>שלישי</a:t>
            </a:r>
            <a:r>
              <a:rPr lang="he-IL" sz="2000" b="1" dirty="0">
                <a:solidFill>
                  <a:srgbClr val="262626"/>
                </a:solidFill>
                <a:ea typeface="+mj-lt"/>
                <a:cs typeface="+mj-lt"/>
              </a:rPr>
              <a:t> – </a:t>
            </a:r>
            <a:r>
              <a:rPr lang="en-US" sz="2000" b="1" dirty="0" err="1">
                <a:solidFill>
                  <a:srgbClr val="262626"/>
                </a:solidFill>
                <a:ea typeface="+mj-lt"/>
                <a:cs typeface="+mj-lt"/>
              </a:rPr>
              <a:t>כתיבת</a:t>
            </a:r>
            <a:r>
              <a:rPr lang="en-US" sz="2000" b="1" dirty="0">
                <a:solidFill>
                  <a:srgbClr val="262626"/>
                </a:solidFill>
                <a:ea typeface="+mj-lt"/>
                <a:cs typeface="+mj-lt"/>
              </a:rPr>
              <a:t> ה-</a:t>
            </a:r>
            <a:r>
              <a:rPr lang="en-US" sz="2000" b="1" dirty="0" err="1">
                <a:solidFill>
                  <a:srgbClr val="262626"/>
                </a:solidFill>
                <a:ea typeface="+mj-lt"/>
                <a:cs typeface="+mj-lt"/>
              </a:rPr>
              <a:t>subst</a:t>
            </a:r>
            <a:r>
              <a:rPr lang="he-IL" sz="2000" b="1" dirty="0">
                <a:solidFill>
                  <a:srgbClr val="262626"/>
                </a:solidFill>
                <a:ea typeface="+mj-lt"/>
                <a:cs typeface="+mj-lt"/>
              </a:rPr>
              <a:t>.</a:t>
            </a:r>
            <a:endParaRPr lang="he-IL" sz="2000" dirty="0">
              <a:ea typeface="+mj-lt"/>
              <a:cs typeface="+mj-lt"/>
            </a:endParaRPr>
          </a:p>
          <a:p>
            <a:pPr algn="r" rtl="1"/>
            <a:endParaRPr lang="he-IL" sz="2000" b="1" dirty="0">
              <a:solidFill>
                <a:srgbClr val="262626"/>
              </a:solidFill>
              <a:latin typeface="Century Gothic"/>
              <a:cs typeface="Gisha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E43DB673-9F60-FC47-B6BE-A37A257CA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342" y="1943100"/>
            <a:ext cx="8915400" cy="1365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 algn="r" rtl="1"/>
            <a:r>
              <a:rPr lang="en-US" b="1" dirty="0" err="1">
                <a:solidFill>
                  <a:srgbClr val="404040"/>
                </a:solidFill>
                <a:latin typeface="Century Gothic"/>
              </a:rPr>
              <a:t>פורמלית</a:t>
            </a:r>
            <a:r>
              <a:rPr lang="he-IL" b="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b="1" dirty="0">
                <a:solidFill>
                  <a:srgbClr val="404040"/>
                </a:solidFill>
                <a:latin typeface="Century Gothic"/>
              </a:rPr>
              <a:t>(specifications)</a:t>
            </a:r>
            <a:r>
              <a:rPr lang="he-IL" b="1" dirty="0">
                <a:solidFill>
                  <a:srgbClr val="404040"/>
                </a:solidFill>
                <a:latin typeface="Century Gothic"/>
              </a:rPr>
              <a:t>.</a:t>
            </a:r>
            <a:endParaRPr lang="en-US" b="1" dirty="0">
              <a:solidFill>
                <a:srgbClr val="404040"/>
              </a:solidFill>
              <a:latin typeface="Century Gothic"/>
            </a:endParaRPr>
          </a:p>
          <a:p>
            <a:pPr lvl="1" algn="r" rtl="1"/>
            <a:r>
              <a:rPr lang="he-IL" dirty="0">
                <a:solidFill>
                  <a:srgbClr val="404040"/>
                </a:solidFill>
                <a:latin typeface="Century Gothic"/>
              </a:rPr>
              <a:t>תכנותית</a:t>
            </a:r>
            <a:r>
              <a:rPr lang="en-US" dirty="0">
                <a:solidFill>
                  <a:srgbClr val="404040"/>
                </a:solidFill>
                <a:latin typeface="Century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953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57250" y="2691177"/>
            <a:ext cx="8625946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(: 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subst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: WAE Symbol WAE -&gt; WAE)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(define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subst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expr from to)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(cases expr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 [(Num n) expr]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 [(Add l r) (Add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subst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l from to)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subst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r from to))]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 [(Sub l r) (Sub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subst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l from to)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subst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r from to))]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 [(Mul l r) (Mul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subst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l from to)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subst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r from to))]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 [(Div l r) (Div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subst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l from to)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subst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r from to))]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 [(Id name) (if (eq? name from) to expr)]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 [(With bound-id named-expr bound-body)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      (With bound-id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       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subst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named-expr from to)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        (if (eq? bound-id from) bound-body </a:t>
            </a:r>
          </a:p>
          <a:p>
            <a:pPr algn="just"/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                (</a:t>
            </a:r>
            <a:r>
              <a:rPr lang="en-US" dirty="0" err="1">
                <a:solidFill>
                  <a:srgbClr val="6F3E0C"/>
                </a:solidFill>
                <a:latin typeface="Courier New"/>
                <a:cs typeface="Courier New"/>
              </a:rPr>
              <a:t>subst</a:t>
            </a:r>
            <a:r>
              <a:rPr lang="en-US" dirty="0">
                <a:solidFill>
                  <a:srgbClr val="6F3E0C"/>
                </a:solidFill>
                <a:latin typeface="Courier New"/>
                <a:cs typeface="Courier New"/>
              </a:rPr>
              <a:t> bound-body from to)))]))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2C5E04-D58E-CA47-9B7E-952284813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pPr algn="r" rtl="1"/>
            <a:r>
              <a:rPr lang="en-US" sz="2000" dirty="0" err="1">
                <a:solidFill>
                  <a:srgbClr val="262626"/>
                </a:solidFill>
                <a:ea typeface="+mj-lt"/>
                <a:cs typeface="+mj-lt"/>
              </a:rPr>
              <a:t>הערכת</a:t>
            </a:r>
            <a:r>
              <a:rPr lang="en-US" sz="2000" dirty="0">
                <a:solidFill>
                  <a:srgbClr val="262626"/>
                </a:solidFill>
                <a:ea typeface="+mj-lt"/>
                <a:cs typeface="+mj-lt"/>
              </a:rPr>
              <a:t> WAE</a:t>
            </a:r>
            <a:br>
              <a:rPr lang="en-US" sz="2000" dirty="0">
                <a:solidFill>
                  <a:srgbClr val="262626"/>
                </a:solidFill>
                <a:ea typeface="+mj-lt"/>
                <a:cs typeface="+mj-lt"/>
              </a:rPr>
            </a:br>
            <a:r>
              <a:rPr lang="en-US" sz="2000" dirty="0" err="1">
                <a:solidFill>
                  <a:srgbClr val="262626"/>
                </a:solidFill>
                <a:ea typeface="+mj-lt"/>
                <a:cs typeface="+mj-lt"/>
              </a:rPr>
              <a:t>שלב</a:t>
            </a:r>
            <a:r>
              <a:rPr lang="en-US" sz="2000" b="1" dirty="0">
                <a:solidFill>
                  <a:srgbClr val="262626"/>
                </a:solidFill>
                <a:ea typeface="+mj-lt"/>
                <a:cs typeface="+mj-lt"/>
              </a:rPr>
              <a:t> </a:t>
            </a:r>
            <a:r>
              <a:rPr lang="en-US" sz="2000" b="1" dirty="0" err="1">
                <a:solidFill>
                  <a:srgbClr val="262626"/>
                </a:solidFill>
                <a:ea typeface="+mj-lt"/>
                <a:cs typeface="+mj-lt"/>
              </a:rPr>
              <a:t>שלישי</a:t>
            </a:r>
            <a:r>
              <a:rPr lang="he-IL" sz="2000" b="1" dirty="0">
                <a:solidFill>
                  <a:srgbClr val="262626"/>
                </a:solidFill>
                <a:ea typeface="+mj-lt"/>
                <a:cs typeface="+mj-lt"/>
              </a:rPr>
              <a:t> – </a:t>
            </a:r>
            <a:r>
              <a:rPr lang="en-US" sz="2000" b="1" dirty="0" err="1">
                <a:solidFill>
                  <a:srgbClr val="262626"/>
                </a:solidFill>
                <a:ea typeface="+mj-lt"/>
                <a:cs typeface="+mj-lt"/>
              </a:rPr>
              <a:t>כתיבת</a:t>
            </a:r>
            <a:r>
              <a:rPr lang="en-US" sz="2000" b="1" dirty="0">
                <a:solidFill>
                  <a:srgbClr val="262626"/>
                </a:solidFill>
                <a:ea typeface="+mj-lt"/>
                <a:cs typeface="+mj-lt"/>
              </a:rPr>
              <a:t> ה-</a:t>
            </a:r>
            <a:r>
              <a:rPr lang="en-US" sz="2000" b="1" dirty="0" err="1">
                <a:solidFill>
                  <a:srgbClr val="262626"/>
                </a:solidFill>
                <a:ea typeface="+mj-lt"/>
                <a:cs typeface="+mj-lt"/>
              </a:rPr>
              <a:t>subst</a:t>
            </a:r>
            <a:r>
              <a:rPr lang="he-IL" sz="2000" b="1" dirty="0">
                <a:solidFill>
                  <a:srgbClr val="262626"/>
                </a:solidFill>
                <a:ea typeface="+mj-lt"/>
                <a:cs typeface="+mj-lt"/>
              </a:rPr>
              <a:t>.</a:t>
            </a:r>
            <a:endParaRPr lang="he-IL" sz="2000" dirty="0">
              <a:ea typeface="+mj-lt"/>
              <a:cs typeface="+mj-lt"/>
            </a:endParaRPr>
          </a:p>
          <a:p>
            <a:pPr algn="r" rtl="1"/>
            <a:endParaRPr lang="he-IL" sz="2000" b="1" dirty="0">
              <a:solidFill>
                <a:srgbClr val="262626"/>
              </a:solidFill>
              <a:latin typeface="Century Gothic"/>
              <a:cs typeface="Gisha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23F83BC2-BE45-314F-A3B9-DF8B1F2A2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342" y="1943100"/>
            <a:ext cx="8915400" cy="1365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 algn="r" rtl="1"/>
            <a:r>
              <a:rPr lang="en-US" dirty="0" err="1">
                <a:solidFill>
                  <a:srgbClr val="404040"/>
                </a:solidFill>
                <a:latin typeface="Century Gothic"/>
              </a:rPr>
              <a:t>פורמלית</a:t>
            </a:r>
            <a:r>
              <a:rPr lang="he-IL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dirty="0">
                <a:solidFill>
                  <a:srgbClr val="404040"/>
                </a:solidFill>
                <a:latin typeface="Century Gothic"/>
              </a:rPr>
              <a:t>(specifications)</a:t>
            </a:r>
            <a:r>
              <a:rPr lang="he-IL" dirty="0">
                <a:solidFill>
                  <a:srgbClr val="404040"/>
                </a:solidFill>
                <a:latin typeface="Century Gothic"/>
              </a:rPr>
              <a:t>.</a:t>
            </a:r>
            <a:endParaRPr lang="en-US" dirty="0">
              <a:solidFill>
                <a:srgbClr val="404040"/>
              </a:solidFill>
              <a:latin typeface="Century Gothic"/>
            </a:endParaRPr>
          </a:p>
          <a:p>
            <a:pPr lvl="1" algn="r" rtl="1"/>
            <a:r>
              <a:rPr lang="he-IL" b="1" dirty="0">
                <a:solidFill>
                  <a:srgbClr val="404040"/>
                </a:solidFill>
                <a:latin typeface="Century Gothic"/>
              </a:rPr>
              <a:t>תכנותית</a:t>
            </a:r>
            <a:r>
              <a:rPr lang="en-US" b="1" dirty="0">
                <a:solidFill>
                  <a:srgbClr val="404040"/>
                </a:solidFill>
                <a:latin typeface="Century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64362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475</Words>
  <Application>Microsoft Office PowerPoint</Application>
  <PresentationFormat>מסך רחב</PresentationFormat>
  <Paragraphs>205</Paragraphs>
  <Slides>14</Slides>
  <Notes>13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Gisha</vt:lpstr>
      <vt:lpstr>Wingdings 3</vt:lpstr>
      <vt:lpstr>Wisp</vt:lpstr>
      <vt:lpstr>תרגול שפות תכנות 9</vt:lpstr>
      <vt:lpstr>כתיבת BNF עבור WAE שלב ראשון – כתיבת דקדוק</vt:lpstr>
      <vt:lpstr>כתיבת parser עבור WAE  שלב שני – כתיבת טיפוס </vt:lpstr>
      <vt:lpstr>כתיבת parser עבור WAE שלב שני – כתיבת ה- parser</vt:lpstr>
      <vt:lpstr>הערכת WAE שלב שלישי – כתיבת ה-eval.</vt:lpstr>
      <vt:lpstr>הערכת WAE שלב שלישי – כתיבת ה-eval.</vt:lpstr>
      <vt:lpstr>הערכת WAE שלב שלישי – כתיבת ה-eval.</vt:lpstr>
      <vt:lpstr>הערכת WAE שלב שלישי – כתיבת ה-subst. </vt:lpstr>
      <vt:lpstr>הערכת WAE שלב שלישי – כתיבת ה-subst. </vt:lpstr>
      <vt:lpstr>חשבו את הביטוי הבא:</vt:lpstr>
      <vt:lpstr>חשבו את הביטוי הבא:</vt:lpstr>
      <vt:lpstr>חשבו את הביטוי הבא:</vt:lpstr>
      <vt:lpstr>חשבו את הביטוי הבא:</vt:lpstr>
      <vt:lpstr>חשבו את הביטוי הבא: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שפות תכנות 6</dc:title>
  <cp:lastModifiedBy>Windows User</cp:lastModifiedBy>
  <cp:revision>76</cp:revision>
  <dcterms:modified xsi:type="dcterms:W3CDTF">2022-05-08T15:14:41Z</dcterms:modified>
</cp:coreProperties>
</file>