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3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Amos Azaria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we've learned…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we have learned a lot in this course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material we leaned is essential knowledge for any software developer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Image result for interview cartoon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48200"/>
            <a:ext cx="490781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1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and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most of the other universities focus merely on standard relational database management system, we have learned, in addition, a lot about data in general.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hope that you </a:t>
            </a:r>
            <a:r>
              <a:rPr lang="en-US" dirty="0" smtClean="0"/>
              <a:t>have enjoyed </a:t>
            </a:r>
            <a:r>
              <a:rPr lang="en-US" smtClean="0"/>
              <a:t>the course!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737837"/>
            <a:ext cx="2783187" cy="208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83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you have enjoyed the </a:t>
            </a:r>
            <a:r>
              <a:rPr lang="en-US" dirty="0" smtClean="0"/>
              <a:t>last few lessons (machine learning) you </a:t>
            </a:r>
            <a:r>
              <a:rPr lang="en-US" dirty="0"/>
              <a:t>may be interested </a:t>
            </a:r>
            <a:r>
              <a:rPr lang="en-US" dirty="0" smtClean="0"/>
              <a:t>in: </a:t>
            </a:r>
          </a:p>
          <a:p>
            <a:pPr lvl="1"/>
            <a:r>
              <a:rPr lang="en-US" dirty="0" smtClean="0"/>
              <a:t>taking my own course about deep learning and NLP (given in the first semester).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aking Larry's course </a:t>
            </a:r>
            <a:r>
              <a:rPr lang="en-US" dirty="0"/>
              <a:t>in Neural Computation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taking </a:t>
            </a:r>
            <a:r>
              <a:rPr lang="en-US" dirty="0" err="1" smtClean="0"/>
              <a:t>Liad's</a:t>
            </a:r>
            <a:r>
              <a:rPr lang="en-US" dirty="0" smtClean="0"/>
              <a:t> course on Machine learning (given in the second semester). </a:t>
            </a:r>
            <a:endParaRPr lang="en-US" dirty="0" smtClean="0"/>
          </a:p>
          <a:p>
            <a:pPr lvl="1"/>
            <a:r>
              <a:rPr lang="en-US" dirty="0" smtClean="0"/>
              <a:t>I'll </a:t>
            </a:r>
            <a:r>
              <a:rPr lang="en-US" dirty="0" smtClean="0"/>
              <a:t>also be happy to advise you for your final project, or if you would like to continue on to a master's degree.</a:t>
            </a:r>
          </a:p>
          <a:p>
            <a:r>
              <a:rPr lang="en-US" dirty="0" smtClean="0"/>
              <a:t>If you have enjoyed the part about big-data (</a:t>
            </a:r>
            <a:r>
              <a:rPr lang="en-US" dirty="0" err="1" smtClean="0"/>
              <a:t>NoSQL</a:t>
            </a:r>
            <a:r>
              <a:rPr lang="en-US" dirty="0" smtClean="0"/>
              <a:t> / Spark etc.), you may be interested in taking the big-data course. </a:t>
            </a:r>
          </a:p>
          <a:p>
            <a:r>
              <a:rPr lang="en-US" dirty="0" smtClean="0"/>
              <a:t>There also is a course </a:t>
            </a:r>
            <a:r>
              <a:rPr lang="en-US" dirty="0" smtClean="0"/>
              <a:t>in </a:t>
            </a:r>
            <a:r>
              <a:rPr lang="en-US" dirty="0" smtClean="0"/>
              <a:t>image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/>
              <a:t>Thank you and good luck on all your exams!</a:t>
            </a:r>
          </a:p>
        </p:txBody>
      </p:sp>
    </p:spTree>
    <p:extLst>
      <p:ext uri="{BB962C8B-B14F-4D97-AF65-F5344CB8AC3E}">
        <p14:creationId xmlns:p14="http://schemas.microsoft.com/office/powerpoint/2010/main" val="23484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198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Closing Notes</vt:lpstr>
      <vt:lpstr>What we've learned…</vt:lpstr>
      <vt:lpstr>Databases and Data!</vt:lpstr>
      <vt:lpstr>Follow-up Courses</vt:lpstr>
      <vt:lpstr>Thank you and good luck on all your exams!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Notes</dc:title>
  <dc:creator>User</dc:creator>
  <cp:lastModifiedBy>User</cp:lastModifiedBy>
  <cp:revision>10</cp:revision>
  <dcterms:created xsi:type="dcterms:W3CDTF">2006-08-16T00:00:00Z</dcterms:created>
  <dcterms:modified xsi:type="dcterms:W3CDTF">2019-06-11T11:11:21Z</dcterms:modified>
</cp:coreProperties>
</file>