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5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7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8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9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20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21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22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23.xml" ContentType="application/vnd.openxmlformats-officedocument.presentationml.notesSlide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24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25.xml" ContentType="application/vnd.openxmlformats-officedocument.presentationml.notesSlide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notesSlides/notesSlide26.xml" ContentType="application/vnd.openxmlformats-officedocument.presentationml.notesSlide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notesSlides/notesSlide27.xml" ContentType="application/vnd.openxmlformats-officedocument.presentationml.notesSlide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notesSlides/notesSlide28.xml" ContentType="application/vnd.openxmlformats-officedocument.presentationml.notesSlide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notesSlides/notesSlide29.xml" ContentType="application/vnd.openxmlformats-officedocument.presentationml.notesSlide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notesSlides/notesSlide30.xml" ContentType="application/vnd.openxmlformats-officedocument.presentationml.notesSlide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notesSlides/notesSlide31.xml" ContentType="application/vnd.openxmlformats-officedocument.presentationml.notesSlide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notesSlides/notesSlide32.xml" ContentType="application/vnd.openxmlformats-officedocument.presentationml.notesSlide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notesSlides/notesSlide33.xml" ContentType="application/vnd.openxmlformats-officedocument.presentationml.notesSlide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notesSlides/notesSlide34.xml" ContentType="application/vnd.openxmlformats-officedocument.presentationml.notesSlide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notesSlides/notesSlide35.xml" ContentType="application/vnd.openxmlformats-officedocument.presentationml.notesSlide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notesSlides/notesSlide36.xml" ContentType="application/vnd.openxmlformats-officedocument.presentationml.notesSlide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notesSlides/notesSlide39.xml" ContentType="application/vnd.openxmlformats-officedocument.presentationml.notesSlide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82"/>
  </p:notesMasterIdLst>
  <p:sldIdLst>
    <p:sldId id="256" r:id="rId2"/>
    <p:sldId id="310" r:id="rId3"/>
    <p:sldId id="311" r:id="rId4"/>
    <p:sldId id="312" r:id="rId5"/>
    <p:sldId id="262" r:id="rId6"/>
    <p:sldId id="313" r:id="rId7"/>
    <p:sldId id="261" r:id="rId8"/>
    <p:sldId id="263" r:id="rId9"/>
    <p:sldId id="264" r:id="rId10"/>
    <p:sldId id="265" r:id="rId11"/>
    <p:sldId id="258" r:id="rId12"/>
    <p:sldId id="259" r:id="rId13"/>
    <p:sldId id="315" r:id="rId14"/>
    <p:sldId id="348" r:id="rId15"/>
    <p:sldId id="260" r:id="rId16"/>
    <p:sldId id="269" r:id="rId17"/>
    <p:sldId id="270" r:id="rId18"/>
    <p:sldId id="271" r:id="rId19"/>
    <p:sldId id="272" r:id="rId20"/>
    <p:sldId id="316" r:id="rId21"/>
    <p:sldId id="274" r:id="rId22"/>
    <p:sldId id="275" r:id="rId23"/>
    <p:sldId id="276" r:id="rId24"/>
    <p:sldId id="317" r:id="rId25"/>
    <p:sldId id="349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7" r:id="rId36"/>
    <p:sldId id="298" r:id="rId37"/>
    <p:sldId id="308" r:id="rId38"/>
    <p:sldId id="299" r:id="rId39"/>
    <p:sldId id="309" r:id="rId40"/>
    <p:sldId id="300" r:id="rId41"/>
    <p:sldId id="301" r:id="rId42"/>
    <p:sldId id="324" r:id="rId43"/>
    <p:sldId id="266" r:id="rId44"/>
    <p:sldId id="267" r:id="rId45"/>
    <p:sldId id="268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318" r:id="rId54"/>
    <p:sldId id="319" r:id="rId55"/>
    <p:sldId id="320" r:id="rId56"/>
    <p:sldId id="325" r:id="rId57"/>
    <p:sldId id="326" r:id="rId58"/>
    <p:sldId id="321" r:id="rId59"/>
    <p:sldId id="322" r:id="rId60"/>
    <p:sldId id="323" r:id="rId61"/>
    <p:sldId id="327" r:id="rId62"/>
    <p:sldId id="329" r:id="rId63"/>
    <p:sldId id="328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8" r:id="rId72"/>
    <p:sldId id="339" r:id="rId73"/>
    <p:sldId id="340" r:id="rId74"/>
    <p:sldId id="342" r:id="rId75"/>
    <p:sldId id="343" r:id="rId76"/>
    <p:sldId id="341" r:id="rId77"/>
    <p:sldId id="344" r:id="rId78"/>
    <p:sldId id="346" r:id="rId79"/>
    <p:sldId id="347" r:id="rId80"/>
    <p:sldId id="345" r:id="rId8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סגנון ביניים 3 - הדגשה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1350" autoAdjust="0"/>
  </p:normalViewPr>
  <p:slideViewPr>
    <p:cSldViewPr>
      <p:cViewPr varScale="1">
        <p:scale>
          <a:sx n="70" d="100"/>
          <a:sy n="70" d="100"/>
        </p:scale>
        <p:origin x="-177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F0357-1BC1-4BFA-A96A-DF24FC3A65E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A784F2D7-A092-4DBF-8EBA-953AAD360574}">
      <dgm:prSet phldrT="[טקסט]"/>
      <dgm:spPr/>
      <dgm:t>
        <a:bodyPr/>
        <a:lstStyle/>
        <a:p>
          <a:pPr rtl="1"/>
          <a:r>
            <a:rPr lang="he-IL" dirty="0"/>
            <a:t>המציאות</a:t>
          </a:r>
        </a:p>
      </dgm:t>
    </dgm:pt>
    <dgm:pt modelId="{51A20677-D430-4AC1-A604-B4545AF1EA79}" type="parTrans" cxnId="{0484CAE0-90DB-46B9-A6AB-D43AB28B5672}">
      <dgm:prSet/>
      <dgm:spPr/>
      <dgm:t>
        <a:bodyPr/>
        <a:lstStyle/>
        <a:p>
          <a:pPr rtl="1"/>
          <a:endParaRPr lang="he-IL"/>
        </a:p>
      </dgm:t>
    </dgm:pt>
    <dgm:pt modelId="{DE7D24E8-DE53-4047-8415-5E4C8013C665}" type="sibTrans" cxnId="{0484CAE0-90DB-46B9-A6AB-D43AB28B5672}">
      <dgm:prSet/>
      <dgm:spPr/>
      <dgm:t>
        <a:bodyPr/>
        <a:lstStyle/>
        <a:p>
          <a:pPr rtl="1"/>
          <a:endParaRPr lang="he-IL"/>
        </a:p>
      </dgm:t>
    </dgm:pt>
    <dgm:pt modelId="{19CD8F26-4F93-4236-A114-FF683BF9AE0E}">
      <dgm:prSet phldrT="[טקסט]"/>
      <dgm:spPr/>
      <dgm:t>
        <a:bodyPr/>
        <a:lstStyle/>
        <a:p>
          <a:pPr rtl="1"/>
          <a:r>
            <a:rPr lang="he-IL" dirty="0"/>
            <a:t>המודל התפיסתי</a:t>
          </a:r>
        </a:p>
      </dgm:t>
    </dgm:pt>
    <dgm:pt modelId="{56F70530-A25C-4D59-8B41-19F49FC25038}" type="parTrans" cxnId="{F67E2281-1A8D-4228-9D29-59B9A53D90F4}">
      <dgm:prSet/>
      <dgm:spPr/>
      <dgm:t>
        <a:bodyPr/>
        <a:lstStyle/>
        <a:p>
          <a:pPr rtl="1"/>
          <a:endParaRPr lang="he-IL"/>
        </a:p>
      </dgm:t>
    </dgm:pt>
    <dgm:pt modelId="{9D6EF462-4B3B-46E9-A2E7-ED4300FB8402}" type="sibTrans" cxnId="{F67E2281-1A8D-4228-9D29-59B9A53D90F4}">
      <dgm:prSet/>
      <dgm:spPr/>
      <dgm:t>
        <a:bodyPr/>
        <a:lstStyle/>
        <a:p>
          <a:pPr rtl="1"/>
          <a:endParaRPr lang="he-IL"/>
        </a:p>
      </dgm:t>
    </dgm:pt>
    <dgm:pt modelId="{A305934B-66DE-4950-9AC7-2E01983ABEA4}">
      <dgm:prSet phldrT="[טקסט]"/>
      <dgm:spPr/>
      <dgm:t>
        <a:bodyPr/>
        <a:lstStyle/>
        <a:p>
          <a:pPr rtl="1"/>
          <a:r>
            <a:rPr lang="he-IL" dirty="0"/>
            <a:t>המודל הלוגי</a:t>
          </a:r>
        </a:p>
      </dgm:t>
    </dgm:pt>
    <dgm:pt modelId="{EC0ADF97-FBE8-4CFA-B1E0-43CDF142A025}" type="parTrans" cxnId="{53800D25-D99D-488C-B132-6B0C5021808B}">
      <dgm:prSet/>
      <dgm:spPr/>
      <dgm:t>
        <a:bodyPr/>
        <a:lstStyle/>
        <a:p>
          <a:pPr rtl="1"/>
          <a:endParaRPr lang="he-IL"/>
        </a:p>
      </dgm:t>
    </dgm:pt>
    <dgm:pt modelId="{5A48AF01-2C54-4E6B-AB37-97E615EEBC78}" type="sibTrans" cxnId="{53800D25-D99D-488C-B132-6B0C5021808B}">
      <dgm:prSet/>
      <dgm:spPr/>
      <dgm:t>
        <a:bodyPr/>
        <a:lstStyle/>
        <a:p>
          <a:pPr rtl="1"/>
          <a:endParaRPr lang="he-IL"/>
        </a:p>
      </dgm:t>
    </dgm:pt>
    <dgm:pt modelId="{6AA6FE38-2165-459C-98FD-BAC5DE771EFA}">
      <dgm:prSet phldrT="[טקסט]"/>
      <dgm:spPr/>
      <dgm:t>
        <a:bodyPr/>
        <a:lstStyle/>
        <a:p>
          <a:pPr rtl="1"/>
          <a:r>
            <a:rPr lang="he-IL" dirty="0"/>
            <a:t>המודל הפיסי</a:t>
          </a:r>
        </a:p>
      </dgm:t>
    </dgm:pt>
    <dgm:pt modelId="{BD74E1F1-16E7-41B1-8615-69B8B4839A97}" type="parTrans" cxnId="{4D110E64-949F-4344-AA50-976722A3148A}">
      <dgm:prSet/>
      <dgm:spPr/>
      <dgm:t>
        <a:bodyPr/>
        <a:lstStyle/>
        <a:p>
          <a:pPr rtl="1"/>
          <a:endParaRPr lang="he-IL"/>
        </a:p>
      </dgm:t>
    </dgm:pt>
    <dgm:pt modelId="{8D59C392-96ED-44D7-9407-33F8A249121C}" type="sibTrans" cxnId="{4D110E64-949F-4344-AA50-976722A3148A}">
      <dgm:prSet/>
      <dgm:spPr/>
      <dgm:t>
        <a:bodyPr/>
        <a:lstStyle/>
        <a:p>
          <a:pPr rtl="1"/>
          <a:endParaRPr lang="he-IL"/>
        </a:p>
      </dgm:t>
    </dgm:pt>
    <dgm:pt modelId="{7BA54678-3510-4076-AE64-F90E0C85FD4E}" type="pres">
      <dgm:prSet presAssocID="{392F0357-1BC1-4BFA-A96A-DF24FC3A65E8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620DE2B-F56B-4386-BCD0-AF0761B78767}" type="pres">
      <dgm:prSet presAssocID="{A784F2D7-A092-4DBF-8EBA-953AAD360574}" presName="composite" presStyleCnt="0"/>
      <dgm:spPr/>
    </dgm:pt>
    <dgm:pt modelId="{E56B644C-F6D4-4D56-A91B-028BF0501821}" type="pres">
      <dgm:prSet presAssocID="{A784F2D7-A092-4DBF-8EBA-953AAD360574}" presName="bentUpArrow1" presStyleLbl="alignImgPlace1" presStyleIdx="0" presStyleCnt="3"/>
      <dgm:spPr/>
    </dgm:pt>
    <dgm:pt modelId="{EC8BC7D3-21A8-4A9A-BD79-642DF8385ABA}" type="pres">
      <dgm:prSet presAssocID="{A784F2D7-A092-4DBF-8EBA-953AAD360574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CAD5C-6C84-4C74-93C3-6240FF3422EA}" type="pres">
      <dgm:prSet presAssocID="{A784F2D7-A092-4DBF-8EBA-953AAD36057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AD4C597-3E99-4CB8-92B2-9D36F22EE385}" type="pres">
      <dgm:prSet presAssocID="{DE7D24E8-DE53-4047-8415-5E4C8013C665}" presName="sibTrans" presStyleCnt="0"/>
      <dgm:spPr/>
    </dgm:pt>
    <dgm:pt modelId="{51E53ACE-4546-4558-BED9-2EA854C79B61}" type="pres">
      <dgm:prSet presAssocID="{19CD8F26-4F93-4236-A114-FF683BF9AE0E}" presName="composite" presStyleCnt="0"/>
      <dgm:spPr/>
    </dgm:pt>
    <dgm:pt modelId="{25F14590-B5B2-4BAF-816D-7E02A7E7A6D4}" type="pres">
      <dgm:prSet presAssocID="{19CD8F26-4F93-4236-A114-FF683BF9AE0E}" presName="bentUpArrow1" presStyleLbl="alignImgPlace1" presStyleIdx="1" presStyleCnt="3"/>
      <dgm:spPr/>
    </dgm:pt>
    <dgm:pt modelId="{718010E7-AA96-46A6-AEA9-6C480B7E135F}" type="pres">
      <dgm:prSet presAssocID="{19CD8F26-4F93-4236-A114-FF683BF9AE0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BE009-9664-4487-B321-DBA41DEBBDC1}" type="pres">
      <dgm:prSet presAssocID="{19CD8F26-4F93-4236-A114-FF683BF9AE0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544321-D0BA-444C-A0ED-5804A8211BCE}" type="pres">
      <dgm:prSet presAssocID="{9D6EF462-4B3B-46E9-A2E7-ED4300FB8402}" presName="sibTrans" presStyleCnt="0"/>
      <dgm:spPr/>
    </dgm:pt>
    <dgm:pt modelId="{BBFF1395-A1DF-4A9C-88EA-0B0E209D7C8D}" type="pres">
      <dgm:prSet presAssocID="{A305934B-66DE-4950-9AC7-2E01983ABEA4}" presName="composite" presStyleCnt="0"/>
      <dgm:spPr/>
    </dgm:pt>
    <dgm:pt modelId="{127BE10D-67CA-43B4-9894-5A92B2022CF9}" type="pres">
      <dgm:prSet presAssocID="{A305934B-66DE-4950-9AC7-2E01983ABEA4}" presName="bentUpArrow1" presStyleLbl="alignImgPlace1" presStyleIdx="2" presStyleCnt="3"/>
      <dgm:spPr/>
    </dgm:pt>
    <dgm:pt modelId="{CD6B9322-3F19-4D6B-8C08-E9C491794B65}" type="pres">
      <dgm:prSet presAssocID="{A305934B-66DE-4950-9AC7-2E01983ABEA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4A9C8-1591-4C92-BE22-D7A1B4A62A48}" type="pres">
      <dgm:prSet presAssocID="{A305934B-66DE-4950-9AC7-2E01983ABEA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4471806-10AD-4815-BFBA-59ACD2B10D92}" type="pres">
      <dgm:prSet presAssocID="{5A48AF01-2C54-4E6B-AB37-97E615EEBC78}" presName="sibTrans" presStyleCnt="0"/>
      <dgm:spPr/>
    </dgm:pt>
    <dgm:pt modelId="{AC61CC65-9071-4711-A851-FBBE3943AC85}" type="pres">
      <dgm:prSet presAssocID="{6AA6FE38-2165-459C-98FD-BAC5DE771EFA}" presName="composite" presStyleCnt="0"/>
      <dgm:spPr/>
    </dgm:pt>
    <dgm:pt modelId="{8EA46CDE-D6F7-403D-A121-1A297BEAA1C1}" type="pres">
      <dgm:prSet presAssocID="{6AA6FE38-2165-459C-98FD-BAC5DE771EF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EE0D8-B023-4320-B7F6-425EFB86D8F2}" type="presOf" srcId="{A784F2D7-A092-4DBF-8EBA-953AAD360574}" destId="{EC8BC7D3-21A8-4A9A-BD79-642DF8385ABA}" srcOrd="0" destOrd="0" presId="urn:microsoft.com/office/officeart/2005/8/layout/StepDownProcess"/>
    <dgm:cxn modelId="{93E39AF7-73EC-424E-8CA5-AF092EF9D107}" type="presOf" srcId="{A305934B-66DE-4950-9AC7-2E01983ABEA4}" destId="{CD6B9322-3F19-4D6B-8C08-E9C491794B65}" srcOrd="0" destOrd="0" presId="urn:microsoft.com/office/officeart/2005/8/layout/StepDownProcess"/>
    <dgm:cxn modelId="{0484CAE0-90DB-46B9-A6AB-D43AB28B5672}" srcId="{392F0357-1BC1-4BFA-A96A-DF24FC3A65E8}" destId="{A784F2D7-A092-4DBF-8EBA-953AAD360574}" srcOrd="0" destOrd="0" parTransId="{51A20677-D430-4AC1-A604-B4545AF1EA79}" sibTransId="{DE7D24E8-DE53-4047-8415-5E4C8013C665}"/>
    <dgm:cxn modelId="{D06812E1-92B9-434B-8020-2B2107D72202}" type="presOf" srcId="{19CD8F26-4F93-4236-A114-FF683BF9AE0E}" destId="{718010E7-AA96-46A6-AEA9-6C480B7E135F}" srcOrd="0" destOrd="0" presId="urn:microsoft.com/office/officeart/2005/8/layout/StepDownProcess"/>
    <dgm:cxn modelId="{F67E2281-1A8D-4228-9D29-59B9A53D90F4}" srcId="{392F0357-1BC1-4BFA-A96A-DF24FC3A65E8}" destId="{19CD8F26-4F93-4236-A114-FF683BF9AE0E}" srcOrd="1" destOrd="0" parTransId="{56F70530-A25C-4D59-8B41-19F49FC25038}" sibTransId="{9D6EF462-4B3B-46E9-A2E7-ED4300FB8402}"/>
    <dgm:cxn modelId="{F1FB6D58-142F-430D-82B5-02E0475AA5A5}" type="presOf" srcId="{6AA6FE38-2165-459C-98FD-BAC5DE771EFA}" destId="{8EA46CDE-D6F7-403D-A121-1A297BEAA1C1}" srcOrd="0" destOrd="0" presId="urn:microsoft.com/office/officeart/2005/8/layout/StepDownProcess"/>
    <dgm:cxn modelId="{B456EF87-4BC9-42B3-8422-303A6FA1CE1D}" type="presOf" srcId="{392F0357-1BC1-4BFA-A96A-DF24FC3A65E8}" destId="{7BA54678-3510-4076-AE64-F90E0C85FD4E}" srcOrd="0" destOrd="0" presId="urn:microsoft.com/office/officeart/2005/8/layout/StepDownProcess"/>
    <dgm:cxn modelId="{53800D25-D99D-488C-B132-6B0C5021808B}" srcId="{392F0357-1BC1-4BFA-A96A-DF24FC3A65E8}" destId="{A305934B-66DE-4950-9AC7-2E01983ABEA4}" srcOrd="2" destOrd="0" parTransId="{EC0ADF97-FBE8-4CFA-B1E0-43CDF142A025}" sibTransId="{5A48AF01-2C54-4E6B-AB37-97E615EEBC78}"/>
    <dgm:cxn modelId="{4D110E64-949F-4344-AA50-976722A3148A}" srcId="{392F0357-1BC1-4BFA-A96A-DF24FC3A65E8}" destId="{6AA6FE38-2165-459C-98FD-BAC5DE771EFA}" srcOrd="3" destOrd="0" parTransId="{BD74E1F1-16E7-41B1-8615-69B8B4839A97}" sibTransId="{8D59C392-96ED-44D7-9407-33F8A249121C}"/>
    <dgm:cxn modelId="{1EB20ED6-EC64-470A-B74E-EDA6DE5B102D}" type="presParOf" srcId="{7BA54678-3510-4076-AE64-F90E0C85FD4E}" destId="{4620DE2B-F56B-4386-BCD0-AF0761B78767}" srcOrd="0" destOrd="0" presId="urn:microsoft.com/office/officeart/2005/8/layout/StepDownProcess"/>
    <dgm:cxn modelId="{EC78B72F-9469-469A-9695-23A9162BC7FE}" type="presParOf" srcId="{4620DE2B-F56B-4386-BCD0-AF0761B78767}" destId="{E56B644C-F6D4-4D56-A91B-028BF0501821}" srcOrd="0" destOrd="0" presId="urn:microsoft.com/office/officeart/2005/8/layout/StepDownProcess"/>
    <dgm:cxn modelId="{B8A942CB-DBA1-41D3-8AC9-9842CF8B7587}" type="presParOf" srcId="{4620DE2B-F56B-4386-BCD0-AF0761B78767}" destId="{EC8BC7D3-21A8-4A9A-BD79-642DF8385ABA}" srcOrd="1" destOrd="0" presId="urn:microsoft.com/office/officeart/2005/8/layout/StepDownProcess"/>
    <dgm:cxn modelId="{DE236536-5C6E-4BB5-A91C-D8ACCCEB1775}" type="presParOf" srcId="{4620DE2B-F56B-4386-BCD0-AF0761B78767}" destId="{B52CAD5C-6C84-4C74-93C3-6240FF3422EA}" srcOrd="2" destOrd="0" presId="urn:microsoft.com/office/officeart/2005/8/layout/StepDownProcess"/>
    <dgm:cxn modelId="{6295A9A1-0AAA-43B6-A4EE-3A21C0064696}" type="presParOf" srcId="{7BA54678-3510-4076-AE64-F90E0C85FD4E}" destId="{EAD4C597-3E99-4CB8-92B2-9D36F22EE385}" srcOrd="1" destOrd="0" presId="urn:microsoft.com/office/officeart/2005/8/layout/StepDownProcess"/>
    <dgm:cxn modelId="{A0E5D3E9-172A-4F17-A37D-A7CC8C189207}" type="presParOf" srcId="{7BA54678-3510-4076-AE64-F90E0C85FD4E}" destId="{51E53ACE-4546-4558-BED9-2EA854C79B61}" srcOrd="2" destOrd="0" presId="urn:microsoft.com/office/officeart/2005/8/layout/StepDownProcess"/>
    <dgm:cxn modelId="{56C45560-C045-4FB9-A057-4C76C9D4FF75}" type="presParOf" srcId="{51E53ACE-4546-4558-BED9-2EA854C79B61}" destId="{25F14590-B5B2-4BAF-816D-7E02A7E7A6D4}" srcOrd="0" destOrd="0" presId="urn:microsoft.com/office/officeart/2005/8/layout/StepDownProcess"/>
    <dgm:cxn modelId="{FF8DFD78-D102-4C6A-9ADC-AFFE689B7EBC}" type="presParOf" srcId="{51E53ACE-4546-4558-BED9-2EA854C79B61}" destId="{718010E7-AA96-46A6-AEA9-6C480B7E135F}" srcOrd="1" destOrd="0" presId="urn:microsoft.com/office/officeart/2005/8/layout/StepDownProcess"/>
    <dgm:cxn modelId="{80F0B19A-E934-45A6-9D11-48959027839A}" type="presParOf" srcId="{51E53ACE-4546-4558-BED9-2EA854C79B61}" destId="{4D1BE009-9664-4487-B321-DBA41DEBBDC1}" srcOrd="2" destOrd="0" presId="urn:microsoft.com/office/officeart/2005/8/layout/StepDownProcess"/>
    <dgm:cxn modelId="{C6021AF8-AC3D-437C-824D-EF12B35F8AFF}" type="presParOf" srcId="{7BA54678-3510-4076-AE64-F90E0C85FD4E}" destId="{67544321-D0BA-444C-A0ED-5804A8211BCE}" srcOrd="3" destOrd="0" presId="urn:microsoft.com/office/officeart/2005/8/layout/StepDownProcess"/>
    <dgm:cxn modelId="{B96B027E-9A2C-4B7E-93AC-654FD16EBDAB}" type="presParOf" srcId="{7BA54678-3510-4076-AE64-F90E0C85FD4E}" destId="{BBFF1395-A1DF-4A9C-88EA-0B0E209D7C8D}" srcOrd="4" destOrd="0" presId="urn:microsoft.com/office/officeart/2005/8/layout/StepDownProcess"/>
    <dgm:cxn modelId="{E5E18EA9-3E96-4EF4-9837-77B4C868AF72}" type="presParOf" srcId="{BBFF1395-A1DF-4A9C-88EA-0B0E209D7C8D}" destId="{127BE10D-67CA-43B4-9894-5A92B2022CF9}" srcOrd="0" destOrd="0" presId="urn:microsoft.com/office/officeart/2005/8/layout/StepDownProcess"/>
    <dgm:cxn modelId="{549D455C-EC68-4975-8625-AC536F9D2343}" type="presParOf" srcId="{BBFF1395-A1DF-4A9C-88EA-0B0E209D7C8D}" destId="{CD6B9322-3F19-4D6B-8C08-E9C491794B65}" srcOrd="1" destOrd="0" presId="urn:microsoft.com/office/officeart/2005/8/layout/StepDownProcess"/>
    <dgm:cxn modelId="{ADD8AB50-FB96-46C4-859E-9E45DB007802}" type="presParOf" srcId="{BBFF1395-A1DF-4A9C-88EA-0B0E209D7C8D}" destId="{1914A9C8-1591-4C92-BE22-D7A1B4A62A48}" srcOrd="2" destOrd="0" presId="urn:microsoft.com/office/officeart/2005/8/layout/StepDownProcess"/>
    <dgm:cxn modelId="{D79B19E0-6BAA-45EC-BD64-11D8D9E1AEE3}" type="presParOf" srcId="{7BA54678-3510-4076-AE64-F90E0C85FD4E}" destId="{94471806-10AD-4815-BFBA-59ACD2B10D92}" srcOrd="5" destOrd="0" presId="urn:microsoft.com/office/officeart/2005/8/layout/StepDownProcess"/>
    <dgm:cxn modelId="{EBC30A1A-5A95-4AFF-8848-B99E9A5C2D7B}" type="presParOf" srcId="{7BA54678-3510-4076-AE64-F90E0C85FD4E}" destId="{AC61CC65-9071-4711-A851-FBBE3943AC85}" srcOrd="6" destOrd="0" presId="urn:microsoft.com/office/officeart/2005/8/layout/StepDownProcess"/>
    <dgm:cxn modelId="{5A610CF5-7260-49A3-90CE-F2AEF74734C6}" type="presParOf" srcId="{AC61CC65-9071-4711-A851-FBBE3943AC85}" destId="{8EA46CDE-D6F7-403D-A121-1A297BEAA1C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000" dirty="0"/>
            <a:t>קורסים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400" dirty="0"/>
            <a:t>#</a:t>
          </a:r>
          <a:r>
            <a:rPr lang="he-IL" sz="2400" dirty="0"/>
            <a:t> קוד קורס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400" dirty="0"/>
            <a:t>* שם קורס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43337" custLinFactNeighborX="-5082" custLinFactNeighborY="-189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88A21-239C-4572-9639-A24A21830484}" type="presOf" srcId="{BC710E9D-8F10-4500-B24F-7C5A09BCCB20}" destId="{48EE1718-3320-41CB-B3D8-717910E43831}" srcOrd="0" destOrd="1" presId="urn:microsoft.com/office/officeart/2005/8/layout/list1"/>
    <dgm:cxn modelId="{68E14ECC-23DC-434A-9242-51CC73B5CBC1}" type="presOf" srcId="{E920F244-9F12-476C-8767-70D020C3D89D}" destId="{BFA607D0-FAA2-4A11-B92A-466788BF1797}" srcOrd="1" destOrd="0" presId="urn:microsoft.com/office/officeart/2005/8/layout/list1"/>
    <dgm:cxn modelId="{C690A8BF-9D8E-4A0C-8EBC-5C7D101EFCCA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9ED642BF-AB62-4C97-A411-7D0F6A3F5C16}" type="presOf" srcId="{966B75FC-E735-4544-B10E-A6B78A0B3667}" destId="{48EE1718-3320-41CB-B3D8-717910E43831}" srcOrd="0" destOrd="0" presId="urn:microsoft.com/office/officeart/2005/8/layout/list1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370130D8-84A0-4CC6-8A19-7F5F4F91F567}" type="presOf" srcId="{E920F244-9F12-476C-8767-70D020C3D89D}" destId="{28F41C16-0202-4A12-B94B-BCEFEF1FB4CF}" srcOrd="0" destOrd="0" presId="urn:microsoft.com/office/officeart/2005/8/layout/list1"/>
    <dgm:cxn modelId="{C45168A8-F3A5-4963-AE17-A1E49C092A1C}" type="presParOf" srcId="{28C1813A-A28F-4913-81A2-743A11E9C2A0}" destId="{BCF05771-576E-4374-859E-D0C66882F64F}" srcOrd="0" destOrd="0" presId="urn:microsoft.com/office/officeart/2005/8/layout/list1"/>
    <dgm:cxn modelId="{75E65C0B-5C08-4651-8A28-07540396BF00}" type="presParOf" srcId="{BCF05771-576E-4374-859E-D0C66882F64F}" destId="{28F41C16-0202-4A12-B94B-BCEFEF1FB4CF}" srcOrd="0" destOrd="0" presId="urn:microsoft.com/office/officeart/2005/8/layout/list1"/>
    <dgm:cxn modelId="{2B3906F9-7B1E-442C-AEF3-5CF878FF2473}" type="presParOf" srcId="{BCF05771-576E-4374-859E-D0C66882F64F}" destId="{BFA607D0-FAA2-4A11-B92A-466788BF1797}" srcOrd="1" destOrd="0" presId="urn:microsoft.com/office/officeart/2005/8/layout/list1"/>
    <dgm:cxn modelId="{8A247916-392A-446E-8ECB-4BEC88AC4B1E}" type="presParOf" srcId="{28C1813A-A28F-4913-81A2-743A11E9C2A0}" destId="{FBD4945B-37D8-4610-83C7-62CF45BB7713}" srcOrd="1" destOrd="0" presId="urn:microsoft.com/office/officeart/2005/8/layout/list1"/>
    <dgm:cxn modelId="{92B01B66-00C0-4ED7-8DF6-9B8F64EBC7CA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he-IL" dirty="0"/>
            <a:t>סטודנטים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#</a:t>
          </a:r>
          <a:r>
            <a:rPr lang="he-IL" dirty="0"/>
            <a:t> </a:t>
          </a:r>
          <a:r>
            <a:rPr lang="he-IL" dirty="0" err="1"/>
            <a:t>ת.זהות</a:t>
          </a:r>
          <a:endParaRPr lang="he-IL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שם פרטי</a:t>
          </a:r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7A5B075F-7CFA-4F15-AA68-62DF3367D49C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שם משפחה</a:t>
          </a:r>
        </a:p>
      </dgm:t>
    </dgm:pt>
    <dgm:pt modelId="{BD8E2C2D-13E4-4187-8F2F-6F342ED9936C}" type="par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35A58B6C-CC80-4FBF-8819-45F02A50227A}" type="sib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65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20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EC0DA-8495-43B3-8116-1F7208BCEBAE}" srcId="{E920F244-9F12-476C-8767-70D020C3D89D}" destId="{7A5B075F-7CFA-4F15-AA68-62DF3367D49C}" srcOrd="2" destOrd="0" parTransId="{BD8E2C2D-13E4-4187-8F2F-6F342ED9936C}" sibTransId="{35A58B6C-CC80-4FBF-8819-45F02A50227A}"/>
    <dgm:cxn modelId="{27FCC8FD-283C-4B6F-937D-BAD8491CC8F4}" type="presOf" srcId="{E920F244-9F12-476C-8767-70D020C3D89D}" destId="{28F41C16-0202-4A12-B94B-BCEFEF1FB4CF}" srcOrd="0" destOrd="0" presId="urn:microsoft.com/office/officeart/2005/8/layout/list1"/>
    <dgm:cxn modelId="{7B884C2A-628B-43AE-9CCB-1F8572C4605D}" type="presOf" srcId="{966B75FC-E735-4544-B10E-A6B78A0B3667}" destId="{48EE1718-3320-41CB-B3D8-717910E43831}" srcOrd="0" destOrd="0" presId="urn:microsoft.com/office/officeart/2005/8/layout/list1"/>
    <dgm:cxn modelId="{FA763BBC-22DB-4A84-9726-9ADF9F64B69B}" type="presOf" srcId="{BD2417A7-D3B4-4D3F-9C36-2284FA4CFCDE}" destId="{28C1813A-A28F-4913-81A2-743A11E9C2A0}" srcOrd="0" destOrd="0" presId="urn:microsoft.com/office/officeart/2005/8/layout/list1"/>
    <dgm:cxn modelId="{FF3AB364-31AF-4EF2-B8B8-418B2C213D80}" type="presOf" srcId="{E920F244-9F12-476C-8767-70D020C3D89D}" destId="{BFA607D0-FAA2-4A11-B92A-466788BF1797}" srcOrd="1" destOrd="0" presId="urn:microsoft.com/office/officeart/2005/8/layout/list1"/>
    <dgm:cxn modelId="{92B8A6A8-0C66-4428-9A22-A5124A7FA78D}" type="presOf" srcId="{945C783B-1C79-4904-8E65-D11E033A0D41}" destId="{48EE1718-3320-41CB-B3D8-717910E43831}" srcOrd="0" destOrd="1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473D61C6-FCCC-4F51-AE15-A9A3B574F24D}" type="presOf" srcId="{7A5B075F-7CFA-4F15-AA68-62DF3367D49C}" destId="{48EE1718-3320-41CB-B3D8-717910E43831}" srcOrd="0" destOrd="2" presId="urn:microsoft.com/office/officeart/2005/8/layout/list1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C48F024B-81C6-49A8-8349-8ABBA0939751}" type="presParOf" srcId="{28C1813A-A28F-4913-81A2-743A11E9C2A0}" destId="{BCF05771-576E-4374-859E-D0C66882F64F}" srcOrd="0" destOrd="0" presId="urn:microsoft.com/office/officeart/2005/8/layout/list1"/>
    <dgm:cxn modelId="{CA2BEE4D-C2AC-4B10-98E8-1AE2F4EBEBD7}" type="presParOf" srcId="{BCF05771-576E-4374-859E-D0C66882F64F}" destId="{28F41C16-0202-4A12-B94B-BCEFEF1FB4CF}" srcOrd="0" destOrd="0" presId="urn:microsoft.com/office/officeart/2005/8/layout/list1"/>
    <dgm:cxn modelId="{BD8AC287-5353-42BC-8625-83F62EBB0661}" type="presParOf" srcId="{BCF05771-576E-4374-859E-D0C66882F64F}" destId="{BFA607D0-FAA2-4A11-B92A-466788BF1797}" srcOrd="1" destOrd="0" presId="urn:microsoft.com/office/officeart/2005/8/layout/list1"/>
    <dgm:cxn modelId="{DCC45970-2D26-4969-BA43-6F09AC89625D}" type="presParOf" srcId="{28C1813A-A28F-4913-81A2-743A11E9C2A0}" destId="{FBD4945B-37D8-4610-83C7-62CF45BB7713}" srcOrd="1" destOrd="0" presId="urn:microsoft.com/office/officeart/2005/8/layout/list1"/>
    <dgm:cxn modelId="{1797323C-F169-4D9F-80F7-8BBEC7C212A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3000" dirty="0"/>
            <a:t>כיתות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400" dirty="0"/>
            <a:t>#</a:t>
          </a:r>
          <a:r>
            <a:rPr lang="he-IL" sz="2400" dirty="0"/>
            <a:t> קוד כיתה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400" dirty="0"/>
            <a:t>* שם כיתה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184A9ACA-EF87-49D8-B2E5-47E90523193A}">
      <dgm:prSet phldrT="[טקסט]" custT="1"/>
      <dgm:spPr/>
      <dgm:t>
        <a:bodyPr/>
        <a:lstStyle/>
        <a:p>
          <a:pPr algn="r" rtl="1">
            <a:buNone/>
          </a:pPr>
          <a:r>
            <a:rPr lang="he-IL" sz="2400" dirty="0"/>
            <a:t>* מיקום</a:t>
          </a:r>
        </a:p>
      </dgm:t>
    </dgm:pt>
    <dgm:pt modelId="{297E982E-5B20-4ED9-A99F-D18A58851FE0}" type="par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89DA9479-AAC7-4640-A62C-3C0BA1A8CE9F}" type="sib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E5AE8-30F5-4035-969B-AC01B90059CE}" srcId="{E920F244-9F12-476C-8767-70D020C3D89D}" destId="{184A9ACA-EF87-49D8-B2E5-47E90523193A}" srcOrd="2" destOrd="0" parTransId="{297E982E-5B20-4ED9-A99F-D18A58851FE0}" sibTransId="{89DA9479-AAC7-4640-A62C-3C0BA1A8CE9F}"/>
    <dgm:cxn modelId="{7098EA60-99AC-4E2A-877F-782BD756A028}" type="presOf" srcId="{E920F244-9F12-476C-8767-70D020C3D89D}" destId="{28F41C16-0202-4A12-B94B-BCEFEF1FB4CF}" srcOrd="0" destOrd="0" presId="urn:microsoft.com/office/officeart/2005/8/layout/list1"/>
    <dgm:cxn modelId="{985133D8-DE9C-41D3-9E3F-B7A0051EAF7A}" type="presOf" srcId="{E920F244-9F12-476C-8767-70D020C3D89D}" destId="{BFA607D0-FAA2-4A11-B92A-466788BF1797}" srcOrd="1" destOrd="0" presId="urn:microsoft.com/office/officeart/2005/8/layout/list1"/>
    <dgm:cxn modelId="{52251EEB-325A-404B-8C6B-08A42A2061F4}" type="presOf" srcId="{BC710E9D-8F10-4500-B24F-7C5A09BCCB20}" destId="{48EE1718-3320-41CB-B3D8-717910E43831}" srcOrd="0" destOrd="1" presId="urn:microsoft.com/office/officeart/2005/8/layout/list1"/>
    <dgm:cxn modelId="{5E9B0A6C-F70C-4EEB-B632-5D2E2AD1A0B5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28DD8D70-BF17-445F-A7E6-7AD3B45F2A47}" type="presOf" srcId="{966B75FC-E735-4544-B10E-A6B78A0B3667}" destId="{48EE1718-3320-41CB-B3D8-717910E43831}" srcOrd="0" destOrd="0" presId="urn:microsoft.com/office/officeart/2005/8/layout/list1"/>
    <dgm:cxn modelId="{E00E3C49-DD4E-4615-BD50-D75471C9B073}" type="presOf" srcId="{184A9ACA-EF87-49D8-B2E5-47E90523193A}" destId="{48EE1718-3320-41CB-B3D8-717910E43831}" srcOrd="0" destOrd="2" presId="urn:microsoft.com/office/officeart/2005/8/layout/list1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BCA21B86-0178-4F4E-B1D1-C64BC926F596}" type="presParOf" srcId="{28C1813A-A28F-4913-81A2-743A11E9C2A0}" destId="{BCF05771-576E-4374-859E-D0C66882F64F}" srcOrd="0" destOrd="0" presId="urn:microsoft.com/office/officeart/2005/8/layout/list1"/>
    <dgm:cxn modelId="{93CE9188-2A0D-4D25-9EC9-51693C231AAB}" type="presParOf" srcId="{BCF05771-576E-4374-859E-D0C66882F64F}" destId="{28F41C16-0202-4A12-B94B-BCEFEF1FB4CF}" srcOrd="0" destOrd="0" presId="urn:microsoft.com/office/officeart/2005/8/layout/list1"/>
    <dgm:cxn modelId="{03144F43-D348-41B1-AD5B-73001A5AA196}" type="presParOf" srcId="{BCF05771-576E-4374-859E-D0C66882F64F}" destId="{BFA607D0-FAA2-4A11-B92A-466788BF1797}" srcOrd="1" destOrd="0" presId="urn:microsoft.com/office/officeart/2005/8/layout/list1"/>
    <dgm:cxn modelId="{08D723BA-FEC0-46EF-94C0-776B16774B27}" type="presParOf" srcId="{28C1813A-A28F-4913-81A2-743A11E9C2A0}" destId="{FBD4945B-37D8-4610-83C7-62CF45BB7713}" srcOrd="1" destOrd="0" presId="urn:microsoft.com/office/officeart/2005/8/layout/list1"/>
    <dgm:cxn modelId="{2EB0D1B9-A96F-4AB1-B453-6CD9E258DC55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800" dirty="0"/>
            <a:t>סטודנטים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en-US" sz="2000" dirty="0"/>
            <a:t>#</a:t>
          </a:r>
          <a:r>
            <a:rPr lang="he-IL" sz="2000" dirty="0"/>
            <a:t>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he-IL" sz="2000" dirty="0"/>
            <a:t>* שם פרטי</a:t>
          </a:r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7A5B075F-7CFA-4F15-AA68-62DF3367D49C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he-IL" sz="2000" dirty="0"/>
            <a:t>* שם משפחה</a:t>
          </a:r>
        </a:p>
      </dgm:t>
    </dgm:pt>
    <dgm:pt modelId="{BD8E2C2D-13E4-4187-8F2F-6F342ED9936C}" type="par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35A58B6C-CC80-4FBF-8819-45F02A50227A}" type="sib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630A1867-00DB-448C-BDC8-200E7933C6FD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he-IL" sz="2000" dirty="0"/>
            <a:t>* טלפון</a:t>
          </a:r>
        </a:p>
      </dgm:t>
    </dgm:pt>
    <dgm:pt modelId="{E4D48B50-3640-440F-B602-7E3E1D623E09}" type="parTrans" cxnId="{69B65B98-83F0-4E2D-A05A-18EF1E93A642}">
      <dgm:prSet/>
      <dgm:spPr/>
      <dgm:t>
        <a:bodyPr/>
        <a:lstStyle/>
        <a:p>
          <a:pPr rtl="1"/>
          <a:endParaRPr lang="he-IL"/>
        </a:p>
      </dgm:t>
    </dgm:pt>
    <dgm:pt modelId="{66E0EC59-ACE2-4B3C-8ED1-F3694BFE7D68}" type="sibTrans" cxnId="{69B65B98-83F0-4E2D-A05A-18EF1E93A642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65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20688" custLinFactNeighborY="-7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A1A96F-65E1-4D27-B93C-43FE77067050}" type="presOf" srcId="{E920F244-9F12-476C-8767-70D020C3D89D}" destId="{28F41C16-0202-4A12-B94B-BCEFEF1FB4CF}" srcOrd="0" destOrd="0" presId="urn:microsoft.com/office/officeart/2005/8/layout/list1"/>
    <dgm:cxn modelId="{73908156-F924-431C-850B-9B3AEFF18255}" type="presOf" srcId="{945C783B-1C79-4904-8E65-D11E033A0D41}" destId="{48EE1718-3320-41CB-B3D8-717910E43831}" srcOrd="0" destOrd="1" presId="urn:microsoft.com/office/officeart/2005/8/layout/list1"/>
    <dgm:cxn modelId="{F34EC0DA-8495-43B3-8116-1F7208BCEBAE}" srcId="{E920F244-9F12-476C-8767-70D020C3D89D}" destId="{7A5B075F-7CFA-4F15-AA68-62DF3367D49C}" srcOrd="2" destOrd="0" parTransId="{BD8E2C2D-13E4-4187-8F2F-6F342ED9936C}" sibTransId="{35A58B6C-CC80-4FBF-8819-45F02A50227A}"/>
    <dgm:cxn modelId="{908E1D2D-F4B4-442E-AE69-FD3824313620}" type="presOf" srcId="{966B75FC-E735-4544-B10E-A6B78A0B3667}" destId="{48EE1718-3320-41CB-B3D8-717910E43831}" srcOrd="0" destOrd="0" presId="urn:microsoft.com/office/officeart/2005/8/layout/list1"/>
    <dgm:cxn modelId="{DDC82D23-207C-4CF5-97F2-EBF8D8327D7C}" type="presOf" srcId="{E920F244-9F12-476C-8767-70D020C3D89D}" destId="{BFA607D0-FAA2-4A11-B92A-466788BF1797}" srcOrd="1" destOrd="0" presId="urn:microsoft.com/office/officeart/2005/8/layout/list1"/>
    <dgm:cxn modelId="{10BF3F66-5163-4471-9FCE-A7D91CA5EED8}" type="presOf" srcId="{BD2417A7-D3B4-4D3F-9C36-2284FA4CFCDE}" destId="{28C1813A-A28F-4913-81A2-743A11E9C2A0}" srcOrd="0" destOrd="0" presId="urn:microsoft.com/office/officeart/2005/8/layout/list1"/>
    <dgm:cxn modelId="{73FC3697-2A89-4B4D-888D-9D9F13F12794}" type="presOf" srcId="{7A5B075F-7CFA-4F15-AA68-62DF3367D49C}" destId="{48EE1718-3320-41CB-B3D8-717910E43831}" srcOrd="0" destOrd="2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69B65B98-83F0-4E2D-A05A-18EF1E93A642}" srcId="{E920F244-9F12-476C-8767-70D020C3D89D}" destId="{630A1867-00DB-448C-BDC8-200E7933C6FD}" srcOrd="3" destOrd="0" parTransId="{E4D48B50-3640-440F-B602-7E3E1D623E09}" sibTransId="{66E0EC59-ACE2-4B3C-8ED1-F3694BFE7D68}"/>
    <dgm:cxn modelId="{4A816315-DE0C-4FF7-BE2B-6D090787C2BC}" type="presOf" srcId="{630A1867-00DB-448C-BDC8-200E7933C6FD}" destId="{48EE1718-3320-41CB-B3D8-717910E43831}" srcOrd="0" destOrd="3" presId="urn:microsoft.com/office/officeart/2005/8/layout/list1"/>
    <dgm:cxn modelId="{B6F9BE85-269F-4F3C-B364-153EA18B6124}" type="presParOf" srcId="{28C1813A-A28F-4913-81A2-743A11E9C2A0}" destId="{BCF05771-576E-4374-859E-D0C66882F64F}" srcOrd="0" destOrd="0" presId="urn:microsoft.com/office/officeart/2005/8/layout/list1"/>
    <dgm:cxn modelId="{75E17B14-3446-4D92-B021-A34F32772EB1}" type="presParOf" srcId="{BCF05771-576E-4374-859E-D0C66882F64F}" destId="{28F41C16-0202-4A12-B94B-BCEFEF1FB4CF}" srcOrd="0" destOrd="0" presId="urn:microsoft.com/office/officeart/2005/8/layout/list1"/>
    <dgm:cxn modelId="{3D5D5043-74AD-4986-AB95-78922F690783}" type="presParOf" srcId="{BCF05771-576E-4374-859E-D0C66882F64F}" destId="{BFA607D0-FAA2-4A11-B92A-466788BF1797}" srcOrd="1" destOrd="0" presId="urn:microsoft.com/office/officeart/2005/8/layout/list1"/>
    <dgm:cxn modelId="{1DB64DD7-F534-4092-B268-1372B412F375}" type="presParOf" srcId="{28C1813A-A28F-4913-81A2-743A11E9C2A0}" destId="{FBD4945B-37D8-4610-83C7-62CF45BB7713}" srcOrd="1" destOrd="0" presId="urn:microsoft.com/office/officeart/2005/8/layout/list1"/>
    <dgm:cxn modelId="{4764F135-1013-4CFF-A773-5EE1F9D65FA4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3000" dirty="0"/>
            <a:t>לקוחות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400" dirty="0"/>
            <a:t>#</a:t>
          </a:r>
          <a:r>
            <a:rPr lang="he-IL" sz="2400" dirty="0"/>
            <a:t> קוד לקוח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400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184A9ACA-EF87-49D8-B2E5-47E90523193A}">
      <dgm:prSet phldrT="[טקסט]" custT="1"/>
      <dgm:spPr/>
      <dgm:t>
        <a:bodyPr/>
        <a:lstStyle/>
        <a:p>
          <a:pPr algn="r" rtl="1">
            <a:buNone/>
          </a:pPr>
          <a:r>
            <a:rPr lang="he-IL" sz="2400" dirty="0"/>
            <a:t>* שם משפחה</a:t>
          </a:r>
        </a:p>
      </dgm:t>
    </dgm:pt>
    <dgm:pt modelId="{297E982E-5B20-4ED9-A99F-D18A58851FE0}" type="par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89DA9479-AAC7-4640-A62C-3C0BA1A8CE9F}" type="sib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17315DCB-AFB7-4B67-B4BF-1612A1C941E0}">
      <dgm:prSet phldrT="[טקסט]" custT="1"/>
      <dgm:spPr/>
      <dgm:t>
        <a:bodyPr/>
        <a:lstStyle/>
        <a:p>
          <a:pPr algn="r" rtl="1">
            <a:buNone/>
          </a:pPr>
          <a:r>
            <a:rPr lang="he-IL" sz="2400" dirty="0"/>
            <a:t>* טלפון</a:t>
          </a:r>
        </a:p>
      </dgm:t>
    </dgm:pt>
    <dgm:pt modelId="{A9560FE9-17D5-4322-83B0-6C852AE75C2D}" type="parTrans" cxnId="{6405BDBA-8B94-4DD6-8E4F-D89F72EC65B1}">
      <dgm:prSet/>
      <dgm:spPr/>
      <dgm:t>
        <a:bodyPr/>
        <a:lstStyle/>
        <a:p>
          <a:endParaRPr lang="fr-FR"/>
        </a:p>
      </dgm:t>
    </dgm:pt>
    <dgm:pt modelId="{CBEBD58B-766F-413E-A06D-764E95452C76}" type="sibTrans" cxnId="{6405BDBA-8B94-4DD6-8E4F-D89F72EC65B1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E81E5-3F46-4BEB-A2E4-B07B5819C317}" type="presOf" srcId="{BC710E9D-8F10-4500-B24F-7C5A09BCCB20}" destId="{48EE1718-3320-41CB-B3D8-717910E43831}" srcOrd="0" destOrd="1" presId="urn:microsoft.com/office/officeart/2005/8/layout/list1"/>
    <dgm:cxn modelId="{78F57E95-4D6C-4500-953B-0FC87ACF40A1}" type="presOf" srcId="{E920F244-9F12-476C-8767-70D020C3D89D}" destId="{28F41C16-0202-4A12-B94B-BCEFEF1FB4CF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B4851236-B912-45A5-8280-C958D76535CC}" type="presOf" srcId="{17315DCB-AFB7-4B67-B4BF-1612A1C941E0}" destId="{48EE1718-3320-41CB-B3D8-717910E43831}" srcOrd="0" destOrd="3" presId="urn:microsoft.com/office/officeart/2005/8/layout/list1"/>
    <dgm:cxn modelId="{24595577-5EA8-46ED-83CF-D09478F7E71D}" type="presOf" srcId="{BD2417A7-D3B4-4D3F-9C36-2284FA4CFCDE}" destId="{28C1813A-A28F-4913-81A2-743A11E9C2A0}" srcOrd="0" destOrd="0" presId="urn:microsoft.com/office/officeart/2005/8/layout/list1"/>
    <dgm:cxn modelId="{6405BDBA-8B94-4DD6-8E4F-D89F72EC65B1}" srcId="{E920F244-9F12-476C-8767-70D020C3D89D}" destId="{17315DCB-AFB7-4B67-B4BF-1612A1C941E0}" srcOrd="3" destOrd="0" parTransId="{A9560FE9-17D5-4322-83B0-6C852AE75C2D}" sibTransId="{CBEBD58B-766F-413E-A06D-764E95452C76}"/>
    <dgm:cxn modelId="{EFBE5AE8-30F5-4035-969B-AC01B90059CE}" srcId="{E920F244-9F12-476C-8767-70D020C3D89D}" destId="{184A9ACA-EF87-49D8-B2E5-47E90523193A}" srcOrd="2" destOrd="0" parTransId="{297E982E-5B20-4ED9-A99F-D18A58851FE0}" sibTransId="{89DA9479-AAC7-4640-A62C-3C0BA1A8CE9F}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66A8C42F-E95C-44E9-9FB0-39249F09DCA4}" type="presOf" srcId="{E920F244-9F12-476C-8767-70D020C3D89D}" destId="{BFA607D0-FAA2-4A11-B92A-466788BF1797}" srcOrd="1" destOrd="0" presId="urn:microsoft.com/office/officeart/2005/8/layout/list1"/>
    <dgm:cxn modelId="{39B06774-C5BA-4BF8-8134-D19007C8361C}" type="presOf" srcId="{966B75FC-E735-4544-B10E-A6B78A0B3667}" destId="{48EE1718-3320-41CB-B3D8-717910E43831}" srcOrd="0" destOrd="0" presId="urn:microsoft.com/office/officeart/2005/8/layout/list1"/>
    <dgm:cxn modelId="{B86E99AD-9EA5-4081-812C-FE82385DFE1A}" type="presOf" srcId="{184A9ACA-EF87-49D8-B2E5-47E90523193A}" destId="{48EE1718-3320-41CB-B3D8-717910E43831}" srcOrd="0" destOrd="2" presId="urn:microsoft.com/office/officeart/2005/8/layout/list1"/>
    <dgm:cxn modelId="{D2AB293E-0144-44A6-87BB-BF641E322C45}" type="presParOf" srcId="{28C1813A-A28F-4913-81A2-743A11E9C2A0}" destId="{BCF05771-576E-4374-859E-D0C66882F64F}" srcOrd="0" destOrd="0" presId="urn:microsoft.com/office/officeart/2005/8/layout/list1"/>
    <dgm:cxn modelId="{AEDC93AE-7650-41DA-8321-5C71A559585C}" type="presParOf" srcId="{BCF05771-576E-4374-859E-D0C66882F64F}" destId="{28F41C16-0202-4A12-B94B-BCEFEF1FB4CF}" srcOrd="0" destOrd="0" presId="urn:microsoft.com/office/officeart/2005/8/layout/list1"/>
    <dgm:cxn modelId="{02DB6646-026B-441E-BF09-B43155A11307}" type="presParOf" srcId="{BCF05771-576E-4374-859E-D0C66882F64F}" destId="{BFA607D0-FAA2-4A11-B92A-466788BF1797}" srcOrd="1" destOrd="0" presId="urn:microsoft.com/office/officeart/2005/8/layout/list1"/>
    <dgm:cxn modelId="{4EE1D8D5-2E86-4068-AB57-4973D0E3460D}" type="presParOf" srcId="{28C1813A-A28F-4913-81A2-743A11E9C2A0}" destId="{FBD4945B-37D8-4610-83C7-62CF45BB7713}" srcOrd="1" destOrd="0" presId="urn:microsoft.com/office/officeart/2005/8/layout/list1"/>
    <dgm:cxn modelId="{836C34AD-476E-40D1-BBDD-A27455AFF29F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800" dirty="0"/>
            <a:t>מרצפות ללקוח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en-US" sz="2000" dirty="0"/>
            <a:t>#</a:t>
          </a:r>
          <a:r>
            <a:rPr lang="he-IL" sz="2000" dirty="0"/>
            <a:t> קוד מרצפת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he-IL" sz="2000" dirty="0"/>
            <a:t>* סוג</a:t>
          </a:r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7A5B075F-7CFA-4F15-AA68-62DF3367D49C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he-IL" sz="2000" dirty="0"/>
            <a:t>* צבע</a:t>
          </a:r>
        </a:p>
      </dgm:t>
    </dgm:pt>
    <dgm:pt modelId="{BD8E2C2D-13E4-4187-8F2F-6F342ED9936C}" type="par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35A58B6C-CC80-4FBF-8819-45F02A50227A}" type="sib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630A1867-00DB-448C-BDC8-200E7933C6FD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he-IL" sz="2000" dirty="0"/>
            <a:t>* כמות</a:t>
          </a:r>
        </a:p>
      </dgm:t>
    </dgm:pt>
    <dgm:pt modelId="{E4D48B50-3640-440F-B602-7E3E1D623E09}" type="parTrans" cxnId="{69B65B98-83F0-4E2D-A05A-18EF1E93A642}">
      <dgm:prSet/>
      <dgm:spPr/>
      <dgm:t>
        <a:bodyPr/>
        <a:lstStyle/>
        <a:p>
          <a:pPr rtl="1"/>
          <a:endParaRPr lang="he-IL"/>
        </a:p>
      </dgm:t>
    </dgm:pt>
    <dgm:pt modelId="{66E0EC59-ACE2-4B3C-8ED1-F3694BFE7D68}" type="sibTrans" cxnId="{69B65B98-83F0-4E2D-A05A-18EF1E93A642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65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20688" custLinFactNeighborY="-7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D3F6C-2F90-4778-BBCF-BEB8F67CCB5B}" type="presOf" srcId="{E920F244-9F12-476C-8767-70D020C3D89D}" destId="{BFA607D0-FAA2-4A11-B92A-466788BF1797}" srcOrd="1" destOrd="0" presId="urn:microsoft.com/office/officeart/2005/8/layout/list1"/>
    <dgm:cxn modelId="{6B46C247-748A-47B1-A1A8-E6D0AC479EE3}" type="presOf" srcId="{E920F244-9F12-476C-8767-70D020C3D89D}" destId="{28F41C16-0202-4A12-B94B-BCEFEF1FB4CF}" srcOrd="0" destOrd="0" presId="urn:microsoft.com/office/officeart/2005/8/layout/list1"/>
    <dgm:cxn modelId="{B234DC83-1C99-4BEE-94ED-66A909901AA3}" type="presOf" srcId="{7A5B075F-7CFA-4F15-AA68-62DF3367D49C}" destId="{48EE1718-3320-41CB-B3D8-717910E43831}" srcOrd="0" destOrd="2" presId="urn:microsoft.com/office/officeart/2005/8/layout/list1"/>
    <dgm:cxn modelId="{F34EC0DA-8495-43B3-8116-1F7208BCEBAE}" srcId="{E920F244-9F12-476C-8767-70D020C3D89D}" destId="{7A5B075F-7CFA-4F15-AA68-62DF3367D49C}" srcOrd="2" destOrd="0" parTransId="{BD8E2C2D-13E4-4187-8F2F-6F342ED9936C}" sibTransId="{35A58B6C-CC80-4FBF-8819-45F02A50227A}"/>
    <dgm:cxn modelId="{366C30F1-8B18-4EE6-91DF-1C3E5B9D0D03}" type="presOf" srcId="{966B75FC-E735-4544-B10E-A6B78A0B3667}" destId="{48EE1718-3320-41CB-B3D8-717910E43831}" srcOrd="0" destOrd="0" presId="urn:microsoft.com/office/officeart/2005/8/layout/list1"/>
    <dgm:cxn modelId="{0BA98EFA-9896-4462-A648-8E0EDC8F955A}" type="presOf" srcId="{630A1867-00DB-448C-BDC8-200E7933C6FD}" destId="{48EE1718-3320-41CB-B3D8-717910E43831}" srcOrd="0" destOrd="3" presId="urn:microsoft.com/office/officeart/2005/8/layout/list1"/>
    <dgm:cxn modelId="{068BA9FB-DA9C-471E-9BB7-2E91DADB4AA4}" type="presOf" srcId="{BD2417A7-D3B4-4D3F-9C36-2284FA4CFCDE}" destId="{28C1813A-A28F-4913-81A2-743A11E9C2A0}" srcOrd="0" destOrd="0" presId="urn:microsoft.com/office/officeart/2005/8/layout/list1"/>
    <dgm:cxn modelId="{7B5CF0E2-C797-42B3-83E6-4CFB2544C680}" type="presOf" srcId="{945C783B-1C79-4904-8E65-D11E033A0D41}" destId="{48EE1718-3320-41CB-B3D8-717910E43831}" srcOrd="0" destOrd="1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69B65B98-83F0-4E2D-A05A-18EF1E93A642}" srcId="{E920F244-9F12-476C-8767-70D020C3D89D}" destId="{630A1867-00DB-448C-BDC8-200E7933C6FD}" srcOrd="3" destOrd="0" parTransId="{E4D48B50-3640-440F-B602-7E3E1D623E09}" sibTransId="{66E0EC59-ACE2-4B3C-8ED1-F3694BFE7D68}"/>
    <dgm:cxn modelId="{48A444DB-86FB-4C68-A57E-CDC60E3F1C22}" type="presParOf" srcId="{28C1813A-A28F-4913-81A2-743A11E9C2A0}" destId="{BCF05771-576E-4374-859E-D0C66882F64F}" srcOrd="0" destOrd="0" presId="urn:microsoft.com/office/officeart/2005/8/layout/list1"/>
    <dgm:cxn modelId="{85B1F586-690E-4B62-AA0C-63F51A50AC1D}" type="presParOf" srcId="{BCF05771-576E-4374-859E-D0C66882F64F}" destId="{28F41C16-0202-4A12-B94B-BCEFEF1FB4CF}" srcOrd="0" destOrd="0" presId="urn:microsoft.com/office/officeart/2005/8/layout/list1"/>
    <dgm:cxn modelId="{AA4C5CA2-EB3E-4699-80CB-1A7E76A1FFD2}" type="presParOf" srcId="{BCF05771-576E-4374-859E-D0C66882F64F}" destId="{BFA607D0-FAA2-4A11-B92A-466788BF1797}" srcOrd="1" destOrd="0" presId="urn:microsoft.com/office/officeart/2005/8/layout/list1"/>
    <dgm:cxn modelId="{42EF1FD8-D56C-4BDB-A18C-A8761DD1D60C}" type="presParOf" srcId="{28C1813A-A28F-4913-81A2-743A11E9C2A0}" destId="{FBD4945B-37D8-4610-83C7-62CF45BB7713}" srcOrd="1" destOrd="0" presId="urn:microsoft.com/office/officeart/2005/8/layout/list1"/>
    <dgm:cxn modelId="{DC466A30-E048-46B0-B83A-FB387F90D9E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שיבוצים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תאריך תחילת עבודה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תחום אחריות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60B5A-346D-4445-8991-7FAB677D5494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844347CE-32D1-4E2B-B8CF-007FBA790378}" type="presOf" srcId="{BC710E9D-8F10-4500-B24F-7C5A09BCCB20}" destId="{48EE1718-3320-41CB-B3D8-717910E43831}" srcOrd="0" destOrd="1" presId="urn:microsoft.com/office/officeart/2005/8/layout/list1"/>
    <dgm:cxn modelId="{6A85F9C8-BC7F-4231-935D-E2C946396549}" type="presOf" srcId="{E920F244-9F12-476C-8767-70D020C3D89D}" destId="{28F41C16-0202-4A12-B94B-BCEFEF1FB4CF}" srcOrd="0" destOrd="0" presId="urn:microsoft.com/office/officeart/2005/8/layout/list1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3E336615-4F45-412C-B560-53176FB75939}" type="presOf" srcId="{E920F244-9F12-476C-8767-70D020C3D89D}" destId="{BFA607D0-FAA2-4A11-B92A-466788BF1797}" srcOrd="1" destOrd="0" presId="urn:microsoft.com/office/officeart/2005/8/layout/list1"/>
    <dgm:cxn modelId="{2A6FA40F-13F1-4580-903B-E27E61605B98}" type="presOf" srcId="{966B75FC-E735-4544-B10E-A6B78A0B3667}" destId="{48EE1718-3320-41CB-B3D8-717910E43831}" srcOrd="0" destOrd="0" presId="urn:microsoft.com/office/officeart/2005/8/layout/list1"/>
    <dgm:cxn modelId="{1A70886C-21F6-4BF3-8B84-327B5C4FAE12}" type="presParOf" srcId="{28C1813A-A28F-4913-81A2-743A11E9C2A0}" destId="{BCF05771-576E-4374-859E-D0C66882F64F}" srcOrd="0" destOrd="0" presId="urn:microsoft.com/office/officeart/2005/8/layout/list1"/>
    <dgm:cxn modelId="{A953BF51-2A96-4758-90DF-7ACE6E6F10C8}" type="presParOf" srcId="{BCF05771-576E-4374-859E-D0C66882F64F}" destId="{28F41C16-0202-4A12-B94B-BCEFEF1FB4CF}" srcOrd="0" destOrd="0" presId="urn:microsoft.com/office/officeart/2005/8/layout/list1"/>
    <dgm:cxn modelId="{EF34E2D0-7966-4063-84AE-D0D8AFDFA836}" type="presParOf" srcId="{BCF05771-576E-4374-859E-D0C66882F64F}" destId="{BFA607D0-FAA2-4A11-B92A-466788BF1797}" srcOrd="1" destOrd="0" presId="urn:microsoft.com/office/officeart/2005/8/layout/list1"/>
    <dgm:cxn modelId="{1E09B148-A363-45AD-9927-FD547FD26E51}" type="presParOf" srcId="{28C1813A-A28F-4913-81A2-743A11E9C2A0}" destId="{FBD4945B-37D8-4610-83C7-62CF45BB7713}" srcOrd="1" destOrd="0" presId="urn:microsoft.com/office/officeart/2005/8/layout/list1"/>
    <dgm:cxn modelId="{4B861A04-2E89-4156-9451-6A33C8897E1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פרויקטים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en-US" sz="1800" dirty="0"/>
            <a:t>#</a:t>
          </a:r>
          <a:r>
            <a:rPr lang="he-IL" sz="1800" dirty="0"/>
            <a:t> קוד זיהוי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5509FA3-DDB6-41EC-BDB9-27ACBD05F8FB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he-IL" sz="1800" dirty="0"/>
            <a:t>* מחלקה</a:t>
          </a:r>
        </a:p>
      </dgm:t>
    </dgm:pt>
    <dgm:pt modelId="{E0387D32-9A57-47E7-B884-53916A8BF8DB}" type="parTrans" cxnId="{920DB4CD-B100-43BC-9387-0D696B80F9C5}">
      <dgm:prSet/>
      <dgm:spPr/>
      <dgm:t>
        <a:bodyPr/>
        <a:lstStyle/>
        <a:p>
          <a:pPr rtl="1"/>
          <a:endParaRPr lang="he-IL"/>
        </a:p>
      </dgm:t>
    </dgm:pt>
    <dgm:pt modelId="{7F0E9740-33DC-44D3-8E78-A22F20E4A9BE}" type="sibTrans" cxnId="{920DB4CD-B100-43BC-9387-0D696B80F9C5}">
      <dgm:prSet/>
      <dgm:spPr/>
      <dgm:t>
        <a:bodyPr/>
        <a:lstStyle/>
        <a:p>
          <a:pPr rtl="1"/>
          <a:endParaRPr lang="he-IL"/>
        </a:p>
      </dgm:t>
    </dgm:pt>
    <dgm:pt modelId="{7A5B075F-7CFA-4F15-AA68-62DF3367D49C}">
      <dgm:prSet phldrT="[טקסט]" custT="1"/>
      <dgm:spPr/>
      <dgm:t>
        <a:bodyPr/>
        <a:lstStyle/>
        <a:p>
          <a:pPr algn="r" rtl="1">
            <a:spcAft>
              <a:spcPts val="0"/>
            </a:spcAft>
            <a:buNone/>
          </a:pPr>
          <a:r>
            <a:rPr lang="he-IL" sz="1800" dirty="0"/>
            <a:t>* שם הפרויקט</a:t>
          </a:r>
        </a:p>
      </dgm:t>
    </dgm:pt>
    <dgm:pt modelId="{35A58B6C-CC80-4FBF-8819-45F02A50227A}" type="sib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BD8E2C2D-13E4-4187-8F2F-6F342ED9936C}" type="par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65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03672" custLinFactNeighborY="-7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BA7BF0-289B-4D47-BA5C-F3B02861AF78}" type="presOf" srcId="{7A5B075F-7CFA-4F15-AA68-62DF3367D49C}" destId="{48EE1718-3320-41CB-B3D8-717910E43831}" srcOrd="0" destOrd="1" presId="urn:microsoft.com/office/officeart/2005/8/layout/list1"/>
    <dgm:cxn modelId="{6674F603-8EAF-4DA3-8C99-B12043E10C07}" type="presOf" srcId="{966B75FC-E735-4544-B10E-A6B78A0B3667}" destId="{48EE1718-3320-41CB-B3D8-717910E43831}" srcOrd="0" destOrd="0" presId="urn:microsoft.com/office/officeart/2005/8/layout/list1"/>
    <dgm:cxn modelId="{E1988178-9166-4743-9B37-ABC46CF1E130}" type="presOf" srcId="{E920F244-9F12-476C-8767-70D020C3D89D}" destId="{BFA607D0-FAA2-4A11-B92A-466788BF1797}" srcOrd="1" destOrd="0" presId="urn:microsoft.com/office/officeart/2005/8/layout/list1"/>
    <dgm:cxn modelId="{F34EC0DA-8495-43B3-8116-1F7208BCEBAE}" srcId="{E920F244-9F12-476C-8767-70D020C3D89D}" destId="{7A5B075F-7CFA-4F15-AA68-62DF3367D49C}" srcOrd="1" destOrd="0" parTransId="{BD8E2C2D-13E4-4187-8F2F-6F342ED9936C}" sibTransId="{35A58B6C-CC80-4FBF-8819-45F02A50227A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0FD05278-3E72-4949-B51B-307A37AC0A97}" type="presOf" srcId="{E920F244-9F12-476C-8767-70D020C3D89D}" destId="{28F41C16-0202-4A12-B94B-BCEFEF1FB4CF}" srcOrd="0" destOrd="0" presId="urn:microsoft.com/office/officeart/2005/8/layout/list1"/>
    <dgm:cxn modelId="{BE22BF46-1DDF-4E73-B2C8-3605C9496FDD}" type="presOf" srcId="{05509FA3-DDB6-41EC-BDB9-27ACBD05F8FB}" destId="{48EE1718-3320-41CB-B3D8-717910E43831}" srcOrd="0" destOrd="2" presId="urn:microsoft.com/office/officeart/2005/8/layout/list1"/>
    <dgm:cxn modelId="{F222DA42-E42C-406F-BD58-A5CBBBAD1FD0}" type="presOf" srcId="{BD2417A7-D3B4-4D3F-9C36-2284FA4CFCDE}" destId="{28C1813A-A28F-4913-81A2-743A11E9C2A0}" srcOrd="0" destOrd="0" presId="urn:microsoft.com/office/officeart/2005/8/layout/list1"/>
    <dgm:cxn modelId="{920DB4CD-B100-43BC-9387-0D696B80F9C5}" srcId="{E920F244-9F12-476C-8767-70D020C3D89D}" destId="{05509FA3-DDB6-41EC-BDB9-27ACBD05F8FB}" srcOrd="2" destOrd="0" parTransId="{E0387D32-9A57-47E7-B884-53916A8BF8DB}" sibTransId="{7F0E9740-33DC-44D3-8E78-A22F20E4A9BE}"/>
    <dgm:cxn modelId="{DBCA8EE3-EF47-4AA8-B56A-6AA330BAADA5}" type="presParOf" srcId="{28C1813A-A28F-4913-81A2-743A11E9C2A0}" destId="{BCF05771-576E-4374-859E-D0C66882F64F}" srcOrd="0" destOrd="0" presId="urn:microsoft.com/office/officeart/2005/8/layout/list1"/>
    <dgm:cxn modelId="{4000F4B5-3E74-4ADA-8422-CC571557CF92}" type="presParOf" srcId="{BCF05771-576E-4374-859E-D0C66882F64F}" destId="{28F41C16-0202-4A12-B94B-BCEFEF1FB4CF}" srcOrd="0" destOrd="0" presId="urn:microsoft.com/office/officeart/2005/8/layout/list1"/>
    <dgm:cxn modelId="{38C8EA89-41E5-4242-BC0A-BE004BB7F659}" type="presParOf" srcId="{BCF05771-576E-4374-859E-D0C66882F64F}" destId="{BFA607D0-FAA2-4A11-B92A-466788BF1797}" srcOrd="1" destOrd="0" presId="urn:microsoft.com/office/officeart/2005/8/layout/list1"/>
    <dgm:cxn modelId="{80273718-5FEF-46F3-9233-66A1F5533660}" type="presParOf" srcId="{28C1813A-A28F-4913-81A2-743A11E9C2A0}" destId="{FBD4945B-37D8-4610-83C7-62CF45BB7713}" srcOrd="1" destOrd="0" presId="urn:microsoft.com/office/officeart/2005/8/layout/list1"/>
    <dgm:cxn modelId="{1A37875C-95FE-4413-A84C-7AE2DF5A800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184A9ACA-EF87-49D8-B2E5-47E90523193A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97E982E-5B20-4ED9-A99F-D18A58851FE0}" type="par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89DA9479-AAC7-4640-A62C-3C0BA1A8CE9F}" type="sib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EFBE5AE8-30F5-4035-969B-AC01B90059CE}" srcId="{E920F244-9F12-476C-8767-70D020C3D89D}" destId="{184A9ACA-EF87-49D8-B2E5-47E90523193A}" srcOrd="2" destOrd="0" parTransId="{297E982E-5B20-4ED9-A99F-D18A58851FE0}" sibTransId="{89DA9479-AAC7-4640-A62C-3C0BA1A8CE9F}"/>
    <dgm:cxn modelId="{A053F983-4144-446D-A57D-809A9DDAE83D}" type="presOf" srcId="{966B75FC-E735-4544-B10E-A6B78A0B3667}" destId="{48EE1718-3320-41CB-B3D8-717910E43831}" srcOrd="0" destOrd="0" presId="urn:microsoft.com/office/officeart/2005/8/layout/list1"/>
    <dgm:cxn modelId="{BD25DA64-2190-464C-84A0-2714A61A1A54}" type="presOf" srcId="{E920F244-9F12-476C-8767-70D020C3D89D}" destId="{28F41C16-0202-4A12-B94B-BCEFEF1FB4CF}" srcOrd="0" destOrd="0" presId="urn:microsoft.com/office/officeart/2005/8/layout/list1"/>
    <dgm:cxn modelId="{603AA7A2-BDFC-401A-A164-7F4884CC14B5}" type="presOf" srcId="{BC710E9D-8F10-4500-B24F-7C5A09BCCB20}" destId="{48EE1718-3320-41CB-B3D8-717910E43831}" srcOrd="0" destOrd="1" presId="urn:microsoft.com/office/officeart/2005/8/layout/list1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C9C47992-09AA-4570-A605-8C32E251D93F}" type="presOf" srcId="{BD2417A7-D3B4-4D3F-9C36-2284FA4CFCDE}" destId="{28C1813A-A28F-4913-81A2-743A11E9C2A0}" srcOrd="0" destOrd="0" presId="urn:microsoft.com/office/officeart/2005/8/layout/list1"/>
    <dgm:cxn modelId="{C89BE058-95FA-49DE-B34F-214EEEA12859}" type="presOf" srcId="{E920F244-9F12-476C-8767-70D020C3D89D}" destId="{BFA607D0-FAA2-4A11-B92A-466788BF1797}" srcOrd="1" destOrd="0" presId="urn:microsoft.com/office/officeart/2005/8/layout/list1"/>
    <dgm:cxn modelId="{62E342DE-B77B-4E70-98A8-7AE4BE86E14A}" type="presOf" srcId="{184A9ACA-EF87-49D8-B2E5-47E90523193A}" destId="{48EE1718-3320-41CB-B3D8-717910E43831}" srcOrd="0" destOrd="2" presId="urn:microsoft.com/office/officeart/2005/8/layout/list1"/>
    <dgm:cxn modelId="{C290EC7C-1F66-4C29-B21A-B7A97D140EB9}" type="presParOf" srcId="{28C1813A-A28F-4913-81A2-743A11E9C2A0}" destId="{BCF05771-576E-4374-859E-D0C66882F64F}" srcOrd="0" destOrd="0" presId="urn:microsoft.com/office/officeart/2005/8/layout/list1"/>
    <dgm:cxn modelId="{3410F394-6D7D-406C-B6CC-9AF5C0162E3B}" type="presParOf" srcId="{BCF05771-576E-4374-859E-D0C66882F64F}" destId="{28F41C16-0202-4A12-B94B-BCEFEF1FB4CF}" srcOrd="0" destOrd="0" presId="urn:microsoft.com/office/officeart/2005/8/layout/list1"/>
    <dgm:cxn modelId="{7EFE51F5-56CF-4C81-8944-45E38E3CE4CD}" type="presParOf" srcId="{BCF05771-576E-4374-859E-D0C66882F64F}" destId="{BFA607D0-FAA2-4A11-B92A-466788BF1797}" srcOrd="1" destOrd="0" presId="urn:microsoft.com/office/officeart/2005/8/layout/list1"/>
    <dgm:cxn modelId="{8D4912D3-BA7B-4AB1-93EC-C333E266F769}" type="presParOf" srcId="{28C1813A-A28F-4913-81A2-743A11E9C2A0}" destId="{FBD4945B-37D8-4610-83C7-62CF45BB7713}" srcOrd="1" destOrd="0" presId="urn:microsoft.com/office/officeart/2005/8/layout/list1"/>
    <dgm:cxn modelId="{7DC94B29-4DBF-4F7A-8DCD-97EAB3B9477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קווים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קו מספר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תחנת מוצא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95F9E733-7CB9-4D82-AE7E-17A63597D392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תחנת סיום</a:t>
          </a:r>
        </a:p>
      </dgm:t>
    </dgm:pt>
    <dgm:pt modelId="{BE0894A4-ED17-4E7D-B307-8AB6E765B86B}" type="parTrans" cxnId="{74D34D1A-2A51-46E9-A43C-75ACADA85012}">
      <dgm:prSet/>
      <dgm:spPr/>
      <dgm:t>
        <a:bodyPr/>
        <a:lstStyle/>
        <a:p>
          <a:endParaRPr lang="fr-FR"/>
        </a:p>
      </dgm:t>
    </dgm:pt>
    <dgm:pt modelId="{4904C2F8-FFD8-44BF-8BA9-102E9C111610}" type="sibTrans" cxnId="{74D34D1A-2A51-46E9-A43C-75ACADA85012}">
      <dgm:prSet/>
      <dgm:spPr/>
      <dgm:t>
        <a:bodyPr/>
        <a:lstStyle/>
        <a:p>
          <a:endParaRPr lang="fr-FR"/>
        </a:p>
      </dgm:t>
    </dgm:pt>
    <dgm:pt modelId="{80C4AFD4-6296-4290-A7F2-B462361251B5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עלות נסיעה</a:t>
          </a:r>
        </a:p>
      </dgm:t>
    </dgm:pt>
    <dgm:pt modelId="{2BB695BC-E84A-400A-A0FD-ED150D709C7C}" type="parTrans" cxnId="{460387CE-0618-4BB2-BF15-586CE76A75BF}">
      <dgm:prSet/>
      <dgm:spPr/>
      <dgm:t>
        <a:bodyPr/>
        <a:lstStyle/>
        <a:p>
          <a:endParaRPr lang="fr-FR"/>
        </a:p>
      </dgm:t>
    </dgm:pt>
    <dgm:pt modelId="{1D1C986D-5733-4D8E-B8B8-F56BD6A8AA5C}" type="sibTrans" cxnId="{460387CE-0618-4BB2-BF15-586CE76A75BF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0E3348-3907-46F0-A601-7FA8F43F75CC}" type="presOf" srcId="{95F9E733-7CB9-4D82-AE7E-17A63597D392}" destId="{48EE1718-3320-41CB-B3D8-717910E43831}" srcOrd="0" destOrd="2" presId="urn:microsoft.com/office/officeart/2005/8/layout/list1"/>
    <dgm:cxn modelId="{DEA9BF2C-5CE8-423F-B953-B6C5060CA0BF}" type="presOf" srcId="{80C4AFD4-6296-4290-A7F2-B462361251B5}" destId="{48EE1718-3320-41CB-B3D8-717910E43831}" srcOrd="0" destOrd="3" presId="urn:microsoft.com/office/officeart/2005/8/layout/list1"/>
    <dgm:cxn modelId="{F8DFACE5-7AA9-464E-81B9-A2B7836D4845}" type="presOf" srcId="{BD2417A7-D3B4-4D3F-9C36-2284FA4CFCDE}" destId="{28C1813A-A28F-4913-81A2-743A11E9C2A0}" srcOrd="0" destOrd="0" presId="urn:microsoft.com/office/officeart/2005/8/layout/list1"/>
    <dgm:cxn modelId="{74D34D1A-2A51-46E9-A43C-75ACADA85012}" srcId="{E920F244-9F12-476C-8767-70D020C3D89D}" destId="{95F9E733-7CB9-4D82-AE7E-17A63597D392}" srcOrd="2" destOrd="0" parTransId="{BE0894A4-ED17-4E7D-B307-8AB6E765B86B}" sibTransId="{4904C2F8-FFD8-44BF-8BA9-102E9C111610}"/>
    <dgm:cxn modelId="{7F7A2D10-E06B-4DBC-BFD6-DBF3C593B5C6}" type="presOf" srcId="{966B75FC-E735-4544-B10E-A6B78A0B3667}" destId="{48EE1718-3320-41CB-B3D8-717910E43831}" srcOrd="0" destOrd="0" presId="urn:microsoft.com/office/officeart/2005/8/layout/list1"/>
    <dgm:cxn modelId="{B19E15C8-3536-4F42-96EE-49C4EE4C1416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FFBBDF73-787C-4209-BAA9-71F80B3A8693}" type="presOf" srcId="{E920F244-9F12-476C-8767-70D020C3D89D}" destId="{BFA607D0-FAA2-4A11-B92A-466788BF1797}" srcOrd="1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460387CE-0618-4BB2-BF15-586CE76A75BF}" srcId="{E920F244-9F12-476C-8767-70D020C3D89D}" destId="{80C4AFD4-6296-4290-A7F2-B462361251B5}" srcOrd="3" destOrd="0" parTransId="{2BB695BC-E84A-400A-A0FD-ED150D709C7C}" sibTransId="{1D1C986D-5733-4D8E-B8B8-F56BD6A8AA5C}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0FE0DE87-5078-4CF8-B03A-1290CDF33E0B}" type="presOf" srcId="{BC710E9D-8F10-4500-B24F-7C5A09BCCB20}" destId="{48EE1718-3320-41CB-B3D8-717910E43831}" srcOrd="0" destOrd="1" presId="urn:microsoft.com/office/officeart/2005/8/layout/list1"/>
    <dgm:cxn modelId="{8A7E205C-5920-42A7-99BB-F617446AB44B}" type="presParOf" srcId="{28C1813A-A28F-4913-81A2-743A11E9C2A0}" destId="{BCF05771-576E-4374-859E-D0C66882F64F}" srcOrd="0" destOrd="0" presId="urn:microsoft.com/office/officeart/2005/8/layout/list1"/>
    <dgm:cxn modelId="{D1F2E8BF-A340-44D8-A113-18A64D02C866}" type="presParOf" srcId="{BCF05771-576E-4374-859E-D0C66882F64F}" destId="{28F41C16-0202-4A12-B94B-BCEFEF1FB4CF}" srcOrd="0" destOrd="0" presId="urn:microsoft.com/office/officeart/2005/8/layout/list1"/>
    <dgm:cxn modelId="{646B5CF2-2435-43B1-8C5D-B01A6BF2B430}" type="presParOf" srcId="{BCF05771-576E-4374-859E-D0C66882F64F}" destId="{BFA607D0-FAA2-4A11-B92A-466788BF1797}" srcOrd="1" destOrd="0" presId="urn:microsoft.com/office/officeart/2005/8/layout/list1"/>
    <dgm:cxn modelId="{865BC07D-BE06-4348-B9AD-CA12FD39D6F4}" type="presParOf" srcId="{28C1813A-A28F-4913-81A2-743A11E9C2A0}" destId="{FBD4945B-37D8-4610-83C7-62CF45BB7713}" srcOrd="1" destOrd="0" presId="urn:microsoft.com/office/officeart/2005/8/layout/list1"/>
    <dgm:cxn modelId="{2B5A15B1-5A94-4912-93CF-B41A20B2A53C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0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/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31806" custLinFactNeighborY="-26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39CB1-4DE4-4071-A80E-0623FA00B626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A33002B2-326C-4F95-AD09-1EA4338EA7D2}" type="presOf" srcId="{E920F244-9F12-476C-8767-70D020C3D89D}" destId="{BFA607D0-FAA2-4A11-B92A-466788BF1797}" srcOrd="1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EEE94584-07F2-49D9-8681-97A013CB238A}" type="presOf" srcId="{966B75FC-E735-4544-B10E-A6B78A0B3667}" destId="{48EE1718-3320-41CB-B3D8-717910E43831}" srcOrd="0" destOrd="0" presId="urn:microsoft.com/office/officeart/2005/8/layout/list1"/>
    <dgm:cxn modelId="{F9966145-C2CF-4A06-BED9-38D4349EAF11}" type="presOf" srcId="{BD2417A7-D3B4-4D3F-9C36-2284FA4CFCDE}" destId="{28C1813A-A28F-4913-81A2-743A11E9C2A0}" srcOrd="0" destOrd="0" presId="urn:microsoft.com/office/officeart/2005/8/layout/list1"/>
    <dgm:cxn modelId="{6C92AB54-57E5-4444-BC6E-BB2EA48907ED}" type="presParOf" srcId="{28C1813A-A28F-4913-81A2-743A11E9C2A0}" destId="{BCF05771-576E-4374-859E-D0C66882F64F}" srcOrd="0" destOrd="0" presId="urn:microsoft.com/office/officeart/2005/8/layout/list1"/>
    <dgm:cxn modelId="{D4783E95-49CF-4A40-BF8A-DE4A8D32141B}" type="presParOf" srcId="{BCF05771-576E-4374-859E-D0C66882F64F}" destId="{28F41C16-0202-4A12-B94B-BCEFEF1FB4CF}" srcOrd="0" destOrd="0" presId="urn:microsoft.com/office/officeart/2005/8/layout/list1"/>
    <dgm:cxn modelId="{EA7513EF-353E-444E-A806-A1BA4ACDDC71}" type="presParOf" srcId="{BCF05771-576E-4374-859E-D0C66882F64F}" destId="{BFA607D0-FAA2-4A11-B92A-466788BF1797}" srcOrd="1" destOrd="0" presId="urn:microsoft.com/office/officeart/2005/8/layout/list1"/>
    <dgm:cxn modelId="{959CA11E-1CDF-4D9C-8DB1-9FC195E7FBB7}" type="presParOf" srcId="{28C1813A-A28F-4913-81A2-743A11E9C2A0}" destId="{FBD4945B-37D8-4610-83C7-62CF45BB7713}" srcOrd="1" destOrd="0" presId="urn:microsoft.com/office/officeart/2005/8/layout/list1"/>
    <dgm:cxn modelId="{3116CCA4-97C3-4C43-82CC-978F9F634C2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נהגים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184A9ACA-EF87-49D8-B2E5-47E90523193A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97E982E-5B20-4ED9-A99F-D18A58851FE0}" type="par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89DA9479-AAC7-4640-A62C-3C0BA1A8CE9F}" type="sib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D3C6365A-AE95-4597-89E2-30096E8F5E82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סלולרי</a:t>
          </a:r>
        </a:p>
      </dgm:t>
    </dgm:pt>
    <dgm:pt modelId="{C7D118A9-E63B-4A4A-A55C-5E01CA01F360}" type="parTrans" cxnId="{5EBD3239-618E-4E31-9503-EA009B43CA51}">
      <dgm:prSet/>
      <dgm:spPr/>
      <dgm:t>
        <a:bodyPr/>
        <a:lstStyle/>
        <a:p>
          <a:endParaRPr lang="fr-FR"/>
        </a:p>
      </dgm:t>
    </dgm:pt>
    <dgm:pt modelId="{8716C469-0A05-4E12-ACF5-89CDE3EE022B}" type="sibTrans" cxnId="{5EBD3239-618E-4E31-9503-EA009B43CA51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E5AE8-30F5-4035-969B-AC01B90059CE}" srcId="{E920F244-9F12-476C-8767-70D020C3D89D}" destId="{184A9ACA-EF87-49D8-B2E5-47E90523193A}" srcOrd="2" destOrd="0" parTransId="{297E982E-5B20-4ED9-A99F-D18A58851FE0}" sibTransId="{89DA9479-AAC7-4640-A62C-3C0BA1A8CE9F}"/>
    <dgm:cxn modelId="{5EBD3239-618E-4E31-9503-EA009B43CA51}" srcId="{E920F244-9F12-476C-8767-70D020C3D89D}" destId="{D3C6365A-AE95-4597-89E2-30096E8F5E82}" srcOrd="3" destOrd="0" parTransId="{C7D118A9-E63B-4A4A-A55C-5E01CA01F360}" sibTransId="{8716C469-0A05-4E12-ACF5-89CDE3EE022B}"/>
    <dgm:cxn modelId="{1536D56F-C7B9-4A1F-896E-E9CE129B7434}" type="presOf" srcId="{184A9ACA-EF87-49D8-B2E5-47E90523193A}" destId="{48EE1718-3320-41CB-B3D8-717910E43831}" srcOrd="0" destOrd="2" presId="urn:microsoft.com/office/officeart/2005/8/layout/list1"/>
    <dgm:cxn modelId="{2EEBB3A6-488D-446B-8E38-27A9F7CA8032}" type="presOf" srcId="{E920F244-9F12-476C-8767-70D020C3D89D}" destId="{28F41C16-0202-4A12-B94B-BCEFEF1FB4CF}" srcOrd="0" destOrd="0" presId="urn:microsoft.com/office/officeart/2005/8/layout/list1"/>
    <dgm:cxn modelId="{03C78997-E7D8-4326-92E2-069E38795EF9}" type="presOf" srcId="{D3C6365A-AE95-4597-89E2-30096E8F5E82}" destId="{48EE1718-3320-41CB-B3D8-717910E43831}" srcOrd="0" destOrd="3" presId="urn:microsoft.com/office/officeart/2005/8/layout/list1"/>
    <dgm:cxn modelId="{6C7B1992-4DD3-41D8-A471-A751A2583131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7C4A57B6-6C9B-409B-8044-83C0C34F94C4}" type="presOf" srcId="{966B75FC-E735-4544-B10E-A6B78A0B3667}" destId="{48EE1718-3320-41CB-B3D8-717910E43831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987147E3-ACEC-4027-915F-997204E51B85}" type="presOf" srcId="{BC710E9D-8F10-4500-B24F-7C5A09BCCB20}" destId="{48EE1718-3320-41CB-B3D8-717910E43831}" srcOrd="0" destOrd="1" presId="urn:microsoft.com/office/officeart/2005/8/layout/list1"/>
    <dgm:cxn modelId="{87FE06C8-C351-4C7D-9673-684099F643E4}" type="presOf" srcId="{E920F244-9F12-476C-8767-70D020C3D89D}" destId="{BFA607D0-FAA2-4A11-B92A-466788BF1797}" srcOrd="1" destOrd="0" presId="urn:microsoft.com/office/officeart/2005/8/layout/list1"/>
    <dgm:cxn modelId="{7ACD19D4-DEF5-4877-A3F3-1BB48D06B918}" type="presParOf" srcId="{28C1813A-A28F-4913-81A2-743A11E9C2A0}" destId="{BCF05771-576E-4374-859E-D0C66882F64F}" srcOrd="0" destOrd="0" presId="urn:microsoft.com/office/officeart/2005/8/layout/list1"/>
    <dgm:cxn modelId="{007967E1-36AA-4940-9B2C-E534A22BBEB4}" type="presParOf" srcId="{BCF05771-576E-4374-859E-D0C66882F64F}" destId="{28F41C16-0202-4A12-B94B-BCEFEF1FB4CF}" srcOrd="0" destOrd="0" presId="urn:microsoft.com/office/officeart/2005/8/layout/list1"/>
    <dgm:cxn modelId="{14EB8875-0742-4B62-AA72-4EB1956B3A21}" type="presParOf" srcId="{BCF05771-576E-4374-859E-D0C66882F64F}" destId="{BFA607D0-FAA2-4A11-B92A-466788BF1797}" srcOrd="1" destOrd="0" presId="urn:microsoft.com/office/officeart/2005/8/layout/list1"/>
    <dgm:cxn modelId="{25EF4203-C502-4166-8286-2B681CFF10FB}" type="presParOf" srcId="{28C1813A-A28F-4913-81A2-743A11E9C2A0}" destId="{FBD4945B-37D8-4610-83C7-62CF45BB7713}" srcOrd="1" destOrd="0" presId="urn:microsoft.com/office/officeart/2005/8/layout/list1"/>
    <dgm:cxn modelId="{388F73A6-DA35-454F-8B02-53D07428CB5A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קווים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קו מספר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תחנת מוצא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95F9E733-7CB9-4D82-AE7E-17A63597D392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תחנת סיום</a:t>
          </a:r>
        </a:p>
      </dgm:t>
    </dgm:pt>
    <dgm:pt modelId="{BE0894A4-ED17-4E7D-B307-8AB6E765B86B}" type="parTrans" cxnId="{74D34D1A-2A51-46E9-A43C-75ACADA85012}">
      <dgm:prSet/>
      <dgm:spPr/>
      <dgm:t>
        <a:bodyPr/>
        <a:lstStyle/>
        <a:p>
          <a:endParaRPr lang="fr-FR"/>
        </a:p>
      </dgm:t>
    </dgm:pt>
    <dgm:pt modelId="{4904C2F8-FFD8-44BF-8BA9-102E9C111610}" type="sibTrans" cxnId="{74D34D1A-2A51-46E9-A43C-75ACADA85012}">
      <dgm:prSet/>
      <dgm:spPr/>
      <dgm:t>
        <a:bodyPr/>
        <a:lstStyle/>
        <a:p>
          <a:endParaRPr lang="fr-FR"/>
        </a:p>
      </dgm:t>
    </dgm:pt>
    <dgm:pt modelId="{80C4AFD4-6296-4290-A7F2-B462361251B5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עלות נסיעה</a:t>
          </a:r>
        </a:p>
      </dgm:t>
    </dgm:pt>
    <dgm:pt modelId="{2BB695BC-E84A-400A-A0FD-ED150D709C7C}" type="parTrans" cxnId="{460387CE-0618-4BB2-BF15-586CE76A75BF}">
      <dgm:prSet/>
      <dgm:spPr/>
      <dgm:t>
        <a:bodyPr/>
        <a:lstStyle/>
        <a:p>
          <a:endParaRPr lang="fr-FR"/>
        </a:p>
      </dgm:t>
    </dgm:pt>
    <dgm:pt modelId="{1D1C986D-5733-4D8E-B8B8-F56BD6A8AA5C}" type="sibTrans" cxnId="{460387CE-0618-4BB2-BF15-586CE76A75BF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ECF67B-C75D-459C-8EA2-75962808DCA9}" type="presOf" srcId="{966B75FC-E735-4544-B10E-A6B78A0B3667}" destId="{48EE1718-3320-41CB-B3D8-717910E43831}" srcOrd="0" destOrd="0" presId="urn:microsoft.com/office/officeart/2005/8/layout/list1"/>
    <dgm:cxn modelId="{0CF24955-7FCA-4E3C-85E5-4606C008EDAF}" type="presOf" srcId="{BC710E9D-8F10-4500-B24F-7C5A09BCCB20}" destId="{48EE1718-3320-41CB-B3D8-717910E43831}" srcOrd="0" destOrd="1" presId="urn:microsoft.com/office/officeart/2005/8/layout/list1"/>
    <dgm:cxn modelId="{AF71FE75-328B-442E-81E5-13B0D6C0223F}" type="presOf" srcId="{E920F244-9F12-476C-8767-70D020C3D89D}" destId="{28F41C16-0202-4A12-B94B-BCEFEF1FB4CF}" srcOrd="0" destOrd="0" presId="urn:microsoft.com/office/officeart/2005/8/layout/list1"/>
    <dgm:cxn modelId="{A7AA11FB-1750-49D4-8AE6-06D129E37430}" type="presOf" srcId="{95F9E733-7CB9-4D82-AE7E-17A63597D392}" destId="{48EE1718-3320-41CB-B3D8-717910E43831}" srcOrd="0" destOrd="2" presId="urn:microsoft.com/office/officeart/2005/8/layout/list1"/>
    <dgm:cxn modelId="{74D34D1A-2A51-46E9-A43C-75ACADA85012}" srcId="{E920F244-9F12-476C-8767-70D020C3D89D}" destId="{95F9E733-7CB9-4D82-AE7E-17A63597D392}" srcOrd="2" destOrd="0" parTransId="{BE0894A4-ED17-4E7D-B307-8AB6E765B86B}" sibTransId="{4904C2F8-FFD8-44BF-8BA9-102E9C111610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7A61C4DD-EB99-48C0-A749-90356F3179AE}" type="presOf" srcId="{80C4AFD4-6296-4290-A7F2-B462361251B5}" destId="{48EE1718-3320-41CB-B3D8-717910E43831}" srcOrd="0" destOrd="3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6657165A-DB65-4E10-A2B1-E02614DBE37C}" type="presOf" srcId="{BD2417A7-D3B4-4D3F-9C36-2284FA4CFCDE}" destId="{28C1813A-A28F-4913-81A2-743A11E9C2A0}" srcOrd="0" destOrd="0" presId="urn:microsoft.com/office/officeart/2005/8/layout/list1"/>
    <dgm:cxn modelId="{460387CE-0618-4BB2-BF15-586CE76A75BF}" srcId="{E920F244-9F12-476C-8767-70D020C3D89D}" destId="{80C4AFD4-6296-4290-A7F2-B462361251B5}" srcOrd="3" destOrd="0" parTransId="{2BB695BC-E84A-400A-A0FD-ED150D709C7C}" sibTransId="{1D1C986D-5733-4D8E-B8B8-F56BD6A8AA5C}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25B9168A-D51F-44AC-BCE5-A0152A3775AD}" type="presOf" srcId="{E920F244-9F12-476C-8767-70D020C3D89D}" destId="{BFA607D0-FAA2-4A11-B92A-466788BF1797}" srcOrd="1" destOrd="0" presId="urn:microsoft.com/office/officeart/2005/8/layout/list1"/>
    <dgm:cxn modelId="{7E81660B-7D04-48C9-8922-B5A8EA24D925}" type="presParOf" srcId="{28C1813A-A28F-4913-81A2-743A11E9C2A0}" destId="{BCF05771-576E-4374-859E-D0C66882F64F}" srcOrd="0" destOrd="0" presId="urn:microsoft.com/office/officeart/2005/8/layout/list1"/>
    <dgm:cxn modelId="{C186E0EB-A298-4432-B286-150C8F7AF4E9}" type="presParOf" srcId="{BCF05771-576E-4374-859E-D0C66882F64F}" destId="{28F41C16-0202-4A12-B94B-BCEFEF1FB4CF}" srcOrd="0" destOrd="0" presId="urn:microsoft.com/office/officeart/2005/8/layout/list1"/>
    <dgm:cxn modelId="{137FAA2F-84DC-443B-A0D2-DD5F8BA6A4B3}" type="presParOf" srcId="{BCF05771-576E-4374-859E-D0C66882F64F}" destId="{BFA607D0-FAA2-4A11-B92A-466788BF1797}" srcOrd="1" destOrd="0" presId="urn:microsoft.com/office/officeart/2005/8/layout/list1"/>
    <dgm:cxn modelId="{E5297251-A359-4897-B5AB-C91D154D970B}" type="presParOf" srcId="{28C1813A-A28F-4913-81A2-743A11E9C2A0}" destId="{FBD4945B-37D8-4610-83C7-62CF45BB7713}" srcOrd="1" destOrd="0" presId="urn:microsoft.com/office/officeart/2005/8/layout/list1"/>
    <dgm:cxn modelId="{2F8500FE-3AC4-4CA1-945E-B925CCDA951F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נהגים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184A9ACA-EF87-49D8-B2E5-47E90523193A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97E982E-5B20-4ED9-A99F-D18A58851FE0}" type="par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89DA9479-AAC7-4640-A62C-3C0BA1A8CE9F}" type="sib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D3C6365A-AE95-4597-89E2-30096E8F5E82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סלולרי</a:t>
          </a:r>
        </a:p>
      </dgm:t>
    </dgm:pt>
    <dgm:pt modelId="{C7D118A9-E63B-4A4A-A55C-5E01CA01F360}" type="parTrans" cxnId="{5EBD3239-618E-4E31-9503-EA009B43CA51}">
      <dgm:prSet/>
      <dgm:spPr/>
      <dgm:t>
        <a:bodyPr/>
        <a:lstStyle/>
        <a:p>
          <a:endParaRPr lang="fr-FR"/>
        </a:p>
      </dgm:t>
    </dgm:pt>
    <dgm:pt modelId="{8716C469-0A05-4E12-ACF5-89CDE3EE022B}" type="sibTrans" cxnId="{5EBD3239-618E-4E31-9503-EA009B43CA51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A0FEF-D4D7-475E-8F2A-82AAD50CFD44}" type="presOf" srcId="{D3C6365A-AE95-4597-89E2-30096E8F5E82}" destId="{48EE1718-3320-41CB-B3D8-717910E43831}" srcOrd="0" destOrd="3" presId="urn:microsoft.com/office/officeart/2005/8/layout/list1"/>
    <dgm:cxn modelId="{EFBE5AE8-30F5-4035-969B-AC01B90059CE}" srcId="{E920F244-9F12-476C-8767-70D020C3D89D}" destId="{184A9ACA-EF87-49D8-B2E5-47E90523193A}" srcOrd="2" destOrd="0" parTransId="{297E982E-5B20-4ED9-A99F-D18A58851FE0}" sibTransId="{89DA9479-AAC7-4640-A62C-3C0BA1A8CE9F}"/>
    <dgm:cxn modelId="{5EBD3239-618E-4E31-9503-EA009B43CA51}" srcId="{E920F244-9F12-476C-8767-70D020C3D89D}" destId="{D3C6365A-AE95-4597-89E2-30096E8F5E82}" srcOrd="3" destOrd="0" parTransId="{C7D118A9-E63B-4A4A-A55C-5E01CA01F360}" sibTransId="{8716C469-0A05-4E12-ACF5-89CDE3EE022B}"/>
    <dgm:cxn modelId="{D2A842AD-C2C7-4418-A9B8-8376683CF16D}" type="presOf" srcId="{184A9ACA-EF87-49D8-B2E5-47E90523193A}" destId="{48EE1718-3320-41CB-B3D8-717910E43831}" srcOrd="0" destOrd="2" presId="urn:microsoft.com/office/officeart/2005/8/layout/list1"/>
    <dgm:cxn modelId="{E4C15856-A600-42DF-93D7-69A78F8B76E2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6632CCD7-7C99-4E06-838B-1BFA7C794449}" type="presOf" srcId="{E920F244-9F12-476C-8767-70D020C3D89D}" destId="{BFA607D0-FAA2-4A11-B92A-466788BF1797}" srcOrd="1" destOrd="0" presId="urn:microsoft.com/office/officeart/2005/8/layout/list1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FFDEF620-D92D-4AC3-BFD4-387E8CE00363}" type="presOf" srcId="{BC710E9D-8F10-4500-B24F-7C5A09BCCB20}" destId="{48EE1718-3320-41CB-B3D8-717910E43831}" srcOrd="0" destOrd="1" presId="urn:microsoft.com/office/officeart/2005/8/layout/list1"/>
    <dgm:cxn modelId="{4A67309C-89B8-44CC-A1B6-8D5851DA1F2E}" type="presOf" srcId="{BD2417A7-D3B4-4D3F-9C36-2284FA4CFCDE}" destId="{28C1813A-A28F-4913-81A2-743A11E9C2A0}" srcOrd="0" destOrd="0" presId="urn:microsoft.com/office/officeart/2005/8/layout/list1"/>
    <dgm:cxn modelId="{379A88FD-9061-4D39-AF3C-CF962BF3D0FC}" type="presOf" srcId="{966B75FC-E735-4544-B10E-A6B78A0B3667}" destId="{48EE1718-3320-41CB-B3D8-717910E43831}" srcOrd="0" destOrd="0" presId="urn:microsoft.com/office/officeart/2005/8/layout/list1"/>
    <dgm:cxn modelId="{62A17291-E845-4F38-99A1-6EBDB2980416}" type="presParOf" srcId="{28C1813A-A28F-4913-81A2-743A11E9C2A0}" destId="{BCF05771-576E-4374-859E-D0C66882F64F}" srcOrd="0" destOrd="0" presId="urn:microsoft.com/office/officeart/2005/8/layout/list1"/>
    <dgm:cxn modelId="{2C67D30D-E7A7-4455-BE20-7C00D5C59D4B}" type="presParOf" srcId="{BCF05771-576E-4374-859E-D0C66882F64F}" destId="{28F41C16-0202-4A12-B94B-BCEFEF1FB4CF}" srcOrd="0" destOrd="0" presId="urn:microsoft.com/office/officeart/2005/8/layout/list1"/>
    <dgm:cxn modelId="{5A3CA7B8-612A-4BE3-9549-4EBB8156579F}" type="presParOf" srcId="{BCF05771-576E-4374-859E-D0C66882F64F}" destId="{BFA607D0-FAA2-4A11-B92A-466788BF1797}" srcOrd="1" destOrd="0" presId="urn:microsoft.com/office/officeart/2005/8/layout/list1"/>
    <dgm:cxn modelId="{33DABD68-BA7D-4BFC-8E70-66F273E81474}" type="presParOf" srcId="{28C1813A-A28F-4913-81A2-743A11E9C2A0}" destId="{FBD4945B-37D8-4610-83C7-62CF45BB7713}" srcOrd="1" destOrd="0" presId="urn:microsoft.com/office/officeart/2005/8/layout/list1"/>
    <dgm:cxn modelId="{28BFEB3C-2F19-4C8B-BF53-E17995061F75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נהגים לקווים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 קו מספר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08626864-A820-4EB3-B82E-BD3E49BB59F5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 תאריך</a:t>
          </a:r>
        </a:p>
      </dgm:t>
    </dgm:pt>
    <dgm:pt modelId="{4A987D87-2FA6-4372-83B3-7D1EA7AC770E}" type="parTrans" cxnId="{AB022E4B-FFCD-46C8-A9FC-B42BC09ADA2B}">
      <dgm:prSet/>
      <dgm:spPr/>
      <dgm:t>
        <a:bodyPr/>
        <a:lstStyle/>
        <a:p>
          <a:endParaRPr lang="fr-FR"/>
        </a:p>
      </dgm:t>
    </dgm:pt>
    <dgm:pt modelId="{48A3912B-A2D0-494A-8608-DFE60211F594}" type="sibTrans" cxnId="{AB022E4B-FFCD-46C8-A9FC-B42BC09ADA2B}">
      <dgm:prSet/>
      <dgm:spPr/>
      <dgm:t>
        <a:bodyPr/>
        <a:lstStyle/>
        <a:p>
          <a:endParaRPr lang="fr-FR"/>
        </a:p>
      </dgm:t>
    </dgm:pt>
    <dgm:pt modelId="{A08ADC2C-BA0D-46C2-9D93-4B0A0DC4D822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 שעת יציאה</a:t>
          </a:r>
        </a:p>
      </dgm:t>
    </dgm:pt>
    <dgm:pt modelId="{458639FF-ACCF-464D-8AD7-67BD912B51D9}" type="parTrans" cxnId="{E48DC1CD-A9E1-4BC6-A3D2-D5037114EFFD}">
      <dgm:prSet/>
      <dgm:spPr/>
      <dgm:t>
        <a:bodyPr/>
        <a:lstStyle/>
        <a:p>
          <a:endParaRPr lang="fr-FR"/>
        </a:p>
      </dgm:t>
    </dgm:pt>
    <dgm:pt modelId="{2396357E-9510-4AF8-921D-3B5ACF767FC6}" type="sibTrans" cxnId="{E48DC1CD-A9E1-4BC6-A3D2-D5037114EFFD}">
      <dgm:prSet/>
      <dgm:spPr/>
      <dgm:t>
        <a:bodyPr/>
        <a:lstStyle/>
        <a:p>
          <a:endParaRPr lang="fr-FR"/>
        </a:p>
      </dgm:t>
    </dgm:pt>
    <dgm:pt modelId="{FE7B9859-C2E4-4619-A072-455FC84EBCB2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הכנסות הקו</a:t>
          </a:r>
        </a:p>
      </dgm:t>
    </dgm:pt>
    <dgm:pt modelId="{CCD01E54-C04C-4419-AE4B-89CAF1A39249}" type="parTrans" cxnId="{B970DB4B-4ABF-43BC-8D83-5B97B13369F2}">
      <dgm:prSet/>
      <dgm:spPr/>
      <dgm:t>
        <a:bodyPr/>
        <a:lstStyle/>
        <a:p>
          <a:endParaRPr lang="fr-FR"/>
        </a:p>
      </dgm:t>
    </dgm:pt>
    <dgm:pt modelId="{0094DE87-8C9F-42CD-A388-95C877943768}" type="sibTrans" cxnId="{B970DB4B-4ABF-43BC-8D83-5B97B13369F2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38461" custScaleY="651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407737-F19A-41E2-A822-E85C636C1598}" type="presOf" srcId="{FE7B9859-C2E4-4619-A072-455FC84EBCB2}" destId="{48EE1718-3320-41CB-B3D8-717910E43831}" srcOrd="0" destOrd="4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33A0D345-37AC-4323-A3AB-E80E91967F9C}" type="presOf" srcId="{966B75FC-E735-4544-B10E-A6B78A0B3667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91CFE7AA-DE03-44A6-8D36-349DCA7A55F9}" type="presOf" srcId="{BD2417A7-D3B4-4D3F-9C36-2284FA4CFCDE}" destId="{28C1813A-A28F-4913-81A2-743A11E9C2A0}" srcOrd="0" destOrd="0" presId="urn:microsoft.com/office/officeart/2005/8/layout/list1"/>
    <dgm:cxn modelId="{E48DC1CD-A9E1-4BC6-A3D2-D5037114EFFD}" srcId="{E920F244-9F12-476C-8767-70D020C3D89D}" destId="{A08ADC2C-BA0D-46C2-9D93-4B0A0DC4D822}" srcOrd="3" destOrd="0" parTransId="{458639FF-ACCF-464D-8AD7-67BD912B51D9}" sibTransId="{2396357E-9510-4AF8-921D-3B5ACF767FC6}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B970DB4B-4ABF-43BC-8D83-5B97B13369F2}" srcId="{E920F244-9F12-476C-8767-70D020C3D89D}" destId="{FE7B9859-C2E4-4619-A072-455FC84EBCB2}" srcOrd="4" destOrd="0" parTransId="{CCD01E54-C04C-4419-AE4B-89CAF1A39249}" sibTransId="{0094DE87-8C9F-42CD-A388-95C877943768}"/>
    <dgm:cxn modelId="{F965120F-0FF4-41E4-B0AF-E307415808FA}" type="presOf" srcId="{08626864-A820-4EB3-B82E-BD3E49BB59F5}" destId="{48EE1718-3320-41CB-B3D8-717910E43831}" srcOrd="0" destOrd="2" presId="urn:microsoft.com/office/officeart/2005/8/layout/list1"/>
    <dgm:cxn modelId="{4DFFB169-12AC-490E-92A4-EB177E30412E}" type="presOf" srcId="{E920F244-9F12-476C-8767-70D020C3D89D}" destId="{BFA607D0-FAA2-4A11-B92A-466788BF1797}" srcOrd="1" destOrd="0" presId="urn:microsoft.com/office/officeart/2005/8/layout/list1"/>
    <dgm:cxn modelId="{852E27FF-BAC2-469D-A4F3-FCB5BF4DB926}" type="presOf" srcId="{BC710E9D-8F10-4500-B24F-7C5A09BCCB20}" destId="{48EE1718-3320-41CB-B3D8-717910E43831}" srcOrd="0" destOrd="1" presId="urn:microsoft.com/office/officeart/2005/8/layout/list1"/>
    <dgm:cxn modelId="{BF9C9955-55D1-4B2E-9B55-F5074A623CFC}" type="presOf" srcId="{A08ADC2C-BA0D-46C2-9D93-4B0A0DC4D822}" destId="{48EE1718-3320-41CB-B3D8-717910E43831}" srcOrd="0" destOrd="3" presId="urn:microsoft.com/office/officeart/2005/8/layout/list1"/>
    <dgm:cxn modelId="{CDFB9547-6CB6-49DC-A9C2-20BCA9340AD3}" type="presOf" srcId="{E920F244-9F12-476C-8767-70D020C3D89D}" destId="{28F41C16-0202-4A12-B94B-BCEFEF1FB4CF}" srcOrd="0" destOrd="0" presId="urn:microsoft.com/office/officeart/2005/8/layout/list1"/>
    <dgm:cxn modelId="{AB022E4B-FFCD-46C8-A9FC-B42BC09ADA2B}" srcId="{E920F244-9F12-476C-8767-70D020C3D89D}" destId="{08626864-A820-4EB3-B82E-BD3E49BB59F5}" srcOrd="2" destOrd="0" parTransId="{4A987D87-2FA6-4372-83B3-7D1EA7AC770E}" sibTransId="{48A3912B-A2D0-494A-8608-DFE60211F594}"/>
    <dgm:cxn modelId="{1D074BE3-A5B5-48FD-B862-E86316238C27}" type="presParOf" srcId="{28C1813A-A28F-4913-81A2-743A11E9C2A0}" destId="{BCF05771-576E-4374-859E-D0C66882F64F}" srcOrd="0" destOrd="0" presId="urn:microsoft.com/office/officeart/2005/8/layout/list1"/>
    <dgm:cxn modelId="{40C2B229-846E-4D95-8773-DF4330F1E292}" type="presParOf" srcId="{BCF05771-576E-4374-859E-D0C66882F64F}" destId="{28F41C16-0202-4A12-B94B-BCEFEF1FB4CF}" srcOrd="0" destOrd="0" presId="urn:microsoft.com/office/officeart/2005/8/layout/list1"/>
    <dgm:cxn modelId="{BDA1F804-B7EA-4C7F-97E6-184600AFF496}" type="presParOf" srcId="{BCF05771-576E-4374-859E-D0C66882F64F}" destId="{BFA607D0-FAA2-4A11-B92A-466788BF1797}" srcOrd="1" destOrd="0" presId="urn:microsoft.com/office/officeart/2005/8/layout/list1"/>
    <dgm:cxn modelId="{0B3B181F-2394-4EF0-9AA8-AF0FC5B45C5D}" type="presParOf" srcId="{28C1813A-A28F-4913-81A2-743A11E9C2A0}" destId="{FBD4945B-37D8-4610-83C7-62CF45BB7713}" srcOrd="1" destOrd="0" presId="urn:microsoft.com/office/officeart/2005/8/layout/list1"/>
    <dgm:cxn modelId="{22FD387A-9799-4D81-B2BF-4DE82B8554F0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מנהלים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418BF6D2-E1A6-4C61-8D25-76B36CB3FF0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9264DB16-227C-449F-A7D0-8F511FFA0BC9}" type="parTrans" cxnId="{A27DF9BB-3AFB-42DA-A491-FFA1B3D5C747}">
      <dgm:prSet/>
      <dgm:spPr/>
      <dgm:t>
        <a:bodyPr/>
        <a:lstStyle/>
        <a:p>
          <a:pPr rtl="1"/>
          <a:endParaRPr lang="he-IL"/>
        </a:p>
      </dgm:t>
    </dgm:pt>
    <dgm:pt modelId="{AD36A7C1-6B72-4384-957A-5FBF741C5E79}" type="sibTrans" cxnId="{A27DF9BB-3AFB-42DA-A491-FFA1B3D5C747}">
      <dgm:prSet/>
      <dgm:spPr/>
      <dgm:t>
        <a:bodyPr/>
        <a:lstStyle/>
        <a:p>
          <a:pPr rtl="1"/>
          <a:endParaRPr lang="he-IL"/>
        </a:p>
      </dgm:t>
    </dgm:pt>
    <dgm:pt modelId="{9BB0132B-8A2E-42FC-8D49-2FB4B6BBD64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D12EAB1E-8A12-4CC4-81EC-0E06F5DDA8DF}" type="parTrans" cxnId="{F0B0B118-347E-4123-8932-10E81522AABE}">
      <dgm:prSet/>
      <dgm:spPr/>
      <dgm:t>
        <a:bodyPr/>
        <a:lstStyle/>
        <a:p>
          <a:pPr rtl="1"/>
          <a:endParaRPr lang="he-IL"/>
        </a:p>
      </dgm:t>
    </dgm:pt>
    <dgm:pt modelId="{811D0060-8D60-4B3F-8AB3-2CD5BBAD79E4}" type="sibTrans" cxnId="{F0B0B118-347E-4123-8932-10E81522AABE}">
      <dgm:prSet/>
      <dgm:spPr/>
      <dgm:t>
        <a:bodyPr/>
        <a:lstStyle/>
        <a:p>
          <a:pPr rtl="1"/>
          <a:endParaRPr lang="he-IL"/>
        </a:p>
      </dgm:t>
    </dgm:pt>
    <dgm:pt modelId="{112980A2-7454-4834-87C0-80BEFDC0770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כתובת</a:t>
          </a:r>
        </a:p>
      </dgm:t>
    </dgm:pt>
    <dgm:pt modelId="{00ED5E05-CE0B-48FB-9000-58207903184A}" type="parTrans" cxnId="{5EBFF434-4961-4AA6-BE7F-62FD56E02E90}">
      <dgm:prSet/>
      <dgm:spPr/>
      <dgm:t>
        <a:bodyPr/>
        <a:lstStyle/>
        <a:p>
          <a:pPr rtl="1"/>
          <a:endParaRPr lang="he-IL"/>
        </a:p>
      </dgm:t>
    </dgm:pt>
    <dgm:pt modelId="{63D4AE76-2793-4B9C-A451-8C398397F373}" type="sibTrans" cxnId="{5EBFF434-4961-4AA6-BE7F-62FD56E02E90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0B118-347E-4123-8932-10E81522AABE}" srcId="{E920F244-9F12-476C-8767-70D020C3D89D}" destId="{9BB0132B-8A2E-42FC-8D49-2FB4B6BBD647}" srcOrd="2" destOrd="0" parTransId="{D12EAB1E-8A12-4CC4-81EC-0E06F5DDA8DF}" sibTransId="{811D0060-8D60-4B3F-8AB3-2CD5BBAD79E4}"/>
    <dgm:cxn modelId="{F8FDB7B3-FC32-4063-A825-26494488A697}" type="presOf" srcId="{418BF6D2-E1A6-4C61-8D25-76B36CB3FF00}" destId="{48EE1718-3320-41CB-B3D8-717910E43831}" srcOrd="0" destOrd="1" presId="urn:microsoft.com/office/officeart/2005/8/layout/list1"/>
    <dgm:cxn modelId="{D267108F-BCBD-4E66-B45F-2BF7680CC4E3}" type="presOf" srcId="{E920F244-9F12-476C-8767-70D020C3D89D}" destId="{BFA607D0-FAA2-4A11-B92A-466788BF1797}" srcOrd="1" destOrd="0" presId="urn:microsoft.com/office/officeart/2005/8/layout/list1"/>
    <dgm:cxn modelId="{5EBFF434-4961-4AA6-BE7F-62FD56E02E90}" srcId="{E920F244-9F12-476C-8767-70D020C3D89D}" destId="{112980A2-7454-4834-87C0-80BEFDC07707}" srcOrd="3" destOrd="0" parTransId="{00ED5E05-CE0B-48FB-9000-58207903184A}" sibTransId="{63D4AE76-2793-4B9C-A451-8C398397F373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6C4529D-42F9-4751-85FD-2E54FD74D3B8}" type="presOf" srcId="{112980A2-7454-4834-87C0-80BEFDC07707}" destId="{48EE1718-3320-41CB-B3D8-717910E43831}" srcOrd="0" destOrd="3" presId="urn:microsoft.com/office/officeart/2005/8/layout/list1"/>
    <dgm:cxn modelId="{A3D3FAC5-A330-4DA9-B4EC-67CFFA361EC8}" type="presOf" srcId="{966B75FC-E735-4544-B10E-A6B78A0B3667}" destId="{48EE1718-3320-41CB-B3D8-717910E43831}" srcOrd="0" destOrd="0" presId="urn:microsoft.com/office/officeart/2005/8/layout/list1"/>
    <dgm:cxn modelId="{A27DF9BB-3AFB-42DA-A491-FFA1B3D5C747}" srcId="{E920F244-9F12-476C-8767-70D020C3D89D}" destId="{418BF6D2-E1A6-4C61-8D25-76B36CB3FF00}" srcOrd="1" destOrd="0" parTransId="{9264DB16-227C-449F-A7D0-8F511FFA0BC9}" sibTransId="{AD36A7C1-6B72-4384-957A-5FBF741C5E79}"/>
    <dgm:cxn modelId="{CE1DE446-53CD-4C32-9355-2A0EC791D33C}" type="presOf" srcId="{E920F244-9F12-476C-8767-70D020C3D89D}" destId="{28F41C16-0202-4A12-B94B-BCEFEF1FB4CF}" srcOrd="0" destOrd="0" presId="urn:microsoft.com/office/officeart/2005/8/layout/list1"/>
    <dgm:cxn modelId="{9006EA53-9DB6-4EF6-A32B-6C65BB3289FF}" type="presOf" srcId="{BD2417A7-D3B4-4D3F-9C36-2284FA4CFCDE}" destId="{28C1813A-A28F-4913-81A2-743A11E9C2A0}" srcOrd="0" destOrd="0" presId="urn:microsoft.com/office/officeart/2005/8/layout/list1"/>
    <dgm:cxn modelId="{6571A958-4777-411F-8AD3-F4E6DDCEBFE9}" type="presOf" srcId="{9BB0132B-8A2E-42FC-8D49-2FB4B6BBD647}" destId="{48EE1718-3320-41CB-B3D8-717910E43831}" srcOrd="0" destOrd="2" presId="urn:microsoft.com/office/officeart/2005/8/layout/list1"/>
    <dgm:cxn modelId="{96BF01C0-658F-4658-B096-58F599D87DB0}" type="presParOf" srcId="{28C1813A-A28F-4913-81A2-743A11E9C2A0}" destId="{BCF05771-576E-4374-859E-D0C66882F64F}" srcOrd="0" destOrd="0" presId="urn:microsoft.com/office/officeart/2005/8/layout/list1"/>
    <dgm:cxn modelId="{B4456DFB-20C7-46D5-A295-175F9A9B78FF}" type="presParOf" srcId="{BCF05771-576E-4374-859E-D0C66882F64F}" destId="{28F41C16-0202-4A12-B94B-BCEFEF1FB4CF}" srcOrd="0" destOrd="0" presId="urn:microsoft.com/office/officeart/2005/8/layout/list1"/>
    <dgm:cxn modelId="{938A4CCC-72F5-4939-A323-A3B6479E7E11}" type="presParOf" srcId="{BCF05771-576E-4374-859E-D0C66882F64F}" destId="{BFA607D0-FAA2-4A11-B92A-466788BF1797}" srcOrd="1" destOrd="0" presId="urn:microsoft.com/office/officeart/2005/8/layout/list1"/>
    <dgm:cxn modelId="{B7CE18BA-8514-49AA-B486-76D65D5BD8F1}" type="presParOf" srcId="{28C1813A-A28F-4913-81A2-743A11E9C2A0}" destId="{FBD4945B-37D8-4610-83C7-62CF45BB7713}" srcOrd="1" destOrd="0" presId="urn:microsoft.com/office/officeart/2005/8/layout/list1"/>
    <dgm:cxn modelId="{270CDBC0-D97B-4F22-9D8E-BE4A47073FB9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184A9ACA-EF87-49D8-B2E5-47E90523193A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97E982E-5B20-4ED9-A99F-D18A58851FE0}" type="par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89DA9479-AAC7-4640-A62C-3C0BA1A8CE9F}" type="sib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F35D0E0A-08D0-4C9B-801A-9CC4E338E1C6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כתובת</a:t>
          </a:r>
        </a:p>
      </dgm:t>
    </dgm:pt>
    <dgm:pt modelId="{9FDE3FBD-9909-4697-8109-4CB31A509B57}" type="parTrans" cxnId="{A1059210-02C0-492A-A3A0-45021AE0902D}">
      <dgm:prSet/>
      <dgm:spPr/>
      <dgm:t>
        <a:bodyPr/>
        <a:lstStyle/>
        <a:p>
          <a:pPr rtl="1"/>
          <a:endParaRPr lang="he-IL"/>
        </a:p>
      </dgm:t>
    </dgm:pt>
    <dgm:pt modelId="{7A46A308-8AEC-482F-B57B-0DBE54B67230}" type="sibTrans" cxnId="{A1059210-02C0-492A-A3A0-45021AE0902D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13B93A-8DEA-431F-A3E7-B6D8F6DBE287}" type="presOf" srcId="{966B75FC-E735-4544-B10E-A6B78A0B3667}" destId="{48EE1718-3320-41CB-B3D8-717910E43831}" srcOrd="0" destOrd="0" presId="urn:microsoft.com/office/officeart/2005/8/layout/list1"/>
    <dgm:cxn modelId="{A1059210-02C0-492A-A3A0-45021AE0902D}" srcId="{E920F244-9F12-476C-8767-70D020C3D89D}" destId="{F35D0E0A-08D0-4C9B-801A-9CC4E338E1C6}" srcOrd="3" destOrd="0" parTransId="{9FDE3FBD-9909-4697-8109-4CB31A509B57}" sibTransId="{7A46A308-8AEC-482F-B57B-0DBE54B67230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B3F4C3A9-E67B-4ACB-8802-F6DAE45D5692}" type="presOf" srcId="{E920F244-9F12-476C-8767-70D020C3D89D}" destId="{28F41C16-0202-4A12-B94B-BCEFEF1FB4CF}" srcOrd="0" destOrd="0" presId="urn:microsoft.com/office/officeart/2005/8/layout/list1"/>
    <dgm:cxn modelId="{7B8AB82A-E9E0-455C-968B-681D7F94481C}" type="presOf" srcId="{184A9ACA-EF87-49D8-B2E5-47E90523193A}" destId="{48EE1718-3320-41CB-B3D8-717910E43831}" srcOrd="0" destOrd="2" presId="urn:microsoft.com/office/officeart/2005/8/layout/list1"/>
    <dgm:cxn modelId="{EFBE5AE8-30F5-4035-969B-AC01B90059CE}" srcId="{E920F244-9F12-476C-8767-70D020C3D89D}" destId="{184A9ACA-EF87-49D8-B2E5-47E90523193A}" srcOrd="2" destOrd="0" parTransId="{297E982E-5B20-4ED9-A99F-D18A58851FE0}" sibTransId="{89DA9479-AAC7-4640-A62C-3C0BA1A8CE9F}"/>
    <dgm:cxn modelId="{25A09CFA-AF7B-4917-AE61-9789704B561F}" type="presOf" srcId="{BC710E9D-8F10-4500-B24F-7C5A09BCCB20}" destId="{48EE1718-3320-41CB-B3D8-717910E43831}" srcOrd="0" destOrd="1" presId="urn:microsoft.com/office/officeart/2005/8/layout/list1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0F902CB2-94E2-40DA-B10E-B0F39150161D}" type="presOf" srcId="{E920F244-9F12-476C-8767-70D020C3D89D}" destId="{BFA607D0-FAA2-4A11-B92A-466788BF1797}" srcOrd="1" destOrd="0" presId="urn:microsoft.com/office/officeart/2005/8/layout/list1"/>
    <dgm:cxn modelId="{D50872D5-2942-493A-96EA-DD9171C39594}" type="presOf" srcId="{F35D0E0A-08D0-4C9B-801A-9CC4E338E1C6}" destId="{48EE1718-3320-41CB-B3D8-717910E43831}" srcOrd="0" destOrd="3" presId="urn:microsoft.com/office/officeart/2005/8/layout/list1"/>
    <dgm:cxn modelId="{B92A6B0C-3A31-4AEF-B577-B35436B5D731}" type="presOf" srcId="{BD2417A7-D3B4-4D3F-9C36-2284FA4CFCDE}" destId="{28C1813A-A28F-4913-81A2-743A11E9C2A0}" srcOrd="0" destOrd="0" presId="urn:microsoft.com/office/officeart/2005/8/layout/list1"/>
    <dgm:cxn modelId="{9646110C-14CA-4F4B-AB1D-55C49B44058D}" type="presParOf" srcId="{28C1813A-A28F-4913-81A2-743A11E9C2A0}" destId="{BCF05771-576E-4374-859E-D0C66882F64F}" srcOrd="0" destOrd="0" presId="urn:microsoft.com/office/officeart/2005/8/layout/list1"/>
    <dgm:cxn modelId="{FCEC153D-65C2-49FD-AF1E-889E21A6E63C}" type="presParOf" srcId="{BCF05771-576E-4374-859E-D0C66882F64F}" destId="{28F41C16-0202-4A12-B94B-BCEFEF1FB4CF}" srcOrd="0" destOrd="0" presId="urn:microsoft.com/office/officeart/2005/8/layout/list1"/>
    <dgm:cxn modelId="{1FB39EFC-9375-40CB-B74C-13758A055295}" type="presParOf" srcId="{BCF05771-576E-4374-859E-D0C66882F64F}" destId="{BFA607D0-FAA2-4A11-B92A-466788BF1797}" srcOrd="1" destOrd="0" presId="urn:microsoft.com/office/officeart/2005/8/layout/list1"/>
    <dgm:cxn modelId="{E5365F75-2078-44DE-9844-4D82762B3B16}" type="presParOf" srcId="{28C1813A-A28F-4913-81A2-743A11E9C2A0}" destId="{FBD4945B-37D8-4610-83C7-62CF45BB7713}" srcOrd="1" destOrd="0" presId="urn:microsoft.com/office/officeart/2005/8/layout/list1"/>
    <dgm:cxn modelId="{E2ECDF57-0A92-48D0-B4E8-B0BB65094DF9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4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184A9ACA-EF87-49D8-B2E5-47E90523193A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97E982E-5B20-4ED9-A99F-D18A58851FE0}" type="par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89DA9479-AAC7-4640-A62C-3C0BA1A8CE9F}" type="sibTrans" cxnId="{EFBE5AE8-30F5-4035-969B-AC01B90059CE}">
      <dgm:prSet/>
      <dgm:spPr/>
      <dgm:t>
        <a:bodyPr/>
        <a:lstStyle/>
        <a:p>
          <a:pPr rtl="1"/>
          <a:endParaRPr lang="he-IL"/>
        </a:p>
      </dgm:t>
    </dgm:pt>
    <dgm:pt modelId="{F35D0E0A-08D0-4C9B-801A-9CC4E338E1C6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כתובת</a:t>
          </a:r>
        </a:p>
      </dgm:t>
    </dgm:pt>
    <dgm:pt modelId="{9FDE3FBD-9909-4697-8109-4CB31A509B57}" type="parTrans" cxnId="{A1059210-02C0-492A-A3A0-45021AE0902D}">
      <dgm:prSet/>
      <dgm:spPr/>
      <dgm:t>
        <a:bodyPr/>
        <a:lstStyle/>
        <a:p>
          <a:pPr rtl="1"/>
          <a:endParaRPr lang="he-IL"/>
        </a:p>
      </dgm:t>
    </dgm:pt>
    <dgm:pt modelId="{7A46A308-8AEC-482F-B57B-0DBE54B67230}" type="sibTrans" cxnId="{A1059210-02C0-492A-A3A0-45021AE0902D}">
      <dgm:prSet/>
      <dgm:spPr/>
      <dgm:t>
        <a:bodyPr/>
        <a:lstStyle/>
        <a:p>
          <a:pPr rtl="1"/>
          <a:endParaRPr lang="he-IL"/>
        </a:p>
      </dgm:t>
    </dgm:pt>
    <dgm:pt modelId="{18EB2F1F-72EB-4B0B-989F-AE955E07863C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O</a:t>
          </a:r>
          <a:r>
            <a:rPr lang="he-IL" sz="2000" dirty="0"/>
            <a:t> מס' מנהל</a:t>
          </a:r>
        </a:p>
      </dgm:t>
    </dgm:pt>
    <dgm:pt modelId="{C490F1C8-C505-4413-944D-08C40970DB6E}" type="parTrans" cxnId="{8F92D87B-FDF2-412D-97DE-FC756412878B}">
      <dgm:prSet/>
      <dgm:spPr/>
      <dgm:t>
        <a:bodyPr/>
        <a:lstStyle/>
        <a:p>
          <a:pPr rtl="1"/>
          <a:endParaRPr lang="he-IL"/>
        </a:p>
      </dgm:t>
    </dgm:pt>
    <dgm:pt modelId="{39D647F9-C73E-487C-AF32-EA3EA483A17E}" type="sibTrans" cxnId="{8F92D87B-FDF2-412D-97DE-FC756412878B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2135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7498FE-2559-4FF0-B352-383EC1BF725A}" type="presOf" srcId="{18EB2F1F-72EB-4B0B-989F-AE955E07863C}" destId="{48EE1718-3320-41CB-B3D8-717910E43831}" srcOrd="0" destOrd="4" presId="urn:microsoft.com/office/officeart/2005/8/layout/list1"/>
    <dgm:cxn modelId="{EFBE5AE8-30F5-4035-969B-AC01B90059CE}" srcId="{E920F244-9F12-476C-8767-70D020C3D89D}" destId="{184A9ACA-EF87-49D8-B2E5-47E90523193A}" srcOrd="2" destOrd="0" parTransId="{297E982E-5B20-4ED9-A99F-D18A58851FE0}" sibTransId="{89DA9479-AAC7-4640-A62C-3C0BA1A8CE9F}"/>
    <dgm:cxn modelId="{421307A0-B999-4744-992C-486D2D68FEC1}" type="presOf" srcId="{BC710E9D-8F10-4500-B24F-7C5A09BCCB20}" destId="{48EE1718-3320-41CB-B3D8-717910E43831}" srcOrd="0" destOrd="1" presId="urn:microsoft.com/office/officeart/2005/8/layout/list1"/>
    <dgm:cxn modelId="{64F4F53E-FC91-48EE-9FEE-58FDB1D329D1}" type="presOf" srcId="{E920F244-9F12-476C-8767-70D020C3D89D}" destId="{BFA607D0-FAA2-4A11-B92A-466788BF1797}" srcOrd="1" destOrd="0" presId="urn:microsoft.com/office/officeart/2005/8/layout/list1"/>
    <dgm:cxn modelId="{8F92D87B-FDF2-412D-97DE-FC756412878B}" srcId="{E920F244-9F12-476C-8767-70D020C3D89D}" destId="{18EB2F1F-72EB-4B0B-989F-AE955E07863C}" srcOrd="4" destOrd="0" parTransId="{C490F1C8-C505-4413-944D-08C40970DB6E}" sibTransId="{39D647F9-C73E-487C-AF32-EA3EA483A17E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087FD390-E6B6-4545-993E-ED851FD4737E}" type="presOf" srcId="{966B75FC-E735-4544-B10E-A6B78A0B3667}" destId="{48EE1718-3320-41CB-B3D8-717910E43831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93456DF9-76CD-49B7-A4C0-9BFDA8786AA2}" type="presOf" srcId="{BD2417A7-D3B4-4D3F-9C36-2284FA4CFCDE}" destId="{28C1813A-A28F-4913-81A2-743A11E9C2A0}" srcOrd="0" destOrd="0" presId="urn:microsoft.com/office/officeart/2005/8/layout/list1"/>
    <dgm:cxn modelId="{A1059210-02C0-492A-A3A0-45021AE0902D}" srcId="{E920F244-9F12-476C-8767-70D020C3D89D}" destId="{F35D0E0A-08D0-4C9B-801A-9CC4E338E1C6}" srcOrd="3" destOrd="0" parTransId="{9FDE3FBD-9909-4697-8109-4CB31A509B57}" sibTransId="{7A46A308-8AEC-482F-B57B-0DBE54B67230}"/>
    <dgm:cxn modelId="{40B54734-9B3F-4D3E-8358-7954A9B840C5}" type="presOf" srcId="{F35D0E0A-08D0-4C9B-801A-9CC4E338E1C6}" destId="{48EE1718-3320-41CB-B3D8-717910E43831}" srcOrd="0" destOrd="3" presId="urn:microsoft.com/office/officeart/2005/8/layout/list1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A6B70395-3C7A-48F6-852A-73F6027F787B}" type="presOf" srcId="{E920F244-9F12-476C-8767-70D020C3D89D}" destId="{28F41C16-0202-4A12-B94B-BCEFEF1FB4CF}" srcOrd="0" destOrd="0" presId="urn:microsoft.com/office/officeart/2005/8/layout/list1"/>
    <dgm:cxn modelId="{39F7BD23-3D0C-45FE-BBB4-05E049AB35EC}" type="presOf" srcId="{184A9ACA-EF87-49D8-B2E5-47E90523193A}" destId="{48EE1718-3320-41CB-B3D8-717910E43831}" srcOrd="0" destOrd="2" presId="urn:microsoft.com/office/officeart/2005/8/layout/list1"/>
    <dgm:cxn modelId="{9E59715D-A26F-4D55-B43C-5E4B5F5F0A0F}" type="presParOf" srcId="{28C1813A-A28F-4913-81A2-743A11E9C2A0}" destId="{BCF05771-576E-4374-859E-D0C66882F64F}" srcOrd="0" destOrd="0" presId="urn:microsoft.com/office/officeart/2005/8/layout/list1"/>
    <dgm:cxn modelId="{6436FD0B-4A85-4228-95D2-F600102DC40E}" type="presParOf" srcId="{BCF05771-576E-4374-859E-D0C66882F64F}" destId="{28F41C16-0202-4A12-B94B-BCEFEF1FB4CF}" srcOrd="0" destOrd="0" presId="urn:microsoft.com/office/officeart/2005/8/layout/list1"/>
    <dgm:cxn modelId="{4E149A6D-1871-45D0-802C-08A539740D81}" type="presParOf" srcId="{BCF05771-576E-4374-859E-D0C66882F64F}" destId="{BFA607D0-FAA2-4A11-B92A-466788BF1797}" srcOrd="1" destOrd="0" presId="urn:microsoft.com/office/officeart/2005/8/layout/list1"/>
    <dgm:cxn modelId="{29F76452-A450-433C-92A4-2D5C40AE361B}" type="presParOf" srcId="{28C1813A-A28F-4913-81A2-743A11E9C2A0}" destId="{FBD4945B-37D8-4610-83C7-62CF45BB7713}" srcOrd="1" destOrd="0" presId="urn:microsoft.com/office/officeart/2005/8/layout/list1"/>
    <dgm:cxn modelId="{4989CB1E-2CE9-475B-8A18-4A5AED818040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 קבוע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משכורת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35C33-02B4-4009-9FEA-AC7CADF66B83}" type="presOf" srcId="{966B75FC-E735-4544-B10E-A6B78A0B3667}" destId="{48EE1718-3320-41CB-B3D8-717910E43831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D5A63F65-3DEB-41DD-8CCD-E893FBBBD426}" type="presOf" srcId="{BD2417A7-D3B4-4D3F-9C36-2284FA4CFCDE}" destId="{28C1813A-A28F-4913-81A2-743A11E9C2A0}" srcOrd="0" destOrd="0" presId="urn:microsoft.com/office/officeart/2005/8/layout/list1"/>
    <dgm:cxn modelId="{BC8D04AA-9C5D-4458-A6D0-5475CB96E016}" type="presOf" srcId="{E920F244-9F12-476C-8767-70D020C3D89D}" destId="{BFA607D0-FAA2-4A11-B92A-466788BF1797}" srcOrd="1" destOrd="0" presId="urn:microsoft.com/office/officeart/2005/8/layout/list1"/>
    <dgm:cxn modelId="{78BC4E9D-46BB-42FB-9733-734E05784DE2}" type="presOf" srcId="{E920F244-9F12-476C-8767-70D020C3D89D}" destId="{28F41C16-0202-4A12-B94B-BCEFEF1FB4CF}" srcOrd="0" destOrd="0" presId="urn:microsoft.com/office/officeart/2005/8/layout/list1"/>
    <dgm:cxn modelId="{01331B79-2628-458F-9354-3AED8932875B}" type="presParOf" srcId="{28C1813A-A28F-4913-81A2-743A11E9C2A0}" destId="{BCF05771-576E-4374-859E-D0C66882F64F}" srcOrd="0" destOrd="0" presId="urn:microsoft.com/office/officeart/2005/8/layout/list1"/>
    <dgm:cxn modelId="{7952EFA0-C8C4-4C51-87C2-7A22E6177FC7}" type="presParOf" srcId="{BCF05771-576E-4374-859E-D0C66882F64F}" destId="{28F41C16-0202-4A12-B94B-BCEFEF1FB4CF}" srcOrd="0" destOrd="0" presId="urn:microsoft.com/office/officeart/2005/8/layout/list1"/>
    <dgm:cxn modelId="{4C5E477D-C78C-4D7F-8151-FEA713F2FB26}" type="presParOf" srcId="{BCF05771-576E-4374-859E-D0C66882F64F}" destId="{BFA607D0-FAA2-4A11-B92A-466788BF1797}" srcOrd="1" destOrd="0" presId="urn:microsoft.com/office/officeart/2005/8/layout/list1"/>
    <dgm:cxn modelId="{C3FCCC1C-5250-4FB8-900A-BF10D209215C}" type="presParOf" srcId="{28C1813A-A28F-4913-81A2-743A11E9C2A0}" destId="{FBD4945B-37D8-4610-83C7-62CF45BB7713}" srcOrd="1" destOrd="0" presId="urn:microsoft.com/office/officeart/2005/8/layout/list1"/>
    <dgm:cxn modelId="{AEE54B49-54C6-4AE5-84BB-9F7DD392744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יועצים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</a:t>
          </a:r>
          <a:r>
            <a:rPr lang="he-IL" sz="1800" dirty="0"/>
            <a:t>שכר לשעה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52B8ABDC-A4B3-4D9E-AB30-3F957D403AC3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שכר לשעה נוספת</a:t>
          </a:r>
        </a:p>
      </dgm:t>
    </dgm:pt>
    <dgm:pt modelId="{2D0489CF-F758-4B66-8E36-DB032440DC27}" type="parTrans" cxnId="{5BF1779A-809D-4BA9-940F-A96A9A2C798F}">
      <dgm:prSet/>
      <dgm:spPr/>
      <dgm:t>
        <a:bodyPr/>
        <a:lstStyle/>
        <a:p>
          <a:pPr rtl="1"/>
          <a:endParaRPr lang="he-IL"/>
        </a:p>
      </dgm:t>
    </dgm:pt>
    <dgm:pt modelId="{CA2E5079-D446-40D1-AA45-DDCEF5CED334}" type="sibTrans" cxnId="{5BF1779A-809D-4BA9-940F-A96A9A2C798F}">
      <dgm:prSet/>
      <dgm:spPr/>
      <dgm:t>
        <a:bodyPr/>
        <a:lstStyle/>
        <a:p>
          <a:pPr rtl="1"/>
          <a:endParaRPr lang="he-IL"/>
        </a:p>
      </dgm:t>
    </dgm:pt>
    <dgm:pt modelId="{489A6535-C249-488F-97BE-8D902EDB026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התמחות</a:t>
          </a:r>
        </a:p>
      </dgm:t>
    </dgm:pt>
    <dgm:pt modelId="{D500A9AD-59C1-478B-AE7E-B45FA52013EE}" type="par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6FFAF6F9-BA80-4C75-94F1-05F98DAF2A0C}" type="sib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Ang="10800000" custFlipVert="1" custScaleY="2856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E2EBA82-0AAD-4434-9EAA-DF58DDABB86F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A7CA9E57-F135-4591-9156-0A2256027CF6}" type="presOf" srcId="{52B8ABDC-A4B3-4D9E-AB30-3F957D403AC3}" destId="{48EE1718-3320-41CB-B3D8-717910E43831}" srcOrd="0" destOrd="1" presId="urn:microsoft.com/office/officeart/2005/8/layout/list1"/>
    <dgm:cxn modelId="{6303C51E-E485-4C0E-8BAD-EB076C01F996}" srcId="{E920F244-9F12-476C-8767-70D020C3D89D}" destId="{489A6535-C249-488F-97BE-8D902EDB0260}" srcOrd="2" destOrd="0" parTransId="{D500A9AD-59C1-478B-AE7E-B45FA52013EE}" sibTransId="{6FFAF6F9-BA80-4C75-94F1-05F98DAF2A0C}"/>
    <dgm:cxn modelId="{2EFF0B4C-C61F-485C-A5E5-142CC7DD63B5}" type="presOf" srcId="{966B75FC-E735-4544-B10E-A6B78A0B3667}" destId="{48EE1718-3320-41CB-B3D8-717910E43831}" srcOrd="0" destOrd="0" presId="urn:microsoft.com/office/officeart/2005/8/layout/list1"/>
    <dgm:cxn modelId="{5BF1779A-809D-4BA9-940F-A96A9A2C798F}" srcId="{E920F244-9F12-476C-8767-70D020C3D89D}" destId="{52B8ABDC-A4B3-4D9E-AB30-3F957D403AC3}" srcOrd="1" destOrd="0" parTransId="{2D0489CF-F758-4B66-8E36-DB032440DC27}" sibTransId="{CA2E5079-D446-40D1-AA45-DDCEF5CED334}"/>
    <dgm:cxn modelId="{DBFE4FBB-1C2C-4D35-A69D-49E6AEF3F158}" type="presOf" srcId="{489A6535-C249-488F-97BE-8D902EDB0260}" destId="{48EE1718-3320-41CB-B3D8-717910E43831}" srcOrd="0" destOrd="2" presId="urn:microsoft.com/office/officeart/2005/8/layout/list1"/>
    <dgm:cxn modelId="{7402E674-0AD3-4877-A2D1-DC6141E5DC76}" type="presOf" srcId="{BD2417A7-D3B4-4D3F-9C36-2284FA4CFCDE}" destId="{28C1813A-A28F-4913-81A2-743A11E9C2A0}" srcOrd="0" destOrd="0" presId="urn:microsoft.com/office/officeart/2005/8/layout/list1"/>
    <dgm:cxn modelId="{C30E363C-2347-406E-90CE-DF153C014F8D}" type="presOf" srcId="{E920F244-9F12-476C-8767-70D020C3D89D}" destId="{BFA607D0-FAA2-4A11-B92A-466788BF1797}" srcOrd="1" destOrd="0" presId="urn:microsoft.com/office/officeart/2005/8/layout/list1"/>
    <dgm:cxn modelId="{E15FE58F-8FAC-4E97-842C-E8C7148AE847}" type="presParOf" srcId="{28C1813A-A28F-4913-81A2-743A11E9C2A0}" destId="{BCF05771-576E-4374-859E-D0C66882F64F}" srcOrd="0" destOrd="0" presId="urn:microsoft.com/office/officeart/2005/8/layout/list1"/>
    <dgm:cxn modelId="{0228C421-E7CE-438B-BBCD-32EE8EC93641}" type="presParOf" srcId="{BCF05771-576E-4374-859E-D0C66882F64F}" destId="{28F41C16-0202-4A12-B94B-BCEFEF1FB4CF}" srcOrd="0" destOrd="0" presId="urn:microsoft.com/office/officeart/2005/8/layout/list1"/>
    <dgm:cxn modelId="{4871A27A-8F66-4D6C-8F3B-9A47AFC7B8CC}" type="presParOf" srcId="{BCF05771-576E-4374-859E-D0C66882F64F}" destId="{BFA607D0-FAA2-4A11-B92A-466788BF1797}" srcOrd="1" destOrd="0" presId="urn:microsoft.com/office/officeart/2005/8/layout/list1"/>
    <dgm:cxn modelId="{FA5CB39D-4DEE-46DF-B72A-BD326B1D0700}" type="presParOf" srcId="{28C1813A-A28F-4913-81A2-743A11E9C2A0}" destId="{FBD4945B-37D8-4610-83C7-62CF45BB7713}" srcOrd="1" destOrd="0" presId="urn:microsoft.com/office/officeart/2005/8/layout/list1"/>
    <dgm:cxn modelId="{D5A06A02-D11D-46CB-821C-FC80FCE859A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 קבוע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משכורת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18774-1505-4974-BA08-C2A9E8BDA076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9869C560-DCDE-4DAF-81D2-E035AC464B7E}" type="presOf" srcId="{BD2417A7-D3B4-4D3F-9C36-2284FA4CFCDE}" destId="{28C1813A-A28F-4913-81A2-743A11E9C2A0}" srcOrd="0" destOrd="0" presId="urn:microsoft.com/office/officeart/2005/8/layout/list1"/>
    <dgm:cxn modelId="{3C234A1D-4780-4F5B-A423-234FA53E300A}" type="presOf" srcId="{E920F244-9F12-476C-8767-70D020C3D89D}" destId="{28F41C16-0202-4A12-B94B-BCEFEF1FB4CF}" srcOrd="0" destOrd="0" presId="urn:microsoft.com/office/officeart/2005/8/layout/list1"/>
    <dgm:cxn modelId="{21BB8E43-35A8-4261-B529-6ACBF9BB9391}" type="presOf" srcId="{966B75FC-E735-4544-B10E-A6B78A0B3667}" destId="{48EE1718-3320-41CB-B3D8-717910E43831}" srcOrd="0" destOrd="0" presId="urn:microsoft.com/office/officeart/2005/8/layout/list1"/>
    <dgm:cxn modelId="{D12D8478-0747-423F-846A-BDBD770E1A09}" type="presParOf" srcId="{28C1813A-A28F-4913-81A2-743A11E9C2A0}" destId="{BCF05771-576E-4374-859E-D0C66882F64F}" srcOrd="0" destOrd="0" presId="urn:microsoft.com/office/officeart/2005/8/layout/list1"/>
    <dgm:cxn modelId="{8D7A72D7-4362-4249-A97A-A47BFA1E3FB5}" type="presParOf" srcId="{BCF05771-576E-4374-859E-D0C66882F64F}" destId="{28F41C16-0202-4A12-B94B-BCEFEF1FB4CF}" srcOrd="0" destOrd="0" presId="urn:microsoft.com/office/officeart/2005/8/layout/list1"/>
    <dgm:cxn modelId="{5D8496CE-0F8A-4B9D-A52D-9D3FA3F38453}" type="presParOf" srcId="{BCF05771-576E-4374-859E-D0C66882F64F}" destId="{BFA607D0-FAA2-4A11-B92A-466788BF1797}" srcOrd="1" destOrd="0" presId="urn:microsoft.com/office/officeart/2005/8/layout/list1"/>
    <dgm:cxn modelId="{60B40155-2449-41B3-BC5E-E36B662C31DA}" type="presParOf" srcId="{28C1813A-A28F-4913-81A2-743A11E9C2A0}" destId="{FBD4945B-37D8-4610-83C7-62CF45BB7713}" srcOrd="1" destOrd="0" presId="urn:microsoft.com/office/officeart/2005/8/layout/list1"/>
    <dgm:cxn modelId="{5DECDD0D-B5BB-4DC9-9368-C4E44544544C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0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תעודת זהות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C29BBF59-B156-481B-9B7F-D8A5EEF5B84A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o</a:t>
          </a:r>
          <a:r>
            <a:rPr lang="he-IL" sz="2000" dirty="0"/>
            <a:t> שם בן/בת זוג</a:t>
          </a:r>
        </a:p>
      </dgm:t>
    </dgm:pt>
    <dgm:pt modelId="{04A164E4-80A9-4E05-8C0C-B9DACC22DCAA}" type="parTrans" cxnId="{BF58BEB0-ED8B-4492-9570-42DFB9B4772E}">
      <dgm:prSet/>
      <dgm:spPr/>
      <dgm:t>
        <a:bodyPr/>
        <a:lstStyle/>
        <a:p>
          <a:pPr rtl="1"/>
          <a:endParaRPr lang="he-IL"/>
        </a:p>
      </dgm:t>
    </dgm:pt>
    <dgm:pt modelId="{206186B4-2FB5-4FBF-9AA8-59AB2435426F}" type="sibTrans" cxnId="{BF58BEB0-ED8B-4492-9570-42DFB9B4772E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63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EFC5413C-4529-4464-89B0-180C84FD24F0}" type="presOf" srcId="{C29BBF59-B156-481B-9B7F-D8A5EEF5B84A}" destId="{48EE1718-3320-41CB-B3D8-717910E43831}" srcOrd="0" destOrd="3" presId="urn:microsoft.com/office/officeart/2005/8/layout/list1"/>
    <dgm:cxn modelId="{01734FC2-AEE6-4430-AD93-50C40D442A6F}" type="presOf" srcId="{E920F244-9F12-476C-8767-70D020C3D89D}" destId="{BFA607D0-FAA2-4A11-B92A-466788BF1797}" srcOrd="1" destOrd="0" presId="urn:microsoft.com/office/officeart/2005/8/layout/list1"/>
    <dgm:cxn modelId="{D1114D66-549A-4CF6-9311-512F4D277194}" type="presOf" srcId="{BD2417A7-D3B4-4D3F-9C36-2284FA4CFCDE}" destId="{28C1813A-A28F-4913-81A2-743A11E9C2A0}" srcOrd="0" destOrd="0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7B72F186-A3A8-4787-A366-3AB2DA802374}" type="presOf" srcId="{0F1BD40E-DBE8-4FAD-A463-9EAAF7CBAF93}" destId="{48EE1718-3320-41CB-B3D8-717910E43831}" srcOrd="0" destOrd="2" presId="urn:microsoft.com/office/officeart/2005/8/layout/list1"/>
    <dgm:cxn modelId="{BF58BEB0-ED8B-4492-9570-42DFB9B4772E}" srcId="{E920F244-9F12-476C-8767-70D020C3D89D}" destId="{C29BBF59-B156-481B-9B7F-D8A5EEF5B84A}" srcOrd="3" destOrd="0" parTransId="{04A164E4-80A9-4E05-8C0C-B9DACC22DCAA}" sibTransId="{206186B4-2FB5-4FBF-9AA8-59AB2435426F}"/>
    <dgm:cxn modelId="{EF792983-E664-4965-A6EC-EED25DE0C46F}" type="presOf" srcId="{966B75FC-E735-4544-B10E-A6B78A0B3667}" destId="{48EE1718-3320-41CB-B3D8-717910E43831}" srcOrd="0" destOrd="0" presId="urn:microsoft.com/office/officeart/2005/8/layout/list1"/>
    <dgm:cxn modelId="{9AD237C7-767F-42C9-AB33-B0A9F53E157D}" type="presOf" srcId="{E920F244-9F12-476C-8767-70D020C3D89D}" destId="{28F41C16-0202-4A12-B94B-BCEFEF1FB4CF}" srcOrd="0" destOrd="0" presId="urn:microsoft.com/office/officeart/2005/8/layout/list1"/>
    <dgm:cxn modelId="{CA3DA747-EC35-4277-9A71-A8FF2CB2121E}" type="presOf" srcId="{BC710E9D-8F10-4500-B24F-7C5A09BCCB20}" destId="{48EE1718-3320-41CB-B3D8-717910E43831}" srcOrd="0" destOrd="1" presId="urn:microsoft.com/office/officeart/2005/8/layout/list1"/>
    <dgm:cxn modelId="{AF64C784-3570-4403-BF87-2FE0772901C6}" type="presParOf" srcId="{28C1813A-A28F-4913-81A2-743A11E9C2A0}" destId="{BCF05771-576E-4374-859E-D0C66882F64F}" srcOrd="0" destOrd="0" presId="urn:microsoft.com/office/officeart/2005/8/layout/list1"/>
    <dgm:cxn modelId="{B6678CC4-045F-4DED-A143-B40E26E163C1}" type="presParOf" srcId="{BCF05771-576E-4374-859E-D0C66882F64F}" destId="{28F41C16-0202-4A12-B94B-BCEFEF1FB4CF}" srcOrd="0" destOrd="0" presId="urn:microsoft.com/office/officeart/2005/8/layout/list1"/>
    <dgm:cxn modelId="{D0BBF447-3E97-43B6-9809-095B03A2AF83}" type="presParOf" srcId="{BCF05771-576E-4374-859E-D0C66882F64F}" destId="{BFA607D0-FAA2-4A11-B92A-466788BF1797}" srcOrd="1" destOrd="0" presId="urn:microsoft.com/office/officeart/2005/8/layout/list1"/>
    <dgm:cxn modelId="{B48563D4-91C4-48BF-A383-C1C0D3278220}" type="presParOf" srcId="{28C1813A-A28F-4913-81A2-743A11E9C2A0}" destId="{FBD4945B-37D8-4610-83C7-62CF45BB7713}" srcOrd="1" destOrd="0" presId="urn:microsoft.com/office/officeart/2005/8/layout/list1"/>
    <dgm:cxn modelId="{BAB923DF-0E1F-4C0D-96D6-181A01429F07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יועצים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</a:t>
          </a:r>
          <a:r>
            <a:rPr lang="he-IL" sz="1800" dirty="0"/>
            <a:t>שכר לשעה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52B8ABDC-A4B3-4D9E-AB30-3F957D403AC3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שכר לשעה נוספת</a:t>
          </a:r>
        </a:p>
      </dgm:t>
    </dgm:pt>
    <dgm:pt modelId="{2D0489CF-F758-4B66-8E36-DB032440DC27}" type="parTrans" cxnId="{5BF1779A-809D-4BA9-940F-A96A9A2C798F}">
      <dgm:prSet/>
      <dgm:spPr/>
      <dgm:t>
        <a:bodyPr/>
        <a:lstStyle/>
        <a:p>
          <a:pPr rtl="1"/>
          <a:endParaRPr lang="he-IL"/>
        </a:p>
      </dgm:t>
    </dgm:pt>
    <dgm:pt modelId="{CA2E5079-D446-40D1-AA45-DDCEF5CED334}" type="sibTrans" cxnId="{5BF1779A-809D-4BA9-940F-A96A9A2C798F}">
      <dgm:prSet/>
      <dgm:spPr/>
      <dgm:t>
        <a:bodyPr/>
        <a:lstStyle/>
        <a:p>
          <a:pPr rtl="1"/>
          <a:endParaRPr lang="he-IL"/>
        </a:p>
      </dgm:t>
    </dgm:pt>
    <dgm:pt modelId="{489A6535-C249-488F-97BE-8D902EDB026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התמחות</a:t>
          </a:r>
        </a:p>
      </dgm:t>
    </dgm:pt>
    <dgm:pt modelId="{D500A9AD-59C1-478B-AE7E-B45FA52013EE}" type="par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6FFAF6F9-BA80-4C75-94F1-05F98DAF2A0C}" type="sib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Ang="10800000" custFlipVert="1" custScaleY="2856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5EFA2-2ABE-4696-9070-837BEECDE92F}" type="presOf" srcId="{489A6535-C249-488F-97BE-8D902EDB0260}" destId="{48EE1718-3320-41CB-B3D8-717910E43831}" srcOrd="0" destOrd="2" presId="urn:microsoft.com/office/officeart/2005/8/layout/list1"/>
    <dgm:cxn modelId="{1BD49B0D-9788-45E5-9423-E638956E0F0D}" type="presOf" srcId="{E920F244-9F12-476C-8767-70D020C3D89D}" destId="{28F41C16-0202-4A12-B94B-BCEFEF1FB4CF}" srcOrd="0" destOrd="0" presId="urn:microsoft.com/office/officeart/2005/8/layout/list1"/>
    <dgm:cxn modelId="{5BF1779A-809D-4BA9-940F-A96A9A2C798F}" srcId="{E920F244-9F12-476C-8767-70D020C3D89D}" destId="{52B8ABDC-A4B3-4D9E-AB30-3F957D403AC3}" srcOrd="1" destOrd="0" parTransId="{2D0489CF-F758-4B66-8E36-DB032440DC27}" sibTransId="{CA2E5079-D446-40D1-AA45-DDCEF5CED334}"/>
    <dgm:cxn modelId="{3B95903E-54C8-4D46-A2A3-A88580710BA7}" type="presOf" srcId="{E920F244-9F12-476C-8767-70D020C3D89D}" destId="{BFA607D0-FAA2-4A11-B92A-466788BF1797}" srcOrd="1" destOrd="0" presId="urn:microsoft.com/office/officeart/2005/8/layout/list1"/>
    <dgm:cxn modelId="{31B912D4-1457-4639-B0A5-5CFDF8373DAB}" type="presOf" srcId="{BD2417A7-D3B4-4D3F-9C36-2284FA4CFCDE}" destId="{28C1813A-A28F-4913-81A2-743A11E9C2A0}" srcOrd="0" destOrd="0" presId="urn:microsoft.com/office/officeart/2005/8/layout/list1"/>
    <dgm:cxn modelId="{492B60A4-C5EE-480D-A1AD-5366624683CF}" type="presOf" srcId="{52B8ABDC-A4B3-4D9E-AB30-3F957D403AC3}" destId="{48EE1718-3320-41CB-B3D8-717910E43831}" srcOrd="0" destOrd="1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66187576-EA7E-4838-9ABD-3FBF60987120}" type="presOf" srcId="{966B75FC-E735-4544-B10E-A6B78A0B3667}" destId="{48EE1718-3320-41CB-B3D8-717910E43831}" srcOrd="0" destOrd="0" presId="urn:microsoft.com/office/officeart/2005/8/layout/list1"/>
    <dgm:cxn modelId="{6303C51E-E485-4C0E-8BAD-EB076C01F996}" srcId="{E920F244-9F12-476C-8767-70D020C3D89D}" destId="{489A6535-C249-488F-97BE-8D902EDB0260}" srcOrd="2" destOrd="0" parTransId="{D500A9AD-59C1-478B-AE7E-B45FA52013EE}" sibTransId="{6FFAF6F9-BA80-4C75-94F1-05F98DAF2A0C}"/>
    <dgm:cxn modelId="{9F51038A-5DDA-4C64-A190-EDE9B847F48B}" type="presParOf" srcId="{28C1813A-A28F-4913-81A2-743A11E9C2A0}" destId="{BCF05771-576E-4374-859E-D0C66882F64F}" srcOrd="0" destOrd="0" presId="urn:microsoft.com/office/officeart/2005/8/layout/list1"/>
    <dgm:cxn modelId="{8CC1F508-CE0F-4D97-89E5-45020457D868}" type="presParOf" srcId="{BCF05771-576E-4374-859E-D0C66882F64F}" destId="{28F41C16-0202-4A12-B94B-BCEFEF1FB4CF}" srcOrd="0" destOrd="0" presId="urn:microsoft.com/office/officeart/2005/8/layout/list1"/>
    <dgm:cxn modelId="{09F39683-7019-4593-929E-73F8453D9F80}" type="presParOf" srcId="{BCF05771-576E-4374-859E-D0C66882F64F}" destId="{BFA607D0-FAA2-4A11-B92A-466788BF1797}" srcOrd="1" destOrd="0" presId="urn:microsoft.com/office/officeart/2005/8/layout/list1"/>
    <dgm:cxn modelId="{3C22293C-3767-4327-A496-E2FCBF2BA068}" type="presParOf" srcId="{28C1813A-A28F-4913-81A2-743A11E9C2A0}" destId="{FBD4945B-37D8-4610-83C7-62CF45BB7713}" srcOrd="1" destOrd="0" presId="urn:microsoft.com/office/officeart/2005/8/layout/list1"/>
    <dgm:cxn modelId="{CD25A8DC-B2DA-4D1B-B52D-A27DFEF6F7B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 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BFA07C5-A642-471A-B4F5-B3B0621BD909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שם מחלקה</a:t>
          </a:r>
        </a:p>
      </dgm:t>
    </dgm:pt>
    <dgm:pt modelId="{4A7DE34D-58B5-4E5F-BC3D-BBA17BC7623C}" type="par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1E400576-3C90-4E11-BE19-5B43360D3320}" type="sib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66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04F8A-52CB-469E-B7E7-986A47CF6183}" type="presOf" srcId="{E920F244-9F12-476C-8767-70D020C3D89D}" destId="{28F41C16-0202-4A12-B94B-BCEFEF1FB4CF}" srcOrd="0" destOrd="0" presId="urn:microsoft.com/office/officeart/2005/8/layout/list1"/>
    <dgm:cxn modelId="{CA8D95E3-8F4C-4726-B570-389053D42973}" type="presOf" srcId="{966B75FC-E735-4544-B10E-A6B78A0B3667}" destId="{48EE1718-3320-41CB-B3D8-717910E43831}" srcOrd="0" destOrd="0" presId="urn:microsoft.com/office/officeart/2005/8/layout/list1"/>
    <dgm:cxn modelId="{CB0320E8-C1AF-4BBC-9C0C-3C52B0BB2C85}" type="presOf" srcId="{E920F244-9F12-476C-8767-70D020C3D89D}" destId="{BFA607D0-FAA2-4A11-B92A-466788BF1797}" srcOrd="1" destOrd="0" presId="urn:microsoft.com/office/officeart/2005/8/layout/list1"/>
    <dgm:cxn modelId="{A29D8E83-9188-4CCB-9C28-76BFC3F97E03}" srcId="{E920F244-9F12-476C-8767-70D020C3D89D}" destId="{ABFA07C5-A642-471A-B4F5-B3B0621BD909}" srcOrd="1" destOrd="0" parTransId="{4A7DE34D-58B5-4E5F-BC3D-BBA17BC7623C}" sibTransId="{1E400576-3C90-4E11-BE19-5B43360D3320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67268F2E-1A38-474F-898E-A98A24974809}" type="presOf" srcId="{BD2417A7-D3B4-4D3F-9C36-2284FA4CFCDE}" destId="{28C1813A-A28F-4913-81A2-743A11E9C2A0}" srcOrd="0" destOrd="0" presId="urn:microsoft.com/office/officeart/2005/8/layout/list1"/>
    <dgm:cxn modelId="{F60F10E7-560A-4D6D-8CD9-3CA3924A7DD8}" type="presOf" srcId="{ABFA07C5-A642-471A-B4F5-B3B0621BD909}" destId="{48EE1718-3320-41CB-B3D8-717910E43831}" srcOrd="0" destOrd="1" presId="urn:microsoft.com/office/officeart/2005/8/layout/list1"/>
    <dgm:cxn modelId="{6EDA9EDC-CE5E-4D1D-B7AC-6E61DA4AD79A}" type="presParOf" srcId="{28C1813A-A28F-4913-81A2-743A11E9C2A0}" destId="{BCF05771-576E-4374-859E-D0C66882F64F}" srcOrd="0" destOrd="0" presId="urn:microsoft.com/office/officeart/2005/8/layout/list1"/>
    <dgm:cxn modelId="{CA28B617-A793-4D66-864E-55D7A6D0D302}" type="presParOf" srcId="{BCF05771-576E-4374-859E-D0C66882F64F}" destId="{28F41C16-0202-4A12-B94B-BCEFEF1FB4CF}" srcOrd="0" destOrd="0" presId="urn:microsoft.com/office/officeart/2005/8/layout/list1"/>
    <dgm:cxn modelId="{84BD847C-45DC-43CF-A115-B000B75EF43C}" type="presParOf" srcId="{BCF05771-576E-4374-859E-D0C66882F64F}" destId="{BFA607D0-FAA2-4A11-B92A-466788BF1797}" srcOrd="1" destOrd="0" presId="urn:microsoft.com/office/officeart/2005/8/layout/list1"/>
    <dgm:cxn modelId="{258748A9-4E04-4C0B-97D6-6942BBF49B79}" type="presParOf" srcId="{28C1813A-A28F-4913-81A2-743A11E9C2A0}" destId="{FBD4945B-37D8-4610-83C7-62CF45BB7713}" srcOrd="1" destOrd="0" presId="urn:microsoft.com/office/officeart/2005/8/layout/list1"/>
    <dgm:cxn modelId="{2EF6ACCF-60A3-49A6-9092-6666259FB8E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איגודים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שם איגוד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6E5C5962-F471-4FC7-BAF2-5AED044B7F5A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 מס' איגוד</a:t>
          </a:r>
        </a:p>
      </dgm:t>
    </dgm:pt>
    <dgm:pt modelId="{73DEF43D-F55B-4C98-AB88-79FDC9030FA7}" type="par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4FCF1387-5C52-4A38-8EC8-D0F55A14FF84}" type="sib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0CEF2F-EB59-4B48-A9B1-25A52CF2D2CC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1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2035EF03-77E2-4C3E-9C83-6D1D400DFF4C}" srcId="{E920F244-9F12-476C-8767-70D020C3D89D}" destId="{6E5C5962-F471-4FC7-BAF2-5AED044B7F5A}" srcOrd="0" destOrd="0" parTransId="{73DEF43D-F55B-4C98-AB88-79FDC9030FA7}" sibTransId="{4FCF1387-5C52-4A38-8EC8-D0F55A14FF84}"/>
    <dgm:cxn modelId="{C4609C14-F995-4FED-8880-A6751655302A}" type="presOf" srcId="{966B75FC-E735-4544-B10E-A6B78A0B3667}" destId="{48EE1718-3320-41CB-B3D8-717910E43831}" srcOrd="0" destOrd="1" presId="urn:microsoft.com/office/officeart/2005/8/layout/list1"/>
    <dgm:cxn modelId="{CF4EF3A5-BF7D-4B4B-83FD-22A556196DE8}" type="presOf" srcId="{BD2417A7-D3B4-4D3F-9C36-2284FA4CFCDE}" destId="{28C1813A-A28F-4913-81A2-743A11E9C2A0}" srcOrd="0" destOrd="0" presId="urn:microsoft.com/office/officeart/2005/8/layout/list1"/>
    <dgm:cxn modelId="{9D206FD1-BF7A-440C-B5C9-BF9636534632}" type="presOf" srcId="{E920F244-9F12-476C-8767-70D020C3D89D}" destId="{28F41C16-0202-4A12-B94B-BCEFEF1FB4CF}" srcOrd="0" destOrd="0" presId="urn:microsoft.com/office/officeart/2005/8/layout/list1"/>
    <dgm:cxn modelId="{164C53F9-F5BE-4142-87E7-0DE5447D94C3}" type="presOf" srcId="{6E5C5962-F471-4FC7-BAF2-5AED044B7F5A}" destId="{48EE1718-3320-41CB-B3D8-717910E43831}" srcOrd="0" destOrd="0" presId="urn:microsoft.com/office/officeart/2005/8/layout/list1"/>
    <dgm:cxn modelId="{9AFD782D-E31E-4120-A337-0E443C3A004D}" type="presParOf" srcId="{28C1813A-A28F-4913-81A2-743A11E9C2A0}" destId="{BCF05771-576E-4374-859E-D0C66882F64F}" srcOrd="0" destOrd="0" presId="urn:microsoft.com/office/officeart/2005/8/layout/list1"/>
    <dgm:cxn modelId="{057E9E61-7FDD-4BDA-804F-1723D388BBEE}" type="presParOf" srcId="{BCF05771-576E-4374-859E-D0C66882F64F}" destId="{28F41C16-0202-4A12-B94B-BCEFEF1FB4CF}" srcOrd="0" destOrd="0" presId="urn:microsoft.com/office/officeart/2005/8/layout/list1"/>
    <dgm:cxn modelId="{5411E05E-13C8-4CF9-A010-A8E4B6D88A69}" type="presParOf" srcId="{BCF05771-576E-4374-859E-D0C66882F64F}" destId="{BFA607D0-FAA2-4A11-B92A-466788BF1797}" srcOrd="1" destOrd="0" presId="urn:microsoft.com/office/officeart/2005/8/layout/list1"/>
    <dgm:cxn modelId="{A420FA4C-75C5-45C1-93EA-77C95C509A3B}" type="presParOf" srcId="{28C1813A-A28F-4913-81A2-743A11E9C2A0}" destId="{FBD4945B-37D8-4610-83C7-62CF45BB7713}" srcOrd="1" destOrd="0" presId="urn:microsoft.com/office/officeart/2005/8/layout/list1"/>
    <dgm:cxn modelId="{FF590997-233B-4199-A4BB-242580264494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500" dirty="0"/>
            <a:t>לקוחות פרטיים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 </a:t>
          </a:r>
          <a:r>
            <a:rPr lang="he-IL" sz="1800" dirty="0" err="1"/>
            <a:t>ת.זהות</a:t>
          </a:r>
          <a:endParaRPr lang="he-IL" sz="18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5D14D28-C192-47E2-BE29-D14E61C5E0C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שם פרטי</a:t>
          </a:r>
        </a:p>
      </dgm:t>
    </dgm:pt>
    <dgm:pt modelId="{BF62BAB4-71E0-4761-9B48-727632AB2A98}" type="parTrans" cxnId="{319D4DB4-A794-4E58-81B1-9FF1DD5E29A9}">
      <dgm:prSet/>
      <dgm:spPr/>
      <dgm:t>
        <a:bodyPr/>
        <a:lstStyle/>
        <a:p>
          <a:pPr rtl="1"/>
          <a:endParaRPr lang="he-IL"/>
        </a:p>
      </dgm:t>
    </dgm:pt>
    <dgm:pt modelId="{7F0DA539-AFCD-4136-9184-E91AF2A42A8F}" type="sibTrans" cxnId="{319D4DB4-A794-4E58-81B1-9FF1DD5E29A9}">
      <dgm:prSet/>
      <dgm:spPr/>
      <dgm:t>
        <a:bodyPr/>
        <a:lstStyle/>
        <a:p>
          <a:pPr rtl="1"/>
          <a:endParaRPr lang="he-IL"/>
        </a:p>
      </dgm:t>
    </dgm:pt>
    <dgm:pt modelId="{DAFD54EB-D675-4A73-A4EF-AB57C82E51D1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שם משפחה</a:t>
          </a:r>
        </a:p>
      </dgm:t>
    </dgm:pt>
    <dgm:pt modelId="{0EA6B283-FA12-4905-8582-E6926A07E0D2}" type="parTrans" cxnId="{FD28C302-9370-41ED-8978-2C40063A0348}">
      <dgm:prSet/>
      <dgm:spPr/>
      <dgm:t>
        <a:bodyPr/>
        <a:lstStyle/>
        <a:p>
          <a:pPr rtl="1"/>
          <a:endParaRPr lang="he-IL"/>
        </a:p>
      </dgm:t>
    </dgm:pt>
    <dgm:pt modelId="{98031782-4458-4BA6-ACC3-D107783D9775}" type="sibTrans" cxnId="{FD28C302-9370-41ED-8978-2C40063A0348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0384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D4DB4-A794-4E58-81B1-9FF1DD5E29A9}" srcId="{E920F244-9F12-476C-8767-70D020C3D89D}" destId="{05D14D28-C192-47E2-BE29-D14E61C5E0C0}" srcOrd="1" destOrd="0" parTransId="{BF62BAB4-71E0-4761-9B48-727632AB2A98}" sibTransId="{7F0DA539-AFCD-4136-9184-E91AF2A42A8F}"/>
    <dgm:cxn modelId="{CD741BCA-CF16-4BAC-B95B-86C1CD6C0DA4}" type="presOf" srcId="{BD2417A7-D3B4-4D3F-9C36-2284FA4CFCDE}" destId="{28C1813A-A28F-4913-81A2-743A11E9C2A0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E66AA2D-3DA4-4EE5-BE71-178C077DB79A}" type="presOf" srcId="{05D14D28-C192-47E2-BE29-D14E61C5E0C0}" destId="{48EE1718-3320-41CB-B3D8-717910E43831}" srcOrd="0" destOrd="1" presId="urn:microsoft.com/office/officeart/2005/8/layout/list1"/>
    <dgm:cxn modelId="{0E21C42B-3014-462A-A106-BB210E2F4E20}" type="presOf" srcId="{E920F244-9F12-476C-8767-70D020C3D89D}" destId="{BFA607D0-FAA2-4A11-B92A-466788BF1797}" srcOrd="1" destOrd="0" presId="urn:microsoft.com/office/officeart/2005/8/layout/list1"/>
    <dgm:cxn modelId="{FD28C302-9370-41ED-8978-2C40063A0348}" srcId="{E920F244-9F12-476C-8767-70D020C3D89D}" destId="{DAFD54EB-D675-4A73-A4EF-AB57C82E51D1}" srcOrd="2" destOrd="0" parTransId="{0EA6B283-FA12-4905-8582-E6926A07E0D2}" sibTransId="{98031782-4458-4BA6-ACC3-D107783D9775}"/>
    <dgm:cxn modelId="{ED57F663-BEC7-40EE-A878-9E9BCE120759}" type="presOf" srcId="{966B75FC-E735-4544-B10E-A6B78A0B3667}" destId="{48EE1718-3320-41CB-B3D8-717910E43831}" srcOrd="0" destOrd="0" presId="urn:microsoft.com/office/officeart/2005/8/layout/list1"/>
    <dgm:cxn modelId="{6D913A10-F4D8-4A81-9ABE-B2055D864149}" type="presOf" srcId="{DAFD54EB-D675-4A73-A4EF-AB57C82E51D1}" destId="{48EE1718-3320-41CB-B3D8-717910E43831}" srcOrd="0" destOrd="2" presId="urn:microsoft.com/office/officeart/2005/8/layout/list1"/>
    <dgm:cxn modelId="{2E11F895-6C77-439B-8600-C88E28E4ADB0}" type="presOf" srcId="{E920F244-9F12-476C-8767-70D020C3D89D}" destId="{28F41C16-0202-4A12-B94B-BCEFEF1FB4CF}" srcOrd="0" destOrd="0" presId="urn:microsoft.com/office/officeart/2005/8/layout/list1"/>
    <dgm:cxn modelId="{900AEC64-1CBC-4679-9D00-C82C76947811}" type="presParOf" srcId="{28C1813A-A28F-4913-81A2-743A11E9C2A0}" destId="{BCF05771-576E-4374-859E-D0C66882F64F}" srcOrd="0" destOrd="0" presId="urn:microsoft.com/office/officeart/2005/8/layout/list1"/>
    <dgm:cxn modelId="{FDEDB2F6-E685-45E8-B7B3-A1D41506F602}" type="presParOf" srcId="{BCF05771-576E-4374-859E-D0C66882F64F}" destId="{28F41C16-0202-4A12-B94B-BCEFEF1FB4CF}" srcOrd="0" destOrd="0" presId="urn:microsoft.com/office/officeart/2005/8/layout/list1"/>
    <dgm:cxn modelId="{A64C3836-CC38-4D8B-BA44-C95393FEFA42}" type="presParOf" srcId="{BCF05771-576E-4374-859E-D0C66882F64F}" destId="{BFA607D0-FAA2-4A11-B92A-466788BF1797}" srcOrd="1" destOrd="0" presId="urn:microsoft.com/office/officeart/2005/8/layout/list1"/>
    <dgm:cxn modelId="{DB82EF0A-3F56-4F0A-983A-1A5E2FF4253A}" type="presParOf" srcId="{28C1813A-A28F-4913-81A2-743A11E9C2A0}" destId="{FBD4945B-37D8-4610-83C7-62CF45BB7713}" srcOrd="1" destOrd="0" presId="urn:microsoft.com/office/officeart/2005/8/layout/list1"/>
    <dgm:cxn modelId="{34C5370C-B02C-4AE2-82C4-7AE90339DE0F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500" dirty="0"/>
            <a:t>סניפים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 קוד סניף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902674D5-BBB1-4B57-8E4E-910EF24A1B73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כתובת</a:t>
          </a:r>
        </a:p>
      </dgm:t>
    </dgm:pt>
    <dgm:pt modelId="{A9D9D400-B54F-451F-BB7A-7990624DE44A}" type="sibTrans" cxnId="{C8DD73AD-45AD-4244-A3F3-282A1EF58DD0}">
      <dgm:prSet/>
      <dgm:spPr/>
      <dgm:t>
        <a:bodyPr/>
        <a:lstStyle/>
        <a:p>
          <a:pPr rtl="1"/>
          <a:endParaRPr lang="he-IL"/>
        </a:p>
      </dgm:t>
    </dgm:pt>
    <dgm:pt modelId="{E83B2FA6-770E-439F-A23F-5724FAF7E125}" type="parTrans" cxnId="{C8DD73AD-45AD-4244-A3F3-282A1EF58DD0}">
      <dgm:prSet/>
      <dgm:spPr/>
      <dgm:t>
        <a:bodyPr/>
        <a:lstStyle/>
        <a:p>
          <a:pPr rtl="1"/>
          <a:endParaRPr lang="he-IL"/>
        </a:p>
      </dgm:t>
    </dgm:pt>
    <dgm:pt modelId="{6F6B646C-4A21-4EEF-91A2-5361873E40D2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שם הסניף</a:t>
          </a:r>
        </a:p>
      </dgm:t>
    </dgm:pt>
    <dgm:pt modelId="{BDA2C0E4-8A1B-40E4-848A-3A6B113845FA}" type="sibTrans" cxnId="{6ED1A2B8-9077-497A-B79C-1DC5BDCDBB83}">
      <dgm:prSet/>
      <dgm:spPr/>
      <dgm:t>
        <a:bodyPr/>
        <a:lstStyle/>
        <a:p>
          <a:pPr rtl="1"/>
          <a:endParaRPr lang="he-IL"/>
        </a:p>
      </dgm:t>
    </dgm:pt>
    <dgm:pt modelId="{24FBE368-7BAA-44DD-BAB7-6EC07253AEF9}" type="parTrans" cxnId="{6ED1A2B8-9077-497A-B79C-1DC5BDCDBB8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43131-4400-433A-9BC6-73FECDAB139C}" type="presOf" srcId="{BD2417A7-D3B4-4D3F-9C36-2284FA4CFCDE}" destId="{28C1813A-A28F-4913-81A2-743A11E9C2A0}" srcOrd="0" destOrd="0" presId="urn:microsoft.com/office/officeart/2005/8/layout/list1"/>
    <dgm:cxn modelId="{F3DBBA15-2856-4D2A-A0D2-3FC3601AB663}" type="presOf" srcId="{E920F244-9F12-476C-8767-70D020C3D89D}" destId="{28F41C16-0202-4A12-B94B-BCEFEF1FB4CF}" srcOrd="0" destOrd="0" presId="urn:microsoft.com/office/officeart/2005/8/layout/list1"/>
    <dgm:cxn modelId="{68C7803C-0A5D-40C7-A621-0600426DC0E2}" type="presOf" srcId="{902674D5-BBB1-4B57-8E4E-910EF24A1B73}" destId="{48EE1718-3320-41CB-B3D8-717910E43831}" srcOrd="0" destOrd="2" presId="urn:microsoft.com/office/officeart/2005/8/layout/list1"/>
    <dgm:cxn modelId="{69035641-7265-4AB9-97EB-64EA6332BEFD}" type="presOf" srcId="{E920F244-9F12-476C-8767-70D020C3D89D}" destId="{BFA607D0-FAA2-4A11-B92A-466788BF1797}" srcOrd="1" destOrd="0" presId="urn:microsoft.com/office/officeart/2005/8/layout/list1"/>
    <dgm:cxn modelId="{6ED1A2B8-9077-497A-B79C-1DC5BDCDBB83}" srcId="{E920F244-9F12-476C-8767-70D020C3D89D}" destId="{6F6B646C-4A21-4EEF-91A2-5361873E40D2}" srcOrd="1" destOrd="0" parTransId="{24FBE368-7BAA-44DD-BAB7-6EC07253AEF9}" sibTransId="{BDA2C0E4-8A1B-40E4-848A-3A6B113845FA}"/>
    <dgm:cxn modelId="{9A3C4923-4EA4-4913-A538-C8E97AB70F5C}" type="presOf" srcId="{966B75FC-E735-4544-B10E-A6B78A0B3667}" destId="{48EE1718-3320-41CB-B3D8-717910E43831}" srcOrd="0" destOrd="0" presId="urn:microsoft.com/office/officeart/2005/8/layout/list1"/>
    <dgm:cxn modelId="{C8DD73AD-45AD-4244-A3F3-282A1EF58DD0}" srcId="{E920F244-9F12-476C-8767-70D020C3D89D}" destId="{902674D5-BBB1-4B57-8E4E-910EF24A1B73}" srcOrd="2" destOrd="0" parTransId="{E83B2FA6-770E-439F-A23F-5724FAF7E125}" sibTransId="{A9D9D400-B54F-451F-BB7A-7990624DE44A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F8630B0E-5496-4DA6-AAB8-67F65313F7C4}" type="presOf" srcId="{6F6B646C-4A21-4EEF-91A2-5361873E40D2}" destId="{48EE1718-3320-41CB-B3D8-717910E43831}" srcOrd="0" destOrd="1" presId="urn:microsoft.com/office/officeart/2005/8/layout/list1"/>
    <dgm:cxn modelId="{CE5E8B75-18CE-4478-A015-3C6208EAD99D}" type="presParOf" srcId="{28C1813A-A28F-4913-81A2-743A11E9C2A0}" destId="{BCF05771-576E-4374-859E-D0C66882F64F}" srcOrd="0" destOrd="0" presId="urn:microsoft.com/office/officeart/2005/8/layout/list1"/>
    <dgm:cxn modelId="{CC297452-7F35-4E67-B538-5E545E2849B4}" type="presParOf" srcId="{BCF05771-576E-4374-859E-D0C66882F64F}" destId="{28F41C16-0202-4A12-B94B-BCEFEF1FB4CF}" srcOrd="0" destOrd="0" presId="urn:microsoft.com/office/officeart/2005/8/layout/list1"/>
    <dgm:cxn modelId="{26A80A7A-EBC7-43DB-9992-DED47D66C1E6}" type="presParOf" srcId="{BCF05771-576E-4374-859E-D0C66882F64F}" destId="{BFA607D0-FAA2-4A11-B92A-466788BF1797}" srcOrd="1" destOrd="0" presId="urn:microsoft.com/office/officeart/2005/8/layout/list1"/>
    <dgm:cxn modelId="{D2BE67C9-8976-4792-B491-0256EAB2B69E}" type="presParOf" srcId="{28C1813A-A28F-4913-81A2-743A11E9C2A0}" destId="{FBD4945B-37D8-4610-83C7-62CF45BB7713}" srcOrd="1" destOrd="0" presId="urn:microsoft.com/office/officeart/2005/8/layout/list1"/>
    <dgm:cxn modelId="{5BF04E28-1FE4-4F03-BD35-35FE3A43E83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500" dirty="0"/>
            <a:t>לקוחות עסקיים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 ח.פ.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DFE39050-2C21-42A0-9AD3-BACFAE1041C8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שם החברה</a:t>
          </a:r>
        </a:p>
      </dgm:t>
    </dgm:pt>
    <dgm:pt modelId="{B87A3DE4-B775-4431-BCBA-B710A6249834}" type="parTrans" cxnId="{151C08F6-3261-4544-A833-6B873136EAE2}">
      <dgm:prSet/>
      <dgm:spPr/>
      <dgm:t>
        <a:bodyPr/>
        <a:lstStyle/>
        <a:p>
          <a:pPr rtl="1"/>
          <a:endParaRPr lang="he-IL"/>
        </a:p>
      </dgm:t>
    </dgm:pt>
    <dgm:pt modelId="{B5D0586B-F81C-49D5-B0FD-D1CB4B5E03D3}" type="sibTrans" cxnId="{151C08F6-3261-4544-A833-6B873136EAE2}">
      <dgm:prSet/>
      <dgm:spPr/>
      <dgm:t>
        <a:bodyPr/>
        <a:lstStyle/>
        <a:p>
          <a:pPr rtl="1"/>
          <a:endParaRPr lang="he-IL"/>
        </a:p>
      </dgm:t>
    </dgm:pt>
    <dgm:pt modelId="{0F6DB4D8-63DD-408D-AC39-147D4990AEA2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בעלים</a:t>
          </a:r>
        </a:p>
      </dgm:t>
    </dgm:pt>
    <dgm:pt modelId="{91F18380-C445-4E6A-A54C-96A5497A2578}" type="parTrans" cxnId="{98F36041-9590-470F-B9A5-358148B51E8B}">
      <dgm:prSet/>
      <dgm:spPr/>
      <dgm:t>
        <a:bodyPr/>
        <a:lstStyle/>
        <a:p>
          <a:pPr rtl="1"/>
          <a:endParaRPr lang="he-IL"/>
        </a:p>
      </dgm:t>
    </dgm:pt>
    <dgm:pt modelId="{3B82C228-1CBF-4450-B3CC-BCDBC9C793C8}" type="sibTrans" cxnId="{98F36041-9590-470F-B9A5-358148B51E8B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0613" custScaleY="1293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-3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A71AEE-3D36-4432-904A-654F7289FBDC}" type="presOf" srcId="{E920F244-9F12-476C-8767-70D020C3D89D}" destId="{28F41C16-0202-4A12-B94B-BCEFEF1FB4CF}" srcOrd="0" destOrd="0" presId="urn:microsoft.com/office/officeart/2005/8/layout/list1"/>
    <dgm:cxn modelId="{151C08F6-3261-4544-A833-6B873136EAE2}" srcId="{E920F244-9F12-476C-8767-70D020C3D89D}" destId="{DFE39050-2C21-42A0-9AD3-BACFAE1041C8}" srcOrd="1" destOrd="0" parTransId="{B87A3DE4-B775-4431-BCBA-B710A6249834}" sibTransId="{B5D0586B-F81C-49D5-B0FD-D1CB4B5E03D3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6C620641-BAC0-40F0-A8D1-FE175D51CFA3}" type="presOf" srcId="{DFE39050-2C21-42A0-9AD3-BACFAE1041C8}" destId="{48EE1718-3320-41CB-B3D8-717910E43831}" srcOrd="0" destOrd="1" presId="urn:microsoft.com/office/officeart/2005/8/layout/list1"/>
    <dgm:cxn modelId="{98F36041-9590-470F-B9A5-358148B51E8B}" srcId="{E920F244-9F12-476C-8767-70D020C3D89D}" destId="{0F6DB4D8-63DD-408D-AC39-147D4990AEA2}" srcOrd="2" destOrd="0" parTransId="{91F18380-C445-4E6A-A54C-96A5497A2578}" sibTransId="{3B82C228-1CBF-4450-B3CC-BCDBC9C793C8}"/>
    <dgm:cxn modelId="{33A9751C-F8EB-4D5B-92D6-4228B5843CD4}" type="presOf" srcId="{966B75FC-E735-4544-B10E-A6B78A0B3667}" destId="{48EE1718-3320-41CB-B3D8-717910E43831}" srcOrd="0" destOrd="0" presId="urn:microsoft.com/office/officeart/2005/8/layout/list1"/>
    <dgm:cxn modelId="{C1618CAE-1F93-4945-83EE-7FA36AC07C0E}" type="presOf" srcId="{E920F244-9F12-476C-8767-70D020C3D89D}" destId="{BFA607D0-FAA2-4A11-B92A-466788BF1797}" srcOrd="1" destOrd="0" presId="urn:microsoft.com/office/officeart/2005/8/layout/list1"/>
    <dgm:cxn modelId="{12CD7161-9C1D-42E8-8F13-D04BDA32FE7A}" type="presOf" srcId="{BD2417A7-D3B4-4D3F-9C36-2284FA4CFCDE}" destId="{28C1813A-A28F-4913-81A2-743A11E9C2A0}" srcOrd="0" destOrd="0" presId="urn:microsoft.com/office/officeart/2005/8/layout/list1"/>
    <dgm:cxn modelId="{B98CC3E4-7C55-44C2-A711-DA5FDAFD9AD6}" type="presOf" srcId="{0F6DB4D8-63DD-408D-AC39-147D4990AEA2}" destId="{48EE1718-3320-41CB-B3D8-717910E43831}" srcOrd="0" destOrd="2" presId="urn:microsoft.com/office/officeart/2005/8/layout/list1"/>
    <dgm:cxn modelId="{3BE0FC3F-D152-4532-898A-B358955DE8EA}" type="presParOf" srcId="{28C1813A-A28F-4913-81A2-743A11E9C2A0}" destId="{BCF05771-576E-4374-859E-D0C66882F64F}" srcOrd="0" destOrd="0" presId="urn:microsoft.com/office/officeart/2005/8/layout/list1"/>
    <dgm:cxn modelId="{7C46057A-59A3-4D4B-8E9D-A51640F58FEB}" type="presParOf" srcId="{BCF05771-576E-4374-859E-D0C66882F64F}" destId="{28F41C16-0202-4A12-B94B-BCEFEF1FB4CF}" srcOrd="0" destOrd="0" presId="urn:microsoft.com/office/officeart/2005/8/layout/list1"/>
    <dgm:cxn modelId="{BD2759CC-AFF7-4B2D-94F2-1ED4ADA32D73}" type="presParOf" srcId="{BCF05771-576E-4374-859E-D0C66882F64F}" destId="{BFA607D0-FAA2-4A11-B92A-466788BF1797}" srcOrd="1" destOrd="0" presId="urn:microsoft.com/office/officeart/2005/8/layout/list1"/>
    <dgm:cxn modelId="{794826B7-CDDA-41AA-A3BE-3B2CA7D907E3}" type="presParOf" srcId="{28C1813A-A28F-4913-81A2-743A11E9C2A0}" destId="{FBD4945B-37D8-4610-83C7-62CF45BB7713}" srcOrd="1" destOrd="0" presId="urn:microsoft.com/office/officeart/2005/8/layout/list1"/>
    <dgm:cxn modelId="{2DAC98A6-8DA2-47C9-98E8-6DB244912C4A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500" dirty="0"/>
            <a:t>חשבונות בנק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 מס' חשבון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5D14D28-C192-47E2-BE29-D14E61C5E0C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 אשראי</a:t>
          </a:r>
        </a:p>
      </dgm:t>
    </dgm:pt>
    <dgm:pt modelId="{BF62BAB4-71E0-4761-9B48-727632AB2A98}" type="parTrans" cxnId="{319D4DB4-A794-4E58-81B1-9FF1DD5E29A9}">
      <dgm:prSet/>
      <dgm:spPr/>
      <dgm:t>
        <a:bodyPr/>
        <a:lstStyle/>
        <a:p>
          <a:pPr rtl="1"/>
          <a:endParaRPr lang="he-IL"/>
        </a:p>
      </dgm:t>
    </dgm:pt>
    <dgm:pt modelId="{7F0DA539-AFCD-4136-9184-E91AF2A42A8F}" type="sibTrans" cxnId="{319D4DB4-A794-4E58-81B1-9FF1DD5E29A9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0384" custScaleY="26447" custLinFactNeighborX="88149" custLinFactNeighborY="-20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19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D4DB4-A794-4E58-81B1-9FF1DD5E29A9}" srcId="{E920F244-9F12-476C-8767-70D020C3D89D}" destId="{05D14D28-C192-47E2-BE29-D14E61C5E0C0}" srcOrd="1" destOrd="0" parTransId="{BF62BAB4-71E0-4761-9B48-727632AB2A98}" sibTransId="{7F0DA539-AFCD-4136-9184-E91AF2A42A8F}"/>
    <dgm:cxn modelId="{B2C8B0A1-41A3-4FEC-9FBF-6B53604E6B16}" type="presOf" srcId="{E920F244-9F12-476C-8767-70D020C3D89D}" destId="{BFA607D0-FAA2-4A11-B92A-466788BF1797}" srcOrd="1" destOrd="0" presId="urn:microsoft.com/office/officeart/2005/8/layout/list1"/>
    <dgm:cxn modelId="{649322C2-60FE-4ABB-905C-7EC7CD17B103}" type="presOf" srcId="{BD2417A7-D3B4-4D3F-9C36-2284FA4CFCDE}" destId="{28C1813A-A28F-4913-81A2-743A11E9C2A0}" srcOrd="0" destOrd="0" presId="urn:microsoft.com/office/officeart/2005/8/layout/list1"/>
    <dgm:cxn modelId="{8AFD94E2-87B6-447F-98AA-AFDF6B780B47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EA85EA3D-B44A-4E73-83BC-6E4D4EB6E110}" type="presOf" srcId="{05D14D28-C192-47E2-BE29-D14E61C5E0C0}" destId="{48EE1718-3320-41CB-B3D8-717910E43831}" srcOrd="0" destOrd="1" presId="urn:microsoft.com/office/officeart/2005/8/layout/list1"/>
    <dgm:cxn modelId="{7218337F-3245-402E-8301-DCD2D368859D}" type="presOf" srcId="{966B75FC-E735-4544-B10E-A6B78A0B3667}" destId="{48EE1718-3320-41CB-B3D8-717910E43831}" srcOrd="0" destOrd="0" presId="urn:microsoft.com/office/officeart/2005/8/layout/list1"/>
    <dgm:cxn modelId="{64DD379C-2CA5-4401-942A-AF4ABC7C509E}" type="presParOf" srcId="{28C1813A-A28F-4913-81A2-743A11E9C2A0}" destId="{BCF05771-576E-4374-859E-D0C66882F64F}" srcOrd="0" destOrd="0" presId="urn:microsoft.com/office/officeart/2005/8/layout/list1"/>
    <dgm:cxn modelId="{3B117C1E-A2C6-4D3D-99BF-F91E9F07001E}" type="presParOf" srcId="{BCF05771-576E-4374-859E-D0C66882F64F}" destId="{28F41C16-0202-4A12-B94B-BCEFEF1FB4CF}" srcOrd="0" destOrd="0" presId="urn:microsoft.com/office/officeart/2005/8/layout/list1"/>
    <dgm:cxn modelId="{C4887A11-3BBB-4029-BE3D-620A7115EDD1}" type="presParOf" srcId="{BCF05771-576E-4374-859E-D0C66882F64F}" destId="{BFA607D0-FAA2-4A11-B92A-466788BF1797}" srcOrd="1" destOrd="0" presId="urn:microsoft.com/office/officeart/2005/8/layout/list1"/>
    <dgm:cxn modelId="{CD1AA00B-5B90-4E28-9DC2-BBE786BBB335}" type="presParOf" srcId="{28C1813A-A28F-4913-81A2-743A11E9C2A0}" destId="{FBD4945B-37D8-4610-83C7-62CF45BB7713}" srcOrd="1" destOrd="0" presId="urn:microsoft.com/office/officeart/2005/8/layout/list1"/>
    <dgm:cxn modelId="{7846FB67-DEA0-435B-A7E8-480B36BB364C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A4FBDBC-D373-41FC-AD67-2D8A50520B8B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D7DFE40A-CC48-43D3-AFE5-6D269BC6BA90}" type="parTrans" cxnId="{E0B65D3F-9960-435E-B49A-341989FC01DD}">
      <dgm:prSet/>
      <dgm:spPr/>
      <dgm:t>
        <a:bodyPr/>
        <a:lstStyle/>
        <a:p>
          <a:pPr rtl="1"/>
          <a:endParaRPr lang="he-IL"/>
        </a:p>
      </dgm:t>
    </dgm:pt>
    <dgm:pt modelId="{94B054C2-0AF2-439B-AEFB-96394E5C92F4}" type="sibTrans" cxnId="{E0B65D3F-9960-435E-B49A-341989FC01DD}">
      <dgm:prSet/>
      <dgm:spPr/>
      <dgm:t>
        <a:bodyPr/>
        <a:lstStyle/>
        <a:p>
          <a:pPr rtl="1"/>
          <a:endParaRPr lang="he-IL"/>
        </a:p>
      </dgm:t>
    </dgm:pt>
    <dgm:pt modelId="{A710C26D-2238-4984-9F35-CE571232F0AC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ECC5E49-9811-40BB-94BE-3F31ACB2C55E}" type="parTrans" cxnId="{60EBA471-8728-4C54-995E-4194780B1E4C}">
      <dgm:prSet/>
      <dgm:spPr/>
      <dgm:t>
        <a:bodyPr/>
        <a:lstStyle/>
        <a:p>
          <a:pPr rtl="1"/>
          <a:endParaRPr lang="he-IL"/>
        </a:p>
      </dgm:t>
    </dgm:pt>
    <dgm:pt modelId="{54779CC2-7E93-4BBE-8A75-0B042B697DEC}" type="sibTrans" cxnId="{60EBA471-8728-4C54-995E-4194780B1E4C}">
      <dgm:prSet/>
      <dgm:spPr/>
      <dgm:t>
        <a:bodyPr/>
        <a:lstStyle/>
        <a:p>
          <a:pPr rtl="1"/>
          <a:endParaRPr lang="he-IL"/>
        </a:p>
      </dgm:t>
    </dgm:pt>
    <dgm:pt modelId="{B6B37C2F-ACDC-4481-9F0A-BA01D6973AD6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תפקיד</a:t>
          </a:r>
        </a:p>
      </dgm:t>
    </dgm:pt>
    <dgm:pt modelId="{15642A45-1499-412B-9523-810436504397}" type="parTrans" cxnId="{8DECA3F4-6DBB-4B08-887A-4A566441CD67}">
      <dgm:prSet/>
      <dgm:spPr/>
      <dgm:t>
        <a:bodyPr/>
        <a:lstStyle/>
        <a:p>
          <a:pPr rtl="1"/>
          <a:endParaRPr lang="he-IL"/>
        </a:p>
      </dgm:t>
    </dgm:pt>
    <dgm:pt modelId="{C4D49587-499A-4A54-BBA7-BCD5F70C9A5E}" type="sibTrans" cxnId="{8DECA3F4-6DBB-4B08-887A-4A566441CD67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EBA471-8728-4C54-995E-4194780B1E4C}" srcId="{E920F244-9F12-476C-8767-70D020C3D89D}" destId="{A710C26D-2238-4984-9F35-CE571232F0AC}" srcOrd="2" destOrd="0" parTransId="{2ECC5E49-9811-40BB-94BE-3F31ACB2C55E}" sibTransId="{54779CC2-7E93-4BBE-8A75-0B042B697DEC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DC306BF1-FE4F-48D2-9413-9328B7702CA7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AFE570C9-511E-4E3F-B3DE-539BFB02EC49}" type="presOf" srcId="{E920F244-9F12-476C-8767-70D020C3D89D}" destId="{BFA607D0-FAA2-4A11-B92A-466788BF1797}" srcOrd="1" destOrd="0" presId="urn:microsoft.com/office/officeart/2005/8/layout/list1"/>
    <dgm:cxn modelId="{E0B65D3F-9960-435E-B49A-341989FC01DD}" srcId="{E920F244-9F12-476C-8767-70D020C3D89D}" destId="{AA4FBDBC-D373-41FC-AD67-2D8A50520B8B}" srcOrd="1" destOrd="0" parTransId="{D7DFE40A-CC48-43D3-AFE5-6D269BC6BA90}" sibTransId="{94B054C2-0AF2-439B-AEFB-96394E5C92F4}"/>
    <dgm:cxn modelId="{F971331F-DC18-4354-9BE4-C530EBFF4430}" type="presOf" srcId="{B6B37C2F-ACDC-4481-9F0A-BA01D6973AD6}" destId="{48EE1718-3320-41CB-B3D8-717910E43831}" srcOrd="0" destOrd="3" presId="urn:microsoft.com/office/officeart/2005/8/layout/list1"/>
    <dgm:cxn modelId="{69A2F9A3-9E2D-48BC-933F-2705138148B7}" type="presOf" srcId="{E920F244-9F12-476C-8767-70D020C3D89D}" destId="{28F41C16-0202-4A12-B94B-BCEFEF1FB4CF}" srcOrd="0" destOrd="0" presId="urn:microsoft.com/office/officeart/2005/8/layout/list1"/>
    <dgm:cxn modelId="{0407B002-10FB-4598-A3E6-51C10933B41F}" type="presOf" srcId="{AA4FBDBC-D373-41FC-AD67-2D8A50520B8B}" destId="{48EE1718-3320-41CB-B3D8-717910E43831}" srcOrd="0" destOrd="1" presId="urn:microsoft.com/office/officeart/2005/8/layout/list1"/>
    <dgm:cxn modelId="{8DECA3F4-6DBB-4B08-887A-4A566441CD67}" srcId="{E920F244-9F12-476C-8767-70D020C3D89D}" destId="{B6B37C2F-ACDC-4481-9F0A-BA01D6973AD6}" srcOrd="3" destOrd="0" parTransId="{15642A45-1499-412B-9523-810436504397}" sibTransId="{C4D49587-499A-4A54-BBA7-BCD5F70C9A5E}"/>
    <dgm:cxn modelId="{8297D47C-AEC9-4798-B421-81C2D621B09D}" type="presOf" srcId="{966B75FC-E735-4544-B10E-A6B78A0B3667}" destId="{48EE1718-3320-41CB-B3D8-717910E43831}" srcOrd="0" destOrd="0" presId="urn:microsoft.com/office/officeart/2005/8/layout/list1"/>
    <dgm:cxn modelId="{E2023307-B939-41AA-AA4A-14C38209A504}" type="presOf" srcId="{A710C26D-2238-4984-9F35-CE571232F0AC}" destId="{48EE1718-3320-41CB-B3D8-717910E43831}" srcOrd="0" destOrd="2" presId="urn:microsoft.com/office/officeart/2005/8/layout/list1"/>
    <dgm:cxn modelId="{289ADDF0-2029-43B6-8922-75E6D2BB290E}" type="presParOf" srcId="{28C1813A-A28F-4913-81A2-743A11E9C2A0}" destId="{BCF05771-576E-4374-859E-D0C66882F64F}" srcOrd="0" destOrd="0" presId="urn:microsoft.com/office/officeart/2005/8/layout/list1"/>
    <dgm:cxn modelId="{739F8DCA-8FAF-4DE1-BFC8-8F5A3C7A4B75}" type="presParOf" srcId="{BCF05771-576E-4374-859E-D0C66882F64F}" destId="{28F41C16-0202-4A12-B94B-BCEFEF1FB4CF}" srcOrd="0" destOrd="0" presId="urn:microsoft.com/office/officeart/2005/8/layout/list1"/>
    <dgm:cxn modelId="{1345E80B-ADEB-4A6F-AA16-FE9EE0BF3633}" type="presParOf" srcId="{BCF05771-576E-4374-859E-D0C66882F64F}" destId="{BFA607D0-FAA2-4A11-B92A-466788BF1797}" srcOrd="1" destOrd="0" presId="urn:microsoft.com/office/officeart/2005/8/layout/list1"/>
    <dgm:cxn modelId="{191D11F2-E0F1-427D-B3A1-A73F480700AA}" type="presParOf" srcId="{28C1813A-A28F-4913-81A2-743A11E9C2A0}" destId="{FBD4945B-37D8-4610-83C7-62CF45BB7713}" srcOrd="1" destOrd="0" presId="urn:microsoft.com/office/officeart/2005/8/layout/list1"/>
    <dgm:cxn modelId="{1C7FB830-599C-4581-B6C6-05481B8299D8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A4FBDBC-D373-41FC-AD67-2D8A50520B8B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D7DFE40A-CC48-43D3-AFE5-6D269BC6BA90}" type="parTrans" cxnId="{E0B65D3F-9960-435E-B49A-341989FC01DD}">
      <dgm:prSet/>
      <dgm:spPr/>
      <dgm:t>
        <a:bodyPr/>
        <a:lstStyle/>
        <a:p>
          <a:pPr rtl="1"/>
          <a:endParaRPr lang="he-IL"/>
        </a:p>
      </dgm:t>
    </dgm:pt>
    <dgm:pt modelId="{94B054C2-0AF2-439B-AEFB-96394E5C92F4}" type="sibTrans" cxnId="{E0B65D3F-9960-435E-B49A-341989FC01DD}">
      <dgm:prSet/>
      <dgm:spPr/>
      <dgm:t>
        <a:bodyPr/>
        <a:lstStyle/>
        <a:p>
          <a:pPr rtl="1"/>
          <a:endParaRPr lang="he-IL"/>
        </a:p>
      </dgm:t>
    </dgm:pt>
    <dgm:pt modelId="{A710C26D-2238-4984-9F35-CE571232F0AC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ECC5E49-9811-40BB-94BE-3F31ACB2C55E}" type="parTrans" cxnId="{60EBA471-8728-4C54-995E-4194780B1E4C}">
      <dgm:prSet/>
      <dgm:spPr/>
      <dgm:t>
        <a:bodyPr/>
        <a:lstStyle/>
        <a:p>
          <a:pPr rtl="1"/>
          <a:endParaRPr lang="he-IL"/>
        </a:p>
      </dgm:t>
    </dgm:pt>
    <dgm:pt modelId="{54779CC2-7E93-4BBE-8A75-0B042B697DEC}" type="sibTrans" cxnId="{60EBA471-8728-4C54-995E-4194780B1E4C}">
      <dgm:prSet/>
      <dgm:spPr/>
      <dgm:t>
        <a:bodyPr/>
        <a:lstStyle/>
        <a:p>
          <a:pPr rtl="1"/>
          <a:endParaRPr lang="he-IL"/>
        </a:p>
      </dgm:t>
    </dgm:pt>
    <dgm:pt modelId="{B6B37C2F-ACDC-4481-9F0A-BA01D6973AD6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תפקיד</a:t>
          </a:r>
        </a:p>
      </dgm:t>
    </dgm:pt>
    <dgm:pt modelId="{15642A45-1499-412B-9523-810436504397}" type="parTrans" cxnId="{8DECA3F4-6DBB-4B08-887A-4A566441CD67}">
      <dgm:prSet/>
      <dgm:spPr/>
      <dgm:t>
        <a:bodyPr/>
        <a:lstStyle/>
        <a:p>
          <a:pPr rtl="1"/>
          <a:endParaRPr lang="he-IL"/>
        </a:p>
      </dgm:t>
    </dgm:pt>
    <dgm:pt modelId="{C4D49587-499A-4A54-BBA7-BCD5F70C9A5E}" type="sibTrans" cxnId="{8DECA3F4-6DBB-4B08-887A-4A566441CD67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EDA77-7166-4431-95AC-FA91AD7EA7EB}" type="presOf" srcId="{B6B37C2F-ACDC-4481-9F0A-BA01D6973AD6}" destId="{48EE1718-3320-41CB-B3D8-717910E43831}" srcOrd="0" destOrd="3" presId="urn:microsoft.com/office/officeart/2005/8/layout/list1"/>
    <dgm:cxn modelId="{8DECA3F4-6DBB-4B08-887A-4A566441CD67}" srcId="{E920F244-9F12-476C-8767-70D020C3D89D}" destId="{B6B37C2F-ACDC-4481-9F0A-BA01D6973AD6}" srcOrd="3" destOrd="0" parTransId="{15642A45-1499-412B-9523-810436504397}" sibTransId="{C4D49587-499A-4A54-BBA7-BCD5F70C9A5E}"/>
    <dgm:cxn modelId="{B4ADBAA8-E5C9-410D-B91D-BA6073896E67}" type="presOf" srcId="{966B75FC-E735-4544-B10E-A6B78A0B3667}" destId="{48EE1718-3320-41CB-B3D8-717910E43831}" srcOrd="0" destOrd="0" presId="urn:microsoft.com/office/officeart/2005/8/layout/list1"/>
    <dgm:cxn modelId="{A8212A3A-4559-44D1-9CA0-2F4BF62CC3B3}" type="presOf" srcId="{BD2417A7-D3B4-4D3F-9C36-2284FA4CFCDE}" destId="{28C1813A-A28F-4913-81A2-743A11E9C2A0}" srcOrd="0" destOrd="0" presId="urn:microsoft.com/office/officeart/2005/8/layout/list1"/>
    <dgm:cxn modelId="{60EBA471-8728-4C54-995E-4194780B1E4C}" srcId="{E920F244-9F12-476C-8767-70D020C3D89D}" destId="{A710C26D-2238-4984-9F35-CE571232F0AC}" srcOrd="2" destOrd="0" parTransId="{2ECC5E49-9811-40BB-94BE-3F31ACB2C55E}" sibTransId="{54779CC2-7E93-4BBE-8A75-0B042B697DEC}"/>
    <dgm:cxn modelId="{195D18EF-C2AD-423D-AD37-EBCA5786EAC6}" type="presOf" srcId="{A710C26D-2238-4984-9F35-CE571232F0AC}" destId="{48EE1718-3320-41CB-B3D8-717910E43831}" srcOrd="0" destOrd="2" presId="urn:microsoft.com/office/officeart/2005/8/layout/list1"/>
    <dgm:cxn modelId="{E0B65D3F-9960-435E-B49A-341989FC01DD}" srcId="{E920F244-9F12-476C-8767-70D020C3D89D}" destId="{AA4FBDBC-D373-41FC-AD67-2D8A50520B8B}" srcOrd="1" destOrd="0" parTransId="{D7DFE40A-CC48-43D3-AFE5-6D269BC6BA90}" sibTransId="{94B054C2-0AF2-439B-AEFB-96394E5C92F4}"/>
    <dgm:cxn modelId="{55FB14E8-5A6D-4982-8F5A-D50E6B9B0EEC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71BA843D-FFBD-484E-8511-F7EA6E7647D2}" type="presOf" srcId="{E920F244-9F12-476C-8767-70D020C3D89D}" destId="{BFA607D0-FAA2-4A11-B92A-466788BF1797}" srcOrd="1" destOrd="0" presId="urn:microsoft.com/office/officeart/2005/8/layout/list1"/>
    <dgm:cxn modelId="{2326BB91-8CED-4A81-B099-9E04B91C86FC}" type="presOf" srcId="{AA4FBDBC-D373-41FC-AD67-2D8A50520B8B}" destId="{48EE1718-3320-41CB-B3D8-717910E43831}" srcOrd="0" destOrd="1" presId="urn:microsoft.com/office/officeart/2005/8/layout/list1"/>
    <dgm:cxn modelId="{B11FEFD5-CE50-4327-9933-08590F29F8E6}" type="presParOf" srcId="{28C1813A-A28F-4913-81A2-743A11E9C2A0}" destId="{BCF05771-576E-4374-859E-D0C66882F64F}" srcOrd="0" destOrd="0" presId="urn:microsoft.com/office/officeart/2005/8/layout/list1"/>
    <dgm:cxn modelId="{B4DAA308-A2FA-40DA-ABFE-99291B2FE808}" type="presParOf" srcId="{BCF05771-576E-4374-859E-D0C66882F64F}" destId="{28F41C16-0202-4A12-B94B-BCEFEF1FB4CF}" srcOrd="0" destOrd="0" presId="urn:microsoft.com/office/officeart/2005/8/layout/list1"/>
    <dgm:cxn modelId="{D808D0E2-C452-4645-A731-A6A413BE54D7}" type="presParOf" srcId="{BCF05771-576E-4374-859E-D0C66882F64F}" destId="{BFA607D0-FAA2-4A11-B92A-466788BF1797}" srcOrd="1" destOrd="0" presId="urn:microsoft.com/office/officeart/2005/8/layout/list1"/>
    <dgm:cxn modelId="{669D14BA-09EB-4DD6-9E99-D7C30766BDB1}" type="presParOf" srcId="{28C1813A-A28F-4913-81A2-743A11E9C2A0}" destId="{FBD4945B-37D8-4610-83C7-62CF45BB7713}" srcOrd="1" destOrd="0" presId="urn:microsoft.com/office/officeart/2005/8/layout/list1"/>
    <dgm:cxn modelId="{CB06DAF0-A316-4058-BA02-6D880326974A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תפקידים לעובד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 </a:t>
          </a:r>
          <a:r>
            <a:rPr lang="he-IL" sz="2000" dirty="0" err="1"/>
            <a:t>ת.זהות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A4FBDBC-D373-41FC-AD67-2D8A50520B8B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 תפקיד</a:t>
          </a:r>
        </a:p>
      </dgm:t>
    </dgm:pt>
    <dgm:pt modelId="{D7DFE40A-CC48-43D3-AFE5-6D269BC6BA90}" type="parTrans" cxnId="{E0B65D3F-9960-435E-B49A-341989FC01DD}">
      <dgm:prSet/>
      <dgm:spPr/>
      <dgm:t>
        <a:bodyPr/>
        <a:lstStyle/>
        <a:p>
          <a:pPr rtl="1"/>
          <a:endParaRPr lang="he-IL"/>
        </a:p>
      </dgm:t>
    </dgm:pt>
    <dgm:pt modelId="{94B054C2-0AF2-439B-AEFB-96394E5C92F4}" type="sibTrans" cxnId="{E0B65D3F-9960-435E-B49A-341989FC01DD}">
      <dgm:prSet/>
      <dgm:spPr/>
      <dgm:t>
        <a:bodyPr/>
        <a:lstStyle/>
        <a:p>
          <a:pPr rtl="1"/>
          <a:endParaRPr lang="he-IL"/>
        </a:p>
      </dgm:t>
    </dgm:pt>
    <dgm:pt modelId="{A710C26D-2238-4984-9F35-CE571232F0AC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תאריך התחלה</a:t>
          </a:r>
        </a:p>
      </dgm:t>
    </dgm:pt>
    <dgm:pt modelId="{2ECC5E49-9811-40BB-94BE-3F31ACB2C55E}" type="parTrans" cxnId="{60EBA471-8728-4C54-995E-4194780B1E4C}">
      <dgm:prSet/>
      <dgm:spPr/>
      <dgm:t>
        <a:bodyPr/>
        <a:lstStyle/>
        <a:p>
          <a:pPr rtl="1"/>
          <a:endParaRPr lang="he-IL"/>
        </a:p>
      </dgm:t>
    </dgm:pt>
    <dgm:pt modelId="{54779CC2-7E93-4BBE-8A75-0B042B697DEC}" type="sibTrans" cxnId="{60EBA471-8728-4C54-995E-4194780B1E4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-4466" custLinFactNeighborY="-4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603ED9-87D4-4711-8AE3-FDD7C2B70757}" type="presOf" srcId="{AA4FBDBC-D373-41FC-AD67-2D8A50520B8B}" destId="{48EE1718-3320-41CB-B3D8-717910E43831}" srcOrd="0" destOrd="1" presId="urn:microsoft.com/office/officeart/2005/8/layout/list1"/>
    <dgm:cxn modelId="{60EBA471-8728-4C54-995E-4194780B1E4C}" srcId="{E920F244-9F12-476C-8767-70D020C3D89D}" destId="{A710C26D-2238-4984-9F35-CE571232F0AC}" srcOrd="2" destOrd="0" parTransId="{2ECC5E49-9811-40BB-94BE-3F31ACB2C55E}" sibTransId="{54779CC2-7E93-4BBE-8A75-0B042B697DEC}"/>
    <dgm:cxn modelId="{C54415C0-D4F2-4638-A55E-883FCC36E9A6}" type="presOf" srcId="{E920F244-9F12-476C-8767-70D020C3D89D}" destId="{BFA607D0-FAA2-4A11-B92A-466788BF1797}" srcOrd="1" destOrd="0" presId="urn:microsoft.com/office/officeart/2005/8/layout/list1"/>
    <dgm:cxn modelId="{E0B65D3F-9960-435E-B49A-341989FC01DD}" srcId="{E920F244-9F12-476C-8767-70D020C3D89D}" destId="{AA4FBDBC-D373-41FC-AD67-2D8A50520B8B}" srcOrd="1" destOrd="0" parTransId="{D7DFE40A-CC48-43D3-AFE5-6D269BC6BA90}" sibTransId="{94B054C2-0AF2-439B-AEFB-96394E5C92F4}"/>
    <dgm:cxn modelId="{458619A6-B216-4995-A8D2-F679E2199D10}" type="presOf" srcId="{966B75FC-E735-4544-B10E-A6B78A0B3667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3720D707-C1EE-4FE7-9D93-AB53C46211D5}" type="presOf" srcId="{BD2417A7-D3B4-4D3F-9C36-2284FA4CFCDE}" destId="{28C1813A-A28F-4913-81A2-743A11E9C2A0}" srcOrd="0" destOrd="0" presId="urn:microsoft.com/office/officeart/2005/8/layout/list1"/>
    <dgm:cxn modelId="{1AC75FFA-BB74-4DD9-8D81-3F480AC3B517}" type="presOf" srcId="{E920F244-9F12-476C-8767-70D020C3D89D}" destId="{28F41C16-0202-4A12-B94B-BCEFEF1FB4CF}" srcOrd="0" destOrd="0" presId="urn:microsoft.com/office/officeart/2005/8/layout/list1"/>
    <dgm:cxn modelId="{6C250114-586C-4950-A9FC-47978129D53B}" type="presOf" srcId="{A710C26D-2238-4984-9F35-CE571232F0AC}" destId="{48EE1718-3320-41CB-B3D8-717910E43831}" srcOrd="0" destOrd="2" presId="urn:microsoft.com/office/officeart/2005/8/layout/list1"/>
    <dgm:cxn modelId="{D7B8B85E-7DA3-4E2D-BEB8-2B849247F59F}" type="presParOf" srcId="{28C1813A-A28F-4913-81A2-743A11E9C2A0}" destId="{BCF05771-576E-4374-859E-D0C66882F64F}" srcOrd="0" destOrd="0" presId="urn:microsoft.com/office/officeart/2005/8/layout/list1"/>
    <dgm:cxn modelId="{17019FAE-BC8D-4905-B203-0EE0BA17868A}" type="presParOf" srcId="{BCF05771-576E-4374-859E-D0C66882F64F}" destId="{28F41C16-0202-4A12-B94B-BCEFEF1FB4CF}" srcOrd="0" destOrd="0" presId="urn:microsoft.com/office/officeart/2005/8/layout/list1"/>
    <dgm:cxn modelId="{38CCEC07-09B4-480C-93C7-EBBC63FFE3B7}" type="presParOf" srcId="{BCF05771-576E-4374-859E-D0C66882F64F}" destId="{BFA607D0-FAA2-4A11-B92A-466788BF1797}" srcOrd="1" destOrd="0" presId="urn:microsoft.com/office/officeart/2005/8/layout/list1"/>
    <dgm:cxn modelId="{A1E816AC-FCE8-4D9B-9FDB-A15BAB552393}" type="presParOf" srcId="{28C1813A-A28F-4913-81A2-743A11E9C2A0}" destId="{FBD4945B-37D8-4610-83C7-62CF45BB7713}" srcOrd="1" destOrd="0" presId="urn:microsoft.com/office/officeart/2005/8/layout/list1"/>
    <dgm:cxn modelId="{050C7F70-3804-46E2-B1D9-CB9EDD5584BD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20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en-US" sz="2000" dirty="0"/>
            <a:t>#</a:t>
          </a:r>
          <a:r>
            <a:rPr lang="he-IL" sz="2000" dirty="0"/>
            <a:t> תעודת זהות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משפחה</a:t>
          </a:r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63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503741-2139-4D44-A78E-A5F399861FA3}" type="presOf" srcId="{0F1BD40E-DBE8-4FAD-A463-9EAAF7CBAF93}" destId="{48EE1718-3320-41CB-B3D8-717910E43831}" srcOrd="0" destOrd="2" presId="urn:microsoft.com/office/officeart/2005/8/layout/list1"/>
    <dgm:cxn modelId="{B6950023-78CD-4F4A-895E-3DC35AB59A18}" type="presOf" srcId="{BD2417A7-D3B4-4D3F-9C36-2284FA4CFCDE}" destId="{28C1813A-A28F-4913-81A2-743A11E9C2A0}" srcOrd="0" destOrd="0" presId="urn:microsoft.com/office/officeart/2005/8/layout/list1"/>
    <dgm:cxn modelId="{4FF1D48C-AE9F-45A6-8AE2-4B43078597C7}" type="presOf" srcId="{E920F244-9F12-476C-8767-70D020C3D89D}" destId="{28F41C16-0202-4A12-B94B-BCEFEF1FB4CF}" srcOrd="0" destOrd="0" presId="urn:microsoft.com/office/officeart/2005/8/layout/list1"/>
    <dgm:cxn modelId="{B1B2927A-46F3-4657-88B8-A659BCD6F80C}" type="presOf" srcId="{BC710E9D-8F10-4500-B24F-7C5A09BCCB20}" destId="{48EE1718-3320-41CB-B3D8-717910E43831}" srcOrd="0" destOrd="1" presId="urn:microsoft.com/office/officeart/2005/8/layout/list1"/>
    <dgm:cxn modelId="{BA961942-6F54-4BE0-94E7-AF198EE1C63B}" type="presOf" srcId="{966B75FC-E735-4544-B10E-A6B78A0B3667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A867CF2F-17DD-4727-A144-A1D9776B0875}" type="presOf" srcId="{E920F244-9F12-476C-8767-70D020C3D89D}" destId="{BFA607D0-FAA2-4A11-B92A-466788BF1797}" srcOrd="1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F8465C47-E2B0-4D4B-9BA1-38C6ED307618}" type="presParOf" srcId="{28C1813A-A28F-4913-81A2-743A11E9C2A0}" destId="{BCF05771-576E-4374-859E-D0C66882F64F}" srcOrd="0" destOrd="0" presId="urn:microsoft.com/office/officeart/2005/8/layout/list1"/>
    <dgm:cxn modelId="{32713BBC-0B41-4A9B-9BD8-5C9BEEBE28A5}" type="presParOf" srcId="{BCF05771-576E-4374-859E-D0C66882F64F}" destId="{28F41C16-0202-4A12-B94B-BCEFEF1FB4CF}" srcOrd="0" destOrd="0" presId="urn:microsoft.com/office/officeart/2005/8/layout/list1"/>
    <dgm:cxn modelId="{219B4214-1930-4322-BA60-78759B7A6467}" type="presParOf" srcId="{BCF05771-576E-4374-859E-D0C66882F64F}" destId="{BFA607D0-FAA2-4A11-B92A-466788BF1797}" srcOrd="1" destOrd="0" presId="urn:microsoft.com/office/officeart/2005/8/layout/list1"/>
    <dgm:cxn modelId="{8248B04A-17F1-457C-8769-4E003EFEE5C2}" type="presParOf" srcId="{28C1813A-A28F-4913-81A2-743A11E9C2A0}" destId="{FBD4945B-37D8-4610-83C7-62CF45BB7713}" srcOrd="1" destOrd="0" presId="urn:microsoft.com/office/officeart/2005/8/layout/list1"/>
    <dgm:cxn modelId="{8665BCAF-1549-4BAC-AD99-DE0E5F8C45B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EFC882E1-E6D7-45B5-8080-CBE3FA76A887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5F994BAD-8124-4F01-958E-B04313AEF4F9}">
      <dgm:prSet phldrT="[טקסט]"/>
      <dgm:spPr/>
      <dgm:t>
        <a:bodyPr/>
        <a:lstStyle/>
        <a:p>
          <a:pPr rtl="1"/>
          <a:r>
            <a:rPr lang="en-US" dirty="0"/>
            <a:t>NF 4</a:t>
          </a:r>
          <a:endParaRPr lang="he-IL" dirty="0"/>
        </a:p>
      </dgm:t>
    </dgm:pt>
    <dgm:pt modelId="{AAB267FE-C2E8-4723-8FEE-0DE582611970}" type="parTrans" cxnId="{AC99CA80-8B18-407E-AE97-E59796CAA256}">
      <dgm:prSet/>
      <dgm:spPr/>
      <dgm:t>
        <a:bodyPr/>
        <a:lstStyle/>
        <a:p>
          <a:pPr rtl="1"/>
          <a:endParaRPr lang="he-IL"/>
        </a:p>
      </dgm:t>
    </dgm:pt>
    <dgm:pt modelId="{14351A27-53A6-44FA-8E3F-72D7B354B19D}" type="sibTrans" cxnId="{AC99CA80-8B18-407E-AE97-E59796CAA256}">
      <dgm:prSet/>
      <dgm:spPr/>
      <dgm:t>
        <a:bodyPr/>
        <a:lstStyle/>
        <a:p>
          <a:pPr rtl="1"/>
          <a:endParaRPr lang="he-IL"/>
        </a:p>
      </dgm:t>
    </dgm:pt>
    <dgm:pt modelId="{68F6E9CE-EE1B-4877-BA32-8B8667E38712}">
      <dgm:prSet phldrT="[טקסט]"/>
      <dgm:spPr/>
      <dgm:t>
        <a:bodyPr/>
        <a:lstStyle/>
        <a:p>
          <a:pPr rtl="1"/>
          <a:r>
            <a:rPr lang="en-US" dirty="0"/>
            <a:t>BCNF</a:t>
          </a:r>
          <a:endParaRPr lang="he-IL" dirty="0"/>
        </a:p>
      </dgm:t>
    </dgm:pt>
    <dgm:pt modelId="{117531F3-2121-47FE-8C27-99A266E3C9A0}" type="parTrans" cxnId="{DBC17FB1-299D-4571-9409-157A76CEED3D}">
      <dgm:prSet/>
      <dgm:spPr/>
      <dgm:t>
        <a:bodyPr/>
        <a:lstStyle/>
        <a:p>
          <a:pPr rtl="1"/>
          <a:endParaRPr lang="he-IL"/>
        </a:p>
      </dgm:t>
    </dgm:pt>
    <dgm:pt modelId="{F3F27870-370F-4A3B-9136-C0E4C1AE6239}" type="sibTrans" cxnId="{DBC17FB1-299D-4571-9409-157A76CEED3D}">
      <dgm:prSet/>
      <dgm:spPr/>
      <dgm:t>
        <a:bodyPr/>
        <a:lstStyle/>
        <a:p>
          <a:pPr rtl="1"/>
          <a:endParaRPr lang="he-IL"/>
        </a:p>
      </dgm:t>
    </dgm:pt>
    <dgm:pt modelId="{5A8B84D0-1C46-45C1-8D5C-AD34C6A5BF13}">
      <dgm:prSet phldrT="[טקסט]"/>
      <dgm:spPr/>
      <dgm:t>
        <a:bodyPr/>
        <a:lstStyle/>
        <a:p>
          <a:pPr rtl="1"/>
          <a:r>
            <a:rPr lang="en-US" dirty="0"/>
            <a:t>NF 3</a:t>
          </a:r>
          <a:endParaRPr lang="he-IL" dirty="0"/>
        </a:p>
      </dgm:t>
    </dgm:pt>
    <dgm:pt modelId="{E4146DCA-FFAF-4532-BF05-A4AAACDA18F7}" type="parTrans" cxnId="{1EFECFF6-CBC4-4C42-8FFF-BCF945EB3479}">
      <dgm:prSet/>
      <dgm:spPr/>
      <dgm:t>
        <a:bodyPr/>
        <a:lstStyle/>
        <a:p>
          <a:pPr rtl="1"/>
          <a:endParaRPr lang="he-IL"/>
        </a:p>
      </dgm:t>
    </dgm:pt>
    <dgm:pt modelId="{813DB42B-7EDF-4094-96B2-CAE3ED97393A}" type="sibTrans" cxnId="{1EFECFF6-CBC4-4C42-8FFF-BCF945EB3479}">
      <dgm:prSet/>
      <dgm:spPr/>
      <dgm:t>
        <a:bodyPr/>
        <a:lstStyle/>
        <a:p>
          <a:pPr rtl="1"/>
          <a:endParaRPr lang="he-IL"/>
        </a:p>
      </dgm:t>
    </dgm:pt>
    <dgm:pt modelId="{AC75A60F-95A3-49E9-BB08-A445D4484021}">
      <dgm:prSet phldrT="[טקסט]"/>
      <dgm:spPr/>
      <dgm:t>
        <a:bodyPr/>
        <a:lstStyle/>
        <a:p>
          <a:pPr rtl="1"/>
          <a:r>
            <a:rPr lang="en-US" dirty="0"/>
            <a:t>NF 2</a:t>
          </a:r>
          <a:endParaRPr lang="he-IL" dirty="0"/>
        </a:p>
      </dgm:t>
    </dgm:pt>
    <dgm:pt modelId="{2A2F37D7-6927-4C05-84E3-B6963A73C975}" type="parTrans" cxnId="{A86C6EE6-E359-416D-85C1-2C28165D572D}">
      <dgm:prSet/>
      <dgm:spPr/>
      <dgm:t>
        <a:bodyPr/>
        <a:lstStyle/>
        <a:p>
          <a:pPr rtl="1"/>
          <a:endParaRPr lang="he-IL"/>
        </a:p>
      </dgm:t>
    </dgm:pt>
    <dgm:pt modelId="{5EF82390-84CA-45BD-88B9-DFF75C27E690}" type="sibTrans" cxnId="{A86C6EE6-E359-416D-85C1-2C28165D572D}">
      <dgm:prSet/>
      <dgm:spPr/>
      <dgm:t>
        <a:bodyPr/>
        <a:lstStyle/>
        <a:p>
          <a:pPr rtl="1"/>
          <a:endParaRPr lang="he-IL"/>
        </a:p>
      </dgm:t>
    </dgm:pt>
    <dgm:pt modelId="{C415C157-72C3-48EE-8642-EED3CD493FF1}">
      <dgm:prSet phldrT="[טקסט]"/>
      <dgm:spPr/>
      <dgm:t>
        <a:bodyPr/>
        <a:lstStyle/>
        <a:p>
          <a:pPr rtl="1"/>
          <a:r>
            <a:rPr lang="en-US" dirty="0"/>
            <a:t>NF1</a:t>
          </a:r>
          <a:endParaRPr lang="he-IL" dirty="0"/>
        </a:p>
      </dgm:t>
    </dgm:pt>
    <dgm:pt modelId="{0C07CC57-857E-4413-9740-9291CBB1DA20}" type="parTrans" cxnId="{088F348F-82C3-4DCD-9EF0-EA0B0ABC76A7}">
      <dgm:prSet/>
      <dgm:spPr/>
      <dgm:t>
        <a:bodyPr/>
        <a:lstStyle/>
        <a:p>
          <a:pPr rtl="1"/>
          <a:endParaRPr lang="he-IL"/>
        </a:p>
      </dgm:t>
    </dgm:pt>
    <dgm:pt modelId="{E4BB3D8C-72A5-4AD7-B0B6-470D7619BEDB}" type="sibTrans" cxnId="{088F348F-82C3-4DCD-9EF0-EA0B0ABC76A7}">
      <dgm:prSet/>
      <dgm:spPr/>
      <dgm:t>
        <a:bodyPr/>
        <a:lstStyle/>
        <a:p>
          <a:pPr rtl="1"/>
          <a:endParaRPr lang="he-IL"/>
        </a:p>
      </dgm:t>
    </dgm:pt>
    <dgm:pt modelId="{77764093-405C-411A-8751-248DF0A0609F}" type="pres">
      <dgm:prSet presAssocID="{EFC882E1-E6D7-45B5-8080-CBE3FA76A88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83D82F-A48E-4CE2-AA45-0341DA8D2DBC}" type="pres">
      <dgm:prSet presAssocID="{EFC882E1-E6D7-45B5-8080-CBE3FA76A887}" presName="comp1" presStyleCnt="0"/>
      <dgm:spPr/>
    </dgm:pt>
    <dgm:pt modelId="{AED2AB1A-8A9F-4221-8891-8781C899BAE6}" type="pres">
      <dgm:prSet presAssocID="{EFC882E1-E6D7-45B5-8080-CBE3FA76A887}" presName="circle1" presStyleLbl="node1" presStyleIdx="0" presStyleCnt="5"/>
      <dgm:spPr/>
      <dgm:t>
        <a:bodyPr/>
        <a:lstStyle/>
        <a:p>
          <a:endParaRPr lang="en-US"/>
        </a:p>
      </dgm:t>
    </dgm:pt>
    <dgm:pt modelId="{B7180C9D-611C-4B89-B1DC-FF4B405CDC61}" type="pres">
      <dgm:prSet presAssocID="{EFC882E1-E6D7-45B5-8080-CBE3FA76A887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4D23A-86F6-421B-8562-79F4768DD71F}" type="pres">
      <dgm:prSet presAssocID="{EFC882E1-E6D7-45B5-8080-CBE3FA76A887}" presName="comp2" presStyleCnt="0"/>
      <dgm:spPr/>
    </dgm:pt>
    <dgm:pt modelId="{91A8C529-AEE2-44E4-92AC-4F66F236C6F3}" type="pres">
      <dgm:prSet presAssocID="{EFC882E1-E6D7-45B5-8080-CBE3FA76A887}" presName="circle2" presStyleLbl="node1" presStyleIdx="1" presStyleCnt="5"/>
      <dgm:spPr/>
      <dgm:t>
        <a:bodyPr/>
        <a:lstStyle/>
        <a:p>
          <a:endParaRPr lang="en-US"/>
        </a:p>
      </dgm:t>
    </dgm:pt>
    <dgm:pt modelId="{154A3775-A3F7-48B1-A150-386CEA39AC97}" type="pres">
      <dgm:prSet presAssocID="{EFC882E1-E6D7-45B5-8080-CBE3FA76A887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F616D-C6F4-4B02-A264-A992E31F79CA}" type="pres">
      <dgm:prSet presAssocID="{EFC882E1-E6D7-45B5-8080-CBE3FA76A887}" presName="comp3" presStyleCnt="0"/>
      <dgm:spPr/>
    </dgm:pt>
    <dgm:pt modelId="{38D45E6F-417B-4E3F-B658-2E91339E002B}" type="pres">
      <dgm:prSet presAssocID="{EFC882E1-E6D7-45B5-8080-CBE3FA76A887}" presName="circle3" presStyleLbl="node1" presStyleIdx="2" presStyleCnt="5"/>
      <dgm:spPr/>
      <dgm:t>
        <a:bodyPr/>
        <a:lstStyle/>
        <a:p>
          <a:endParaRPr lang="en-US"/>
        </a:p>
      </dgm:t>
    </dgm:pt>
    <dgm:pt modelId="{37AF58DC-8E5B-4128-B635-56F2F8D87820}" type="pres">
      <dgm:prSet presAssocID="{EFC882E1-E6D7-45B5-8080-CBE3FA76A887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5BF6D-5577-411C-B531-1CF7B9615328}" type="pres">
      <dgm:prSet presAssocID="{EFC882E1-E6D7-45B5-8080-CBE3FA76A887}" presName="comp4" presStyleCnt="0"/>
      <dgm:spPr/>
    </dgm:pt>
    <dgm:pt modelId="{0FD52899-91EF-4D07-A9D7-D1B6F4E49A9B}" type="pres">
      <dgm:prSet presAssocID="{EFC882E1-E6D7-45B5-8080-CBE3FA76A887}" presName="circle4" presStyleLbl="node1" presStyleIdx="3" presStyleCnt="5"/>
      <dgm:spPr/>
      <dgm:t>
        <a:bodyPr/>
        <a:lstStyle/>
        <a:p>
          <a:endParaRPr lang="en-US"/>
        </a:p>
      </dgm:t>
    </dgm:pt>
    <dgm:pt modelId="{7617F511-5003-469F-9E5E-889344B9C84F}" type="pres">
      <dgm:prSet presAssocID="{EFC882E1-E6D7-45B5-8080-CBE3FA76A887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D4E46-ECF7-4499-A7DB-641425FFFB09}" type="pres">
      <dgm:prSet presAssocID="{EFC882E1-E6D7-45B5-8080-CBE3FA76A887}" presName="comp5" presStyleCnt="0"/>
      <dgm:spPr/>
    </dgm:pt>
    <dgm:pt modelId="{FEE58E1F-8CCD-4408-941B-05B204E4C329}" type="pres">
      <dgm:prSet presAssocID="{EFC882E1-E6D7-45B5-8080-CBE3FA76A887}" presName="circle5" presStyleLbl="node1" presStyleIdx="4" presStyleCnt="5"/>
      <dgm:spPr/>
      <dgm:t>
        <a:bodyPr/>
        <a:lstStyle/>
        <a:p>
          <a:endParaRPr lang="en-US"/>
        </a:p>
      </dgm:t>
    </dgm:pt>
    <dgm:pt modelId="{43DEDDAF-8940-45B8-8B22-96F073D8C4D6}" type="pres">
      <dgm:prSet presAssocID="{EFC882E1-E6D7-45B5-8080-CBE3FA76A887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FECFF6-CBC4-4C42-8FFF-BCF945EB3479}" srcId="{EFC882E1-E6D7-45B5-8080-CBE3FA76A887}" destId="{5A8B84D0-1C46-45C1-8D5C-AD34C6A5BF13}" srcOrd="2" destOrd="0" parTransId="{E4146DCA-FFAF-4532-BF05-A4AAACDA18F7}" sibTransId="{813DB42B-7EDF-4094-96B2-CAE3ED97393A}"/>
    <dgm:cxn modelId="{F463B58D-C962-4446-8F82-41C01F927C57}" type="presOf" srcId="{EFC882E1-E6D7-45B5-8080-CBE3FA76A887}" destId="{77764093-405C-411A-8751-248DF0A0609F}" srcOrd="0" destOrd="0" presId="urn:microsoft.com/office/officeart/2005/8/layout/venn2"/>
    <dgm:cxn modelId="{AC99CA80-8B18-407E-AE97-E59796CAA256}" srcId="{EFC882E1-E6D7-45B5-8080-CBE3FA76A887}" destId="{5F994BAD-8124-4F01-958E-B04313AEF4F9}" srcOrd="0" destOrd="0" parTransId="{AAB267FE-C2E8-4723-8FEE-0DE582611970}" sibTransId="{14351A27-53A6-44FA-8E3F-72D7B354B19D}"/>
    <dgm:cxn modelId="{A81729C6-F211-4C19-830C-65AB5DDF06AB}" type="presOf" srcId="{C415C157-72C3-48EE-8642-EED3CD493FF1}" destId="{43DEDDAF-8940-45B8-8B22-96F073D8C4D6}" srcOrd="1" destOrd="0" presId="urn:microsoft.com/office/officeart/2005/8/layout/venn2"/>
    <dgm:cxn modelId="{36AE8EE2-7D09-482F-A7C6-E550D3E10E6E}" type="presOf" srcId="{AC75A60F-95A3-49E9-BB08-A445D4484021}" destId="{7617F511-5003-469F-9E5E-889344B9C84F}" srcOrd="1" destOrd="0" presId="urn:microsoft.com/office/officeart/2005/8/layout/venn2"/>
    <dgm:cxn modelId="{0BF18143-B2A0-439C-BAEF-F6E0AF7A666A}" type="presOf" srcId="{68F6E9CE-EE1B-4877-BA32-8B8667E38712}" destId="{91A8C529-AEE2-44E4-92AC-4F66F236C6F3}" srcOrd="0" destOrd="0" presId="urn:microsoft.com/office/officeart/2005/8/layout/venn2"/>
    <dgm:cxn modelId="{088F348F-82C3-4DCD-9EF0-EA0B0ABC76A7}" srcId="{EFC882E1-E6D7-45B5-8080-CBE3FA76A887}" destId="{C415C157-72C3-48EE-8642-EED3CD493FF1}" srcOrd="4" destOrd="0" parTransId="{0C07CC57-857E-4413-9740-9291CBB1DA20}" sibTransId="{E4BB3D8C-72A5-4AD7-B0B6-470D7619BEDB}"/>
    <dgm:cxn modelId="{00897D76-1D21-42A3-8504-5D7E11C5E176}" type="presOf" srcId="{C415C157-72C3-48EE-8642-EED3CD493FF1}" destId="{FEE58E1F-8CCD-4408-941B-05B204E4C329}" srcOrd="0" destOrd="0" presId="urn:microsoft.com/office/officeart/2005/8/layout/venn2"/>
    <dgm:cxn modelId="{DBC17FB1-299D-4571-9409-157A76CEED3D}" srcId="{EFC882E1-E6D7-45B5-8080-CBE3FA76A887}" destId="{68F6E9CE-EE1B-4877-BA32-8B8667E38712}" srcOrd="1" destOrd="0" parTransId="{117531F3-2121-47FE-8C27-99A266E3C9A0}" sibTransId="{F3F27870-370F-4A3B-9136-C0E4C1AE6239}"/>
    <dgm:cxn modelId="{5B119550-859E-4EB8-9189-E0A1E2DFC8FD}" type="presOf" srcId="{68F6E9CE-EE1B-4877-BA32-8B8667E38712}" destId="{154A3775-A3F7-48B1-A150-386CEA39AC97}" srcOrd="1" destOrd="0" presId="urn:microsoft.com/office/officeart/2005/8/layout/venn2"/>
    <dgm:cxn modelId="{96D33684-1DA7-48E7-B994-4B81F9D593BB}" type="presOf" srcId="{5A8B84D0-1C46-45C1-8D5C-AD34C6A5BF13}" destId="{37AF58DC-8E5B-4128-B635-56F2F8D87820}" srcOrd="1" destOrd="0" presId="urn:microsoft.com/office/officeart/2005/8/layout/venn2"/>
    <dgm:cxn modelId="{61DB293A-01F2-4A11-90A8-BAF682F796A2}" type="presOf" srcId="{5F994BAD-8124-4F01-958E-B04313AEF4F9}" destId="{AED2AB1A-8A9F-4221-8891-8781C899BAE6}" srcOrd="0" destOrd="0" presId="urn:microsoft.com/office/officeart/2005/8/layout/venn2"/>
    <dgm:cxn modelId="{B60DEC41-0D6F-4869-852D-D6C7684D4176}" type="presOf" srcId="{5F994BAD-8124-4F01-958E-B04313AEF4F9}" destId="{B7180C9D-611C-4B89-B1DC-FF4B405CDC61}" srcOrd="1" destOrd="0" presId="urn:microsoft.com/office/officeart/2005/8/layout/venn2"/>
    <dgm:cxn modelId="{BF98524F-7933-4EB6-A152-6B9BC743B637}" type="presOf" srcId="{AC75A60F-95A3-49E9-BB08-A445D4484021}" destId="{0FD52899-91EF-4D07-A9D7-D1B6F4E49A9B}" srcOrd="0" destOrd="0" presId="urn:microsoft.com/office/officeart/2005/8/layout/venn2"/>
    <dgm:cxn modelId="{A86C6EE6-E359-416D-85C1-2C28165D572D}" srcId="{EFC882E1-E6D7-45B5-8080-CBE3FA76A887}" destId="{AC75A60F-95A3-49E9-BB08-A445D4484021}" srcOrd="3" destOrd="0" parTransId="{2A2F37D7-6927-4C05-84E3-B6963A73C975}" sibTransId="{5EF82390-84CA-45BD-88B9-DFF75C27E690}"/>
    <dgm:cxn modelId="{454CA565-CAD2-42BC-BECC-99FCEF20A61C}" type="presOf" srcId="{5A8B84D0-1C46-45C1-8D5C-AD34C6A5BF13}" destId="{38D45E6F-417B-4E3F-B658-2E91339E002B}" srcOrd="0" destOrd="0" presId="urn:microsoft.com/office/officeart/2005/8/layout/venn2"/>
    <dgm:cxn modelId="{D6A0186B-EE7E-4A93-BC5E-6369EB39CED1}" type="presParOf" srcId="{77764093-405C-411A-8751-248DF0A0609F}" destId="{0383D82F-A48E-4CE2-AA45-0341DA8D2DBC}" srcOrd="0" destOrd="0" presId="urn:microsoft.com/office/officeart/2005/8/layout/venn2"/>
    <dgm:cxn modelId="{9EB3437C-DB3A-4828-8EEC-354A8B63B55E}" type="presParOf" srcId="{0383D82F-A48E-4CE2-AA45-0341DA8D2DBC}" destId="{AED2AB1A-8A9F-4221-8891-8781C899BAE6}" srcOrd="0" destOrd="0" presId="urn:microsoft.com/office/officeart/2005/8/layout/venn2"/>
    <dgm:cxn modelId="{85A94BD7-1CBA-48B5-A402-345F23842085}" type="presParOf" srcId="{0383D82F-A48E-4CE2-AA45-0341DA8D2DBC}" destId="{B7180C9D-611C-4B89-B1DC-FF4B405CDC61}" srcOrd="1" destOrd="0" presId="urn:microsoft.com/office/officeart/2005/8/layout/venn2"/>
    <dgm:cxn modelId="{70AF4246-B0EC-46E4-BDA0-C480E6927580}" type="presParOf" srcId="{77764093-405C-411A-8751-248DF0A0609F}" destId="{E254D23A-86F6-421B-8562-79F4768DD71F}" srcOrd="1" destOrd="0" presId="urn:microsoft.com/office/officeart/2005/8/layout/venn2"/>
    <dgm:cxn modelId="{134030F4-C9FF-4F72-9CBA-1BE447D3246C}" type="presParOf" srcId="{E254D23A-86F6-421B-8562-79F4768DD71F}" destId="{91A8C529-AEE2-44E4-92AC-4F66F236C6F3}" srcOrd="0" destOrd="0" presId="urn:microsoft.com/office/officeart/2005/8/layout/venn2"/>
    <dgm:cxn modelId="{3858002B-C1B7-4996-B459-8A0195B0F246}" type="presParOf" srcId="{E254D23A-86F6-421B-8562-79F4768DD71F}" destId="{154A3775-A3F7-48B1-A150-386CEA39AC97}" srcOrd="1" destOrd="0" presId="urn:microsoft.com/office/officeart/2005/8/layout/venn2"/>
    <dgm:cxn modelId="{B305154D-77D2-4DD8-8B14-037B8A450F18}" type="presParOf" srcId="{77764093-405C-411A-8751-248DF0A0609F}" destId="{545F616D-C6F4-4B02-A264-A992E31F79CA}" srcOrd="2" destOrd="0" presId="urn:microsoft.com/office/officeart/2005/8/layout/venn2"/>
    <dgm:cxn modelId="{F6ED8537-8118-4435-8BC4-C36D3DB0CEB4}" type="presParOf" srcId="{545F616D-C6F4-4B02-A264-A992E31F79CA}" destId="{38D45E6F-417B-4E3F-B658-2E91339E002B}" srcOrd="0" destOrd="0" presId="urn:microsoft.com/office/officeart/2005/8/layout/venn2"/>
    <dgm:cxn modelId="{0A70D0FD-272C-4264-8DEB-98BF2CE19F21}" type="presParOf" srcId="{545F616D-C6F4-4B02-A264-A992E31F79CA}" destId="{37AF58DC-8E5B-4128-B635-56F2F8D87820}" srcOrd="1" destOrd="0" presId="urn:microsoft.com/office/officeart/2005/8/layout/venn2"/>
    <dgm:cxn modelId="{A5737909-E5D2-4A46-BB59-2D23FD291968}" type="presParOf" srcId="{77764093-405C-411A-8751-248DF0A0609F}" destId="{C055BF6D-5577-411C-B531-1CF7B9615328}" srcOrd="3" destOrd="0" presId="urn:microsoft.com/office/officeart/2005/8/layout/venn2"/>
    <dgm:cxn modelId="{68BB8F69-AA32-4379-AD45-BB082C7C6129}" type="presParOf" srcId="{C055BF6D-5577-411C-B531-1CF7B9615328}" destId="{0FD52899-91EF-4D07-A9D7-D1B6F4E49A9B}" srcOrd="0" destOrd="0" presId="urn:microsoft.com/office/officeart/2005/8/layout/venn2"/>
    <dgm:cxn modelId="{C6607F76-18B7-497D-9DEB-78FC3A6418F2}" type="presParOf" srcId="{C055BF6D-5577-411C-B531-1CF7B9615328}" destId="{7617F511-5003-469F-9E5E-889344B9C84F}" srcOrd="1" destOrd="0" presId="urn:microsoft.com/office/officeart/2005/8/layout/venn2"/>
    <dgm:cxn modelId="{98D6D7D5-EDBB-4D61-9859-880CC7FCDF1F}" type="presParOf" srcId="{77764093-405C-411A-8751-248DF0A0609F}" destId="{7E7D4E46-ECF7-4499-A7DB-641425FFFB09}" srcOrd="4" destOrd="0" presId="urn:microsoft.com/office/officeart/2005/8/layout/venn2"/>
    <dgm:cxn modelId="{6FB9E53C-7106-491C-AE3B-ACE8CA4963D4}" type="presParOf" srcId="{7E7D4E46-ECF7-4499-A7DB-641425FFFB09}" destId="{FEE58E1F-8CCD-4408-941B-05B204E4C329}" srcOrd="0" destOrd="0" presId="urn:microsoft.com/office/officeart/2005/8/layout/venn2"/>
    <dgm:cxn modelId="{56C3FC35-0DFA-4423-A303-231327685A0B}" type="presParOf" srcId="{7E7D4E46-ECF7-4499-A7DB-641425FFFB09}" destId="{43DEDDAF-8940-45B8-8B22-96F073D8C4D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employee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rtl="0">
            <a:buNone/>
          </a:pPr>
          <a:r>
            <a:rPr lang="en-US" dirty="0"/>
            <a:t># Id</a:t>
          </a:r>
          <a:endParaRPr lang="he-IL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/>
      <dgm:spPr/>
      <dgm:t>
        <a:bodyPr/>
        <a:lstStyle/>
        <a:p>
          <a:pPr rtl="0">
            <a:buNone/>
          </a:pPr>
          <a:r>
            <a:rPr lang="en-US" dirty="0"/>
            <a:t>* Last name</a:t>
          </a:r>
          <a:endParaRPr lang="he-IL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/>
      <dgm:spPr/>
      <dgm:t>
        <a:bodyPr/>
        <a:lstStyle/>
        <a:p>
          <a:pPr rtl="0">
            <a:buNone/>
          </a:pPr>
          <a:r>
            <a:rPr lang="en-US" dirty="0"/>
            <a:t>* First name</a:t>
          </a:r>
          <a:endParaRPr lang="he-IL" dirty="0"/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/>
      <dgm:spPr/>
      <dgm:t>
        <a:bodyPr/>
        <a:lstStyle/>
        <a:p>
          <a:pPr rtl="0">
            <a:buNone/>
          </a:pPr>
          <a:r>
            <a:rPr lang="en-US" dirty="0"/>
            <a:t>* </a:t>
          </a:r>
          <a:r>
            <a:rPr lang="en-US" dirty="0" err="1"/>
            <a:t>dateBirth</a:t>
          </a:r>
          <a:endParaRPr lang="he-IL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6E77680B-40C3-4D04-9989-57B60973F1AB}">
      <dgm:prSet phldrT="[טקסט]"/>
      <dgm:spPr/>
      <dgm:t>
        <a:bodyPr/>
        <a:lstStyle/>
        <a:p>
          <a:pPr rtl="0">
            <a:buNone/>
          </a:pPr>
          <a:r>
            <a:rPr lang="en-US" dirty="0"/>
            <a:t>O </a:t>
          </a:r>
          <a:r>
            <a:rPr lang="en-US" dirty="0" smtClean="0"/>
            <a:t>children list</a:t>
          </a:r>
          <a:endParaRPr lang="he-IL" dirty="0"/>
        </a:p>
      </dgm:t>
    </dgm:pt>
    <dgm:pt modelId="{44B80554-66C4-4A78-9087-FE6891EB488D}" type="parTrans" cxnId="{8A595DEC-10D8-4705-95DC-3D9BCC18508E}">
      <dgm:prSet/>
      <dgm:spPr/>
      <dgm:t>
        <a:bodyPr/>
        <a:lstStyle/>
        <a:p>
          <a:pPr rtl="1"/>
          <a:endParaRPr lang="he-IL"/>
        </a:p>
      </dgm:t>
    </dgm:pt>
    <dgm:pt modelId="{B760D808-DEF1-44F5-9E6D-7DF3874A6AB1}" type="sibTrans" cxnId="{8A595DEC-10D8-4705-95DC-3D9BCC18508E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95DEC-10D8-4705-95DC-3D9BCC18508E}" srcId="{E920F244-9F12-476C-8767-70D020C3D89D}" destId="{6E77680B-40C3-4D04-9989-57B60973F1AB}" srcOrd="4" destOrd="0" parTransId="{44B80554-66C4-4A78-9087-FE6891EB488D}" sibTransId="{B760D808-DEF1-44F5-9E6D-7DF3874A6AB1}"/>
    <dgm:cxn modelId="{C2B2FDD9-3486-41C0-B8AF-723C682766D3}" srcId="{E920F244-9F12-476C-8767-70D020C3D89D}" destId="{393F6CCB-A6F0-4A59-B7FA-D81DF02B6B7C}" srcOrd="3" destOrd="0" parTransId="{94D0A627-7BFD-4CDE-B086-D49F3AE81B16}" sibTransId="{A0D064C9-BE86-42E1-BD49-FAC403198EB8}"/>
    <dgm:cxn modelId="{4913E9A5-54E8-4207-9BD7-62F242B4CD35}" type="presOf" srcId="{966B75FC-E735-4544-B10E-A6B78A0B3667}" destId="{48EE1718-3320-41CB-B3D8-717910E43831}" srcOrd="0" destOrd="0" presId="urn:microsoft.com/office/officeart/2005/8/layout/list1"/>
    <dgm:cxn modelId="{2F4A1C54-DBEC-4916-A148-CC757933BF7C}" type="presOf" srcId="{BD2417A7-D3B4-4D3F-9C36-2284FA4CFCDE}" destId="{28C1813A-A28F-4913-81A2-743A11E9C2A0}" srcOrd="0" destOrd="0" presId="urn:microsoft.com/office/officeart/2005/8/layout/list1"/>
    <dgm:cxn modelId="{BAC0FC1D-DAFB-473F-894C-423F651B41FD}" type="presOf" srcId="{E920F244-9F12-476C-8767-70D020C3D89D}" destId="{BFA607D0-FAA2-4A11-B92A-466788BF1797}" srcOrd="1" destOrd="0" presId="urn:microsoft.com/office/officeart/2005/8/layout/list1"/>
    <dgm:cxn modelId="{7E56D1B9-B3C4-41A0-A402-55189FFB22FD}" type="presOf" srcId="{0F1BD40E-DBE8-4FAD-A463-9EAAF7CBAF93}" destId="{48EE1718-3320-41CB-B3D8-717910E43831}" srcOrd="0" destOrd="2" presId="urn:microsoft.com/office/officeart/2005/8/layout/list1"/>
    <dgm:cxn modelId="{696A9AEE-0A7E-4847-8238-5F808A22BEEC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1A6421CF-AE99-49A4-ADC1-EC1A71326FB4}" type="presOf" srcId="{6E77680B-40C3-4D04-9989-57B60973F1AB}" destId="{48EE1718-3320-41CB-B3D8-717910E43831}" srcOrd="0" destOrd="4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8DDEE25C-5360-4953-A81F-4856B5440F80}" type="presOf" srcId="{393F6CCB-A6F0-4A59-B7FA-D81DF02B6B7C}" destId="{48EE1718-3320-41CB-B3D8-717910E43831}" srcOrd="0" destOrd="3" presId="urn:microsoft.com/office/officeart/2005/8/layout/list1"/>
    <dgm:cxn modelId="{643FE315-83CC-4AE6-AD33-24422695B67F}" type="presOf" srcId="{945C783B-1C79-4904-8E65-D11E033A0D41}" destId="{48EE1718-3320-41CB-B3D8-717910E43831}" srcOrd="0" destOrd="1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DC794135-482C-449C-80E8-7D34CD00E72B}" type="presParOf" srcId="{28C1813A-A28F-4913-81A2-743A11E9C2A0}" destId="{BCF05771-576E-4374-859E-D0C66882F64F}" srcOrd="0" destOrd="0" presId="urn:microsoft.com/office/officeart/2005/8/layout/list1"/>
    <dgm:cxn modelId="{C302AB0E-B395-42B7-93E2-23783C51576D}" type="presParOf" srcId="{BCF05771-576E-4374-859E-D0C66882F64F}" destId="{28F41C16-0202-4A12-B94B-BCEFEF1FB4CF}" srcOrd="0" destOrd="0" presId="urn:microsoft.com/office/officeart/2005/8/layout/list1"/>
    <dgm:cxn modelId="{FC3543DA-3CFF-4279-89BA-05554A74D2DF}" type="presParOf" srcId="{BCF05771-576E-4374-859E-D0C66882F64F}" destId="{BFA607D0-FAA2-4A11-B92A-466788BF1797}" srcOrd="1" destOrd="0" presId="urn:microsoft.com/office/officeart/2005/8/layout/list1"/>
    <dgm:cxn modelId="{9A802E01-A20F-4EB0-A337-856DC914903B}" type="presParOf" srcId="{28C1813A-A28F-4913-81A2-743A11E9C2A0}" destId="{FBD4945B-37D8-4610-83C7-62CF45BB7713}" srcOrd="1" destOrd="0" presId="urn:microsoft.com/office/officeart/2005/8/layout/list1"/>
    <dgm:cxn modelId="{CFE6697B-1FE0-4E46-9144-83923ACB1FF2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employee’s children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2400" dirty="0"/>
            <a:t># </a:t>
          </a:r>
          <a:r>
            <a:rPr lang="en-US" sz="2400" dirty="0" err="1"/>
            <a:t>childId</a:t>
          </a:r>
          <a:endParaRPr lang="he-IL" sz="24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 custT="1"/>
      <dgm:spPr/>
      <dgm:t>
        <a:bodyPr/>
        <a:lstStyle/>
        <a:p>
          <a:pPr rtl="0">
            <a:buNone/>
          </a:pPr>
          <a:r>
            <a:rPr lang="en-US" sz="2400" dirty="0"/>
            <a:t>* </a:t>
          </a:r>
          <a:r>
            <a:rPr lang="en-US" sz="2400" dirty="0" err="1"/>
            <a:t>dateBirth</a:t>
          </a:r>
          <a:endParaRPr lang="he-IL" sz="2400" dirty="0"/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0ED58A11-2DB7-48A2-9D5F-8DE269A6C5AD}">
      <dgm:prSet phldrT="[טקסט]" custT="1"/>
      <dgm:spPr/>
      <dgm:t>
        <a:bodyPr/>
        <a:lstStyle/>
        <a:p>
          <a:pPr rtl="0">
            <a:buNone/>
          </a:pPr>
          <a:r>
            <a:rPr lang="en-US" sz="2400" dirty="0"/>
            <a:t>* name</a:t>
          </a:r>
          <a:endParaRPr lang="he-IL" sz="2400" dirty="0"/>
        </a:p>
      </dgm:t>
    </dgm:pt>
    <dgm:pt modelId="{3A74EC0F-5123-480A-9014-65E4F830CB34}" type="parTrans" cxnId="{79E205D9-33AC-4B4F-904E-BB7D359FF997}">
      <dgm:prSet/>
      <dgm:spPr/>
      <dgm:t>
        <a:bodyPr/>
        <a:lstStyle/>
        <a:p>
          <a:pPr rtl="1"/>
          <a:endParaRPr lang="he-IL"/>
        </a:p>
      </dgm:t>
    </dgm:pt>
    <dgm:pt modelId="{16DC66ED-EFE3-4E84-B994-3F86191F3201}" type="sibTrans" cxnId="{79E205D9-33AC-4B4F-904E-BB7D359FF997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B025C9-6FC0-40B7-9A3C-F064F6B946B8}" type="presOf" srcId="{E920F244-9F12-476C-8767-70D020C3D89D}" destId="{28F41C16-0202-4A12-B94B-BCEFEF1FB4CF}" srcOrd="0" destOrd="0" presId="urn:microsoft.com/office/officeart/2005/8/layout/list1"/>
    <dgm:cxn modelId="{42459D97-DD8B-4CC2-8B79-CEDF7A1AE6F8}" type="presOf" srcId="{966B75FC-E735-4544-B10E-A6B78A0B3667}" destId="{48EE1718-3320-41CB-B3D8-717910E43831}" srcOrd="0" destOrd="0" presId="urn:microsoft.com/office/officeart/2005/8/layout/list1"/>
    <dgm:cxn modelId="{6CA2A32A-A361-4569-A154-9603514CAE1D}" type="presOf" srcId="{0ED58A11-2DB7-48A2-9D5F-8DE269A6C5AD}" destId="{48EE1718-3320-41CB-B3D8-717910E43831}" srcOrd="0" destOrd="2" presId="urn:microsoft.com/office/officeart/2005/8/layout/list1"/>
    <dgm:cxn modelId="{271E6E50-FC2D-40EC-81C9-F2CB3062F3C6}" type="presOf" srcId="{BD2417A7-D3B4-4D3F-9C36-2284FA4CFCDE}" destId="{28C1813A-A28F-4913-81A2-743A11E9C2A0}" srcOrd="0" destOrd="0" presId="urn:microsoft.com/office/officeart/2005/8/layout/list1"/>
    <dgm:cxn modelId="{33DE631F-A02A-4401-8190-D95AD1B5503B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79E205D9-33AC-4B4F-904E-BB7D359FF997}" srcId="{E920F244-9F12-476C-8767-70D020C3D89D}" destId="{0ED58A11-2DB7-48A2-9D5F-8DE269A6C5AD}" srcOrd="2" destOrd="0" parTransId="{3A74EC0F-5123-480A-9014-65E4F830CB34}" sibTransId="{16DC66ED-EFE3-4E84-B994-3F86191F3201}"/>
    <dgm:cxn modelId="{4C235C7A-528A-47ED-AEB1-A5E13990C299}" type="presOf" srcId="{945C783B-1C79-4904-8E65-D11E033A0D41}" destId="{48EE1718-3320-41CB-B3D8-717910E43831}" srcOrd="0" destOrd="1" presId="urn:microsoft.com/office/officeart/2005/8/layout/list1"/>
    <dgm:cxn modelId="{824ABD18-F82C-451E-AC48-91D2A99A0654}" type="presParOf" srcId="{28C1813A-A28F-4913-81A2-743A11E9C2A0}" destId="{BCF05771-576E-4374-859E-D0C66882F64F}" srcOrd="0" destOrd="0" presId="urn:microsoft.com/office/officeart/2005/8/layout/list1"/>
    <dgm:cxn modelId="{F7892C5C-C0F1-4659-B3B6-396385167604}" type="presParOf" srcId="{BCF05771-576E-4374-859E-D0C66882F64F}" destId="{28F41C16-0202-4A12-B94B-BCEFEF1FB4CF}" srcOrd="0" destOrd="0" presId="urn:microsoft.com/office/officeart/2005/8/layout/list1"/>
    <dgm:cxn modelId="{66209848-738E-4F99-AA4F-F7FB5857A051}" type="presParOf" srcId="{BCF05771-576E-4374-859E-D0C66882F64F}" destId="{BFA607D0-FAA2-4A11-B92A-466788BF1797}" srcOrd="1" destOrd="0" presId="urn:microsoft.com/office/officeart/2005/8/layout/list1"/>
    <dgm:cxn modelId="{07F58C76-2EEE-44CC-9566-5E1CC48A81A6}" type="presParOf" srcId="{28C1813A-A28F-4913-81A2-743A11E9C2A0}" destId="{FBD4945B-37D8-4610-83C7-62CF45BB7713}" srcOrd="1" destOrd="0" presId="urn:microsoft.com/office/officeart/2005/8/layout/list1"/>
    <dgm:cxn modelId="{7D7E60EA-AE63-4B1E-938A-5F5EBC3723F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employee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rtl="0">
            <a:buNone/>
          </a:pPr>
          <a:r>
            <a:rPr lang="en-US" dirty="0"/>
            <a:t># Id</a:t>
          </a:r>
          <a:endParaRPr lang="he-IL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/>
      <dgm:spPr/>
      <dgm:t>
        <a:bodyPr/>
        <a:lstStyle/>
        <a:p>
          <a:pPr rtl="0">
            <a:buNone/>
          </a:pPr>
          <a:r>
            <a:rPr lang="en-US" dirty="0"/>
            <a:t>* Last name</a:t>
          </a:r>
          <a:endParaRPr lang="he-IL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/>
      <dgm:spPr/>
      <dgm:t>
        <a:bodyPr/>
        <a:lstStyle/>
        <a:p>
          <a:pPr rtl="0">
            <a:buNone/>
          </a:pPr>
          <a:r>
            <a:rPr lang="en-US" dirty="0"/>
            <a:t>* First name</a:t>
          </a:r>
          <a:endParaRPr lang="he-IL" dirty="0"/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/>
      <dgm:spPr/>
      <dgm:t>
        <a:bodyPr/>
        <a:lstStyle/>
        <a:p>
          <a:pPr rtl="0">
            <a:buNone/>
          </a:pPr>
          <a:r>
            <a:rPr lang="en-US" dirty="0"/>
            <a:t>* </a:t>
          </a:r>
          <a:r>
            <a:rPr lang="en-US" dirty="0" err="1"/>
            <a:t>dateBirth</a:t>
          </a:r>
          <a:endParaRPr lang="he-IL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2FDD9-3486-41C0-B8AF-723C682766D3}" srcId="{E920F244-9F12-476C-8767-70D020C3D89D}" destId="{393F6CCB-A6F0-4A59-B7FA-D81DF02B6B7C}" srcOrd="3" destOrd="0" parTransId="{94D0A627-7BFD-4CDE-B086-D49F3AE81B16}" sibTransId="{A0D064C9-BE86-42E1-BD49-FAC403198EB8}"/>
    <dgm:cxn modelId="{CCE98E94-A560-49AA-AB6B-8844C2CAC7E0}" type="presOf" srcId="{393F6CCB-A6F0-4A59-B7FA-D81DF02B6B7C}" destId="{48EE1718-3320-41CB-B3D8-717910E43831}" srcOrd="0" destOrd="3" presId="urn:microsoft.com/office/officeart/2005/8/layout/list1"/>
    <dgm:cxn modelId="{45E2F28D-4445-4368-81CF-82B98986F284}" type="presOf" srcId="{966B75FC-E735-4544-B10E-A6B78A0B3667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4EF84A72-4B0C-499B-A84D-54B04B1A9BAE}" type="presOf" srcId="{E920F244-9F12-476C-8767-70D020C3D89D}" destId="{BFA607D0-FAA2-4A11-B92A-466788BF1797}" srcOrd="1" destOrd="0" presId="urn:microsoft.com/office/officeart/2005/8/layout/list1"/>
    <dgm:cxn modelId="{8F00B9EA-88E8-4084-B886-5028C9BC4CE9}" type="presOf" srcId="{0F1BD40E-DBE8-4FAD-A463-9EAAF7CBAF93}" destId="{48EE1718-3320-41CB-B3D8-717910E43831}" srcOrd="0" destOrd="2" presId="urn:microsoft.com/office/officeart/2005/8/layout/list1"/>
    <dgm:cxn modelId="{23F72B79-9BC6-419D-8A10-9A1DFF7E650A}" type="presOf" srcId="{945C783B-1C79-4904-8E65-D11E033A0D41}" destId="{48EE1718-3320-41CB-B3D8-717910E43831}" srcOrd="0" destOrd="1" presId="urn:microsoft.com/office/officeart/2005/8/layout/list1"/>
    <dgm:cxn modelId="{E885130D-9A3B-4929-9B7F-0F9CEBA5CFA1}" type="presOf" srcId="{E920F244-9F12-476C-8767-70D020C3D89D}" destId="{28F41C16-0202-4A12-B94B-BCEFEF1FB4CF}" srcOrd="0" destOrd="0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0B820287-34D8-40A0-80EB-D5009D61EC06}" type="presOf" srcId="{BD2417A7-D3B4-4D3F-9C36-2284FA4CFCDE}" destId="{28C1813A-A28F-4913-81A2-743A11E9C2A0}" srcOrd="0" destOrd="0" presId="urn:microsoft.com/office/officeart/2005/8/layout/list1"/>
    <dgm:cxn modelId="{EB003F87-D3BB-4DA6-9E03-EC905E447731}" type="presParOf" srcId="{28C1813A-A28F-4913-81A2-743A11E9C2A0}" destId="{BCF05771-576E-4374-859E-D0C66882F64F}" srcOrd="0" destOrd="0" presId="urn:microsoft.com/office/officeart/2005/8/layout/list1"/>
    <dgm:cxn modelId="{C431ACE1-3EB7-48C5-9B2C-1FDCF0042DF9}" type="presParOf" srcId="{BCF05771-576E-4374-859E-D0C66882F64F}" destId="{28F41C16-0202-4A12-B94B-BCEFEF1FB4CF}" srcOrd="0" destOrd="0" presId="urn:microsoft.com/office/officeart/2005/8/layout/list1"/>
    <dgm:cxn modelId="{BBCDD82E-9B4F-4B3A-84A3-AB569AFF24FB}" type="presParOf" srcId="{BCF05771-576E-4374-859E-D0C66882F64F}" destId="{BFA607D0-FAA2-4A11-B92A-466788BF1797}" srcOrd="1" destOrd="0" presId="urn:microsoft.com/office/officeart/2005/8/layout/list1"/>
    <dgm:cxn modelId="{E3CC3B2C-245C-4979-984D-3D6B2535A9B3}" type="presParOf" srcId="{28C1813A-A28F-4913-81A2-743A11E9C2A0}" destId="{FBD4945B-37D8-4610-83C7-62CF45BB7713}" srcOrd="1" destOrd="0" presId="urn:microsoft.com/office/officeart/2005/8/layout/list1"/>
    <dgm:cxn modelId="{E2166089-A916-41CB-A194-C3167EDF3E13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projects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# </a:t>
          </a:r>
          <a:r>
            <a:rPr lang="en-US" sz="2000" dirty="0" err="1"/>
            <a:t>departmentId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* </a:t>
          </a:r>
          <a:r>
            <a:rPr lang="en-US" sz="2000" dirty="0" err="1"/>
            <a:t>ProjectName</a:t>
          </a:r>
          <a:endParaRPr lang="he-IL" sz="20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# </a:t>
          </a:r>
          <a:r>
            <a:rPr lang="en-US" sz="2000" dirty="0" err="1"/>
            <a:t>ProjectId</a:t>
          </a:r>
          <a:endParaRPr lang="he-IL" sz="2000" dirty="0"/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* </a:t>
          </a:r>
          <a:r>
            <a:rPr lang="en-US" sz="2000" dirty="0" err="1"/>
            <a:t>departmentName</a:t>
          </a:r>
          <a:endParaRPr lang="he-IL" sz="2000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12C354-92F6-4F97-9564-3E13534C156C}" type="presOf" srcId="{945C783B-1C79-4904-8E65-D11E033A0D41}" destId="{48EE1718-3320-41CB-B3D8-717910E43831}" srcOrd="0" destOrd="1" presId="urn:microsoft.com/office/officeart/2005/8/layout/list1"/>
    <dgm:cxn modelId="{C2B2FDD9-3486-41C0-B8AF-723C682766D3}" srcId="{E920F244-9F12-476C-8767-70D020C3D89D}" destId="{393F6CCB-A6F0-4A59-B7FA-D81DF02B6B7C}" srcOrd="3" destOrd="0" parTransId="{94D0A627-7BFD-4CDE-B086-D49F3AE81B16}" sibTransId="{A0D064C9-BE86-42E1-BD49-FAC403198EB8}"/>
    <dgm:cxn modelId="{662E59A4-3A00-4060-A5B3-F333E944FC08}" type="presOf" srcId="{393F6CCB-A6F0-4A59-B7FA-D81DF02B6B7C}" destId="{48EE1718-3320-41CB-B3D8-717910E43831}" srcOrd="0" destOrd="3" presId="urn:microsoft.com/office/officeart/2005/8/layout/list1"/>
    <dgm:cxn modelId="{410E864E-D07A-4E1D-AEE3-882F95D8AD70}" type="presOf" srcId="{0F1BD40E-DBE8-4FAD-A463-9EAAF7CBAF93}" destId="{48EE1718-3320-41CB-B3D8-717910E43831}" srcOrd="0" destOrd="2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B6584A40-FFA1-474D-B8D9-FF3041D00385}" type="presOf" srcId="{BD2417A7-D3B4-4D3F-9C36-2284FA4CFCDE}" destId="{28C1813A-A28F-4913-81A2-743A11E9C2A0}" srcOrd="0" destOrd="0" presId="urn:microsoft.com/office/officeart/2005/8/layout/list1"/>
    <dgm:cxn modelId="{E7DF4628-A737-4085-8D1E-2534B3AA3F90}" type="presOf" srcId="{E920F244-9F12-476C-8767-70D020C3D89D}" destId="{28F41C16-0202-4A12-B94B-BCEFEF1FB4CF}" srcOrd="0" destOrd="0" presId="urn:microsoft.com/office/officeart/2005/8/layout/list1"/>
    <dgm:cxn modelId="{2509AF6E-E66D-4717-B111-671C6B9572DE}" type="presOf" srcId="{966B75FC-E735-4544-B10E-A6B78A0B3667}" destId="{48EE1718-3320-41CB-B3D8-717910E43831}" srcOrd="0" destOrd="0" presId="urn:microsoft.com/office/officeart/2005/8/layout/list1"/>
    <dgm:cxn modelId="{32CA98F7-7F01-4276-910C-F4931A063898}" type="presOf" srcId="{E920F244-9F12-476C-8767-70D020C3D89D}" destId="{BFA607D0-FAA2-4A11-B92A-466788BF1797}" srcOrd="1" destOrd="0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53110D08-485F-4B66-90C6-2F6AC05EF7EE}" type="presParOf" srcId="{28C1813A-A28F-4913-81A2-743A11E9C2A0}" destId="{BCF05771-576E-4374-859E-D0C66882F64F}" srcOrd="0" destOrd="0" presId="urn:microsoft.com/office/officeart/2005/8/layout/list1"/>
    <dgm:cxn modelId="{FCAFE881-9723-4D15-964B-67178B371248}" type="presParOf" srcId="{BCF05771-576E-4374-859E-D0C66882F64F}" destId="{28F41C16-0202-4A12-B94B-BCEFEF1FB4CF}" srcOrd="0" destOrd="0" presId="urn:microsoft.com/office/officeart/2005/8/layout/list1"/>
    <dgm:cxn modelId="{6E1E78B5-0370-4931-AEA9-B788F3F2A6ED}" type="presParOf" srcId="{BCF05771-576E-4374-859E-D0C66882F64F}" destId="{BFA607D0-FAA2-4A11-B92A-466788BF1797}" srcOrd="1" destOrd="0" presId="urn:microsoft.com/office/officeart/2005/8/layout/list1"/>
    <dgm:cxn modelId="{A79642C2-CDB0-4BC2-B3D0-4652B9F6C460}" type="presParOf" srcId="{28C1813A-A28F-4913-81A2-743A11E9C2A0}" destId="{FBD4945B-37D8-4610-83C7-62CF45BB7713}" srcOrd="1" destOrd="0" presId="urn:microsoft.com/office/officeart/2005/8/layout/list1"/>
    <dgm:cxn modelId="{B2BC54FA-A17E-44F0-884C-F0F9136B40B4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projects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# </a:t>
          </a:r>
          <a:r>
            <a:rPr lang="en-US" sz="2000" dirty="0" err="1"/>
            <a:t>departmentId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* </a:t>
          </a:r>
          <a:r>
            <a:rPr lang="en-US" sz="2000" dirty="0" err="1"/>
            <a:t>ProjectName</a:t>
          </a:r>
          <a:endParaRPr lang="he-IL" sz="20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# </a:t>
          </a:r>
          <a:r>
            <a:rPr lang="en-US" sz="2000" dirty="0" err="1"/>
            <a:t>ProjectId</a:t>
          </a:r>
          <a:endParaRPr lang="he-IL" sz="2000" dirty="0"/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AE5C2E-7CFF-48C2-93B0-7406B7DD54BC}" type="presOf" srcId="{BD2417A7-D3B4-4D3F-9C36-2284FA4CFCDE}" destId="{28C1813A-A28F-4913-81A2-743A11E9C2A0}" srcOrd="0" destOrd="0" presId="urn:microsoft.com/office/officeart/2005/8/layout/list1"/>
    <dgm:cxn modelId="{CE7BB084-8EE3-4570-8291-C34F75F4A2A3}" type="presOf" srcId="{945C783B-1C79-4904-8E65-D11E033A0D41}" destId="{48EE1718-3320-41CB-B3D8-717910E43831}" srcOrd="0" destOrd="1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18CFD91D-5B43-4029-9261-2A37A92FCAA0}" type="presOf" srcId="{966B75FC-E735-4544-B10E-A6B78A0B3667}" destId="{48EE1718-3320-41CB-B3D8-717910E43831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B3B7F278-0A12-460D-80DF-D1B6B1F2BB0B}" type="presOf" srcId="{E920F244-9F12-476C-8767-70D020C3D89D}" destId="{BFA607D0-FAA2-4A11-B92A-466788BF1797}" srcOrd="1" destOrd="0" presId="urn:microsoft.com/office/officeart/2005/8/layout/list1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1E0A6105-AB07-4E54-AA5B-B16C77195C01}" type="presOf" srcId="{E920F244-9F12-476C-8767-70D020C3D89D}" destId="{28F41C16-0202-4A12-B94B-BCEFEF1FB4CF}" srcOrd="0" destOrd="0" presId="urn:microsoft.com/office/officeart/2005/8/layout/list1"/>
    <dgm:cxn modelId="{EA48F3B8-DBEC-4E21-941E-5110230D73E4}" type="presOf" srcId="{0F1BD40E-DBE8-4FAD-A463-9EAAF7CBAF93}" destId="{48EE1718-3320-41CB-B3D8-717910E43831}" srcOrd="0" destOrd="2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2277FE74-8387-4762-A0F7-9E71647D8585}" type="presParOf" srcId="{28C1813A-A28F-4913-81A2-743A11E9C2A0}" destId="{BCF05771-576E-4374-859E-D0C66882F64F}" srcOrd="0" destOrd="0" presId="urn:microsoft.com/office/officeart/2005/8/layout/list1"/>
    <dgm:cxn modelId="{E528D629-46AB-4843-999F-3A8E7152EBA5}" type="presParOf" srcId="{BCF05771-576E-4374-859E-D0C66882F64F}" destId="{28F41C16-0202-4A12-B94B-BCEFEF1FB4CF}" srcOrd="0" destOrd="0" presId="urn:microsoft.com/office/officeart/2005/8/layout/list1"/>
    <dgm:cxn modelId="{53A59761-1309-4030-86D8-95B81CF16F77}" type="presParOf" srcId="{BCF05771-576E-4374-859E-D0C66882F64F}" destId="{BFA607D0-FAA2-4A11-B92A-466788BF1797}" srcOrd="1" destOrd="0" presId="urn:microsoft.com/office/officeart/2005/8/layout/list1"/>
    <dgm:cxn modelId="{3AAC8832-509A-4087-9992-45745C43B2AA}" type="presParOf" srcId="{28C1813A-A28F-4913-81A2-743A11E9C2A0}" destId="{FBD4945B-37D8-4610-83C7-62CF45BB7713}" srcOrd="1" destOrd="0" presId="urn:microsoft.com/office/officeart/2005/8/layout/list1"/>
    <dgm:cxn modelId="{AC7D4E2C-C7ED-4F5A-B397-E37813DEA3D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department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1900" dirty="0"/>
            <a:t># </a:t>
          </a:r>
          <a:r>
            <a:rPr lang="en-US" sz="1900" dirty="0" err="1"/>
            <a:t>departmentId</a:t>
          </a:r>
          <a:endParaRPr lang="he-IL" sz="19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 custT="1"/>
      <dgm:spPr/>
      <dgm:t>
        <a:bodyPr/>
        <a:lstStyle/>
        <a:p>
          <a:pPr rtl="0">
            <a:buNone/>
          </a:pPr>
          <a:r>
            <a:rPr lang="en-US" sz="1900" dirty="0"/>
            <a:t>* </a:t>
          </a:r>
          <a:r>
            <a:rPr lang="en-US" sz="1900" dirty="0" err="1"/>
            <a:t>departmentName</a:t>
          </a:r>
          <a:endParaRPr lang="he-IL" sz="1900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2FDD9-3486-41C0-B8AF-723C682766D3}" srcId="{E920F244-9F12-476C-8767-70D020C3D89D}" destId="{393F6CCB-A6F0-4A59-B7FA-D81DF02B6B7C}" srcOrd="1" destOrd="0" parTransId="{94D0A627-7BFD-4CDE-B086-D49F3AE81B16}" sibTransId="{A0D064C9-BE86-42E1-BD49-FAC403198EB8}"/>
    <dgm:cxn modelId="{9B3FFA5A-774A-477B-BAB1-8E219458E11B}" type="presOf" srcId="{E920F244-9F12-476C-8767-70D020C3D89D}" destId="{BFA607D0-FAA2-4A11-B92A-466788BF1797}" srcOrd="1" destOrd="0" presId="urn:microsoft.com/office/officeart/2005/8/layout/list1"/>
    <dgm:cxn modelId="{835CDAF2-3740-4395-BBEE-BF71F76F3CE4}" type="presOf" srcId="{966B75FC-E735-4544-B10E-A6B78A0B3667}" destId="{48EE1718-3320-41CB-B3D8-717910E43831}" srcOrd="0" destOrd="0" presId="urn:microsoft.com/office/officeart/2005/8/layout/list1"/>
    <dgm:cxn modelId="{D6CF381F-7DE0-42A6-A1C0-B28D9FF79CE7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3E05634D-B5AA-4402-A322-C19C69B9388B}" type="presOf" srcId="{BD2417A7-D3B4-4D3F-9C36-2284FA4CFCDE}" destId="{28C1813A-A28F-4913-81A2-743A11E9C2A0}" srcOrd="0" destOrd="0" presId="urn:microsoft.com/office/officeart/2005/8/layout/list1"/>
    <dgm:cxn modelId="{E686456A-3557-43E6-9D6A-ABA24868261F}" type="presOf" srcId="{393F6CCB-A6F0-4A59-B7FA-D81DF02B6B7C}" destId="{48EE1718-3320-41CB-B3D8-717910E43831}" srcOrd="0" destOrd="1" presId="urn:microsoft.com/office/officeart/2005/8/layout/list1"/>
    <dgm:cxn modelId="{EFA585BF-1BC8-4446-9CD2-B52053051B7A}" type="presParOf" srcId="{28C1813A-A28F-4913-81A2-743A11E9C2A0}" destId="{BCF05771-576E-4374-859E-D0C66882F64F}" srcOrd="0" destOrd="0" presId="urn:microsoft.com/office/officeart/2005/8/layout/list1"/>
    <dgm:cxn modelId="{44679733-BD4E-4AEF-AF70-330779AB51FD}" type="presParOf" srcId="{BCF05771-576E-4374-859E-D0C66882F64F}" destId="{28F41C16-0202-4A12-B94B-BCEFEF1FB4CF}" srcOrd="0" destOrd="0" presId="urn:microsoft.com/office/officeart/2005/8/layout/list1"/>
    <dgm:cxn modelId="{7D9E5D15-82D5-4B81-8DA8-5D1E3EEC4909}" type="presParOf" srcId="{BCF05771-576E-4374-859E-D0C66882F64F}" destId="{BFA607D0-FAA2-4A11-B92A-466788BF1797}" srcOrd="1" destOrd="0" presId="urn:microsoft.com/office/officeart/2005/8/layout/list1"/>
    <dgm:cxn modelId="{BC95303A-8872-4A4B-943A-74AA93E8AE60}" type="presParOf" srcId="{28C1813A-A28F-4913-81A2-743A11E9C2A0}" destId="{FBD4945B-37D8-4610-83C7-62CF45BB7713}" srcOrd="1" destOrd="0" presId="urn:microsoft.com/office/officeart/2005/8/layout/list1"/>
    <dgm:cxn modelId="{D5A27AB1-1A76-48B5-A292-329A08AA23FA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employee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rtl="0">
            <a:buNone/>
          </a:pPr>
          <a:r>
            <a:rPr lang="en-US" dirty="0"/>
            <a:t># Id</a:t>
          </a:r>
          <a:endParaRPr lang="he-IL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/>
      <dgm:spPr/>
      <dgm:t>
        <a:bodyPr/>
        <a:lstStyle/>
        <a:p>
          <a:pPr rtl="0">
            <a:buNone/>
          </a:pPr>
          <a:r>
            <a:rPr lang="en-US" dirty="0"/>
            <a:t>* Last name</a:t>
          </a:r>
          <a:endParaRPr lang="he-IL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/>
      <dgm:spPr/>
      <dgm:t>
        <a:bodyPr/>
        <a:lstStyle/>
        <a:p>
          <a:pPr rtl="0">
            <a:buNone/>
          </a:pPr>
          <a:r>
            <a:rPr lang="en-US" dirty="0"/>
            <a:t>* First name</a:t>
          </a:r>
          <a:endParaRPr lang="he-IL" dirty="0"/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/>
      <dgm:spPr/>
      <dgm:t>
        <a:bodyPr/>
        <a:lstStyle/>
        <a:p>
          <a:pPr rtl="0">
            <a:buNone/>
          </a:pPr>
          <a:r>
            <a:rPr lang="en-US" dirty="0"/>
            <a:t>* </a:t>
          </a:r>
          <a:r>
            <a:rPr lang="en-US" dirty="0" err="1"/>
            <a:t>departmentNum</a:t>
          </a:r>
          <a:endParaRPr lang="he-IL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B0A548B9-1063-4789-878B-C1807B5E9663}">
      <dgm:prSet phldrT="[טקסט]"/>
      <dgm:spPr/>
      <dgm:t>
        <a:bodyPr/>
        <a:lstStyle/>
        <a:p>
          <a:pPr rtl="0">
            <a:buNone/>
          </a:pPr>
          <a:r>
            <a:rPr lang="en-US" dirty="0"/>
            <a:t>* </a:t>
          </a:r>
          <a:r>
            <a:rPr lang="en-US" dirty="0" err="1"/>
            <a:t>departmentName</a:t>
          </a:r>
          <a:endParaRPr lang="he-IL" dirty="0"/>
        </a:p>
      </dgm:t>
    </dgm:pt>
    <dgm:pt modelId="{1AF4F901-226A-400C-A5F1-B9C426369881}" type="parTrans" cxnId="{E162C9E5-7A54-43A6-A27C-9DE028F3714D}">
      <dgm:prSet/>
      <dgm:spPr/>
      <dgm:t>
        <a:bodyPr/>
        <a:lstStyle/>
        <a:p>
          <a:pPr rtl="1"/>
          <a:endParaRPr lang="he-IL"/>
        </a:p>
      </dgm:t>
    </dgm:pt>
    <dgm:pt modelId="{E8C29D3D-313F-4AF5-94F0-3977E5792009}" type="sibTrans" cxnId="{E162C9E5-7A54-43A6-A27C-9DE028F3714D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61E214-5ACD-4370-B8E3-58A0A764F68C}" type="presOf" srcId="{E920F244-9F12-476C-8767-70D020C3D89D}" destId="{BFA607D0-FAA2-4A11-B92A-466788BF1797}" srcOrd="1" destOrd="0" presId="urn:microsoft.com/office/officeart/2005/8/layout/list1"/>
    <dgm:cxn modelId="{01A62BC2-8889-4B72-AE3B-219603A15762}" type="presOf" srcId="{393F6CCB-A6F0-4A59-B7FA-D81DF02B6B7C}" destId="{48EE1718-3320-41CB-B3D8-717910E43831}" srcOrd="0" destOrd="3" presId="urn:microsoft.com/office/officeart/2005/8/layout/list1"/>
    <dgm:cxn modelId="{C2B2FDD9-3486-41C0-B8AF-723C682766D3}" srcId="{E920F244-9F12-476C-8767-70D020C3D89D}" destId="{393F6CCB-A6F0-4A59-B7FA-D81DF02B6B7C}" srcOrd="3" destOrd="0" parTransId="{94D0A627-7BFD-4CDE-B086-D49F3AE81B16}" sibTransId="{A0D064C9-BE86-42E1-BD49-FAC403198EB8}"/>
    <dgm:cxn modelId="{646076E5-D2BD-49D8-A832-F0738A028624}" type="presOf" srcId="{E920F244-9F12-476C-8767-70D020C3D89D}" destId="{28F41C16-0202-4A12-B94B-BCEFEF1FB4CF}" srcOrd="0" destOrd="0" presId="urn:microsoft.com/office/officeart/2005/8/layout/list1"/>
    <dgm:cxn modelId="{503BB878-9065-4125-B413-92B1A313E44B}" type="presOf" srcId="{966B75FC-E735-4544-B10E-A6B78A0B3667}" destId="{48EE1718-3320-41CB-B3D8-717910E43831}" srcOrd="0" destOrd="0" presId="urn:microsoft.com/office/officeart/2005/8/layout/list1"/>
    <dgm:cxn modelId="{A907D40F-736C-407A-8AEC-A30DC3626DF3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F90A8F90-B08D-40BA-B50A-8A633ABEB872}" type="presOf" srcId="{0F1BD40E-DBE8-4FAD-A463-9EAAF7CBAF93}" destId="{48EE1718-3320-41CB-B3D8-717910E43831}" srcOrd="0" destOrd="2" presId="urn:microsoft.com/office/officeart/2005/8/layout/list1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DD708517-E383-4C50-9872-06E42E307AE2}" type="presOf" srcId="{945C783B-1C79-4904-8E65-D11E033A0D41}" destId="{48EE1718-3320-41CB-B3D8-717910E43831}" srcOrd="0" destOrd="1" presId="urn:microsoft.com/office/officeart/2005/8/layout/list1"/>
    <dgm:cxn modelId="{E162C9E5-7A54-43A6-A27C-9DE028F3714D}" srcId="{E920F244-9F12-476C-8767-70D020C3D89D}" destId="{B0A548B9-1063-4789-878B-C1807B5E9663}" srcOrd="4" destOrd="0" parTransId="{1AF4F901-226A-400C-A5F1-B9C426369881}" sibTransId="{E8C29D3D-313F-4AF5-94F0-3977E5792009}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97AAF444-369A-4057-AEE6-25DEC6AAE73C}" type="presOf" srcId="{B0A548B9-1063-4789-878B-C1807B5E9663}" destId="{48EE1718-3320-41CB-B3D8-717910E43831}" srcOrd="0" destOrd="4" presId="urn:microsoft.com/office/officeart/2005/8/layout/list1"/>
    <dgm:cxn modelId="{A06EBDB4-B344-4CDC-92E7-E6BE37443C88}" type="presParOf" srcId="{28C1813A-A28F-4913-81A2-743A11E9C2A0}" destId="{BCF05771-576E-4374-859E-D0C66882F64F}" srcOrd="0" destOrd="0" presId="urn:microsoft.com/office/officeart/2005/8/layout/list1"/>
    <dgm:cxn modelId="{4CDC3C07-C2EF-42B1-8425-151CEF663492}" type="presParOf" srcId="{BCF05771-576E-4374-859E-D0C66882F64F}" destId="{28F41C16-0202-4A12-B94B-BCEFEF1FB4CF}" srcOrd="0" destOrd="0" presId="urn:microsoft.com/office/officeart/2005/8/layout/list1"/>
    <dgm:cxn modelId="{317A9E3D-D4FA-4C39-98BC-483E24AB5E14}" type="presParOf" srcId="{BCF05771-576E-4374-859E-D0C66882F64F}" destId="{BFA607D0-FAA2-4A11-B92A-466788BF1797}" srcOrd="1" destOrd="0" presId="urn:microsoft.com/office/officeart/2005/8/layout/list1"/>
    <dgm:cxn modelId="{410C58B9-425B-47A3-9356-745EE14E622B}" type="presParOf" srcId="{28C1813A-A28F-4913-81A2-743A11E9C2A0}" destId="{FBD4945B-37D8-4610-83C7-62CF45BB7713}" srcOrd="1" destOrd="0" presId="urn:microsoft.com/office/officeart/2005/8/layout/list1"/>
    <dgm:cxn modelId="{E1FDCC76-84BC-416D-B11F-F76412F4538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employee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# Id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* Last name</a:t>
          </a:r>
          <a:endParaRPr lang="he-IL" sz="20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* First name</a:t>
          </a:r>
          <a:endParaRPr lang="he-IL" sz="2000" dirty="0"/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* </a:t>
          </a:r>
          <a:r>
            <a:rPr lang="en-US" sz="2000" dirty="0" err="1"/>
            <a:t>departmentId</a:t>
          </a:r>
          <a:endParaRPr lang="he-IL" sz="2000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2FDD9-3486-41C0-B8AF-723C682766D3}" srcId="{E920F244-9F12-476C-8767-70D020C3D89D}" destId="{393F6CCB-A6F0-4A59-B7FA-D81DF02B6B7C}" srcOrd="3" destOrd="0" parTransId="{94D0A627-7BFD-4CDE-B086-D49F3AE81B16}" sibTransId="{A0D064C9-BE86-42E1-BD49-FAC403198EB8}"/>
    <dgm:cxn modelId="{BFC437C8-92C3-4563-8E13-85C042C08A5B}" type="presOf" srcId="{945C783B-1C79-4904-8E65-D11E033A0D41}" destId="{48EE1718-3320-41CB-B3D8-717910E43831}" srcOrd="0" destOrd="1" presId="urn:microsoft.com/office/officeart/2005/8/layout/list1"/>
    <dgm:cxn modelId="{55D2CD3F-862C-45E8-A82A-72F3CDE42C78}" type="presOf" srcId="{966B75FC-E735-4544-B10E-A6B78A0B3667}" destId="{48EE1718-3320-41CB-B3D8-717910E43831}" srcOrd="0" destOrd="0" presId="urn:microsoft.com/office/officeart/2005/8/layout/list1"/>
    <dgm:cxn modelId="{7D79DB16-DA26-4BF5-A45E-DCAE660E7F13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794FF2C6-3E1B-494D-BDE1-E357309FA4C7}" type="presOf" srcId="{393F6CCB-A6F0-4A59-B7FA-D81DF02B6B7C}" destId="{48EE1718-3320-41CB-B3D8-717910E43831}" srcOrd="0" destOrd="3" presId="urn:microsoft.com/office/officeart/2005/8/layout/list1"/>
    <dgm:cxn modelId="{3C5DECC6-8F38-4FB4-9006-4A89A3228816}" type="presOf" srcId="{BD2417A7-D3B4-4D3F-9C36-2284FA4CFCDE}" destId="{28C1813A-A28F-4913-81A2-743A11E9C2A0}" srcOrd="0" destOrd="0" presId="urn:microsoft.com/office/officeart/2005/8/layout/list1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2C75D3C9-5A7D-41BF-AFCD-BA3AF242B3F8}" type="presOf" srcId="{E920F244-9F12-476C-8767-70D020C3D89D}" destId="{28F41C16-0202-4A12-B94B-BCEFEF1FB4CF}" srcOrd="0" destOrd="0" presId="urn:microsoft.com/office/officeart/2005/8/layout/list1"/>
    <dgm:cxn modelId="{AF5843E1-A271-442E-9212-BE570131F890}" type="presOf" srcId="{0F1BD40E-DBE8-4FAD-A463-9EAAF7CBAF93}" destId="{48EE1718-3320-41CB-B3D8-717910E43831}" srcOrd="0" destOrd="2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BA7AE5F9-DE8A-492F-A398-2C551159C98F}" type="presParOf" srcId="{28C1813A-A28F-4913-81A2-743A11E9C2A0}" destId="{BCF05771-576E-4374-859E-D0C66882F64F}" srcOrd="0" destOrd="0" presId="urn:microsoft.com/office/officeart/2005/8/layout/list1"/>
    <dgm:cxn modelId="{76B504A5-EA0D-4823-828C-089B05FF7803}" type="presParOf" srcId="{BCF05771-576E-4374-859E-D0C66882F64F}" destId="{28F41C16-0202-4A12-B94B-BCEFEF1FB4CF}" srcOrd="0" destOrd="0" presId="urn:microsoft.com/office/officeart/2005/8/layout/list1"/>
    <dgm:cxn modelId="{5B420C40-37B8-4669-A76E-2631C7213A50}" type="presParOf" srcId="{BCF05771-576E-4374-859E-D0C66882F64F}" destId="{BFA607D0-FAA2-4A11-B92A-466788BF1797}" srcOrd="1" destOrd="0" presId="urn:microsoft.com/office/officeart/2005/8/layout/list1"/>
    <dgm:cxn modelId="{ECC7D7E2-78FB-4C44-88D3-5B7D47570160}" type="presParOf" srcId="{28C1813A-A28F-4913-81A2-743A11E9C2A0}" destId="{FBD4945B-37D8-4610-83C7-62CF45BB7713}" srcOrd="1" destOrd="0" presId="urn:microsoft.com/office/officeart/2005/8/layout/list1"/>
    <dgm:cxn modelId="{20C5C7B3-A881-4BE4-BB63-B97D8620E1EF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department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# </a:t>
          </a:r>
          <a:r>
            <a:rPr lang="en-US" sz="2000" dirty="0" err="1"/>
            <a:t>departmentId</a:t>
          </a:r>
          <a:endParaRPr lang="he-IL" sz="20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 custT="1"/>
      <dgm:spPr/>
      <dgm:t>
        <a:bodyPr/>
        <a:lstStyle/>
        <a:p>
          <a:pPr rtl="0">
            <a:buNone/>
          </a:pPr>
          <a:r>
            <a:rPr lang="en-US" sz="2000" dirty="0"/>
            <a:t>* </a:t>
          </a:r>
          <a:r>
            <a:rPr lang="en-US" sz="2000" dirty="0" err="1"/>
            <a:t>departmentName</a:t>
          </a:r>
          <a:endParaRPr lang="he-IL" sz="2000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2FDD9-3486-41C0-B8AF-723C682766D3}" srcId="{E920F244-9F12-476C-8767-70D020C3D89D}" destId="{393F6CCB-A6F0-4A59-B7FA-D81DF02B6B7C}" srcOrd="1" destOrd="0" parTransId="{94D0A627-7BFD-4CDE-B086-D49F3AE81B16}" sibTransId="{A0D064C9-BE86-42E1-BD49-FAC403198EB8}"/>
    <dgm:cxn modelId="{4291D8C7-EE2F-46C6-8915-0192BE40A291}" type="presOf" srcId="{BD2417A7-D3B4-4D3F-9C36-2284FA4CFCDE}" destId="{28C1813A-A28F-4913-81A2-743A11E9C2A0}" srcOrd="0" destOrd="0" presId="urn:microsoft.com/office/officeart/2005/8/layout/list1"/>
    <dgm:cxn modelId="{60361040-9A89-489E-8FBF-49956ED48988}" type="presOf" srcId="{966B75FC-E735-4544-B10E-A6B78A0B3667}" destId="{48EE1718-3320-41CB-B3D8-717910E43831}" srcOrd="0" destOrd="0" presId="urn:microsoft.com/office/officeart/2005/8/layout/list1"/>
    <dgm:cxn modelId="{57236653-318F-4478-AE72-7A7B9CEE883F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78914436-A98F-43A5-8E42-FD2518EAEC75}" type="presOf" srcId="{E920F244-9F12-476C-8767-70D020C3D89D}" destId="{BFA607D0-FAA2-4A11-B92A-466788BF1797}" srcOrd="1" destOrd="0" presId="urn:microsoft.com/office/officeart/2005/8/layout/list1"/>
    <dgm:cxn modelId="{0F6FF2FA-8EEC-47BB-916D-532B0FC6696C}" type="presOf" srcId="{393F6CCB-A6F0-4A59-B7FA-D81DF02B6B7C}" destId="{48EE1718-3320-41CB-B3D8-717910E43831}" srcOrd="0" destOrd="1" presId="urn:microsoft.com/office/officeart/2005/8/layout/list1"/>
    <dgm:cxn modelId="{C180DA0B-179F-425F-93EC-B3457CE95C4B}" type="presParOf" srcId="{28C1813A-A28F-4913-81A2-743A11E9C2A0}" destId="{BCF05771-576E-4374-859E-D0C66882F64F}" srcOrd="0" destOrd="0" presId="urn:microsoft.com/office/officeart/2005/8/layout/list1"/>
    <dgm:cxn modelId="{57825A18-4EC7-4D89-9F10-96E59BCD4A92}" type="presParOf" srcId="{BCF05771-576E-4374-859E-D0C66882F64F}" destId="{28F41C16-0202-4A12-B94B-BCEFEF1FB4CF}" srcOrd="0" destOrd="0" presId="urn:microsoft.com/office/officeart/2005/8/layout/list1"/>
    <dgm:cxn modelId="{54D313E7-82C9-47EC-A2D4-41094340F08A}" type="presParOf" srcId="{BCF05771-576E-4374-859E-D0C66882F64F}" destId="{BFA607D0-FAA2-4A11-B92A-466788BF1797}" srcOrd="1" destOrd="0" presId="urn:microsoft.com/office/officeart/2005/8/layout/list1"/>
    <dgm:cxn modelId="{681A418B-9AD5-4A4B-B732-53F9D9B05FDA}" type="presParOf" srcId="{28C1813A-A28F-4913-81A2-743A11E9C2A0}" destId="{FBD4945B-37D8-4610-83C7-62CF45BB7713}" srcOrd="1" destOrd="0" presId="urn:microsoft.com/office/officeart/2005/8/layout/list1"/>
    <dgm:cxn modelId="{445D70E2-04A8-4948-B414-3AF5FB8EFD3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he-IL" dirty="0"/>
            <a:t>עמדות עבודה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#</a:t>
          </a:r>
          <a:r>
            <a:rPr lang="he-IL" dirty="0"/>
            <a:t> מס' עמדה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סוג מחשב</a:t>
          </a:r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7A5B075F-7CFA-4F15-AA68-62DF3367D49C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כתובת </a:t>
          </a:r>
          <a:r>
            <a:rPr lang="en-US" dirty="0"/>
            <a:t>IP</a:t>
          </a:r>
          <a:endParaRPr lang="he-IL" dirty="0"/>
        </a:p>
      </dgm:t>
    </dgm:pt>
    <dgm:pt modelId="{BD8E2C2D-13E4-4187-8F2F-6F342ED9936C}" type="par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35A58B6C-CC80-4FBF-8819-45F02A50227A}" type="sib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A32CC258-1DBA-440D-962A-17D15E55FBD8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o</a:t>
          </a:r>
          <a:r>
            <a:rPr lang="he-IL" dirty="0"/>
            <a:t> גודל מסך</a:t>
          </a:r>
        </a:p>
      </dgm:t>
    </dgm:pt>
    <dgm:pt modelId="{07CD5E22-19DE-4095-BCAC-3EB943396FD3}" type="sibTrans" cxnId="{CED57D0C-FD7D-47C4-8445-21F51732886D}">
      <dgm:prSet/>
      <dgm:spPr/>
      <dgm:t>
        <a:bodyPr/>
        <a:lstStyle/>
        <a:p>
          <a:pPr rtl="1"/>
          <a:endParaRPr lang="he-IL"/>
        </a:p>
      </dgm:t>
    </dgm:pt>
    <dgm:pt modelId="{49DF4FD2-5FE4-424E-8EF7-A3197B903BB5}" type="parTrans" cxnId="{CED57D0C-FD7D-47C4-8445-21F51732886D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65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20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EC0DA-8495-43B3-8116-1F7208BCEBAE}" srcId="{E920F244-9F12-476C-8767-70D020C3D89D}" destId="{7A5B075F-7CFA-4F15-AA68-62DF3367D49C}" srcOrd="2" destOrd="0" parTransId="{BD8E2C2D-13E4-4187-8F2F-6F342ED9936C}" sibTransId="{35A58B6C-CC80-4FBF-8819-45F02A50227A}"/>
    <dgm:cxn modelId="{87E2632F-35E8-40DA-98C5-93E5E9C4648C}" type="presOf" srcId="{E920F244-9F12-476C-8767-70D020C3D89D}" destId="{BFA607D0-FAA2-4A11-B92A-466788BF1797}" srcOrd="1" destOrd="0" presId="urn:microsoft.com/office/officeart/2005/8/layout/list1"/>
    <dgm:cxn modelId="{CED57D0C-FD7D-47C4-8445-21F51732886D}" srcId="{E920F244-9F12-476C-8767-70D020C3D89D}" destId="{A32CC258-1DBA-440D-962A-17D15E55FBD8}" srcOrd="3" destOrd="0" parTransId="{49DF4FD2-5FE4-424E-8EF7-A3197B903BB5}" sibTransId="{07CD5E22-19DE-4095-BCAC-3EB943396FD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FA78F023-FC4E-4AF9-AD5D-2900D8E1C676}" type="presOf" srcId="{E920F244-9F12-476C-8767-70D020C3D89D}" destId="{28F41C16-0202-4A12-B94B-BCEFEF1FB4CF}" srcOrd="0" destOrd="0" presId="urn:microsoft.com/office/officeart/2005/8/layout/list1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742467F6-FF9E-43B2-8514-2E93C3660AFC}" type="presOf" srcId="{BD2417A7-D3B4-4D3F-9C36-2284FA4CFCDE}" destId="{28C1813A-A28F-4913-81A2-743A11E9C2A0}" srcOrd="0" destOrd="0" presId="urn:microsoft.com/office/officeart/2005/8/layout/list1"/>
    <dgm:cxn modelId="{CF17AB4D-7FF3-4392-AB65-C4019056170C}" type="presOf" srcId="{945C783B-1C79-4904-8E65-D11E033A0D41}" destId="{48EE1718-3320-41CB-B3D8-717910E43831}" srcOrd="0" destOrd="1" presId="urn:microsoft.com/office/officeart/2005/8/layout/list1"/>
    <dgm:cxn modelId="{CBC1B805-9DEB-4547-ABCD-0B35B1AE0B62}" type="presOf" srcId="{7A5B075F-7CFA-4F15-AA68-62DF3367D49C}" destId="{48EE1718-3320-41CB-B3D8-717910E43831}" srcOrd="0" destOrd="2" presId="urn:microsoft.com/office/officeart/2005/8/layout/list1"/>
    <dgm:cxn modelId="{E85D3A32-BF1D-4E59-A269-3E3DB5634E46}" type="presOf" srcId="{966B75FC-E735-4544-B10E-A6B78A0B3667}" destId="{48EE1718-3320-41CB-B3D8-717910E43831}" srcOrd="0" destOrd="0" presId="urn:microsoft.com/office/officeart/2005/8/layout/list1"/>
    <dgm:cxn modelId="{8A8E49E5-A9DF-4213-A9A8-F3F1E184CEC0}" type="presOf" srcId="{A32CC258-1DBA-440D-962A-17D15E55FBD8}" destId="{48EE1718-3320-41CB-B3D8-717910E43831}" srcOrd="0" destOrd="3" presId="urn:microsoft.com/office/officeart/2005/8/layout/list1"/>
    <dgm:cxn modelId="{684DF6B0-DF5C-47B5-A8D1-9B38D6F61B2F}" type="presParOf" srcId="{28C1813A-A28F-4913-81A2-743A11E9C2A0}" destId="{BCF05771-576E-4374-859E-D0C66882F64F}" srcOrd="0" destOrd="0" presId="urn:microsoft.com/office/officeart/2005/8/layout/list1"/>
    <dgm:cxn modelId="{D12CD95C-9E29-4573-9E6C-6410F326CFBD}" type="presParOf" srcId="{BCF05771-576E-4374-859E-D0C66882F64F}" destId="{28F41C16-0202-4A12-B94B-BCEFEF1FB4CF}" srcOrd="0" destOrd="0" presId="urn:microsoft.com/office/officeart/2005/8/layout/list1"/>
    <dgm:cxn modelId="{F134EBD0-B676-4C1C-BD59-A46D16446AAC}" type="presParOf" srcId="{BCF05771-576E-4374-859E-D0C66882F64F}" destId="{BFA607D0-FAA2-4A11-B92A-466788BF1797}" srcOrd="1" destOrd="0" presId="urn:microsoft.com/office/officeart/2005/8/layout/list1"/>
    <dgm:cxn modelId="{55F6F4AB-65EF-4C4A-882C-0B0AA67068AF}" type="presParOf" srcId="{28C1813A-A28F-4913-81A2-743A11E9C2A0}" destId="{FBD4945B-37D8-4610-83C7-62CF45BB7713}" srcOrd="1" destOrd="0" presId="urn:microsoft.com/office/officeart/2005/8/layout/list1"/>
    <dgm:cxn modelId="{F3367D72-CD4E-464C-9488-7EA39AEDE12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centers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rtl="0">
            <a:buNone/>
          </a:pPr>
          <a:r>
            <a:rPr lang="en-US" dirty="0"/>
            <a:t># area Id</a:t>
          </a:r>
          <a:endParaRPr lang="he-IL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/>
      <dgm:spPr/>
      <dgm:t>
        <a:bodyPr/>
        <a:lstStyle/>
        <a:p>
          <a:pPr rtl="0">
            <a:buNone/>
          </a:pPr>
          <a:r>
            <a:rPr lang="en-US" dirty="0"/>
            <a:t># district code</a:t>
          </a:r>
          <a:endParaRPr lang="he-IL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/>
      <dgm:spPr/>
      <dgm:t>
        <a:bodyPr/>
        <a:lstStyle/>
        <a:p>
          <a:pPr rtl="0">
            <a:buNone/>
          </a:pPr>
          <a:r>
            <a:rPr lang="en-US" dirty="0"/>
            <a:t># area name</a:t>
          </a:r>
          <a:endParaRPr lang="he-IL" dirty="0"/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/>
      <dgm:spPr/>
      <dgm:t>
        <a:bodyPr/>
        <a:lstStyle/>
        <a:p>
          <a:pPr rtl="0">
            <a:buNone/>
          </a:pPr>
          <a:r>
            <a:rPr lang="en-US" dirty="0"/>
            <a:t>* center Name</a:t>
          </a:r>
          <a:endParaRPr lang="he-IL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7EC8D-5491-4B80-84D3-8820F931F82C}" type="presOf" srcId="{945C783B-1C79-4904-8E65-D11E033A0D41}" destId="{48EE1718-3320-41CB-B3D8-717910E43831}" srcOrd="0" destOrd="1" presId="urn:microsoft.com/office/officeart/2005/8/layout/list1"/>
    <dgm:cxn modelId="{18010E03-2239-42B0-B954-20B7AE92C816}" type="presOf" srcId="{966B75FC-E735-4544-B10E-A6B78A0B3667}" destId="{48EE1718-3320-41CB-B3D8-717910E43831}" srcOrd="0" destOrd="0" presId="urn:microsoft.com/office/officeart/2005/8/layout/list1"/>
    <dgm:cxn modelId="{3E298557-1614-4FAD-A2A3-1B67B85E4A75}" type="presOf" srcId="{BD2417A7-D3B4-4D3F-9C36-2284FA4CFCDE}" destId="{28C1813A-A28F-4913-81A2-743A11E9C2A0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02890C16-8C5B-4524-91E7-12AB0C3D0FCA}" type="presOf" srcId="{E920F244-9F12-476C-8767-70D020C3D89D}" destId="{BFA607D0-FAA2-4A11-B92A-466788BF1797}" srcOrd="1" destOrd="0" presId="urn:microsoft.com/office/officeart/2005/8/layout/list1"/>
    <dgm:cxn modelId="{E1921C03-6EA4-4C62-84F6-F9418C497A53}" type="presOf" srcId="{E920F244-9F12-476C-8767-70D020C3D89D}" destId="{28F41C16-0202-4A12-B94B-BCEFEF1FB4CF}" srcOrd="0" destOrd="0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C2B2FDD9-3486-41C0-B8AF-723C682766D3}" srcId="{E920F244-9F12-476C-8767-70D020C3D89D}" destId="{393F6CCB-A6F0-4A59-B7FA-D81DF02B6B7C}" srcOrd="3" destOrd="0" parTransId="{94D0A627-7BFD-4CDE-B086-D49F3AE81B16}" sibTransId="{A0D064C9-BE86-42E1-BD49-FAC403198EB8}"/>
    <dgm:cxn modelId="{BE206884-137C-42D8-ADE8-D6B57939EDCE}" type="presOf" srcId="{0F1BD40E-DBE8-4FAD-A463-9EAAF7CBAF93}" destId="{48EE1718-3320-41CB-B3D8-717910E43831}" srcOrd="0" destOrd="2" presId="urn:microsoft.com/office/officeart/2005/8/layout/list1"/>
    <dgm:cxn modelId="{3353E465-E582-4298-B4E5-85BBCE50D7A4}" type="presOf" srcId="{393F6CCB-A6F0-4A59-B7FA-D81DF02B6B7C}" destId="{48EE1718-3320-41CB-B3D8-717910E43831}" srcOrd="0" destOrd="3" presId="urn:microsoft.com/office/officeart/2005/8/layout/list1"/>
    <dgm:cxn modelId="{6818E84B-A95D-42F0-A6AB-ABDED98530BC}" type="presParOf" srcId="{28C1813A-A28F-4913-81A2-743A11E9C2A0}" destId="{BCF05771-576E-4374-859E-D0C66882F64F}" srcOrd="0" destOrd="0" presId="urn:microsoft.com/office/officeart/2005/8/layout/list1"/>
    <dgm:cxn modelId="{EE7B3BAB-113A-472E-A68E-FD4368BED07B}" type="presParOf" srcId="{BCF05771-576E-4374-859E-D0C66882F64F}" destId="{28F41C16-0202-4A12-B94B-BCEFEF1FB4CF}" srcOrd="0" destOrd="0" presId="urn:microsoft.com/office/officeart/2005/8/layout/list1"/>
    <dgm:cxn modelId="{B819D1F9-AF41-4D8F-BE62-37988F39EC88}" type="presParOf" srcId="{BCF05771-576E-4374-859E-D0C66882F64F}" destId="{BFA607D0-FAA2-4A11-B92A-466788BF1797}" srcOrd="1" destOrd="0" presId="urn:microsoft.com/office/officeart/2005/8/layout/list1"/>
    <dgm:cxn modelId="{59F7D74D-8E77-46ED-AEB9-6521CE42FAB5}" type="presParOf" srcId="{28C1813A-A28F-4913-81A2-743A11E9C2A0}" destId="{FBD4945B-37D8-4610-83C7-62CF45BB7713}" srcOrd="1" destOrd="0" presId="urn:microsoft.com/office/officeart/2005/8/layout/list1"/>
    <dgm:cxn modelId="{60711390-88BD-4981-A8F2-D478D80B43C7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centers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rtl="0">
            <a:buNone/>
          </a:pPr>
          <a:r>
            <a:rPr lang="en-US" dirty="0"/>
            <a:t># area Id</a:t>
          </a:r>
          <a:endParaRPr lang="he-IL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/>
      <dgm:spPr/>
      <dgm:t>
        <a:bodyPr/>
        <a:lstStyle/>
        <a:p>
          <a:pPr rtl="0">
            <a:buNone/>
          </a:pPr>
          <a:r>
            <a:rPr lang="en-US" dirty="0"/>
            <a:t># district code</a:t>
          </a:r>
          <a:endParaRPr lang="he-IL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/>
      <dgm:spPr/>
      <dgm:t>
        <a:bodyPr/>
        <a:lstStyle/>
        <a:p>
          <a:pPr rtl="0">
            <a:buNone/>
          </a:pPr>
          <a:r>
            <a:rPr lang="en-US" dirty="0"/>
            <a:t>* </a:t>
          </a:r>
          <a:r>
            <a:rPr lang="en-US" dirty="0" err="1"/>
            <a:t>centerName</a:t>
          </a:r>
          <a:endParaRPr lang="he-IL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2FDD9-3486-41C0-B8AF-723C682766D3}" srcId="{E920F244-9F12-476C-8767-70D020C3D89D}" destId="{393F6CCB-A6F0-4A59-B7FA-D81DF02B6B7C}" srcOrd="2" destOrd="0" parTransId="{94D0A627-7BFD-4CDE-B086-D49F3AE81B16}" sibTransId="{A0D064C9-BE86-42E1-BD49-FAC403198EB8}"/>
    <dgm:cxn modelId="{E6C18C99-9497-48A8-9DA5-434D649AB4EF}" type="presOf" srcId="{0F1BD40E-DBE8-4FAD-A463-9EAAF7CBAF93}" destId="{48EE1718-3320-41CB-B3D8-717910E43831}" srcOrd="0" destOrd="1" presId="urn:microsoft.com/office/officeart/2005/8/layout/list1"/>
    <dgm:cxn modelId="{0D468C77-AD49-46D0-9A82-3F69D43EE972}" type="presOf" srcId="{BD2417A7-D3B4-4D3F-9C36-2284FA4CFCDE}" destId="{28C1813A-A28F-4913-81A2-743A11E9C2A0}" srcOrd="0" destOrd="0" presId="urn:microsoft.com/office/officeart/2005/8/layout/list1"/>
    <dgm:cxn modelId="{E2D086D9-85E7-4D4E-992E-AC9E4325545B}" type="presOf" srcId="{966B75FC-E735-4544-B10E-A6B78A0B3667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365C6136-1951-42D4-B61E-CE5BECBA14E2}" type="presOf" srcId="{E920F244-9F12-476C-8767-70D020C3D89D}" destId="{BFA607D0-FAA2-4A11-B92A-466788BF1797}" srcOrd="1" destOrd="0" presId="urn:microsoft.com/office/officeart/2005/8/layout/list1"/>
    <dgm:cxn modelId="{41F79F27-4BBB-4958-8FA8-EAE8C3F932E9}" type="presOf" srcId="{393F6CCB-A6F0-4A59-B7FA-D81DF02B6B7C}" destId="{48EE1718-3320-41CB-B3D8-717910E43831}" srcOrd="0" destOrd="2" presId="urn:microsoft.com/office/officeart/2005/8/layout/list1"/>
    <dgm:cxn modelId="{533F965A-C1D0-4BFC-B442-7707307D0911}" type="presOf" srcId="{E920F244-9F12-476C-8767-70D020C3D89D}" destId="{28F41C16-0202-4A12-B94B-BCEFEF1FB4CF}" srcOrd="0" destOrd="0" presId="urn:microsoft.com/office/officeart/2005/8/layout/list1"/>
    <dgm:cxn modelId="{EE0F55BD-16EB-445D-B8A8-A69828780E7C}" srcId="{E920F244-9F12-476C-8767-70D020C3D89D}" destId="{0F1BD40E-DBE8-4FAD-A463-9EAAF7CBAF93}" srcOrd="1" destOrd="0" parTransId="{210E93F7-5666-40B5-9409-E2614AD1099F}" sibTransId="{5BEB0FDD-213A-4BE7-B29A-DFD8514D3BB9}"/>
    <dgm:cxn modelId="{EA3B4A02-D056-4C90-AAEF-10E438F80156}" type="presParOf" srcId="{28C1813A-A28F-4913-81A2-743A11E9C2A0}" destId="{BCF05771-576E-4374-859E-D0C66882F64F}" srcOrd="0" destOrd="0" presId="urn:microsoft.com/office/officeart/2005/8/layout/list1"/>
    <dgm:cxn modelId="{0227E27D-E3EC-4B65-8F38-452AD737CEF6}" type="presParOf" srcId="{BCF05771-576E-4374-859E-D0C66882F64F}" destId="{28F41C16-0202-4A12-B94B-BCEFEF1FB4CF}" srcOrd="0" destOrd="0" presId="urn:microsoft.com/office/officeart/2005/8/layout/list1"/>
    <dgm:cxn modelId="{5D4A1E11-FC85-426F-BA8F-5E13C19CBB28}" type="presParOf" srcId="{BCF05771-576E-4374-859E-D0C66882F64F}" destId="{BFA607D0-FAA2-4A11-B92A-466788BF1797}" srcOrd="1" destOrd="0" presId="urn:microsoft.com/office/officeart/2005/8/layout/list1"/>
    <dgm:cxn modelId="{2B728A54-1FEB-4AE6-80D1-80DEAE98FF11}" type="presParOf" srcId="{28C1813A-A28F-4913-81A2-743A11E9C2A0}" destId="{FBD4945B-37D8-4610-83C7-62CF45BB7713}" srcOrd="1" destOrd="0" presId="urn:microsoft.com/office/officeart/2005/8/layout/list1"/>
    <dgm:cxn modelId="{E0D7A518-4659-4F06-97CF-CDC636B867C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en-US" sz="2000" dirty="0"/>
            <a:t>area</a:t>
          </a:r>
          <a:endParaRPr lang="he-IL" sz="2000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2400" dirty="0"/>
            <a:t># area Id</a:t>
          </a:r>
          <a:endParaRPr lang="he-IL" sz="24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2400" dirty="0"/>
            <a:t>* </a:t>
          </a:r>
          <a:r>
            <a:rPr lang="en-US" sz="2400" dirty="0" err="1"/>
            <a:t>areaName</a:t>
          </a:r>
          <a:endParaRPr lang="he-IL" sz="24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56537" custScaleY="114760" custLinFactX="9261" custLinFactNeighborX="100000" custLinFactNeighborY="-478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D87F38-5AEF-427B-BAE9-CED0509E912F}" type="presOf" srcId="{0F1BD40E-DBE8-4FAD-A463-9EAAF7CBAF93}" destId="{48EE1718-3320-41CB-B3D8-717910E43831}" srcOrd="0" destOrd="1" presId="urn:microsoft.com/office/officeart/2005/8/layout/list1"/>
    <dgm:cxn modelId="{E9ADA2F3-C845-444D-914B-820CCCBC7136}" type="presOf" srcId="{E920F244-9F12-476C-8767-70D020C3D89D}" destId="{28F41C16-0202-4A12-B94B-BCEFEF1FB4CF}" srcOrd="0" destOrd="0" presId="urn:microsoft.com/office/officeart/2005/8/layout/list1"/>
    <dgm:cxn modelId="{DBA0F3EE-34D8-4DB3-8041-B1BD4014E219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227C18-FA15-4A27-BC2B-4F174F4148BB}" type="presOf" srcId="{E920F244-9F12-476C-8767-70D020C3D89D}" destId="{BFA607D0-FAA2-4A11-B92A-466788BF1797}" srcOrd="1" destOrd="0" presId="urn:microsoft.com/office/officeart/2005/8/layout/list1"/>
    <dgm:cxn modelId="{1255305D-B691-412B-8B9E-43D9A2D712E6}" type="presOf" srcId="{966B75FC-E735-4544-B10E-A6B78A0B3667}" destId="{48EE1718-3320-41CB-B3D8-717910E43831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EE0F55BD-16EB-445D-B8A8-A69828780E7C}" srcId="{E920F244-9F12-476C-8767-70D020C3D89D}" destId="{0F1BD40E-DBE8-4FAD-A463-9EAAF7CBAF93}" srcOrd="1" destOrd="0" parTransId="{210E93F7-5666-40B5-9409-E2614AD1099F}" sibTransId="{5BEB0FDD-213A-4BE7-B29A-DFD8514D3BB9}"/>
    <dgm:cxn modelId="{8AB65A08-E376-4710-95D8-7CF005435DCB}" type="presParOf" srcId="{28C1813A-A28F-4913-81A2-743A11E9C2A0}" destId="{BCF05771-576E-4374-859E-D0C66882F64F}" srcOrd="0" destOrd="0" presId="urn:microsoft.com/office/officeart/2005/8/layout/list1"/>
    <dgm:cxn modelId="{3EE1D04B-43F6-4CBE-95BC-E07132399125}" type="presParOf" srcId="{BCF05771-576E-4374-859E-D0C66882F64F}" destId="{28F41C16-0202-4A12-B94B-BCEFEF1FB4CF}" srcOrd="0" destOrd="0" presId="urn:microsoft.com/office/officeart/2005/8/layout/list1"/>
    <dgm:cxn modelId="{C34653CA-3A6A-4C1B-BF5B-9B604649A2B3}" type="presParOf" srcId="{BCF05771-576E-4374-859E-D0C66882F64F}" destId="{BFA607D0-FAA2-4A11-B92A-466788BF1797}" srcOrd="1" destOrd="0" presId="urn:microsoft.com/office/officeart/2005/8/layout/list1"/>
    <dgm:cxn modelId="{A61A444C-BC6B-48B4-99C6-95C211648993}" type="presParOf" srcId="{28C1813A-A28F-4913-81A2-743A11E9C2A0}" destId="{FBD4945B-37D8-4610-83C7-62CF45BB7713}" srcOrd="1" destOrd="0" presId="urn:microsoft.com/office/officeart/2005/8/layout/list1"/>
    <dgm:cxn modelId="{EAFC6CDA-F9A8-46E3-BCE4-05F78B32BEAA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en-US" sz="1800" dirty="0"/>
            <a:t>Employees</a:t>
          </a:r>
          <a:endParaRPr lang="he-IL" sz="1800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# </a:t>
          </a:r>
          <a:r>
            <a:rPr lang="en-US" sz="1600" dirty="0" err="1"/>
            <a:t>emp_id</a:t>
          </a:r>
          <a:endParaRPr lang="he-IL" sz="16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* </a:t>
          </a:r>
          <a:r>
            <a:rPr lang="en-US" sz="1600" dirty="0" err="1"/>
            <a:t>last_name</a:t>
          </a:r>
          <a:r>
            <a:rPr lang="en-US" sz="1600" dirty="0"/>
            <a:t> </a:t>
          </a:r>
          <a:endParaRPr lang="he-IL" sz="16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66B8A04-0A21-47DF-BC72-FD85D3894F92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o job</a:t>
          </a:r>
          <a:endParaRPr lang="he-IL" sz="1600" dirty="0"/>
        </a:p>
      </dgm:t>
    </dgm:pt>
    <dgm:pt modelId="{2846D1AF-FA80-4134-91E0-69EAFE3FE7E3}" type="parTrans" cxnId="{185CE2BA-E675-4CFD-BC70-2D63D15E6352}">
      <dgm:prSet/>
      <dgm:spPr/>
      <dgm:t>
        <a:bodyPr/>
        <a:lstStyle/>
        <a:p>
          <a:pPr rtl="1"/>
          <a:endParaRPr lang="he-IL"/>
        </a:p>
      </dgm:t>
    </dgm:pt>
    <dgm:pt modelId="{0D48D148-3682-4A43-9623-1C14C1DAA5A2}" type="sibTrans" cxnId="{185CE2BA-E675-4CFD-BC70-2D63D15E6352}">
      <dgm:prSet/>
      <dgm:spPr/>
      <dgm:t>
        <a:bodyPr/>
        <a:lstStyle/>
        <a:p>
          <a:pPr rtl="1"/>
          <a:endParaRPr lang="he-IL"/>
        </a:p>
      </dgm:t>
    </dgm:pt>
    <dgm:pt modelId="{C1EE3866-CE8B-4DE2-82FD-8DF7865CA944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* </a:t>
          </a:r>
          <a:r>
            <a:rPr lang="en-US" sz="1600" dirty="0" err="1"/>
            <a:t>first_name</a:t>
          </a:r>
          <a:endParaRPr lang="he-IL" sz="1600" dirty="0"/>
        </a:p>
      </dgm:t>
    </dgm:pt>
    <dgm:pt modelId="{02839845-B54B-4E02-940E-E83014B6A77C}" type="parTrans" cxnId="{A256D6D5-0B14-451C-A5E1-F3BB0A808380}">
      <dgm:prSet/>
      <dgm:spPr/>
      <dgm:t>
        <a:bodyPr/>
        <a:lstStyle/>
        <a:p>
          <a:pPr rtl="1"/>
          <a:endParaRPr lang="he-IL"/>
        </a:p>
      </dgm:t>
    </dgm:pt>
    <dgm:pt modelId="{1C0B48F6-C418-4186-9952-6BDCD3B26F74}" type="sibTrans" cxnId="{A256D6D5-0B14-451C-A5E1-F3BB0A808380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33361" custLinFactNeighborX="-25925" custLinFactNeighborY="-286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X="79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68EF8-C12D-41A0-8D20-6954B5E71533}" type="presOf" srcId="{0F1BD40E-DBE8-4FAD-A463-9EAAF7CBAF93}" destId="{48EE1718-3320-41CB-B3D8-717910E43831}" srcOrd="0" destOrd="2" presId="urn:microsoft.com/office/officeart/2005/8/layout/list1"/>
    <dgm:cxn modelId="{E4449588-433C-4BFB-8262-3324B1BF8A53}" type="presOf" srcId="{966B8A04-0A21-47DF-BC72-FD85D3894F92}" destId="{48EE1718-3320-41CB-B3D8-717910E43831}" srcOrd="0" destOrd="3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EB78CF15-D602-46BB-ABBE-199402550DC7}" type="presOf" srcId="{BD2417A7-D3B4-4D3F-9C36-2284FA4CFCDE}" destId="{28C1813A-A28F-4913-81A2-743A11E9C2A0}" srcOrd="0" destOrd="0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55B68B2A-ACCC-4D46-945F-54E3466DD276}" type="presOf" srcId="{E920F244-9F12-476C-8767-70D020C3D89D}" destId="{28F41C16-0202-4A12-B94B-BCEFEF1FB4CF}" srcOrd="0" destOrd="0" presId="urn:microsoft.com/office/officeart/2005/8/layout/list1"/>
    <dgm:cxn modelId="{5B0EBEDC-9018-4B72-B0DB-403886ED9C48}" type="presOf" srcId="{C1EE3866-CE8B-4DE2-82FD-8DF7865CA944}" destId="{48EE1718-3320-41CB-B3D8-717910E43831}" srcOrd="0" destOrd="1" presId="urn:microsoft.com/office/officeart/2005/8/layout/list1"/>
    <dgm:cxn modelId="{B9354F55-0D47-4B10-BC77-46614783DFD6}" type="presOf" srcId="{E920F244-9F12-476C-8767-70D020C3D89D}" destId="{BFA607D0-FAA2-4A11-B92A-466788BF1797}" srcOrd="1" destOrd="0" presId="urn:microsoft.com/office/officeart/2005/8/layout/list1"/>
    <dgm:cxn modelId="{E498E5CC-9351-469A-BA1F-333D6CCBA25F}" type="presOf" srcId="{966B75FC-E735-4544-B10E-A6B78A0B3667}" destId="{48EE1718-3320-41CB-B3D8-717910E43831}" srcOrd="0" destOrd="0" presId="urn:microsoft.com/office/officeart/2005/8/layout/list1"/>
    <dgm:cxn modelId="{A256D6D5-0B14-451C-A5E1-F3BB0A808380}" srcId="{E920F244-9F12-476C-8767-70D020C3D89D}" destId="{C1EE3866-CE8B-4DE2-82FD-8DF7865CA944}" srcOrd="1" destOrd="0" parTransId="{02839845-B54B-4E02-940E-E83014B6A77C}" sibTransId="{1C0B48F6-C418-4186-9952-6BDCD3B26F74}"/>
    <dgm:cxn modelId="{185CE2BA-E675-4CFD-BC70-2D63D15E6352}" srcId="{E920F244-9F12-476C-8767-70D020C3D89D}" destId="{966B8A04-0A21-47DF-BC72-FD85D3894F92}" srcOrd="3" destOrd="0" parTransId="{2846D1AF-FA80-4134-91E0-69EAFE3FE7E3}" sibTransId="{0D48D148-3682-4A43-9623-1C14C1DAA5A2}"/>
    <dgm:cxn modelId="{90EDF4DD-FDC0-466E-8BC1-29148BC58D6B}" type="presParOf" srcId="{28C1813A-A28F-4913-81A2-743A11E9C2A0}" destId="{BCF05771-576E-4374-859E-D0C66882F64F}" srcOrd="0" destOrd="0" presId="urn:microsoft.com/office/officeart/2005/8/layout/list1"/>
    <dgm:cxn modelId="{176881D8-2519-45F8-A04A-E6D48AC10E0E}" type="presParOf" srcId="{BCF05771-576E-4374-859E-D0C66882F64F}" destId="{28F41C16-0202-4A12-B94B-BCEFEF1FB4CF}" srcOrd="0" destOrd="0" presId="urn:microsoft.com/office/officeart/2005/8/layout/list1"/>
    <dgm:cxn modelId="{CF54CA22-95DA-4EBF-8E07-B2807816237D}" type="presParOf" srcId="{BCF05771-576E-4374-859E-D0C66882F64F}" destId="{BFA607D0-FAA2-4A11-B92A-466788BF1797}" srcOrd="1" destOrd="0" presId="urn:microsoft.com/office/officeart/2005/8/layout/list1"/>
    <dgm:cxn modelId="{52A0F716-8F89-4C97-A50D-296FF1A2E2D1}" type="presParOf" srcId="{28C1813A-A28F-4913-81A2-743A11E9C2A0}" destId="{FBD4945B-37D8-4610-83C7-62CF45BB7713}" srcOrd="1" destOrd="0" presId="urn:microsoft.com/office/officeart/2005/8/layout/list1"/>
    <dgm:cxn modelId="{BA13293A-7583-4E63-B111-179F4A294A5C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en-US" sz="1800" dirty="0"/>
            <a:t>departments</a:t>
          </a:r>
          <a:endParaRPr lang="he-IL" sz="1800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# </a:t>
          </a:r>
          <a:r>
            <a:rPr lang="en-US" sz="1800" dirty="0" err="1"/>
            <a:t>department_no</a:t>
          </a:r>
          <a:endParaRPr lang="he-IL" sz="18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* </a:t>
          </a:r>
          <a:r>
            <a:rPr lang="en-US" sz="1800" dirty="0" err="1"/>
            <a:t>department_Name</a:t>
          </a:r>
          <a:endParaRPr lang="he-IL" sz="18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49069" custLinFactNeighborX="23729" custLinFactNeighborY="-314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37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A1C04D-3087-4C3C-A466-33E0B3B9BDFB}" type="presOf" srcId="{E920F244-9F12-476C-8767-70D020C3D89D}" destId="{BFA607D0-FAA2-4A11-B92A-466788BF1797}" srcOrd="1" destOrd="0" presId="urn:microsoft.com/office/officeart/2005/8/layout/list1"/>
    <dgm:cxn modelId="{6C0C62CE-D9F4-4C67-823D-EB46093E3D46}" type="presOf" srcId="{E920F244-9F12-476C-8767-70D020C3D89D}" destId="{28F41C16-0202-4A12-B94B-BCEFEF1FB4CF}" srcOrd="0" destOrd="0" presId="urn:microsoft.com/office/officeart/2005/8/layout/list1"/>
    <dgm:cxn modelId="{BCFDD187-2DB1-44B5-BF30-3825F036CA63}" type="presOf" srcId="{BD2417A7-D3B4-4D3F-9C36-2284FA4CFCDE}" destId="{28C1813A-A28F-4913-81A2-743A11E9C2A0}" srcOrd="0" destOrd="0" presId="urn:microsoft.com/office/officeart/2005/8/layout/list1"/>
    <dgm:cxn modelId="{6C3BABA0-DD01-4C36-BA36-D20A62B99BF4}" type="presOf" srcId="{0F1BD40E-DBE8-4FAD-A463-9EAAF7CBAF93}" destId="{48EE1718-3320-41CB-B3D8-717910E43831}" srcOrd="0" destOrd="1" presId="urn:microsoft.com/office/officeart/2005/8/layout/list1"/>
    <dgm:cxn modelId="{4500C4C5-B9FB-4CAB-ACB0-AC0CC61814DE}" type="presOf" srcId="{966B75FC-E735-4544-B10E-A6B78A0B3667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EE0F55BD-16EB-445D-B8A8-A69828780E7C}" srcId="{E920F244-9F12-476C-8767-70D020C3D89D}" destId="{0F1BD40E-DBE8-4FAD-A463-9EAAF7CBAF93}" srcOrd="1" destOrd="0" parTransId="{210E93F7-5666-40B5-9409-E2614AD1099F}" sibTransId="{5BEB0FDD-213A-4BE7-B29A-DFD8514D3BB9}"/>
    <dgm:cxn modelId="{82643527-03B4-4328-88D5-110A54E470DA}" type="presParOf" srcId="{28C1813A-A28F-4913-81A2-743A11E9C2A0}" destId="{BCF05771-576E-4374-859E-D0C66882F64F}" srcOrd="0" destOrd="0" presId="urn:microsoft.com/office/officeart/2005/8/layout/list1"/>
    <dgm:cxn modelId="{5F64D145-873E-4EC5-89F5-19AF34F29BB0}" type="presParOf" srcId="{BCF05771-576E-4374-859E-D0C66882F64F}" destId="{28F41C16-0202-4A12-B94B-BCEFEF1FB4CF}" srcOrd="0" destOrd="0" presId="urn:microsoft.com/office/officeart/2005/8/layout/list1"/>
    <dgm:cxn modelId="{5243DC7A-747A-4DA8-8D5C-16B97A2D9BDB}" type="presParOf" srcId="{BCF05771-576E-4374-859E-D0C66882F64F}" destId="{BFA607D0-FAA2-4A11-B92A-466788BF1797}" srcOrd="1" destOrd="0" presId="urn:microsoft.com/office/officeart/2005/8/layout/list1"/>
    <dgm:cxn modelId="{C3F797E2-4AEC-4C0A-BC34-E42320495010}" type="presParOf" srcId="{28C1813A-A28F-4913-81A2-743A11E9C2A0}" destId="{FBD4945B-37D8-4610-83C7-62CF45BB7713}" srcOrd="1" destOrd="0" presId="urn:microsoft.com/office/officeart/2005/8/layout/list1"/>
    <dgm:cxn modelId="{08139F8B-2F91-47A9-B82C-060777FD31A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en-US" dirty="0"/>
            <a:t>students</a:t>
          </a:r>
          <a:endParaRPr lang="he-IL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# </a:t>
          </a:r>
          <a:r>
            <a:rPr lang="en-US" sz="1800" dirty="0" err="1"/>
            <a:t>student_Id</a:t>
          </a:r>
          <a:endParaRPr lang="he-IL" sz="18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* </a:t>
          </a:r>
          <a:r>
            <a:rPr lang="en-US" sz="1800" dirty="0" err="1"/>
            <a:t>first_name</a:t>
          </a:r>
          <a:endParaRPr lang="he-IL" sz="18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393F6CCB-A6F0-4A59-B7FA-D81DF02B6B7C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* </a:t>
          </a:r>
          <a:r>
            <a:rPr lang="en-US" sz="1800" dirty="0" err="1"/>
            <a:t>last_Name</a:t>
          </a:r>
          <a:endParaRPr lang="he-IL" sz="1800" dirty="0"/>
        </a:p>
      </dgm:t>
    </dgm:pt>
    <dgm:pt modelId="{94D0A627-7BFD-4CDE-B086-D49F3AE81B16}" type="par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A0D064C9-BE86-42E1-BD49-FAC403198EB8}" type="sibTrans" cxnId="{C2B2FDD9-3486-41C0-B8AF-723C682766D3}">
      <dgm:prSet/>
      <dgm:spPr/>
      <dgm:t>
        <a:bodyPr/>
        <a:lstStyle/>
        <a:p>
          <a:pPr rtl="1"/>
          <a:endParaRPr lang="he-IL"/>
        </a:p>
      </dgm:t>
    </dgm:pt>
    <dgm:pt modelId="{2C317CE0-27A8-4BC7-92BE-5F5CFCB03DE4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o </a:t>
          </a:r>
          <a:r>
            <a:rPr lang="en-US" sz="1800" dirty="0" err="1"/>
            <a:t>Phone_num</a:t>
          </a:r>
          <a:endParaRPr lang="he-IL" sz="1800" dirty="0"/>
        </a:p>
      </dgm:t>
    </dgm:pt>
    <dgm:pt modelId="{8F9D32A1-07A6-49B1-BF2A-B7825F98A505}" type="parTrans" cxnId="{1E5AA891-CD55-4F3B-B1C4-A1A057429FB8}">
      <dgm:prSet/>
      <dgm:spPr/>
      <dgm:t>
        <a:bodyPr/>
        <a:lstStyle/>
        <a:p>
          <a:pPr rtl="1"/>
          <a:endParaRPr lang="he-IL"/>
        </a:p>
      </dgm:t>
    </dgm:pt>
    <dgm:pt modelId="{B9F3E874-6361-473C-B70C-E3F422B8BD91}" type="sibTrans" cxnId="{1E5AA891-CD55-4F3B-B1C4-A1A057429FB8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-6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1C092-1391-4FCA-9226-E58355E9439C}" type="presOf" srcId="{E920F244-9F12-476C-8767-70D020C3D89D}" destId="{28F41C16-0202-4A12-B94B-BCEFEF1FB4CF}" srcOrd="0" destOrd="0" presId="urn:microsoft.com/office/officeart/2005/8/layout/list1"/>
    <dgm:cxn modelId="{5654A92C-D9FC-4E34-9C26-F2EF065D3AC8}" type="presOf" srcId="{393F6CCB-A6F0-4A59-B7FA-D81DF02B6B7C}" destId="{48EE1718-3320-41CB-B3D8-717910E43831}" srcOrd="0" destOrd="2" presId="urn:microsoft.com/office/officeart/2005/8/layout/list1"/>
    <dgm:cxn modelId="{C2B2FDD9-3486-41C0-B8AF-723C682766D3}" srcId="{E920F244-9F12-476C-8767-70D020C3D89D}" destId="{393F6CCB-A6F0-4A59-B7FA-D81DF02B6B7C}" srcOrd="2" destOrd="0" parTransId="{94D0A627-7BFD-4CDE-B086-D49F3AE81B16}" sibTransId="{A0D064C9-BE86-42E1-BD49-FAC403198EB8}"/>
    <dgm:cxn modelId="{1E5AA891-CD55-4F3B-B1C4-A1A057429FB8}" srcId="{E920F244-9F12-476C-8767-70D020C3D89D}" destId="{2C317CE0-27A8-4BC7-92BE-5F5CFCB03DE4}" srcOrd="3" destOrd="0" parTransId="{8F9D32A1-07A6-49B1-BF2A-B7825F98A505}" sibTransId="{B9F3E874-6361-473C-B70C-E3F422B8BD91}"/>
    <dgm:cxn modelId="{6C4B6619-15EF-45AA-931E-34964794F260}" type="presOf" srcId="{966B75FC-E735-4544-B10E-A6B78A0B3667}" destId="{48EE1718-3320-41CB-B3D8-717910E43831}" srcOrd="0" destOrd="0" presId="urn:microsoft.com/office/officeart/2005/8/layout/list1"/>
    <dgm:cxn modelId="{DB24A691-057A-4EF7-ACDE-570FA89BEC8D}" type="presOf" srcId="{2C317CE0-27A8-4BC7-92BE-5F5CFCB03DE4}" destId="{48EE1718-3320-41CB-B3D8-717910E43831}" srcOrd="0" destOrd="3" presId="urn:microsoft.com/office/officeart/2005/8/layout/list1"/>
    <dgm:cxn modelId="{E84612B5-D5CD-414E-8519-44382109F436}" type="presOf" srcId="{0F1BD40E-DBE8-4FAD-A463-9EAAF7CBAF93}" destId="{48EE1718-3320-41CB-B3D8-717910E43831}" srcOrd="0" destOrd="1" presId="urn:microsoft.com/office/officeart/2005/8/layout/list1"/>
    <dgm:cxn modelId="{6F3B9778-0A47-4780-977C-6E9AE4533770}" type="presOf" srcId="{BD2417A7-D3B4-4D3F-9C36-2284FA4CFCDE}" destId="{28C1813A-A28F-4913-81A2-743A11E9C2A0}" srcOrd="0" destOrd="0" presId="urn:microsoft.com/office/officeart/2005/8/layout/list1"/>
    <dgm:cxn modelId="{7F305C80-AC06-4FBC-BDE3-60CB85EF34EE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EE0F55BD-16EB-445D-B8A8-A69828780E7C}" srcId="{E920F244-9F12-476C-8767-70D020C3D89D}" destId="{0F1BD40E-DBE8-4FAD-A463-9EAAF7CBAF93}" srcOrd="1" destOrd="0" parTransId="{210E93F7-5666-40B5-9409-E2614AD1099F}" sibTransId="{5BEB0FDD-213A-4BE7-B29A-DFD8514D3BB9}"/>
    <dgm:cxn modelId="{6AC9F716-9300-4076-9C56-B8DA95A77164}" type="presParOf" srcId="{28C1813A-A28F-4913-81A2-743A11E9C2A0}" destId="{BCF05771-576E-4374-859E-D0C66882F64F}" srcOrd="0" destOrd="0" presId="urn:microsoft.com/office/officeart/2005/8/layout/list1"/>
    <dgm:cxn modelId="{A7EC6C07-6463-4FC9-B2C5-A226510CE878}" type="presParOf" srcId="{BCF05771-576E-4374-859E-D0C66882F64F}" destId="{28F41C16-0202-4A12-B94B-BCEFEF1FB4CF}" srcOrd="0" destOrd="0" presId="urn:microsoft.com/office/officeart/2005/8/layout/list1"/>
    <dgm:cxn modelId="{5A245C34-DA7A-48A5-B786-1A1801A9D4AF}" type="presParOf" srcId="{BCF05771-576E-4374-859E-D0C66882F64F}" destId="{BFA607D0-FAA2-4A11-B92A-466788BF1797}" srcOrd="1" destOrd="0" presId="urn:microsoft.com/office/officeart/2005/8/layout/list1"/>
    <dgm:cxn modelId="{4156A768-D4C1-4EB9-9D29-762ACF3398A2}" type="presParOf" srcId="{28C1813A-A28F-4913-81A2-743A11E9C2A0}" destId="{FBD4945B-37D8-4610-83C7-62CF45BB7713}" srcOrd="1" destOrd="0" presId="urn:microsoft.com/office/officeart/2005/8/layout/list1"/>
    <dgm:cxn modelId="{60421F7B-108E-4DE4-81C0-126255247CB3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en-US" sz="2000" dirty="0"/>
            <a:t>enrollment</a:t>
          </a:r>
          <a:endParaRPr lang="he-IL" sz="2000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* </a:t>
          </a:r>
          <a:r>
            <a:rPr lang="en-US" sz="1600" dirty="0" err="1"/>
            <a:t>Date_enrolled</a:t>
          </a:r>
          <a:endParaRPr lang="he-IL" sz="16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o </a:t>
          </a:r>
          <a:r>
            <a:rPr lang="en-US" sz="1600" dirty="0" err="1"/>
            <a:t>date_completed</a:t>
          </a:r>
          <a:r>
            <a:rPr lang="en-US" sz="1600" dirty="0"/>
            <a:t> </a:t>
          </a:r>
          <a:endParaRPr lang="he-IL" sz="16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966B8A04-0A21-47DF-BC72-FD85D3894F92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o grade</a:t>
          </a:r>
          <a:endParaRPr lang="he-IL" sz="1600" dirty="0"/>
        </a:p>
      </dgm:t>
    </dgm:pt>
    <dgm:pt modelId="{2846D1AF-FA80-4134-91E0-69EAFE3FE7E3}" type="parTrans" cxnId="{185CE2BA-E675-4CFD-BC70-2D63D15E6352}">
      <dgm:prSet/>
      <dgm:spPr/>
      <dgm:t>
        <a:bodyPr/>
        <a:lstStyle/>
        <a:p>
          <a:pPr rtl="1"/>
          <a:endParaRPr lang="he-IL"/>
        </a:p>
      </dgm:t>
    </dgm:pt>
    <dgm:pt modelId="{0D48D148-3682-4A43-9623-1C14C1DAA5A2}" type="sibTrans" cxnId="{185CE2BA-E675-4CFD-BC70-2D63D15E6352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33361" custLinFactNeighborX="-25925" custLinFactNeighborY="-286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X="79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9B8793-AB8E-4746-9356-269EC7556341}" type="presOf" srcId="{BD2417A7-D3B4-4D3F-9C36-2284FA4CFCDE}" destId="{28C1813A-A28F-4913-81A2-743A11E9C2A0}" srcOrd="0" destOrd="0" presId="urn:microsoft.com/office/officeart/2005/8/layout/list1"/>
    <dgm:cxn modelId="{31436F8C-6CA0-4DB3-BB9A-6F43A54A66A9}" type="presOf" srcId="{E920F244-9F12-476C-8767-70D020C3D89D}" destId="{28F41C16-0202-4A12-B94B-BCEFEF1FB4CF}" srcOrd="0" destOrd="0" presId="urn:microsoft.com/office/officeart/2005/8/layout/list1"/>
    <dgm:cxn modelId="{185CE2BA-E675-4CFD-BC70-2D63D15E6352}" srcId="{E920F244-9F12-476C-8767-70D020C3D89D}" destId="{966B8A04-0A21-47DF-BC72-FD85D3894F92}" srcOrd="2" destOrd="0" parTransId="{2846D1AF-FA80-4134-91E0-69EAFE3FE7E3}" sibTransId="{0D48D148-3682-4A43-9623-1C14C1DAA5A2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0D65744C-7135-4072-97D0-D099D09D6F2A}" type="presOf" srcId="{966B75FC-E735-4544-B10E-A6B78A0B3667}" destId="{48EE1718-3320-41CB-B3D8-717910E43831}" srcOrd="0" destOrd="0" presId="urn:microsoft.com/office/officeart/2005/8/layout/list1"/>
    <dgm:cxn modelId="{7E1DDA0D-900D-473D-88EC-C53B935BA9ED}" type="presOf" srcId="{966B8A04-0A21-47DF-BC72-FD85D3894F92}" destId="{48EE1718-3320-41CB-B3D8-717910E43831}" srcOrd="0" destOrd="2" presId="urn:microsoft.com/office/officeart/2005/8/layout/list1"/>
    <dgm:cxn modelId="{BF8122E0-2D55-4FE5-A971-522A5D96A0AA}" type="presOf" srcId="{E920F244-9F12-476C-8767-70D020C3D89D}" destId="{BFA607D0-FAA2-4A11-B92A-466788BF1797}" srcOrd="1" destOrd="0" presId="urn:microsoft.com/office/officeart/2005/8/layout/list1"/>
    <dgm:cxn modelId="{B7F1D758-BB7E-41B4-AC44-06DA8556E394}" type="presOf" srcId="{0F1BD40E-DBE8-4FAD-A463-9EAAF7CBAF93}" destId="{48EE1718-3320-41CB-B3D8-717910E43831}" srcOrd="0" destOrd="1" presId="urn:microsoft.com/office/officeart/2005/8/layout/list1"/>
    <dgm:cxn modelId="{EE0F55BD-16EB-445D-B8A8-A69828780E7C}" srcId="{E920F244-9F12-476C-8767-70D020C3D89D}" destId="{0F1BD40E-DBE8-4FAD-A463-9EAAF7CBAF93}" srcOrd="1" destOrd="0" parTransId="{210E93F7-5666-40B5-9409-E2614AD1099F}" sibTransId="{5BEB0FDD-213A-4BE7-B29A-DFD8514D3BB9}"/>
    <dgm:cxn modelId="{C4A3540C-37B4-44A7-9C75-0E649D92A760}" type="presParOf" srcId="{28C1813A-A28F-4913-81A2-743A11E9C2A0}" destId="{BCF05771-576E-4374-859E-D0C66882F64F}" srcOrd="0" destOrd="0" presId="urn:microsoft.com/office/officeart/2005/8/layout/list1"/>
    <dgm:cxn modelId="{4F9614A5-C649-47A3-B2DC-E5B834D2CD98}" type="presParOf" srcId="{BCF05771-576E-4374-859E-D0C66882F64F}" destId="{28F41C16-0202-4A12-B94B-BCEFEF1FB4CF}" srcOrd="0" destOrd="0" presId="urn:microsoft.com/office/officeart/2005/8/layout/list1"/>
    <dgm:cxn modelId="{5396DEB4-8703-4B4D-A229-7F0034A947AF}" type="presParOf" srcId="{BCF05771-576E-4374-859E-D0C66882F64F}" destId="{BFA607D0-FAA2-4A11-B92A-466788BF1797}" srcOrd="1" destOrd="0" presId="urn:microsoft.com/office/officeart/2005/8/layout/list1"/>
    <dgm:cxn modelId="{75ECAB84-E7A6-45B0-AB9C-9E4FA48DE169}" type="presParOf" srcId="{28C1813A-A28F-4913-81A2-743A11E9C2A0}" destId="{FBD4945B-37D8-4610-83C7-62CF45BB7713}" srcOrd="1" destOrd="0" presId="urn:microsoft.com/office/officeart/2005/8/layout/list1"/>
    <dgm:cxn modelId="{DBF310BF-4391-476C-99D9-C6939D37E273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en-US" sz="1800" dirty="0"/>
            <a:t>courses</a:t>
          </a:r>
          <a:endParaRPr lang="he-IL" sz="1800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# </a:t>
          </a:r>
          <a:r>
            <a:rPr lang="en-US" sz="1800" dirty="0" err="1"/>
            <a:t>course_no</a:t>
          </a:r>
          <a:endParaRPr lang="he-IL" sz="18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* </a:t>
          </a:r>
          <a:r>
            <a:rPr lang="en-US" sz="1800" dirty="0" err="1" smtClean="0"/>
            <a:t>course_name</a:t>
          </a:r>
          <a:endParaRPr lang="he-IL" sz="18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77560A87-4A75-45A4-B2A9-0476F613BEA5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o fee</a:t>
          </a:r>
          <a:endParaRPr lang="he-IL" sz="1800" dirty="0"/>
        </a:p>
      </dgm:t>
    </dgm:pt>
    <dgm:pt modelId="{C21447A4-B83E-443F-B982-D646268EEF42}" type="parTrans" cxnId="{757BC7BD-31DB-4FB1-B171-C0AFBFBCDE3B}">
      <dgm:prSet/>
      <dgm:spPr/>
      <dgm:t>
        <a:bodyPr/>
        <a:lstStyle/>
        <a:p>
          <a:pPr rtl="1"/>
          <a:endParaRPr lang="he-IL"/>
        </a:p>
      </dgm:t>
    </dgm:pt>
    <dgm:pt modelId="{BBA9A075-B456-4A09-A536-C0C1CCEF42A9}" type="sibTrans" cxnId="{757BC7BD-31DB-4FB1-B171-C0AFBFBCDE3B}">
      <dgm:prSet/>
      <dgm:spPr/>
      <dgm:t>
        <a:bodyPr/>
        <a:lstStyle/>
        <a:p>
          <a:pPr rtl="1"/>
          <a:endParaRPr lang="he-IL"/>
        </a:p>
      </dgm:t>
    </dgm:pt>
    <dgm:pt modelId="{2282D9A0-CBF5-4BB1-B24E-3CF141C832FE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o duration</a:t>
          </a:r>
          <a:endParaRPr lang="he-IL" sz="1800" dirty="0"/>
        </a:p>
      </dgm:t>
    </dgm:pt>
    <dgm:pt modelId="{417E3D09-3FBA-47FE-B442-9B20599FD5DB}" type="parTrans" cxnId="{08E9A323-BCA8-4505-B536-5F8CE0CC45A3}">
      <dgm:prSet/>
      <dgm:spPr/>
      <dgm:t>
        <a:bodyPr/>
        <a:lstStyle/>
        <a:p>
          <a:pPr rtl="1"/>
          <a:endParaRPr lang="he-IL"/>
        </a:p>
      </dgm:t>
    </dgm:pt>
    <dgm:pt modelId="{5DA37C22-9355-4278-99ED-B9A570CA5288}" type="sibTrans" cxnId="{08E9A323-BCA8-4505-B536-5F8CE0CC45A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262919" custLinFactNeighborX="23729" custLinFactNeighborY="-314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37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6AAF6-A6F8-42A8-AEEB-3725B37EE7AB}" type="presOf" srcId="{0F1BD40E-DBE8-4FAD-A463-9EAAF7CBAF93}" destId="{48EE1718-3320-41CB-B3D8-717910E43831}" srcOrd="0" destOrd="1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6475509E-EA99-48A4-BF85-9416C22F1B9F}" type="presOf" srcId="{77560A87-4A75-45A4-B2A9-0476F613BEA5}" destId="{48EE1718-3320-41CB-B3D8-717910E43831}" srcOrd="0" destOrd="2" presId="urn:microsoft.com/office/officeart/2005/8/layout/list1"/>
    <dgm:cxn modelId="{08E9A323-BCA8-4505-B536-5F8CE0CC45A3}" srcId="{E920F244-9F12-476C-8767-70D020C3D89D}" destId="{2282D9A0-CBF5-4BB1-B24E-3CF141C832FE}" srcOrd="3" destOrd="0" parTransId="{417E3D09-3FBA-47FE-B442-9B20599FD5DB}" sibTransId="{5DA37C22-9355-4278-99ED-B9A570CA5288}"/>
    <dgm:cxn modelId="{EE0F55BD-16EB-445D-B8A8-A69828780E7C}" srcId="{E920F244-9F12-476C-8767-70D020C3D89D}" destId="{0F1BD40E-DBE8-4FAD-A463-9EAAF7CBAF93}" srcOrd="1" destOrd="0" parTransId="{210E93F7-5666-40B5-9409-E2614AD1099F}" sibTransId="{5BEB0FDD-213A-4BE7-B29A-DFD8514D3BB9}"/>
    <dgm:cxn modelId="{36CD68C1-C665-4758-9FED-44114AC1115B}" type="presOf" srcId="{966B75FC-E735-4544-B10E-A6B78A0B3667}" destId="{48EE1718-3320-41CB-B3D8-717910E43831}" srcOrd="0" destOrd="0" presId="urn:microsoft.com/office/officeart/2005/8/layout/list1"/>
    <dgm:cxn modelId="{D82F63DE-6099-4B1C-932E-223201443281}" type="presOf" srcId="{E920F244-9F12-476C-8767-70D020C3D89D}" destId="{28F41C16-0202-4A12-B94B-BCEFEF1FB4CF}" srcOrd="0" destOrd="0" presId="urn:microsoft.com/office/officeart/2005/8/layout/list1"/>
    <dgm:cxn modelId="{BC776B72-F02D-4734-9E62-A88DCD75F481}" type="presOf" srcId="{E920F244-9F12-476C-8767-70D020C3D89D}" destId="{BFA607D0-FAA2-4A11-B92A-466788BF1797}" srcOrd="1" destOrd="0" presId="urn:microsoft.com/office/officeart/2005/8/layout/list1"/>
    <dgm:cxn modelId="{E4DD4C34-EC2B-43A3-AD8A-3229CBC20B95}" type="presOf" srcId="{BD2417A7-D3B4-4D3F-9C36-2284FA4CFCDE}" destId="{28C1813A-A28F-4913-81A2-743A11E9C2A0}" srcOrd="0" destOrd="0" presId="urn:microsoft.com/office/officeart/2005/8/layout/list1"/>
    <dgm:cxn modelId="{757BC7BD-31DB-4FB1-B171-C0AFBFBCDE3B}" srcId="{E920F244-9F12-476C-8767-70D020C3D89D}" destId="{77560A87-4A75-45A4-B2A9-0476F613BEA5}" srcOrd="2" destOrd="0" parTransId="{C21447A4-B83E-443F-B982-D646268EEF42}" sibTransId="{BBA9A075-B456-4A09-A536-C0C1CCEF42A9}"/>
    <dgm:cxn modelId="{2F8480E3-86DE-4506-B11C-17DE4BC8677D}" type="presOf" srcId="{2282D9A0-CBF5-4BB1-B24E-3CF141C832FE}" destId="{48EE1718-3320-41CB-B3D8-717910E43831}" srcOrd="0" destOrd="3" presId="urn:microsoft.com/office/officeart/2005/8/layout/list1"/>
    <dgm:cxn modelId="{A7EE1F69-A54E-43A7-8F28-465FB34CF258}" type="presParOf" srcId="{28C1813A-A28F-4913-81A2-743A11E9C2A0}" destId="{BCF05771-576E-4374-859E-D0C66882F64F}" srcOrd="0" destOrd="0" presId="urn:microsoft.com/office/officeart/2005/8/layout/list1"/>
    <dgm:cxn modelId="{619300A1-934F-4553-BA44-27E6A4AAACA7}" type="presParOf" srcId="{BCF05771-576E-4374-859E-D0C66882F64F}" destId="{28F41C16-0202-4A12-B94B-BCEFEF1FB4CF}" srcOrd="0" destOrd="0" presId="urn:microsoft.com/office/officeart/2005/8/layout/list1"/>
    <dgm:cxn modelId="{AAD4F2F2-3037-4371-83EE-ED15BD7791C3}" type="presParOf" srcId="{BCF05771-576E-4374-859E-D0C66882F64F}" destId="{BFA607D0-FAA2-4A11-B92A-466788BF1797}" srcOrd="1" destOrd="0" presId="urn:microsoft.com/office/officeart/2005/8/layout/list1"/>
    <dgm:cxn modelId="{A5C3B914-6C21-4651-BAC1-77CD2A3B5DC1}" type="presParOf" srcId="{28C1813A-A28F-4913-81A2-743A11E9C2A0}" destId="{FBD4945B-37D8-4610-83C7-62CF45BB7713}" srcOrd="1" destOrd="0" presId="urn:microsoft.com/office/officeart/2005/8/layout/list1"/>
    <dgm:cxn modelId="{D6305EC5-2D07-4A92-8959-8297A34A03F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en-US" sz="1800" dirty="0"/>
            <a:t>Employees</a:t>
          </a:r>
          <a:endParaRPr lang="he-IL" sz="1800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# </a:t>
          </a:r>
          <a:r>
            <a:rPr lang="en-US" sz="1600" dirty="0" err="1"/>
            <a:t>emp_id</a:t>
          </a:r>
          <a:endParaRPr lang="he-IL" sz="16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* </a:t>
          </a:r>
          <a:r>
            <a:rPr lang="en-US" sz="1600" dirty="0" err="1"/>
            <a:t>last_name</a:t>
          </a:r>
          <a:r>
            <a:rPr lang="en-US" sz="1600" dirty="0"/>
            <a:t> </a:t>
          </a:r>
          <a:endParaRPr lang="he-IL" sz="16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C1EE3866-CE8B-4DE2-82FD-8DF7865CA944}">
      <dgm:prSet phldrT="[טקסט]" custT="1"/>
      <dgm:spPr/>
      <dgm:t>
        <a:bodyPr/>
        <a:lstStyle/>
        <a:p>
          <a:pPr rtl="0">
            <a:buNone/>
          </a:pPr>
          <a:r>
            <a:rPr lang="en-US" sz="1600" dirty="0"/>
            <a:t>* </a:t>
          </a:r>
          <a:r>
            <a:rPr lang="en-US" sz="1600" dirty="0" err="1"/>
            <a:t>first_name</a:t>
          </a:r>
          <a:endParaRPr lang="he-IL" sz="1600" dirty="0"/>
        </a:p>
      </dgm:t>
    </dgm:pt>
    <dgm:pt modelId="{02839845-B54B-4E02-940E-E83014B6A77C}" type="parTrans" cxnId="{A256D6D5-0B14-451C-A5E1-F3BB0A808380}">
      <dgm:prSet/>
      <dgm:spPr/>
      <dgm:t>
        <a:bodyPr/>
        <a:lstStyle/>
        <a:p>
          <a:pPr rtl="1"/>
          <a:endParaRPr lang="he-IL"/>
        </a:p>
      </dgm:t>
    </dgm:pt>
    <dgm:pt modelId="{1C0B48F6-C418-4186-9952-6BDCD3B26F74}" type="sibTrans" cxnId="{A256D6D5-0B14-451C-A5E1-F3BB0A808380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4211" custLinFactNeighborX="-25925" custLinFactNeighborY="-286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X="79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3B07FE-2334-4AE3-BEA9-A206D7E27681}" type="presOf" srcId="{C1EE3866-CE8B-4DE2-82FD-8DF7865CA944}" destId="{48EE1718-3320-41CB-B3D8-717910E43831}" srcOrd="0" destOrd="1" presId="urn:microsoft.com/office/officeart/2005/8/layout/list1"/>
    <dgm:cxn modelId="{A256D6D5-0B14-451C-A5E1-F3BB0A808380}" srcId="{E920F244-9F12-476C-8767-70D020C3D89D}" destId="{C1EE3866-CE8B-4DE2-82FD-8DF7865CA944}" srcOrd="1" destOrd="0" parTransId="{02839845-B54B-4E02-940E-E83014B6A77C}" sibTransId="{1C0B48F6-C418-4186-9952-6BDCD3B26F74}"/>
    <dgm:cxn modelId="{35358B5B-59E7-45EA-B782-342CEA0780CE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782812F-DFF2-49EE-9389-1ED426809D84}" type="presOf" srcId="{0F1BD40E-DBE8-4FAD-A463-9EAAF7CBAF93}" destId="{48EE1718-3320-41CB-B3D8-717910E43831}" srcOrd="0" destOrd="2" presId="urn:microsoft.com/office/officeart/2005/8/layout/list1"/>
    <dgm:cxn modelId="{DAEF3F0B-315A-4C9F-BBDF-F6EE5C79E27B}" type="presOf" srcId="{E920F244-9F12-476C-8767-70D020C3D89D}" destId="{28F41C16-0202-4A12-B94B-BCEFEF1FB4CF}" srcOrd="0" destOrd="0" presId="urn:microsoft.com/office/officeart/2005/8/layout/list1"/>
    <dgm:cxn modelId="{6836A19D-E098-440E-B4F5-FED9822C6E99}" type="presOf" srcId="{966B75FC-E735-4544-B10E-A6B78A0B3667}" destId="{48EE1718-3320-41CB-B3D8-717910E43831}" srcOrd="0" destOrd="0" presId="urn:microsoft.com/office/officeart/2005/8/layout/list1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C75E00C2-990D-474B-8534-23642EE92E12}" type="presOf" srcId="{E920F244-9F12-476C-8767-70D020C3D89D}" destId="{BFA607D0-FAA2-4A11-B92A-466788BF1797}" srcOrd="1" destOrd="0" presId="urn:microsoft.com/office/officeart/2005/8/layout/list1"/>
    <dgm:cxn modelId="{3FD820EA-959E-4BC1-B4AF-94FBF1FE8347}" type="presParOf" srcId="{28C1813A-A28F-4913-81A2-743A11E9C2A0}" destId="{BCF05771-576E-4374-859E-D0C66882F64F}" srcOrd="0" destOrd="0" presId="urn:microsoft.com/office/officeart/2005/8/layout/list1"/>
    <dgm:cxn modelId="{8682ADCD-6EBF-49A6-889C-6FC91DC8E9A7}" type="presParOf" srcId="{BCF05771-576E-4374-859E-D0C66882F64F}" destId="{28F41C16-0202-4A12-B94B-BCEFEF1FB4CF}" srcOrd="0" destOrd="0" presId="urn:microsoft.com/office/officeart/2005/8/layout/list1"/>
    <dgm:cxn modelId="{8B8CAF2D-600F-4010-A699-446DAB97C572}" type="presParOf" srcId="{BCF05771-576E-4374-859E-D0C66882F64F}" destId="{BFA607D0-FAA2-4A11-B92A-466788BF1797}" srcOrd="1" destOrd="0" presId="urn:microsoft.com/office/officeart/2005/8/layout/list1"/>
    <dgm:cxn modelId="{A4FF6DC1-B973-4CAE-B8CA-9F1A55CCAB18}" type="presParOf" srcId="{28C1813A-A28F-4913-81A2-743A11E9C2A0}" destId="{FBD4945B-37D8-4610-83C7-62CF45BB7713}" srcOrd="1" destOrd="0" presId="urn:microsoft.com/office/officeart/2005/8/layout/list1"/>
    <dgm:cxn modelId="{EEBC2704-BDFE-4473-ACC6-B585A5A39FE8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en-US" sz="1800" dirty="0"/>
            <a:t>departments</a:t>
          </a:r>
          <a:endParaRPr lang="he-IL" sz="1800" dirty="0"/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# </a:t>
          </a:r>
          <a:r>
            <a:rPr lang="en-US" sz="1800" dirty="0" err="1"/>
            <a:t>department_no</a:t>
          </a:r>
          <a:endParaRPr lang="he-IL" sz="18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 custT="1"/>
      <dgm:spPr/>
      <dgm:t>
        <a:bodyPr/>
        <a:lstStyle/>
        <a:p>
          <a:pPr rtl="0">
            <a:buNone/>
          </a:pPr>
          <a:r>
            <a:rPr lang="en-US" sz="1800" dirty="0"/>
            <a:t>* </a:t>
          </a:r>
          <a:r>
            <a:rPr lang="en-US" sz="1800" dirty="0" err="1"/>
            <a:t>department_Name</a:t>
          </a:r>
          <a:endParaRPr lang="he-IL" sz="1800" dirty="0"/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101377" custLinFactNeighborX="23729" custLinFactNeighborY="-314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37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EC400-858A-487A-BED4-097888961EC4}" type="presOf" srcId="{E920F244-9F12-476C-8767-70D020C3D89D}" destId="{BFA607D0-FAA2-4A11-B92A-466788BF1797}" srcOrd="1" destOrd="0" presId="urn:microsoft.com/office/officeart/2005/8/layout/list1"/>
    <dgm:cxn modelId="{C3FEC759-312F-4A1D-A71C-B5543C0C2D4E}" type="presOf" srcId="{966B75FC-E735-4544-B10E-A6B78A0B3667}" destId="{48EE1718-3320-41CB-B3D8-717910E43831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04BC194D-34B5-47C3-B316-44FED10EB05B}" type="presOf" srcId="{E920F244-9F12-476C-8767-70D020C3D89D}" destId="{28F41C16-0202-4A12-B94B-BCEFEF1FB4CF}" srcOrd="0" destOrd="0" presId="urn:microsoft.com/office/officeart/2005/8/layout/list1"/>
    <dgm:cxn modelId="{EE0F55BD-16EB-445D-B8A8-A69828780E7C}" srcId="{E920F244-9F12-476C-8767-70D020C3D89D}" destId="{0F1BD40E-DBE8-4FAD-A463-9EAAF7CBAF93}" srcOrd="1" destOrd="0" parTransId="{210E93F7-5666-40B5-9409-E2614AD1099F}" sibTransId="{5BEB0FDD-213A-4BE7-B29A-DFD8514D3BB9}"/>
    <dgm:cxn modelId="{D3956426-466F-4466-A85F-F7A70C7B2343}" type="presOf" srcId="{BD2417A7-D3B4-4D3F-9C36-2284FA4CFCDE}" destId="{28C1813A-A28F-4913-81A2-743A11E9C2A0}" srcOrd="0" destOrd="0" presId="urn:microsoft.com/office/officeart/2005/8/layout/list1"/>
    <dgm:cxn modelId="{8F6994F4-EC24-48A2-8AC7-D5DCEF9946FB}" type="presOf" srcId="{0F1BD40E-DBE8-4FAD-A463-9EAAF7CBAF93}" destId="{48EE1718-3320-41CB-B3D8-717910E43831}" srcOrd="0" destOrd="1" presId="urn:microsoft.com/office/officeart/2005/8/layout/list1"/>
    <dgm:cxn modelId="{B1F38F3B-3082-4CC8-A05A-DE5EE711E8C2}" type="presParOf" srcId="{28C1813A-A28F-4913-81A2-743A11E9C2A0}" destId="{BCF05771-576E-4374-859E-D0C66882F64F}" srcOrd="0" destOrd="0" presId="urn:microsoft.com/office/officeart/2005/8/layout/list1"/>
    <dgm:cxn modelId="{9BFF1C0F-E749-410A-AACD-5251D1F58C42}" type="presParOf" srcId="{BCF05771-576E-4374-859E-D0C66882F64F}" destId="{28F41C16-0202-4A12-B94B-BCEFEF1FB4CF}" srcOrd="0" destOrd="0" presId="urn:microsoft.com/office/officeart/2005/8/layout/list1"/>
    <dgm:cxn modelId="{670C64A6-C4A2-4819-BAD3-0DB4D230299C}" type="presParOf" srcId="{BCF05771-576E-4374-859E-D0C66882F64F}" destId="{BFA607D0-FAA2-4A11-B92A-466788BF1797}" srcOrd="1" destOrd="0" presId="urn:microsoft.com/office/officeart/2005/8/layout/list1"/>
    <dgm:cxn modelId="{95F960DB-EA4A-4966-B775-8675ADC54CA9}" type="presParOf" srcId="{28C1813A-A28F-4913-81A2-743A11E9C2A0}" destId="{FBD4945B-37D8-4610-83C7-62CF45BB7713}" srcOrd="1" destOrd="0" presId="urn:microsoft.com/office/officeart/2005/8/layout/list1"/>
    <dgm:cxn modelId="{61B43F28-8A35-4494-AA2F-4F0640FE31DA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he-IL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#</a:t>
          </a:r>
          <a:r>
            <a:rPr lang="he-IL" dirty="0"/>
            <a:t> תעודת זהות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שם משפחה</a:t>
          </a:r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DAD35B-D5CC-48E3-9CF8-8BA4C1D8E79C}" type="presOf" srcId="{BD2417A7-D3B4-4D3F-9C36-2284FA4CFCDE}" destId="{28C1813A-A28F-4913-81A2-743A11E9C2A0}" srcOrd="0" destOrd="0" presId="urn:microsoft.com/office/officeart/2005/8/layout/list1"/>
    <dgm:cxn modelId="{B72218C4-2E16-44C9-9D4E-B3F446173F59}" type="presOf" srcId="{BC710E9D-8F10-4500-B24F-7C5A09BCCB20}" destId="{48EE1718-3320-41CB-B3D8-717910E43831}" srcOrd="0" destOrd="1" presId="urn:microsoft.com/office/officeart/2005/8/layout/list1"/>
    <dgm:cxn modelId="{A63C83DF-A85F-4384-8474-69E3A5D60654}" type="presOf" srcId="{0F1BD40E-DBE8-4FAD-A463-9EAAF7CBAF93}" destId="{48EE1718-3320-41CB-B3D8-717910E43831}" srcOrd="0" destOrd="2" presId="urn:microsoft.com/office/officeart/2005/8/layout/list1"/>
    <dgm:cxn modelId="{F5BF3B90-3A87-4BB6-9DC1-32C7384D3CF2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E10253E-E7A9-4ACF-A06B-1FAD0C0E9153}" type="presOf" srcId="{E920F244-9F12-476C-8767-70D020C3D89D}" destId="{BFA607D0-FAA2-4A11-B92A-466788BF1797}" srcOrd="1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0A149C0D-C85E-4B99-A164-B163CE5CE2D7}" type="presOf" srcId="{966B75FC-E735-4544-B10E-A6B78A0B3667}" destId="{48EE1718-3320-41CB-B3D8-717910E43831}" srcOrd="0" destOrd="0" presId="urn:microsoft.com/office/officeart/2005/8/layout/list1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E3E390E2-BC26-4BDD-B0C5-6663B6D608F7}" type="presParOf" srcId="{28C1813A-A28F-4913-81A2-743A11E9C2A0}" destId="{BCF05771-576E-4374-859E-D0C66882F64F}" srcOrd="0" destOrd="0" presId="urn:microsoft.com/office/officeart/2005/8/layout/list1"/>
    <dgm:cxn modelId="{D2B1016E-BAA5-4CEE-963C-7E35BC67DEE1}" type="presParOf" srcId="{BCF05771-576E-4374-859E-D0C66882F64F}" destId="{28F41C16-0202-4A12-B94B-BCEFEF1FB4CF}" srcOrd="0" destOrd="0" presId="urn:microsoft.com/office/officeart/2005/8/layout/list1"/>
    <dgm:cxn modelId="{BFFC786C-3975-4B58-9360-B51282D7B1A3}" type="presParOf" srcId="{BCF05771-576E-4374-859E-D0C66882F64F}" destId="{BFA607D0-FAA2-4A11-B92A-466788BF1797}" srcOrd="1" destOrd="0" presId="urn:microsoft.com/office/officeart/2005/8/layout/list1"/>
    <dgm:cxn modelId="{65A956FE-0515-4B9F-B6C0-DE01F9082921}" type="presParOf" srcId="{28C1813A-A28F-4913-81A2-743A11E9C2A0}" destId="{FBD4945B-37D8-4610-83C7-62CF45BB7713}" srcOrd="1" destOrd="0" presId="urn:microsoft.com/office/officeart/2005/8/layout/list1"/>
    <dgm:cxn modelId="{4C3100BD-2678-444E-ACFC-7161D826D080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500" dirty="0"/>
            <a:t>לקוחות פרטיים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 err="1"/>
            <a:t>ת.זהות</a:t>
          </a:r>
          <a:endParaRPr lang="he-IL" sz="1800" dirty="0"/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5D14D28-C192-47E2-BE29-D14E61C5E0C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פרטי</a:t>
          </a:r>
        </a:p>
      </dgm:t>
    </dgm:pt>
    <dgm:pt modelId="{BF62BAB4-71E0-4761-9B48-727632AB2A98}" type="parTrans" cxnId="{319D4DB4-A794-4E58-81B1-9FF1DD5E29A9}">
      <dgm:prSet/>
      <dgm:spPr/>
      <dgm:t>
        <a:bodyPr/>
        <a:lstStyle/>
        <a:p>
          <a:pPr rtl="1"/>
          <a:endParaRPr lang="he-IL"/>
        </a:p>
      </dgm:t>
    </dgm:pt>
    <dgm:pt modelId="{7F0DA539-AFCD-4136-9184-E91AF2A42A8F}" type="sibTrans" cxnId="{319D4DB4-A794-4E58-81B1-9FF1DD5E29A9}">
      <dgm:prSet/>
      <dgm:spPr/>
      <dgm:t>
        <a:bodyPr/>
        <a:lstStyle/>
        <a:p>
          <a:pPr rtl="1"/>
          <a:endParaRPr lang="he-IL"/>
        </a:p>
      </dgm:t>
    </dgm:pt>
    <dgm:pt modelId="{DAFD54EB-D675-4A73-A4EF-AB57C82E51D1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משפחה</a:t>
          </a:r>
        </a:p>
      </dgm:t>
    </dgm:pt>
    <dgm:pt modelId="{0EA6B283-FA12-4905-8582-E6926A07E0D2}" type="parTrans" cxnId="{FD28C302-9370-41ED-8978-2C40063A0348}">
      <dgm:prSet/>
      <dgm:spPr/>
      <dgm:t>
        <a:bodyPr/>
        <a:lstStyle/>
        <a:p>
          <a:pPr rtl="1"/>
          <a:endParaRPr lang="he-IL"/>
        </a:p>
      </dgm:t>
    </dgm:pt>
    <dgm:pt modelId="{98031782-4458-4BA6-ACC3-D107783D9775}" type="sibTrans" cxnId="{FD28C302-9370-41ED-8978-2C40063A0348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0384" custScaleY="1962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D4DB4-A794-4E58-81B1-9FF1DD5E29A9}" srcId="{E920F244-9F12-476C-8767-70D020C3D89D}" destId="{05D14D28-C192-47E2-BE29-D14E61C5E0C0}" srcOrd="1" destOrd="0" parTransId="{BF62BAB4-71E0-4761-9B48-727632AB2A98}" sibTransId="{7F0DA539-AFCD-4136-9184-E91AF2A42A8F}"/>
    <dgm:cxn modelId="{31549B32-0FF8-44AE-A688-7FA96794A15E}" type="presOf" srcId="{DAFD54EB-D675-4A73-A4EF-AB57C82E51D1}" destId="{48EE1718-3320-41CB-B3D8-717910E43831}" srcOrd="0" destOrd="2" presId="urn:microsoft.com/office/officeart/2005/8/layout/list1"/>
    <dgm:cxn modelId="{A03A2D14-6B21-4244-9084-2B74686B79EF}" type="presOf" srcId="{966B75FC-E735-4544-B10E-A6B78A0B3667}" destId="{48EE1718-3320-41CB-B3D8-717910E43831}" srcOrd="0" destOrd="0" presId="urn:microsoft.com/office/officeart/2005/8/layout/list1"/>
    <dgm:cxn modelId="{FD28C302-9370-41ED-8978-2C40063A0348}" srcId="{E920F244-9F12-476C-8767-70D020C3D89D}" destId="{DAFD54EB-D675-4A73-A4EF-AB57C82E51D1}" srcOrd="2" destOrd="0" parTransId="{0EA6B283-FA12-4905-8582-E6926A07E0D2}" sibTransId="{98031782-4458-4BA6-ACC3-D107783D9775}"/>
    <dgm:cxn modelId="{0664CFAA-BBD1-45A1-90CB-EE0FBF376398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ABAFE5F2-6276-4DEA-A941-09D65EAC2D5E}" type="presOf" srcId="{05D14D28-C192-47E2-BE29-D14E61C5E0C0}" destId="{48EE1718-3320-41CB-B3D8-717910E43831}" srcOrd="0" destOrd="1" presId="urn:microsoft.com/office/officeart/2005/8/layout/list1"/>
    <dgm:cxn modelId="{9DA42859-6269-46BB-864C-FC3621EA5C1A}" type="presOf" srcId="{E920F244-9F12-476C-8767-70D020C3D89D}" destId="{BFA607D0-FAA2-4A11-B92A-466788BF1797}" srcOrd="1" destOrd="0" presId="urn:microsoft.com/office/officeart/2005/8/layout/list1"/>
    <dgm:cxn modelId="{EA7D9B47-133E-4FFE-B14E-96BD92E2D456}" type="presOf" srcId="{E920F244-9F12-476C-8767-70D020C3D89D}" destId="{28F41C16-0202-4A12-B94B-BCEFEF1FB4CF}" srcOrd="0" destOrd="0" presId="urn:microsoft.com/office/officeart/2005/8/layout/list1"/>
    <dgm:cxn modelId="{14352DF3-6A84-4406-B172-91F966D2A7FD}" type="presParOf" srcId="{28C1813A-A28F-4913-81A2-743A11E9C2A0}" destId="{BCF05771-576E-4374-859E-D0C66882F64F}" srcOrd="0" destOrd="0" presId="urn:microsoft.com/office/officeart/2005/8/layout/list1"/>
    <dgm:cxn modelId="{628485FE-52E2-4D1B-9DEF-C2D54B7EDB6E}" type="presParOf" srcId="{BCF05771-576E-4374-859E-D0C66882F64F}" destId="{28F41C16-0202-4A12-B94B-BCEFEF1FB4CF}" srcOrd="0" destOrd="0" presId="urn:microsoft.com/office/officeart/2005/8/layout/list1"/>
    <dgm:cxn modelId="{CF4C8859-08E4-4822-B75C-D44C6F450185}" type="presParOf" srcId="{BCF05771-576E-4374-859E-D0C66882F64F}" destId="{BFA607D0-FAA2-4A11-B92A-466788BF1797}" srcOrd="1" destOrd="0" presId="urn:microsoft.com/office/officeart/2005/8/layout/list1"/>
    <dgm:cxn modelId="{DF5D3F13-B235-4677-A365-AE5EA3FBF02D}" type="presParOf" srcId="{28C1813A-A28F-4913-81A2-743A11E9C2A0}" destId="{FBD4945B-37D8-4610-83C7-62CF45BB7713}" srcOrd="1" destOrd="0" presId="urn:microsoft.com/office/officeart/2005/8/layout/list1"/>
    <dgm:cxn modelId="{0EA6DADA-EC1E-477F-A691-3CA3C8464773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500" dirty="0"/>
            <a:t>לקוחות עסקיים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ח.פ.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DFE39050-2C21-42A0-9AD3-BACFAE1041C8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החברה</a:t>
          </a:r>
        </a:p>
      </dgm:t>
    </dgm:pt>
    <dgm:pt modelId="{B87A3DE4-B775-4431-BCBA-B710A6249834}" type="parTrans" cxnId="{151C08F6-3261-4544-A833-6B873136EAE2}">
      <dgm:prSet/>
      <dgm:spPr/>
      <dgm:t>
        <a:bodyPr/>
        <a:lstStyle/>
        <a:p>
          <a:pPr rtl="1"/>
          <a:endParaRPr lang="he-IL"/>
        </a:p>
      </dgm:t>
    </dgm:pt>
    <dgm:pt modelId="{B5D0586B-F81C-49D5-B0FD-D1CB4B5E03D3}" type="sibTrans" cxnId="{151C08F6-3261-4544-A833-6B873136EAE2}">
      <dgm:prSet/>
      <dgm:spPr/>
      <dgm:t>
        <a:bodyPr/>
        <a:lstStyle/>
        <a:p>
          <a:pPr rtl="1"/>
          <a:endParaRPr lang="he-IL"/>
        </a:p>
      </dgm:t>
    </dgm:pt>
    <dgm:pt modelId="{0F6DB4D8-63DD-408D-AC39-147D4990AEA2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בעלים</a:t>
          </a:r>
        </a:p>
      </dgm:t>
    </dgm:pt>
    <dgm:pt modelId="{91F18380-C445-4E6A-A54C-96A5497A2578}" type="parTrans" cxnId="{98F36041-9590-470F-B9A5-358148B51E8B}">
      <dgm:prSet/>
      <dgm:spPr/>
      <dgm:t>
        <a:bodyPr/>
        <a:lstStyle/>
        <a:p>
          <a:pPr rtl="1"/>
          <a:endParaRPr lang="he-IL"/>
        </a:p>
      </dgm:t>
    </dgm:pt>
    <dgm:pt modelId="{3B82C228-1CBF-4450-B3CC-BCDBC9C793C8}" type="sibTrans" cxnId="{98F36041-9590-470F-B9A5-358148B51E8B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0613" custScaleY="1293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-3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1C08F6-3261-4544-A833-6B873136EAE2}" srcId="{E920F244-9F12-476C-8767-70D020C3D89D}" destId="{DFE39050-2C21-42A0-9AD3-BACFAE1041C8}" srcOrd="1" destOrd="0" parTransId="{B87A3DE4-B775-4431-BCBA-B710A6249834}" sibTransId="{B5D0586B-F81C-49D5-B0FD-D1CB4B5E03D3}"/>
    <dgm:cxn modelId="{254F6C72-FC27-43D0-B5EF-C5DFF9C278D4}" type="presOf" srcId="{E920F244-9F12-476C-8767-70D020C3D89D}" destId="{28F41C16-0202-4A12-B94B-BCEFEF1FB4CF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2D7BA3CD-A607-463C-B83E-1A319FA6DF8E}" type="presOf" srcId="{966B75FC-E735-4544-B10E-A6B78A0B3667}" destId="{48EE1718-3320-41CB-B3D8-717910E43831}" srcOrd="0" destOrd="0" presId="urn:microsoft.com/office/officeart/2005/8/layout/list1"/>
    <dgm:cxn modelId="{98F36041-9590-470F-B9A5-358148B51E8B}" srcId="{E920F244-9F12-476C-8767-70D020C3D89D}" destId="{0F6DB4D8-63DD-408D-AC39-147D4990AEA2}" srcOrd="2" destOrd="0" parTransId="{91F18380-C445-4E6A-A54C-96A5497A2578}" sibTransId="{3B82C228-1CBF-4450-B3CC-BCDBC9C793C8}"/>
    <dgm:cxn modelId="{92C1F809-E31B-463B-8335-00757B6E7947}" type="presOf" srcId="{BD2417A7-D3B4-4D3F-9C36-2284FA4CFCDE}" destId="{28C1813A-A28F-4913-81A2-743A11E9C2A0}" srcOrd="0" destOrd="0" presId="urn:microsoft.com/office/officeart/2005/8/layout/list1"/>
    <dgm:cxn modelId="{C8B49FE7-C0C3-4526-851E-2AEEF5B9560B}" type="presOf" srcId="{E920F244-9F12-476C-8767-70D020C3D89D}" destId="{BFA607D0-FAA2-4A11-B92A-466788BF1797}" srcOrd="1" destOrd="0" presId="urn:microsoft.com/office/officeart/2005/8/layout/list1"/>
    <dgm:cxn modelId="{950834AF-FBB0-43D6-B6BB-4D9ADDE8EABD}" type="presOf" srcId="{0F6DB4D8-63DD-408D-AC39-147D4990AEA2}" destId="{48EE1718-3320-41CB-B3D8-717910E43831}" srcOrd="0" destOrd="2" presId="urn:microsoft.com/office/officeart/2005/8/layout/list1"/>
    <dgm:cxn modelId="{068927D5-E244-4313-A1A1-C9EB79BD78D7}" type="presOf" srcId="{DFE39050-2C21-42A0-9AD3-BACFAE1041C8}" destId="{48EE1718-3320-41CB-B3D8-717910E43831}" srcOrd="0" destOrd="1" presId="urn:microsoft.com/office/officeart/2005/8/layout/list1"/>
    <dgm:cxn modelId="{9EE5A695-FDD0-473A-8C53-F7526525B913}" type="presParOf" srcId="{28C1813A-A28F-4913-81A2-743A11E9C2A0}" destId="{BCF05771-576E-4374-859E-D0C66882F64F}" srcOrd="0" destOrd="0" presId="urn:microsoft.com/office/officeart/2005/8/layout/list1"/>
    <dgm:cxn modelId="{5EEC11A1-4E99-44EE-B36A-A9B50C7DA7E2}" type="presParOf" srcId="{BCF05771-576E-4374-859E-D0C66882F64F}" destId="{28F41C16-0202-4A12-B94B-BCEFEF1FB4CF}" srcOrd="0" destOrd="0" presId="urn:microsoft.com/office/officeart/2005/8/layout/list1"/>
    <dgm:cxn modelId="{EB4D47F5-C72E-4F18-AC37-7F196B5E39E6}" type="presParOf" srcId="{BCF05771-576E-4374-859E-D0C66882F64F}" destId="{BFA607D0-FAA2-4A11-B92A-466788BF1797}" srcOrd="1" destOrd="0" presId="urn:microsoft.com/office/officeart/2005/8/layout/list1"/>
    <dgm:cxn modelId="{E4C52B92-753E-4F62-AE6E-3F6A36F99A0D}" type="presParOf" srcId="{28C1813A-A28F-4913-81A2-743A11E9C2A0}" destId="{FBD4945B-37D8-4610-83C7-62CF45BB7713}" srcOrd="1" destOrd="0" presId="urn:microsoft.com/office/officeart/2005/8/layout/list1"/>
    <dgm:cxn modelId="{2C0CB6AA-5A17-4958-8BFC-353A6148C49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500" dirty="0"/>
            <a:t>חשבונות בנק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חשבון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5D14D28-C192-47E2-BE29-D14E61C5E0C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אשראי</a:t>
          </a:r>
        </a:p>
      </dgm:t>
    </dgm:pt>
    <dgm:pt modelId="{BF62BAB4-71E0-4761-9B48-727632AB2A98}" type="parTrans" cxnId="{319D4DB4-A794-4E58-81B1-9FF1DD5E29A9}">
      <dgm:prSet/>
      <dgm:spPr/>
      <dgm:t>
        <a:bodyPr/>
        <a:lstStyle/>
        <a:p>
          <a:pPr rtl="1"/>
          <a:endParaRPr lang="he-IL"/>
        </a:p>
      </dgm:t>
    </dgm:pt>
    <dgm:pt modelId="{7F0DA539-AFCD-4136-9184-E91AF2A42A8F}" type="sibTrans" cxnId="{319D4DB4-A794-4E58-81B1-9FF1DD5E29A9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0384" custScaleY="26447" custLinFactNeighborX="88149" custLinFactNeighborY="-20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19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02D6B-55FD-4503-BB97-BBBFFBFB3F04}" type="presOf" srcId="{05D14D28-C192-47E2-BE29-D14E61C5E0C0}" destId="{48EE1718-3320-41CB-B3D8-717910E43831}" srcOrd="0" destOrd="1" presId="urn:microsoft.com/office/officeart/2005/8/layout/list1"/>
    <dgm:cxn modelId="{319D4DB4-A794-4E58-81B1-9FF1DD5E29A9}" srcId="{E920F244-9F12-476C-8767-70D020C3D89D}" destId="{05D14D28-C192-47E2-BE29-D14E61C5E0C0}" srcOrd="1" destOrd="0" parTransId="{BF62BAB4-71E0-4761-9B48-727632AB2A98}" sibTransId="{7F0DA539-AFCD-4136-9184-E91AF2A42A8F}"/>
    <dgm:cxn modelId="{40FF4A4A-C120-45A4-8D93-4C3285D805F8}" type="presOf" srcId="{E920F244-9F12-476C-8767-70D020C3D89D}" destId="{BFA607D0-FAA2-4A11-B92A-466788BF1797}" srcOrd="1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414F0E1A-26C8-44D0-A3F4-86C2BE0465FB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A3057038-8F9C-461C-9B5D-768DCB592ACF}" type="presOf" srcId="{E920F244-9F12-476C-8767-70D020C3D89D}" destId="{28F41C16-0202-4A12-B94B-BCEFEF1FB4CF}" srcOrd="0" destOrd="0" presId="urn:microsoft.com/office/officeart/2005/8/layout/list1"/>
    <dgm:cxn modelId="{88ED8957-11ED-4442-9ED8-3347937957FA}" type="presOf" srcId="{966B75FC-E735-4544-B10E-A6B78A0B3667}" destId="{48EE1718-3320-41CB-B3D8-717910E43831}" srcOrd="0" destOrd="0" presId="urn:microsoft.com/office/officeart/2005/8/layout/list1"/>
    <dgm:cxn modelId="{9170187A-3693-4BC7-8FAE-DE243D768AAB}" type="presParOf" srcId="{28C1813A-A28F-4913-81A2-743A11E9C2A0}" destId="{BCF05771-576E-4374-859E-D0C66882F64F}" srcOrd="0" destOrd="0" presId="urn:microsoft.com/office/officeart/2005/8/layout/list1"/>
    <dgm:cxn modelId="{4D842717-C874-4985-8750-62A9D6A384C1}" type="presParOf" srcId="{BCF05771-576E-4374-859E-D0C66882F64F}" destId="{28F41C16-0202-4A12-B94B-BCEFEF1FB4CF}" srcOrd="0" destOrd="0" presId="urn:microsoft.com/office/officeart/2005/8/layout/list1"/>
    <dgm:cxn modelId="{DCD23938-34FD-4EB3-987C-793F13EF0B2C}" type="presParOf" srcId="{BCF05771-576E-4374-859E-D0C66882F64F}" destId="{BFA607D0-FAA2-4A11-B92A-466788BF1797}" srcOrd="1" destOrd="0" presId="urn:microsoft.com/office/officeart/2005/8/layout/list1"/>
    <dgm:cxn modelId="{8ED68F15-3954-4355-8DA3-6321D9E79193}" type="presParOf" srcId="{28C1813A-A28F-4913-81A2-743A11E9C2A0}" destId="{FBD4945B-37D8-4610-83C7-62CF45BB7713}" srcOrd="1" destOrd="0" presId="urn:microsoft.com/office/officeart/2005/8/layout/list1"/>
    <dgm:cxn modelId="{9B9A38EA-9E1F-4F66-B90F-7FA29B596098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 קבוע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משכורת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A90EC-012E-445D-BFEA-9865BC904406}" type="presOf" srcId="{BD2417A7-D3B4-4D3F-9C36-2284FA4CFCDE}" destId="{28C1813A-A28F-4913-81A2-743A11E9C2A0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DADBF17E-FAD2-44E0-8B43-3BA023F97033}" type="presOf" srcId="{E920F244-9F12-476C-8767-70D020C3D89D}" destId="{BFA607D0-FAA2-4A11-B92A-466788BF1797}" srcOrd="1" destOrd="0" presId="urn:microsoft.com/office/officeart/2005/8/layout/list1"/>
    <dgm:cxn modelId="{D36290C4-B8C4-4A5C-AFF7-FE7E53968B85}" type="presOf" srcId="{966B75FC-E735-4544-B10E-A6B78A0B3667}" destId="{48EE1718-3320-41CB-B3D8-717910E43831}" srcOrd="0" destOrd="0" presId="urn:microsoft.com/office/officeart/2005/8/layout/list1"/>
    <dgm:cxn modelId="{CE847584-2428-48EE-A076-348A8DB61DE3}" type="presOf" srcId="{E920F244-9F12-476C-8767-70D020C3D89D}" destId="{28F41C16-0202-4A12-B94B-BCEFEF1FB4CF}" srcOrd="0" destOrd="0" presId="urn:microsoft.com/office/officeart/2005/8/layout/list1"/>
    <dgm:cxn modelId="{E73C8E44-4B84-4D3B-B7ED-7FF009F8C3C2}" type="presParOf" srcId="{28C1813A-A28F-4913-81A2-743A11E9C2A0}" destId="{BCF05771-576E-4374-859E-D0C66882F64F}" srcOrd="0" destOrd="0" presId="urn:microsoft.com/office/officeart/2005/8/layout/list1"/>
    <dgm:cxn modelId="{6F79CAF7-E4EF-4C07-8AF2-F7A6502227D7}" type="presParOf" srcId="{BCF05771-576E-4374-859E-D0C66882F64F}" destId="{28F41C16-0202-4A12-B94B-BCEFEF1FB4CF}" srcOrd="0" destOrd="0" presId="urn:microsoft.com/office/officeart/2005/8/layout/list1"/>
    <dgm:cxn modelId="{82724015-B833-4DFD-9D8D-2945FA0F471B}" type="presParOf" srcId="{BCF05771-576E-4374-859E-D0C66882F64F}" destId="{BFA607D0-FAA2-4A11-B92A-466788BF1797}" srcOrd="1" destOrd="0" presId="urn:microsoft.com/office/officeart/2005/8/layout/list1"/>
    <dgm:cxn modelId="{FF2A5592-7144-4D98-A3DB-3BE40FA2D9DC}" type="presParOf" srcId="{28C1813A-A28F-4913-81A2-743A11E9C2A0}" destId="{FBD4945B-37D8-4610-83C7-62CF45BB7713}" srcOrd="1" destOrd="0" presId="urn:microsoft.com/office/officeart/2005/8/layout/list1"/>
    <dgm:cxn modelId="{BB35C93B-9690-482E-A2B1-C01FB794621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יועצים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1800" dirty="0"/>
            <a:t>שכר לשעה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489A6535-C249-488F-97BE-8D902EDB026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התמחות</a:t>
          </a:r>
        </a:p>
      </dgm:t>
    </dgm:pt>
    <dgm:pt modelId="{D500A9AD-59C1-478B-AE7E-B45FA52013EE}" type="par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6FFAF6F9-BA80-4C75-94F1-05F98DAF2A0C}" type="sib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Ang="10800000" custFlipVert="1" custScaleY="2856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5ADB05-BF7E-44E4-A2E2-C500BECF703A}" type="presOf" srcId="{966B75FC-E735-4544-B10E-A6B78A0B3667}" destId="{48EE1718-3320-41CB-B3D8-717910E43831}" srcOrd="0" destOrd="0" presId="urn:microsoft.com/office/officeart/2005/8/layout/list1"/>
    <dgm:cxn modelId="{B866910B-89E8-4D52-BA0F-B8C6AD408C9D}" type="presOf" srcId="{E920F244-9F12-476C-8767-70D020C3D89D}" destId="{28F41C16-0202-4A12-B94B-BCEFEF1FB4CF}" srcOrd="0" destOrd="0" presId="urn:microsoft.com/office/officeart/2005/8/layout/list1"/>
    <dgm:cxn modelId="{92C6DE06-B504-453C-BC28-E5EE80EAFCAB}" type="presOf" srcId="{489A6535-C249-488F-97BE-8D902EDB0260}" destId="{48EE1718-3320-41CB-B3D8-717910E43831}" srcOrd="0" destOrd="1" presId="urn:microsoft.com/office/officeart/2005/8/layout/list1"/>
    <dgm:cxn modelId="{39D6A41C-E155-4233-A7FC-B8E1846DF4D2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D348A0FF-53B2-431E-84DC-994C99FB548D}" type="presOf" srcId="{BD2417A7-D3B4-4D3F-9C36-2284FA4CFCDE}" destId="{28C1813A-A28F-4913-81A2-743A11E9C2A0}" srcOrd="0" destOrd="0" presId="urn:microsoft.com/office/officeart/2005/8/layout/list1"/>
    <dgm:cxn modelId="{6303C51E-E485-4C0E-8BAD-EB076C01F996}" srcId="{E920F244-9F12-476C-8767-70D020C3D89D}" destId="{489A6535-C249-488F-97BE-8D902EDB0260}" srcOrd="1" destOrd="0" parTransId="{D500A9AD-59C1-478B-AE7E-B45FA52013EE}" sibTransId="{6FFAF6F9-BA80-4C75-94F1-05F98DAF2A0C}"/>
    <dgm:cxn modelId="{CBEA120D-32F5-4690-8C2E-40F81E715145}" type="presParOf" srcId="{28C1813A-A28F-4913-81A2-743A11E9C2A0}" destId="{BCF05771-576E-4374-859E-D0C66882F64F}" srcOrd="0" destOrd="0" presId="urn:microsoft.com/office/officeart/2005/8/layout/list1"/>
    <dgm:cxn modelId="{74FB34C9-BBB9-4315-B1D8-84D1FF280073}" type="presParOf" srcId="{BCF05771-576E-4374-859E-D0C66882F64F}" destId="{28F41C16-0202-4A12-B94B-BCEFEF1FB4CF}" srcOrd="0" destOrd="0" presId="urn:microsoft.com/office/officeart/2005/8/layout/list1"/>
    <dgm:cxn modelId="{08AF73F2-03DC-41D6-AE64-D9F9DA759047}" type="presParOf" srcId="{BCF05771-576E-4374-859E-D0C66882F64F}" destId="{BFA607D0-FAA2-4A11-B92A-466788BF1797}" srcOrd="1" destOrd="0" presId="urn:microsoft.com/office/officeart/2005/8/layout/list1"/>
    <dgm:cxn modelId="{AFE630CD-1DA9-4C1A-9680-843D3B8BB05A}" type="presParOf" srcId="{28C1813A-A28F-4913-81A2-743A11E9C2A0}" destId="{FBD4945B-37D8-4610-83C7-62CF45BB7713}" srcOrd="1" destOrd="0" presId="urn:microsoft.com/office/officeart/2005/8/layout/list1"/>
    <dgm:cxn modelId="{0F5B890C-23C1-4503-BED5-8805EA127653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BFA07C5-A642-471A-B4F5-B3B0621BD909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מחלקה</a:t>
          </a:r>
        </a:p>
      </dgm:t>
    </dgm:pt>
    <dgm:pt modelId="{4A7DE34D-58B5-4E5F-BC3D-BBA17BC7623C}" type="par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1E400576-3C90-4E11-BE19-5B43360D3320}" type="sib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66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65141-B669-47D5-A5A4-EDB227D26828}" type="presOf" srcId="{ABFA07C5-A642-471A-B4F5-B3B0621BD909}" destId="{48EE1718-3320-41CB-B3D8-717910E43831}" srcOrd="0" destOrd="1" presId="urn:microsoft.com/office/officeart/2005/8/layout/list1"/>
    <dgm:cxn modelId="{0ECEA26E-57D4-4624-9FD8-DA93169443D1}" type="presOf" srcId="{BD2417A7-D3B4-4D3F-9C36-2284FA4CFCDE}" destId="{28C1813A-A28F-4913-81A2-743A11E9C2A0}" srcOrd="0" destOrd="0" presId="urn:microsoft.com/office/officeart/2005/8/layout/list1"/>
    <dgm:cxn modelId="{A29D8E83-9188-4CCB-9C28-76BFC3F97E03}" srcId="{E920F244-9F12-476C-8767-70D020C3D89D}" destId="{ABFA07C5-A642-471A-B4F5-B3B0621BD909}" srcOrd="1" destOrd="0" parTransId="{4A7DE34D-58B5-4E5F-BC3D-BBA17BC7623C}" sibTransId="{1E400576-3C90-4E11-BE19-5B43360D3320}"/>
    <dgm:cxn modelId="{0DE489B6-3B55-4CF4-A3F4-F6FCD14D1CB9}" type="presOf" srcId="{E920F244-9F12-476C-8767-70D020C3D89D}" destId="{28F41C16-0202-4A12-B94B-BCEFEF1FB4CF}" srcOrd="0" destOrd="0" presId="urn:microsoft.com/office/officeart/2005/8/layout/list1"/>
    <dgm:cxn modelId="{C472E04E-1CBA-403B-B72E-7F2CAD7ABCEF}" type="presOf" srcId="{966B75FC-E735-4544-B10E-A6B78A0B3667}" destId="{48EE1718-3320-41CB-B3D8-717910E43831}" srcOrd="0" destOrd="0" presId="urn:microsoft.com/office/officeart/2005/8/layout/list1"/>
    <dgm:cxn modelId="{A8FAE42B-6EA5-4249-8DF8-31FEF59AD254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B6E174A5-EADD-4D91-88FA-C93F97B1EC77}" type="presParOf" srcId="{28C1813A-A28F-4913-81A2-743A11E9C2A0}" destId="{BCF05771-576E-4374-859E-D0C66882F64F}" srcOrd="0" destOrd="0" presId="urn:microsoft.com/office/officeart/2005/8/layout/list1"/>
    <dgm:cxn modelId="{F527BCC8-51B0-446D-B770-A3DDBD0709FF}" type="presParOf" srcId="{BCF05771-576E-4374-859E-D0C66882F64F}" destId="{28F41C16-0202-4A12-B94B-BCEFEF1FB4CF}" srcOrd="0" destOrd="0" presId="urn:microsoft.com/office/officeart/2005/8/layout/list1"/>
    <dgm:cxn modelId="{5F4E332E-4854-41C6-B053-A85ECC494683}" type="presParOf" srcId="{BCF05771-576E-4374-859E-D0C66882F64F}" destId="{BFA607D0-FAA2-4A11-B92A-466788BF1797}" srcOrd="1" destOrd="0" presId="urn:microsoft.com/office/officeart/2005/8/layout/list1"/>
    <dgm:cxn modelId="{45B8A3D6-31D9-4470-9CC0-E012AB0B9421}" type="presParOf" srcId="{28C1813A-A28F-4913-81A2-743A11E9C2A0}" destId="{FBD4945B-37D8-4610-83C7-62CF45BB7713}" srcOrd="1" destOrd="0" presId="urn:microsoft.com/office/officeart/2005/8/layout/list1"/>
    <dgm:cxn modelId="{FF6AD292-EB4A-47E2-B591-9FE410BD9DF8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איגודים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איגוד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6E5C5962-F471-4FC7-BAF2-5AED044B7F5A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איגוד</a:t>
          </a:r>
        </a:p>
      </dgm:t>
    </dgm:pt>
    <dgm:pt modelId="{73DEF43D-F55B-4C98-AB88-79FDC9030FA7}" type="par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4FCF1387-5C52-4A38-8EC8-D0F55A14FF84}" type="sib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8A4564-A7C6-49EA-A21F-70227CFBB386}" type="presOf" srcId="{E920F244-9F12-476C-8767-70D020C3D89D}" destId="{28F41C16-0202-4A12-B94B-BCEFEF1FB4CF}" srcOrd="0" destOrd="0" presId="urn:microsoft.com/office/officeart/2005/8/layout/list1"/>
    <dgm:cxn modelId="{4A8A40F3-0E81-4697-8D41-08A9CBD14186}" type="presOf" srcId="{BD2417A7-D3B4-4D3F-9C36-2284FA4CFCDE}" destId="{28C1813A-A28F-4913-81A2-743A11E9C2A0}" srcOrd="0" destOrd="0" presId="urn:microsoft.com/office/officeart/2005/8/layout/list1"/>
    <dgm:cxn modelId="{35A26223-B82C-4D12-884D-ED4167CF83CC}" type="presOf" srcId="{966B75FC-E735-4544-B10E-A6B78A0B3667}" destId="{48EE1718-3320-41CB-B3D8-717910E43831}" srcOrd="0" destOrd="1" presId="urn:microsoft.com/office/officeart/2005/8/layout/list1"/>
    <dgm:cxn modelId="{C3F1CF1E-2A79-4C26-9891-9481B78D3473}" srcId="{E920F244-9F12-476C-8767-70D020C3D89D}" destId="{966B75FC-E735-4544-B10E-A6B78A0B3667}" srcOrd="1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2035EF03-77E2-4C3E-9C83-6D1D400DFF4C}" srcId="{E920F244-9F12-476C-8767-70D020C3D89D}" destId="{6E5C5962-F471-4FC7-BAF2-5AED044B7F5A}" srcOrd="0" destOrd="0" parTransId="{73DEF43D-F55B-4C98-AB88-79FDC9030FA7}" sibTransId="{4FCF1387-5C52-4A38-8EC8-D0F55A14FF84}"/>
    <dgm:cxn modelId="{E043D6BC-AD03-4822-B639-D8A3B1F39DEE}" type="presOf" srcId="{E920F244-9F12-476C-8767-70D020C3D89D}" destId="{BFA607D0-FAA2-4A11-B92A-466788BF1797}" srcOrd="1" destOrd="0" presId="urn:microsoft.com/office/officeart/2005/8/layout/list1"/>
    <dgm:cxn modelId="{5CFA34AA-89E2-4116-8865-23F7D7CECEB8}" type="presOf" srcId="{6E5C5962-F471-4FC7-BAF2-5AED044B7F5A}" destId="{48EE1718-3320-41CB-B3D8-717910E43831}" srcOrd="0" destOrd="0" presId="urn:microsoft.com/office/officeart/2005/8/layout/list1"/>
    <dgm:cxn modelId="{490A9FB1-F01F-4565-A6BB-0AC940C62891}" type="presParOf" srcId="{28C1813A-A28F-4913-81A2-743A11E9C2A0}" destId="{BCF05771-576E-4374-859E-D0C66882F64F}" srcOrd="0" destOrd="0" presId="urn:microsoft.com/office/officeart/2005/8/layout/list1"/>
    <dgm:cxn modelId="{4DEAE23E-1BC9-4E09-BB28-6127FB301B7B}" type="presParOf" srcId="{BCF05771-576E-4374-859E-D0C66882F64F}" destId="{28F41C16-0202-4A12-B94B-BCEFEF1FB4CF}" srcOrd="0" destOrd="0" presId="urn:microsoft.com/office/officeart/2005/8/layout/list1"/>
    <dgm:cxn modelId="{3F0F4BE7-6E76-431C-AB30-586D01E1E0BB}" type="presParOf" srcId="{BCF05771-576E-4374-859E-D0C66882F64F}" destId="{BFA607D0-FAA2-4A11-B92A-466788BF1797}" srcOrd="1" destOrd="0" presId="urn:microsoft.com/office/officeart/2005/8/layout/list1"/>
    <dgm:cxn modelId="{2494AA8F-2D9E-44CB-8106-6D0CECD8E4C3}" type="presParOf" srcId="{28C1813A-A28F-4913-81A2-743A11E9C2A0}" destId="{FBD4945B-37D8-4610-83C7-62CF45BB7713}" srcOrd="1" destOrd="0" presId="urn:microsoft.com/office/officeart/2005/8/layout/list1"/>
    <dgm:cxn modelId="{225A8CFF-1E25-468A-8037-8D850CD3B383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BFA07C5-A642-471A-B4F5-B3B0621BD909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מחלקה</a:t>
          </a:r>
        </a:p>
      </dgm:t>
    </dgm:pt>
    <dgm:pt modelId="{4A7DE34D-58B5-4E5F-BC3D-BBA17BC7623C}" type="par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1E400576-3C90-4E11-BE19-5B43360D3320}" type="sib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66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D1605F-7FA8-42FC-94B3-A0D33E8B7090}" type="presOf" srcId="{E920F244-9F12-476C-8767-70D020C3D89D}" destId="{28F41C16-0202-4A12-B94B-BCEFEF1FB4CF}" srcOrd="0" destOrd="0" presId="urn:microsoft.com/office/officeart/2005/8/layout/list1"/>
    <dgm:cxn modelId="{A29D8E83-9188-4CCB-9C28-76BFC3F97E03}" srcId="{E920F244-9F12-476C-8767-70D020C3D89D}" destId="{ABFA07C5-A642-471A-B4F5-B3B0621BD909}" srcOrd="1" destOrd="0" parTransId="{4A7DE34D-58B5-4E5F-BC3D-BBA17BC7623C}" sibTransId="{1E400576-3C90-4E11-BE19-5B43360D3320}"/>
    <dgm:cxn modelId="{06840814-F140-487B-B695-CE1DBAFCBCD5}" type="presOf" srcId="{966B75FC-E735-4544-B10E-A6B78A0B3667}" destId="{48EE1718-3320-41CB-B3D8-717910E43831}" srcOrd="0" destOrd="0" presId="urn:microsoft.com/office/officeart/2005/8/layout/list1"/>
    <dgm:cxn modelId="{51789BFC-402C-44C1-98F7-C0463141EFC2}" type="presOf" srcId="{ABFA07C5-A642-471A-B4F5-B3B0621BD909}" destId="{48EE1718-3320-41CB-B3D8-717910E43831}" srcOrd="0" destOrd="1" presId="urn:microsoft.com/office/officeart/2005/8/layout/list1"/>
    <dgm:cxn modelId="{D3E4F465-3535-4EA0-9609-4AC4199FB168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997E41DF-B670-4FCB-B668-E78244246A27}" type="presOf" srcId="{E920F244-9F12-476C-8767-70D020C3D89D}" destId="{BFA607D0-FAA2-4A11-B92A-466788BF1797}" srcOrd="1" destOrd="0" presId="urn:microsoft.com/office/officeart/2005/8/layout/list1"/>
    <dgm:cxn modelId="{04EBDDB8-D70B-4DEE-9FB9-E1043B6DC516}" type="presParOf" srcId="{28C1813A-A28F-4913-81A2-743A11E9C2A0}" destId="{BCF05771-576E-4374-859E-D0C66882F64F}" srcOrd="0" destOrd="0" presId="urn:microsoft.com/office/officeart/2005/8/layout/list1"/>
    <dgm:cxn modelId="{14312C38-420B-449A-A76A-03D7852EA4A3}" type="presParOf" srcId="{BCF05771-576E-4374-859E-D0C66882F64F}" destId="{28F41C16-0202-4A12-B94B-BCEFEF1FB4CF}" srcOrd="0" destOrd="0" presId="urn:microsoft.com/office/officeart/2005/8/layout/list1"/>
    <dgm:cxn modelId="{5DB6A247-8713-46ED-8466-56422D51FC42}" type="presParOf" srcId="{BCF05771-576E-4374-859E-D0C66882F64F}" destId="{BFA607D0-FAA2-4A11-B92A-466788BF1797}" srcOrd="1" destOrd="0" presId="urn:microsoft.com/office/officeart/2005/8/layout/list1"/>
    <dgm:cxn modelId="{A8782FC9-5DAD-4016-B063-F483BB861BE2}" type="presParOf" srcId="{28C1813A-A28F-4913-81A2-743A11E9C2A0}" destId="{FBD4945B-37D8-4610-83C7-62CF45BB7713}" srcOrd="1" destOrd="0" presId="urn:microsoft.com/office/officeart/2005/8/layout/list1"/>
    <dgm:cxn modelId="{3C10BC79-72F0-4034-85AC-9FAB682400A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איגודים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איגוד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6E5C5962-F471-4FC7-BAF2-5AED044B7F5A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איגוד</a:t>
          </a:r>
        </a:p>
      </dgm:t>
    </dgm:pt>
    <dgm:pt modelId="{73DEF43D-F55B-4C98-AB88-79FDC9030FA7}" type="par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4FCF1387-5C52-4A38-8EC8-D0F55A14FF84}" type="sib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AD1037-47AA-462B-B779-B91FB2F854CD}" type="presOf" srcId="{BD2417A7-D3B4-4D3F-9C36-2284FA4CFCDE}" destId="{28C1813A-A28F-4913-81A2-743A11E9C2A0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1" destOrd="0" parTransId="{8CF0335C-E01D-4F06-97B2-BBC1FFE63A43}" sibTransId="{F2D9D439-ECA6-4470-98B2-5AAC473FDA5F}"/>
    <dgm:cxn modelId="{D79E4FB9-89FF-411F-8AC5-B2E70CCDBF27}" type="presOf" srcId="{E920F244-9F12-476C-8767-70D020C3D89D}" destId="{28F41C16-0202-4A12-B94B-BCEFEF1FB4CF}" srcOrd="0" destOrd="0" presId="urn:microsoft.com/office/officeart/2005/8/layout/list1"/>
    <dgm:cxn modelId="{78739A5B-C70C-4C60-834E-CAFA10E6A80E}" type="presOf" srcId="{966B75FC-E735-4544-B10E-A6B78A0B3667}" destId="{48EE1718-3320-41CB-B3D8-717910E43831}" srcOrd="0" destOrd="1" presId="urn:microsoft.com/office/officeart/2005/8/layout/list1"/>
    <dgm:cxn modelId="{42F8DBDD-ECFD-4797-BB70-26B8FAB25DFE}" type="presOf" srcId="{6E5C5962-F471-4FC7-BAF2-5AED044B7F5A}" destId="{48EE1718-3320-41CB-B3D8-717910E43831}" srcOrd="0" destOrd="0" presId="urn:microsoft.com/office/officeart/2005/8/layout/list1"/>
    <dgm:cxn modelId="{B09EA1E7-179A-4EFA-BEC0-B95D2EC8B421}" type="presOf" srcId="{E920F244-9F12-476C-8767-70D020C3D89D}" destId="{BFA607D0-FAA2-4A11-B92A-466788BF1797}" srcOrd="1" destOrd="0" presId="urn:microsoft.com/office/officeart/2005/8/layout/list1"/>
    <dgm:cxn modelId="{2035EF03-77E2-4C3E-9C83-6D1D400DFF4C}" srcId="{E920F244-9F12-476C-8767-70D020C3D89D}" destId="{6E5C5962-F471-4FC7-BAF2-5AED044B7F5A}" srcOrd="0" destOrd="0" parTransId="{73DEF43D-F55B-4C98-AB88-79FDC9030FA7}" sibTransId="{4FCF1387-5C52-4A38-8EC8-D0F55A14FF84}"/>
    <dgm:cxn modelId="{480032D3-7A36-4750-A411-E80071D3392E}" type="presParOf" srcId="{28C1813A-A28F-4913-81A2-743A11E9C2A0}" destId="{BCF05771-576E-4374-859E-D0C66882F64F}" srcOrd="0" destOrd="0" presId="urn:microsoft.com/office/officeart/2005/8/layout/list1"/>
    <dgm:cxn modelId="{35C0ECEC-76CB-4FC9-8CA3-F84F54AAE674}" type="presParOf" srcId="{BCF05771-576E-4374-859E-D0C66882F64F}" destId="{28F41C16-0202-4A12-B94B-BCEFEF1FB4CF}" srcOrd="0" destOrd="0" presId="urn:microsoft.com/office/officeart/2005/8/layout/list1"/>
    <dgm:cxn modelId="{1A7EE16C-0CBC-44C4-B7F5-7A09F504A842}" type="presParOf" srcId="{BCF05771-576E-4374-859E-D0C66882F64F}" destId="{BFA607D0-FAA2-4A11-B92A-466788BF1797}" srcOrd="1" destOrd="0" presId="urn:microsoft.com/office/officeart/2005/8/layout/list1"/>
    <dgm:cxn modelId="{C1A72469-F8B0-401F-9D98-630F029F4824}" type="presParOf" srcId="{28C1813A-A28F-4913-81A2-743A11E9C2A0}" destId="{FBD4945B-37D8-4610-83C7-62CF45BB7713}" srcOrd="1" destOrd="0" presId="urn:microsoft.com/office/officeart/2005/8/layout/list1"/>
    <dgm:cxn modelId="{1581D5FC-F0DE-47C3-AF7D-BE38C22DC318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 קבוע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משכורת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1D908-2122-497C-826D-9DCA6BD39A3B}" type="presOf" srcId="{E920F244-9F12-476C-8767-70D020C3D89D}" destId="{BFA607D0-FAA2-4A11-B92A-466788BF1797}" srcOrd="1" destOrd="0" presId="urn:microsoft.com/office/officeart/2005/8/layout/list1"/>
    <dgm:cxn modelId="{A339D4DB-34F1-4B06-AB91-E6011F51A1A0}" type="presOf" srcId="{966B75FC-E735-4544-B10E-A6B78A0B3667}" destId="{48EE1718-3320-41CB-B3D8-717910E43831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D8691124-3E6A-476A-A4E3-06321F49E29F}" type="presOf" srcId="{BD2417A7-D3B4-4D3F-9C36-2284FA4CFCDE}" destId="{28C1813A-A28F-4913-81A2-743A11E9C2A0}" srcOrd="0" destOrd="0" presId="urn:microsoft.com/office/officeart/2005/8/layout/list1"/>
    <dgm:cxn modelId="{DB4E07E8-13F5-460B-AD0D-A026A14B7F26}" type="presOf" srcId="{E920F244-9F12-476C-8767-70D020C3D89D}" destId="{28F41C16-0202-4A12-B94B-BCEFEF1FB4CF}" srcOrd="0" destOrd="0" presId="urn:microsoft.com/office/officeart/2005/8/layout/list1"/>
    <dgm:cxn modelId="{DDB8DACB-D007-4096-B1DB-42FAF9D8B851}" type="presParOf" srcId="{28C1813A-A28F-4913-81A2-743A11E9C2A0}" destId="{BCF05771-576E-4374-859E-D0C66882F64F}" srcOrd="0" destOrd="0" presId="urn:microsoft.com/office/officeart/2005/8/layout/list1"/>
    <dgm:cxn modelId="{E74587BA-BC6C-494E-834E-F82529B71982}" type="presParOf" srcId="{BCF05771-576E-4374-859E-D0C66882F64F}" destId="{28F41C16-0202-4A12-B94B-BCEFEF1FB4CF}" srcOrd="0" destOrd="0" presId="urn:microsoft.com/office/officeart/2005/8/layout/list1"/>
    <dgm:cxn modelId="{3A5A65D4-8FA6-427B-8CA1-0E229EC3655D}" type="presParOf" srcId="{BCF05771-576E-4374-859E-D0C66882F64F}" destId="{BFA607D0-FAA2-4A11-B92A-466788BF1797}" srcOrd="1" destOrd="0" presId="urn:microsoft.com/office/officeart/2005/8/layout/list1"/>
    <dgm:cxn modelId="{877E1972-C53C-43B5-83B9-0E044157AA25}" type="presParOf" srcId="{28C1813A-A28F-4913-81A2-743A11E9C2A0}" destId="{FBD4945B-37D8-4610-83C7-62CF45BB7713}" srcOrd="1" destOrd="0" presId="urn:microsoft.com/office/officeart/2005/8/layout/list1"/>
    <dgm:cxn modelId="{53EECD27-2EA3-4186-889C-054A75B4351B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he-IL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#</a:t>
          </a:r>
          <a:r>
            <a:rPr lang="he-IL" dirty="0"/>
            <a:t> 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שם מחלקה</a:t>
          </a:r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7A5B075F-7CFA-4F15-AA68-62DF3367D49C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o</a:t>
          </a:r>
          <a:r>
            <a:rPr lang="he-IL" dirty="0"/>
            <a:t> טלפון מחלקתי</a:t>
          </a:r>
        </a:p>
      </dgm:t>
    </dgm:pt>
    <dgm:pt modelId="{BD8E2C2D-13E4-4187-8F2F-6F342ED9936C}" type="par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35A58B6C-CC80-4FBF-8819-45F02A50227A}" type="sib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65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20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BAC99-6EF9-4B62-ADC3-E207BD41FF97}" type="presOf" srcId="{E920F244-9F12-476C-8767-70D020C3D89D}" destId="{BFA607D0-FAA2-4A11-B92A-466788BF1797}" srcOrd="1" destOrd="0" presId="urn:microsoft.com/office/officeart/2005/8/layout/list1"/>
    <dgm:cxn modelId="{C62E830E-70FA-4581-8AC6-C8ABEA7835E5}" type="presOf" srcId="{966B75FC-E735-4544-B10E-A6B78A0B3667}" destId="{48EE1718-3320-41CB-B3D8-717910E43831}" srcOrd="0" destOrd="0" presId="urn:microsoft.com/office/officeart/2005/8/layout/list1"/>
    <dgm:cxn modelId="{F34EC0DA-8495-43B3-8116-1F7208BCEBAE}" srcId="{E920F244-9F12-476C-8767-70D020C3D89D}" destId="{7A5B075F-7CFA-4F15-AA68-62DF3367D49C}" srcOrd="2" destOrd="0" parTransId="{BD8E2C2D-13E4-4187-8F2F-6F342ED9936C}" sibTransId="{35A58B6C-CC80-4FBF-8819-45F02A50227A}"/>
    <dgm:cxn modelId="{BA3EADF7-6752-4BB5-BC96-10701741C17D}" type="presOf" srcId="{BD2417A7-D3B4-4D3F-9C36-2284FA4CFCDE}" destId="{28C1813A-A28F-4913-81A2-743A11E9C2A0}" srcOrd="0" destOrd="0" presId="urn:microsoft.com/office/officeart/2005/8/layout/list1"/>
    <dgm:cxn modelId="{86FFF324-92AB-4AF9-BB61-CEC77A4DE051}" type="presOf" srcId="{7A5B075F-7CFA-4F15-AA68-62DF3367D49C}" destId="{48EE1718-3320-41CB-B3D8-717910E43831}" srcOrd="0" destOrd="2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160CE1AE-BCCA-4C71-8713-7DB97988897F}" type="presOf" srcId="{E920F244-9F12-476C-8767-70D020C3D89D}" destId="{28F41C16-0202-4A12-B94B-BCEFEF1FB4CF}" srcOrd="0" destOrd="0" presId="urn:microsoft.com/office/officeart/2005/8/layout/list1"/>
    <dgm:cxn modelId="{781B40E2-94A1-40BD-9DB9-0CB07D37BE1B}" type="presOf" srcId="{945C783B-1C79-4904-8E65-D11E033A0D41}" destId="{48EE1718-3320-41CB-B3D8-717910E43831}" srcOrd="0" destOrd="1" presId="urn:microsoft.com/office/officeart/2005/8/layout/list1"/>
    <dgm:cxn modelId="{F7FD5AF1-E882-4B9F-B1F5-73AB20740812}" type="presParOf" srcId="{28C1813A-A28F-4913-81A2-743A11E9C2A0}" destId="{BCF05771-576E-4374-859E-D0C66882F64F}" srcOrd="0" destOrd="0" presId="urn:microsoft.com/office/officeart/2005/8/layout/list1"/>
    <dgm:cxn modelId="{21A984F4-0EB9-4531-B766-F5DA8AD30209}" type="presParOf" srcId="{BCF05771-576E-4374-859E-D0C66882F64F}" destId="{28F41C16-0202-4A12-B94B-BCEFEF1FB4CF}" srcOrd="0" destOrd="0" presId="urn:microsoft.com/office/officeart/2005/8/layout/list1"/>
    <dgm:cxn modelId="{157C2465-3E1C-4CE8-98AD-DFEA090D7C13}" type="presParOf" srcId="{BCF05771-576E-4374-859E-D0C66882F64F}" destId="{BFA607D0-FAA2-4A11-B92A-466788BF1797}" srcOrd="1" destOrd="0" presId="urn:microsoft.com/office/officeart/2005/8/layout/list1"/>
    <dgm:cxn modelId="{33DF8FF3-BF1B-4F2A-8738-1910CAE95943}" type="presParOf" srcId="{28C1813A-A28F-4913-81A2-743A11E9C2A0}" destId="{FBD4945B-37D8-4610-83C7-62CF45BB7713}" srcOrd="1" destOrd="0" presId="urn:microsoft.com/office/officeart/2005/8/layout/list1"/>
    <dgm:cxn modelId="{151E9A32-66B0-41EC-81B5-F07D939C332D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יועצים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1800" dirty="0"/>
            <a:t>שכר לשעה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489A6535-C249-488F-97BE-8D902EDB026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התמחות</a:t>
          </a:r>
        </a:p>
      </dgm:t>
    </dgm:pt>
    <dgm:pt modelId="{D500A9AD-59C1-478B-AE7E-B45FA52013EE}" type="par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6FFAF6F9-BA80-4C75-94F1-05F98DAF2A0C}" type="sib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Ang="10800000" custFlipVert="1" custScaleY="2856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52AF5-FE5D-435D-AD5A-EC35054EF28D}" type="presOf" srcId="{BD2417A7-D3B4-4D3F-9C36-2284FA4CFCDE}" destId="{28C1813A-A28F-4913-81A2-743A11E9C2A0}" srcOrd="0" destOrd="0" presId="urn:microsoft.com/office/officeart/2005/8/layout/list1"/>
    <dgm:cxn modelId="{A88B8FF4-3DBC-44E9-B7B0-F00142E812FF}" type="presOf" srcId="{489A6535-C249-488F-97BE-8D902EDB0260}" destId="{48EE1718-3320-41CB-B3D8-717910E43831}" srcOrd="0" destOrd="1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BDB36631-6B4B-4010-8B54-77D751109443}" type="presOf" srcId="{E920F244-9F12-476C-8767-70D020C3D89D}" destId="{28F41C16-0202-4A12-B94B-BCEFEF1FB4CF}" srcOrd="0" destOrd="0" presId="urn:microsoft.com/office/officeart/2005/8/layout/list1"/>
    <dgm:cxn modelId="{1317FBB6-79D2-4E68-A129-E40343676BA7}" type="presOf" srcId="{966B75FC-E735-4544-B10E-A6B78A0B3667}" destId="{48EE1718-3320-41CB-B3D8-717910E43831}" srcOrd="0" destOrd="0" presId="urn:microsoft.com/office/officeart/2005/8/layout/list1"/>
    <dgm:cxn modelId="{6303C51E-E485-4C0E-8BAD-EB076C01F996}" srcId="{E920F244-9F12-476C-8767-70D020C3D89D}" destId="{489A6535-C249-488F-97BE-8D902EDB0260}" srcOrd="1" destOrd="0" parTransId="{D500A9AD-59C1-478B-AE7E-B45FA52013EE}" sibTransId="{6FFAF6F9-BA80-4C75-94F1-05F98DAF2A0C}"/>
    <dgm:cxn modelId="{A4FF6B9F-C59F-4F9D-8BB5-517BA0E15D1B}" type="presOf" srcId="{E920F244-9F12-476C-8767-70D020C3D89D}" destId="{BFA607D0-FAA2-4A11-B92A-466788BF1797}" srcOrd="1" destOrd="0" presId="urn:microsoft.com/office/officeart/2005/8/layout/list1"/>
    <dgm:cxn modelId="{DD5FC512-0E58-4366-96F4-E601FBA6B9C9}" type="presParOf" srcId="{28C1813A-A28F-4913-81A2-743A11E9C2A0}" destId="{BCF05771-576E-4374-859E-D0C66882F64F}" srcOrd="0" destOrd="0" presId="urn:microsoft.com/office/officeart/2005/8/layout/list1"/>
    <dgm:cxn modelId="{7B5482D2-0496-4EF6-ACDC-4D3D20862F3A}" type="presParOf" srcId="{BCF05771-576E-4374-859E-D0C66882F64F}" destId="{28F41C16-0202-4A12-B94B-BCEFEF1FB4CF}" srcOrd="0" destOrd="0" presId="urn:microsoft.com/office/officeart/2005/8/layout/list1"/>
    <dgm:cxn modelId="{B6929960-757E-4A90-84EB-795A4C517311}" type="presParOf" srcId="{BCF05771-576E-4374-859E-D0C66882F64F}" destId="{BFA607D0-FAA2-4A11-B92A-466788BF1797}" srcOrd="1" destOrd="0" presId="urn:microsoft.com/office/officeart/2005/8/layout/list1"/>
    <dgm:cxn modelId="{1FF8DB38-F972-416A-9795-24D69C3377DA}" type="presParOf" srcId="{28C1813A-A28F-4913-81A2-743A11E9C2A0}" destId="{FBD4945B-37D8-4610-83C7-62CF45BB7713}" srcOrd="1" destOrd="0" presId="urn:microsoft.com/office/officeart/2005/8/layout/list1"/>
    <dgm:cxn modelId="{A2A544EA-F6BC-443F-9E51-72968BAFD96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BFA07C5-A642-471A-B4F5-B3B0621BD909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מחלקה</a:t>
          </a:r>
        </a:p>
      </dgm:t>
    </dgm:pt>
    <dgm:pt modelId="{4A7DE34D-58B5-4E5F-BC3D-BBA17BC7623C}" type="par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1E400576-3C90-4E11-BE19-5B43360D3320}" type="sib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66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79F9F6-6AE0-45E4-86A6-25CEDE97B344}" type="presOf" srcId="{E920F244-9F12-476C-8767-70D020C3D89D}" destId="{28F41C16-0202-4A12-B94B-BCEFEF1FB4CF}" srcOrd="0" destOrd="0" presId="urn:microsoft.com/office/officeart/2005/8/layout/list1"/>
    <dgm:cxn modelId="{C8E15FDB-F4C5-41F5-821D-CC50E4D61C82}" type="presOf" srcId="{966B75FC-E735-4544-B10E-A6B78A0B3667}" destId="{48EE1718-3320-41CB-B3D8-717910E43831}" srcOrd="0" destOrd="0" presId="urn:microsoft.com/office/officeart/2005/8/layout/list1"/>
    <dgm:cxn modelId="{E56662EB-A050-4E56-B8FC-B2585AD50D2E}" type="presOf" srcId="{E920F244-9F12-476C-8767-70D020C3D89D}" destId="{BFA607D0-FAA2-4A11-B92A-466788BF1797}" srcOrd="1" destOrd="0" presId="urn:microsoft.com/office/officeart/2005/8/layout/list1"/>
    <dgm:cxn modelId="{A29D8E83-9188-4CCB-9C28-76BFC3F97E03}" srcId="{E920F244-9F12-476C-8767-70D020C3D89D}" destId="{ABFA07C5-A642-471A-B4F5-B3B0621BD909}" srcOrd="1" destOrd="0" parTransId="{4A7DE34D-58B5-4E5F-BC3D-BBA17BC7623C}" sibTransId="{1E400576-3C90-4E11-BE19-5B43360D3320}"/>
    <dgm:cxn modelId="{3F48E1C1-10AF-4710-94AE-9B53FE0911A1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F5570777-8BD5-449A-814A-4CDF3D3912F2}" type="presOf" srcId="{ABFA07C5-A642-471A-B4F5-B3B0621BD909}" destId="{48EE1718-3320-41CB-B3D8-717910E43831}" srcOrd="0" destOrd="1" presId="urn:microsoft.com/office/officeart/2005/8/layout/list1"/>
    <dgm:cxn modelId="{DF6ADEFE-3A24-4889-8EAD-CCB72105D158}" type="presParOf" srcId="{28C1813A-A28F-4913-81A2-743A11E9C2A0}" destId="{BCF05771-576E-4374-859E-D0C66882F64F}" srcOrd="0" destOrd="0" presId="urn:microsoft.com/office/officeart/2005/8/layout/list1"/>
    <dgm:cxn modelId="{D5D4EBE7-422A-4609-98A2-B0B5F7786A7B}" type="presParOf" srcId="{BCF05771-576E-4374-859E-D0C66882F64F}" destId="{28F41C16-0202-4A12-B94B-BCEFEF1FB4CF}" srcOrd="0" destOrd="0" presId="urn:microsoft.com/office/officeart/2005/8/layout/list1"/>
    <dgm:cxn modelId="{4D54FAB1-BEC7-4A7F-95FB-3131DF42A307}" type="presParOf" srcId="{BCF05771-576E-4374-859E-D0C66882F64F}" destId="{BFA607D0-FAA2-4A11-B92A-466788BF1797}" srcOrd="1" destOrd="0" presId="urn:microsoft.com/office/officeart/2005/8/layout/list1"/>
    <dgm:cxn modelId="{E1A20D54-519F-440B-84AE-022A60158F12}" type="presParOf" srcId="{28C1813A-A28F-4913-81A2-743A11E9C2A0}" destId="{FBD4945B-37D8-4610-83C7-62CF45BB7713}" srcOrd="1" destOrd="0" presId="urn:microsoft.com/office/officeart/2005/8/layout/list1"/>
    <dgm:cxn modelId="{BCDE9FE9-137C-4CD2-B77F-B68A48529EB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איגודים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איגוד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6E5C5962-F471-4FC7-BAF2-5AED044B7F5A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איגוד</a:t>
          </a:r>
        </a:p>
      </dgm:t>
    </dgm:pt>
    <dgm:pt modelId="{73DEF43D-F55B-4C98-AB88-79FDC9030FA7}" type="par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4FCF1387-5C52-4A38-8EC8-D0F55A14FF84}" type="sib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60F45-A480-4A0D-8EEF-84EBB92DBACD}" type="presOf" srcId="{E920F244-9F12-476C-8767-70D020C3D89D}" destId="{BFA607D0-FAA2-4A11-B92A-466788BF1797}" srcOrd="1" destOrd="0" presId="urn:microsoft.com/office/officeart/2005/8/layout/list1"/>
    <dgm:cxn modelId="{E3875245-C736-4A4F-AE4D-02D3CD666615}" type="presOf" srcId="{966B75FC-E735-4544-B10E-A6B78A0B3667}" destId="{48EE1718-3320-41CB-B3D8-717910E43831}" srcOrd="0" destOrd="1" presId="urn:microsoft.com/office/officeart/2005/8/layout/list1"/>
    <dgm:cxn modelId="{FD2229F6-F895-403C-AA01-DE725346C66C}" type="presOf" srcId="{E920F244-9F12-476C-8767-70D020C3D89D}" destId="{28F41C16-0202-4A12-B94B-BCEFEF1FB4CF}" srcOrd="0" destOrd="0" presId="urn:microsoft.com/office/officeart/2005/8/layout/list1"/>
    <dgm:cxn modelId="{67AC85E4-4E2D-4CA3-9BC7-8BC6474C696C}" type="presOf" srcId="{6E5C5962-F471-4FC7-BAF2-5AED044B7F5A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1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2035EF03-77E2-4C3E-9C83-6D1D400DFF4C}" srcId="{E920F244-9F12-476C-8767-70D020C3D89D}" destId="{6E5C5962-F471-4FC7-BAF2-5AED044B7F5A}" srcOrd="0" destOrd="0" parTransId="{73DEF43D-F55B-4C98-AB88-79FDC9030FA7}" sibTransId="{4FCF1387-5C52-4A38-8EC8-D0F55A14FF84}"/>
    <dgm:cxn modelId="{DFE0F185-3C4D-4831-B07E-5B8DCD2D521F}" type="presOf" srcId="{BD2417A7-D3B4-4D3F-9C36-2284FA4CFCDE}" destId="{28C1813A-A28F-4913-81A2-743A11E9C2A0}" srcOrd="0" destOrd="0" presId="urn:microsoft.com/office/officeart/2005/8/layout/list1"/>
    <dgm:cxn modelId="{70745F8C-E3E6-4197-8AA6-6652FD87AF47}" type="presParOf" srcId="{28C1813A-A28F-4913-81A2-743A11E9C2A0}" destId="{BCF05771-576E-4374-859E-D0C66882F64F}" srcOrd="0" destOrd="0" presId="urn:microsoft.com/office/officeart/2005/8/layout/list1"/>
    <dgm:cxn modelId="{8F4C5495-1F40-40B7-8C09-AB5AAA7251DD}" type="presParOf" srcId="{BCF05771-576E-4374-859E-D0C66882F64F}" destId="{28F41C16-0202-4A12-B94B-BCEFEF1FB4CF}" srcOrd="0" destOrd="0" presId="urn:microsoft.com/office/officeart/2005/8/layout/list1"/>
    <dgm:cxn modelId="{2ED0B49F-AFD6-4E99-97E9-B508646D5A82}" type="presParOf" srcId="{BCF05771-576E-4374-859E-D0C66882F64F}" destId="{BFA607D0-FAA2-4A11-B92A-466788BF1797}" srcOrd="1" destOrd="0" presId="urn:microsoft.com/office/officeart/2005/8/layout/list1"/>
    <dgm:cxn modelId="{7342CBDC-E943-4800-9B41-AAFE34A5D581}" type="presParOf" srcId="{28C1813A-A28F-4913-81A2-743A11E9C2A0}" destId="{FBD4945B-37D8-4610-83C7-62CF45BB7713}" srcOrd="1" destOrd="0" presId="urn:microsoft.com/office/officeart/2005/8/layout/list1"/>
    <dgm:cxn modelId="{AB1115AB-8483-4337-996C-466EEDEE749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BFA07C5-A642-471A-B4F5-B3B0621BD909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מחלקה</a:t>
          </a:r>
        </a:p>
      </dgm:t>
    </dgm:pt>
    <dgm:pt modelId="{4A7DE34D-58B5-4E5F-BC3D-BBA17BC7623C}" type="par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1E400576-3C90-4E11-BE19-5B43360D3320}" type="sib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66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36DF8E-2727-4224-BC8C-78483A6B0AEE}" type="presOf" srcId="{966B75FC-E735-4544-B10E-A6B78A0B3667}" destId="{48EE1718-3320-41CB-B3D8-717910E43831}" srcOrd="0" destOrd="0" presId="urn:microsoft.com/office/officeart/2005/8/layout/list1"/>
    <dgm:cxn modelId="{A29D8E83-9188-4CCB-9C28-76BFC3F97E03}" srcId="{E920F244-9F12-476C-8767-70D020C3D89D}" destId="{ABFA07C5-A642-471A-B4F5-B3B0621BD909}" srcOrd="1" destOrd="0" parTransId="{4A7DE34D-58B5-4E5F-BC3D-BBA17BC7623C}" sibTransId="{1E400576-3C90-4E11-BE19-5B43360D3320}"/>
    <dgm:cxn modelId="{94AA39BF-8E00-4BE8-8CA3-DE0657B700B1}" type="presOf" srcId="{BD2417A7-D3B4-4D3F-9C36-2284FA4CFCDE}" destId="{28C1813A-A28F-4913-81A2-743A11E9C2A0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F1FDCCA0-BE64-4FE8-9762-F32F8B35F471}" type="presOf" srcId="{ABFA07C5-A642-471A-B4F5-B3B0621BD909}" destId="{48EE1718-3320-41CB-B3D8-717910E43831}" srcOrd="0" destOrd="1" presId="urn:microsoft.com/office/officeart/2005/8/layout/list1"/>
    <dgm:cxn modelId="{E3D2AEEE-9C33-4BFE-BBDC-947789931DBE}" type="presOf" srcId="{E920F244-9F12-476C-8767-70D020C3D89D}" destId="{BFA607D0-FAA2-4A11-B92A-466788BF1797}" srcOrd="1" destOrd="0" presId="urn:microsoft.com/office/officeart/2005/8/layout/list1"/>
    <dgm:cxn modelId="{90EA88D3-373D-4BAA-9874-8E030BDE88E0}" type="presOf" srcId="{E920F244-9F12-476C-8767-70D020C3D89D}" destId="{28F41C16-0202-4A12-B94B-BCEFEF1FB4CF}" srcOrd="0" destOrd="0" presId="urn:microsoft.com/office/officeart/2005/8/layout/list1"/>
    <dgm:cxn modelId="{C9FBC0AF-8086-4CB2-B63D-B69F41B4E76F}" type="presParOf" srcId="{28C1813A-A28F-4913-81A2-743A11E9C2A0}" destId="{BCF05771-576E-4374-859E-D0C66882F64F}" srcOrd="0" destOrd="0" presId="urn:microsoft.com/office/officeart/2005/8/layout/list1"/>
    <dgm:cxn modelId="{E0666B1F-3DC4-447A-A1B6-949098D0D5A5}" type="presParOf" srcId="{BCF05771-576E-4374-859E-D0C66882F64F}" destId="{28F41C16-0202-4A12-B94B-BCEFEF1FB4CF}" srcOrd="0" destOrd="0" presId="urn:microsoft.com/office/officeart/2005/8/layout/list1"/>
    <dgm:cxn modelId="{6B0B8967-C980-4D37-AA2C-8FAC30C681D1}" type="presParOf" srcId="{BCF05771-576E-4374-859E-D0C66882F64F}" destId="{BFA607D0-FAA2-4A11-B92A-466788BF1797}" srcOrd="1" destOrd="0" presId="urn:microsoft.com/office/officeart/2005/8/layout/list1"/>
    <dgm:cxn modelId="{769310DB-AB6D-4711-80A7-97414A2FBBA7}" type="presParOf" srcId="{28C1813A-A28F-4913-81A2-743A11E9C2A0}" destId="{FBD4945B-37D8-4610-83C7-62CF45BB7713}" srcOrd="1" destOrd="0" presId="urn:microsoft.com/office/officeart/2005/8/layout/list1"/>
    <dgm:cxn modelId="{885D9F72-6A71-4543-9B57-9E06A0C7981B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איגודים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איגוד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6E5C5962-F471-4FC7-BAF2-5AED044B7F5A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איגוד</a:t>
          </a:r>
        </a:p>
      </dgm:t>
    </dgm:pt>
    <dgm:pt modelId="{73DEF43D-F55B-4C98-AB88-79FDC9030FA7}" type="par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4FCF1387-5C52-4A38-8EC8-D0F55A14FF84}" type="sib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-31758" custLinFactNeighborY="6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B24960-F3DA-427C-8D76-345C47B53D54}" type="presOf" srcId="{BD2417A7-D3B4-4D3F-9C36-2284FA4CFCDE}" destId="{28C1813A-A28F-4913-81A2-743A11E9C2A0}" srcOrd="0" destOrd="0" presId="urn:microsoft.com/office/officeart/2005/8/layout/list1"/>
    <dgm:cxn modelId="{14331374-6DAF-41E9-AC8D-971A415FBFB5}" type="presOf" srcId="{966B75FC-E735-4544-B10E-A6B78A0B3667}" destId="{48EE1718-3320-41CB-B3D8-717910E43831}" srcOrd="0" destOrd="1" presId="urn:microsoft.com/office/officeart/2005/8/layout/list1"/>
    <dgm:cxn modelId="{C3F1CF1E-2A79-4C26-9891-9481B78D3473}" srcId="{E920F244-9F12-476C-8767-70D020C3D89D}" destId="{966B75FC-E735-4544-B10E-A6B78A0B3667}" srcOrd="1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2035EF03-77E2-4C3E-9C83-6D1D400DFF4C}" srcId="{E920F244-9F12-476C-8767-70D020C3D89D}" destId="{6E5C5962-F471-4FC7-BAF2-5AED044B7F5A}" srcOrd="0" destOrd="0" parTransId="{73DEF43D-F55B-4C98-AB88-79FDC9030FA7}" sibTransId="{4FCF1387-5C52-4A38-8EC8-D0F55A14FF84}"/>
    <dgm:cxn modelId="{E51AD4E8-7871-4F54-85FB-AAD8C4A0047A}" type="presOf" srcId="{6E5C5962-F471-4FC7-BAF2-5AED044B7F5A}" destId="{48EE1718-3320-41CB-B3D8-717910E43831}" srcOrd="0" destOrd="0" presId="urn:microsoft.com/office/officeart/2005/8/layout/list1"/>
    <dgm:cxn modelId="{FF233DF2-14EE-4EBC-945F-EACA19CA9B1D}" type="presOf" srcId="{E920F244-9F12-476C-8767-70D020C3D89D}" destId="{28F41C16-0202-4A12-B94B-BCEFEF1FB4CF}" srcOrd="0" destOrd="0" presId="urn:microsoft.com/office/officeart/2005/8/layout/list1"/>
    <dgm:cxn modelId="{654F4BCF-45CE-4012-8B8C-19867D9A521E}" type="presOf" srcId="{E920F244-9F12-476C-8767-70D020C3D89D}" destId="{BFA607D0-FAA2-4A11-B92A-466788BF1797}" srcOrd="1" destOrd="0" presId="urn:microsoft.com/office/officeart/2005/8/layout/list1"/>
    <dgm:cxn modelId="{3FE8922F-C0FC-4CE1-A8CC-1CED22CD0A50}" type="presParOf" srcId="{28C1813A-A28F-4913-81A2-743A11E9C2A0}" destId="{BCF05771-576E-4374-859E-D0C66882F64F}" srcOrd="0" destOrd="0" presId="urn:microsoft.com/office/officeart/2005/8/layout/list1"/>
    <dgm:cxn modelId="{68C677D8-A43B-4DFC-880E-6ADA782F3EE6}" type="presParOf" srcId="{BCF05771-576E-4374-859E-D0C66882F64F}" destId="{28F41C16-0202-4A12-B94B-BCEFEF1FB4CF}" srcOrd="0" destOrd="0" presId="urn:microsoft.com/office/officeart/2005/8/layout/list1"/>
    <dgm:cxn modelId="{9279C023-5DA5-4FB3-B35E-79D66B1AD03F}" type="presParOf" srcId="{BCF05771-576E-4374-859E-D0C66882F64F}" destId="{BFA607D0-FAA2-4A11-B92A-466788BF1797}" srcOrd="1" destOrd="0" presId="urn:microsoft.com/office/officeart/2005/8/layout/list1"/>
    <dgm:cxn modelId="{0F059ED3-797D-44A0-8F10-9B05A88A187F}" type="presParOf" srcId="{28C1813A-A28F-4913-81A2-743A11E9C2A0}" destId="{FBD4945B-37D8-4610-83C7-62CF45BB7713}" srcOrd="1" destOrd="0" presId="urn:microsoft.com/office/officeart/2005/8/layout/list1"/>
    <dgm:cxn modelId="{E5DC3B5E-628E-4B39-B9F0-7FCAD25F1EDD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 קבוע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משכורת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1726E4E7-6EC9-40A8-B659-A30225A289A8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</a:t>
          </a:r>
          <a:r>
            <a:rPr lang="en-US" sz="2000" dirty="0"/>
            <a:t> </a:t>
          </a:r>
          <a:r>
            <a:rPr lang="he-IL" sz="2000" dirty="0"/>
            <a:t>מס' עובד</a:t>
          </a:r>
        </a:p>
      </dgm:t>
    </dgm:pt>
    <dgm:pt modelId="{E6C1EE6F-22CE-4181-ABF7-5330FC91BE92}" type="parTrans" cxnId="{0B753EB6-1722-4CB2-A7D6-9171CBFF5575}">
      <dgm:prSet/>
      <dgm:spPr/>
      <dgm:t>
        <a:bodyPr/>
        <a:lstStyle/>
        <a:p>
          <a:endParaRPr lang="fr-FR"/>
        </a:p>
      </dgm:t>
    </dgm:pt>
    <dgm:pt modelId="{5A0E9CD0-7011-40C8-91FD-3CC34E10812B}" type="sibTrans" cxnId="{0B753EB6-1722-4CB2-A7D6-9171CBFF5575}">
      <dgm:prSet/>
      <dgm:spPr/>
      <dgm:t>
        <a:bodyPr/>
        <a:lstStyle/>
        <a:p>
          <a:endParaRPr lang="fr-FR"/>
        </a:p>
      </dgm:t>
    </dgm:pt>
    <dgm:pt modelId="{2E2E5BD6-DC1E-4760-84FB-77982E27B2F4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שם פרטי</a:t>
          </a:r>
        </a:p>
      </dgm:t>
    </dgm:pt>
    <dgm:pt modelId="{2CAC818C-60C5-447E-83C4-B943685D7D90}" type="parTrans" cxnId="{DE77224B-8122-4833-8C59-808758809A23}">
      <dgm:prSet/>
      <dgm:spPr/>
      <dgm:t>
        <a:bodyPr/>
        <a:lstStyle/>
        <a:p>
          <a:endParaRPr lang="fr-FR"/>
        </a:p>
      </dgm:t>
    </dgm:pt>
    <dgm:pt modelId="{51C10FA3-09AB-4959-A3D8-9C685F3251F7}" type="sibTrans" cxnId="{DE77224B-8122-4833-8C59-808758809A23}">
      <dgm:prSet/>
      <dgm:spPr/>
      <dgm:t>
        <a:bodyPr/>
        <a:lstStyle/>
        <a:p>
          <a:endParaRPr lang="fr-FR"/>
        </a:p>
      </dgm:t>
    </dgm:pt>
    <dgm:pt modelId="{15825916-40A3-42D9-96D4-4893ABFBD222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שם משפחה</a:t>
          </a:r>
        </a:p>
      </dgm:t>
    </dgm:pt>
    <dgm:pt modelId="{F270FE1B-2F1E-4E68-9461-5E97D8700225}" type="parTrans" cxnId="{DF012EC1-5851-4C18-B548-0C8033B86E24}">
      <dgm:prSet/>
      <dgm:spPr/>
      <dgm:t>
        <a:bodyPr/>
        <a:lstStyle/>
        <a:p>
          <a:endParaRPr lang="fr-FR"/>
        </a:p>
      </dgm:t>
    </dgm:pt>
    <dgm:pt modelId="{AC900334-F056-47F1-BA2E-5FC46E2A81CB}" type="sibTrans" cxnId="{DF012EC1-5851-4C18-B548-0C8033B86E24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C822ED-61D4-46E1-AE68-5BFF639C0B9A}" type="presOf" srcId="{1726E4E7-6EC9-40A8-B659-A30225A289A8}" destId="{48EE1718-3320-41CB-B3D8-717910E43831}" srcOrd="0" destOrd="0" presId="urn:microsoft.com/office/officeart/2005/8/layout/list1"/>
    <dgm:cxn modelId="{3D8DA121-D21C-4013-8665-3321762572F6}" type="presOf" srcId="{E920F244-9F12-476C-8767-70D020C3D89D}" destId="{28F41C16-0202-4A12-B94B-BCEFEF1FB4CF}" srcOrd="0" destOrd="0" presId="urn:microsoft.com/office/officeart/2005/8/layout/list1"/>
    <dgm:cxn modelId="{0B753EB6-1722-4CB2-A7D6-9171CBFF5575}" srcId="{E920F244-9F12-476C-8767-70D020C3D89D}" destId="{1726E4E7-6EC9-40A8-B659-A30225A289A8}" srcOrd="0" destOrd="0" parTransId="{E6C1EE6F-22CE-4181-ABF7-5330FC91BE92}" sibTransId="{5A0E9CD0-7011-40C8-91FD-3CC34E10812B}"/>
    <dgm:cxn modelId="{DF012EC1-5851-4C18-B548-0C8033B86E24}" srcId="{E920F244-9F12-476C-8767-70D020C3D89D}" destId="{15825916-40A3-42D9-96D4-4893ABFBD222}" srcOrd="2" destOrd="0" parTransId="{F270FE1B-2F1E-4E68-9461-5E97D8700225}" sibTransId="{AC900334-F056-47F1-BA2E-5FC46E2A81CB}"/>
    <dgm:cxn modelId="{6699D58E-E5AD-42CF-84AA-CB6BC6EFAA5A}" type="presOf" srcId="{E920F244-9F12-476C-8767-70D020C3D89D}" destId="{BFA607D0-FAA2-4A11-B92A-466788BF1797}" srcOrd="1" destOrd="0" presId="urn:microsoft.com/office/officeart/2005/8/layout/list1"/>
    <dgm:cxn modelId="{DE77224B-8122-4833-8C59-808758809A23}" srcId="{E920F244-9F12-476C-8767-70D020C3D89D}" destId="{2E2E5BD6-DC1E-4760-84FB-77982E27B2F4}" srcOrd="1" destOrd="0" parTransId="{2CAC818C-60C5-447E-83C4-B943685D7D90}" sibTransId="{51C10FA3-09AB-4959-A3D8-9C685F3251F7}"/>
    <dgm:cxn modelId="{C3F1CF1E-2A79-4C26-9891-9481B78D3473}" srcId="{E920F244-9F12-476C-8767-70D020C3D89D}" destId="{966B75FC-E735-4544-B10E-A6B78A0B3667}" srcOrd="3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E846869E-E084-4100-AA52-4665F8D0A80D}" type="presOf" srcId="{15825916-40A3-42D9-96D4-4893ABFBD222}" destId="{48EE1718-3320-41CB-B3D8-717910E43831}" srcOrd="0" destOrd="2" presId="urn:microsoft.com/office/officeart/2005/8/layout/list1"/>
    <dgm:cxn modelId="{BCC5D913-EC27-4AEC-AF99-ECCCA7FDCD0F}" type="presOf" srcId="{2E2E5BD6-DC1E-4760-84FB-77982E27B2F4}" destId="{48EE1718-3320-41CB-B3D8-717910E43831}" srcOrd="0" destOrd="1" presId="urn:microsoft.com/office/officeart/2005/8/layout/list1"/>
    <dgm:cxn modelId="{370F29CA-085C-4C3C-8EAD-2E1316794C46}" type="presOf" srcId="{BD2417A7-D3B4-4D3F-9C36-2284FA4CFCDE}" destId="{28C1813A-A28F-4913-81A2-743A11E9C2A0}" srcOrd="0" destOrd="0" presId="urn:microsoft.com/office/officeart/2005/8/layout/list1"/>
    <dgm:cxn modelId="{45ACE1C3-0AFC-4F41-8AE9-DF43C3CC4F5A}" type="presOf" srcId="{966B75FC-E735-4544-B10E-A6B78A0B3667}" destId="{48EE1718-3320-41CB-B3D8-717910E43831}" srcOrd="0" destOrd="3" presId="urn:microsoft.com/office/officeart/2005/8/layout/list1"/>
    <dgm:cxn modelId="{16FCD545-0519-4F20-9A20-8511305A1133}" type="presParOf" srcId="{28C1813A-A28F-4913-81A2-743A11E9C2A0}" destId="{BCF05771-576E-4374-859E-D0C66882F64F}" srcOrd="0" destOrd="0" presId="urn:microsoft.com/office/officeart/2005/8/layout/list1"/>
    <dgm:cxn modelId="{6D27BB91-05A6-45C1-933D-8D4F9AC35CCB}" type="presParOf" srcId="{BCF05771-576E-4374-859E-D0C66882F64F}" destId="{28F41C16-0202-4A12-B94B-BCEFEF1FB4CF}" srcOrd="0" destOrd="0" presId="urn:microsoft.com/office/officeart/2005/8/layout/list1"/>
    <dgm:cxn modelId="{B7866D7E-3560-4348-B62F-D1DEB7A84A69}" type="presParOf" srcId="{BCF05771-576E-4374-859E-D0C66882F64F}" destId="{BFA607D0-FAA2-4A11-B92A-466788BF1797}" srcOrd="1" destOrd="0" presId="urn:microsoft.com/office/officeart/2005/8/layout/list1"/>
    <dgm:cxn modelId="{044E932B-6604-4323-BEAD-CCBC7B6723E3}" type="presParOf" srcId="{28C1813A-A28F-4913-81A2-743A11E9C2A0}" destId="{FBD4945B-37D8-4610-83C7-62CF45BB7713}" srcOrd="1" destOrd="0" presId="urn:microsoft.com/office/officeart/2005/8/layout/list1"/>
    <dgm:cxn modelId="{58582574-0666-4F0A-8864-710276CF450E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יועצים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1800" dirty="0"/>
            <a:t>שכר לשעה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489A6535-C249-488F-97BE-8D902EDB026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התמחות</a:t>
          </a:r>
        </a:p>
      </dgm:t>
    </dgm:pt>
    <dgm:pt modelId="{D500A9AD-59C1-478B-AE7E-B45FA52013EE}" type="par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6FFAF6F9-BA80-4C75-94F1-05F98DAF2A0C}" type="sib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956F92B2-2C3F-4D35-AA2D-DF5E5E8F4FA3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עובד</a:t>
          </a:r>
        </a:p>
      </dgm:t>
    </dgm:pt>
    <dgm:pt modelId="{63C8C20B-7716-4259-8401-CF52E88A3BD5}" type="parTrans" cxnId="{0170744D-0A35-49BC-92A9-9AC16EF2E430}">
      <dgm:prSet/>
      <dgm:spPr/>
      <dgm:t>
        <a:bodyPr/>
        <a:lstStyle/>
        <a:p>
          <a:endParaRPr lang="fr-FR"/>
        </a:p>
      </dgm:t>
    </dgm:pt>
    <dgm:pt modelId="{DD4D2F56-686D-4DA4-9458-EA5F42C411BE}" type="sibTrans" cxnId="{0170744D-0A35-49BC-92A9-9AC16EF2E430}">
      <dgm:prSet/>
      <dgm:spPr/>
      <dgm:t>
        <a:bodyPr/>
        <a:lstStyle/>
        <a:p>
          <a:endParaRPr lang="fr-FR"/>
        </a:p>
      </dgm:t>
    </dgm:pt>
    <dgm:pt modelId="{212E8C49-B1FD-44B9-8870-F4AA50A761A2}">
      <dgm:prSet custT="1"/>
      <dgm:spPr/>
      <dgm:t>
        <a:bodyPr/>
        <a:lstStyle/>
        <a:p>
          <a:pPr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פרטי</a:t>
          </a:r>
        </a:p>
      </dgm:t>
    </dgm:pt>
    <dgm:pt modelId="{176F501B-FF41-4060-81CD-377583CE8C09}" type="parTrans" cxnId="{62A043AF-8BF2-4FE4-B481-99E0343CD67D}">
      <dgm:prSet/>
      <dgm:spPr/>
      <dgm:t>
        <a:bodyPr/>
        <a:lstStyle/>
        <a:p>
          <a:endParaRPr lang="fr-FR"/>
        </a:p>
      </dgm:t>
    </dgm:pt>
    <dgm:pt modelId="{2FB64A1D-1027-4445-88B1-1DC53C9C62F6}" type="sibTrans" cxnId="{62A043AF-8BF2-4FE4-B481-99E0343CD67D}">
      <dgm:prSet/>
      <dgm:spPr/>
      <dgm:t>
        <a:bodyPr/>
        <a:lstStyle/>
        <a:p>
          <a:endParaRPr lang="fr-FR"/>
        </a:p>
      </dgm:t>
    </dgm:pt>
    <dgm:pt modelId="{4C828732-315C-4A55-97E9-DB1D2161151F}">
      <dgm:prSet custT="1"/>
      <dgm:spPr/>
      <dgm:t>
        <a:bodyPr/>
        <a:lstStyle/>
        <a:p>
          <a:pPr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משפחה</a:t>
          </a:r>
        </a:p>
      </dgm:t>
    </dgm:pt>
    <dgm:pt modelId="{BBBDFFCF-AE3B-4D6A-99C3-945DA7CA7366}" type="parTrans" cxnId="{002A45E4-EB66-4793-8E70-1FE92261AAB3}">
      <dgm:prSet/>
      <dgm:spPr/>
      <dgm:t>
        <a:bodyPr/>
        <a:lstStyle/>
        <a:p>
          <a:endParaRPr lang="fr-FR"/>
        </a:p>
      </dgm:t>
    </dgm:pt>
    <dgm:pt modelId="{DFE6A311-2CD0-4F6E-AC64-05A8E3A5316B}" type="sibTrans" cxnId="{002A45E4-EB66-4793-8E70-1FE92261AAB3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Ang="10800000" custFlipVert="1" custScaleY="27382" custLinFactX="1821" custLinFactNeighborX="100000" custLinFactNeighborY="-339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A45E4-EB66-4793-8E70-1FE92261AAB3}" srcId="{E920F244-9F12-476C-8767-70D020C3D89D}" destId="{4C828732-315C-4A55-97E9-DB1D2161151F}" srcOrd="2" destOrd="0" parTransId="{BBBDFFCF-AE3B-4D6A-99C3-945DA7CA7366}" sibTransId="{DFE6A311-2CD0-4F6E-AC64-05A8E3A5316B}"/>
    <dgm:cxn modelId="{C677F80D-533D-4080-B1B9-36878943A329}" type="presOf" srcId="{4C828732-315C-4A55-97E9-DB1D2161151F}" destId="{48EE1718-3320-41CB-B3D8-717910E43831}" srcOrd="0" destOrd="2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DF98B72C-26EE-4D28-B1D3-18F354C7387B}" type="presOf" srcId="{489A6535-C249-488F-97BE-8D902EDB0260}" destId="{48EE1718-3320-41CB-B3D8-717910E43831}" srcOrd="0" destOrd="4" presId="urn:microsoft.com/office/officeart/2005/8/layout/list1"/>
    <dgm:cxn modelId="{8B45B4AD-694B-4C1D-B63D-CA9BED8FA802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3" destOrd="0" parTransId="{8CF0335C-E01D-4F06-97B2-BBC1FFE63A43}" sibTransId="{F2D9D439-ECA6-4470-98B2-5AAC473FDA5F}"/>
    <dgm:cxn modelId="{6303C51E-E485-4C0E-8BAD-EB076C01F996}" srcId="{E920F244-9F12-476C-8767-70D020C3D89D}" destId="{489A6535-C249-488F-97BE-8D902EDB0260}" srcOrd="4" destOrd="0" parTransId="{D500A9AD-59C1-478B-AE7E-B45FA52013EE}" sibTransId="{6FFAF6F9-BA80-4C75-94F1-05F98DAF2A0C}"/>
    <dgm:cxn modelId="{A4845F5A-85BD-4D50-9323-5A88387326C2}" type="presOf" srcId="{E920F244-9F12-476C-8767-70D020C3D89D}" destId="{BFA607D0-FAA2-4A11-B92A-466788BF1797}" srcOrd="1" destOrd="0" presId="urn:microsoft.com/office/officeart/2005/8/layout/list1"/>
    <dgm:cxn modelId="{8C807DC0-A6D7-4F8A-BFC8-8C5A82C6CBC4}" type="presOf" srcId="{966B75FC-E735-4544-B10E-A6B78A0B3667}" destId="{48EE1718-3320-41CB-B3D8-717910E43831}" srcOrd="0" destOrd="3" presId="urn:microsoft.com/office/officeart/2005/8/layout/list1"/>
    <dgm:cxn modelId="{62A043AF-8BF2-4FE4-B481-99E0343CD67D}" srcId="{E920F244-9F12-476C-8767-70D020C3D89D}" destId="{212E8C49-B1FD-44B9-8870-F4AA50A761A2}" srcOrd="1" destOrd="0" parTransId="{176F501B-FF41-4060-81CD-377583CE8C09}" sibTransId="{2FB64A1D-1027-4445-88B1-1DC53C9C62F6}"/>
    <dgm:cxn modelId="{0170744D-0A35-49BC-92A9-9AC16EF2E430}" srcId="{E920F244-9F12-476C-8767-70D020C3D89D}" destId="{956F92B2-2C3F-4D35-AA2D-DF5E5E8F4FA3}" srcOrd="0" destOrd="0" parTransId="{63C8C20B-7716-4259-8401-CF52E88A3BD5}" sibTransId="{DD4D2F56-686D-4DA4-9458-EA5F42C411BE}"/>
    <dgm:cxn modelId="{5965E368-5046-440C-8B8C-5EAF67B9344A}" type="presOf" srcId="{212E8C49-B1FD-44B9-8870-F4AA50A761A2}" destId="{48EE1718-3320-41CB-B3D8-717910E43831}" srcOrd="0" destOrd="1" presId="urn:microsoft.com/office/officeart/2005/8/layout/list1"/>
    <dgm:cxn modelId="{FFCEF3C0-A1C2-4016-A689-FADB6C61F2D9}" type="presOf" srcId="{BD2417A7-D3B4-4D3F-9C36-2284FA4CFCDE}" destId="{28C1813A-A28F-4913-81A2-743A11E9C2A0}" srcOrd="0" destOrd="0" presId="urn:microsoft.com/office/officeart/2005/8/layout/list1"/>
    <dgm:cxn modelId="{8164F17A-732E-4865-BD5C-C4E3DB8C2D22}" type="presOf" srcId="{956F92B2-2C3F-4D35-AA2D-DF5E5E8F4FA3}" destId="{48EE1718-3320-41CB-B3D8-717910E43831}" srcOrd="0" destOrd="0" presId="urn:microsoft.com/office/officeart/2005/8/layout/list1"/>
    <dgm:cxn modelId="{D2E6025F-4371-4F06-A6F7-A8AE1583447F}" type="presParOf" srcId="{28C1813A-A28F-4913-81A2-743A11E9C2A0}" destId="{BCF05771-576E-4374-859E-D0C66882F64F}" srcOrd="0" destOrd="0" presId="urn:microsoft.com/office/officeart/2005/8/layout/list1"/>
    <dgm:cxn modelId="{5B111B85-8070-4DD7-B196-29E16D0AE33D}" type="presParOf" srcId="{BCF05771-576E-4374-859E-D0C66882F64F}" destId="{28F41C16-0202-4A12-B94B-BCEFEF1FB4CF}" srcOrd="0" destOrd="0" presId="urn:microsoft.com/office/officeart/2005/8/layout/list1"/>
    <dgm:cxn modelId="{A566B82F-88CA-49AB-A345-F4CC6AB946AB}" type="presParOf" srcId="{BCF05771-576E-4374-859E-D0C66882F64F}" destId="{BFA607D0-FAA2-4A11-B92A-466788BF1797}" srcOrd="1" destOrd="0" presId="urn:microsoft.com/office/officeart/2005/8/layout/list1"/>
    <dgm:cxn modelId="{CA518AF3-075B-40B9-A217-E9B6F5FC579C}" type="presParOf" srcId="{28C1813A-A28F-4913-81A2-743A11E9C2A0}" destId="{FBD4945B-37D8-4610-83C7-62CF45BB7713}" srcOrd="1" destOrd="0" presId="urn:microsoft.com/office/officeart/2005/8/layout/list1"/>
    <dgm:cxn modelId="{E5583210-E17A-4954-A18D-F16BA0F733B9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 קבוע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משכורת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17130863-D3B5-4810-8C12-DB354F91BC64}" type="presOf" srcId="{BD2417A7-D3B4-4D3F-9C36-2284FA4CFCDE}" destId="{28C1813A-A28F-4913-81A2-743A11E9C2A0}" srcOrd="0" destOrd="0" presId="urn:microsoft.com/office/officeart/2005/8/layout/list1"/>
    <dgm:cxn modelId="{6B0B9F26-3F9D-4B6F-AA4E-1B0487380155}" type="presOf" srcId="{E920F244-9F12-476C-8767-70D020C3D89D}" destId="{28F41C16-0202-4A12-B94B-BCEFEF1FB4CF}" srcOrd="0" destOrd="0" presId="urn:microsoft.com/office/officeart/2005/8/layout/list1"/>
    <dgm:cxn modelId="{50B3A8E1-2F20-4334-8338-B3F5D8D52538}" type="presOf" srcId="{966B75FC-E735-4544-B10E-A6B78A0B3667}" destId="{48EE1718-3320-41CB-B3D8-717910E43831}" srcOrd="0" destOrd="0" presId="urn:microsoft.com/office/officeart/2005/8/layout/list1"/>
    <dgm:cxn modelId="{37C2FB39-0769-4351-B026-F13C077BEE87}" type="presOf" srcId="{E920F244-9F12-476C-8767-70D020C3D89D}" destId="{BFA607D0-FAA2-4A11-B92A-466788BF1797}" srcOrd="1" destOrd="0" presId="urn:microsoft.com/office/officeart/2005/8/layout/list1"/>
    <dgm:cxn modelId="{58EE0DFB-424C-402F-A6A2-EFB2E031C449}" type="presParOf" srcId="{28C1813A-A28F-4913-81A2-743A11E9C2A0}" destId="{BCF05771-576E-4374-859E-D0C66882F64F}" srcOrd="0" destOrd="0" presId="urn:microsoft.com/office/officeart/2005/8/layout/list1"/>
    <dgm:cxn modelId="{077AB311-0C59-4224-A93D-E76199A41D1B}" type="presParOf" srcId="{BCF05771-576E-4374-859E-D0C66882F64F}" destId="{28F41C16-0202-4A12-B94B-BCEFEF1FB4CF}" srcOrd="0" destOrd="0" presId="urn:microsoft.com/office/officeart/2005/8/layout/list1"/>
    <dgm:cxn modelId="{8538F1C2-E2AB-4CA9-9EF2-3FC4EB8824D6}" type="presParOf" srcId="{BCF05771-576E-4374-859E-D0C66882F64F}" destId="{BFA607D0-FAA2-4A11-B92A-466788BF1797}" srcOrd="1" destOrd="0" presId="urn:microsoft.com/office/officeart/2005/8/layout/list1"/>
    <dgm:cxn modelId="{D4F53C08-73F8-4467-AFE6-BE30F15837FF}" type="presParOf" srcId="{28C1813A-A28F-4913-81A2-743A11E9C2A0}" destId="{FBD4945B-37D8-4610-83C7-62CF45BB7713}" srcOrd="1" destOrd="0" presId="urn:microsoft.com/office/officeart/2005/8/layout/list1"/>
    <dgm:cxn modelId="{6D6B8924-5639-4319-9273-87CE077B951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יועצים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1800" dirty="0"/>
            <a:t>שכר לשעה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489A6535-C249-488F-97BE-8D902EDB026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התמחות</a:t>
          </a:r>
        </a:p>
      </dgm:t>
    </dgm:pt>
    <dgm:pt modelId="{D500A9AD-59C1-478B-AE7E-B45FA52013EE}" type="par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6FFAF6F9-BA80-4C75-94F1-05F98DAF2A0C}" type="sib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Ang="10800000" custFlipVert="1" custScaleY="2856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5A117F-121F-4A3A-A92E-6AFEDEC14B3E}" type="presOf" srcId="{966B75FC-E735-4544-B10E-A6B78A0B3667}" destId="{48EE1718-3320-41CB-B3D8-717910E43831}" srcOrd="0" destOrd="0" presId="urn:microsoft.com/office/officeart/2005/8/layout/list1"/>
    <dgm:cxn modelId="{0414D9FE-5851-4A10-BC23-144CB53F58E7}" type="presOf" srcId="{E920F244-9F12-476C-8767-70D020C3D89D}" destId="{BFA607D0-FAA2-4A11-B92A-466788BF1797}" srcOrd="1" destOrd="0" presId="urn:microsoft.com/office/officeart/2005/8/layout/list1"/>
    <dgm:cxn modelId="{AA6E3325-5FA0-488C-B9D7-07C2BDE233D0}" type="presOf" srcId="{489A6535-C249-488F-97BE-8D902EDB0260}" destId="{48EE1718-3320-41CB-B3D8-717910E43831}" srcOrd="0" destOrd="1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5CBA91F-1EA9-4A11-96AE-8ED64BB0FB26}" type="presOf" srcId="{BD2417A7-D3B4-4D3F-9C36-2284FA4CFCDE}" destId="{28C1813A-A28F-4913-81A2-743A11E9C2A0}" srcOrd="0" destOrd="0" presId="urn:microsoft.com/office/officeart/2005/8/layout/list1"/>
    <dgm:cxn modelId="{E0483116-AFD1-4316-B0E6-376F3673014C}" type="presOf" srcId="{E920F244-9F12-476C-8767-70D020C3D89D}" destId="{28F41C16-0202-4A12-B94B-BCEFEF1FB4CF}" srcOrd="0" destOrd="0" presId="urn:microsoft.com/office/officeart/2005/8/layout/list1"/>
    <dgm:cxn modelId="{6303C51E-E485-4C0E-8BAD-EB076C01F996}" srcId="{E920F244-9F12-476C-8767-70D020C3D89D}" destId="{489A6535-C249-488F-97BE-8D902EDB0260}" srcOrd="1" destOrd="0" parTransId="{D500A9AD-59C1-478B-AE7E-B45FA52013EE}" sibTransId="{6FFAF6F9-BA80-4C75-94F1-05F98DAF2A0C}"/>
    <dgm:cxn modelId="{E2DD102E-3E86-4AEF-8A3B-832386041F7D}" type="presParOf" srcId="{28C1813A-A28F-4913-81A2-743A11E9C2A0}" destId="{BCF05771-576E-4374-859E-D0C66882F64F}" srcOrd="0" destOrd="0" presId="urn:microsoft.com/office/officeart/2005/8/layout/list1"/>
    <dgm:cxn modelId="{4C0B1057-A211-4AD7-82C2-D3927D97A7B1}" type="presParOf" srcId="{BCF05771-576E-4374-859E-D0C66882F64F}" destId="{28F41C16-0202-4A12-B94B-BCEFEF1FB4CF}" srcOrd="0" destOrd="0" presId="urn:microsoft.com/office/officeart/2005/8/layout/list1"/>
    <dgm:cxn modelId="{E57A61EF-A051-4BB0-9B29-61A8CA387CEF}" type="presParOf" srcId="{BCF05771-576E-4374-859E-D0C66882F64F}" destId="{BFA607D0-FAA2-4A11-B92A-466788BF1797}" srcOrd="1" destOrd="0" presId="urn:microsoft.com/office/officeart/2005/8/layout/list1"/>
    <dgm:cxn modelId="{C57D3124-E096-4777-99FB-55D115F5D918}" type="presParOf" srcId="{28C1813A-A28F-4913-81A2-743A11E9C2A0}" destId="{FBD4945B-37D8-4610-83C7-62CF45BB7713}" srcOrd="1" destOrd="0" presId="urn:microsoft.com/office/officeart/2005/8/layout/list1"/>
    <dgm:cxn modelId="{8E56E141-647A-43C5-998F-97E9E98A2629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BFA07C5-A642-471A-B4F5-B3B0621BD909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מחלקה</a:t>
          </a:r>
        </a:p>
      </dgm:t>
    </dgm:pt>
    <dgm:pt modelId="{4A7DE34D-58B5-4E5F-BC3D-BBA17BC7623C}" type="par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1E400576-3C90-4E11-BE19-5B43360D3320}" type="sib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66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86871B-61BD-4CA8-AF07-D9CED8E2E8BE}" type="presOf" srcId="{BD2417A7-D3B4-4D3F-9C36-2284FA4CFCDE}" destId="{28C1813A-A28F-4913-81A2-743A11E9C2A0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1B8EE319-E288-430B-ABCE-A324C869474D}" type="presOf" srcId="{ABFA07C5-A642-471A-B4F5-B3B0621BD909}" destId="{48EE1718-3320-41CB-B3D8-717910E43831}" srcOrd="0" destOrd="1" presId="urn:microsoft.com/office/officeart/2005/8/layout/list1"/>
    <dgm:cxn modelId="{4847BCDC-800E-4FD4-BCC1-1643EE69691A}" type="presOf" srcId="{E920F244-9F12-476C-8767-70D020C3D89D}" destId="{28F41C16-0202-4A12-B94B-BCEFEF1FB4CF}" srcOrd="0" destOrd="0" presId="urn:microsoft.com/office/officeart/2005/8/layout/list1"/>
    <dgm:cxn modelId="{653A4366-0FDA-4CAB-8FF2-66221B147A8F}" type="presOf" srcId="{E920F244-9F12-476C-8767-70D020C3D89D}" destId="{BFA607D0-FAA2-4A11-B92A-466788BF1797}" srcOrd="1" destOrd="0" presId="urn:microsoft.com/office/officeart/2005/8/layout/list1"/>
    <dgm:cxn modelId="{A29D8E83-9188-4CCB-9C28-76BFC3F97E03}" srcId="{E920F244-9F12-476C-8767-70D020C3D89D}" destId="{ABFA07C5-A642-471A-B4F5-B3B0621BD909}" srcOrd="1" destOrd="0" parTransId="{4A7DE34D-58B5-4E5F-BC3D-BBA17BC7623C}" sibTransId="{1E400576-3C90-4E11-BE19-5B43360D3320}"/>
    <dgm:cxn modelId="{AB8D1011-D773-4CBB-9A89-A3F40A151078}" type="presOf" srcId="{966B75FC-E735-4544-B10E-A6B78A0B3667}" destId="{48EE1718-3320-41CB-B3D8-717910E43831}" srcOrd="0" destOrd="0" presId="urn:microsoft.com/office/officeart/2005/8/layout/list1"/>
    <dgm:cxn modelId="{4E87970E-5E16-4AF8-A3A5-CC41C61F0223}" type="presParOf" srcId="{28C1813A-A28F-4913-81A2-743A11E9C2A0}" destId="{BCF05771-576E-4374-859E-D0C66882F64F}" srcOrd="0" destOrd="0" presId="urn:microsoft.com/office/officeart/2005/8/layout/list1"/>
    <dgm:cxn modelId="{776D967E-2A7C-41A9-85E9-6B9801346791}" type="presParOf" srcId="{BCF05771-576E-4374-859E-D0C66882F64F}" destId="{28F41C16-0202-4A12-B94B-BCEFEF1FB4CF}" srcOrd="0" destOrd="0" presId="urn:microsoft.com/office/officeart/2005/8/layout/list1"/>
    <dgm:cxn modelId="{583A7069-4E21-4C71-AC3C-40E5EDAA6897}" type="presParOf" srcId="{BCF05771-576E-4374-859E-D0C66882F64F}" destId="{BFA607D0-FAA2-4A11-B92A-466788BF1797}" srcOrd="1" destOrd="0" presId="urn:microsoft.com/office/officeart/2005/8/layout/list1"/>
    <dgm:cxn modelId="{D9841E26-B2C2-4CE3-874C-3C3CA86CC022}" type="presParOf" srcId="{28C1813A-A28F-4913-81A2-743A11E9C2A0}" destId="{FBD4945B-37D8-4610-83C7-62CF45BB7713}" srcOrd="1" destOrd="0" presId="urn:microsoft.com/office/officeart/2005/8/layout/list1"/>
    <dgm:cxn modelId="{E5E67907-1C76-471A-84CF-09477FAC56B7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he-IL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#</a:t>
          </a:r>
          <a:r>
            <a:rPr lang="he-IL" dirty="0"/>
            <a:t> תעודת זהות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0F1BD40E-DBE8-4FAD-A463-9EAAF7CBAF93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שם משפחה</a:t>
          </a:r>
        </a:p>
      </dgm:t>
    </dgm:pt>
    <dgm:pt modelId="{210E93F7-5666-40B5-9409-E2614AD1099F}" type="par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5BEB0FDD-213A-4BE7-B29A-DFD8514D3BB9}" type="sibTrans" cxnId="{EE0F55BD-16EB-445D-B8A8-A69828780E7C}">
      <dgm:prSet/>
      <dgm:spPr/>
      <dgm:t>
        <a:bodyPr/>
        <a:lstStyle/>
        <a:p>
          <a:pPr rtl="1"/>
          <a:endParaRPr lang="he-IL"/>
        </a:p>
      </dgm:t>
    </dgm:pt>
    <dgm:pt modelId="{BC710E9D-8F10-4500-B24F-7C5A09BCCB20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שם פרטי</a:t>
          </a:r>
        </a:p>
      </dgm:t>
    </dgm:pt>
    <dgm:pt modelId="{94F41250-97D8-426E-B366-32A911948FE5}" type="par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A768C684-AA44-4CDE-AC94-077D8A515C0A}" type="sibTrans" cxnId="{778D9E28-776F-4277-A937-9D68DDAC9499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903018-4D39-469F-A2B9-543464B6D6D3}" type="presOf" srcId="{966B75FC-E735-4544-B10E-A6B78A0B3667}" destId="{48EE1718-3320-41CB-B3D8-717910E43831}" srcOrd="0" destOrd="0" presId="urn:microsoft.com/office/officeart/2005/8/layout/list1"/>
    <dgm:cxn modelId="{30B06AA6-7310-43D5-8144-3A6FC370B5DA}" type="presOf" srcId="{BD2417A7-D3B4-4D3F-9C36-2284FA4CFCDE}" destId="{28C1813A-A28F-4913-81A2-743A11E9C2A0}" srcOrd="0" destOrd="0" presId="urn:microsoft.com/office/officeart/2005/8/layout/list1"/>
    <dgm:cxn modelId="{B0643570-1B93-460B-8191-7FD8E2AFD03D}" type="presOf" srcId="{BC710E9D-8F10-4500-B24F-7C5A09BCCB20}" destId="{48EE1718-3320-41CB-B3D8-717910E43831}" srcOrd="0" destOrd="1" presId="urn:microsoft.com/office/officeart/2005/8/layout/list1"/>
    <dgm:cxn modelId="{7F954FB2-D171-495C-9DE9-3729CD67BDB2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495B56A4-8962-4F47-B84D-56A55829E76E}" type="presOf" srcId="{E920F244-9F12-476C-8767-70D020C3D89D}" destId="{28F41C16-0202-4A12-B94B-BCEFEF1FB4CF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778D9E28-776F-4277-A937-9D68DDAC9499}" srcId="{E920F244-9F12-476C-8767-70D020C3D89D}" destId="{BC710E9D-8F10-4500-B24F-7C5A09BCCB20}" srcOrd="1" destOrd="0" parTransId="{94F41250-97D8-426E-B366-32A911948FE5}" sibTransId="{A768C684-AA44-4CDE-AC94-077D8A515C0A}"/>
    <dgm:cxn modelId="{EE0F55BD-16EB-445D-B8A8-A69828780E7C}" srcId="{E920F244-9F12-476C-8767-70D020C3D89D}" destId="{0F1BD40E-DBE8-4FAD-A463-9EAAF7CBAF93}" srcOrd="2" destOrd="0" parTransId="{210E93F7-5666-40B5-9409-E2614AD1099F}" sibTransId="{5BEB0FDD-213A-4BE7-B29A-DFD8514D3BB9}"/>
    <dgm:cxn modelId="{74A1F4D2-252E-4A00-8CC0-AA68F3649984}" type="presOf" srcId="{0F1BD40E-DBE8-4FAD-A463-9EAAF7CBAF93}" destId="{48EE1718-3320-41CB-B3D8-717910E43831}" srcOrd="0" destOrd="2" presId="urn:microsoft.com/office/officeart/2005/8/layout/list1"/>
    <dgm:cxn modelId="{81FD1033-D63D-45DB-A83F-B668BA5D01FB}" type="presParOf" srcId="{28C1813A-A28F-4913-81A2-743A11E9C2A0}" destId="{BCF05771-576E-4374-859E-D0C66882F64F}" srcOrd="0" destOrd="0" presId="urn:microsoft.com/office/officeart/2005/8/layout/list1"/>
    <dgm:cxn modelId="{1ECBD7A0-2BC9-47F3-9DD8-0BEA3D47AD7B}" type="presParOf" srcId="{BCF05771-576E-4374-859E-D0C66882F64F}" destId="{28F41C16-0202-4A12-B94B-BCEFEF1FB4CF}" srcOrd="0" destOrd="0" presId="urn:microsoft.com/office/officeart/2005/8/layout/list1"/>
    <dgm:cxn modelId="{427D9500-7404-4E68-AFFC-E6FDBA31CB85}" type="presParOf" srcId="{BCF05771-576E-4374-859E-D0C66882F64F}" destId="{BFA607D0-FAA2-4A11-B92A-466788BF1797}" srcOrd="1" destOrd="0" presId="urn:microsoft.com/office/officeart/2005/8/layout/list1"/>
    <dgm:cxn modelId="{594C1EE6-5C53-4791-B3D3-599C4C36FFE4}" type="presParOf" srcId="{28C1813A-A28F-4913-81A2-743A11E9C2A0}" destId="{FBD4945B-37D8-4610-83C7-62CF45BB7713}" srcOrd="1" destOrd="0" presId="urn:microsoft.com/office/officeart/2005/8/layout/list1"/>
    <dgm:cxn modelId="{20B38342-960D-4DBA-8E08-D11D4E647514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איגודים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איגוד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6E5C5962-F471-4FC7-BAF2-5AED044B7F5A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איגוד</a:t>
          </a:r>
        </a:p>
      </dgm:t>
    </dgm:pt>
    <dgm:pt modelId="{73DEF43D-F55B-4C98-AB88-79FDC9030FA7}" type="par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4FCF1387-5C52-4A38-8EC8-D0F55A14FF84}" type="sib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C9F6DC-F5C2-4606-9EB1-1412E68FA8B5}" type="presOf" srcId="{BD2417A7-D3B4-4D3F-9C36-2284FA4CFCDE}" destId="{28C1813A-A28F-4913-81A2-743A11E9C2A0}" srcOrd="0" destOrd="0" presId="urn:microsoft.com/office/officeart/2005/8/layout/list1"/>
    <dgm:cxn modelId="{4A791A7B-34A1-4FF8-8F53-857D9E6D5876}" type="presOf" srcId="{6E5C5962-F471-4FC7-BAF2-5AED044B7F5A}" destId="{48EE1718-3320-41CB-B3D8-717910E43831}" srcOrd="0" destOrd="0" presId="urn:microsoft.com/office/officeart/2005/8/layout/list1"/>
    <dgm:cxn modelId="{54518119-6B5E-4FC5-B204-56BB768EED87}" type="presOf" srcId="{966B75FC-E735-4544-B10E-A6B78A0B3667}" destId="{48EE1718-3320-41CB-B3D8-717910E43831}" srcOrd="0" destOrd="1" presId="urn:microsoft.com/office/officeart/2005/8/layout/list1"/>
    <dgm:cxn modelId="{0CD2A06D-D1FE-4A77-A41E-7ADE54D56389}" type="presOf" srcId="{E920F244-9F12-476C-8767-70D020C3D89D}" destId="{28F41C16-0202-4A12-B94B-BCEFEF1FB4CF}" srcOrd="0" destOrd="0" presId="urn:microsoft.com/office/officeart/2005/8/layout/list1"/>
    <dgm:cxn modelId="{6D350906-9217-4AB9-90E3-9618959690BE}" type="presOf" srcId="{E920F244-9F12-476C-8767-70D020C3D89D}" destId="{BFA607D0-FAA2-4A11-B92A-466788BF1797}" srcOrd="1" destOrd="0" presId="urn:microsoft.com/office/officeart/2005/8/layout/list1"/>
    <dgm:cxn modelId="{C3F1CF1E-2A79-4C26-9891-9481B78D3473}" srcId="{E920F244-9F12-476C-8767-70D020C3D89D}" destId="{966B75FC-E735-4544-B10E-A6B78A0B3667}" srcOrd="1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2035EF03-77E2-4C3E-9C83-6D1D400DFF4C}" srcId="{E920F244-9F12-476C-8767-70D020C3D89D}" destId="{6E5C5962-F471-4FC7-BAF2-5AED044B7F5A}" srcOrd="0" destOrd="0" parTransId="{73DEF43D-F55B-4C98-AB88-79FDC9030FA7}" sibTransId="{4FCF1387-5C52-4A38-8EC8-D0F55A14FF84}"/>
    <dgm:cxn modelId="{777B0900-6E99-4272-9034-752313611A12}" type="presParOf" srcId="{28C1813A-A28F-4913-81A2-743A11E9C2A0}" destId="{BCF05771-576E-4374-859E-D0C66882F64F}" srcOrd="0" destOrd="0" presId="urn:microsoft.com/office/officeart/2005/8/layout/list1"/>
    <dgm:cxn modelId="{92181642-E350-4042-8B3D-A57902B9549F}" type="presParOf" srcId="{BCF05771-576E-4374-859E-D0C66882F64F}" destId="{28F41C16-0202-4A12-B94B-BCEFEF1FB4CF}" srcOrd="0" destOrd="0" presId="urn:microsoft.com/office/officeart/2005/8/layout/list1"/>
    <dgm:cxn modelId="{91786133-5B5E-4E32-962A-BC8F9591B712}" type="presParOf" srcId="{BCF05771-576E-4374-859E-D0C66882F64F}" destId="{BFA607D0-FAA2-4A11-B92A-466788BF1797}" srcOrd="1" destOrd="0" presId="urn:microsoft.com/office/officeart/2005/8/layout/list1"/>
    <dgm:cxn modelId="{1EDB19F7-6D4C-4458-B46D-B84B8D72598F}" type="presParOf" srcId="{28C1813A-A28F-4913-81A2-743A11E9C2A0}" destId="{FBD4945B-37D8-4610-83C7-62CF45BB7713}" srcOrd="1" destOrd="0" presId="urn:microsoft.com/office/officeart/2005/8/layout/list1"/>
    <dgm:cxn modelId="{C88B8746-1967-4D77-BD3F-75F2D3CB0C75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ABFA07C5-A642-471A-B4F5-B3B0621BD909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מחלקה</a:t>
          </a:r>
        </a:p>
      </dgm:t>
    </dgm:pt>
    <dgm:pt modelId="{4A7DE34D-58B5-4E5F-BC3D-BBA17BC7623C}" type="par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1E400576-3C90-4E11-BE19-5B43360D3320}" type="sibTrans" cxnId="{A29D8E83-9188-4CCB-9C28-76BFC3F97E03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1739" custLinFactNeighborY="66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9D8E83-9188-4CCB-9C28-76BFC3F97E03}" srcId="{E920F244-9F12-476C-8767-70D020C3D89D}" destId="{ABFA07C5-A642-471A-B4F5-B3B0621BD909}" srcOrd="1" destOrd="0" parTransId="{4A7DE34D-58B5-4E5F-BC3D-BBA17BC7623C}" sibTransId="{1E400576-3C90-4E11-BE19-5B43360D3320}"/>
    <dgm:cxn modelId="{8A37B468-D1CE-462C-AB69-6D32E7D92BAA}" type="presOf" srcId="{BD2417A7-D3B4-4D3F-9C36-2284FA4CFCDE}" destId="{28C1813A-A28F-4913-81A2-743A11E9C2A0}" srcOrd="0" destOrd="0" presId="urn:microsoft.com/office/officeart/2005/8/layout/list1"/>
    <dgm:cxn modelId="{DEC8AB5A-0D39-458A-B5D6-71E98694BB38}" type="presOf" srcId="{E920F244-9F12-476C-8767-70D020C3D89D}" destId="{BFA607D0-FAA2-4A11-B92A-466788BF1797}" srcOrd="1" destOrd="0" presId="urn:microsoft.com/office/officeart/2005/8/layout/list1"/>
    <dgm:cxn modelId="{DE407DA2-1226-422C-B11F-AC625782C5FD}" type="presOf" srcId="{E920F244-9F12-476C-8767-70D020C3D89D}" destId="{28F41C16-0202-4A12-B94B-BCEFEF1FB4CF}" srcOrd="0" destOrd="0" presId="urn:microsoft.com/office/officeart/2005/8/layout/list1"/>
    <dgm:cxn modelId="{8AD258B7-6D10-45A4-8553-38EB097C5E97}" type="presOf" srcId="{966B75FC-E735-4544-B10E-A6B78A0B3667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2F409ED6-1A84-41F6-9DC9-1D9AE2E34B60}" type="presOf" srcId="{ABFA07C5-A642-471A-B4F5-B3B0621BD909}" destId="{48EE1718-3320-41CB-B3D8-717910E43831}" srcOrd="0" destOrd="1" presId="urn:microsoft.com/office/officeart/2005/8/layout/list1"/>
    <dgm:cxn modelId="{6C97A3AB-2137-4297-8589-2F84F1FCF93F}" type="presParOf" srcId="{28C1813A-A28F-4913-81A2-743A11E9C2A0}" destId="{BCF05771-576E-4374-859E-D0C66882F64F}" srcOrd="0" destOrd="0" presId="urn:microsoft.com/office/officeart/2005/8/layout/list1"/>
    <dgm:cxn modelId="{B9AADC8C-C546-44FD-A7EE-54EF7E2A6EC9}" type="presParOf" srcId="{BCF05771-576E-4374-859E-D0C66882F64F}" destId="{28F41C16-0202-4A12-B94B-BCEFEF1FB4CF}" srcOrd="0" destOrd="0" presId="urn:microsoft.com/office/officeart/2005/8/layout/list1"/>
    <dgm:cxn modelId="{95984941-18DF-4E68-8503-006BC2D2D7B7}" type="presParOf" srcId="{BCF05771-576E-4374-859E-D0C66882F64F}" destId="{BFA607D0-FAA2-4A11-B92A-466788BF1797}" srcOrd="1" destOrd="0" presId="urn:microsoft.com/office/officeart/2005/8/layout/list1"/>
    <dgm:cxn modelId="{AEE86F5A-00A2-45CA-9657-7086865E0DC8}" type="presParOf" srcId="{28C1813A-A28F-4913-81A2-743A11E9C2A0}" destId="{FBD4945B-37D8-4610-83C7-62CF45BB7713}" srcOrd="1" destOrd="0" presId="urn:microsoft.com/office/officeart/2005/8/layout/list1"/>
    <dgm:cxn modelId="{5FFAB2E5-3607-4A1B-955B-B60938E95F27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איגודים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שם איגוד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6E5C5962-F471-4FC7-BAF2-5AED044B7F5A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#</a:t>
          </a:r>
          <a:r>
            <a:rPr lang="en-US" sz="1800" dirty="0"/>
            <a:t> </a:t>
          </a:r>
          <a:r>
            <a:rPr lang="he-IL" sz="1800" dirty="0"/>
            <a:t>מס' איגוד</a:t>
          </a:r>
        </a:p>
      </dgm:t>
    </dgm:pt>
    <dgm:pt modelId="{73DEF43D-F55B-4C98-AB88-79FDC9030FA7}" type="par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4FCF1387-5C52-4A38-8EC8-D0F55A14FF84}" type="sibTrans" cxnId="{2035EF03-77E2-4C3E-9C83-6D1D400DFF4C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X="-31758" custLinFactNeighborY="6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7B3C0F-4A34-42B5-88D2-1BE7690AF1E9}" type="presOf" srcId="{6E5C5962-F471-4FC7-BAF2-5AED044B7F5A}" destId="{48EE1718-3320-41CB-B3D8-717910E43831}" srcOrd="0" destOrd="0" presId="urn:microsoft.com/office/officeart/2005/8/layout/list1"/>
    <dgm:cxn modelId="{E9EC9ED5-B132-4139-8A44-1AF20E160ADA}" type="presOf" srcId="{E920F244-9F12-476C-8767-70D020C3D89D}" destId="{BFA607D0-FAA2-4A11-B92A-466788BF1797}" srcOrd="1" destOrd="0" presId="urn:microsoft.com/office/officeart/2005/8/layout/list1"/>
    <dgm:cxn modelId="{C36D27BF-58CB-4937-B39F-E4F9F98AA65A}" type="presOf" srcId="{966B75FC-E735-4544-B10E-A6B78A0B3667}" destId="{48EE1718-3320-41CB-B3D8-717910E43831}" srcOrd="0" destOrd="1" presId="urn:microsoft.com/office/officeart/2005/8/layout/list1"/>
    <dgm:cxn modelId="{D0E67C07-990C-46D5-9AB9-E0FF32872E50}" type="presOf" srcId="{E920F244-9F12-476C-8767-70D020C3D89D}" destId="{28F41C16-0202-4A12-B94B-BCEFEF1FB4CF}" srcOrd="0" destOrd="0" presId="urn:microsoft.com/office/officeart/2005/8/layout/list1"/>
    <dgm:cxn modelId="{C3F1CF1E-2A79-4C26-9891-9481B78D3473}" srcId="{E920F244-9F12-476C-8767-70D020C3D89D}" destId="{966B75FC-E735-4544-B10E-A6B78A0B3667}" srcOrd="1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2035EF03-77E2-4C3E-9C83-6D1D400DFF4C}" srcId="{E920F244-9F12-476C-8767-70D020C3D89D}" destId="{6E5C5962-F471-4FC7-BAF2-5AED044B7F5A}" srcOrd="0" destOrd="0" parTransId="{73DEF43D-F55B-4C98-AB88-79FDC9030FA7}" sibTransId="{4FCF1387-5C52-4A38-8EC8-D0F55A14FF84}"/>
    <dgm:cxn modelId="{5C235078-5838-4DAE-97AA-41BB4BF508C7}" type="presOf" srcId="{BD2417A7-D3B4-4D3F-9C36-2284FA4CFCDE}" destId="{28C1813A-A28F-4913-81A2-743A11E9C2A0}" srcOrd="0" destOrd="0" presId="urn:microsoft.com/office/officeart/2005/8/layout/list1"/>
    <dgm:cxn modelId="{8E55D6F3-0C43-4A26-B928-849B4931E941}" type="presParOf" srcId="{28C1813A-A28F-4913-81A2-743A11E9C2A0}" destId="{BCF05771-576E-4374-859E-D0C66882F64F}" srcOrd="0" destOrd="0" presId="urn:microsoft.com/office/officeart/2005/8/layout/list1"/>
    <dgm:cxn modelId="{C9168861-1CC3-418C-A3DA-D12FF3C39BC1}" type="presParOf" srcId="{BCF05771-576E-4374-859E-D0C66882F64F}" destId="{28F41C16-0202-4A12-B94B-BCEFEF1FB4CF}" srcOrd="0" destOrd="0" presId="urn:microsoft.com/office/officeart/2005/8/layout/list1"/>
    <dgm:cxn modelId="{AAF3DAC0-6E8D-4724-AACC-3A31EA4DDB78}" type="presParOf" srcId="{BCF05771-576E-4374-859E-D0C66882F64F}" destId="{BFA607D0-FAA2-4A11-B92A-466788BF1797}" srcOrd="1" destOrd="0" presId="urn:microsoft.com/office/officeart/2005/8/layout/list1"/>
    <dgm:cxn modelId="{D84FAA7E-7FED-4A42-8771-E507D0BD1208}" type="presParOf" srcId="{28C1813A-A28F-4913-81A2-743A11E9C2A0}" destId="{FBD4945B-37D8-4610-83C7-62CF45BB7713}" srcOrd="1" destOrd="0" presId="urn:microsoft.com/office/officeart/2005/8/layout/list1"/>
    <dgm:cxn modelId="{56977161-5558-45CD-9433-A67B71D72876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 קבוע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1726E4E7-6EC9-40A8-B659-A30225A289A8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משכורת</a:t>
          </a:r>
        </a:p>
      </dgm:t>
    </dgm:pt>
    <dgm:pt modelId="{E6C1EE6F-22CE-4181-ABF7-5330FC91BE92}" type="parTrans" cxnId="{0B753EB6-1722-4CB2-A7D6-9171CBFF5575}">
      <dgm:prSet/>
      <dgm:spPr/>
      <dgm:t>
        <a:bodyPr/>
        <a:lstStyle/>
        <a:p>
          <a:endParaRPr lang="fr-FR"/>
        </a:p>
      </dgm:t>
    </dgm:pt>
    <dgm:pt modelId="{5A0E9CD0-7011-40C8-91FD-3CC34E10812B}" type="sibTrans" cxnId="{0B753EB6-1722-4CB2-A7D6-9171CBFF5575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33024" custLinFactNeighborX="92593" custLinFactNeighborY="-253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Y="5459" custLinFactNeighborX="-370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317A2F-E8AE-430D-A16F-53695F9974C0}" type="presOf" srcId="{E920F244-9F12-476C-8767-70D020C3D89D}" destId="{28F41C16-0202-4A12-B94B-BCEFEF1FB4CF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0013E148-8965-457D-8137-D19CD940634B}" type="presOf" srcId="{BD2417A7-D3B4-4D3F-9C36-2284FA4CFCDE}" destId="{28C1813A-A28F-4913-81A2-743A11E9C2A0}" srcOrd="0" destOrd="0" presId="urn:microsoft.com/office/officeart/2005/8/layout/list1"/>
    <dgm:cxn modelId="{0B753EB6-1722-4CB2-A7D6-9171CBFF5575}" srcId="{E920F244-9F12-476C-8767-70D020C3D89D}" destId="{1726E4E7-6EC9-40A8-B659-A30225A289A8}" srcOrd="0" destOrd="0" parTransId="{E6C1EE6F-22CE-4181-ABF7-5330FC91BE92}" sibTransId="{5A0E9CD0-7011-40C8-91FD-3CC34E10812B}"/>
    <dgm:cxn modelId="{AA578D15-FBB5-4C82-AED6-E4E16A387A58}" type="presOf" srcId="{E920F244-9F12-476C-8767-70D020C3D89D}" destId="{BFA607D0-FAA2-4A11-B92A-466788BF1797}" srcOrd="1" destOrd="0" presId="urn:microsoft.com/office/officeart/2005/8/layout/list1"/>
    <dgm:cxn modelId="{980A4F69-6860-4F6A-8538-E919541EA665}" type="presOf" srcId="{1726E4E7-6EC9-40A8-B659-A30225A289A8}" destId="{48EE1718-3320-41CB-B3D8-717910E43831}" srcOrd="0" destOrd="0" presId="urn:microsoft.com/office/officeart/2005/8/layout/list1"/>
    <dgm:cxn modelId="{B821E4F1-319B-4D75-80BD-D88EECB7D9F6}" type="presParOf" srcId="{28C1813A-A28F-4913-81A2-743A11E9C2A0}" destId="{BCF05771-576E-4374-859E-D0C66882F64F}" srcOrd="0" destOrd="0" presId="urn:microsoft.com/office/officeart/2005/8/layout/list1"/>
    <dgm:cxn modelId="{836B0ECE-55D3-4A38-8804-0A8DCD803D23}" type="presParOf" srcId="{BCF05771-576E-4374-859E-D0C66882F64F}" destId="{28F41C16-0202-4A12-B94B-BCEFEF1FB4CF}" srcOrd="0" destOrd="0" presId="urn:microsoft.com/office/officeart/2005/8/layout/list1"/>
    <dgm:cxn modelId="{55AED29F-A2D0-4FA8-AA9E-AD40D02C49AD}" type="presParOf" srcId="{BCF05771-576E-4374-859E-D0C66882F64F}" destId="{BFA607D0-FAA2-4A11-B92A-466788BF1797}" srcOrd="1" destOrd="0" presId="urn:microsoft.com/office/officeart/2005/8/layout/list1"/>
    <dgm:cxn modelId="{98348FA0-3D0A-4B1B-80F8-DFE990CAAB7E}" type="presParOf" srcId="{28C1813A-A28F-4913-81A2-743A11E9C2A0}" destId="{FBD4945B-37D8-4610-83C7-62CF45BB7713}" srcOrd="1" destOrd="0" presId="urn:microsoft.com/office/officeart/2005/8/layout/list1"/>
    <dgm:cxn modelId="{B0146B84-83B4-4A9A-AD73-D103C6EB515F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יועצים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1800" dirty="0"/>
            <a:t>שכר לשעה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489A6535-C249-488F-97BE-8D902EDB0260}">
      <dgm:prSet phldrT="[טקסט]" custT="1"/>
      <dgm:spPr/>
      <dgm:t>
        <a:bodyPr/>
        <a:lstStyle/>
        <a:p>
          <a:pPr algn="r" rtl="1">
            <a:buNone/>
          </a:pPr>
          <a:r>
            <a:rPr lang="he-IL" sz="1800" dirty="0"/>
            <a:t>*</a:t>
          </a:r>
          <a:r>
            <a:rPr lang="en-US" sz="1800" dirty="0"/>
            <a:t> </a:t>
          </a:r>
          <a:r>
            <a:rPr lang="he-IL" sz="1800" dirty="0"/>
            <a:t>התמחות</a:t>
          </a:r>
        </a:p>
      </dgm:t>
    </dgm:pt>
    <dgm:pt modelId="{D500A9AD-59C1-478B-AE7E-B45FA52013EE}" type="par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6FFAF6F9-BA80-4C75-94F1-05F98DAF2A0C}" type="sibTrans" cxnId="{6303C51E-E485-4C0E-8BAD-EB076C01F996}">
      <dgm:prSet/>
      <dgm:spPr/>
      <dgm:t>
        <a:bodyPr/>
        <a:lstStyle/>
        <a:p>
          <a:pPr rtl="1"/>
          <a:endParaRPr lang="he-IL"/>
        </a:p>
      </dgm:t>
    </dgm:pt>
    <dgm:pt modelId="{956F92B2-2C3F-4D35-AA2D-DF5E5E8F4FA3}">
      <dgm:prSet phldrT="[טקסט]" custT="1"/>
      <dgm:spPr/>
      <dgm:t>
        <a:bodyPr/>
        <a:lstStyle/>
        <a:p>
          <a:pPr algn="r" rtl="1"/>
          <a:endParaRPr lang="he-IL" sz="1800" dirty="0"/>
        </a:p>
      </dgm:t>
    </dgm:pt>
    <dgm:pt modelId="{63C8C20B-7716-4259-8401-CF52E88A3BD5}" type="parTrans" cxnId="{0170744D-0A35-49BC-92A9-9AC16EF2E430}">
      <dgm:prSet/>
      <dgm:spPr/>
      <dgm:t>
        <a:bodyPr/>
        <a:lstStyle/>
        <a:p>
          <a:endParaRPr lang="fr-FR"/>
        </a:p>
      </dgm:t>
    </dgm:pt>
    <dgm:pt modelId="{DD4D2F56-686D-4DA4-9458-EA5F42C411BE}" type="sibTrans" cxnId="{0170744D-0A35-49BC-92A9-9AC16EF2E430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Ang="10800000" custFlipVert="1" custScaleY="105671" custLinFactNeighborX="-40306" custLinFactNeighborY="-47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B5FA56-0397-40F1-8FD3-DE32ED5C3046}" type="presOf" srcId="{E920F244-9F12-476C-8767-70D020C3D89D}" destId="{BFA607D0-FAA2-4A11-B92A-466788BF1797}" srcOrd="1" destOrd="0" presId="urn:microsoft.com/office/officeart/2005/8/layout/list1"/>
    <dgm:cxn modelId="{1CEE9EB6-EDCC-4F5D-B1B1-329D7413DD63}" type="presOf" srcId="{956F92B2-2C3F-4D35-AA2D-DF5E5E8F4FA3}" destId="{48EE1718-3320-41CB-B3D8-717910E43831}" srcOrd="0" destOrd="0" presId="urn:microsoft.com/office/officeart/2005/8/layout/list1"/>
    <dgm:cxn modelId="{C3F1CF1E-2A79-4C26-9891-9481B78D3473}" srcId="{E920F244-9F12-476C-8767-70D020C3D89D}" destId="{966B75FC-E735-4544-B10E-A6B78A0B3667}" srcOrd="1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0170744D-0A35-49BC-92A9-9AC16EF2E430}" srcId="{E920F244-9F12-476C-8767-70D020C3D89D}" destId="{956F92B2-2C3F-4D35-AA2D-DF5E5E8F4FA3}" srcOrd="0" destOrd="0" parTransId="{63C8C20B-7716-4259-8401-CF52E88A3BD5}" sibTransId="{DD4D2F56-686D-4DA4-9458-EA5F42C411BE}"/>
    <dgm:cxn modelId="{17E336C2-5E99-4DD9-81F8-8C5FC302CCA0}" type="presOf" srcId="{E920F244-9F12-476C-8767-70D020C3D89D}" destId="{28F41C16-0202-4A12-B94B-BCEFEF1FB4CF}" srcOrd="0" destOrd="0" presId="urn:microsoft.com/office/officeart/2005/8/layout/list1"/>
    <dgm:cxn modelId="{91D7C428-AA21-4C90-8EE3-7388689992A5}" type="presOf" srcId="{966B75FC-E735-4544-B10E-A6B78A0B3667}" destId="{48EE1718-3320-41CB-B3D8-717910E43831}" srcOrd="0" destOrd="1" presId="urn:microsoft.com/office/officeart/2005/8/layout/list1"/>
    <dgm:cxn modelId="{6303C51E-E485-4C0E-8BAD-EB076C01F996}" srcId="{E920F244-9F12-476C-8767-70D020C3D89D}" destId="{489A6535-C249-488F-97BE-8D902EDB0260}" srcOrd="2" destOrd="0" parTransId="{D500A9AD-59C1-478B-AE7E-B45FA52013EE}" sibTransId="{6FFAF6F9-BA80-4C75-94F1-05F98DAF2A0C}"/>
    <dgm:cxn modelId="{C47B6A3B-0EC1-487E-A879-3E544DA8E5CF}" type="presOf" srcId="{489A6535-C249-488F-97BE-8D902EDB0260}" destId="{48EE1718-3320-41CB-B3D8-717910E43831}" srcOrd="0" destOrd="2" presId="urn:microsoft.com/office/officeart/2005/8/layout/list1"/>
    <dgm:cxn modelId="{C008F3BE-0C59-4AC1-9939-72903DA38076}" type="presOf" srcId="{BD2417A7-D3B4-4D3F-9C36-2284FA4CFCDE}" destId="{28C1813A-A28F-4913-81A2-743A11E9C2A0}" srcOrd="0" destOrd="0" presId="urn:microsoft.com/office/officeart/2005/8/layout/list1"/>
    <dgm:cxn modelId="{FBFBC354-994E-41A9-BCFD-3AB71F3DA474}" type="presParOf" srcId="{28C1813A-A28F-4913-81A2-743A11E9C2A0}" destId="{BCF05771-576E-4374-859E-D0C66882F64F}" srcOrd="0" destOrd="0" presId="urn:microsoft.com/office/officeart/2005/8/layout/list1"/>
    <dgm:cxn modelId="{F3155516-E96F-4BA9-8017-C595C234038F}" type="presParOf" srcId="{BCF05771-576E-4374-859E-D0C66882F64F}" destId="{28F41C16-0202-4A12-B94B-BCEFEF1FB4CF}" srcOrd="0" destOrd="0" presId="urn:microsoft.com/office/officeart/2005/8/layout/list1"/>
    <dgm:cxn modelId="{92DD176C-B030-4125-8F7A-D2E1DDE08D09}" type="presParOf" srcId="{BCF05771-576E-4374-859E-D0C66882F64F}" destId="{BFA607D0-FAA2-4A11-B92A-466788BF1797}" srcOrd="1" destOrd="0" presId="urn:microsoft.com/office/officeart/2005/8/layout/list1"/>
    <dgm:cxn modelId="{4AFC1D75-3DBE-4F5B-9291-55E79BFBA184}" type="presParOf" srcId="{28C1813A-A28F-4913-81A2-743A11E9C2A0}" destId="{FBD4945B-37D8-4610-83C7-62CF45BB7713}" srcOrd="1" destOrd="0" presId="urn:microsoft.com/office/officeart/2005/8/layout/list1"/>
    <dgm:cxn modelId="{C7048678-C69C-42C8-A0A7-D251E3D43DE2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 custT="1"/>
      <dgm:spPr/>
      <dgm:t>
        <a:bodyPr/>
        <a:lstStyle/>
        <a:p>
          <a:pPr rtl="1"/>
          <a:r>
            <a:rPr lang="he-IL" sz="1800" dirty="0"/>
            <a:t>עובדים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1726E4E7-6EC9-40A8-B659-A30225A289A8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#</a:t>
          </a:r>
          <a:r>
            <a:rPr lang="en-US" sz="2000" dirty="0"/>
            <a:t> </a:t>
          </a:r>
          <a:r>
            <a:rPr lang="he-IL" sz="2000" dirty="0"/>
            <a:t>מס' עובד</a:t>
          </a:r>
        </a:p>
      </dgm:t>
    </dgm:pt>
    <dgm:pt modelId="{E6C1EE6F-22CE-4181-ABF7-5330FC91BE92}" type="parTrans" cxnId="{0B753EB6-1722-4CB2-A7D6-9171CBFF5575}">
      <dgm:prSet/>
      <dgm:spPr/>
      <dgm:t>
        <a:bodyPr/>
        <a:lstStyle/>
        <a:p>
          <a:endParaRPr lang="fr-FR"/>
        </a:p>
      </dgm:t>
    </dgm:pt>
    <dgm:pt modelId="{5A0E9CD0-7011-40C8-91FD-3CC34E10812B}" type="sibTrans" cxnId="{0B753EB6-1722-4CB2-A7D6-9171CBFF5575}">
      <dgm:prSet/>
      <dgm:spPr/>
      <dgm:t>
        <a:bodyPr/>
        <a:lstStyle/>
        <a:p>
          <a:endParaRPr lang="fr-FR"/>
        </a:p>
      </dgm:t>
    </dgm:pt>
    <dgm:pt modelId="{2E2E5BD6-DC1E-4760-84FB-77982E27B2F4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שם פרטי</a:t>
          </a:r>
        </a:p>
      </dgm:t>
    </dgm:pt>
    <dgm:pt modelId="{2CAC818C-60C5-447E-83C4-B943685D7D90}" type="parTrans" cxnId="{DE77224B-8122-4833-8C59-808758809A23}">
      <dgm:prSet/>
      <dgm:spPr/>
      <dgm:t>
        <a:bodyPr/>
        <a:lstStyle/>
        <a:p>
          <a:endParaRPr lang="fr-FR"/>
        </a:p>
      </dgm:t>
    </dgm:pt>
    <dgm:pt modelId="{51C10FA3-09AB-4959-A3D8-9C685F3251F7}" type="sibTrans" cxnId="{DE77224B-8122-4833-8C59-808758809A23}">
      <dgm:prSet/>
      <dgm:spPr/>
      <dgm:t>
        <a:bodyPr/>
        <a:lstStyle/>
        <a:p>
          <a:endParaRPr lang="fr-FR"/>
        </a:p>
      </dgm:t>
    </dgm:pt>
    <dgm:pt modelId="{15825916-40A3-42D9-96D4-4893ABFBD222}">
      <dgm:prSet phldrT="[טקסט]" custT="1"/>
      <dgm:spPr/>
      <dgm:t>
        <a:bodyPr/>
        <a:lstStyle/>
        <a:p>
          <a:pPr algn="r" rtl="1">
            <a:buNone/>
          </a:pPr>
          <a:r>
            <a:rPr lang="he-IL" sz="2000" dirty="0"/>
            <a:t>*</a:t>
          </a:r>
          <a:r>
            <a:rPr lang="en-US" sz="2000" dirty="0"/>
            <a:t> </a:t>
          </a:r>
          <a:r>
            <a:rPr lang="he-IL" sz="2000" dirty="0"/>
            <a:t>שם משפחה</a:t>
          </a:r>
        </a:p>
      </dgm:t>
    </dgm:pt>
    <dgm:pt modelId="{F270FE1B-2F1E-4E68-9461-5E97D8700225}" type="parTrans" cxnId="{DF012EC1-5851-4C18-B548-0C8033B86E24}">
      <dgm:prSet/>
      <dgm:spPr/>
      <dgm:t>
        <a:bodyPr/>
        <a:lstStyle/>
        <a:p>
          <a:endParaRPr lang="fr-FR"/>
        </a:p>
      </dgm:t>
    </dgm:pt>
    <dgm:pt modelId="{AC900334-F056-47F1-BA2E-5FC46E2A81CB}" type="sibTrans" cxnId="{DF012EC1-5851-4C18-B548-0C8033B86E24}">
      <dgm:prSet/>
      <dgm:spPr/>
      <dgm:t>
        <a:bodyPr/>
        <a:lstStyle/>
        <a:p>
          <a:endParaRPr lang="fr-FR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Y="688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LinFactNeighborY="6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753EB6-1722-4CB2-A7D6-9171CBFF5575}" srcId="{E920F244-9F12-476C-8767-70D020C3D89D}" destId="{1726E4E7-6EC9-40A8-B659-A30225A289A8}" srcOrd="0" destOrd="0" parTransId="{E6C1EE6F-22CE-4181-ABF7-5330FC91BE92}" sibTransId="{5A0E9CD0-7011-40C8-91FD-3CC34E10812B}"/>
    <dgm:cxn modelId="{7B40DF2C-F3BA-49E0-BEF0-CFA2F7FBA4D1}" type="presOf" srcId="{E920F244-9F12-476C-8767-70D020C3D89D}" destId="{BFA607D0-FAA2-4A11-B92A-466788BF1797}" srcOrd="1" destOrd="0" presId="urn:microsoft.com/office/officeart/2005/8/layout/list1"/>
    <dgm:cxn modelId="{A9DE5799-1444-4C83-A224-99D238F63E9A}" type="presOf" srcId="{E920F244-9F12-476C-8767-70D020C3D89D}" destId="{28F41C16-0202-4A12-B94B-BCEFEF1FB4CF}" srcOrd="0" destOrd="0" presId="urn:microsoft.com/office/officeart/2005/8/layout/list1"/>
    <dgm:cxn modelId="{DF012EC1-5851-4C18-B548-0C8033B86E24}" srcId="{E920F244-9F12-476C-8767-70D020C3D89D}" destId="{15825916-40A3-42D9-96D4-4893ABFBD222}" srcOrd="2" destOrd="0" parTransId="{F270FE1B-2F1E-4E68-9461-5E97D8700225}" sibTransId="{AC900334-F056-47F1-BA2E-5FC46E2A81CB}"/>
    <dgm:cxn modelId="{DE77224B-8122-4833-8C59-808758809A23}" srcId="{E920F244-9F12-476C-8767-70D020C3D89D}" destId="{2E2E5BD6-DC1E-4760-84FB-77982E27B2F4}" srcOrd="1" destOrd="0" parTransId="{2CAC818C-60C5-447E-83C4-B943685D7D90}" sibTransId="{51C10FA3-09AB-4959-A3D8-9C685F3251F7}"/>
    <dgm:cxn modelId="{6183C569-EFC7-4AA5-8FFB-E2EA8EB0234B}" type="presOf" srcId="{2E2E5BD6-DC1E-4760-84FB-77982E27B2F4}" destId="{48EE1718-3320-41CB-B3D8-717910E43831}" srcOrd="0" destOrd="1" presId="urn:microsoft.com/office/officeart/2005/8/layout/list1"/>
    <dgm:cxn modelId="{824F2165-808F-43C3-80B9-B137A845487F}" type="presOf" srcId="{BD2417A7-D3B4-4D3F-9C36-2284FA4CFCDE}" destId="{28C1813A-A28F-4913-81A2-743A11E9C2A0}" srcOrd="0" destOrd="0" presId="urn:microsoft.com/office/officeart/2005/8/layout/list1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88F3FE43-E4B0-464C-81D2-9560A33E8ABD}" type="presOf" srcId="{1726E4E7-6EC9-40A8-B659-A30225A289A8}" destId="{48EE1718-3320-41CB-B3D8-717910E43831}" srcOrd="0" destOrd="0" presId="urn:microsoft.com/office/officeart/2005/8/layout/list1"/>
    <dgm:cxn modelId="{97AAA585-D860-4115-B264-F1EBBFC08200}" type="presOf" srcId="{15825916-40A3-42D9-96D4-4893ABFBD222}" destId="{48EE1718-3320-41CB-B3D8-717910E43831}" srcOrd="0" destOrd="2" presId="urn:microsoft.com/office/officeart/2005/8/layout/list1"/>
    <dgm:cxn modelId="{57D3947A-0889-473F-A461-ECBF98BD8C44}" type="presParOf" srcId="{28C1813A-A28F-4913-81A2-743A11E9C2A0}" destId="{BCF05771-576E-4374-859E-D0C66882F64F}" srcOrd="0" destOrd="0" presId="urn:microsoft.com/office/officeart/2005/8/layout/list1"/>
    <dgm:cxn modelId="{E609FBE5-F82D-4D7F-9DC7-4CD045A539A9}" type="presParOf" srcId="{BCF05771-576E-4374-859E-D0C66882F64F}" destId="{28F41C16-0202-4A12-B94B-BCEFEF1FB4CF}" srcOrd="0" destOrd="0" presId="urn:microsoft.com/office/officeart/2005/8/layout/list1"/>
    <dgm:cxn modelId="{C01AE04D-4F83-484D-847B-8DBA01F36E2D}" type="presParOf" srcId="{BCF05771-576E-4374-859E-D0C66882F64F}" destId="{BFA607D0-FAA2-4A11-B92A-466788BF1797}" srcOrd="1" destOrd="0" presId="urn:microsoft.com/office/officeart/2005/8/layout/list1"/>
    <dgm:cxn modelId="{03101077-7004-4388-A0FB-4033E05D85BF}" type="presParOf" srcId="{28C1813A-A28F-4913-81A2-743A11E9C2A0}" destId="{FBD4945B-37D8-4610-83C7-62CF45BB7713}" srcOrd="1" destOrd="0" presId="urn:microsoft.com/office/officeart/2005/8/layout/list1"/>
    <dgm:cxn modelId="{08C2CAF2-3D60-40BF-BEEC-DDF955C09F61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2417A7-D3B4-4D3F-9C36-2284FA4CFC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E920F244-9F12-476C-8767-70D020C3D89D}">
      <dgm:prSet phldrT="[טקסט]"/>
      <dgm:spPr/>
      <dgm:t>
        <a:bodyPr/>
        <a:lstStyle/>
        <a:p>
          <a:pPr rtl="1"/>
          <a:r>
            <a:rPr lang="he-IL" dirty="0"/>
            <a:t>מחלקות</a:t>
          </a:r>
        </a:p>
      </dgm:t>
    </dgm:pt>
    <dgm:pt modelId="{547082F9-1366-45E6-A976-8D2F84312193}" type="par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FA43C392-A2B0-4061-9523-9C7977D9F243}" type="sibTrans" cxnId="{C5157FF8-C57F-4B08-B40C-85038DF0E2D7}">
      <dgm:prSet/>
      <dgm:spPr/>
      <dgm:t>
        <a:bodyPr/>
        <a:lstStyle/>
        <a:p>
          <a:pPr rtl="1"/>
          <a:endParaRPr lang="he-IL"/>
        </a:p>
      </dgm:t>
    </dgm:pt>
    <dgm:pt modelId="{966B75FC-E735-4544-B10E-A6B78A0B3667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#</a:t>
          </a:r>
          <a:r>
            <a:rPr lang="he-IL" dirty="0"/>
            <a:t> מס' מחלקה</a:t>
          </a:r>
        </a:p>
      </dgm:t>
    </dgm:pt>
    <dgm:pt modelId="{8CF0335C-E01D-4F06-97B2-BBC1FFE63A43}" type="par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F2D9D439-ECA6-4470-98B2-5AAC473FDA5F}" type="sibTrans" cxnId="{C3F1CF1E-2A79-4C26-9891-9481B78D3473}">
      <dgm:prSet/>
      <dgm:spPr/>
      <dgm:t>
        <a:bodyPr/>
        <a:lstStyle/>
        <a:p>
          <a:pPr rtl="1"/>
          <a:endParaRPr lang="he-IL"/>
        </a:p>
      </dgm:t>
    </dgm:pt>
    <dgm:pt modelId="{945C783B-1C79-4904-8E65-D11E033A0D41}">
      <dgm:prSet phldrT="[טקסט]"/>
      <dgm:spPr/>
      <dgm:t>
        <a:bodyPr/>
        <a:lstStyle/>
        <a:p>
          <a:pPr algn="r" rtl="1">
            <a:buNone/>
          </a:pPr>
          <a:r>
            <a:rPr lang="he-IL" dirty="0"/>
            <a:t>* שם מחלקה</a:t>
          </a:r>
        </a:p>
      </dgm:t>
    </dgm:pt>
    <dgm:pt modelId="{D67929AA-3DAC-4289-8C02-6D094C43C433}" type="par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B6053CA4-D17D-4B9D-B44E-AB15C1C2EE99}" type="sibTrans" cxnId="{54D7735E-2C38-4349-A4C4-85B23916B3D0}">
      <dgm:prSet/>
      <dgm:spPr/>
      <dgm:t>
        <a:bodyPr/>
        <a:lstStyle/>
        <a:p>
          <a:pPr rtl="1"/>
          <a:endParaRPr lang="he-IL"/>
        </a:p>
      </dgm:t>
    </dgm:pt>
    <dgm:pt modelId="{7A5B075F-7CFA-4F15-AA68-62DF3367D49C}">
      <dgm:prSet phldrT="[טקסט]"/>
      <dgm:spPr/>
      <dgm:t>
        <a:bodyPr/>
        <a:lstStyle/>
        <a:p>
          <a:pPr algn="r" rtl="1">
            <a:buNone/>
          </a:pPr>
          <a:r>
            <a:rPr lang="en-US" dirty="0"/>
            <a:t>o</a:t>
          </a:r>
          <a:r>
            <a:rPr lang="he-IL" dirty="0"/>
            <a:t> טלפון מחלקתי</a:t>
          </a:r>
        </a:p>
      </dgm:t>
    </dgm:pt>
    <dgm:pt modelId="{BD8E2C2D-13E4-4187-8F2F-6F342ED9936C}" type="par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35A58B6C-CC80-4FBF-8819-45F02A50227A}" type="sibTrans" cxnId="{F34EC0DA-8495-43B3-8116-1F7208BCEBAE}">
      <dgm:prSet/>
      <dgm:spPr/>
      <dgm:t>
        <a:bodyPr/>
        <a:lstStyle/>
        <a:p>
          <a:pPr rtl="1"/>
          <a:endParaRPr lang="he-IL"/>
        </a:p>
      </dgm:t>
    </dgm:pt>
    <dgm:pt modelId="{28C1813A-A28F-4913-81A2-743A11E9C2A0}" type="pres">
      <dgm:prSet presAssocID="{BD2417A7-D3B4-4D3F-9C36-2284FA4CFCDE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5771-576E-4374-859E-D0C66882F64F}" type="pres">
      <dgm:prSet presAssocID="{E920F244-9F12-476C-8767-70D020C3D89D}" presName="parentLin" presStyleCnt="0"/>
      <dgm:spPr/>
    </dgm:pt>
    <dgm:pt modelId="{28F41C16-0202-4A12-B94B-BCEFEF1FB4CF}" type="pres">
      <dgm:prSet presAssocID="{E920F244-9F12-476C-8767-70D020C3D8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FA607D0-FAA2-4A11-B92A-466788BF1797}" type="pres">
      <dgm:prSet presAssocID="{E920F244-9F12-476C-8767-70D020C3D89D}" presName="parentText" presStyleLbl="node1" presStyleIdx="0" presStyleCnt="1" custScaleX="1265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4945B-37D8-4610-83C7-62CF45BB7713}" type="pres">
      <dgm:prSet presAssocID="{E920F244-9F12-476C-8767-70D020C3D89D}" presName="negativeSpace" presStyleCnt="0"/>
      <dgm:spPr/>
    </dgm:pt>
    <dgm:pt modelId="{48EE1718-3320-41CB-B3D8-717910E43831}" type="pres">
      <dgm:prSet presAssocID="{E920F244-9F12-476C-8767-70D020C3D89D}" presName="childText" presStyleLbl="conFgAcc1" presStyleIdx="0" presStyleCnt="1" custScaleY="120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2E260-91FA-4CE6-A9CC-CCC8A4A4CA90}" type="presOf" srcId="{945C783B-1C79-4904-8E65-D11E033A0D41}" destId="{48EE1718-3320-41CB-B3D8-717910E43831}" srcOrd="0" destOrd="1" presId="urn:microsoft.com/office/officeart/2005/8/layout/list1"/>
    <dgm:cxn modelId="{47928251-66DF-44A1-9112-63AE977B2B71}" type="presOf" srcId="{966B75FC-E735-4544-B10E-A6B78A0B3667}" destId="{48EE1718-3320-41CB-B3D8-717910E43831}" srcOrd="0" destOrd="0" presId="urn:microsoft.com/office/officeart/2005/8/layout/list1"/>
    <dgm:cxn modelId="{F34EC0DA-8495-43B3-8116-1F7208BCEBAE}" srcId="{E920F244-9F12-476C-8767-70D020C3D89D}" destId="{7A5B075F-7CFA-4F15-AA68-62DF3367D49C}" srcOrd="2" destOrd="0" parTransId="{BD8E2C2D-13E4-4187-8F2F-6F342ED9936C}" sibTransId="{35A58B6C-CC80-4FBF-8819-45F02A50227A}"/>
    <dgm:cxn modelId="{EBD4957B-92A5-4F52-B874-FFBF14E5FE78}" type="presOf" srcId="{E920F244-9F12-476C-8767-70D020C3D89D}" destId="{28F41C16-0202-4A12-B94B-BCEFEF1FB4CF}" srcOrd="0" destOrd="0" presId="urn:microsoft.com/office/officeart/2005/8/layout/list1"/>
    <dgm:cxn modelId="{9E11F10E-9906-4384-AA60-256C26C7B438}" type="presOf" srcId="{BD2417A7-D3B4-4D3F-9C36-2284FA4CFCDE}" destId="{28C1813A-A28F-4913-81A2-743A11E9C2A0}" srcOrd="0" destOrd="0" presId="urn:microsoft.com/office/officeart/2005/8/layout/list1"/>
    <dgm:cxn modelId="{4A34B863-42DD-4FB8-914A-3CAAE4AA11A5}" type="presOf" srcId="{7A5B075F-7CFA-4F15-AA68-62DF3367D49C}" destId="{48EE1718-3320-41CB-B3D8-717910E43831}" srcOrd="0" destOrd="2" presId="urn:microsoft.com/office/officeart/2005/8/layout/list1"/>
    <dgm:cxn modelId="{C3F1CF1E-2A79-4C26-9891-9481B78D3473}" srcId="{E920F244-9F12-476C-8767-70D020C3D89D}" destId="{966B75FC-E735-4544-B10E-A6B78A0B3667}" srcOrd="0" destOrd="0" parTransId="{8CF0335C-E01D-4F06-97B2-BBC1FFE63A43}" sibTransId="{F2D9D439-ECA6-4470-98B2-5AAC473FDA5F}"/>
    <dgm:cxn modelId="{C5157FF8-C57F-4B08-B40C-85038DF0E2D7}" srcId="{BD2417A7-D3B4-4D3F-9C36-2284FA4CFCDE}" destId="{E920F244-9F12-476C-8767-70D020C3D89D}" srcOrd="0" destOrd="0" parTransId="{547082F9-1366-45E6-A976-8D2F84312193}" sibTransId="{FA43C392-A2B0-4061-9523-9C7977D9F243}"/>
    <dgm:cxn modelId="{54D7735E-2C38-4349-A4C4-85B23916B3D0}" srcId="{E920F244-9F12-476C-8767-70D020C3D89D}" destId="{945C783B-1C79-4904-8E65-D11E033A0D41}" srcOrd="1" destOrd="0" parTransId="{D67929AA-3DAC-4289-8C02-6D094C43C433}" sibTransId="{B6053CA4-D17D-4B9D-B44E-AB15C1C2EE99}"/>
    <dgm:cxn modelId="{8C8AEBAA-D193-4525-B093-07F02BEB462D}" type="presOf" srcId="{E920F244-9F12-476C-8767-70D020C3D89D}" destId="{BFA607D0-FAA2-4A11-B92A-466788BF1797}" srcOrd="1" destOrd="0" presId="urn:microsoft.com/office/officeart/2005/8/layout/list1"/>
    <dgm:cxn modelId="{D71664B8-DA39-4375-AAAA-CC3275453509}" type="presParOf" srcId="{28C1813A-A28F-4913-81A2-743A11E9C2A0}" destId="{BCF05771-576E-4374-859E-D0C66882F64F}" srcOrd="0" destOrd="0" presId="urn:microsoft.com/office/officeart/2005/8/layout/list1"/>
    <dgm:cxn modelId="{967BDA2C-D687-44EF-B6F0-99442781A1C0}" type="presParOf" srcId="{BCF05771-576E-4374-859E-D0C66882F64F}" destId="{28F41C16-0202-4A12-B94B-BCEFEF1FB4CF}" srcOrd="0" destOrd="0" presId="urn:microsoft.com/office/officeart/2005/8/layout/list1"/>
    <dgm:cxn modelId="{40789EC3-A2D5-4795-9E31-C94E8B961403}" type="presParOf" srcId="{BCF05771-576E-4374-859E-D0C66882F64F}" destId="{BFA607D0-FAA2-4A11-B92A-466788BF1797}" srcOrd="1" destOrd="0" presId="urn:microsoft.com/office/officeart/2005/8/layout/list1"/>
    <dgm:cxn modelId="{8DAA036A-3B26-4E62-8B1D-CDA1E48732F9}" type="presParOf" srcId="{28C1813A-A28F-4913-81A2-743A11E9C2A0}" destId="{FBD4945B-37D8-4610-83C7-62CF45BB7713}" srcOrd="1" destOrd="0" presId="urn:microsoft.com/office/officeart/2005/8/layout/list1"/>
    <dgm:cxn modelId="{72D87C1E-5324-40E6-96FB-25F59F93EE87}" type="presParOf" srcId="{28C1813A-A28F-4913-81A2-743A11E9C2A0}" destId="{48EE1718-3320-41CB-B3D8-717910E43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B644C-F6D4-4D56-A91B-028BF0501821}">
      <dsp:nvSpPr>
        <dsp:cNvPr id="0" name=""/>
        <dsp:cNvSpPr/>
      </dsp:nvSpPr>
      <dsp:spPr>
        <a:xfrm rot="10800000">
          <a:off x="5382595" y="1092849"/>
          <a:ext cx="1030025" cy="90474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BC7D3-21A8-4A9A-BD79-642DF8385ABA}">
      <dsp:nvSpPr>
        <dsp:cNvPr id="0" name=""/>
        <dsp:cNvSpPr/>
      </dsp:nvSpPr>
      <dsp:spPr>
        <a:xfrm>
          <a:off x="5050732" y="27278"/>
          <a:ext cx="1523065" cy="106609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המציאות</a:t>
          </a:r>
        </a:p>
      </dsp:txBody>
      <dsp:txXfrm>
        <a:off x="5102784" y="79330"/>
        <a:ext cx="1418961" cy="961992"/>
      </dsp:txXfrm>
    </dsp:sp>
    <dsp:sp modelId="{B52CAD5C-6C84-4C74-93C3-6240FF3422EA}">
      <dsp:nvSpPr>
        <dsp:cNvPr id="0" name=""/>
        <dsp:cNvSpPr/>
      </dsp:nvSpPr>
      <dsp:spPr>
        <a:xfrm>
          <a:off x="3958996" y="128954"/>
          <a:ext cx="1107732" cy="86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14590-B5B2-4BAF-816D-7E02A7E7A6D4}">
      <dsp:nvSpPr>
        <dsp:cNvPr id="0" name=""/>
        <dsp:cNvSpPr/>
      </dsp:nvSpPr>
      <dsp:spPr>
        <a:xfrm rot="10800000">
          <a:off x="4127490" y="2290427"/>
          <a:ext cx="1030025" cy="90474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1089074"/>
            <a:satOff val="42421"/>
            <a:lumOff val="766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010E7-AA96-46A6-AEA9-6C480B7E135F}">
      <dsp:nvSpPr>
        <dsp:cNvPr id="0" name=""/>
        <dsp:cNvSpPr/>
      </dsp:nvSpPr>
      <dsp:spPr>
        <a:xfrm>
          <a:off x="3795627" y="1224856"/>
          <a:ext cx="1523065" cy="106609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המודל התפיסתי</a:t>
          </a:r>
        </a:p>
      </dsp:txBody>
      <dsp:txXfrm>
        <a:off x="3847679" y="1276908"/>
        <a:ext cx="1418961" cy="961992"/>
      </dsp:txXfrm>
    </dsp:sp>
    <dsp:sp modelId="{4D1BE009-9664-4487-B321-DBA41DEBBDC1}">
      <dsp:nvSpPr>
        <dsp:cNvPr id="0" name=""/>
        <dsp:cNvSpPr/>
      </dsp:nvSpPr>
      <dsp:spPr>
        <a:xfrm>
          <a:off x="2703891" y="1326532"/>
          <a:ext cx="1107732" cy="86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BE10D-67CA-43B4-9894-5A92B2022CF9}">
      <dsp:nvSpPr>
        <dsp:cNvPr id="0" name=""/>
        <dsp:cNvSpPr/>
      </dsp:nvSpPr>
      <dsp:spPr>
        <a:xfrm rot="10800000">
          <a:off x="2872386" y="3488005"/>
          <a:ext cx="1030025" cy="90474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2178148"/>
            <a:satOff val="84841"/>
            <a:lumOff val="1532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B9322-3F19-4D6B-8C08-E9C491794B65}">
      <dsp:nvSpPr>
        <dsp:cNvPr id="0" name=""/>
        <dsp:cNvSpPr/>
      </dsp:nvSpPr>
      <dsp:spPr>
        <a:xfrm>
          <a:off x="2540522" y="2422434"/>
          <a:ext cx="1523065" cy="1066096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המודל הלוגי</a:t>
          </a:r>
        </a:p>
      </dsp:txBody>
      <dsp:txXfrm>
        <a:off x="2592574" y="2474486"/>
        <a:ext cx="1418961" cy="961992"/>
      </dsp:txXfrm>
    </dsp:sp>
    <dsp:sp modelId="{1914A9C8-1591-4C92-BE22-D7A1B4A62A48}">
      <dsp:nvSpPr>
        <dsp:cNvPr id="0" name=""/>
        <dsp:cNvSpPr/>
      </dsp:nvSpPr>
      <dsp:spPr>
        <a:xfrm>
          <a:off x="1448786" y="2524110"/>
          <a:ext cx="1107732" cy="86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6CDE-D6F7-403D-A121-1A297BEAA1C1}">
      <dsp:nvSpPr>
        <dsp:cNvPr id="0" name=""/>
        <dsp:cNvSpPr/>
      </dsp:nvSpPr>
      <dsp:spPr>
        <a:xfrm>
          <a:off x="1285417" y="3620012"/>
          <a:ext cx="1523065" cy="106609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המודל הפיסי</a:t>
          </a:r>
        </a:p>
      </dsp:txBody>
      <dsp:txXfrm>
        <a:off x="1337469" y="3672064"/>
        <a:ext cx="1418961" cy="9619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8774"/>
          <a:ext cx="2327920" cy="1998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1124712" rIns="180672" bIns="170688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#</a:t>
          </a:r>
          <a:r>
            <a:rPr lang="he-IL" sz="2400" kern="1200" dirty="0"/>
            <a:t> קוד קורס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שם קורס</a:t>
          </a:r>
        </a:p>
      </dsp:txBody>
      <dsp:txXfrm>
        <a:off x="0" y="8774"/>
        <a:ext cx="2327920" cy="1998675"/>
      </dsp:txXfrm>
    </dsp:sp>
    <dsp:sp modelId="{BFA607D0-FAA2-4A11-B92A-466788BF1797}">
      <dsp:nvSpPr>
        <dsp:cNvPr id="0" name=""/>
        <dsp:cNvSpPr/>
      </dsp:nvSpPr>
      <dsp:spPr>
        <a:xfrm>
          <a:off x="576064" y="0"/>
          <a:ext cx="1629544" cy="6908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/>
            <a:t>קורסים</a:t>
          </a:r>
        </a:p>
      </dsp:txBody>
      <dsp:txXfrm>
        <a:off x="609787" y="33723"/>
        <a:ext cx="1562098" cy="6233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87663"/>
          <a:ext cx="2471935" cy="21859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50" tIns="520700" rIns="191850" bIns="177800" numCol="1" spcCol="1270" anchor="t" anchorCtr="0">
          <a:noAutofit/>
        </a:bodyPr>
        <a:lstStyle/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#</a:t>
          </a:r>
          <a:r>
            <a:rPr lang="he-IL" sz="2500" kern="1200" dirty="0"/>
            <a:t> </a:t>
          </a:r>
          <a:r>
            <a:rPr lang="he-IL" sz="2500" kern="1200" dirty="0" err="1"/>
            <a:t>ת.זהות</a:t>
          </a:r>
          <a:endParaRPr lang="he-IL" sz="2500" kern="1200" dirty="0"/>
        </a:p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500" kern="1200" dirty="0"/>
            <a:t>* שם פרטי</a:t>
          </a:r>
        </a:p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500" kern="1200" dirty="0"/>
            <a:t>* שם משפחה</a:t>
          </a:r>
        </a:p>
      </dsp:txBody>
      <dsp:txXfrm>
        <a:off x="0" y="387663"/>
        <a:ext cx="2471935" cy="2185961"/>
      </dsp:txXfrm>
    </dsp:sp>
    <dsp:sp modelId="{BFA607D0-FAA2-4A11-B92A-466788BF1797}">
      <dsp:nvSpPr>
        <dsp:cNvPr id="0" name=""/>
        <dsp:cNvSpPr/>
      </dsp:nvSpPr>
      <dsp:spPr>
        <a:xfrm>
          <a:off x="159387" y="18663"/>
          <a:ext cx="218895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3" tIns="0" rIns="65403" bIns="0" numCol="1" spcCol="1270" anchor="ctr" anchorCtr="0">
          <a:noAutofit/>
        </a:bodyPr>
        <a:lstStyle/>
        <a:p>
          <a:pPr lvl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500" kern="1200" dirty="0"/>
            <a:t>סטודנטים</a:t>
          </a:r>
        </a:p>
      </dsp:txBody>
      <dsp:txXfrm>
        <a:off x="195413" y="54689"/>
        <a:ext cx="2116899" cy="6659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552642"/>
          <a:ext cx="232792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749808" rIns="180672" bIns="170688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#</a:t>
          </a:r>
          <a:r>
            <a:rPr lang="he-IL" sz="2400" kern="1200" dirty="0"/>
            <a:t> קוד כיתה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שם כיתה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מיקום</a:t>
          </a:r>
        </a:p>
      </dsp:txBody>
      <dsp:txXfrm>
        <a:off x="0" y="552642"/>
        <a:ext cx="2327920" cy="1984500"/>
      </dsp:txXfrm>
    </dsp:sp>
    <dsp:sp modelId="{BFA607D0-FAA2-4A11-B92A-466788BF1797}">
      <dsp:nvSpPr>
        <dsp:cNvPr id="0" name=""/>
        <dsp:cNvSpPr/>
      </dsp:nvSpPr>
      <dsp:spPr>
        <a:xfrm>
          <a:off x="581979" y="21281"/>
          <a:ext cx="1629544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000" kern="1200" dirty="0"/>
            <a:t>כיתות</a:t>
          </a:r>
        </a:p>
      </dsp:txBody>
      <dsp:txXfrm>
        <a:off x="633857" y="73159"/>
        <a:ext cx="1525788" cy="9589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67103"/>
          <a:ext cx="2471935" cy="19160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50" tIns="374904" rIns="191850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he-IL" sz="2000" kern="1200" dirty="0"/>
            <a:t>* טלפון</a:t>
          </a:r>
        </a:p>
      </dsp:txBody>
      <dsp:txXfrm>
        <a:off x="0" y="267103"/>
        <a:ext cx="2471935" cy="1916042"/>
      </dsp:txXfrm>
    </dsp:sp>
    <dsp:sp modelId="{BFA607D0-FAA2-4A11-B92A-466788BF1797}">
      <dsp:nvSpPr>
        <dsp:cNvPr id="0" name=""/>
        <dsp:cNvSpPr/>
      </dsp:nvSpPr>
      <dsp:spPr>
        <a:xfrm>
          <a:off x="159387" y="20528"/>
          <a:ext cx="2188951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3" tIns="0" rIns="65403" bIns="0" numCol="1" spcCol="1270" anchor="ctr" anchorCtr="0">
          <a:noAutofit/>
        </a:bodyPr>
        <a:lstStyle/>
        <a:p>
          <a:pPr lvl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800" kern="1200" dirty="0"/>
            <a:t>סטודנטים</a:t>
          </a:r>
        </a:p>
      </dsp:txBody>
      <dsp:txXfrm>
        <a:off x="185326" y="46467"/>
        <a:ext cx="2137073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85917"/>
          <a:ext cx="2327920" cy="2170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541528" rIns="180672" bIns="170688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#</a:t>
          </a:r>
          <a:r>
            <a:rPr lang="he-IL" sz="2400" kern="1200" dirty="0"/>
            <a:t> קוד לקוח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שם פרטי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שם משפחה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טלפון</a:t>
          </a:r>
        </a:p>
      </dsp:txBody>
      <dsp:txXfrm>
        <a:off x="0" y="385917"/>
        <a:ext cx="2327920" cy="2170350"/>
      </dsp:txXfrm>
    </dsp:sp>
    <dsp:sp modelId="{BFA607D0-FAA2-4A11-B92A-466788BF1797}">
      <dsp:nvSpPr>
        <dsp:cNvPr id="0" name=""/>
        <dsp:cNvSpPr/>
      </dsp:nvSpPr>
      <dsp:spPr>
        <a:xfrm>
          <a:off x="581979" y="2156"/>
          <a:ext cx="1629544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000" kern="1200" dirty="0"/>
            <a:t>לקוחות</a:t>
          </a:r>
        </a:p>
      </dsp:txBody>
      <dsp:txXfrm>
        <a:off x="619446" y="39623"/>
        <a:ext cx="1554610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67103"/>
          <a:ext cx="2471935" cy="19160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50" tIns="374904" rIns="191850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קוד מרצפת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he-IL" sz="2000" kern="1200" dirty="0"/>
            <a:t>* סוג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he-IL" sz="2000" kern="1200" dirty="0"/>
            <a:t>* צבע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he-IL" sz="2000" kern="1200" dirty="0"/>
            <a:t>* כמות</a:t>
          </a:r>
        </a:p>
      </dsp:txBody>
      <dsp:txXfrm>
        <a:off x="0" y="267103"/>
        <a:ext cx="2471935" cy="1916042"/>
      </dsp:txXfrm>
    </dsp:sp>
    <dsp:sp modelId="{BFA607D0-FAA2-4A11-B92A-466788BF1797}">
      <dsp:nvSpPr>
        <dsp:cNvPr id="0" name=""/>
        <dsp:cNvSpPr/>
      </dsp:nvSpPr>
      <dsp:spPr>
        <a:xfrm>
          <a:off x="159387" y="20528"/>
          <a:ext cx="2188951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3" tIns="0" rIns="65403" bIns="0" numCol="1" spcCol="1270" anchor="ctr" anchorCtr="0">
          <a:noAutofit/>
        </a:bodyPr>
        <a:lstStyle/>
        <a:p>
          <a:pPr lvl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800" kern="1200" dirty="0"/>
            <a:t>מרצפות ללקוח</a:t>
          </a:r>
        </a:p>
      </dsp:txBody>
      <dsp:txXfrm>
        <a:off x="185326" y="46467"/>
        <a:ext cx="2137073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22040"/>
          <a:ext cx="1916172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6" tIns="583184" rIns="14871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תאריך תחילת עבודה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תחום אחריות</a:t>
          </a:r>
        </a:p>
      </dsp:txBody>
      <dsp:txXfrm>
        <a:off x="0" y="422040"/>
        <a:ext cx="1916172" cy="1852200"/>
      </dsp:txXfrm>
    </dsp:sp>
    <dsp:sp modelId="{BFA607D0-FAA2-4A11-B92A-466788BF1797}">
      <dsp:nvSpPr>
        <dsp:cNvPr id="0" name=""/>
        <dsp:cNvSpPr/>
      </dsp:nvSpPr>
      <dsp:spPr>
        <a:xfrm>
          <a:off x="479042" y="8760"/>
          <a:ext cx="134132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99" tIns="0" rIns="50699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שיבוצים</a:t>
          </a:r>
        </a:p>
      </dsp:txBody>
      <dsp:txXfrm>
        <a:off x="519391" y="49109"/>
        <a:ext cx="1260622" cy="74586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87556"/>
          <a:ext cx="1800200" cy="13062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16" tIns="416560" rIns="13971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kern="1200" dirty="0"/>
            <a:t>#</a:t>
          </a:r>
          <a:r>
            <a:rPr lang="he-IL" sz="1800" kern="1200" dirty="0"/>
            <a:t> קוד זיהוי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he-IL" sz="1800" kern="1200" dirty="0"/>
            <a:t>* שם הפרויקט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he-IL" sz="1800" kern="1200" dirty="0"/>
            <a:t>* מחלקה</a:t>
          </a:r>
        </a:p>
      </dsp:txBody>
      <dsp:txXfrm>
        <a:off x="0" y="287556"/>
        <a:ext cx="1800200" cy="1306267"/>
      </dsp:txXfrm>
    </dsp:sp>
    <dsp:sp modelId="{BFA607D0-FAA2-4A11-B92A-466788BF1797}">
      <dsp:nvSpPr>
        <dsp:cNvPr id="0" name=""/>
        <dsp:cNvSpPr/>
      </dsp:nvSpPr>
      <dsp:spPr>
        <a:xfrm>
          <a:off x="117719" y="13583"/>
          <a:ext cx="159255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30" tIns="0" rIns="47630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פרויקטים</a:t>
          </a:r>
        </a:p>
      </dsp:txBody>
      <dsp:txXfrm>
        <a:off x="146540" y="42404"/>
        <a:ext cx="1534916" cy="53275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46997"/>
          <a:ext cx="1872208" cy="1872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4" tIns="853948" rIns="145304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</dsp:txBody>
      <dsp:txXfrm>
        <a:off x="0" y="246997"/>
        <a:ext cx="1872208" cy="1872675"/>
      </dsp:txXfrm>
    </dsp:sp>
    <dsp:sp modelId="{BFA607D0-FAA2-4A11-B92A-466788BF1797}">
      <dsp:nvSpPr>
        <dsp:cNvPr id="0" name=""/>
        <dsp:cNvSpPr/>
      </dsp:nvSpPr>
      <dsp:spPr>
        <a:xfrm>
          <a:off x="468051" y="19312"/>
          <a:ext cx="1310545" cy="8328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6" tIns="0" rIns="49536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עובדים</a:t>
          </a:r>
        </a:p>
      </dsp:txBody>
      <dsp:txXfrm>
        <a:off x="508707" y="59968"/>
        <a:ext cx="1229233" cy="75153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91530"/>
          <a:ext cx="1916172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6" tIns="541528" rIns="14871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קו מספר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תחנת מוצא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תחנת סיום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עלות נסיעה</a:t>
          </a:r>
        </a:p>
      </dsp:txBody>
      <dsp:txXfrm>
        <a:off x="0" y="391530"/>
        <a:ext cx="1916172" cy="1883700"/>
      </dsp:txXfrm>
    </dsp:sp>
    <dsp:sp modelId="{BFA607D0-FAA2-4A11-B92A-466788BF1797}">
      <dsp:nvSpPr>
        <dsp:cNvPr id="0" name=""/>
        <dsp:cNvSpPr/>
      </dsp:nvSpPr>
      <dsp:spPr>
        <a:xfrm>
          <a:off x="479042" y="7770"/>
          <a:ext cx="134132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99" tIns="0" rIns="50699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קווים</a:t>
          </a:r>
        </a:p>
      </dsp:txBody>
      <dsp:txXfrm>
        <a:off x="516509" y="45237"/>
        <a:ext cx="126638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25116"/>
          <a:ext cx="232792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1353820" rIns="180672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2000" kern="1200" dirty="0"/>
        </a:p>
      </dsp:txBody>
      <dsp:txXfrm>
        <a:off x="0" y="225116"/>
        <a:ext cx="2327920" cy="1638000"/>
      </dsp:txXfrm>
    </dsp:sp>
    <dsp:sp modelId="{BFA607D0-FAA2-4A11-B92A-466788BF1797}">
      <dsp:nvSpPr>
        <dsp:cNvPr id="0" name=""/>
        <dsp:cNvSpPr/>
      </dsp:nvSpPr>
      <dsp:spPr>
        <a:xfrm>
          <a:off x="581979" y="72014"/>
          <a:ext cx="1629544" cy="6102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/>
            <a:t>עובדים</a:t>
          </a:r>
        </a:p>
      </dsp:txBody>
      <dsp:txXfrm>
        <a:off x="611771" y="101806"/>
        <a:ext cx="1569960" cy="55070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68002"/>
          <a:ext cx="1872208" cy="1964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4" tIns="604012" rIns="145304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סלולרי</a:t>
          </a:r>
        </a:p>
      </dsp:txBody>
      <dsp:txXfrm>
        <a:off x="0" y="168002"/>
        <a:ext cx="1872208" cy="1964025"/>
      </dsp:txXfrm>
    </dsp:sp>
    <dsp:sp modelId="{BFA607D0-FAA2-4A11-B92A-466788BF1797}">
      <dsp:nvSpPr>
        <dsp:cNvPr id="0" name=""/>
        <dsp:cNvSpPr/>
      </dsp:nvSpPr>
      <dsp:spPr>
        <a:xfrm>
          <a:off x="468051" y="6957"/>
          <a:ext cx="1310545" cy="589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6" tIns="0" rIns="49536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נהגים</a:t>
          </a:r>
        </a:p>
      </dsp:txBody>
      <dsp:txXfrm>
        <a:off x="496808" y="35714"/>
        <a:ext cx="1253031" cy="53157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96843"/>
          <a:ext cx="1916172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6" tIns="541528" rIns="14871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קו מספר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תחנת מוצא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תחנת סיום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עלות נסיעה</a:t>
          </a:r>
        </a:p>
      </dsp:txBody>
      <dsp:txXfrm>
        <a:off x="0" y="396843"/>
        <a:ext cx="1916172" cy="1883700"/>
      </dsp:txXfrm>
    </dsp:sp>
    <dsp:sp modelId="{BFA607D0-FAA2-4A11-B92A-466788BF1797}">
      <dsp:nvSpPr>
        <dsp:cNvPr id="0" name=""/>
        <dsp:cNvSpPr/>
      </dsp:nvSpPr>
      <dsp:spPr>
        <a:xfrm>
          <a:off x="479042" y="13083"/>
          <a:ext cx="134132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99" tIns="0" rIns="50699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קווים</a:t>
          </a:r>
        </a:p>
      </dsp:txBody>
      <dsp:txXfrm>
        <a:off x="516509" y="50550"/>
        <a:ext cx="1266386" cy="69258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68002"/>
          <a:ext cx="1872208" cy="1964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4" tIns="604012" rIns="145304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סלולרי</a:t>
          </a:r>
        </a:p>
      </dsp:txBody>
      <dsp:txXfrm>
        <a:off x="0" y="168002"/>
        <a:ext cx="1872208" cy="1964025"/>
      </dsp:txXfrm>
    </dsp:sp>
    <dsp:sp modelId="{BFA607D0-FAA2-4A11-B92A-466788BF1797}">
      <dsp:nvSpPr>
        <dsp:cNvPr id="0" name=""/>
        <dsp:cNvSpPr/>
      </dsp:nvSpPr>
      <dsp:spPr>
        <a:xfrm>
          <a:off x="468051" y="6957"/>
          <a:ext cx="1310545" cy="589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6" tIns="0" rIns="49536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נהגים</a:t>
          </a:r>
        </a:p>
      </dsp:txBody>
      <dsp:txXfrm>
        <a:off x="496808" y="35714"/>
        <a:ext cx="1253031" cy="53157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07439"/>
          <a:ext cx="1872208" cy="2113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4" tIns="458216" rIns="145304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 קו מספר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 תאריך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 שעת יציאה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הכנסות הקו</a:t>
          </a:r>
        </a:p>
      </dsp:txBody>
      <dsp:txXfrm>
        <a:off x="0" y="107439"/>
        <a:ext cx="1872208" cy="2113650"/>
      </dsp:txXfrm>
    </dsp:sp>
    <dsp:sp modelId="{BFA607D0-FAA2-4A11-B92A-466788BF1797}">
      <dsp:nvSpPr>
        <dsp:cNvPr id="0" name=""/>
        <dsp:cNvSpPr/>
      </dsp:nvSpPr>
      <dsp:spPr>
        <a:xfrm>
          <a:off x="1272" y="8913"/>
          <a:ext cx="1779153" cy="4232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6" tIns="0" rIns="49536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נהגים לקווים</a:t>
          </a:r>
        </a:p>
      </dsp:txBody>
      <dsp:txXfrm>
        <a:off x="21933" y="29574"/>
        <a:ext cx="1737831" cy="38192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91530"/>
          <a:ext cx="1916172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6" tIns="541528" rIns="14871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כתובת</a:t>
          </a:r>
        </a:p>
      </dsp:txBody>
      <dsp:txXfrm>
        <a:off x="0" y="391530"/>
        <a:ext cx="1916172" cy="1883700"/>
      </dsp:txXfrm>
    </dsp:sp>
    <dsp:sp modelId="{BFA607D0-FAA2-4A11-B92A-466788BF1797}">
      <dsp:nvSpPr>
        <dsp:cNvPr id="0" name=""/>
        <dsp:cNvSpPr/>
      </dsp:nvSpPr>
      <dsp:spPr>
        <a:xfrm>
          <a:off x="479042" y="7770"/>
          <a:ext cx="134132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99" tIns="0" rIns="50699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מנהלים</a:t>
          </a:r>
        </a:p>
      </dsp:txBody>
      <dsp:txXfrm>
        <a:off x="516509" y="45237"/>
        <a:ext cx="1266386" cy="69258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74959"/>
          <a:ext cx="1872208" cy="1964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4" tIns="604012" rIns="145304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כתובת</a:t>
          </a:r>
        </a:p>
      </dsp:txBody>
      <dsp:txXfrm>
        <a:off x="0" y="174959"/>
        <a:ext cx="1872208" cy="1964025"/>
      </dsp:txXfrm>
    </dsp:sp>
    <dsp:sp modelId="{BFA607D0-FAA2-4A11-B92A-466788BF1797}">
      <dsp:nvSpPr>
        <dsp:cNvPr id="0" name=""/>
        <dsp:cNvSpPr/>
      </dsp:nvSpPr>
      <dsp:spPr>
        <a:xfrm>
          <a:off x="468051" y="6957"/>
          <a:ext cx="1310545" cy="589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6" tIns="0" rIns="49536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עובדים</a:t>
          </a:r>
        </a:p>
      </dsp:txBody>
      <dsp:txXfrm>
        <a:off x="496808" y="35714"/>
        <a:ext cx="1253031" cy="53157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26074"/>
          <a:ext cx="1872208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4" tIns="124968" rIns="145304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כתובת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O</a:t>
          </a:r>
          <a:r>
            <a:rPr lang="he-IL" sz="2000" kern="1200" dirty="0"/>
            <a:t> מס' מנהל</a:t>
          </a:r>
        </a:p>
      </dsp:txBody>
      <dsp:txXfrm>
        <a:off x="0" y="326074"/>
        <a:ext cx="1872208" cy="1776600"/>
      </dsp:txXfrm>
    </dsp:sp>
    <dsp:sp modelId="{BFA607D0-FAA2-4A11-B92A-466788BF1797}">
      <dsp:nvSpPr>
        <dsp:cNvPr id="0" name=""/>
        <dsp:cNvSpPr/>
      </dsp:nvSpPr>
      <dsp:spPr>
        <a:xfrm>
          <a:off x="469423" y="36310"/>
          <a:ext cx="1309265" cy="3783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6" tIns="0" rIns="49536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עובדים</a:t>
          </a:r>
        </a:p>
      </dsp:txBody>
      <dsp:txXfrm>
        <a:off x="487891" y="54778"/>
        <a:ext cx="1272329" cy="341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84634"/>
          <a:ext cx="161222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624840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משכורת</a:t>
          </a:r>
        </a:p>
      </dsp:txBody>
      <dsp:txXfrm>
        <a:off x="0" y="184634"/>
        <a:ext cx="1612220" cy="1039500"/>
      </dsp:txXfrm>
    </dsp:sp>
    <dsp:sp modelId="{BFA607D0-FAA2-4A11-B92A-466788BF1797}">
      <dsp:nvSpPr>
        <dsp:cNvPr id="0" name=""/>
        <dsp:cNvSpPr/>
      </dsp:nvSpPr>
      <dsp:spPr>
        <a:xfrm>
          <a:off x="404235" y="9017"/>
          <a:ext cx="1127451" cy="609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 קבוע</a:t>
          </a:r>
        </a:p>
      </dsp:txBody>
      <dsp:txXfrm>
        <a:off x="433983" y="38765"/>
        <a:ext cx="1067955" cy="54990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24558"/>
          <a:ext cx="1778218" cy="12236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09" tIns="157959" rIns="138009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</a:t>
          </a:r>
          <a:r>
            <a:rPr lang="he-IL" sz="1800" kern="1200" dirty="0"/>
            <a:t>שכר לשעה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שכר לשעה נוספת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התמחות</a:t>
          </a:r>
        </a:p>
      </dsp:txBody>
      <dsp:txXfrm>
        <a:off x="0" y="324558"/>
        <a:ext cx="1778218" cy="1223612"/>
      </dsp:txXfrm>
    </dsp:sp>
    <dsp:sp modelId="{BFA607D0-FAA2-4A11-B92A-466788BF1797}">
      <dsp:nvSpPr>
        <dsp:cNvPr id="0" name=""/>
        <dsp:cNvSpPr/>
      </dsp:nvSpPr>
      <dsp:spPr>
        <a:xfrm rot="10800000" flipV="1">
          <a:off x="445856" y="1438"/>
          <a:ext cx="1243537" cy="389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9" tIns="0" rIns="47049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יועצים</a:t>
          </a:r>
        </a:p>
      </dsp:txBody>
      <dsp:txXfrm rot="-10800000">
        <a:off x="464891" y="20473"/>
        <a:ext cx="1205467" cy="3518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84634"/>
          <a:ext cx="161222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624840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משכורת</a:t>
          </a:r>
        </a:p>
      </dsp:txBody>
      <dsp:txXfrm>
        <a:off x="0" y="184634"/>
        <a:ext cx="1612220" cy="1039500"/>
      </dsp:txXfrm>
    </dsp:sp>
    <dsp:sp modelId="{BFA607D0-FAA2-4A11-B92A-466788BF1797}">
      <dsp:nvSpPr>
        <dsp:cNvPr id="0" name=""/>
        <dsp:cNvSpPr/>
      </dsp:nvSpPr>
      <dsp:spPr>
        <a:xfrm>
          <a:off x="404235" y="9017"/>
          <a:ext cx="1127451" cy="609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 קבוע</a:t>
          </a:r>
        </a:p>
      </dsp:txBody>
      <dsp:txXfrm>
        <a:off x="433983" y="38765"/>
        <a:ext cx="1067955" cy="549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41574"/>
          <a:ext cx="2327920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583184" rIns="180672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תעודת זהות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o</a:t>
          </a:r>
          <a:r>
            <a:rPr lang="he-IL" sz="2000" kern="1200" dirty="0"/>
            <a:t> שם בן/בת זוג</a:t>
          </a:r>
        </a:p>
      </dsp:txBody>
      <dsp:txXfrm>
        <a:off x="0" y="141574"/>
        <a:ext cx="2327920" cy="1940400"/>
      </dsp:txXfrm>
    </dsp:sp>
    <dsp:sp modelId="{BFA607D0-FAA2-4A11-B92A-466788BF1797}">
      <dsp:nvSpPr>
        <dsp:cNvPr id="0" name=""/>
        <dsp:cNvSpPr/>
      </dsp:nvSpPr>
      <dsp:spPr>
        <a:xfrm>
          <a:off x="581979" y="6257"/>
          <a:ext cx="1629544" cy="5485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/>
            <a:t>עובדים</a:t>
          </a:r>
        </a:p>
      </dsp:txBody>
      <dsp:txXfrm>
        <a:off x="608759" y="33037"/>
        <a:ext cx="1575984" cy="49503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80379"/>
          <a:ext cx="1612220" cy="1231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36298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</a:t>
          </a:r>
          <a:r>
            <a:rPr lang="he-IL" sz="1800" kern="1200" dirty="0"/>
            <a:t>שכר לשעה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שכר לשעה נוספת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התמחות</a:t>
          </a:r>
        </a:p>
      </dsp:txBody>
      <dsp:txXfrm>
        <a:off x="0" y="280379"/>
        <a:ext cx="1612220" cy="1231787"/>
      </dsp:txXfrm>
    </dsp:sp>
    <dsp:sp modelId="{BFA607D0-FAA2-4A11-B92A-466788BF1797}">
      <dsp:nvSpPr>
        <dsp:cNvPr id="0" name=""/>
        <dsp:cNvSpPr/>
      </dsp:nvSpPr>
      <dsp:spPr>
        <a:xfrm rot="10800000" flipV="1">
          <a:off x="404235" y="1405"/>
          <a:ext cx="1127451" cy="336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יועצים</a:t>
          </a:r>
        </a:p>
      </dsp:txBody>
      <dsp:txXfrm rot="-10800000">
        <a:off x="420660" y="17830"/>
        <a:ext cx="1094601" cy="30361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90134"/>
          <a:ext cx="161222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249936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 מס' מחלקה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שם מחלקה</a:t>
          </a:r>
        </a:p>
      </dsp:txBody>
      <dsp:txXfrm>
        <a:off x="0" y="90134"/>
        <a:ext cx="1612220" cy="1134000"/>
      </dsp:txXfrm>
    </dsp:sp>
    <dsp:sp modelId="{BFA607D0-FAA2-4A11-B92A-466788BF1797}">
      <dsp:nvSpPr>
        <dsp:cNvPr id="0" name=""/>
        <dsp:cNvSpPr/>
      </dsp:nvSpPr>
      <dsp:spPr>
        <a:xfrm>
          <a:off x="404235" y="11747"/>
          <a:ext cx="1127451" cy="243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מחלקות</a:t>
          </a:r>
        </a:p>
      </dsp:txBody>
      <dsp:txXfrm>
        <a:off x="416134" y="23646"/>
        <a:ext cx="1103653" cy="21996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612220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437388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 מס' איגוד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שם איגוד</a:t>
          </a:r>
        </a:p>
      </dsp:txBody>
      <dsp:txXfrm>
        <a:off x="0" y="132659"/>
        <a:ext cx="1612220" cy="1091475"/>
      </dsp:txXfrm>
    </dsp:sp>
    <dsp:sp modelId="{BFA607D0-FAA2-4A11-B92A-466788BF1797}">
      <dsp:nvSpPr>
        <dsp:cNvPr id="0" name=""/>
        <dsp:cNvSpPr/>
      </dsp:nvSpPr>
      <dsp:spPr>
        <a:xfrm>
          <a:off x="404235" y="8020"/>
          <a:ext cx="1127451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איגודים</a:t>
          </a:r>
        </a:p>
      </dsp:txBody>
      <dsp:txXfrm>
        <a:off x="425059" y="28844"/>
        <a:ext cx="1085803" cy="38493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59846"/>
          <a:ext cx="1612220" cy="1300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45796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 </a:t>
          </a:r>
          <a:r>
            <a:rPr lang="he-IL" sz="1800" kern="1200" dirty="0" err="1"/>
            <a:t>ת.זהות</a:t>
          </a:r>
          <a:endParaRPr lang="he-IL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שם פרטי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שם משפחה</a:t>
          </a:r>
        </a:p>
      </dsp:txBody>
      <dsp:txXfrm>
        <a:off x="0" y="59846"/>
        <a:ext cx="1612220" cy="1300950"/>
      </dsp:txXfrm>
    </dsp:sp>
    <dsp:sp modelId="{BFA607D0-FAA2-4A11-B92A-466788BF1797}">
      <dsp:nvSpPr>
        <dsp:cNvPr id="0" name=""/>
        <dsp:cNvSpPr/>
      </dsp:nvSpPr>
      <dsp:spPr>
        <a:xfrm>
          <a:off x="173010" y="14163"/>
          <a:ext cx="1358598" cy="142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לקוחות פרטיים</a:t>
          </a:r>
        </a:p>
      </dsp:txBody>
      <dsp:txXfrm>
        <a:off x="179951" y="21104"/>
        <a:ext cx="1344716" cy="12831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08150"/>
          <a:ext cx="161222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333248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 קוד סניף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שם הסניף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כתובת</a:t>
          </a:r>
        </a:p>
      </dsp:txBody>
      <dsp:txXfrm>
        <a:off x="0" y="108150"/>
        <a:ext cx="1612220" cy="1260000"/>
      </dsp:txXfrm>
    </dsp:sp>
    <dsp:sp modelId="{BFA607D0-FAA2-4A11-B92A-466788BF1797}">
      <dsp:nvSpPr>
        <dsp:cNvPr id="0" name=""/>
        <dsp:cNvSpPr/>
      </dsp:nvSpPr>
      <dsp:spPr>
        <a:xfrm>
          <a:off x="403054" y="9649"/>
          <a:ext cx="1128554" cy="3250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סניפים</a:t>
          </a:r>
        </a:p>
      </dsp:txBody>
      <dsp:txXfrm>
        <a:off x="418920" y="25515"/>
        <a:ext cx="1096822" cy="29328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53569"/>
          <a:ext cx="161222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66624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 ח.פ.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שם החברה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בעלים</a:t>
          </a:r>
        </a:p>
      </dsp:txBody>
      <dsp:txXfrm>
        <a:off x="0" y="153569"/>
        <a:ext cx="1612220" cy="1083600"/>
      </dsp:txXfrm>
    </dsp:sp>
    <dsp:sp modelId="{BFA607D0-FAA2-4A11-B92A-466788BF1797}">
      <dsp:nvSpPr>
        <dsp:cNvPr id="0" name=""/>
        <dsp:cNvSpPr/>
      </dsp:nvSpPr>
      <dsp:spPr>
        <a:xfrm>
          <a:off x="171834" y="12612"/>
          <a:ext cx="1359853" cy="3053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לקוחות עסקיים</a:t>
          </a:r>
        </a:p>
      </dsp:txBody>
      <dsp:txXfrm>
        <a:off x="186742" y="27520"/>
        <a:ext cx="1330037" cy="275581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91919"/>
          <a:ext cx="1612220" cy="199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353820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 מס' חשבון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 אשראי</a:t>
          </a:r>
        </a:p>
      </dsp:txBody>
      <dsp:txXfrm>
        <a:off x="0" y="91919"/>
        <a:ext cx="1612220" cy="1996312"/>
      </dsp:txXfrm>
    </dsp:sp>
    <dsp:sp modelId="{BFA607D0-FAA2-4A11-B92A-466788BF1797}">
      <dsp:nvSpPr>
        <dsp:cNvPr id="0" name=""/>
        <dsp:cNvSpPr/>
      </dsp:nvSpPr>
      <dsp:spPr>
        <a:xfrm>
          <a:off x="244068" y="108013"/>
          <a:ext cx="1358598" cy="50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חשבונות בנק</a:t>
          </a:r>
        </a:p>
      </dsp:txBody>
      <dsp:txXfrm>
        <a:off x="268840" y="132785"/>
        <a:ext cx="1309054" cy="45792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91001"/>
          <a:ext cx="161222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249936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תפקיד</a:t>
          </a:r>
        </a:p>
      </dsp:txBody>
      <dsp:txXfrm>
        <a:off x="0" y="91001"/>
        <a:ext cx="1612220" cy="1852200"/>
      </dsp:txXfrm>
    </dsp:sp>
    <dsp:sp modelId="{BFA607D0-FAA2-4A11-B92A-466788BF1797}">
      <dsp:nvSpPr>
        <dsp:cNvPr id="0" name=""/>
        <dsp:cNvSpPr/>
      </dsp:nvSpPr>
      <dsp:spPr>
        <a:xfrm>
          <a:off x="403054" y="12688"/>
          <a:ext cx="1128554" cy="243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עובדים</a:t>
          </a:r>
        </a:p>
      </dsp:txBody>
      <dsp:txXfrm>
        <a:off x="414953" y="24587"/>
        <a:ext cx="1104756" cy="219961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91001"/>
          <a:ext cx="161222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249936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תפקיד</a:t>
          </a:r>
        </a:p>
      </dsp:txBody>
      <dsp:txXfrm>
        <a:off x="0" y="91001"/>
        <a:ext cx="1612220" cy="1852200"/>
      </dsp:txXfrm>
    </dsp:sp>
    <dsp:sp modelId="{BFA607D0-FAA2-4A11-B92A-466788BF1797}">
      <dsp:nvSpPr>
        <dsp:cNvPr id="0" name=""/>
        <dsp:cNvSpPr/>
      </dsp:nvSpPr>
      <dsp:spPr>
        <a:xfrm>
          <a:off x="403054" y="12688"/>
          <a:ext cx="1128554" cy="243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עובדים</a:t>
          </a:r>
        </a:p>
      </dsp:txBody>
      <dsp:txXfrm>
        <a:off x="414953" y="24587"/>
        <a:ext cx="1104756" cy="219961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4431"/>
          <a:ext cx="1612220" cy="1775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479044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 </a:t>
          </a:r>
          <a:r>
            <a:rPr lang="he-IL" sz="2000" kern="1200" dirty="0" err="1"/>
            <a:t>ת.זהות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 תפקיד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תאריך התחלה</a:t>
          </a:r>
        </a:p>
      </dsp:txBody>
      <dsp:txXfrm>
        <a:off x="0" y="134431"/>
        <a:ext cx="1612220" cy="1775025"/>
      </dsp:txXfrm>
    </dsp:sp>
    <dsp:sp modelId="{BFA607D0-FAA2-4A11-B92A-466788BF1797}">
      <dsp:nvSpPr>
        <dsp:cNvPr id="0" name=""/>
        <dsp:cNvSpPr/>
      </dsp:nvSpPr>
      <dsp:spPr>
        <a:xfrm>
          <a:off x="403054" y="20732"/>
          <a:ext cx="1128554" cy="467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תפקידים לעובד</a:t>
          </a:r>
        </a:p>
      </dsp:txBody>
      <dsp:txXfrm>
        <a:off x="425861" y="43539"/>
        <a:ext cx="1082940" cy="421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06849"/>
          <a:ext cx="2327920" cy="1872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853948" rIns="180672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</a:t>
          </a:r>
          <a:r>
            <a:rPr lang="he-IL" sz="2000" kern="1200" dirty="0"/>
            <a:t> תעודת זהות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 שם משפחה</a:t>
          </a:r>
        </a:p>
      </dsp:txBody>
      <dsp:txXfrm>
        <a:off x="0" y="206849"/>
        <a:ext cx="2327920" cy="1872675"/>
      </dsp:txXfrm>
    </dsp:sp>
    <dsp:sp modelId="{BFA607D0-FAA2-4A11-B92A-466788BF1797}">
      <dsp:nvSpPr>
        <dsp:cNvPr id="0" name=""/>
        <dsp:cNvSpPr/>
      </dsp:nvSpPr>
      <dsp:spPr>
        <a:xfrm>
          <a:off x="581979" y="8707"/>
          <a:ext cx="1629544" cy="8033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/>
            <a:t>עובדים</a:t>
          </a:r>
        </a:p>
      </dsp:txBody>
      <dsp:txXfrm>
        <a:off x="621193" y="47921"/>
        <a:ext cx="1551116" cy="72487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AB1A-8A9F-4221-8891-8781C899BAE6}">
      <dsp:nvSpPr>
        <dsp:cNvPr id="0" name=""/>
        <dsp:cNvSpPr/>
      </dsp:nvSpPr>
      <dsp:spPr>
        <a:xfrm>
          <a:off x="940047" y="0"/>
          <a:ext cx="4984328" cy="4984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NF 4</a:t>
          </a:r>
          <a:endParaRPr lang="he-IL" sz="1700" kern="1200" dirty="0"/>
        </a:p>
      </dsp:txBody>
      <dsp:txXfrm>
        <a:off x="2497650" y="249216"/>
        <a:ext cx="1869123" cy="498432"/>
      </dsp:txXfrm>
    </dsp:sp>
    <dsp:sp modelId="{91A8C529-AEE2-44E4-92AC-4F66F236C6F3}">
      <dsp:nvSpPr>
        <dsp:cNvPr id="0" name=""/>
        <dsp:cNvSpPr/>
      </dsp:nvSpPr>
      <dsp:spPr>
        <a:xfrm>
          <a:off x="1313872" y="747649"/>
          <a:ext cx="4236678" cy="4236678"/>
        </a:xfrm>
        <a:prstGeom prst="ellipse">
          <a:avLst/>
        </a:prstGeom>
        <a:solidFill>
          <a:schemeClr val="accent2">
            <a:hueOff val="2629593"/>
            <a:satOff val="-15474"/>
            <a:lumOff val="58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BCNF</a:t>
          </a:r>
          <a:endParaRPr lang="he-IL" sz="1700" kern="1200" dirty="0"/>
        </a:p>
      </dsp:txBody>
      <dsp:txXfrm>
        <a:off x="2518678" y="991258"/>
        <a:ext cx="1827067" cy="487218"/>
      </dsp:txXfrm>
    </dsp:sp>
    <dsp:sp modelId="{38D45E6F-417B-4E3F-B658-2E91339E002B}">
      <dsp:nvSpPr>
        <dsp:cNvPr id="0" name=""/>
        <dsp:cNvSpPr/>
      </dsp:nvSpPr>
      <dsp:spPr>
        <a:xfrm>
          <a:off x="1687697" y="1495298"/>
          <a:ext cx="3489029" cy="3489029"/>
        </a:xfrm>
        <a:prstGeom prst="ellipse">
          <a:avLst/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NF 3</a:t>
          </a:r>
          <a:endParaRPr lang="he-IL" sz="1700" kern="1200" dirty="0"/>
        </a:p>
      </dsp:txBody>
      <dsp:txXfrm>
        <a:off x="2529425" y="1736041"/>
        <a:ext cx="1805572" cy="481486"/>
      </dsp:txXfrm>
    </dsp:sp>
    <dsp:sp modelId="{0FD52899-91EF-4D07-A9D7-D1B6F4E49A9B}">
      <dsp:nvSpPr>
        <dsp:cNvPr id="0" name=""/>
        <dsp:cNvSpPr/>
      </dsp:nvSpPr>
      <dsp:spPr>
        <a:xfrm>
          <a:off x="2061521" y="2242947"/>
          <a:ext cx="2741380" cy="2741380"/>
        </a:xfrm>
        <a:prstGeom prst="ellipse">
          <a:avLst/>
        </a:prstGeom>
        <a:solidFill>
          <a:schemeClr val="accent2">
            <a:hueOff val="7888781"/>
            <a:satOff val="-46421"/>
            <a:lumOff val="1766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NF 2</a:t>
          </a:r>
          <a:endParaRPr lang="he-IL" sz="1700" kern="1200" dirty="0"/>
        </a:p>
      </dsp:txBody>
      <dsp:txXfrm>
        <a:off x="2692039" y="2489671"/>
        <a:ext cx="1480345" cy="493448"/>
      </dsp:txXfrm>
    </dsp:sp>
    <dsp:sp modelId="{FEE58E1F-8CCD-4408-941B-05B204E4C329}">
      <dsp:nvSpPr>
        <dsp:cNvPr id="0" name=""/>
        <dsp:cNvSpPr/>
      </dsp:nvSpPr>
      <dsp:spPr>
        <a:xfrm>
          <a:off x="2435346" y="2990596"/>
          <a:ext cx="1993731" cy="1993731"/>
        </a:xfrm>
        <a:prstGeom prst="ellipse">
          <a:avLst/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NF1</a:t>
          </a:r>
          <a:endParaRPr lang="he-IL" sz="1700" kern="1200" dirty="0"/>
        </a:p>
      </dsp:txBody>
      <dsp:txXfrm>
        <a:off x="2727321" y="3489029"/>
        <a:ext cx="1409780" cy="99686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32235"/>
          <a:ext cx="232792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416560" rIns="18067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 Id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First name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Last name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</a:t>
          </a:r>
          <a:r>
            <a:rPr lang="en-US" sz="2000" kern="1200" dirty="0" err="1"/>
            <a:t>dateBirth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O </a:t>
          </a:r>
          <a:r>
            <a:rPr lang="en-US" sz="2000" kern="1200" dirty="0" smtClean="0"/>
            <a:t>children list</a:t>
          </a:r>
          <a:endParaRPr lang="he-IL" sz="2000" kern="1200" dirty="0"/>
        </a:p>
      </dsp:txBody>
      <dsp:txXfrm>
        <a:off x="0" y="332235"/>
        <a:ext cx="2327920" cy="2079000"/>
      </dsp:txXfrm>
    </dsp:sp>
    <dsp:sp modelId="{BFA607D0-FAA2-4A11-B92A-466788BF1797}">
      <dsp:nvSpPr>
        <dsp:cNvPr id="0" name=""/>
        <dsp:cNvSpPr/>
      </dsp:nvSpPr>
      <dsp:spPr>
        <a:xfrm>
          <a:off x="116396" y="37035"/>
          <a:ext cx="1629544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employee</a:t>
          </a:r>
          <a:endParaRPr lang="he-IL" sz="2000" kern="1200" dirty="0"/>
        </a:p>
      </dsp:txBody>
      <dsp:txXfrm>
        <a:off x="145217" y="65856"/>
        <a:ext cx="1571902" cy="532758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537570"/>
          <a:ext cx="2327920" cy="1697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458216" rIns="180672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# </a:t>
          </a:r>
          <a:r>
            <a:rPr lang="en-US" sz="2400" kern="1200" dirty="0" err="1"/>
            <a:t>childId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* </a:t>
          </a:r>
          <a:r>
            <a:rPr lang="en-US" sz="2400" kern="1200" dirty="0" err="1"/>
            <a:t>dateBirth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* name</a:t>
          </a:r>
          <a:endParaRPr lang="he-IL" sz="2400" kern="1200" dirty="0"/>
        </a:p>
      </dsp:txBody>
      <dsp:txXfrm>
        <a:off x="0" y="537570"/>
        <a:ext cx="2327920" cy="1697850"/>
      </dsp:txXfrm>
    </dsp:sp>
    <dsp:sp modelId="{BFA607D0-FAA2-4A11-B92A-466788BF1797}">
      <dsp:nvSpPr>
        <dsp:cNvPr id="0" name=""/>
        <dsp:cNvSpPr/>
      </dsp:nvSpPr>
      <dsp:spPr>
        <a:xfrm>
          <a:off x="116396" y="212850"/>
          <a:ext cx="162954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employee’s children</a:t>
          </a:r>
          <a:endParaRPr lang="he-IL" sz="2200" kern="1200" dirty="0"/>
        </a:p>
      </dsp:txBody>
      <dsp:txXfrm>
        <a:off x="148099" y="244553"/>
        <a:ext cx="1566138" cy="586034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79575"/>
          <a:ext cx="2327920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479044" rIns="180672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# Id</a:t>
          </a:r>
          <a:endParaRPr lang="he-IL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* First name</a:t>
          </a:r>
          <a:endParaRPr lang="he-IL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* Last name</a:t>
          </a:r>
          <a:endParaRPr lang="he-IL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* </a:t>
          </a:r>
          <a:r>
            <a:rPr lang="en-US" sz="2300" kern="1200" dirty="0" err="1"/>
            <a:t>dateBirth</a:t>
          </a:r>
          <a:endParaRPr lang="he-IL" sz="2300" kern="1200" dirty="0"/>
        </a:p>
      </dsp:txBody>
      <dsp:txXfrm>
        <a:off x="0" y="379575"/>
        <a:ext cx="2327920" cy="2028600"/>
      </dsp:txXfrm>
    </dsp:sp>
    <dsp:sp modelId="{BFA607D0-FAA2-4A11-B92A-466788BF1797}">
      <dsp:nvSpPr>
        <dsp:cNvPr id="0" name=""/>
        <dsp:cNvSpPr/>
      </dsp:nvSpPr>
      <dsp:spPr>
        <a:xfrm>
          <a:off x="116396" y="40095"/>
          <a:ext cx="1629544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l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employee</a:t>
          </a:r>
          <a:endParaRPr lang="he-IL" sz="2300" kern="1200" dirty="0"/>
        </a:p>
      </dsp:txBody>
      <dsp:txXfrm>
        <a:off x="149540" y="73239"/>
        <a:ext cx="1563256" cy="61267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529613"/>
          <a:ext cx="288032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545" tIns="708152" rIns="22354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 </a:t>
          </a:r>
          <a:r>
            <a:rPr lang="en-US" sz="2000" kern="1200" dirty="0" err="1"/>
            <a:t>departmentId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 </a:t>
          </a:r>
          <a:r>
            <a:rPr lang="en-US" sz="2000" kern="1200" dirty="0" err="1"/>
            <a:t>ProjectId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</a:t>
          </a:r>
          <a:r>
            <a:rPr lang="en-US" sz="2000" kern="1200" dirty="0" err="1"/>
            <a:t>ProjectName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</a:t>
          </a:r>
          <a:r>
            <a:rPr lang="en-US" sz="2000" kern="1200" dirty="0" err="1"/>
            <a:t>departmentName</a:t>
          </a:r>
          <a:endParaRPr lang="he-IL" sz="2000" kern="1200" dirty="0"/>
        </a:p>
      </dsp:txBody>
      <dsp:txXfrm>
        <a:off x="0" y="529613"/>
        <a:ext cx="2880320" cy="2034900"/>
      </dsp:txXfrm>
    </dsp:sp>
    <dsp:sp modelId="{BFA607D0-FAA2-4A11-B92A-466788BF1797}">
      <dsp:nvSpPr>
        <dsp:cNvPr id="0" name=""/>
        <dsp:cNvSpPr/>
      </dsp:nvSpPr>
      <dsp:spPr>
        <a:xfrm>
          <a:off x="144016" y="27773"/>
          <a:ext cx="2016224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8" tIns="0" rIns="76208" bIns="0" numCol="1" spcCol="1270" anchor="ctr" anchorCtr="0">
          <a:noAutofit/>
        </a:bodyPr>
        <a:lstStyle/>
        <a:p>
          <a:pPr lvl="0" algn="l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projects</a:t>
          </a:r>
          <a:endParaRPr lang="he-IL" sz="3400" kern="1200" dirty="0"/>
        </a:p>
      </dsp:txBody>
      <dsp:txXfrm>
        <a:off x="193012" y="76769"/>
        <a:ext cx="1918232" cy="905688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668798"/>
          <a:ext cx="2664295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79" tIns="749808" rIns="20677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 </a:t>
          </a:r>
          <a:r>
            <a:rPr lang="en-US" sz="2000" kern="1200" dirty="0" err="1"/>
            <a:t>departmentId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 </a:t>
          </a:r>
          <a:r>
            <a:rPr lang="en-US" sz="2000" kern="1200" dirty="0" err="1"/>
            <a:t>ProjectId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</a:t>
          </a:r>
          <a:r>
            <a:rPr lang="en-US" sz="2000" kern="1200" dirty="0" err="1"/>
            <a:t>ProjectName</a:t>
          </a:r>
          <a:endParaRPr lang="he-IL" sz="2000" kern="1200" dirty="0"/>
        </a:p>
      </dsp:txBody>
      <dsp:txXfrm>
        <a:off x="0" y="668798"/>
        <a:ext cx="2664295" cy="1786050"/>
      </dsp:txXfrm>
    </dsp:sp>
    <dsp:sp modelId="{BFA607D0-FAA2-4A11-B92A-466788BF1797}">
      <dsp:nvSpPr>
        <dsp:cNvPr id="0" name=""/>
        <dsp:cNvSpPr/>
      </dsp:nvSpPr>
      <dsp:spPr>
        <a:xfrm>
          <a:off x="133214" y="137438"/>
          <a:ext cx="1865007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93" tIns="0" rIns="70493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projects</a:t>
          </a:r>
          <a:endParaRPr lang="he-IL" sz="3600" kern="1200" dirty="0"/>
        </a:p>
      </dsp:txBody>
      <dsp:txXfrm>
        <a:off x="185092" y="189316"/>
        <a:ext cx="1761251" cy="958964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873773"/>
          <a:ext cx="2736304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68" tIns="541528" rIns="21236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# </a:t>
          </a:r>
          <a:r>
            <a:rPr lang="en-US" sz="1900" kern="1200" dirty="0" err="1"/>
            <a:t>departmentId</a:t>
          </a:r>
          <a:endParaRPr lang="he-IL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* </a:t>
          </a:r>
          <a:r>
            <a:rPr lang="en-US" sz="1900" kern="1200" dirty="0" err="1"/>
            <a:t>departmentName</a:t>
          </a:r>
          <a:endParaRPr lang="he-IL" sz="1900" kern="1200" dirty="0"/>
        </a:p>
      </dsp:txBody>
      <dsp:txXfrm>
        <a:off x="0" y="873773"/>
        <a:ext cx="2736304" cy="1228500"/>
      </dsp:txXfrm>
    </dsp:sp>
    <dsp:sp modelId="{BFA607D0-FAA2-4A11-B92A-466788BF1797}">
      <dsp:nvSpPr>
        <dsp:cNvPr id="0" name=""/>
        <dsp:cNvSpPr/>
      </dsp:nvSpPr>
      <dsp:spPr>
        <a:xfrm>
          <a:off x="136815" y="490013"/>
          <a:ext cx="191541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8" tIns="0" rIns="72398" bIns="0" numCol="1" spcCol="1270" anchor="ctr" anchorCtr="0">
          <a:noAutofit/>
        </a:bodyPr>
        <a:lstStyle/>
        <a:p>
          <a:pPr lvl="0" algn="l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department</a:t>
          </a:r>
          <a:endParaRPr lang="he-IL" sz="2600" kern="1200" dirty="0"/>
        </a:p>
      </dsp:txBody>
      <dsp:txXfrm>
        <a:off x="174282" y="527480"/>
        <a:ext cx="1840478" cy="692586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76830"/>
          <a:ext cx="2664295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79" tIns="395732" rIns="206779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# Id</a:t>
          </a:r>
          <a:endParaRPr lang="he-IL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* First name</a:t>
          </a:r>
          <a:endParaRPr lang="he-IL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* Last name</a:t>
          </a:r>
          <a:endParaRPr lang="he-IL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* </a:t>
          </a:r>
          <a:r>
            <a:rPr lang="en-US" sz="1900" kern="1200" dirty="0" err="1"/>
            <a:t>departmentNum</a:t>
          </a:r>
          <a:endParaRPr lang="he-IL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* </a:t>
          </a:r>
          <a:r>
            <a:rPr lang="en-US" sz="1900" kern="1200" dirty="0" err="1"/>
            <a:t>departmentName</a:t>
          </a:r>
          <a:endParaRPr lang="he-IL" sz="1900" kern="1200" dirty="0"/>
        </a:p>
      </dsp:txBody>
      <dsp:txXfrm>
        <a:off x="0" y="376830"/>
        <a:ext cx="2664295" cy="1975050"/>
      </dsp:txXfrm>
    </dsp:sp>
    <dsp:sp modelId="{BFA607D0-FAA2-4A11-B92A-466788BF1797}">
      <dsp:nvSpPr>
        <dsp:cNvPr id="0" name=""/>
        <dsp:cNvSpPr/>
      </dsp:nvSpPr>
      <dsp:spPr>
        <a:xfrm>
          <a:off x="133214" y="96390"/>
          <a:ext cx="1865007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93" tIns="0" rIns="70493" bIns="0" numCol="1" spcCol="1270" anchor="ctr" anchorCtr="0">
          <a:noAutofit/>
        </a:bodyPr>
        <a:lstStyle/>
        <a:p>
          <a:pPr lvl="0" algn="l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employee</a:t>
          </a:r>
          <a:endParaRPr lang="he-IL" sz="1900" kern="1200" dirty="0"/>
        </a:p>
      </dsp:txBody>
      <dsp:txXfrm>
        <a:off x="160594" y="123770"/>
        <a:ext cx="1810247" cy="50612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83323"/>
          <a:ext cx="2327920" cy="185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520700" rIns="18067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 Id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First name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Last name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</a:t>
          </a:r>
          <a:r>
            <a:rPr lang="en-US" sz="2000" kern="1200" dirty="0" err="1"/>
            <a:t>departmentId</a:t>
          </a:r>
          <a:endParaRPr lang="he-IL" sz="2000" kern="1200" dirty="0"/>
        </a:p>
      </dsp:txBody>
      <dsp:txXfrm>
        <a:off x="0" y="483323"/>
        <a:ext cx="2327920" cy="1850625"/>
      </dsp:txXfrm>
    </dsp:sp>
    <dsp:sp modelId="{BFA607D0-FAA2-4A11-B92A-466788BF1797}">
      <dsp:nvSpPr>
        <dsp:cNvPr id="0" name=""/>
        <dsp:cNvSpPr/>
      </dsp:nvSpPr>
      <dsp:spPr>
        <a:xfrm>
          <a:off x="116396" y="114323"/>
          <a:ext cx="1629544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employee</a:t>
          </a:r>
          <a:endParaRPr lang="he-IL" sz="2500" kern="1200" dirty="0"/>
        </a:p>
      </dsp:txBody>
      <dsp:txXfrm>
        <a:off x="152422" y="150349"/>
        <a:ext cx="1557492" cy="665948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852308"/>
          <a:ext cx="2938130" cy="1300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032" tIns="583184" rIns="2280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# </a:t>
          </a:r>
          <a:r>
            <a:rPr lang="en-US" sz="2000" kern="1200" dirty="0" err="1"/>
            <a:t>departmentId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* </a:t>
          </a:r>
          <a:r>
            <a:rPr lang="en-US" sz="2000" kern="1200" dirty="0" err="1"/>
            <a:t>departmentName</a:t>
          </a:r>
          <a:endParaRPr lang="he-IL" sz="2000" kern="1200" dirty="0"/>
        </a:p>
      </dsp:txBody>
      <dsp:txXfrm>
        <a:off x="0" y="852308"/>
        <a:ext cx="2938130" cy="1300950"/>
      </dsp:txXfrm>
    </dsp:sp>
    <dsp:sp modelId="{BFA607D0-FAA2-4A11-B92A-466788BF1797}">
      <dsp:nvSpPr>
        <dsp:cNvPr id="0" name=""/>
        <dsp:cNvSpPr/>
      </dsp:nvSpPr>
      <dsp:spPr>
        <a:xfrm>
          <a:off x="146906" y="439028"/>
          <a:ext cx="205669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38" tIns="0" rIns="77738" bIns="0" numCol="1" spcCol="1270" anchor="ctr" anchorCtr="0">
          <a:noAutofit/>
        </a:bodyPr>
        <a:lstStyle/>
        <a:p>
          <a:pPr lvl="0" algn="l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department</a:t>
          </a:r>
          <a:endParaRPr lang="he-IL" sz="2800" kern="1200" dirty="0"/>
        </a:p>
      </dsp:txBody>
      <dsp:txXfrm>
        <a:off x="187255" y="479377"/>
        <a:ext cx="1975993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333432"/>
          <a:ext cx="2471935" cy="22353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50" tIns="437388" rIns="191850" bIns="149352" numCol="1" spcCol="1270" anchor="t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#</a:t>
          </a:r>
          <a:r>
            <a:rPr lang="he-IL" sz="2100" kern="1200" dirty="0"/>
            <a:t> מס' עמדה</a:t>
          </a:r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100" kern="1200" dirty="0"/>
            <a:t>* סוג מחשב</a:t>
          </a:r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100" kern="1200" dirty="0"/>
            <a:t>* כתובת </a:t>
          </a:r>
          <a:r>
            <a:rPr lang="en-US" sz="2100" kern="1200" dirty="0"/>
            <a:t>IP</a:t>
          </a:r>
          <a:endParaRPr lang="he-IL" sz="2100" kern="1200" dirty="0"/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o</a:t>
          </a:r>
          <a:r>
            <a:rPr lang="he-IL" sz="2100" kern="1200" dirty="0"/>
            <a:t> גודל מסך</a:t>
          </a:r>
        </a:p>
      </dsp:txBody>
      <dsp:txXfrm>
        <a:off x="0" y="333432"/>
        <a:ext cx="2471935" cy="2235383"/>
      </dsp:txXfrm>
    </dsp:sp>
    <dsp:sp modelId="{BFA607D0-FAA2-4A11-B92A-466788BF1797}">
      <dsp:nvSpPr>
        <dsp:cNvPr id="0" name=""/>
        <dsp:cNvSpPr/>
      </dsp:nvSpPr>
      <dsp:spPr>
        <a:xfrm>
          <a:off x="159387" y="23472"/>
          <a:ext cx="218895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3" tIns="0" rIns="65403" bIns="0" numCol="1" spcCol="1270" anchor="ctr" anchorCtr="0">
          <a:noAutofit/>
        </a:bodyPr>
        <a:lstStyle/>
        <a:p>
          <a:pPr lvl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עמדות עבודה</a:t>
          </a:r>
        </a:p>
      </dsp:txBody>
      <dsp:txXfrm>
        <a:off x="189649" y="53734"/>
        <a:ext cx="2128427" cy="559396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53016"/>
          <a:ext cx="232792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437388" rIns="180672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# area Id</a:t>
          </a:r>
          <a:endParaRPr lang="he-IL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# area name</a:t>
          </a:r>
          <a:endParaRPr lang="he-IL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# district code</a:t>
          </a:r>
          <a:endParaRPr lang="he-IL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* center Name</a:t>
          </a:r>
          <a:endParaRPr lang="he-IL" sz="2100" kern="1200" dirty="0"/>
        </a:p>
      </dsp:txBody>
      <dsp:txXfrm>
        <a:off x="0" y="453016"/>
        <a:ext cx="2327920" cy="1852200"/>
      </dsp:txXfrm>
    </dsp:sp>
    <dsp:sp modelId="{BFA607D0-FAA2-4A11-B92A-466788BF1797}">
      <dsp:nvSpPr>
        <dsp:cNvPr id="0" name=""/>
        <dsp:cNvSpPr/>
      </dsp:nvSpPr>
      <dsp:spPr>
        <a:xfrm>
          <a:off x="116396" y="143055"/>
          <a:ext cx="162954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centers</a:t>
          </a:r>
          <a:endParaRPr lang="he-IL" sz="2100" kern="1200" dirty="0"/>
        </a:p>
      </dsp:txBody>
      <dsp:txXfrm>
        <a:off x="146658" y="173317"/>
        <a:ext cx="1569020" cy="559396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589546"/>
          <a:ext cx="232792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458216" rIns="180672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# area Id</a:t>
          </a:r>
          <a:endParaRPr lang="he-IL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# district code</a:t>
          </a:r>
          <a:endParaRPr lang="he-IL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* </a:t>
          </a:r>
          <a:r>
            <a:rPr lang="en-US" sz="2200" kern="1200" dirty="0" err="1"/>
            <a:t>centerName</a:t>
          </a:r>
          <a:endParaRPr lang="he-IL" sz="2200" kern="1200" dirty="0"/>
        </a:p>
      </dsp:txBody>
      <dsp:txXfrm>
        <a:off x="0" y="589546"/>
        <a:ext cx="2327920" cy="1593900"/>
      </dsp:txXfrm>
    </dsp:sp>
    <dsp:sp modelId="{BFA607D0-FAA2-4A11-B92A-466788BF1797}">
      <dsp:nvSpPr>
        <dsp:cNvPr id="0" name=""/>
        <dsp:cNvSpPr/>
      </dsp:nvSpPr>
      <dsp:spPr>
        <a:xfrm>
          <a:off x="116396" y="264825"/>
          <a:ext cx="162954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centers</a:t>
          </a:r>
          <a:endParaRPr lang="he-IL" sz="2200" kern="1200" dirty="0"/>
        </a:p>
      </dsp:txBody>
      <dsp:txXfrm>
        <a:off x="148099" y="296528"/>
        <a:ext cx="1566138" cy="586034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41228"/>
          <a:ext cx="2327920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249936" rIns="180672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# area Id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* </a:t>
          </a:r>
          <a:r>
            <a:rPr lang="en-US" sz="2400" kern="1200" dirty="0" err="1"/>
            <a:t>areaName</a:t>
          </a:r>
          <a:endParaRPr lang="he-IL" sz="2400" kern="1200" dirty="0"/>
        </a:p>
      </dsp:txBody>
      <dsp:txXfrm>
        <a:off x="0" y="241228"/>
        <a:ext cx="2327920" cy="1115100"/>
      </dsp:txXfrm>
    </dsp:sp>
    <dsp:sp modelId="{BFA607D0-FAA2-4A11-B92A-466788BF1797}">
      <dsp:nvSpPr>
        <dsp:cNvPr id="0" name=""/>
        <dsp:cNvSpPr/>
      </dsp:nvSpPr>
      <dsp:spPr>
        <a:xfrm>
          <a:off x="383329" y="0"/>
          <a:ext cx="920395" cy="40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area</a:t>
          </a:r>
          <a:endParaRPr lang="he-IL" sz="2000" kern="1200" dirty="0"/>
        </a:p>
      </dsp:txBody>
      <dsp:txXfrm>
        <a:off x="403174" y="19845"/>
        <a:ext cx="880705" cy="366835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602"/>
          <a:ext cx="1829763" cy="192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836" tIns="833120" rIns="1788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# </a:t>
          </a:r>
          <a:r>
            <a:rPr lang="en-US" sz="1600" kern="1200" dirty="0" err="1"/>
            <a:t>emp_id</a:t>
          </a:r>
          <a:endParaRPr lang="he-IL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* </a:t>
          </a:r>
          <a:r>
            <a:rPr lang="en-US" sz="1600" kern="1200" dirty="0" err="1"/>
            <a:t>first_name</a:t>
          </a:r>
          <a:endParaRPr lang="he-IL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* </a:t>
          </a:r>
          <a:r>
            <a:rPr lang="en-US" sz="1600" kern="1200" dirty="0" err="1"/>
            <a:t>last_name</a:t>
          </a:r>
          <a:r>
            <a:rPr lang="en-US" sz="1600" kern="1200" dirty="0"/>
            <a:t> </a:t>
          </a:r>
          <a:endParaRPr lang="he-IL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o job</a:t>
          </a:r>
          <a:endParaRPr lang="he-IL" sz="1600" kern="1200" dirty="0"/>
        </a:p>
      </dsp:txBody>
      <dsp:txXfrm>
        <a:off x="0" y="2602"/>
        <a:ext cx="1829763" cy="1921500"/>
      </dsp:txXfrm>
    </dsp:sp>
    <dsp:sp modelId="{BFA607D0-FAA2-4A11-B92A-466788BF1797}">
      <dsp:nvSpPr>
        <dsp:cNvPr id="0" name=""/>
        <dsp:cNvSpPr/>
      </dsp:nvSpPr>
      <dsp:spPr>
        <a:xfrm>
          <a:off x="85343" y="0"/>
          <a:ext cx="1612979" cy="3939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7" tIns="0" rIns="60967" bIns="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Employees</a:t>
          </a:r>
          <a:endParaRPr lang="he-IL" sz="1800" kern="1200" dirty="0"/>
        </a:p>
      </dsp:txBody>
      <dsp:txXfrm>
        <a:off x="104573" y="19230"/>
        <a:ext cx="1574519" cy="355466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205"/>
          <a:ext cx="2952328" cy="1665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33" tIns="562356" rIns="229133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# </a:t>
          </a:r>
          <a:r>
            <a:rPr lang="en-US" sz="1800" kern="1200" dirty="0" err="1"/>
            <a:t>department_no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* </a:t>
          </a:r>
          <a:r>
            <a:rPr lang="en-US" sz="1800" kern="1200" dirty="0" err="1"/>
            <a:t>department_Name</a:t>
          </a:r>
          <a:endParaRPr lang="he-IL" sz="1800" kern="1200" dirty="0"/>
        </a:p>
      </dsp:txBody>
      <dsp:txXfrm>
        <a:off x="0" y="4205"/>
        <a:ext cx="2952328" cy="1665284"/>
      </dsp:txXfrm>
    </dsp:sp>
    <dsp:sp modelId="{BFA607D0-FAA2-4A11-B92A-466788BF1797}">
      <dsp:nvSpPr>
        <dsp:cNvPr id="0" name=""/>
        <dsp:cNvSpPr/>
      </dsp:nvSpPr>
      <dsp:spPr>
        <a:xfrm>
          <a:off x="182644" y="0"/>
          <a:ext cx="2066629" cy="391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14" tIns="0" rIns="78114" bIns="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departments</a:t>
          </a:r>
          <a:endParaRPr lang="he-IL" sz="1800" kern="1200" dirty="0"/>
        </a:p>
      </dsp:txBody>
      <dsp:txXfrm>
        <a:off x="201736" y="19092"/>
        <a:ext cx="2028445" cy="352915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526791"/>
          <a:ext cx="1908212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98" tIns="499872" rIns="14809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# </a:t>
          </a:r>
          <a:r>
            <a:rPr lang="en-US" sz="1800" kern="1200" dirty="0" err="1"/>
            <a:t>student_Id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* </a:t>
          </a:r>
          <a:r>
            <a:rPr lang="en-US" sz="1800" kern="1200" dirty="0" err="1"/>
            <a:t>first_name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* </a:t>
          </a:r>
          <a:r>
            <a:rPr lang="en-US" sz="1800" kern="1200" dirty="0" err="1"/>
            <a:t>last_Name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o </a:t>
          </a:r>
          <a:r>
            <a:rPr lang="en-US" sz="1800" kern="1200" dirty="0" err="1"/>
            <a:t>Phone_num</a:t>
          </a:r>
          <a:endParaRPr lang="he-IL" sz="1800" kern="1200" dirty="0"/>
        </a:p>
      </dsp:txBody>
      <dsp:txXfrm>
        <a:off x="0" y="526791"/>
        <a:ext cx="1908212" cy="1701000"/>
      </dsp:txXfrm>
    </dsp:sp>
    <dsp:sp modelId="{BFA607D0-FAA2-4A11-B92A-466788BF1797}">
      <dsp:nvSpPr>
        <dsp:cNvPr id="0" name=""/>
        <dsp:cNvSpPr/>
      </dsp:nvSpPr>
      <dsp:spPr>
        <a:xfrm>
          <a:off x="95410" y="196515"/>
          <a:ext cx="133574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88" tIns="0" rIns="50488" bIns="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students</a:t>
          </a:r>
          <a:endParaRPr lang="he-IL" sz="2400" kern="1200" dirty="0"/>
        </a:p>
      </dsp:txBody>
      <dsp:txXfrm>
        <a:off x="129995" y="231100"/>
        <a:ext cx="1266578" cy="63931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7323"/>
          <a:ext cx="2160239" cy="15695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59" tIns="728980" rIns="16765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* </a:t>
          </a:r>
          <a:r>
            <a:rPr lang="en-US" sz="1600" kern="1200" dirty="0" err="1"/>
            <a:t>Date_enrolled</a:t>
          </a:r>
          <a:endParaRPr lang="he-IL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o </a:t>
          </a:r>
          <a:r>
            <a:rPr lang="en-US" sz="1600" kern="1200" dirty="0" err="1"/>
            <a:t>date_completed</a:t>
          </a:r>
          <a:r>
            <a:rPr lang="en-US" sz="1600" kern="1200" dirty="0"/>
            <a:t> </a:t>
          </a:r>
          <a:endParaRPr lang="he-IL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o grade</a:t>
          </a:r>
          <a:endParaRPr lang="he-IL" sz="1600" kern="1200" dirty="0"/>
        </a:p>
      </dsp:txBody>
      <dsp:txXfrm>
        <a:off x="0" y="7323"/>
        <a:ext cx="2160239" cy="1569528"/>
      </dsp:txXfrm>
    </dsp:sp>
    <dsp:sp modelId="{BFA607D0-FAA2-4A11-B92A-466788BF1797}">
      <dsp:nvSpPr>
        <dsp:cNvPr id="0" name=""/>
        <dsp:cNvSpPr/>
      </dsp:nvSpPr>
      <dsp:spPr>
        <a:xfrm>
          <a:off x="80009" y="0"/>
          <a:ext cx="1512168" cy="344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" tIns="0" rIns="57156" bIns="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enrollment</a:t>
          </a:r>
          <a:endParaRPr lang="he-IL" sz="2000" kern="1200" dirty="0"/>
        </a:p>
      </dsp:txBody>
      <dsp:txXfrm>
        <a:off x="96819" y="16810"/>
        <a:ext cx="1478548" cy="310729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64592"/>
          <a:ext cx="2327920" cy="13909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187452" rIns="18067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# </a:t>
          </a:r>
          <a:r>
            <a:rPr lang="en-US" sz="1800" kern="1200" dirty="0" err="1"/>
            <a:t>course_no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* </a:t>
          </a:r>
          <a:r>
            <a:rPr lang="en-US" sz="1800" kern="1200" dirty="0" err="1" smtClean="0"/>
            <a:t>course_name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o fee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o duration</a:t>
          </a:r>
          <a:endParaRPr lang="he-IL" sz="1800" kern="1200" dirty="0"/>
        </a:p>
      </dsp:txBody>
      <dsp:txXfrm>
        <a:off x="0" y="264592"/>
        <a:ext cx="2327920" cy="1390935"/>
      </dsp:txXfrm>
    </dsp:sp>
    <dsp:sp modelId="{BFA607D0-FAA2-4A11-B92A-466788BF1797}">
      <dsp:nvSpPr>
        <dsp:cNvPr id="0" name=""/>
        <dsp:cNvSpPr/>
      </dsp:nvSpPr>
      <dsp:spPr>
        <a:xfrm>
          <a:off x="143874" y="0"/>
          <a:ext cx="1627952" cy="3259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courses</a:t>
          </a:r>
          <a:endParaRPr lang="he-IL" sz="1800" kern="1200" dirty="0"/>
        </a:p>
      </dsp:txBody>
      <dsp:txXfrm>
        <a:off x="159784" y="15910"/>
        <a:ext cx="1596132" cy="294096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12389"/>
          <a:ext cx="1772583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47" tIns="520700" rIns="17324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# </a:t>
          </a:r>
          <a:r>
            <a:rPr lang="en-US" sz="1600" kern="1200" dirty="0" err="1"/>
            <a:t>emp_id</a:t>
          </a:r>
          <a:endParaRPr lang="he-IL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* </a:t>
          </a:r>
          <a:r>
            <a:rPr lang="en-US" sz="1600" kern="1200" dirty="0" err="1"/>
            <a:t>first_name</a:t>
          </a:r>
          <a:endParaRPr lang="he-IL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* </a:t>
          </a:r>
          <a:r>
            <a:rPr lang="en-US" sz="1600" kern="1200" dirty="0" err="1"/>
            <a:t>last_name</a:t>
          </a:r>
          <a:r>
            <a:rPr lang="en-US" sz="1600" kern="1200" dirty="0"/>
            <a:t> </a:t>
          </a:r>
          <a:endParaRPr lang="he-IL" sz="1600" kern="1200" dirty="0"/>
        </a:p>
      </dsp:txBody>
      <dsp:txXfrm>
        <a:off x="0" y="112389"/>
        <a:ext cx="1772583" cy="1338750"/>
      </dsp:txXfrm>
    </dsp:sp>
    <dsp:sp modelId="{BFA607D0-FAA2-4A11-B92A-466788BF1797}">
      <dsp:nvSpPr>
        <dsp:cNvPr id="0" name=""/>
        <dsp:cNvSpPr/>
      </dsp:nvSpPr>
      <dsp:spPr>
        <a:xfrm>
          <a:off x="82676" y="0"/>
          <a:ext cx="1562573" cy="4738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62" tIns="0" rIns="59062" bIns="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Employees</a:t>
          </a:r>
          <a:endParaRPr lang="he-IL" sz="1800" kern="1200" dirty="0"/>
        </a:p>
      </dsp:txBody>
      <dsp:txXfrm>
        <a:off x="105809" y="23133"/>
        <a:ext cx="1516307" cy="427611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45849"/>
          <a:ext cx="2664295" cy="17258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79" tIns="604012" rIns="20677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# </a:t>
          </a:r>
          <a:r>
            <a:rPr lang="en-US" sz="1800" kern="1200" dirty="0" err="1"/>
            <a:t>department_no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* </a:t>
          </a:r>
          <a:r>
            <a:rPr lang="en-US" sz="1800" kern="1200" dirty="0" err="1"/>
            <a:t>department_Name</a:t>
          </a:r>
          <a:endParaRPr lang="he-IL" sz="1800" kern="1200" dirty="0"/>
        </a:p>
      </dsp:txBody>
      <dsp:txXfrm>
        <a:off x="0" y="445849"/>
        <a:ext cx="2664295" cy="1725880"/>
      </dsp:txXfrm>
    </dsp:sp>
    <dsp:sp modelId="{BFA607D0-FAA2-4A11-B92A-466788BF1797}">
      <dsp:nvSpPr>
        <dsp:cNvPr id="0" name=""/>
        <dsp:cNvSpPr/>
      </dsp:nvSpPr>
      <dsp:spPr>
        <a:xfrm>
          <a:off x="164825" y="0"/>
          <a:ext cx="1865007" cy="8678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93" tIns="0" rIns="70493" bIns="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departments</a:t>
          </a:r>
          <a:endParaRPr lang="he-IL" sz="1800" kern="1200" dirty="0"/>
        </a:p>
      </dsp:txBody>
      <dsp:txXfrm>
        <a:off x="207191" y="42366"/>
        <a:ext cx="1780275" cy="7831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531855"/>
          <a:ext cx="232792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499872" rIns="180672" bIns="170688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#</a:t>
          </a:r>
          <a:r>
            <a:rPr lang="he-IL" sz="2400" kern="1200" dirty="0"/>
            <a:t> תעודת זהות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שם פרטי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שם משפחה</a:t>
          </a:r>
        </a:p>
      </dsp:txBody>
      <dsp:txXfrm>
        <a:off x="0" y="531855"/>
        <a:ext cx="2327920" cy="1738800"/>
      </dsp:txXfrm>
    </dsp:sp>
    <dsp:sp modelId="{BFA607D0-FAA2-4A11-B92A-466788BF1797}">
      <dsp:nvSpPr>
        <dsp:cNvPr id="0" name=""/>
        <dsp:cNvSpPr/>
      </dsp:nvSpPr>
      <dsp:spPr>
        <a:xfrm>
          <a:off x="581979" y="177615"/>
          <a:ext cx="1629544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עובדים</a:t>
          </a:r>
        </a:p>
      </dsp:txBody>
      <dsp:txXfrm>
        <a:off x="616564" y="212200"/>
        <a:ext cx="1560374" cy="639310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90237"/>
          <a:ext cx="182824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92" tIns="124968" rIns="141892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 err="1"/>
            <a:t>ת.זהות</a:t>
          </a:r>
          <a:endParaRPr lang="he-IL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פרטי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משפחה</a:t>
          </a:r>
        </a:p>
      </dsp:txBody>
      <dsp:txXfrm>
        <a:off x="0" y="290237"/>
        <a:ext cx="1828244" cy="1058400"/>
      </dsp:txXfrm>
    </dsp:sp>
    <dsp:sp modelId="{BFA607D0-FAA2-4A11-B92A-466788BF1797}">
      <dsp:nvSpPr>
        <dsp:cNvPr id="0" name=""/>
        <dsp:cNvSpPr/>
      </dsp:nvSpPr>
      <dsp:spPr>
        <a:xfrm>
          <a:off x="197786" y="25350"/>
          <a:ext cx="1539134" cy="347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" tIns="0" rIns="48372" bIns="0" numCol="1" spcCol="1270" anchor="ctr" anchorCtr="0">
          <a:noAutofit/>
        </a:bodyPr>
        <a:lstStyle/>
        <a:p>
          <a:pPr lvl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לקוחות פרטיים</a:t>
          </a:r>
        </a:p>
      </dsp:txBody>
      <dsp:txXfrm>
        <a:off x="214755" y="42319"/>
        <a:ext cx="1505196" cy="31367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53569"/>
          <a:ext cx="161222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66624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ח.פ.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החברה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בעלים</a:t>
          </a:r>
        </a:p>
      </dsp:txBody>
      <dsp:txXfrm>
        <a:off x="0" y="153569"/>
        <a:ext cx="1612220" cy="1083600"/>
      </dsp:txXfrm>
    </dsp:sp>
    <dsp:sp modelId="{BFA607D0-FAA2-4A11-B92A-466788BF1797}">
      <dsp:nvSpPr>
        <dsp:cNvPr id="0" name=""/>
        <dsp:cNvSpPr/>
      </dsp:nvSpPr>
      <dsp:spPr>
        <a:xfrm>
          <a:off x="171834" y="12612"/>
          <a:ext cx="1359853" cy="3053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לקוחות עסקיים</a:t>
          </a:r>
        </a:p>
      </dsp:txBody>
      <dsp:txXfrm>
        <a:off x="186742" y="27520"/>
        <a:ext cx="1330037" cy="275581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91919"/>
          <a:ext cx="1612220" cy="199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353820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חשבון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אשראי</a:t>
          </a:r>
        </a:p>
      </dsp:txBody>
      <dsp:txXfrm>
        <a:off x="0" y="91919"/>
        <a:ext cx="1612220" cy="1996312"/>
      </dsp:txXfrm>
    </dsp:sp>
    <dsp:sp modelId="{BFA607D0-FAA2-4A11-B92A-466788BF1797}">
      <dsp:nvSpPr>
        <dsp:cNvPr id="0" name=""/>
        <dsp:cNvSpPr/>
      </dsp:nvSpPr>
      <dsp:spPr>
        <a:xfrm>
          <a:off x="244068" y="108013"/>
          <a:ext cx="1358598" cy="50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חשבונות בנק</a:t>
          </a:r>
        </a:p>
      </dsp:txBody>
      <dsp:txXfrm>
        <a:off x="268840" y="132785"/>
        <a:ext cx="1309054" cy="457921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84634"/>
          <a:ext cx="161222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624840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משכורת</a:t>
          </a:r>
        </a:p>
      </dsp:txBody>
      <dsp:txXfrm>
        <a:off x="0" y="184634"/>
        <a:ext cx="1612220" cy="1039500"/>
      </dsp:txXfrm>
    </dsp:sp>
    <dsp:sp modelId="{BFA607D0-FAA2-4A11-B92A-466788BF1797}">
      <dsp:nvSpPr>
        <dsp:cNvPr id="0" name=""/>
        <dsp:cNvSpPr/>
      </dsp:nvSpPr>
      <dsp:spPr>
        <a:xfrm>
          <a:off x="404235" y="9017"/>
          <a:ext cx="1127451" cy="609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 קבוע</a:t>
          </a:r>
        </a:p>
      </dsp:txBody>
      <dsp:txXfrm>
        <a:off x="433983" y="38765"/>
        <a:ext cx="1067955" cy="549903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41406"/>
          <a:ext cx="161222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24968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1800" kern="1200" dirty="0"/>
            <a:t>שכר לשעה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התמחות</a:t>
          </a:r>
        </a:p>
      </dsp:txBody>
      <dsp:txXfrm>
        <a:off x="0" y="441406"/>
        <a:ext cx="1612220" cy="1058400"/>
      </dsp:txXfrm>
    </dsp:sp>
    <dsp:sp modelId="{BFA607D0-FAA2-4A11-B92A-466788BF1797}">
      <dsp:nvSpPr>
        <dsp:cNvPr id="0" name=""/>
        <dsp:cNvSpPr/>
      </dsp:nvSpPr>
      <dsp:spPr>
        <a:xfrm rot="10800000" flipV="1">
          <a:off x="404235" y="18197"/>
          <a:ext cx="1127451" cy="5059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יועצים</a:t>
          </a:r>
        </a:p>
      </dsp:txBody>
      <dsp:txXfrm rot="-10800000">
        <a:off x="428933" y="42895"/>
        <a:ext cx="1078055" cy="456536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828244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92" tIns="437388" rIns="141892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מחלקה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מחלקה</a:t>
          </a:r>
        </a:p>
      </dsp:txBody>
      <dsp:txXfrm>
        <a:off x="0" y="132659"/>
        <a:ext cx="1828244" cy="1091475"/>
      </dsp:txXfrm>
    </dsp:sp>
    <dsp:sp modelId="{BFA607D0-FAA2-4A11-B92A-466788BF1797}">
      <dsp:nvSpPr>
        <dsp:cNvPr id="0" name=""/>
        <dsp:cNvSpPr/>
      </dsp:nvSpPr>
      <dsp:spPr>
        <a:xfrm>
          <a:off x="458400" y="8020"/>
          <a:ext cx="1278521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" tIns="0" rIns="48372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מחלקות</a:t>
          </a:r>
        </a:p>
      </dsp:txBody>
      <dsp:txXfrm>
        <a:off x="479224" y="28844"/>
        <a:ext cx="1236873" cy="384931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612220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437388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איגוד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איגוד</a:t>
          </a:r>
        </a:p>
      </dsp:txBody>
      <dsp:txXfrm>
        <a:off x="0" y="132659"/>
        <a:ext cx="1612220" cy="1091475"/>
      </dsp:txXfrm>
    </dsp:sp>
    <dsp:sp modelId="{BFA607D0-FAA2-4A11-B92A-466788BF1797}">
      <dsp:nvSpPr>
        <dsp:cNvPr id="0" name=""/>
        <dsp:cNvSpPr/>
      </dsp:nvSpPr>
      <dsp:spPr>
        <a:xfrm>
          <a:off x="404235" y="8020"/>
          <a:ext cx="1127451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איגודים</a:t>
          </a:r>
        </a:p>
      </dsp:txBody>
      <dsp:txXfrm>
        <a:off x="425059" y="28844"/>
        <a:ext cx="1085803" cy="384931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812452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66" tIns="437388" rIns="14066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מחלקה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מחלקה</a:t>
          </a:r>
        </a:p>
      </dsp:txBody>
      <dsp:txXfrm>
        <a:off x="0" y="132659"/>
        <a:ext cx="1812452" cy="1091475"/>
      </dsp:txXfrm>
    </dsp:sp>
    <dsp:sp modelId="{BFA607D0-FAA2-4A11-B92A-466788BF1797}">
      <dsp:nvSpPr>
        <dsp:cNvPr id="0" name=""/>
        <dsp:cNvSpPr/>
      </dsp:nvSpPr>
      <dsp:spPr>
        <a:xfrm>
          <a:off x="454440" y="8020"/>
          <a:ext cx="1267477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54" tIns="0" rIns="47954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מחלקות</a:t>
          </a:r>
        </a:p>
      </dsp:txBody>
      <dsp:txXfrm>
        <a:off x="475264" y="28844"/>
        <a:ext cx="1225829" cy="384931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612220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437388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איגוד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איגוד</a:t>
          </a:r>
        </a:p>
      </dsp:txBody>
      <dsp:txXfrm>
        <a:off x="0" y="132659"/>
        <a:ext cx="1612220" cy="1091475"/>
      </dsp:txXfrm>
    </dsp:sp>
    <dsp:sp modelId="{BFA607D0-FAA2-4A11-B92A-466788BF1797}">
      <dsp:nvSpPr>
        <dsp:cNvPr id="0" name=""/>
        <dsp:cNvSpPr/>
      </dsp:nvSpPr>
      <dsp:spPr>
        <a:xfrm>
          <a:off x="404235" y="8020"/>
          <a:ext cx="1127451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איגודים</a:t>
          </a:r>
        </a:p>
      </dsp:txBody>
      <dsp:txXfrm>
        <a:off x="425059" y="28844"/>
        <a:ext cx="1085803" cy="384931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84634"/>
          <a:ext cx="161222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624840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משכורת</a:t>
          </a:r>
        </a:p>
      </dsp:txBody>
      <dsp:txXfrm>
        <a:off x="0" y="184634"/>
        <a:ext cx="1612220" cy="1039500"/>
      </dsp:txXfrm>
    </dsp:sp>
    <dsp:sp modelId="{BFA607D0-FAA2-4A11-B92A-466788BF1797}">
      <dsp:nvSpPr>
        <dsp:cNvPr id="0" name=""/>
        <dsp:cNvSpPr/>
      </dsp:nvSpPr>
      <dsp:spPr>
        <a:xfrm>
          <a:off x="404235" y="9017"/>
          <a:ext cx="1127451" cy="609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 קבוע</a:t>
          </a:r>
        </a:p>
      </dsp:txBody>
      <dsp:txXfrm>
        <a:off x="433983" y="38765"/>
        <a:ext cx="1067955" cy="5499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60341"/>
          <a:ext cx="2471935" cy="20110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50" tIns="479044" rIns="191850" bIns="163576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#</a:t>
          </a:r>
          <a:r>
            <a:rPr lang="he-IL" sz="2300" kern="1200" dirty="0"/>
            <a:t> מס' מחלקה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300" kern="1200" dirty="0"/>
            <a:t>* שם מחלקה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o</a:t>
          </a:r>
          <a:r>
            <a:rPr lang="he-IL" sz="2300" kern="1200" dirty="0"/>
            <a:t> טלפון מחלקתי</a:t>
          </a:r>
        </a:p>
      </dsp:txBody>
      <dsp:txXfrm>
        <a:off x="0" y="460341"/>
        <a:ext cx="2471935" cy="2011084"/>
      </dsp:txXfrm>
    </dsp:sp>
    <dsp:sp modelId="{BFA607D0-FAA2-4A11-B92A-466788BF1797}">
      <dsp:nvSpPr>
        <dsp:cNvPr id="0" name=""/>
        <dsp:cNvSpPr/>
      </dsp:nvSpPr>
      <dsp:spPr>
        <a:xfrm>
          <a:off x="159387" y="120861"/>
          <a:ext cx="218895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3" tIns="0" rIns="65403" bIns="0" numCol="1" spcCol="1270" anchor="ctr" anchorCtr="0">
          <a:noAutofit/>
        </a:bodyPr>
        <a:lstStyle/>
        <a:p>
          <a:pPr lvl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/>
            <a:t>מחלקות</a:t>
          </a:r>
        </a:p>
      </dsp:txBody>
      <dsp:txXfrm>
        <a:off x="192531" y="154005"/>
        <a:ext cx="2122663" cy="612672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41406"/>
          <a:ext cx="161222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24968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1800" kern="1200" dirty="0"/>
            <a:t>שכר לשעה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התמחות</a:t>
          </a:r>
        </a:p>
      </dsp:txBody>
      <dsp:txXfrm>
        <a:off x="0" y="441406"/>
        <a:ext cx="1612220" cy="1058400"/>
      </dsp:txXfrm>
    </dsp:sp>
    <dsp:sp modelId="{BFA607D0-FAA2-4A11-B92A-466788BF1797}">
      <dsp:nvSpPr>
        <dsp:cNvPr id="0" name=""/>
        <dsp:cNvSpPr/>
      </dsp:nvSpPr>
      <dsp:spPr>
        <a:xfrm rot="10800000" flipV="1">
          <a:off x="404235" y="18197"/>
          <a:ext cx="1127451" cy="5059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יועצים</a:t>
          </a:r>
        </a:p>
      </dsp:txBody>
      <dsp:txXfrm rot="-10800000">
        <a:off x="428933" y="42895"/>
        <a:ext cx="1078055" cy="456536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90134"/>
          <a:ext cx="161222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249936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מחלקה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מחלקה</a:t>
          </a:r>
        </a:p>
      </dsp:txBody>
      <dsp:txXfrm>
        <a:off x="0" y="90134"/>
        <a:ext cx="1612220" cy="1134000"/>
      </dsp:txXfrm>
    </dsp:sp>
    <dsp:sp modelId="{BFA607D0-FAA2-4A11-B92A-466788BF1797}">
      <dsp:nvSpPr>
        <dsp:cNvPr id="0" name=""/>
        <dsp:cNvSpPr/>
      </dsp:nvSpPr>
      <dsp:spPr>
        <a:xfrm>
          <a:off x="404235" y="11747"/>
          <a:ext cx="1127451" cy="243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מחלקות</a:t>
          </a:r>
        </a:p>
      </dsp:txBody>
      <dsp:txXfrm>
        <a:off x="416134" y="23646"/>
        <a:ext cx="1103653" cy="219961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612220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437388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איגוד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איגוד</a:t>
          </a:r>
        </a:p>
      </dsp:txBody>
      <dsp:txXfrm>
        <a:off x="0" y="132659"/>
        <a:ext cx="1612220" cy="1091475"/>
      </dsp:txXfrm>
    </dsp:sp>
    <dsp:sp modelId="{BFA607D0-FAA2-4A11-B92A-466788BF1797}">
      <dsp:nvSpPr>
        <dsp:cNvPr id="0" name=""/>
        <dsp:cNvSpPr/>
      </dsp:nvSpPr>
      <dsp:spPr>
        <a:xfrm>
          <a:off x="404235" y="8020"/>
          <a:ext cx="1127451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איגודים</a:t>
          </a:r>
        </a:p>
      </dsp:txBody>
      <dsp:txXfrm>
        <a:off x="425059" y="28844"/>
        <a:ext cx="1085803" cy="384931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90134"/>
          <a:ext cx="161222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249936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מחלקה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מחלקה</a:t>
          </a:r>
        </a:p>
      </dsp:txBody>
      <dsp:txXfrm>
        <a:off x="0" y="90134"/>
        <a:ext cx="1612220" cy="1134000"/>
      </dsp:txXfrm>
    </dsp:sp>
    <dsp:sp modelId="{BFA607D0-FAA2-4A11-B92A-466788BF1797}">
      <dsp:nvSpPr>
        <dsp:cNvPr id="0" name=""/>
        <dsp:cNvSpPr/>
      </dsp:nvSpPr>
      <dsp:spPr>
        <a:xfrm>
          <a:off x="404235" y="11747"/>
          <a:ext cx="1127451" cy="243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מחלקות</a:t>
          </a:r>
        </a:p>
      </dsp:txBody>
      <dsp:txXfrm>
        <a:off x="416134" y="23646"/>
        <a:ext cx="1103653" cy="219961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612220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437388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איגוד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איגוד</a:t>
          </a:r>
        </a:p>
      </dsp:txBody>
      <dsp:txXfrm>
        <a:off x="0" y="132659"/>
        <a:ext cx="1612220" cy="1091475"/>
      </dsp:txXfrm>
    </dsp:sp>
    <dsp:sp modelId="{BFA607D0-FAA2-4A11-B92A-466788BF1797}">
      <dsp:nvSpPr>
        <dsp:cNvPr id="0" name=""/>
        <dsp:cNvSpPr/>
      </dsp:nvSpPr>
      <dsp:spPr>
        <a:xfrm>
          <a:off x="404235" y="8020"/>
          <a:ext cx="1127451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איגודים</a:t>
          </a:r>
        </a:p>
      </dsp:txBody>
      <dsp:txXfrm>
        <a:off x="425059" y="28844"/>
        <a:ext cx="1085803" cy="384931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68583"/>
          <a:ext cx="1944216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249936" rIns="150893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</a:t>
          </a:r>
          <a:r>
            <a:rPr lang="en-US" sz="2000" kern="1200" dirty="0"/>
            <a:t> </a:t>
          </a:r>
          <a:r>
            <a:rPr lang="he-IL" sz="2000" kern="1200" dirty="0"/>
            <a:t>מס' עובד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משכורת</a:t>
          </a:r>
        </a:p>
      </dsp:txBody>
      <dsp:txXfrm>
        <a:off x="0" y="68583"/>
        <a:ext cx="1944216" cy="1587600"/>
      </dsp:txXfrm>
    </dsp:sp>
    <dsp:sp modelId="{BFA607D0-FAA2-4A11-B92A-466788BF1797}">
      <dsp:nvSpPr>
        <dsp:cNvPr id="0" name=""/>
        <dsp:cNvSpPr/>
      </dsp:nvSpPr>
      <dsp:spPr>
        <a:xfrm>
          <a:off x="486054" y="972"/>
          <a:ext cx="1360951" cy="243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41" tIns="0" rIns="51441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 קבוע</a:t>
          </a:r>
        </a:p>
      </dsp:txBody>
      <dsp:txXfrm>
        <a:off x="497953" y="12871"/>
        <a:ext cx="1337153" cy="219961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5512"/>
          <a:ext cx="2016224" cy="254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81" tIns="1020572" rIns="156481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עובד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פרטי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משפחה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1800" kern="1200" dirty="0"/>
            <a:t>שכר לשעה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התמחות</a:t>
          </a:r>
        </a:p>
      </dsp:txBody>
      <dsp:txXfrm>
        <a:off x="0" y="45512"/>
        <a:ext cx="2016224" cy="2546775"/>
      </dsp:txXfrm>
    </dsp:sp>
    <dsp:sp modelId="{BFA607D0-FAA2-4A11-B92A-466788BF1797}">
      <dsp:nvSpPr>
        <dsp:cNvPr id="0" name=""/>
        <dsp:cNvSpPr/>
      </dsp:nvSpPr>
      <dsp:spPr>
        <a:xfrm rot="10800000" flipV="1">
          <a:off x="604867" y="0"/>
          <a:ext cx="1411356" cy="396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6" tIns="0" rIns="53346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יועצים</a:t>
          </a:r>
        </a:p>
      </dsp:txBody>
      <dsp:txXfrm rot="-10800000">
        <a:off x="624202" y="19335"/>
        <a:ext cx="1372686" cy="357405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84634"/>
          <a:ext cx="161222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624840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משכורת</a:t>
          </a:r>
        </a:p>
      </dsp:txBody>
      <dsp:txXfrm>
        <a:off x="0" y="184634"/>
        <a:ext cx="1612220" cy="1039500"/>
      </dsp:txXfrm>
    </dsp:sp>
    <dsp:sp modelId="{BFA607D0-FAA2-4A11-B92A-466788BF1797}">
      <dsp:nvSpPr>
        <dsp:cNvPr id="0" name=""/>
        <dsp:cNvSpPr/>
      </dsp:nvSpPr>
      <dsp:spPr>
        <a:xfrm>
          <a:off x="404235" y="9017"/>
          <a:ext cx="1127451" cy="609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 קבוע</a:t>
          </a:r>
        </a:p>
      </dsp:txBody>
      <dsp:txXfrm>
        <a:off x="433983" y="38765"/>
        <a:ext cx="1067955" cy="549903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41406"/>
          <a:ext cx="161222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24968" rIns="125126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1800" kern="1200" dirty="0"/>
            <a:t>שכר לשעה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התמחות</a:t>
          </a:r>
        </a:p>
      </dsp:txBody>
      <dsp:txXfrm>
        <a:off x="0" y="441406"/>
        <a:ext cx="1612220" cy="1058400"/>
      </dsp:txXfrm>
    </dsp:sp>
    <dsp:sp modelId="{BFA607D0-FAA2-4A11-B92A-466788BF1797}">
      <dsp:nvSpPr>
        <dsp:cNvPr id="0" name=""/>
        <dsp:cNvSpPr/>
      </dsp:nvSpPr>
      <dsp:spPr>
        <a:xfrm rot="10800000" flipV="1">
          <a:off x="404235" y="18197"/>
          <a:ext cx="1127451" cy="5059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יועצים</a:t>
          </a:r>
        </a:p>
      </dsp:txBody>
      <dsp:txXfrm rot="-10800000">
        <a:off x="428933" y="42895"/>
        <a:ext cx="1078055" cy="456536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90134"/>
          <a:ext cx="161222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249936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מחלקה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מחלקה</a:t>
          </a:r>
        </a:p>
      </dsp:txBody>
      <dsp:txXfrm>
        <a:off x="0" y="90134"/>
        <a:ext cx="1612220" cy="1134000"/>
      </dsp:txXfrm>
    </dsp:sp>
    <dsp:sp modelId="{BFA607D0-FAA2-4A11-B92A-466788BF1797}">
      <dsp:nvSpPr>
        <dsp:cNvPr id="0" name=""/>
        <dsp:cNvSpPr/>
      </dsp:nvSpPr>
      <dsp:spPr>
        <a:xfrm>
          <a:off x="404235" y="11747"/>
          <a:ext cx="1127451" cy="243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מחלקות</a:t>
          </a:r>
        </a:p>
      </dsp:txBody>
      <dsp:txXfrm>
        <a:off x="416134" y="23646"/>
        <a:ext cx="1103653" cy="2199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531855"/>
          <a:ext cx="232792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2" tIns="499872" rIns="180672" bIns="170688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#</a:t>
          </a:r>
          <a:r>
            <a:rPr lang="he-IL" sz="2400" kern="1200" dirty="0"/>
            <a:t> תעודת זהות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שם פרטי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/>
            <a:t>* שם משפחה</a:t>
          </a:r>
        </a:p>
      </dsp:txBody>
      <dsp:txXfrm>
        <a:off x="0" y="531855"/>
        <a:ext cx="2327920" cy="1738800"/>
      </dsp:txXfrm>
    </dsp:sp>
    <dsp:sp modelId="{BFA607D0-FAA2-4A11-B92A-466788BF1797}">
      <dsp:nvSpPr>
        <dsp:cNvPr id="0" name=""/>
        <dsp:cNvSpPr/>
      </dsp:nvSpPr>
      <dsp:spPr>
        <a:xfrm>
          <a:off x="581979" y="177615"/>
          <a:ext cx="1629544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93" tIns="0" rIns="61593" bIns="0" numCol="1" spcCol="1270" anchor="ctr" anchorCtr="0">
          <a:noAutofit/>
        </a:bodyPr>
        <a:lstStyle/>
        <a:p>
          <a:pPr lvl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עובדים</a:t>
          </a:r>
        </a:p>
      </dsp:txBody>
      <dsp:txXfrm>
        <a:off x="616564" y="212200"/>
        <a:ext cx="1560374" cy="639310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612220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437388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איגוד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איגוד</a:t>
          </a:r>
        </a:p>
      </dsp:txBody>
      <dsp:txXfrm>
        <a:off x="0" y="132659"/>
        <a:ext cx="1612220" cy="1091475"/>
      </dsp:txXfrm>
    </dsp:sp>
    <dsp:sp modelId="{BFA607D0-FAA2-4A11-B92A-466788BF1797}">
      <dsp:nvSpPr>
        <dsp:cNvPr id="0" name=""/>
        <dsp:cNvSpPr/>
      </dsp:nvSpPr>
      <dsp:spPr>
        <a:xfrm>
          <a:off x="404235" y="8020"/>
          <a:ext cx="1127451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איגודים</a:t>
          </a:r>
        </a:p>
      </dsp:txBody>
      <dsp:txXfrm>
        <a:off x="425059" y="28844"/>
        <a:ext cx="1085803" cy="384931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71378"/>
          <a:ext cx="161222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187452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מחלקה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מחלקה</a:t>
          </a:r>
        </a:p>
      </dsp:txBody>
      <dsp:txXfrm>
        <a:off x="0" y="71378"/>
        <a:ext cx="1612220" cy="1077300"/>
      </dsp:txXfrm>
    </dsp:sp>
    <dsp:sp modelId="{BFA607D0-FAA2-4A11-B92A-466788BF1797}">
      <dsp:nvSpPr>
        <dsp:cNvPr id="0" name=""/>
        <dsp:cNvSpPr/>
      </dsp:nvSpPr>
      <dsp:spPr>
        <a:xfrm>
          <a:off x="404235" y="10699"/>
          <a:ext cx="1127451" cy="1828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מחלקות</a:t>
          </a:r>
        </a:p>
      </dsp:txBody>
      <dsp:txXfrm>
        <a:off x="413159" y="19623"/>
        <a:ext cx="1109603" cy="164971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2659"/>
          <a:ext cx="1612220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26" tIns="437388" rIns="12512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#</a:t>
          </a:r>
          <a:r>
            <a:rPr lang="en-US" sz="1800" kern="1200" dirty="0"/>
            <a:t> </a:t>
          </a:r>
          <a:r>
            <a:rPr lang="he-IL" sz="1800" kern="1200" dirty="0"/>
            <a:t>מס' איגוד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שם איגוד</a:t>
          </a:r>
        </a:p>
      </dsp:txBody>
      <dsp:txXfrm>
        <a:off x="0" y="132659"/>
        <a:ext cx="1612220" cy="1091475"/>
      </dsp:txXfrm>
    </dsp:sp>
    <dsp:sp modelId="{BFA607D0-FAA2-4A11-B92A-466788BF1797}">
      <dsp:nvSpPr>
        <dsp:cNvPr id="0" name=""/>
        <dsp:cNvSpPr/>
      </dsp:nvSpPr>
      <dsp:spPr>
        <a:xfrm>
          <a:off x="404235" y="8020"/>
          <a:ext cx="1127451" cy="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57" tIns="0" rIns="42657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איגודים</a:t>
          </a:r>
        </a:p>
      </dsp:txBody>
      <dsp:txXfrm>
        <a:off x="425059" y="28844"/>
        <a:ext cx="1085803" cy="384931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0570"/>
          <a:ext cx="1944216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791464" rIns="150893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משכורת</a:t>
          </a:r>
        </a:p>
      </dsp:txBody>
      <dsp:txXfrm>
        <a:off x="0" y="10570"/>
        <a:ext cx="1944216" cy="1197000"/>
      </dsp:txXfrm>
    </dsp:sp>
    <dsp:sp modelId="{BFA607D0-FAA2-4A11-B92A-466788BF1797}">
      <dsp:nvSpPr>
        <dsp:cNvPr id="0" name=""/>
        <dsp:cNvSpPr/>
      </dsp:nvSpPr>
      <dsp:spPr>
        <a:xfrm>
          <a:off x="576064" y="0"/>
          <a:ext cx="1360951" cy="370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41" tIns="0" rIns="51441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 קבוע</a:t>
          </a:r>
        </a:p>
      </dsp:txBody>
      <dsp:txXfrm>
        <a:off x="594148" y="18084"/>
        <a:ext cx="1324783" cy="334282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225558"/>
          <a:ext cx="2016224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81" tIns="249936" rIns="156481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18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1800" kern="1200" dirty="0"/>
            <a:t>שכר לשעה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/>
            <a:t>*</a:t>
          </a:r>
          <a:r>
            <a:rPr lang="en-US" sz="1800" kern="1200" dirty="0"/>
            <a:t> </a:t>
          </a:r>
          <a:r>
            <a:rPr lang="he-IL" sz="1800" kern="1200" dirty="0"/>
            <a:t>התמחות</a:t>
          </a:r>
        </a:p>
      </dsp:txBody>
      <dsp:txXfrm>
        <a:off x="0" y="225558"/>
        <a:ext cx="2016224" cy="1209600"/>
      </dsp:txXfrm>
    </dsp:sp>
    <dsp:sp modelId="{BFA607D0-FAA2-4A11-B92A-466788BF1797}">
      <dsp:nvSpPr>
        <dsp:cNvPr id="0" name=""/>
        <dsp:cNvSpPr/>
      </dsp:nvSpPr>
      <dsp:spPr>
        <a:xfrm rot="10800000" flipV="1">
          <a:off x="464939" y="1"/>
          <a:ext cx="1409978" cy="3743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6" tIns="0" rIns="53346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יועצים</a:t>
          </a:r>
        </a:p>
      </dsp:txBody>
      <dsp:txXfrm rot="-10800000">
        <a:off x="483212" y="18274"/>
        <a:ext cx="1373432" cy="33778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134734"/>
          <a:ext cx="1944216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479044" rIns="150893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#</a:t>
          </a:r>
          <a:r>
            <a:rPr lang="en-US" sz="2000" kern="1200" dirty="0"/>
            <a:t> </a:t>
          </a:r>
          <a:r>
            <a:rPr lang="he-IL" sz="2000" kern="1200" dirty="0"/>
            <a:t>מס' עובד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שם פרטי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/>
            <a:t>*</a:t>
          </a:r>
          <a:r>
            <a:rPr lang="en-US" sz="2000" kern="1200" dirty="0"/>
            <a:t> </a:t>
          </a:r>
          <a:r>
            <a:rPr lang="he-IL" sz="2000" kern="1200" dirty="0"/>
            <a:t>שם משפחה</a:t>
          </a:r>
        </a:p>
      </dsp:txBody>
      <dsp:txXfrm>
        <a:off x="0" y="134734"/>
        <a:ext cx="1944216" cy="1521449"/>
      </dsp:txXfrm>
    </dsp:sp>
    <dsp:sp modelId="{BFA607D0-FAA2-4A11-B92A-466788BF1797}">
      <dsp:nvSpPr>
        <dsp:cNvPr id="0" name=""/>
        <dsp:cNvSpPr/>
      </dsp:nvSpPr>
      <dsp:spPr>
        <a:xfrm>
          <a:off x="486054" y="3504"/>
          <a:ext cx="1360951" cy="467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41" tIns="0" rIns="51441" bIns="0" numCol="1" spcCol="1270" anchor="ctr" anchorCtr="0">
          <a:noAutofit/>
        </a:bodyPr>
        <a:lstStyle/>
        <a:p>
          <a:pPr lvl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עובדים</a:t>
          </a:r>
        </a:p>
      </dsp:txBody>
      <dsp:txXfrm>
        <a:off x="508861" y="26311"/>
        <a:ext cx="1315337" cy="4215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718-3320-41CB-B3D8-717910E43831}">
      <dsp:nvSpPr>
        <dsp:cNvPr id="0" name=""/>
        <dsp:cNvSpPr/>
      </dsp:nvSpPr>
      <dsp:spPr>
        <a:xfrm>
          <a:off x="0" y="460341"/>
          <a:ext cx="2471935" cy="20110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50" tIns="479044" rIns="191850" bIns="163576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#</a:t>
          </a:r>
          <a:r>
            <a:rPr lang="he-IL" sz="2300" kern="1200" dirty="0"/>
            <a:t> מס' מחלקה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300" kern="1200" dirty="0"/>
            <a:t>* שם מחלקה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o</a:t>
          </a:r>
          <a:r>
            <a:rPr lang="he-IL" sz="2300" kern="1200" dirty="0"/>
            <a:t> טלפון מחלקתי</a:t>
          </a:r>
        </a:p>
      </dsp:txBody>
      <dsp:txXfrm>
        <a:off x="0" y="460341"/>
        <a:ext cx="2471935" cy="2011084"/>
      </dsp:txXfrm>
    </dsp:sp>
    <dsp:sp modelId="{BFA607D0-FAA2-4A11-B92A-466788BF1797}">
      <dsp:nvSpPr>
        <dsp:cNvPr id="0" name=""/>
        <dsp:cNvSpPr/>
      </dsp:nvSpPr>
      <dsp:spPr>
        <a:xfrm>
          <a:off x="159387" y="120861"/>
          <a:ext cx="218895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3" tIns="0" rIns="65403" bIns="0" numCol="1" spcCol="1270" anchor="ctr" anchorCtr="0">
          <a:noAutofit/>
        </a:bodyPr>
        <a:lstStyle/>
        <a:p>
          <a:pPr lvl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/>
            <a:t>מחלקות</a:t>
          </a:r>
        </a:p>
      </dsp:txBody>
      <dsp:txXfrm>
        <a:off x="192531" y="154005"/>
        <a:ext cx="212266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2C17E23-9E63-4E76-ADA3-24DBABD2DB5A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B3BFCC7-21AC-4DAD-A28A-68220B77BF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5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נתחיל מטבלאות?</a:t>
            </a:r>
          </a:p>
          <a:p>
            <a:r>
              <a:rPr lang="he-IL" dirty="0"/>
              <a:t>מהקוד?</a:t>
            </a:r>
          </a:p>
          <a:p>
            <a:r>
              <a:rPr lang="he-IL" dirty="0"/>
              <a:t>איזה</a:t>
            </a:r>
            <a:r>
              <a:rPr lang="he-IL" baseline="0" dirty="0"/>
              <a:t> טבלאות צריך בכלל?</a:t>
            </a:r>
          </a:p>
          <a:p>
            <a:r>
              <a:rPr lang="he-IL" baseline="0" dirty="0"/>
              <a:t>כמה טבלאות לדעתכם יש בסיפור הזה?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70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</a:t>
            </a:r>
            <a:r>
              <a:rPr lang="he-IL" dirty="0" err="1"/>
              <a:t>יישות</a:t>
            </a:r>
            <a:r>
              <a:rPr lang="he-IL" dirty="0"/>
              <a:t> מציירים במלבן עם שם</a:t>
            </a:r>
            <a:r>
              <a:rPr lang="he-IL" baseline="0" dirty="0"/>
              <a:t> הישות בכותרת.</a:t>
            </a:r>
          </a:p>
          <a:p>
            <a:r>
              <a:rPr lang="he-IL" baseline="0" dirty="0"/>
              <a:t>תכונות המפתח מסומנות ב-#</a:t>
            </a:r>
          </a:p>
          <a:p>
            <a:r>
              <a:rPr lang="he-IL" baseline="0" dirty="0"/>
              <a:t>תכונות חובה מסומנות ב-*</a:t>
            </a:r>
          </a:p>
          <a:p>
            <a:r>
              <a:rPr lang="he-IL" baseline="0" dirty="0"/>
              <a:t>על קו הקשר כותבים ליד כל ישות את מהות הקשר (לא חובה) </a:t>
            </a:r>
          </a:p>
          <a:p>
            <a:endParaRPr lang="he-IL" baseline="0" dirty="0"/>
          </a:p>
          <a:p>
            <a:r>
              <a:rPr lang="he-IL" baseline="0" dirty="0"/>
              <a:t>הנקודות הן סתם!!!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51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אחרי שהגדרנו את הישויות</a:t>
            </a:r>
            <a:r>
              <a:rPr lang="he-IL" baseline="0" dirty="0"/>
              <a:t> ואת התכונות של הישויות.</a:t>
            </a:r>
          </a:p>
          <a:p>
            <a:r>
              <a:rPr lang="he-IL" baseline="0" dirty="0"/>
              <a:t>נותר לנו להגדיר את הקשרים בין הישויות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764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</a:t>
            </a:r>
            <a:r>
              <a:rPr lang="he-IL" dirty="0" err="1"/>
              <a:t>יישות</a:t>
            </a:r>
            <a:r>
              <a:rPr lang="he-IL" dirty="0"/>
              <a:t> מציירים במלבן עם שם</a:t>
            </a:r>
            <a:r>
              <a:rPr lang="he-IL" baseline="0" dirty="0"/>
              <a:t> הישות בכותרת.</a:t>
            </a:r>
          </a:p>
          <a:p>
            <a:r>
              <a:rPr lang="he-IL" baseline="0" dirty="0"/>
              <a:t>תכונות המפתח מסומנות ב-#</a:t>
            </a:r>
          </a:p>
          <a:p>
            <a:r>
              <a:rPr lang="he-IL" baseline="0" dirty="0"/>
              <a:t>תכונות חובה מסומנות ב-*</a:t>
            </a:r>
          </a:p>
          <a:p>
            <a:r>
              <a:rPr lang="he-IL" baseline="0" dirty="0"/>
              <a:t>על קו הקשר כותבים ליד כל ישות את מהות הקשר (לא חובה) </a:t>
            </a:r>
          </a:p>
          <a:p>
            <a:endParaRPr lang="he-IL" baseline="0" dirty="0"/>
          </a:p>
          <a:p>
            <a:r>
              <a:rPr lang="he-IL" baseline="0" dirty="0"/>
              <a:t>הנקודות הן סתם!!!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51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בכיתה אחת יכולים להיות 0 עד מקסימום 30 סטודנטים.</a:t>
            </a:r>
          </a:p>
          <a:p>
            <a:r>
              <a:rPr lang="he-IL" dirty="0"/>
              <a:t>נסמן קו מקווקוו המצביע על זה שהקשר לא</a:t>
            </a:r>
            <a:r>
              <a:rPr lang="he-IL" baseline="0" dirty="0"/>
              <a:t> חייב להתקיים, כלומר בכיתה לא חייבים להיות סטודנטים בכלל.</a:t>
            </a:r>
          </a:p>
          <a:p>
            <a:r>
              <a:rPr lang="he-IL" baseline="0" dirty="0"/>
              <a:t>קו רצוף מציין שהישות חייבת להשתתף בקשר.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2873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לכל</a:t>
            </a:r>
            <a:r>
              <a:rPr lang="he-IL" baseline="0" dirty="0"/>
              <a:t> לקוח יש לפחות רשומה אחת בטבלה של מרצפות ללקוח</a:t>
            </a:r>
            <a:r>
              <a:rPr lang="he-IL" baseline="0" dirty="0" smtClean="0"/>
              <a:t>. (?? אבל כתוב למטה שלא חייב להיות??)</a:t>
            </a:r>
            <a:endParaRPr lang="he-IL" baseline="0" dirty="0"/>
          </a:p>
          <a:p>
            <a:r>
              <a:rPr lang="he-IL" baseline="0" dirty="0"/>
              <a:t>ואם נמחק את הלקוח </a:t>
            </a:r>
            <a:r>
              <a:rPr lang="en-US" baseline="0" dirty="0"/>
              <a:t>X</a:t>
            </a:r>
            <a:r>
              <a:rPr lang="he-IL" baseline="0" dirty="0"/>
              <a:t> גם כל הרשומות המתאימות שלו בטבלה מרצפות ללקוח ימחקו- כי אין להם משמעות ללא הלקוח.</a:t>
            </a:r>
          </a:p>
          <a:p>
            <a:r>
              <a:rPr lang="he-IL" baseline="0" dirty="0"/>
              <a:t>הישות מרצפות ללקוח יש תלות קיומית עם הישות לקוחות כי אין להם זכות קיום ללא טבלת לקוח</a:t>
            </a:r>
          </a:p>
          <a:p>
            <a:endParaRPr lang="he-IL" baseline="0" dirty="0"/>
          </a:p>
          <a:p>
            <a:r>
              <a:rPr lang="he-IL" baseline="0" dirty="0"/>
              <a:t>ישנו קו מרוסק כי יכול להיות מצב שהוספתי לקוח והוא עדיין לא ביצע רכישה בפועל ולכן אין לו רשומות מתאימות בטבלת מרצפות ללקוח.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7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נניח</a:t>
            </a:r>
            <a:r>
              <a:rPr lang="he-IL" baseline="0" dirty="0"/>
              <a:t> חברת הסעות שיש לה מס' קווים ומס' נהגים.</a:t>
            </a:r>
          </a:p>
          <a:p>
            <a:r>
              <a:rPr lang="he-IL" baseline="0" dirty="0"/>
              <a:t>כל קו יכול להתבצע על ידי כל אחד מהנהגים, וכל נהג יכול לפעול במספר קוים.</a:t>
            </a:r>
          </a:p>
          <a:p>
            <a:r>
              <a:rPr lang="he-IL" baseline="0" dirty="0"/>
              <a:t>מכיוון שהקשר הוא רבים לרבים</a:t>
            </a:r>
          </a:p>
          <a:p>
            <a:r>
              <a:rPr lang="he-IL" baseline="0" dirty="0"/>
              <a:t>יש להוסיף ישות מקשרת- היא גם תהפוך את הקשרים לאחד לרבים וגם נוכל להוסיף בישות הקשר תכונות נוספות כמו תאריך ושעת היציאה, סכום הכנסות הנסיעה ועוד.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973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אז הוספנו את</a:t>
            </a:r>
            <a:r>
              <a:rPr lang="he-IL" baseline="0" dirty="0"/>
              <a:t> הטבלה כמו שצריך.</a:t>
            </a:r>
          </a:p>
          <a:p>
            <a:r>
              <a:rPr lang="he-IL" baseline="0" dirty="0"/>
              <a:t>שימו לב שגם הוספנו </a:t>
            </a:r>
            <a:r>
              <a:rPr lang="en-US" baseline="0" dirty="0" err="1"/>
              <a:t>uid</a:t>
            </a:r>
            <a:r>
              <a:rPr lang="en-US" baseline="0" dirty="0"/>
              <a:t> bar</a:t>
            </a:r>
            <a:r>
              <a:rPr lang="he-IL" baseline="0" dirty="0"/>
              <a:t> </a:t>
            </a:r>
            <a:r>
              <a:rPr lang="he-IL" baseline="0" dirty="0" err="1"/>
              <a:t>מכיון</a:t>
            </a:r>
            <a:r>
              <a:rPr lang="he-IL" baseline="0" dirty="0"/>
              <a:t> שלא יכול להיות נהג לקו שאינו קיים, או נהג לא קיים לקו 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78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קש</a:t>
            </a:r>
            <a:r>
              <a:rPr lang="he-IL" baseline="0" dirty="0"/>
              <a:t>ר רקורסיבי יכול להופיע אך ורק אם שתי הקבוצות המסתתרות בקשר (כמו עובדים ומנהלים) זהות לחלוטין, כלומר מכילות אותן תכונות בדיוק.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13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45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45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צורה</a:t>
            </a:r>
            <a:r>
              <a:rPr lang="he-IL" baseline="0" dirty="0"/>
              <a:t> </a:t>
            </a:r>
            <a:r>
              <a:rPr lang="he-IL" baseline="0" dirty="0" err="1"/>
              <a:t>למדל</a:t>
            </a:r>
            <a:r>
              <a:rPr lang="he-IL" baseline="0" dirty="0"/>
              <a:t> את החלק התפיסתי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523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הסימון קשת בתרשים מציין שיכול להתקיים רק אחד מתוך כלל הקשרים הנחתכים</a:t>
            </a:r>
            <a:r>
              <a:rPr lang="he-IL" baseline="0" dirty="0"/>
              <a:t> ע"י הקשת:</a:t>
            </a:r>
          </a:p>
          <a:p>
            <a:r>
              <a:rPr lang="he-IL" baseline="0" dirty="0"/>
              <a:t>בעל חשבון בנק יכול להיות או לקוח פרטי או לקוח עסקי</a:t>
            </a:r>
          </a:p>
          <a:p>
            <a:r>
              <a:rPr lang="he-IL" baseline="0" dirty="0"/>
              <a:t>ללקוח פרטי עשוי להיות חשבון בנק אחד או יותר וגם ללקוח עסקי עשוי להיות חשבון בנק אחד או יותר.</a:t>
            </a:r>
            <a:endParaRPr lang="he-IL" dirty="0"/>
          </a:p>
          <a:p>
            <a:r>
              <a:rPr lang="he-IL" dirty="0"/>
              <a:t>בדוגמא זו הקשת מסמנת קשר</a:t>
            </a:r>
            <a:r>
              <a:rPr lang="he-IL" baseline="0" dirty="0"/>
              <a:t> של 'או' בין חשבון בנק ללקוח פרטי ובין חשבון בנק ללקוח עסקי. הקשת אינה עוברת על הקשר עם סניפים, ולכן הישות סניפים מקושרת באופן קבוע לחשבונות בנק, בלי קשר לקשת.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345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הייתי רוצה לקבל</a:t>
            </a:r>
            <a:r>
              <a:rPr lang="he-IL" baseline="0" dirty="0"/>
              <a:t> את כל רשימת התפקידים שעובד מסוים עשה בארגון לא הייתי יכולה כי פה שמור לי רק את התפקיד הנוכחי</a:t>
            </a:r>
          </a:p>
          <a:p>
            <a:r>
              <a:rPr lang="he-IL" baseline="0" dirty="0"/>
              <a:t>בשביל זה צריך לעשות טבלת תפקידים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330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למה אין תאריך סיום??</a:t>
            </a:r>
          </a:p>
          <a:p>
            <a:endParaRPr lang="he-IL" dirty="0"/>
          </a:p>
          <a:p>
            <a:r>
              <a:rPr lang="he-IL" dirty="0"/>
              <a:t>כמובן שזה עדיין לא מנורמל כי לזה צריך להוסיף</a:t>
            </a:r>
            <a:r>
              <a:rPr lang="he-IL" baseline="0" dirty="0"/>
              <a:t> טבלת קשר של מטה </a:t>
            </a:r>
            <a:r>
              <a:rPr lang="he-IL" baseline="0" dirty="0" err="1"/>
              <a:t>דטה</a:t>
            </a:r>
            <a:r>
              <a:rPr lang="he-IL" baseline="0" dirty="0"/>
              <a:t> של תפקידים</a:t>
            </a:r>
          </a:p>
          <a:p>
            <a:r>
              <a:rPr lang="he-IL" baseline="0" dirty="0"/>
              <a:t>ושם הטבלה הזאת זה תפקידים לעובד.</a:t>
            </a:r>
          </a:p>
          <a:p>
            <a:endParaRPr lang="he-IL" baseline="0" dirty="0"/>
          </a:p>
          <a:p>
            <a:r>
              <a:rPr lang="he-IL" dirty="0"/>
              <a:t>למה יש לי את</a:t>
            </a:r>
            <a:r>
              <a:rPr lang="he-IL" baseline="0" dirty="0"/>
              <a:t> ב-</a:t>
            </a:r>
            <a:r>
              <a:rPr lang="en-US" baseline="0" dirty="0" err="1"/>
              <a:t>uid</a:t>
            </a:r>
            <a:r>
              <a:rPr lang="en-US" baseline="0" dirty="0"/>
              <a:t> bar</a:t>
            </a:r>
            <a:r>
              <a:rPr lang="he-IL" baseline="0" dirty="0"/>
              <a:t>?</a:t>
            </a:r>
          </a:p>
          <a:p>
            <a:r>
              <a:rPr lang="he-IL" baseline="0" dirty="0"/>
              <a:t>כי אין משמעות לרשומות עובד בטבלה תפקידים לעובד אם אותו עובד לא קיים בטבלת עובדים</a:t>
            </a:r>
          </a:p>
          <a:p>
            <a:endParaRPr lang="he-IL" baseline="0" dirty="0"/>
          </a:p>
          <a:p>
            <a:r>
              <a:rPr lang="he-IL" baseline="0" dirty="0"/>
              <a:t>ככה אפשר לשמור כל סוג של היסטוריה- מחירים שמשתנים לאורך זמן, משכורות, וכו' </a:t>
            </a:r>
            <a:r>
              <a:rPr lang="he-IL" baseline="0" dirty="0" err="1"/>
              <a:t>וכו</a:t>
            </a:r>
            <a:r>
              <a:rPr lang="he-IL" baseline="0" dirty="0"/>
              <a:t>'.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1201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9427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התכונה</a:t>
            </a:r>
            <a:r>
              <a:rPr lang="he-IL" baseline="0" dirty="0"/>
              <a:t> ילדים לא עונה על התנאי של </a:t>
            </a:r>
            <a:r>
              <a:rPr lang="he-IL" baseline="0" dirty="0" err="1"/>
              <a:t>הנירמול</a:t>
            </a:r>
            <a:r>
              <a:rPr lang="he-IL" baseline="0" dirty="0"/>
              <a:t> הראשון כי יכולים להופיע שם יותר מילד אחד .</a:t>
            </a:r>
          </a:p>
          <a:p>
            <a:r>
              <a:rPr lang="he-IL" baseline="0" dirty="0"/>
              <a:t>הפתרון הוא הפרדת כל תכונה שעשויה לקבל קבוצת ערכים לקבוצה נפרדת.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926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לעובד יכול להיות</a:t>
            </a:r>
            <a:r>
              <a:rPr lang="he-IL" baseline="0" dirty="0"/>
              <a:t> ילד אחד או יותר. יכול להיות שגם לא יהיו לו ילדים בכלל.</a:t>
            </a:r>
          </a:p>
          <a:p>
            <a:r>
              <a:rPr lang="en-US" baseline="0" dirty="0"/>
              <a:t>UID</a:t>
            </a:r>
            <a:r>
              <a:rPr lang="he-IL" baseline="0" dirty="0"/>
              <a:t> </a:t>
            </a:r>
            <a:r>
              <a:rPr lang="en-US" baseline="0" dirty="0"/>
              <a:t>BAR</a:t>
            </a:r>
            <a:r>
              <a:rPr lang="he-IL" baseline="0" dirty="0"/>
              <a:t>- יש תלות קיומית בין 2 הישויות-ישות ילדי עובדים תלויה בישות עובד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66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המפתח</a:t>
            </a:r>
            <a:r>
              <a:rPr lang="he-IL" baseline="0" dirty="0"/>
              <a:t> מורכב מקוד מחלקה ומקוד פרויקט- כל מחלקה עושה לעצמה את </a:t>
            </a:r>
            <a:r>
              <a:rPr lang="he-IL" baseline="0" dirty="0" err="1"/>
              <a:t>המיספורים</a:t>
            </a:r>
            <a:r>
              <a:rPr lang="he-IL" baseline="0" dirty="0"/>
              <a:t> של הפרויקטים ולכן בשביל למנוע חזרות צריך להוסיף למס' את קוד המחלקה.</a:t>
            </a:r>
          </a:p>
          <a:p>
            <a:r>
              <a:rPr lang="he-IL" baseline="0" dirty="0"/>
              <a:t>עכשיו נבדוק אם השדות האחרים עונים על רמת נרמול שניה- בתכונה שם פרויקט נגזר מכל המפתח. התכונה שם מחלקה- לא נגזר מכל המפתח אלא רק מקוד המחלקה ולכן זה לא מנורמל. מה נעשה??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452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העברנו</a:t>
            </a:r>
            <a:r>
              <a:rPr lang="he-IL" baseline="0" dirty="0"/>
              <a:t> את שם המחלקה לטבלה חדשה בשביל שיהיה מנורמל גם לפי השיטה </a:t>
            </a:r>
            <a:r>
              <a:rPr lang="he-IL" baseline="0" dirty="0" err="1"/>
              <a:t>השניה</a:t>
            </a:r>
            <a:r>
              <a:rPr lang="he-IL" baseline="0" dirty="0"/>
              <a:t>.</a:t>
            </a:r>
          </a:p>
          <a:p>
            <a:endParaRPr lang="en-US" dirty="0"/>
          </a:p>
          <a:p>
            <a:r>
              <a:rPr lang="he-IL" dirty="0"/>
              <a:t>לכל מחלקה</a:t>
            </a:r>
            <a:r>
              <a:rPr lang="he-IL" baseline="0" dirty="0"/>
              <a:t> עשויים להיות כמה פרויקטים</a:t>
            </a:r>
          </a:p>
          <a:p>
            <a:r>
              <a:rPr lang="he-IL" baseline="0" dirty="0"/>
              <a:t>פרויקט אינו תלוי בקשר קיומי למחלקה, אך צריך להיות משויך למחלקה- לכן יש </a:t>
            </a:r>
            <a:r>
              <a:rPr lang="he-IL" baseline="0"/>
              <a:t>קן מקוקו ליד המחלקה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509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מנורמל </a:t>
            </a:r>
            <a:r>
              <a:rPr lang="he-IL" dirty="0" smtClean="0"/>
              <a:t>לפי</a:t>
            </a:r>
            <a:r>
              <a:rPr lang="en-US" dirty="0" smtClean="0"/>
              <a:t>NF1-</a:t>
            </a:r>
            <a:r>
              <a:rPr lang="en-US" baseline="0" dirty="0" smtClean="0"/>
              <a:t> </a:t>
            </a:r>
            <a:r>
              <a:rPr lang="he-IL" baseline="0" dirty="0" smtClean="0"/>
              <a:t> </a:t>
            </a:r>
            <a:r>
              <a:rPr lang="he-IL" baseline="0" dirty="0"/>
              <a:t>- כי כל תכונה יכולה להכיל ערך אחד בלבד וגם אין תכונה מחושבת</a:t>
            </a:r>
          </a:p>
          <a:p>
            <a:r>
              <a:rPr lang="he-IL" baseline="0" dirty="0"/>
              <a:t>מנורמל לפי </a:t>
            </a:r>
            <a:r>
              <a:rPr lang="en-US" baseline="0" dirty="0"/>
              <a:t>NF</a:t>
            </a:r>
            <a:r>
              <a:rPr lang="he-IL" baseline="0" dirty="0"/>
              <a:t>2 – כי כל תכונה שאינה מפתח תלויה בכל המפתח</a:t>
            </a:r>
          </a:p>
          <a:p>
            <a:r>
              <a:rPr lang="he-IL" baseline="0" dirty="0"/>
              <a:t>עכשיו נבדוק </a:t>
            </a:r>
            <a:r>
              <a:rPr lang="he-IL" baseline="0" dirty="0" err="1"/>
              <a:t>נירמול</a:t>
            </a:r>
            <a:r>
              <a:rPr lang="he-IL" baseline="0" dirty="0"/>
              <a:t> לפי </a:t>
            </a:r>
            <a:r>
              <a:rPr lang="en-US" baseline="0" dirty="0"/>
              <a:t>NF</a:t>
            </a:r>
            <a:r>
              <a:rPr lang="he-IL" baseline="0" dirty="0"/>
              <a:t>3- </a:t>
            </a:r>
          </a:p>
          <a:p>
            <a:r>
              <a:rPr lang="he-IL" baseline="0" dirty="0"/>
              <a:t>התכונה שם פרטי תלויה בכל המפתח ואך ורק במפתח</a:t>
            </a:r>
          </a:p>
          <a:p>
            <a:r>
              <a:rPr lang="he-IL" baseline="0" dirty="0"/>
              <a:t>התכונה שם משפחה תלויה בכל המפתח ואך ורק במפתח</a:t>
            </a:r>
          </a:p>
          <a:p>
            <a:r>
              <a:rPr lang="he-IL" baseline="0" dirty="0"/>
              <a:t>תכונה מס' מחלקה תלויה בכל המפתח ואך ורק במפתח כיון שאם מקבלים מס' עובד אפשר להגיד באיזו מחלקה הוא עובד.</a:t>
            </a:r>
          </a:p>
          <a:p>
            <a:r>
              <a:rPr lang="he-IL" baseline="0" dirty="0"/>
              <a:t>התכונה שם מחלקה תלויה גם היא בכל המפתח, אבל היא לא תלויה אך ורק במפתח! היא גם תלויה במס' המחלקה ולכן יש לפצל את הישות הזאת ל-2 ישויות:</a:t>
            </a:r>
          </a:p>
          <a:p>
            <a:r>
              <a:rPr lang="he-IL" baseline="0" dirty="0"/>
              <a:t>עובדים ומחלקות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206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072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ציונים</a:t>
            </a:r>
            <a:r>
              <a:rPr lang="he-IL" baseline="0" dirty="0"/>
              <a:t> ומכללה הם לא ישויות</a:t>
            </a:r>
          </a:p>
          <a:p>
            <a:r>
              <a:rPr lang="he-IL" baseline="0" dirty="0"/>
              <a:t>תלמידים בקורסים הם לא </a:t>
            </a:r>
            <a:r>
              <a:rPr lang="he-IL" baseline="0" dirty="0" smtClean="0"/>
              <a:t>יישויות </a:t>
            </a:r>
            <a:r>
              <a:rPr lang="he-IL" baseline="0" dirty="0"/>
              <a:t>אלא טבלת קשר</a:t>
            </a:r>
          </a:p>
          <a:p>
            <a:endParaRPr lang="he-IL" baseline="0" dirty="0"/>
          </a:p>
          <a:p>
            <a:r>
              <a:rPr lang="he-IL" baseline="0" dirty="0"/>
              <a:t>מה פה ישות חזקה ומה ישות חלשה?</a:t>
            </a:r>
          </a:p>
          <a:p>
            <a:r>
              <a:rPr lang="he-IL" baseline="0" dirty="0"/>
              <a:t>כולם חזקות חוץ מציונים בקורס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445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NF1 </a:t>
            </a:r>
            <a:r>
              <a:rPr lang="he-IL" dirty="0"/>
              <a:t>– שם מרכז אינו מכיל קבוצת ערכים</a:t>
            </a:r>
            <a:r>
              <a:rPr lang="he-IL" baseline="0" dirty="0"/>
              <a:t> וגם אין שדה מחושב.</a:t>
            </a:r>
          </a:p>
          <a:p>
            <a:r>
              <a:rPr lang="en-US" baseline="0" dirty="0"/>
              <a:t>NF</a:t>
            </a:r>
            <a:r>
              <a:rPr lang="he-IL" baseline="0" dirty="0"/>
              <a:t>2 – שם מרכז תלוי בקוד מחוז, קוד אזור ובשם האזור, כולם ביחד כל אחד לחוד</a:t>
            </a:r>
          </a:p>
          <a:p>
            <a:r>
              <a:rPr lang="en-US" baseline="0" dirty="0"/>
              <a:t>NF3</a:t>
            </a:r>
            <a:r>
              <a:rPr lang="he-IL" baseline="0" dirty="0"/>
              <a:t>- אין תכונות נוספות שאינן המפתחות.</a:t>
            </a:r>
          </a:p>
          <a:p>
            <a:endParaRPr lang="he-IL" baseline="0" dirty="0"/>
          </a:p>
          <a:p>
            <a:r>
              <a:rPr lang="he-IL" baseline="0" dirty="0"/>
              <a:t>שם אזור הוא חלק מהמפתח והוא תלוי בשדה אחד במפתח- בקוד אזור ולכן צריך לנרמל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09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הקשר</a:t>
            </a:r>
            <a:r>
              <a:rPr lang="he-IL" baseline="0" dirty="0"/>
              <a:t> בין סטודנט לקורס הוא קשר של רבים לרבים</a:t>
            </a:r>
          </a:p>
          <a:p>
            <a:r>
              <a:rPr lang="he-IL" baseline="0" dirty="0"/>
              <a:t>על כן הוספנו בשלב התפיסתי את הישות הרשמה</a:t>
            </a:r>
          </a:p>
          <a:p>
            <a:r>
              <a:rPr lang="he-IL" baseline="0" dirty="0"/>
              <a:t>כך גם נוכל לשמור על פרטים נוספים על הרישום של כל סטודנט</a:t>
            </a:r>
          </a:p>
          <a:p>
            <a:r>
              <a:rPr lang="he-IL" baseline="0" dirty="0"/>
              <a:t>שים לב שקבוצת הישויות הרשמה לא מכילה מפתחות</a:t>
            </a:r>
          </a:p>
          <a:p>
            <a:endParaRPr lang="he-IL" baseline="0" dirty="0"/>
          </a:p>
          <a:p>
            <a:r>
              <a:rPr lang="he-IL" baseline="0" dirty="0"/>
              <a:t>כשנעבור לטבלאות נוסיף לטבלת הרשמה את המפתחות של טבלת </a:t>
            </a:r>
            <a:r>
              <a:rPr lang="he-IL" baseline="0" dirty="0" err="1"/>
              <a:t>סטונדטים</a:t>
            </a:r>
            <a:r>
              <a:rPr lang="he-IL" baseline="0" dirty="0"/>
              <a:t> וטבלת קורסים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3172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המפתח הזר שהוספנו לעולם לא יהיה </a:t>
            </a:r>
            <a:r>
              <a:rPr lang="en-US" dirty="0"/>
              <a:t>NN</a:t>
            </a:r>
            <a:r>
              <a:rPr lang="he-IL" dirty="0"/>
              <a:t>. למה??</a:t>
            </a:r>
          </a:p>
          <a:p>
            <a:r>
              <a:rPr lang="he-IL" dirty="0"/>
              <a:t>כי יש את מקרי הקצה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925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</a:t>
            </a:r>
            <a:r>
              <a:rPr lang="he-IL" baseline="0" dirty="0"/>
              <a:t> היתרון של השיטה הזאת על פני השיטה המפורשת?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66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056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תחילה</a:t>
            </a:r>
            <a:r>
              <a:rPr lang="he-IL" baseline="0" dirty="0"/>
              <a:t> נאחד את </a:t>
            </a:r>
            <a:r>
              <a:rPr lang="he-IL" baseline="0" dirty="0" err="1"/>
              <a:t>יישות</a:t>
            </a:r>
            <a:r>
              <a:rPr lang="he-IL" baseline="0" dirty="0"/>
              <a:t> על ותת ישויות תוך שמירה על  הקשרים </a:t>
            </a:r>
            <a:r>
              <a:rPr lang="he-IL" baseline="0" dirty="0" err="1"/>
              <a:t>בינהם</a:t>
            </a:r>
            <a:endParaRPr lang="he-IL" baseline="0" dirty="0"/>
          </a:p>
          <a:p>
            <a:endParaRPr lang="he-IL" baseline="0" dirty="0"/>
          </a:p>
          <a:p>
            <a:r>
              <a:rPr lang="he-IL" baseline="0" dirty="0"/>
              <a:t>תכונות תת הישויות נהפכו לרשות, כי כל עובד יהיה או יועץ או עובד קבוע</a:t>
            </a:r>
          </a:p>
          <a:p>
            <a:r>
              <a:rPr lang="he-IL" baseline="0" dirty="0"/>
              <a:t>בנוסף, הקשור בין יועצים לאיגודים נהפך לקשר של כל ישות עובדים – לכן הקשר הפך לאופציונלי משני הכיוונים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70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746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מה שהיה</a:t>
            </a:r>
            <a:r>
              <a:rPr lang="he-IL" baseline="0" dirty="0"/>
              <a:t> לנו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74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338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תחילה</a:t>
            </a:r>
            <a:r>
              <a:rPr lang="he-IL" baseline="0" dirty="0"/>
              <a:t> נאחד את </a:t>
            </a:r>
            <a:r>
              <a:rPr lang="he-IL" baseline="0" dirty="0" err="1"/>
              <a:t>יישות</a:t>
            </a:r>
            <a:r>
              <a:rPr lang="he-IL" baseline="0" dirty="0"/>
              <a:t> על ותת ישויות תוך שמירה על  הקשרים </a:t>
            </a:r>
            <a:r>
              <a:rPr lang="he-IL" baseline="0" dirty="0" err="1"/>
              <a:t>בינהם</a:t>
            </a:r>
            <a:endParaRPr lang="he-IL" baseline="0" dirty="0"/>
          </a:p>
          <a:p>
            <a:endParaRPr lang="he-IL" baseline="0" dirty="0"/>
          </a:p>
          <a:p>
            <a:r>
              <a:rPr lang="he-IL" baseline="0" dirty="0"/>
              <a:t>תכונות תת הישויות נהפכו לרשות, כי כל עובד יהיה או יועץ או עובד קבוע</a:t>
            </a:r>
          </a:p>
          <a:p>
            <a:r>
              <a:rPr lang="he-IL" baseline="0" dirty="0"/>
              <a:t>בנוסף, הקשור בין יועצים לאיגודים נהפך לקשר של כל ישות עובדים – לכן הקשר הפך לאופציונלי משני הכיוונים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75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746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יתרונות:</a:t>
            </a:r>
          </a:p>
          <a:p>
            <a:r>
              <a:rPr lang="he-IL" dirty="0"/>
              <a:t>אפשר</a:t>
            </a:r>
            <a:r>
              <a:rPr lang="he-IL" baseline="0" dirty="0"/>
              <a:t> ליישם </a:t>
            </a:r>
            <a:r>
              <a:rPr lang="en-US" baseline="0" dirty="0"/>
              <a:t>NN</a:t>
            </a:r>
            <a:r>
              <a:rPr lang="he-IL" baseline="0" dirty="0"/>
              <a:t> ואין צורך לוגיקה מיוחדת בשביל הפרדת הישויות</a:t>
            </a:r>
          </a:p>
          <a:p>
            <a:endParaRPr lang="he-IL" baseline="0" dirty="0"/>
          </a:p>
          <a:p>
            <a:r>
              <a:rPr lang="he-IL" baseline="0" dirty="0"/>
              <a:t>חסרונות:</a:t>
            </a:r>
          </a:p>
          <a:p>
            <a:r>
              <a:rPr lang="he-IL" baseline="0" dirty="0"/>
              <a:t>בשביל לקבל רשימה של כל העובדים צריך לעשות </a:t>
            </a:r>
            <a:r>
              <a:rPr lang="en-US" baseline="0" dirty="0"/>
              <a:t>union</a:t>
            </a:r>
            <a:r>
              <a:rPr lang="he-IL" baseline="0" dirty="0"/>
              <a:t> וזה פקודה יקרה</a:t>
            </a:r>
          </a:p>
          <a:p>
            <a:r>
              <a:rPr lang="he-IL" baseline="0" dirty="0"/>
              <a:t>בנוסף, לעיתים יש יותר מ-2 תתי ישויות</a:t>
            </a:r>
          </a:p>
          <a:p>
            <a:r>
              <a:rPr lang="he-IL" baseline="0" dirty="0"/>
              <a:t>בנוסף, המפתח קיים ב-2 הטבלאות וצריך לוודא שאין חזרה של הערכים שלו ב-2 הטבלאות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76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6901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מה שהיה</a:t>
            </a:r>
            <a:r>
              <a:rPr lang="he-IL" baseline="0" dirty="0"/>
              <a:t> לנו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78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3382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79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74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</a:t>
            </a:r>
            <a:r>
              <a:rPr lang="he-IL" dirty="0" err="1"/>
              <a:t>יישות</a:t>
            </a:r>
            <a:r>
              <a:rPr lang="he-IL" dirty="0"/>
              <a:t> מציירים במלבן עם שם</a:t>
            </a:r>
            <a:r>
              <a:rPr lang="he-IL" baseline="0" dirty="0"/>
              <a:t> הישות בכותרת.</a:t>
            </a:r>
          </a:p>
          <a:p>
            <a:r>
              <a:rPr lang="he-IL" baseline="0" dirty="0"/>
              <a:t>תכונות המפתח מסומנות ב-#</a:t>
            </a:r>
          </a:p>
          <a:p>
            <a:r>
              <a:rPr lang="he-IL" baseline="0" dirty="0"/>
              <a:t>תכונות חובה מסומנות ב-*</a:t>
            </a:r>
          </a:p>
          <a:p>
            <a:r>
              <a:rPr lang="he-IL" baseline="0" dirty="0"/>
              <a:t>על קו הקשר כותבים ליד כל ישות את מהות הקשר (לא חובה) </a:t>
            </a:r>
          </a:p>
          <a:p>
            <a:endParaRPr lang="he-IL" baseline="0" dirty="0"/>
          </a:p>
          <a:p>
            <a:r>
              <a:rPr lang="he-IL" baseline="0" dirty="0"/>
              <a:t>הנקודות הן סתם!!!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5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7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ציונים</a:t>
            </a:r>
            <a:r>
              <a:rPr lang="he-IL" baseline="0" dirty="0"/>
              <a:t> ומכללה הם לא ישויות</a:t>
            </a:r>
          </a:p>
          <a:p>
            <a:r>
              <a:rPr lang="he-IL" baseline="0" dirty="0"/>
              <a:t>תלמידים בקורסים הם לא </a:t>
            </a:r>
            <a:r>
              <a:rPr lang="he-IL" baseline="0" dirty="0" err="1"/>
              <a:t>יישות</a:t>
            </a:r>
            <a:r>
              <a:rPr lang="he-IL" baseline="0" dirty="0"/>
              <a:t> אלא טבלת קשר</a:t>
            </a:r>
          </a:p>
          <a:p>
            <a:endParaRPr lang="he-IL" baseline="0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44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אחד מהם הוא </a:t>
            </a:r>
            <a:r>
              <a:rPr lang="en-US" dirty="0"/>
              <a:t>CK</a:t>
            </a:r>
            <a:r>
              <a:rPr lang="he-IL" dirty="0"/>
              <a:t> אבל בסופו של דבר ב-</a:t>
            </a:r>
            <a:r>
              <a:rPr lang="en-US" dirty="0"/>
              <a:t>DB</a:t>
            </a:r>
            <a:r>
              <a:rPr lang="he-IL" dirty="0"/>
              <a:t> צריך לבחור אחד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60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altLang="en-US" dirty="0"/>
              <a:t>דוגמא</a:t>
            </a:r>
            <a:r>
              <a:rPr lang="he-IL" altLang="en-US" baseline="0" dirty="0"/>
              <a:t> לא נכונה למפתח:</a:t>
            </a:r>
            <a:endParaRPr lang="he-IL" altLang="en-US" dirty="0"/>
          </a:p>
          <a:p>
            <a:pPr eaLnBrk="1" hangingPunct="1"/>
            <a:r>
              <a:rPr lang="he-IL" altLang="en-US" dirty="0"/>
              <a:t>1.האם ת.ז. + שם סטודנט הוא מפתח?</a:t>
            </a:r>
          </a:p>
          <a:p>
            <a:pPr lvl="1" eaLnBrk="1" hangingPunct="1"/>
            <a:r>
              <a:rPr lang="he-IL" altLang="en-US" b="1" u="sng" dirty="0"/>
              <a:t>אינו</a:t>
            </a:r>
            <a:r>
              <a:rPr lang="he-IL" altLang="en-US" dirty="0"/>
              <a:t> מפתח מכיוון שמפתח חייב להיות </a:t>
            </a:r>
            <a:r>
              <a:rPr lang="he-IL" altLang="en-US" b="1" u="sng" dirty="0"/>
              <a:t>מינימלי</a:t>
            </a:r>
            <a:r>
              <a:rPr lang="he-IL" altLang="en-US" dirty="0"/>
              <a:t>. </a:t>
            </a:r>
          </a:p>
          <a:p>
            <a:pPr eaLnBrk="1" hangingPunct="1"/>
            <a:r>
              <a:rPr lang="he-IL" altLang="en-US" dirty="0"/>
              <a:t>2. האם שם סטודנט הוא מפתח?</a:t>
            </a:r>
          </a:p>
          <a:p>
            <a:pPr lvl="1" eaLnBrk="1" hangingPunct="1"/>
            <a:r>
              <a:rPr lang="he-IL" altLang="en-US" b="1" u="sng" dirty="0"/>
              <a:t>אינו</a:t>
            </a:r>
            <a:r>
              <a:rPr lang="he-IL" altLang="en-US" dirty="0"/>
              <a:t> מפתח מכיוון שאינו מגדיר </a:t>
            </a:r>
            <a:r>
              <a:rPr lang="he-IL" altLang="en-US" b="1" u="sng" dirty="0"/>
              <a:t>באופן חד ערכי</a:t>
            </a:r>
            <a:r>
              <a:rPr lang="he-IL" altLang="en-US" dirty="0"/>
              <a:t> כל מופע אפשרי של קבוצת הישויות.</a:t>
            </a:r>
            <a:endParaRPr lang="en-US" alt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96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בכיתת</a:t>
            </a:r>
            <a:r>
              <a:rPr lang="he-IL" baseline="0" dirty="0"/>
              <a:t> לימוד המפתח הוא מורכב</a:t>
            </a:r>
          </a:p>
          <a:p>
            <a:r>
              <a:rPr lang="he-IL" baseline="0" dirty="0"/>
              <a:t>בתלמידים- מפתח פשוט</a:t>
            </a:r>
          </a:p>
          <a:p>
            <a:r>
              <a:rPr lang="he-IL" baseline="0" dirty="0"/>
              <a:t>מפתח זר- בשביל לציין את הקורסים שלומד תלמיד נצטרך לשים את המפתח של ישות קורסים בטבלת תלמידים</a:t>
            </a:r>
          </a:p>
          <a:p>
            <a:endParaRPr lang="he-IL" baseline="0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C7-21AC-4DAD-A28A-68220B77BF25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44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F5F5-12F7-4EEE-BC2E-901D0EF515AA}" type="datetime8">
              <a:rPr lang="he-IL" smtClean="0"/>
              <a:t>22 מרץ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9EC9-0558-4833-AE48-D7187FB55B4A}" type="datetime8">
              <a:rPr lang="he-IL" smtClean="0"/>
              <a:t>22 מרץ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036B-E780-47A4-B64D-945889B6EFAF}" type="datetime8">
              <a:rPr lang="he-IL" smtClean="0"/>
              <a:t>22 מרץ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6D22-22CB-4810-99A6-6EC6CA032327}" type="datetime8">
              <a:rPr lang="he-IL" smtClean="0"/>
              <a:t>22 מרץ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404-75CF-41C6-89DE-78FA4B1AD37E}" type="datetime8">
              <a:rPr lang="he-IL" smtClean="0"/>
              <a:t>22 מרץ 18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F360-F4C6-40C1-BD9C-EEDF18F2B635}" type="datetime8">
              <a:rPr lang="he-IL" smtClean="0"/>
              <a:t>22 מרץ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7008-AE10-47A3-A62C-8A0EEA9915EA}" type="datetime8">
              <a:rPr lang="he-IL" smtClean="0"/>
              <a:t>22 מרץ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F32F-A629-4E1C-A482-4357F2C6155F}" type="datetime8">
              <a:rPr lang="he-IL" smtClean="0"/>
              <a:t>22 מרץ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F855-1053-4EB5-AD6B-09A48FC48CF6}" type="datetime8">
              <a:rPr lang="he-IL" smtClean="0"/>
              <a:t>22 מרץ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02A-6B51-4B8E-BC8E-48B48F5C34E6}" type="datetime8">
              <a:rPr lang="he-IL" smtClean="0"/>
              <a:t>22 מרץ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FFE-F34A-4ECD-A945-943BF895CC85}" type="datetime8">
              <a:rPr lang="he-IL" smtClean="0"/>
              <a:t>22 מרץ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992A0FF-3387-4F0A-A817-D5269FE23CB2}" type="datetime8">
              <a:rPr lang="he-IL" smtClean="0"/>
              <a:t>22 מרץ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C962D3-B036-4B31-B6B1-331208B1A10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1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13" Type="http://schemas.openxmlformats.org/officeDocument/2006/relationships/diagramData" Target="../diagrams/data23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17" Type="http://schemas.microsoft.com/office/2007/relationships/diagramDrawing" Target="../diagrams/drawing23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Relationship Id="rId14" Type="http://schemas.openxmlformats.org/officeDocument/2006/relationships/diagramLayout" Target="../diagrams/layout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microsoft.com/office/2007/relationships/diagramDrawing" Target="../diagrams/drawing2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11" Type="http://schemas.openxmlformats.org/officeDocument/2006/relationships/diagramColors" Target="../diagrams/colors28.xml"/><Relationship Id="rId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8.xml"/><Relationship Id="rId4" Type="http://schemas.openxmlformats.org/officeDocument/2006/relationships/diagramLayout" Target="../diagrams/layout27.xml"/><Relationship Id="rId9" Type="http://schemas.openxmlformats.org/officeDocument/2006/relationships/diagramLayout" Target="../diagrams/layout2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13" Type="http://schemas.openxmlformats.org/officeDocument/2006/relationships/diagramData" Target="../diagrams/data31.xml"/><Relationship Id="rId18" Type="http://schemas.openxmlformats.org/officeDocument/2006/relationships/diagramData" Target="../diagrams/data32.xml"/><Relationship Id="rId3" Type="http://schemas.openxmlformats.org/officeDocument/2006/relationships/diagramData" Target="../diagrams/data29.xml"/><Relationship Id="rId21" Type="http://schemas.openxmlformats.org/officeDocument/2006/relationships/diagramColors" Target="../diagrams/colors32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17" Type="http://schemas.microsoft.com/office/2007/relationships/diagramDrawing" Target="../diagrams/drawing31.xml"/><Relationship Id="rId2" Type="http://schemas.openxmlformats.org/officeDocument/2006/relationships/notesSlide" Target="../notesSlides/notesSlide19.xml"/><Relationship Id="rId16" Type="http://schemas.openxmlformats.org/officeDocument/2006/relationships/diagramColors" Target="../diagrams/colors31.xml"/><Relationship Id="rId20" Type="http://schemas.openxmlformats.org/officeDocument/2006/relationships/diagramQuickStyle" Target="../diagrams/quickStyl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5" Type="http://schemas.openxmlformats.org/officeDocument/2006/relationships/diagramQuickStyle" Target="../diagrams/quickStyle31.xml"/><Relationship Id="rId10" Type="http://schemas.openxmlformats.org/officeDocument/2006/relationships/diagramQuickStyle" Target="../diagrams/quickStyle30.xml"/><Relationship Id="rId19" Type="http://schemas.openxmlformats.org/officeDocument/2006/relationships/diagramLayout" Target="../diagrams/layout32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Relationship Id="rId14" Type="http://schemas.openxmlformats.org/officeDocument/2006/relationships/diagramLayout" Target="../diagrams/layout31.xml"/><Relationship Id="rId22" Type="http://schemas.microsoft.com/office/2007/relationships/diagramDrawing" Target="../diagrams/drawing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4.xml"/><Relationship Id="rId13" Type="http://schemas.openxmlformats.org/officeDocument/2006/relationships/diagramData" Target="../diagrams/data35.xml"/><Relationship Id="rId18" Type="http://schemas.openxmlformats.org/officeDocument/2006/relationships/diagramData" Target="../diagrams/data36.xml"/><Relationship Id="rId3" Type="http://schemas.openxmlformats.org/officeDocument/2006/relationships/diagramData" Target="../diagrams/data33.xml"/><Relationship Id="rId21" Type="http://schemas.openxmlformats.org/officeDocument/2006/relationships/diagramColors" Target="../diagrams/colors36.xml"/><Relationship Id="rId7" Type="http://schemas.microsoft.com/office/2007/relationships/diagramDrawing" Target="../diagrams/drawing33.xml"/><Relationship Id="rId12" Type="http://schemas.microsoft.com/office/2007/relationships/diagramDrawing" Target="../diagrams/drawing34.xml"/><Relationship Id="rId17" Type="http://schemas.microsoft.com/office/2007/relationships/diagramDrawing" Target="../diagrams/drawing35.xml"/><Relationship Id="rId2" Type="http://schemas.openxmlformats.org/officeDocument/2006/relationships/notesSlide" Target="../notesSlides/notesSlide20.xml"/><Relationship Id="rId16" Type="http://schemas.openxmlformats.org/officeDocument/2006/relationships/diagramColors" Target="../diagrams/colors35.xml"/><Relationship Id="rId20" Type="http://schemas.openxmlformats.org/officeDocument/2006/relationships/diagramQuickStyle" Target="../diagrams/quickStyl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11" Type="http://schemas.openxmlformats.org/officeDocument/2006/relationships/diagramColors" Target="../diagrams/colors34.xml"/><Relationship Id="rId5" Type="http://schemas.openxmlformats.org/officeDocument/2006/relationships/diagramQuickStyle" Target="../diagrams/quickStyle33.xml"/><Relationship Id="rId15" Type="http://schemas.openxmlformats.org/officeDocument/2006/relationships/diagramQuickStyle" Target="../diagrams/quickStyle35.xml"/><Relationship Id="rId10" Type="http://schemas.openxmlformats.org/officeDocument/2006/relationships/diagramQuickStyle" Target="../diagrams/quickStyle34.xml"/><Relationship Id="rId19" Type="http://schemas.openxmlformats.org/officeDocument/2006/relationships/diagramLayout" Target="../diagrams/layout36.xml"/><Relationship Id="rId4" Type="http://schemas.openxmlformats.org/officeDocument/2006/relationships/diagramLayout" Target="../diagrams/layout33.xml"/><Relationship Id="rId9" Type="http://schemas.openxmlformats.org/officeDocument/2006/relationships/diagramLayout" Target="../diagrams/layout34.xml"/><Relationship Id="rId14" Type="http://schemas.openxmlformats.org/officeDocument/2006/relationships/diagramLayout" Target="../diagrams/layout35.xml"/><Relationship Id="rId22" Type="http://schemas.microsoft.com/office/2007/relationships/diagramDrawing" Target="../diagrams/drawing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9.xml"/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12" Type="http://schemas.microsoft.com/office/2007/relationships/diagramDrawing" Target="../diagrams/drawing3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11" Type="http://schemas.openxmlformats.org/officeDocument/2006/relationships/diagramColors" Target="../diagrams/colors39.xml"/><Relationship Id="rId5" Type="http://schemas.openxmlformats.org/officeDocument/2006/relationships/diagramQuickStyle" Target="../diagrams/quickStyle38.xml"/><Relationship Id="rId10" Type="http://schemas.openxmlformats.org/officeDocument/2006/relationships/diagramQuickStyle" Target="../diagrams/quickStyle39.xml"/><Relationship Id="rId4" Type="http://schemas.openxmlformats.org/officeDocument/2006/relationships/diagramLayout" Target="../diagrams/layout38.xml"/><Relationship Id="rId9" Type="http://schemas.openxmlformats.org/officeDocument/2006/relationships/diagramLayout" Target="../diagrams/layout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3.xml"/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12" Type="http://schemas.microsoft.com/office/2007/relationships/diagramDrawing" Target="../diagrams/drawing4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11" Type="http://schemas.openxmlformats.org/officeDocument/2006/relationships/diagramColors" Target="../diagrams/colors43.xml"/><Relationship Id="rId5" Type="http://schemas.openxmlformats.org/officeDocument/2006/relationships/diagramQuickStyle" Target="../diagrams/quickStyle42.xml"/><Relationship Id="rId10" Type="http://schemas.openxmlformats.org/officeDocument/2006/relationships/diagramQuickStyle" Target="../diagrams/quickStyle43.xml"/><Relationship Id="rId4" Type="http://schemas.openxmlformats.org/officeDocument/2006/relationships/diagramLayout" Target="../diagrams/layout42.xml"/><Relationship Id="rId9" Type="http://schemas.openxmlformats.org/officeDocument/2006/relationships/diagramLayout" Target="../diagrams/layout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4.xml"/><Relationship Id="rId7" Type="http://schemas.microsoft.com/office/2007/relationships/diagramDrawing" Target="../diagrams/drawing4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6.xml"/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12" Type="http://schemas.microsoft.com/office/2007/relationships/diagramDrawing" Target="../diagrams/drawing4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11" Type="http://schemas.openxmlformats.org/officeDocument/2006/relationships/diagramColors" Target="../diagrams/colors46.xml"/><Relationship Id="rId5" Type="http://schemas.openxmlformats.org/officeDocument/2006/relationships/diagramQuickStyle" Target="../diagrams/quickStyle45.xml"/><Relationship Id="rId10" Type="http://schemas.openxmlformats.org/officeDocument/2006/relationships/diagramQuickStyle" Target="../diagrams/quickStyle46.xml"/><Relationship Id="rId4" Type="http://schemas.openxmlformats.org/officeDocument/2006/relationships/diagramLayout" Target="../diagrams/layout45.xml"/><Relationship Id="rId9" Type="http://schemas.openxmlformats.org/officeDocument/2006/relationships/diagramLayout" Target="../diagrams/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7.xml"/><Relationship Id="rId7" Type="http://schemas.microsoft.com/office/2007/relationships/diagramDrawing" Target="../diagrams/drawing4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9.xml"/><Relationship Id="rId3" Type="http://schemas.openxmlformats.org/officeDocument/2006/relationships/diagramData" Target="../diagrams/data48.xml"/><Relationship Id="rId7" Type="http://schemas.microsoft.com/office/2007/relationships/diagramDrawing" Target="../diagrams/drawing48.xml"/><Relationship Id="rId12" Type="http://schemas.microsoft.com/office/2007/relationships/diagramDrawing" Target="../diagrams/drawing4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8.xml"/><Relationship Id="rId11" Type="http://schemas.openxmlformats.org/officeDocument/2006/relationships/diagramColors" Target="../diagrams/colors49.xml"/><Relationship Id="rId5" Type="http://schemas.openxmlformats.org/officeDocument/2006/relationships/diagramQuickStyle" Target="../diagrams/quickStyle48.xml"/><Relationship Id="rId10" Type="http://schemas.openxmlformats.org/officeDocument/2006/relationships/diagramQuickStyle" Target="../diagrams/quickStyle49.xml"/><Relationship Id="rId4" Type="http://schemas.openxmlformats.org/officeDocument/2006/relationships/diagramLayout" Target="../diagrams/layout48.xml"/><Relationship Id="rId9" Type="http://schemas.openxmlformats.org/officeDocument/2006/relationships/diagramLayout" Target="../diagrams/layout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0.xml"/><Relationship Id="rId7" Type="http://schemas.microsoft.com/office/2007/relationships/diagramDrawing" Target="../diagrams/drawing5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2.xml"/><Relationship Id="rId3" Type="http://schemas.openxmlformats.org/officeDocument/2006/relationships/diagramLayout" Target="../diagrams/layout51.xml"/><Relationship Id="rId7" Type="http://schemas.openxmlformats.org/officeDocument/2006/relationships/diagramData" Target="../diagrams/data52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11" Type="http://schemas.microsoft.com/office/2007/relationships/diagramDrawing" Target="../diagrams/drawing52.xml"/><Relationship Id="rId5" Type="http://schemas.openxmlformats.org/officeDocument/2006/relationships/diagramColors" Target="../diagrams/colors51.xml"/><Relationship Id="rId10" Type="http://schemas.openxmlformats.org/officeDocument/2006/relationships/diagramColors" Target="../diagrams/colors52.xml"/><Relationship Id="rId4" Type="http://schemas.openxmlformats.org/officeDocument/2006/relationships/diagramQuickStyle" Target="../diagrams/quickStyle51.xml"/><Relationship Id="rId9" Type="http://schemas.openxmlformats.org/officeDocument/2006/relationships/diagramQuickStyle" Target="../diagrams/quickStyl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4.xml"/><Relationship Id="rId3" Type="http://schemas.openxmlformats.org/officeDocument/2006/relationships/diagramLayout" Target="../diagrams/layout53.xml"/><Relationship Id="rId7" Type="http://schemas.openxmlformats.org/officeDocument/2006/relationships/diagramData" Target="../diagrams/data54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11" Type="http://schemas.microsoft.com/office/2007/relationships/diagramDrawing" Target="../diagrams/drawing54.xml"/><Relationship Id="rId5" Type="http://schemas.openxmlformats.org/officeDocument/2006/relationships/diagramColors" Target="../diagrams/colors53.xml"/><Relationship Id="rId10" Type="http://schemas.openxmlformats.org/officeDocument/2006/relationships/diagramColors" Target="../diagrams/colors54.xml"/><Relationship Id="rId4" Type="http://schemas.openxmlformats.org/officeDocument/2006/relationships/diagramQuickStyle" Target="../diagrams/quickStyle53.xml"/><Relationship Id="rId9" Type="http://schemas.openxmlformats.org/officeDocument/2006/relationships/diagramQuickStyle" Target="../diagrams/quickStyl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6.xml"/><Relationship Id="rId13" Type="http://schemas.openxmlformats.org/officeDocument/2006/relationships/diagramData" Target="../diagrams/data57.xml"/><Relationship Id="rId3" Type="http://schemas.openxmlformats.org/officeDocument/2006/relationships/diagramData" Target="../diagrams/data55.xml"/><Relationship Id="rId7" Type="http://schemas.microsoft.com/office/2007/relationships/diagramDrawing" Target="../diagrams/drawing55.xml"/><Relationship Id="rId12" Type="http://schemas.microsoft.com/office/2007/relationships/diagramDrawing" Target="../diagrams/drawing56.xml"/><Relationship Id="rId17" Type="http://schemas.microsoft.com/office/2007/relationships/diagramDrawing" Target="../diagrams/drawing57.xml"/><Relationship Id="rId2" Type="http://schemas.openxmlformats.org/officeDocument/2006/relationships/notesSlide" Target="../notesSlides/notesSlide31.xml"/><Relationship Id="rId16" Type="http://schemas.openxmlformats.org/officeDocument/2006/relationships/diagramColors" Target="../diagrams/colors5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5.xml"/><Relationship Id="rId11" Type="http://schemas.openxmlformats.org/officeDocument/2006/relationships/diagramColors" Target="../diagrams/colors56.xml"/><Relationship Id="rId5" Type="http://schemas.openxmlformats.org/officeDocument/2006/relationships/diagramQuickStyle" Target="../diagrams/quickStyle55.xml"/><Relationship Id="rId15" Type="http://schemas.openxmlformats.org/officeDocument/2006/relationships/diagramQuickStyle" Target="../diagrams/quickStyle57.xml"/><Relationship Id="rId10" Type="http://schemas.openxmlformats.org/officeDocument/2006/relationships/diagramQuickStyle" Target="../diagrams/quickStyle56.xml"/><Relationship Id="rId4" Type="http://schemas.openxmlformats.org/officeDocument/2006/relationships/diagramLayout" Target="../diagrams/layout55.xml"/><Relationship Id="rId9" Type="http://schemas.openxmlformats.org/officeDocument/2006/relationships/diagramLayout" Target="../diagrams/layout56.xml"/><Relationship Id="rId14" Type="http://schemas.openxmlformats.org/officeDocument/2006/relationships/diagramLayout" Target="../diagrams/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9.xml"/><Relationship Id="rId3" Type="http://schemas.openxmlformats.org/officeDocument/2006/relationships/diagramData" Target="../diagrams/data58.xml"/><Relationship Id="rId7" Type="http://schemas.microsoft.com/office/2007/relationships/diagramDrawing" Target="../diagrams/drawing58.xml"/><Relationship Id="rId12" Type="http://schemas.microsoft.com/office/2007/relationships/diagramDrawing" Target="../diagrams/drawing5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8.xml"/><Relationship Id="rId11" Type="http://schemas.openxmlformats.org/officeDocument/2006/relationships/diagramColors" Target="../diagrams/colors59.xml"/><Relationship Id="rId5" Type="http://schemas.openxmlformats.org/officeDocument/2006/relationships/diagramQuickStyle" Target="../diagrams/quickStyle58.xml"/><Relationship Id="rId10" Type="http://schemas.openxmlformats.org/officeDocument/2006/relationships/diagramQuickStyle" Target="../diagrams/quickStyle59.xml"/><Relationship Id="rId4" Type="http://schemas.openxmlformats.org/officeDocument/2006/relationships/diagramLayout" Target="../diagrams/layout58.xml"/><Relationship Id="rId9" Type="http://schemas.openxmlformats.org/officeDocument/2006/relationships/diagramLayout" Target="../diagrams/layout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1.xml"/><Relationship Id="rId13" Type="http://schemas.openxmlformats.org/officeDocument/2006/relationships/diagramLayout" Target="../diagrams/layout62.xml"/><Relationship Id="rId3" Type="http://schemas.openxmlformats.org/officeDocument/2006/relationships/diagramLayout" Target="../diagrams/layout60.xml"/><Relationship Id="rId7" Type="http://schemas.openxmlformats.org/officeDocument/2006/relationships/diagramData" Target="../diagrams/data61.xml"/><Relationship Id="rId12" Type="http://schemas.openxmlformats.org/officeDocument/2006/relationships/diagramData" Target="../diagrams/data62.xml"/><Relationship Id="rId2" Type="http://schemas.openxmlformats.org/officeDocument/2006/relationships/diagramData" Target="../diagrams/data60.xml"/><Relationship Id="rId16" Type="http://schemas.microsoft.com/office/2007/relationships/diagramDrawing" Target="../diagrams/drawing6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0.xml"/><Relationship Id="rId11" Type="http://schemas.microsoft.com/office/2007/relationships/diagramDrawing" Target="../diagrams/drawing61.xml"/><Relationship Id="rId5" Type="http://schemas.openxmlformats.org/officeDocument/2006/relationships/diagramColors" Target="../diagrams/colors60.xml"/><Relationship Id="rId15" Type="http://schemas.openxmlformats.org/officeDocument/2006/relationships/diagramColors" Target="../diagrams/colors62.xml"/><Relationship Id="rId10" Type="http://schemas.openxmlformats.org/officeDocument/2006/relationships/diagramColors" Target="../diagrams/colors61.xml"/><Relationship Id="rId4" Type="http://schemas.openxmlformats.org/officeDocument/2006/relationships/diagramQuickStyle" Target="../diagrams/quickStyle60.xml"/><Relationship Id="rId9" Type="http://schemas.openxmlformats.org/officeDocument/2006/relationships/diagramQuickStyle" Target="../diagrams/quickStyle61.xml"/><Relationship Id="rId14" Type="http://schemas.openxmlformats.org/officeDocument/2006/relationships/diagramQuickStyle" Target="../diagrams/quickStyl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4.xml"/><Relationship Id="rId13" Type="http://schemas.openxmlformats.org/officeDocument/2006/relationships/diagramLayout" Target="../diagrams/layout65.xml"/><Relationship Id="rId18" Type="http://schemas.openxmlformats.org/officeDocument/2006/relationships/diagramLayout" Target="../diagrams/layout66.xml"/><Relationship Id="rId3" Type="http://schemas.openxmlformats.org/officeDocument/2006/relationships/diagramLayout" Target="../diagrams/layout63.xml"/><Relationship Id="rId21" Type="http://schemas.microsoft.com/office/2007/relationships/diagramDrawing" Target="../diagrams/drawing66.xml"/><Relationship Id="rId7" Type="http://schemas.openxmlformats.org/officeDocument/2006/relationships/diagramData" Target="../diagrams/data64.xml"/><Relationship Id="rId12" Type="http://schemas.openxmlformats.org/officeDocument/2006/relationships/diagramData" Target="../diagrams/data65.xml"/><Relationship Id="rId17" Type="http://schemas.openxmlformats.org/officeDocument/2006/relationships/diagramData" Target="../diagrams/data66.xml"/><Relationship Id="rId2" Type="http://schemas.openxmlformats.org/officeDocument/2006/relationships/diagramData" Target="../diagrams/data63.xml"/><Relationship Id="rId16" Type="http://schemas.microsoft.com/office/2007/relationships/diagramDrawing" Target="../diagrams/drawing65.xml"/><Relationship Id="rId20" Type="http://schemas.openxmlformats.org/officeDocument/2006/relationships/diagramColors" Target="../diagrams/colors6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3.xml"/><Relationship Id="rId11" Type="http://schemas.microsoft.com/office/2007/relationships/diagramDrawing" Target="../diagrams/drawing64.xml"/><Relationship Id="rId5" Type="http://schemas.openxmlformats.org/officeDocument/2006/relationships/diagramColors" Target="../diagrams/colors63.xml"/><Relationship Id="rId15" Type="http://schemas.openxmlformats.org/officeDocument/2006/relationships/diagramColors" Target="../diagrams/colors65.xml"/><Relationship Id="rId10" Type="http://schemas.openxmlformats.org/officeDocument/2006/relationships/diagramColors" Target="../diagrams/colors64.xml"/><Relationship Id="rId19" Type="http://schemas.openxmlformats.org/officeDocument/2006/relationships/diagramQuickStyle" Target="../diagrams/quickStyle66.xml"/><Relationship Id="rId4" Type="http://schemas.openxmlformats.org/officeDocument/2006/relationships/diagramQuickStyle" Target="../diagrams/quickStyle63.xml"/><Relationship Id="rId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8.xml"/><Relationship Id="rId3" Type="http://schemas.openxmlformats.org/officeDocument/2006/relationships/diagramData" Target="../diagrams/data67.xml"/><Relationship Id="rId7" Type="http://schemas.microsoft.com/office/2007/relationships/diagramDrawing" Target="../diagrams/drawing67.xml"/><Relationship Id="rId12" Type="http://schemas.microsoft.com/office/2007/relationships/diagramDrawing" Target="../diagrams/drawing6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7.xml"/><Relationship Id="rId11" Type="http://schemas.openxmlformats.org/officeDocument/2006/relationships/diagramColors" Target="../diagrams/colors68.xml"/><Relationship Id="rId5" Type="http://schemas.openxmlformats.org/officeDocument/2006/relationships/diagramQuickStyle" Target="../diagrams/quickStyle67.xml"/><Relationship Id="rId10" Type="http://schemas.openxmlformats.org/officeDocument/2006/relationships/diagramQuickStyle" Target="../diagrams/quickStyle68.xml"/><Relationship Id="rId4" Type="http://schemas.openxmlformats.org/officeDocument/2006/relationships/diagramLayout" Target="../diagrams/layout67.xml"/><Relationship Id="rId9" Type="http://schemas.openxmlformats.org/officeDocument/2006/relationships/diagramLayout" Target="../diagrams/layout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0.xml"/><Relationship Id="rId13" Type="http://schemas.openxmlformats.org/officeDocument/2006/relationships/diagramData" Target="../diagrams/data71.xml"/><Relationship Id="rId18" Type="http://schemas.openxmlformats.org/officeDocument/2006/relationships/diagramData" Target="../diagrams/data72.xml"/><Relationship Id="rId3" Type="http://schemas.openxmlformats.org/officeDocument/2006/relationships/diagramData" Target="../diagrams/data69.xml"/><Relationship Id="rId21" Type="http://schemas.openxmlformats.org/officeDocument/2006/relationships/diagramColors" Target="../diagrams/colors72.xml"/><Relationship Id="rId7" Type="http://schemas.microsoft.com/office/2007/relationships/diagramDrawing" Target="../diagrams/drawing69.xml"/><Relationship Id="rId12" Type="http://schemas.microsoft.com/office/2007/relationships/diagramDrawing" Target="../diagrams/drawing70.xml"/><Relationship Id="rId17" Type="http://schemas.microsoft.com/office/2007/relationships/diagramDrawing" Target="../diagrams/drawing71.xml"/><Relationship Id="rId2" Type="http://schemas.openxmlformats.org/officeDocument/2006/relationships/notesSlide" Target="../notesSlides/notesSlide35.xml"/><Relationship Id="rId16" Type="http://schemas.openxmlformats.org/officeDocument/2006/relationships/diagramColors" Target="../diagrams/colors71.xml"/><Relationship Id="rId20" Type="http://schemas.openxmlformats.org/officeDocument/2006/relationships/diagramQuickStyle" Target="../diagrams/quickStyle7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9.xml"/><Relationship Id="rId11" Type="http://schemas.openxmlformats.org/officeDocument/2006/relationships/diagramColors" Target="../diagrams/colors70.xml"/><Relationship Id="rId5" Type="http://schemas.openxmlformats.org/officeDocument/2006/relationships/diagramQuickStyle" Target="../diagrams/quickStyle69.xml"/><Relationship Id="rId15" Type="http://schemas.openxmlformats.org/officeDocument/2006/relationships/diagramQuickStyle" Target="../diagrams/quickStyle71.xml"/><Relationship Id="rId10" Type="http://schemas.openxmlformats.org/officeDocument/2006/relationships/diagramQuickStyle" Target="../diagrams/quickStyle70.xml"/><Relationship Id="rId19" Type="http://schemas.openxmlformats.org/officeDocument/2006/relationships/diagramLayout" Target="../diagrams/layout72.xml"/><Relationship Id="rId4" Type="http://schemas.openxmlformats.org/officeDocument/2006/relationships/diagramLayout" Target="../diagrams/layout69.xml"/><Relationship Id="rId9" Type="http://schemas.openxmlformats.org/officeDocument/2006/relationships/diagramLayout" Target="../diagrams/layout70.xml"/><Relationship Id="rId14" Type="http://schemas.openxmlformats.org/officeDocument/2006/relationships/diagramLayout" Target="../diagrams/layout71.xml"/><Relationship Id="rId22" Type="http://schemas.microsoft.com/office/2007/relationships/diagramDrawing" Target="../diagrams/drawing7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4.xml"/><Relationship Id="rId13" Type="http://schemas.openxmlformats.org/officeDocument/2006/relationships/diagramData" Target="../diagrams/data75.xml"/><Relationship Id="rId18" Type="http://schemas.openxmlformats.org/officeDocument/2006/relationships/diagramData" Target="../diagrams/data76.xml"/><Relationship Id="rId3" Type="http://schemas.openxmlformats.org/officeDocument/2006/relationships/diagramData" Target="../diagrams/data73.xml"/><Relationship Id="rId21" Type="http://schemas.openxmlformats.org/officeDocument/2006/relationships/diagramColors" Target="../diagrams/colors76.xml"/><Relationship Id="rId7" Type="http://schemas.microsoft.com/office/2007/relationships/diagramDrawing" Target="../diagrams/drawing73.xml"/><Relationship Id="rId12" Type="http://schemas.microsoft.com/office/2007/relationships/diagramDrawing" Target="../diagrams/drawing74.xml"/><Relationship Id="rId17" Type="http://schemas.microsoft.com/office/2007/relationships/diagramDrawing" Target="../diagrams/drawing75.xml"/><Relationship Id="rId2" Type="http://schemas.openxmlformats.org/officeDocument/2006/relationships/notesSlide" Target="../notesSlides/notesSlide36.xml"/><Relationship Id="rId16" Type="http://schemas.openxmlformats.org/officeDocument/2006/relationships/diagramColors" Target="../diagrams/colors75.xml"/><Relationship Id="rId20" Type="http://schemas.openxmlformats.org/officeDocument/2006/relationships/diagramQuickStyle" Target="../diagrams/quickStyle7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3.xml"/><Relationship Id="rId11" Type="http://schemas.openxmlformats.org/officeDocument/2006/relationships/diagramColors" Target="../diagrams/colors74.xml"/><Relationship Id="rId5" Type="http://schemas.openxmlformats.org/officeDocument/2006/relationships/diagramQuickStyle" Target="../diagrams/quickStyle73.xml"/><Relationship Id="rId15" Type="http://schemas.openxmlformats.org/officeDocument/2006/relationships/diagramQuickStyle" Target="../diagrams/quickStyle75.xml"/><Relationship Id="rId10" Type="http://schemas.openxmlformats.org/officeDocument/2006/relationships/diagramQuickStyle" Target="../diagrams/quickStyle74.xml"/><Relationship Id="rId19" Type="http://schemas.openxmlformats.org/officeDocument/2006/relationships/diagramLayout" Target="../diagrams/layout76.xml"/><Relationship Id="rId4" Type="http://schemas.openxmlformats.org/officeDocument/2006/relationships/diagramLayout" Target="../diagrams/layout73.xml"/><Relationship Id="rId9" Type="http://schemas.openxmlformats.org/officeDocument/2006/relationships/diagramLayout" Target="../diagrams/layout74.xml"/><Relationship Id="rId14" Type="http://schemas.openxmlformats.org/officeDocument/2006/relationships/diagramLayout" Target="../diagrams/layout75.xml"/><Relationship Id="rId22" Type="http://schemas.microsoft.com/office/2007/relationships/diagramDrawing" Target="../diagrams/drawing7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8.xml"/><Relationship Id="rId13" Type="http://schemas.openxmlformats.org/officeDocument/2006/relationships/diagramData" Target="../diagrams/data79.xml"/><Relationship Id="rId18" Type="http://schemas.openxmlformats.org/officeDocument/2006/relationships/diagramData" Target="../diagrams/data80.xml"/><Relationship Id="rId3" Type="http://schemas.openxmlformats.org/officeDocument/2006/relationships/diagramData" Target="../diagrams/data77.xml"/><Relationship Id="rId21" Type="http://schemas.openxmlformats.org/officeDocument/2006/relationships/diagramColors" Target="../diagrams/colors80.xml"/><Relationship Id="rId7" Type="http://schemas.microsoft.com/office/2007/relationships/diagramDrawing" Target="../diagrams/drawing77.xml"/><Relationship Id="rId12" Type="http://schemas.microsoft.com/office/2007/relationships/diagramDrawing" Target="../diagrams/drawing78.xml"/><Relationship Id="rId17" Type="http://schemas.microsoft.com/office/2007/relationships/diagramDrawing" Target="../diagrams/drawing79.xml"/><Relationship Id="rId2" Type="http://schemas.openxmlformats.org/officeDocument/2006/relationships/notesSlide" Target="../notesSlides/notesSlide38.xml"/><Relationship Id="rId16" Type="http://schemas.openxmlformats.org/officeDocument/2006/relationships/diagramColors" Target="../diagrams/colors79.xml"/><Relationship Id="rId20" Type="http://schemas.openxmlformats.org/officeDocument/2006/relationships/diagramQuickStyle" Target="../diagrams/quickStyle8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7.xml"/><Relationship Id="rId11" Type="http://schemas.openxmlformats.org/officeDocument/2006/relationships/diagramColors" Target="../diagrams/colors78.xml"/><Relationship Id="rId5" Type="http://schemas.openxmlformats.org/officeDocument/2006/relationships/diagramQuickStyle" Target="../diagrams/quickStyle77.xml"/><Relationship Id="rId15" Type="http://schemas.openxmlformats.org/officeDocument/2006/relationships/diagramQuickStyle" Target="../diagrams/quickStyle79.xml"/><Relationship Id="rId10" Type="http://schemas.openxmlformats.org/officeDocument/2006/relationships/diagramQuickStyle" Target="../diagrams/quickStyle78.xml"/><Relationship Id="rId19" Type="http://schemas.openxmlformats.org/officeDocument/2006/relationships/diagramLayout" Target="../diagrams/layout80.xml"/><Relationship Id="rId4" Type="http://schemas.openxmlformats.org/officeDocument/2006/relationships/diagramLayout" Target="../diagrams/layout77.xml"/><Relationship Id="rId9" Type="http://schemas.openxmlformats.org/officeDocument/2006/relationships/diagramLayout" Target="../diagrams/layout78.xml"/><Relationship Id="rId14" Type="http://schemas.openxmlformats.org/officeDocument/2006/relationships/diagramLayout" Target="../diagrams/layout79.xml"/><Relationship Id="rId22" Type="http://schemas.microsoft.com/office/2007/relationships/diagramDrawing" Target="../diagrams/drawing80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2.xml"/><Relationship Id="rId13" Type="http://schemas.openxmlformats.org/officeDocument/2006/relationships/diagramData" Target="../diagrams/data83.xml"/><Relationship Id="rId18" Type="http://schemas.openxmlformats.org/officeDocument/2006/relationships/diagramData" Target="../diagrams/data84.xml"/><Relationship Id="rId26" Type="http://schemas.openxmlformats.org/officeDocument/2006/relationships/diagramColors" Target="../diagrams/colors85.xml"/><Relationship Id="rId3" Type="http://schemas.openxmlformats.org/officeDocument/2006/relationships/diagramData" Target="../diagrams/data81.xml"/><Relationship Id="rId21" Type="http://schemas.openxmlformats.org/officeDocument/2006/relationships/diagramColors" Target="../diagrams/colors84.xml"/><Relationship Id="rId7" Type="http://schemas.microsoft.com/office/2007/relationships/diagramDrawing" Target="../diagrams/drawing81.xml"/><Relationship Id="rId12" Type="http://schemas.microsoft.com/office/2007/relationships/diagramDrawing" Target="../diagrams/drawing82.xml"/><Relationship Id="rId17" Type="http://schemas.microsoft.com/office/2007/relationships/diagramDrawing" Target="../diagrams/drawing83.xml"/><Relationship Id="rId25" Type="http://schemas.openxmlformats.org/officeDocument/2006/relationships/diagramQuickStyle" Target="../diagrams/quickStyle85.xml"/><Relationship Id="rId2" Type="http://schemas.openxmlformats.org/officeDocument/2006/relationships/notesSlide" Target="../notesSlides/notesSlide39.xml"/><Relationship Id="rId16" Type="http://schemas.openxmlformats.org/officeDocument/2006/relationships/diagramColors" Target="../diagrams/colors83.xml"/><Relationship Id="rId20" Type="http://schemas.openxmlformats.org/officeDocument/2006/relationships/diagramQuickStyle" Target="../diagrams/quickStyle8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1.xml"/><Relationship Id="rId11" Type="http://schemas.openxmlformats.org/officeDocument/2006/relationships/diagramColors" Target="../diagrams/colors82.xml"/><Relationship Id="rId24" Type="http://schemas.openxmlformats.org/officeDocument/2006/relationships/diagramLayout" Target="../diagrams/layout85.xml"/><Relationship Id="rId5" Type="http://schemas.openxmlformats.org/officeDocument/2006/relationships/diagramQuickStyle" Target="../diagrams/quickStyle81.xml"/><Relationship Id="rId15" Type="http://schemas.openxmlformats.org/officeDocument/2006/relationships/diagramQuickStyle" Target="../diagrams/quickStyle83.xml"/><Relationship Id="rId23" Type="http://schemas.openxmlformats.org/officeDocument/2006/relationships/diagramData" Target="../diagrams/data85.xml"/><Relationship Id="rId10" Type="http://schemas.openxmlformats.org/officeDocument/2006/relationships/diagramQuickStyle" Target="../diagrams/quickStyle82.xml"/><Relationship Id="rId19" Type="http://schemas.openxmlformats.org/officeDocument/2006/relationships/diagramLayout" Target="../diagrams/layout84.xml"/><Relationship Id="rId4" Type="http://schemas.openxmlformats.org/officeDocument/2006/relationships/diagramLayout" Target="../diagrams/layout81.xml"/><Relationship Id="rId9" Type="http://schemas.openxmlformats.org/officeDocument/2006/relationships/diagramLayout" Target="../diagrams/layout82.xml"/><Relationship Id="rId14" Type="http://schemas.openxmlformats.org/officeDocument/2006/relationships/diagramLayout" Target="../diagrams/layout83.xml"/><Relationship Id="rId22" Type="http://schemas.microsoft.com/office/2007/relationships/diagramDrawing" Target="../diagrams/drawing84.xml"/><Relationship Id="rId27" Type="http://schemas.microsoft.com/office/2007/relationships/diagramDrawing" Target="../diagrams/drawing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57261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Erd</a:t>
            </a:r>
            <a:r>
              <a:rPr lang="en-US" dirty="0"/>
              <a:t> - Entity Relationship </a:t>
            </a:r>
            <a:r>
              <a:rPr lang="en-US" dirty="0" smtClean="0"/>
              <a:t>diagram</a:t>
            </a:r>
          </a:p>
          <a:p>
            <a:r>
              <a:rPr lang="en-US" dirty="0" err="1" smtClean="0"/>
              <a:t>Merav</a:t>
            </a:r>
            <a:r>
              <a:rPr lang="en-US" dirty="0"/>
              <a:t> </a:t>
            </a:r>
            <a:r>
              <a:rPr lang="en-US" dirty="0" err="1"/>
              <a:t>Chkroun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3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90001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Erd</a:t>
            </a:r>
            <a:r>
              <a:rPr lang="en-US" dirty="0"/>
              <a:t> – entity relation diagram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9592" y="1340768"/>
            <a:ext cx="7620000" cy="2324471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he-IL" altLang="en-US" sz="2600" b="0" dirty="0"/>
              <a:t>מודל תפיסתי נפוץ ומקובל.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he-IL" altLang="en-US" sz="2600" b="0" dirty="0"/>
              <a:t>פותח על ידי </a:t>
            </a:r>
            <a:r>
              <a:rPr lang="en-US" altLang="en-US" sz="2600" b="0" dirty="0"/>
              <a:t>Peter Chen</a:t>
            </a:r>
            <a:r>
              <a:rPr lang="he-IL" altLang="en-US" sz="2600" b="0" dirty="0"/>
              <a:t> בשנת </a:t>
            </a:r>
            <a:r>
              <a:rPr lang="en-US" altLang="en-US" sz="2600" b="0" dirty="0"/>
              <a:t>1976 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he-IL" altLang="en-US" sz="2600" b="0" dirty="0"/>
              <a:t>זהו מודל גרפי המייצג את מערכת המידע כאוסף של ישויות ושל קשרים בין הישויות</a:t>
            </a:r>
            <a:r>
              <a:rPr lang="en-US" altLang="en-US" sz="2600" b="0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7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29272" y="152718"/>
            <a:ext cx="5791200" cy="972026"/>
          </a:xfrm>
        </p:spPr>
        <p:txBody>
          <a:bodyPr/>
          <a:lstStyle/>
          <a:p>
            <a:pPr algn="r"/>
            <a:r>
              <a:rPr lang="he-IL" b="1" dirty="0"/>
              <a:t>ישות- </a:t>
            </a:r>
            <a:r>
              <a:rPr lang="en-US" b="1" dirty="0"/>
              <a:t>Entity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2780928"/>
            <a:ext cx="8640960" cy="3672408"/>
          </a:xfrm>
        </p:spPr>
        <p:txBody>
          <a:bodyPr>
            <a:normAutofit/>
          </a:bodyPr>
          <a:lstStyle/>
          <a:p>
            <a:r>
              <a:rPr lang="he-IL" sz="2600" dirty="0"/>
              <a:t>דוגמאות-</a:t>
            </a:r>
          </a:p>
          <a:p>
            <a:pPr lvl="1"/>
            <a:r>
              <a:rPr lang="he-IL" sz="2600" b="1" dirty="0"/>
              <a:t>עצם</a:t>
            </a:r>
            <a:r>
              <a:rPr lang="he-IL" sz="2600" dirty="0"/>
              <a:t> – כמו בניין, ספר, מכונית, מכונה במפעל, פריט במלאי</a:t>
            </a:r>
          </a:p>
          <a:p>
            <a:pPr lvl="1"/>
            <a:r>
              <a:rPr lang="he-IL" sz="2600" b="1" dirty="0"/>
              <a:t>גוף חי </a:t>
            </a:r>
            <a:r>
              <a:rPr lang="he-IL" sz="2600" dirty="0"/>
              <a:t>- עובד במפעל, סטודנט, חולה בבית חולים</a:t>
            </a:r>
          </a:p>
          <a:p>
            <a:pPr lvl="1"/>
            <a:r>
              <a:rPr lang="he-IL" sz="2600" b="1" dirty="0"/>
              <a:t>מושג מופשט או רעיון </a:t>
            </a:r>
            <a:r>
              <a:rPr lang="he-IL" sz="2600" dirty="0"/>
              <a:t>- קורס, מבחן נהיגה, טיסה, תעסוקה</a:t>
            </a:r>
          </a:p>
          <a:p>
            <a:pPr lvl="1"/>
            <a:r>
              <a:rPr lang="he-IL" sz="2600" b="1" dirty="0"/>
              <a:t>אירוע</a:t>
            </a:r>
            <a:r>
              <a:rPr lang="he-IL" sz="2600" dirty="0"/>
              <a:t> - דיווח נוכחות, תנועה בחשבון בנק, כניסת פרטי למלאי</a:t>
            </a:r>
          </a:p>
          <a:p>
            <a:endParaRPr lang="he-IL" sz="2600" b="0" dirty="0"/>
          </a:p>
          <a:p>
            <a:r>
              <a:rPr lang="he-IL" sz="2600" b="0" dirty="0"/>
              <a:t>לישויות יש מופעים- רשימת העובדים, רשימת הפריטים וכו'</a:t>
            </a:r>
          </a:p>
        </p:txBody>
      </p:sp>
      <p:sp>
        <p:nvSpPr>
          <p:cNvPr id="4" name="מלבן 3"/>
          <p:cNvSpPr/>
          <p:nvPr/>
        </p:nvSpPr>
        <p:spPr>
          <a:xfrm>
            <a:off x="1102837" y="1579268"/>
            <a:ext cx="7488832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ישות</a:t>
            </a:r>
            <a:r>
              <a:rPr lang="he-IL" sz="2600" b="0" dirty="0"/>
              <a:t> מייצגת במודל אובייקט ממשי או מופשט, שיש לו קיום במציאות והוא בעל משמעות ועניין בהקשר מסוים.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84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791200" cy="900018"/>
          </a:xfrm>
        </p:spPr>
        <p:txBody>
          <a:bodyPr/>
          <a:lstStyle/>
          <a:p>
            <a:pPr algn="r"/>
            <a:r>
              <a:rPr lang="he-IL" b="1" dirty="0"/>
              <a:t>ישות חזקה וישות חלשה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3789040"/>
            <a:ext cx="8196064" cy="2016224"/>
          </a:xfrm>
        </p:spPr>
        <p:txBody>
          <a:bodyPr>
            <a:normAutofit/>
          </a:bodyPr>
          <a:lstStyle/>
          <a:p>
            <a:r>
              <a:rPr lang="he-IL" sz="2600" dirty="0"/>
              <a:t>דוגמאות-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600" b="0" dirty="0"/>
              <a:t>עובד, סטודנט, ספר , פריט יכולות להיחשב לישות חזקות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600" b="0" dirty="0"/>
              <a:t>ציון בקורס, ילדים של עובד נחשבות לישות חלשות</a:t>
            </a:r>
          </a:p>
        </p:txBody>
      </p:sp>
      <p:sp>
        <p:nvSpPr>
          <p:cNvPr id="4" name="מלבן 3"/>
          <p:cNvSpPr/>
          <p:nvPr/>
        </p:nvSpPr>
        <p:spPr>
          <a:xfrm>
            <a:off x="971600" y="1340768"/>
            <a:ext cx="7488832" cy="1692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ישות חזקה </a:t>
            </a:r>
            <a:r>
              <a:rPr lang="he-IL" sz="2600" b="0" dirty="0"/>
              <a:t>מוגדרת כישות שקיומה העצמאי במודל אינו תלוי בקיומה של ישות אחרת.</a:t>
            </a:r>
          </a:p>
          <a:p>
            <a:r>
              <a:rPr lang="he-IL" sz="2600" b="1" dirty="0"/>
              <a:t>ישות חלשה </a:t>
            </a:r>
            <a:r>
              <a:rPr lang="he-IL" sz="2600" b="0" dirty="0"/>
              <a:t>מוגדרת כישות שקיומה העצמאי במודל מותנה בקיומה של ישות אחרת.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49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363272" cy="756002"/>
          </a:xfrm>
        </p:spPr>
        <p:txBody>
          <a:bodyPr/>
          <a:lstStyle/>
          <a:p>
            <a:pPr algn="r"/>
            <a:r>
              <a:rPr lang="he-IL" b="1" dirty="0"/>
              <a:t>נחזור לשוטר הטוב...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640625" y="3387147"/>
            <a:ext cx="1819807" cy="5040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תלמידים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13</a:t>
            </a:fld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2267744" y="692696"/>
            <a:ext cx="5904656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e-IL" dirty="0"/>
              <a:t>מכללת השוטר </a:t>
            </a:r>
            <a:r>
              <a:rPr lang="he-IL" dirty="0" smtClean="0"/>
              <a:t>הטוב </a:t>
            </a:r>
            <a:r>
              <a:rPr lang="he-IL" dirty="0"/>
              <a:t>החליטה לרכוש מערכת בהזמנה מיוחדת  לניהול הפעילויות השוטפות שלה הכוללות בין השאר: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קליטה </a:t>
            </a:r>
            <a:r>
              <a:rPr lang="he-IL" dirty="0" smtClean="0"/>
              <a:t>של </a:t>
            </a:r>
            <a:r>
              <a:rPr lang="he-IL" dirty="0"/>
              <a:t>תלמידים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קליטה של מרצים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ניהול קורסים וכיתות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שיבוץ מרצים לקורסים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שיבוץ תלמידים לקורסים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ציונים בקורסים</a:t>
            </a: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7177136" y="3826170"/>
            <a:ext cx="12832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מרצים</a:t>
            </a:r>
          </a:p>
          <a:p>
            <a:endParaRPr lang="he-IL" dirty="0"/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6516215" y="2960948"/>
            <a:ext cx="2323523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מה</a:t>
            </a:r>
            <a:r>
              <a:rPr lang="he-IL" sz="2400" dirty="0"/>
              <a:t>ן</a:t>
            </a:r>
            <a:r>
              <a:rPr lang="he-IL" sz="2400" dirty="0" smtClean="0"/>
              <a:t> </a:t>
            </a:r>
            <a:r>
              <a:rPr lang="he-IL" sz="2400" dirty="0"/>
              <a:t>הישויות?</a:t>
            </a: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6926155" y="4265193"/>
            <a:ext cx="1534277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קורסים</a:t>
            </a:r>
          </a:p>
          <a:p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01071" y="4704216"/>
            <a:ext cx="185936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כיתות לימוד</a:t>
            </a:r>
          </a:p>
          <a:p>
            <a:endParaRPr lang="he-IL" dirty="0"/>
          </a:p>
        </p:txBody>
      </p:sp>
      <p:sp>
        <p:nvSpPr>
          <p:cNvPr id="13" name="מציין מיקום תוכן 2"/>
          <p:cNvSpPr txBox="1">
            <a:spLocks/>
          </p:cNvSpPr>
          <p:nvPr/>
        </p:nvSpPr>
        <p:spPr>
          <a:xfrm>
            <a:off x="6926154" y="5085184"/>
            <a:ext cx="1534277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strike="sngStrike" dirty="0"/>
              <a:t>מכללה</a:t>
            </a:r>
          </a:p>
          <a:p>
            <a:endParaRPr lang="he-IL" dirty="0"/>
          </a:p>
        </p:txBody>
      </p:sp>
      <p:sp>
        <p:nvSpPr>
          <p:cNvPr id="15" name="מציין מיקום תוכן 2"/>
          <p:cNvSpPr txBox="1">
            <a:spLocks/>
          </p:cNvSpPr>
          <p:nvPr/>
        </p:nvSpPr>
        <p:spPr>
          <a:xfrm>
            <a:off x="6601072" y="5524210"/>
            <a:ext cx="1859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ציונים בקורס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97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116042"/>
          </a:xfrm>
        </p:spPr>
        <p:txBody>
          <a:bodyPr/>
          <a:lstStyle/>
          <a:p>
            <a:pPr algn="r"/>
            <a:r>
              <a:rPr lang="he-IL" b="1" dirty="0"/>
              <a:t>איך זה נראה במודל?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14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2407798498"/>
              </p:ext>
            </p:extLst>
          </p:nvPr>
        </p:nvGraphicFramePr>
        <p:xfrm>
          <a:off x="3612232" y="2276872"/>
          <a:ext cx="232792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5791200" cy="900018"/>
          </a:xfrm>
        </p:spPr>
        <p:txBody>
          <a:bodyPr/>
          <a:lstStyle/>
          <a:p>
            <a:pPr algn="r"/>
            <a:r>
              <a:rPr lang="he-IL" b="1" dirty="0"/>
              <a:t>תכונה-</a:t>
            </a:r>
            <a:r>
              <a:rPr lang="he-IL" dirty="0"/>
              <a:t> </a:t>
            </a:r>
            <a:r>
              <a:rPr lang="en-US" dirty="0"/>
              <a:t>attribute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2780928"/>
            <a:ext cx="8003232" cy="2664296"/>
          </a:xfrm>
        </p:spPr>
        <p:txBody>
          <a:bodyPr>
            <a:noAutofit/>
          </a:bodyPr>
          <a:lstStyle/>
          <a:p>
            <a:r>
              <a:rPr lang="he-IL" sz="2600" dirty="0"/>
              <a:t>דוגמא-</a:t>
            </a:r>
          </a:p>
          <a:p>
            <a:r>
              <a:rPr lang="he-IL" sz="2600" b="0" dirty="0"/>
              <a:t>לאובייקט סטודנט יש במציאות הרבה מאפיינים- </a:t>
            </a:r>
          </a:p>
          <a:p>
            <a:r>
              <a:rPr lang="he-IL" sz="2600" b="0" dirty="0"/>
              <a:t>שם, גובה, משקל, תאריך לידה, כתובת, סוג דם, טלפון וכו'</a:t>
            </a:r>
          </a:p>
          <a:p>
            <a:r>
              <a:rPr lang="he-IL" sz="2600" b="0" dirty="0"/>
              <a:t>רק מאפיינים רלוונטיים יהפכו לתכונות של הישות, למשל-</a:t>
            </a:r>
          </a:p>
          <a:p>
            <a:r>
              <a:rPr lang="he-IL" sz="2600" b="0" dirty="0"/>
              <a:t>שם, תאריך לידה, כתובת, טלפון.</a:t>
            </a:r>
          </a:p>
        </p:txBody>
      </p:sp>
      <p:sp>
        <p:nvSpPr>
          <p:cNvPr id="4" name="מלבן 3"/>
          <p:cNvSpPr/>
          <p:nvPr/>
        </p:nvSpPr>
        <p:spPr>
          <a:xfrm>
            <a:off x="971600" y="1340768"/>
            <a:ext cx="7488832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תכונה </a:t>
            </a:r>
            <a:r>
              <a:rPr lang="he-IL" sz="2600" dirty="0"/>
              <a:t>מוגדרת כמאפיין כלשהו של אובייקט שהוא בעל משמעות </a:t>
            </a:r>
            <a:r>
              <a:rPr lang="he-IL" sz="2600" dirty="0" smtClean="0"/>
              <a:t>ועניין </a:t>
            </a:r>
            <a:r>
              <a:rPr lang="he-IL" sz="2600" dirty="0"/>
              <a:t>במודל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27504" cy="792088"/>
          </a:xfrm>
        </p:spPr>
        <p:txBody>
          <a:bodyPr>
            <a:noAutofit/>
          </a:bodyPr>
          <a:lstStyle/>
          <a:p>
            <a:pPr algn="r"/>
            <a:r>
              <a:rPr lang="he-IL" b="1" dirty="0"/>
              <a:t>תכונה פשוטה ותכונה מורכבת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3429000"/>
            <a:ext cx="8640960" cy="3168352"/>
          </a:xfrm>
        </p:spPr>
        <p:txBody>
          <a:bodyPr>
            <a:noAutofit/>
          </a:bodyPr>
          <a:lstStyle/>
          <a:p>
            <a:r>
              <a:rPr lang="he-IL" sz="2600" dirty="0"/>
              <a:t>דוגמאות-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התכונות שכר לימוד, שם קורס, מס' נקודות זכות- הן תכונות פשוטות.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התכונות כתובת סטודנט, שם סטודנט- הן תכונות מורכבות.</a:t>
            </a:r>
          </a:p>
          <a:p>
            <a:pPr marL="914400" lvl="1" indent="-457200"/>
            <a:r>
              <a:rPr lang="he-IL" sz="2600" b="0" dirty="0"/>
              <a:t>כתובת ניתן לחלק ל-רחוב, מס' בית, עיר ומיקוד.</a:t>
            </a:r>
          </a:p>
          <a:p>
            <a:pPr marL="914400" lvl="1" indent="-457200"/>
            <a:r>
              <a:rPr lang="he-IL" sz="2600" b="0" dirty="0"/>
              <a:t>שם ניתן לחלק ל- שם פרטי ושם משפחה</a:t>
            </a:r>
          </a:p>
        </p:txBody>
      </p:sp>
      <p:sp>
        <p:nvSpPr>
          <p:cNvPr id="4" name="מלבן 3"/>
          <p:cNvSpPr/>
          <p:nvPr/>
        </p:nvSpPr>
        <p:spPr>
          <a:xfrm>
            <a:off x="323528" y="1340768"/>
            <a:ext cx="8136904" cy="1692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תכונה פשוטה</a:t>
            </a:r>
            <a:r>
              <a:rPr lang="he-IL" sz="2600" dirty="0"/>
              <a:t> מוגדרת כתכונה המכילה מרכיב אחד בלבד ואינה ניתנת לחלוקה נוספת</a:t>
            </a:r>
          </a:p>
          <a:p>
            <a:r>
              <a:rPr lang="he-IL" sz="2600" b="1" dirty="0"/>
              <a:t>תכונה מורכבת </a:t>
            </a:r>
            <a:r>
              <a:rPr lang="he-IL" sz="2600" dirty="0"/>
              <a:t>מוגדרת כתכונה המכילה מספר מרכיבים וניתן לחלק אותה למרכיביה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40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29272" y="152718"/>
            <a:ext cx="5791200" cy="828010"/>
          </a:xfrm>
        </p:spPr>
        <p:txBody>
          <a:bodyPr/>
          <a:lstStyle/>
          <a:p>
            <a:pPr algn="r"/>
            <a:r>
              <a:rPr lang="he-IL" b="1" dirty="0"/>
              <a:t>תכונה מחושבת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81980" y="2996952"/>
            <a:ext cx="7620000" cy="1905075"/>
          </a:xfrm>
        </p:spPr>
        <p:txBody>
          <a:bodyPr>
            <a:normAutofit/>
          </a:bodyPr>
          <a:lstStyle/>
          <a:p>
            <a:r>
              <a:rPr lang="he-IL" sz="2600" dirty="0"/>
              <a:t>דוגמאות-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ממוצע ציונים- מחושב ע"פ רשימת הציונים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גיל – מחשוב ע"פ תאריך לידה ותאריך נוכחי</a:t>
            </a:r>
          </a:p>
        </p:txBody>
      </p:sp>
      <p:sp>
        <p:nvSpPr>
          <p:cNvPr id="4" name="מלבן 3"/>
          <p:cNvSpPr/>
          <p:nvPr/>
        </p:nvSpPr>
        <p:spPr>
          <a:xfrm>
            <a:off x="323528" y="1340768"/>
            <a:ext cx="8136904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תכונה מחושבת </a:t>
            </a:r>
            <a:r>
              <a:rPr lang="he-IL" sz="2600" dirty="0"/>
              <a:t>מוגדרת כתכונה אשר ערכה הינו תוצאה של חישוב נתונים אחרים במערכת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7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972026"/>
          </a:xfrm>
        </p:spPr>
        <p:txBody>
          <a:bodyPr/>
          <a:lstStyle/>
          <a:p>
            <a:pPr algn="r"/>
            <a:r>
              <a:rPr lang="he-IL" b="1" dirty="0"/>
              <a:t>ערך של תכונה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132856"/>
            <a:ext cx="7620000" cy="44644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dirty="0"/>
              <a:t>טיפוסי הנתונים העיקריים שתכונה יכולה לקבל-</a:t>
            </a:r>
          </a:p>
          <a:p>
            <a:pPr marL="800100" lvl="1" indent="-342900"/>
            <a:r>
              <a:rPr lang="en-US" sz="2600" dirty="0"/>
              <a:t>Integer</a:t>
            </a:r>
          </a:p>
          <a:p>
            <a:pPr marL="800100" lvl="1" indent="-342900"/>
            <a:r>
              <a:rPr lang="en-US" sz="2600" dirty="0"/>
              <a:t>Decimal</a:t>
            </a:r>
          </a:p>
          <a:p>
            <a:pPr marL="800100" lvl="1" indent="-342900"/>
            <a:r>
              <a:rPr lang="en-US" sz="2600" dirty="0" smtClean="0"/>
              <a:t>Character</a:t>
            </a:r>
            <a:endParaRPr lang="en-US" sz="2600" dirty="0"/>
          </a:p>
          <a:p>
            <a:pPr marL="800100" lvl="1" indent="-342900"/>
            <a:r>
              <a:rPr lang="en-US" sz="2600" dirty="0" smtClean="0"/>
              <a:t>Boolean</a:t>
            </a:r>
            <a:endParaRPr lang="he-IL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600" dirty="0"/>
              <a:t>דוגמאות-</a:t>
            </a:r>
          </a:p>
          <a:p>
            <a:pPr marL="914400" lvl="1" indent="-457200"/>
            <a:r>
              <a:rPr lang="he-IL" sz="2600" b="0" dirty="0"/>
              <a:t>לתכונה מס' זהות יכול להיות הערך- 52784596</a:t>
            </a:r>
          </a:p>
          <a:p>
            <a:pPr marL="914400" lvl="1" indent="-457200"/>
            <a:r>
              <a:rPr lang="he-IL" sz="2600" b="0" dirty="0"/>
              <a:t>לתכונה תאריך לידה יכול להיות הערך- 15/8/2005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600" dirty="0"/>
              <a:t>ערך חובה או רשות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18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23528" y="1340768"/>
            <a:ext cx="8136904" cy="4924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ערך של תכונה </a:t>
            </a:r>
            <a:r>
              <a:rPr lang="he-IL" sz="2600" dirty="0"/>
              <a:t>מוגדר כתוכן התכונה בנקודת זמן מסוימת</a:t>
            </a:r>
          </a:p>
        </p:txBody>
      </p:sp>
    </p:spTree>
    <p:extLst>
      <p:ext uri="{BB962C8B-B14F-4D97-AF65-F5344CB8AC3E}">
        <p14:creationId xmlns:p14="http://schemas.microsoft.com/office/powerpoint/2010/main" val="11086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52718"/>
            <a:ext cx="8892480" cy="900018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תכונה בעל ערך בודד או מרובת ערכים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140968"/>
            <a:ext cx="7620000" cy="2985195"/>
          </a:xfrm>
        </p:spPr>
        <p:txBody>
          <a:bodyPr>
            <a:normAutofit/>
          </a:bodyPr>
          <a:lstStyle/>
          <a:p>
            <a:r>
              <a:rPr lang="he-IL" sz="2600" dirty="0"/>
              <a:t>דוגמאות-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תכונות עם ערך בודד- מס' ת.ז., שם הסטודנט, מס' קורס וכו'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תכונות מרובות ערכים- ציוני בגרות, מספרי טלפונים, שמות הילדים של עובד וכו'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19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23528" y="1340768"/>
            <a:ext cx="8136904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תכונה עם ערך בודד </a:t>
            </a:r>
            <a:r>
              <a:rPr lang="he-IL" sz="2600" dirty="0"/>
              <a:t>מכילה בכל נקודת זמן ערך אחד בלבד.</a:t>
            </a:r>
          </a:p>
          <a:p>
            <a:r>
              <a:rPr lang="he-IL" sz="2600" b="1" dirty="0"/>
              <a:t>תכונה מרובת ערכים </a:t>
            </a:r>
            <a:r>
              <a:rPr lang="he-IL" sz="2600" dirty="0"/>
              <a:t>יכולה לקבל בכל נקודת זמן ערך אחד או יותר</a:t>
            </a:r>
          </a:p>
        </p:txBody>
      </p:sp>
    </p:spTree>
    <p:extLst>
      <p:ext uri="{BB962C8B-B14F-4D97-AF65-F5344CB8AC3E}">
        <p14:creationId xmlns:p14="http://schemas.microsoft.com/office/powerpoint/2010/main" val="37503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7824" y="260648"/>
            <a:ext cx="5791200" cy="687606"/>
          </a:xfrm>
        </p:spPr>
        <p:txBody>
          <a:bodyPr/>
          <a:lstStyle/>
          <a:p>
            <a:pPr algn="r"/>
            <a:r>
              <a:rPr lang="he-IL" b="1" dirty="0"/>
              <a:t>מוטיבציה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052736"/>
            <a:ext cx="8268072" cy="5544616"/>
          </a:xfrm>
        </p:spPr>
        <p:txBody>
          <a:bodyPr>
            <a:noAutofit/>
          </a:bodyPr>
          <a:lstStyle/>
          <a:p>
            <a:r>
              <a:rPr lang="he-IL" sz="2400" dirty="0"/>
              <a:t>מכללת השוטר </a:t>
            </a:r>
            <a:r>
              <a:rPr lang="he-IL" sz="2400" dirty="0" smtClean="0"/>
              <a:t>הטוב, </a:t>
            </a:r>
            <a:r>
              <a:rPr lang="he-IL" sz="2400" dirty="0"/>
              <a:t>החליטה לרכוש מערכת בהזמנה מיוחדת  לניהול הפעילויות השוטפות שלה הכוללות בין השאר: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קליטה </a:t>
            </a:r>
            <a:r>
              <a:rPr lang="he-IL" sz="2400" dirty="0" smtClean="0"/>
              <a:t>של </a:t>
            </a:r>
            <a:r>
              <a:rPr lang="he-IL" sz="2400" dirty="0"/>
              <a:t>תלמידים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קליטה של מרצים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ניהול קורסים וכיתות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שיבוץ מרצים לקורסים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שיבוץ תלמידים לקורסים </a:t>
            </a:r>
          </a:p>
          <a:p>
            <a:endParaRPr lang="he-IL" sz="2400" dirty="0"/>
          </a:p>
          <a:p>
            <a:r>
              <a:rPr lang="he-IL" sz="2400" u="sng" dirty="0">
                <a:solidFill>
                  <a:srgbClr val="C00000"/>
                </a:solidFill>
              </a:rPr>
              <a:t>המטרה: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he-IL" sz="2400" dirty="0">
                <a:solidFill>
                  <a:srgbClr val="C00000"/>
                </a:solidFill>
              </a:rPr>
              <a:t> </a:t>
            </a:r>
          </a:p>
          <a:p>
            <a:r>
              <a:rPr lang="he-IL" sz="2400" dirty="0"/>
              <a:t>יש לתכנן מסד נתונים יעיל וחכם עבור המערכת לאחסון המידע, ותמיכה מיטבית בתהליכים ובאירועים בחיי </a:t>
            </a:r>
            <a:r>
              <a:rPr lang="he-IL" sz="2400" dirty="0" smtClean="0"/>
              <a:t>המערכת.</a:t>
            </a:r>
            <a:endParaRPr lang="he-I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13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363272" cy="756002"/>
          </a:xfrm>
        </p:spPr>
        <p:txBody>
          <a:bodyPr/>
          <a:lstStyle/>
          <a:p>
            <a:pPr algn="r"/>
            <a:r>
              <a:rPr lang="he-IL" b="1" dirty="0"/>
              <a:t>נחזור לשוטר הטוב...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47664" y="3387147"/>
            <a:ext cx="6912769" cy="5040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תלמידים – </a:t>
            </a:r>
            <a:r>
              <a:rPr lang="he-IL" b="0" dirty="0" err="1"/>
              <a:t>ת.זהות</a:t>
            </a:r>
            <a:r>
              <a:rPr lang="he-IL" b="0" dirty="0"/>
              <a:t>, שם פרטי, שם משפחה, כתובת, ממוצע ציונים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20</a:t>
            </a:fld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2267744" y="692696"/>
            <a:ext cx="5904656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e-IL" dirty="0"/>
              <a:t>מכללת השוטר הטוב </a:t>
            </a:r>
            <a:r>
              <a:rPr lang="he-IL" dirty="0" smtClean="0"/>
              <a:t>החליטה </a:t>
            </a:r>
            <a:r>
              <a:rPr lang="he-IL" dirty="0"/>
              <a:t>לרכוש מערכת בהזמנה מיוחדת  לניהול הפעילויות השוטפות שלה הכוללות בין השאר: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קליטה של  תלמידים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קליטה של מרצים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ניהול קורסים וכיתות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שיבוץ מרצים לקורסים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שיבוץ תלמידים לקורסים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ציונים בקורסים</a:t>
            </a: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7177136" y="3826170"/>
            <a:ext cx="12832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מרצים</a:t>
            </a:r>
          </a:p>
          <a:p>
            <a:endParaRPr lang="he-IL" dirty="0"/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3995937" y="2960948"/>
            <a:ext cx="484380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/>
              <a:t>מהם התכונות של הישויות?</a:t>
            </a: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403649" y="4265193"/>
            <a:ext cx="705678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קורסים- מס' קורס, </a:t>
            </a:r>
          </a:p>
          <a:p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1547664" y="4704216"/>
            <a:ext cx="691276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כיתות לימוד- בניין, קומה, מס' חדר, מס' כסאות</a:t>
            </a:r>
          </a:p>
          <a:p>
            <a:endParaRPr lang="he-IL" dirty="0"/>
          </a:p>
        </p:txBody>
      </p:sp>
      <p:sp>
        <p:nvSpPr>
          <p:cNvPr id="15" name="מציין מיקום תוכן 2"/>
          <p:cNvSpPr txBox="1">
            <a:spLocks/>
          </p:cNvSpPr>
          <p:nvPr/>
        </p:nvSpPr>
        <p:spPr>
          <a:xfrm>
            <a:off x="6601072" y="5085184"/>
            <a:ext cx="1859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ציונים בקורס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75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972026"/>
          </a:xfrm>
        </p:spPr>
        <p:txBody>
          <a:bodyPr/>
          <a:lstStyle/>
          <a:p>
            <a:pPr algn="r"/>
            <a:r>
              <a:rPr lang="he-IL" b="1" dirty="0"/>
              <a:t>מפתח של ישות- </a:t>
            </a:r>
            <a:r>
              <a:rPr lang="en-US" b="1" dirty="0"/>
              <a:t>primary key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636912"/>
            <a:ext cx="8460432" cy="3489251"/>
          </a:xfrm>
        </p:spPr>
        <p:txBody>
          <a:bodyPr/>
          <a:lstStyle/>
          <a:p>
            <a:r>
              <a:rPr lang="he-IL" sz="2600" dirty="0"/>
              <a:t>דוגמאות-</a:t>
            </a:r>
          </a:p>
          <a:p>
            <a:pPr lvl="1"/>
            <a:r>
              <a:rPr lang="he-IL" altLang="en-US" sz="2600" dirty="0"/>
              <a:t>בקבוצת הישות "סטודנטים": ת.ז. הוא מפתח</a:t>
            </a:r>
          </a:p>
          <a:p>
            <a:pPr lvl="1"/>
            <a:r>
              <a:rPr lang="he-IL" altLang="en-US" sz="2600" dirty="0"/>
              <a:t>בקבוצת הישות "חיילים": ת.ז. </a:t>
            </a:r>
            <a:r>
              <a:rPr lang="he-IL" altLang="en-US" sz="2600" b="1" u="sng" dirty="0"/>
              <a:t>או</a:t>
            </a:r>
            <a:r>
              <a:rPr lang="he-IL" altLang="en-US" sz="2600" dirty="0"/>
              <a:t> מספר אישי הוא מפתח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21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23528" y="1340768"/>
            <a:ext cx="8136904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מפתח עיקרי </a:t>
            </a:r>
            <a:r>
              <a:rPr lang="he-IL" sz="2600" dirty="0"/>
              <a:t>מוגדר כאוסף תכונות המזהות באופן חד </a:t>
            </a:r>
            <a:r>
              <a:rPr lang="he-IL" sz="2600" dirty="0" smtClean="0"/>
              <a:t>ערכי </a:t>
            </a:r>
            <a:r>
              <a:rPr lang="he-IL" sz="2600" dirty="0"/>
              <a:t>מופע של ישות מסוימת</a:t>
            </a:r>
          </a:p>
        </p:txBody>
      </p:sp>
    </p:spTree>
    <p:extLst>
      <p:ext uri="{BB962C8B-B14F-4D97-AF65-F5344CB8AC3E}">
        <p14:creationId xmlns:p14="http://schemas.microsoft.com/office/powerpoint/2010/main" val="8316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828010"/>
          </a:xfrm>
        </p:spPr>
        <p:txBody>
          <a:bodyPr/>
          <a:lstStyle/>
          <a:p>
            <a:pPr algn="r"/>
            <a:r>
              <a:rPr lang="he-IL" b="1" dirty="0"/>
              <a:t>מפתח פשוט לעומת מפתח מורכב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81980" y="3284984"/>
            <a:ext cx="7620000" cy="2664296"/>
          </a:xfrm>
        </p:spPr>
        <p:txBody>
          <a:bodyPr>
            <a:normAutofit/>
          </a:bodyPr>
          <a:lstStyle/>
          <a:p>
            <a:r>
              <a:rPr lang="he-IL" sz="2600" dirty="0"/>
              <a:t>דוגמאות-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בישות 'ציון בקורס' המפתח מורכב ממס' קורס, מס' סטודנט, סמסטר ושנה.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בישות 'רכבים' המפתח מורכב מ' חברה, מס' דגם ונפח מנוע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22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23528" y="1340768"/>
            <a:ext cx="8136904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dirty="0"/>
              <a:t>כאשר המפתח של קבוצת הישויות מורכב מתכונה אחד בלבד, מקובל לומר שהוא </a:t>
            </a:r>
            <a:r>
              <a:rPr lang="he-IL" sz="2600" b="1" dirty="0"/>
              <a:t>מפתח פשוט, </a:t>
            </a:r>
            <a:r>
              <a:rPr lang="he-IL" sz="2600" dirty="0"/>
              <a:t>וכאשר הוא מורכב ממספר תכונות מקובל לומר שהוא</a:t>
            </a:r>
            <a:r>
              <a:rPr lang="he-IL" sz="2600" b="1" dirty="0"/>
              <a:t> מפתח מורכב.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35221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/>
          <a:lstStyle/>
          <a:p>
            <a:pPr algn="r"/>
            <a:r>
              <a:rPr lang="he-IL" b="1" dirty="0"/>
              <a:t>מפתח זר</a:t>
            </a:r>
            <a:r>
              <a:rPr lang="en-US" b="1" dirty="0"/>
              <a:t>Foreign key - 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40432" y="2780928"/>
            <a:ext cx="7620000" cy="2448272"/>
          </a:xfrm>
        </p:spPr>
        <p:txBody>
          <a:bodyPr>
            <a:normAutofit/>
          </a:bodyPr>
          <a:lstStyle/>
          <a:p>
            <a:r>
              <a:rPr lang="he-IL" sz="2600" dirty="0"/>
              <a:t>דוגמאות-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בישות קורסים, התכונה קוד מחלקה היא מפתח זר. (בישות מחלקות היא מפתח ראשי)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בישות ילדי עובדים, התכונה מס' עובד היא מפתח זר (בישות עובדים היא מפתח ראשי)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23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23528" y="1340768"/>
            <a:ext cx="8136904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מפתח זר </a:t>
            </a:r>
            <a:r>
              <a:rPr lang="he-IL" sz="2600" dirty="0"/>
              <a:t>מוגדר כתכונה המופיעה בישות </a:t>
            </a:r>
            <a:r>
              <a:rPr lang="en-US" sz="2600" dirty="0"/>
              <a:t>E1</a:t>
            </a:r>
            <a:r>
              <a:rPr lang="he-IL" sz="2600" dirty="0"/>
              <a:t>, המשמשת גם כמפתח עיקרי בישות </a:t>
            </a:r>
            <a:r>
              <a:rPr lang="en-US" sz="2600" dirty="0"/>
              <a:t>E2</a:t>
            </a:r>
            <a:r>
              <a:rPr lang="he-IL" sz="2600" dirty="0"/>
              <a:t>. כלומר </a:t>
            </a:r>
            <a:r>
              <a:rPr lang="en-US" sz="2600" dirty="0"/>
              <a:t>FK(E1) = PK(E2)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36403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363272" cy="756002"/>
          </a:xfrm>
        </p:spPr>
        <p:txBody>
          <a:bodyPr/>
          <a:lstStyle/>
          <a:p>
            <a:pPr algn="r"/>
            <a:r>
              <a:rPr lang="he-IL" b="1" dirty="0"/>
              <a:t>נחזור לשוטר הטוב...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3387147"/>
            <a:ext cx="7776865" cy="5040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תלמידים – #</a:t>
            </a:r>
            <a:r>
              <a:rPr lang="he-IL" b="0" dirty="0" err="1"/>
              <a:t>ת.זהות</a:t>
            </a:r>
            <a:r>
              <a:rPr lang="he-IL" b="0" dirty="0"/>
              <a:t>, שם פרטי, שם משפחה, כתובת, ממוצע ציונים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24</a:t>
            </a:fld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2267744" y="692696"/>
            <a:ext cx="5904656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e-IL" dirty="0"/>
              <a:t>מכללת השוטר הטוב </a:t>
            </a:r>
            <a:r>
              <a:rPr lang="he-IL" dirty="0" smtClean="0"/>
              <a:t>החליטה </a:t>
            </a:r>
            <a:r>
              <a:rPr lang="he-IL" dirty="0"/>
              <a:t>לרכוש מערכת בהזמנה מיוחדת  לניהול הפעילויות השוטפות שלה הכוללות בין השאר: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קליטה של  תלמידים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קליטה של מרצים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ניהול קורסים וכיתות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שיבוץ מרצים לקורסים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שיבוץ תלמידים לקורסים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ציונים בקורסים</a:t>
            </a: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7177136" y="3826170"/>
            <a:ext cx="12832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מרצים</a:t>
            </a:r>
          </a:p>
          <a:p>
            <a:endParaRPr lang="he-IL" dirty="0"/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3995937" y="2960948"/>
            <a:ext cx="484380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/>
              <a:t>מהם המפתחות של הישויות?</a:t>
            </a: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403649" y="4265193"/>
            <a:ext cx="705678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קורסים- #מס' קורס, </a:t>
            </a:r>
          </a:p>
          <a:p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1547664" y="4704216"/>
            <a:ext cx="691276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כיתות לימוד- #בניין, #קומה, #מס' חדר, מס' כסאות</a:t>
            </a:r>
          </a:p>
          <a:p>
            <a:endParaRPr lang="he-IL" dirty="0"/>
          </a:p>
        </p:txBody>
      </p:sp>
      <p:sp>
        <p:nvSpPr>
          <p:cNvPr id="15" name="מציין מיקום תוכן 2"/>
          <p:cNvSpPr txBox="1">
            <a:spLocks/>
          </p:cNvSpPr>
          <p:nvPr/>
        </p:nvSpPr>
        <p:spPr>
          <a:xfrm>
            <a:off x="6601072" y="5085184"/>
            <a:ext cx="1859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0" dirty="0"/>
              <a:t>ציונים בקורס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80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116042"/>
          </a:xfrm>
        </p:spPr>
        <p:txBody>
          <a:bodyPr/>
          <a:lstStyle/>
          <a:p>
            <a:pPr algn="r"/>
            <a:r>
              <a:rPr lang="he-IL" b="1" dirty="0"/>
              <a:t>איך זה נראה במודל?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25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555129727"/>
              </p:ext>
            </p:extLst>
          </p:nvPr>
        </p:nvGraphicFramePr>
        <p:xfrm>
          <a:off x="3180184" y="2348880"/>
          <a:ext cx="232792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828010"/>
          </a:xfrm>
        </p:spPr>
        <p:txBody>
          <a:bodyPr/>
          <a:lstStyle/>
          <a:p>
            <a:pPr algn="r"/>
            <a:r>
              <a:rPr lang="he-IL" b="1" dirty="0"/>
              <a:t>קשרים</a:t>
            </a:r>
            <a:r>
              <a:rPr lang="en-US" dirty="0"/>
              <a:t>Relationship -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180109"/>
            <a:ext cx="8003232" cy="3561259"/>
          </a:xfrm>
        </p:spPr>
        <p:txBody>
          <a:bodyPr>
            <a:normAutofit/>
          </a:bodyPr>
          <a:lstStyle/>
          <a:p>
            <a:r>
              <a:rPr lang="he-IL" sz="2600" dirty="0"/>
              <a:t>דוגמאות-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עבור הישויות – סטודנט וקורס קיים קשר- סטודנט משתתף בקורס, בקורס לומדים סטודנטים.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עבור הישויות- עובד ועמדות עבודה קיים קשר- עובד </a:t>
            </a:r>
            <a:r>
              <a:rPr lang="he-IL" sz="2600" b="0" dirty="0" err="1"/>
              <a:t>עובד</a:t>
            </a:r>
            <a:r>
              <a:rPr lang="he-IL" sz="2600" b="0" dirty="0"/>
              <a:t> בעמדת עבודה ועמדת עבודה שייכת לעובד.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26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23528" y="1340768"/>
            <a:ext cx="8136904" cy="1692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קשר</a:t>
            </a:r>
            <a:r>
              <a:rPr lang="he-IL" sz="2600" dirty="0"/>
              <a:t> מוגדר כיחס בעל משמעות בין ישויות שונות.</a:t>
            </a:r>
          </a:p>
          <a:p>
            <a:r>
              <a:rPr lang="he-IL" sz="2600" b="1" dirty="0"/>
              <a:t>פונקציונליות הקשר- </a:t>
            </a:r>
            <a:r>
              <a:rPr lang="he-IL" sz="2600" dirty="0"/>
              <a:t>מוגדרת כסוג המיפוי הקיים בין הקבוצות המשתתפות בקשר. הפונקציונליות יכולה להיות מסוג- </a:t>
            </a:r>
            <a:r>
              <a:rPr lang="en-US" sz="2600" dirty="0"/>
              <a:t>1:1</a:t>
            </a:r>
            <a:r>
              <a:rPr lang="he-IL" sz="2600" dirty="0"/>
              <a:t>, </a:t>
            </a:r>
            <a:r>
              <a:rPr lang="en-US" sz="2600" dirty="0"/>
              <a:t>1:M</a:t>
            </a:r>
            <a:r>
              <a:rPr lang="he-IL" sz="2600" dirty="0"/>
              <a:t> , </a:t>
            </a:r>
            <a:r>
              <a:rPr lang="en-US" sz="2600" dirty="0"/>
              <a:t>M:N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29078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116042"/>
          </a:xfrm>
        </p:spPr>
        <p:txBody>
          <a:bodyPr/>
          <a:lstStyle/>
          <a:p>
            <a:pPr algn="r"/>
            <a:r>
              <a:rPr lang="he-IL" b="1" dirty="0"/>
              <a:t>איך זה נראה במודל?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27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270788659"/>
              </p:ext>
            </p:extLst>
          </p:nvPr>
        </p:nvGraphicFramePr>
        <p:xfrm>
          <a:off x="467544" y="2276872"/>
          <a:ext cx="232792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דיאגרמה 8"/>
          <p:cNvGraphicFramePr/>
          <p:nvPr>
            <p:extLst>
              <p:ext uri="{D42A27DB-BD31-4B8C-83A1-F6EECF244321}">
                <p14:modId xmlns:p14="http://schemas.microsoft.com/office/powerpoint/2010/main" val="828507614"/>
              </p:ext>
            </p:extLst>
          </p:nvPr>
        </p:nvGraphicFramePr>
        <p:xfrm>
          <a:off x="5724128" y="2060848"/>
          <a:ext cx="247193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מחבר ישר 10"/>
          <p:cNvCxnSpPr>
            <a:endCxn id="5" idx="3"/>
          </p:cNvCxnSpPr>
          <p:nvPr/>
        </p:nvCxnSpPr>
        <p:spPr>
          <a:xfrm flipH="1">
            <a:off x="2795464" y="3140968"/>
            <a:ext cx="292866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4048" y="2852936"/>
            <a:ext cx="7200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שייכת ל...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5464" y="2852935"/>
            <a:ext cx="7200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עובד על</a:t>
            </a:r>
          </a:p>
        </p:txBody>
      </p:sp>
    </p:spTree>
    <p:extLst>
      <p:ext uri="{BB962C8B-B14F-4D97-AF65-F5344CB8AC3E}">
        <p14:creationId xmlns:p14="http://schemas.microsoft.com/office/powerpoint/2010/main" val="25038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99512" cy="936104"/>
          </a:xfrm>
        </p:spPr>
        <p:txBody>
          <a:bodyPr/>
          <a:lstStyle/>
          <a:p>
            <a:pPr algn="r"/>
            <a:r>
              <a:rPr lang="he-IL" b="1" dirty="0"/>
              <a:t>קשר חד </a:t>
            </a:r>
            <a:r>
              <a:rPr lang="he-IL" b="1" dirty="0" err="1"/>
              <a:t>חד</a:t>
            </a:r>
            <a:r>
              <a:rPr lang="he-IL" b="1" dirty="0"/>
              <a:t> ערכי (</a:t>
            </a:r>
            <a:r>
              <a:rPr lang="en-US" b="1" dirty="0"/>
              <a:t>1:1</a:t>
            </a:r>
            <a:r>
              <a:rPr lang="he-IL" b="1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9"/>
            <a:ext cx="8147248" cy="2808312"/>
          </a:xfrm>
        </p:spPr>
        <p:txBody>
          <a:bodyPr>
            <a:normAutofit/>
          </a:bodyPr>
          <a:lstStyle/>
          <a:p>
            <a:r>
              <a:rPr lang="he-IL" sz="2600" b="0" dirty="0"/>
              <a:t>ישות אחת מתאימה לישות אחת אחרת</a:t>
            </a:r>
          </a:p>
          <a:p>
            <a:endParaRPr lang="he-IL" sz="2600" b="0" dirty="0"/>
          </a:p>
          <a:p>
            <a:r>
              <a:rPr lang="he-IL" sz="2600" dirty="0"/>
              <a:t>לדוגמא-</a:t>
            </a:r>
          </a:p>
          <a:p>
            <a:r>
              <a:rPr lang="he-IL" sz="2600" b="0" dirty="0"/>
              <a:t>עובד מנהל רק מחלקה אחת וכל מחלקה יכולה להיות מנוהלת ע"י עובד אחד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28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931465130"/>
              </p:ext>
            </p:extLst>
          </p:nvPr>
        </p:nvGraphicFramePr>
        <p:xfrm>
          <a:off x="467544" y="3933056"/>
          <a:ext cx="2327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1413845965"/>
              </p:ext>
            </p:extLst>
          </p:nvPr>
        </p:nvGraphicFramePr>
        <p:xfrm>
          <a:off x="5724128" y="4077072"/>
          <a:ext cx="247193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מחבר ישר 6"/>
          <p:cNvCxnSpPr>
            <a:endCxn id="5" idx="3"/>
          </p:cNvCxnSpPr>
          <p:nvPr/>
        </p:nvCxnSpPr>
        <p:spPr>
          <a:xfrm flipH="1">
            <a:off x="2795464" y="5157192"/>
            <a:ext cx="2928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4869160"/>
            <a:ext cx="9361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מנוהלת על ידי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5464" y="4869159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מנהל</a:t>
            </a:r>
          </a:p>
        </p:txBody>
      </p:sp>
    </p:spTree>
    <p:extLst>
      <p:ext uri="{BB962C8B-B14F-4D97-AF65-F5344CB8AC3E}">
        <p14:creationId xmlns:p14="http://schemas.microsoft.com/office/powerpoint/2010/main" val="24169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pPr algn="r"/>
            <a:r>
              <a:rPr lang="he-IL" b="1" dirty="0"/>
              <a:t>קשר חד רב ערכי (</a:t>
            </a:r>
            <a:r>
              <a:rPr lang="en-US" b="1" dirty="0"/>
              <a:t>1:M</a:t>
            </a:r>
            <a:r>
              <a:rPr lang="he-IL" b="1" dirty="0"/>
              <a:t>)</a:t>
            </a:r>
            <a:br>
              <a:rPr lang="he-IL" b="1" dirty="0"/>
            </a:b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29</a:t>
            </a:fld>
            <a:endParaRPr lang="he-IL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2808312"/>
          </a:xfrm>
        </p:spPr>
        <p:txBody>
          <a:bodyPr>
            <a:normAutofit/>
          </a:bodyPr>
          <a:lstStyle/>
          <a:p>
            <a:r>
              <a:rPr lang="he-IL" sz="2600" b="0" dirty="0"/>
              <a:t>ישות אחת מתאימה לכמה ישויות בקבוצה אחרת</a:t>
            </a:r>
          </a:p>
          <a:p>
            <a:endParaRPr lang="he-IL" sz="2600" b="0" dirty="0"/>
          </a:p>
          <a:p>
            <a:r>
              <a:rPr lang="he-IL" sz="2600" dirty="0"/>
              <a:t>לדוגמא-</a:t>
            </a:r>
          </a:p>
          <a:p>
            <a:r>
              <a:rPr lang="he-IL" sz="2600" b="0" dirty="0"/>
              <a:t>עובד שייך למחלקה אחת בלבד, אולם במחלקה אחת יכול מס' עובדים</a:t>
            </a:r>
          </a:p>
        </p:txBody>
      </p:sp>
      <p:sp>
        <p:nvSpPr>
          <p:cNvPr id="6" name="מציין מיקום של מספר שקופית 3"/>
          <p:cNvSpPr txBox="1">
            <a:spLocks/>
          </p:cNvSpPr>
          <p:nvPr/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C962D3-B036-4B31-B6B1-331208B1A10D}" type="slidenum">
              <a:rPr lang="he-IL" smtClean="0"/>
              <a:pPr/>
              <a:t>29</a:t>
            </a:fld>
            <a:endParaRPr lang="he-IL"/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167806804"/>
              </p:ext>
            </p:extLst>
          </p:nvPr>
        </p:nvGraphicFramePr>
        <p:xfrm>
          <a:off x="467544" y="3933056"/>
          <a:ext cx="2327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3094756101"/>
              </p:ext>
            </p:extLst>
          </p:nvPr>
        </p:nvGraphicFramePr>
        <p:xfrm>
          <a:off x="5724128" y="4077072"/>
          <a:ext cx="247193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מחבר ישר 8"/>
          <p:cNvCxnSpPr>
            <a:endCxn id="7" idx="3"/>
          </p:cNvCxnSpPr>
          <p:nvPr/>
        </p:nvCxnSpPr>
        <p:spPr>
          <a:xfrm flipH="1">
            <a:off x="2795464" y="5157192"/>
            <a:ext cx="2928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2795464" y="4869160"/>
            <a:ext cx="33637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2795464" y="5157192"/>
            <a:ext cx="336376" cy="2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5791200" cy="687606"/>
          </a:xfrm>
        </p:spPr>
        <p:txBody>
          <a:bodyPr/>
          <a:lstStyle/>
          <a:p>
            <a:pPr algn="r"/>
            <a:r>
              <a:rPr lang="he-IL" dirty="0"/>
              <a:t>מאיפה מתחילים 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95438"/>
            <a:ext cx="4488334" cy="451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0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260058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קשר רב </a:t>
            </a:r>
            <a:r>
              <a:rPr lang="he-IL" b="1" dirty="0" err="1"/>
              <a:t>רב</a:t>
            </a:r>
            <a:r>
              <a:rPr lang="he-IL" b="1" dirty="0"/>
              <a:t> ערכי (</a:t>
            </a:r>
            <a:r>
              <a:rPr lang="en-US" b="1" dirty="0"/>
              <a:t>M:N</a:t>
            </a:r>
            <a:r>
              <a:rPr lang="he-IL" b="1" dirty="0"/>
              <a:t>)</a:t>
            </a:r>
            <a:br>
              <a:rPr lang="he-IL" b="1" dirty="0"/>
            </a:b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30</a:t>
            </a:fld>
            <a:endParaRPr lang="he-IL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2808312"/>
          </a:xfrm>
        </p:spPr>
        <p:txBody>
          <a:bodyPr>
            <a:normAutofit lnSpcReduction="10000"/>
          </a:bodyPr>
          <a:lstStyle/>
          <a:p>
            <a:r>
              <a:rPr lang="he-IL" sz="2600" b="0" dirty="0"/>
              <a:t>ישות אחת מתאימה לכמה ישויות בקבוצה אחרת, וישות בקבוצה האחרת מתאימה לכמה ישויות בקבוצה הראשונה.</a:t>
            </a:r>
          </a:p>
          <a:p>
            <a:endParaRPr lang="he-IL" sz="2600" b="0" dirty="0"/>
          </a:p>
          <a:p>
            <a:r>
              <a:rPr lang="he-IL" sz="2600" dirty="0"/>
              <a:t>לדוגמא-</a:t>
            </a:r>
          </a:p>
          <a:p>
            <a:r>
              <a:rPr lang="he-IL" sz="2600" b="0" dirty="0"/>
              <a:t>סטודנט יכול להירשם למס' קורסים ובכל קורסים משתתפים מס' סטודנטים</a:t>
            </a:r>
          </a:p>
        </p:txBody>
      </p:sp>
      <p:sp>
        <p:nvSpPr>
          <p:cNvPr id="6" name="מציין מיקום של מספר שקופית 3"/>
          <p:cNvSpPr txBox="1">
            <a:spLocks/>
          </p:cNvSpPr>
          <p:nvPr/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C962D3-B036-4B31-B6B1-331208B1A10D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7" name="מציין מיקום של מספר שקופית 3"/>
          <p:cNvSpPr txBox="1">
            <a:spLocks/>
          </p:cNvSpPr>
          <p:nvPr/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C962D3-B036-4B31-B6B1-331208B1A10D}" type="slidenum">
              <a:rPr lang="he-IL" smtClean="0"/>
              <a:pPr/>
              <a:t>30</a:t>
            </a:fld>
            <a:endParaRPr lang="he-IL"/>
          </a:p>
        </p:txBody>
      </p:sp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270641510"/>
              </p:ext>
            </p:extLst>
          </p:nvPr>
        </p:nvGraphicFramePr>
        <p:xfrm>
          <a:off x="467544" y="4365104"/>
          <a:ext cx="2327920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דיאגרמה 8"/>
          <p:cNvGraphicFramePr/>
          <p:nvPr>
            <p:extLst>
              <p:ext uri="{D42A27DB-BD31-4B8C-83A1-F6EECF244321}">
                <p14:modId xmlns:p14="http://schemas.microsoft.com/office/powerpoint/2010/main" val="2947778778"/>
              </p:ext>
            </p:extLst>
          </p:nvPr>
        </p:nvGraphicFramePr>
        <p:xfrm>
          <a:off x="5724128" y="4077072"/>
          <a:ext cx="247193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מחבר ישר 9"/>
          <p:cNvCxnSpPr/>
          <p:nvPr/>
        </p:nvCxnSpPr>
        <p:spPr>
          <a:xfrm flipH="1">
            <a:off x="2795464" y="5157192"/>
            <a:ext cx="2928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2795464" y="4869160"/>
            <a:ext cx="33637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 flipV="1">
            <a:off x="2795464" y="5157192"/>
            <a:ext cx="336376" cy="2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 flipH="1">
            <a:off x="5364088" y="4869160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H="1" flipV="1">
            <a:off x="5364088" y="5157192"/>
            <a:ext cx="360040" cy="2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260058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קרדינליות הקשר </a:t>
            </a:r>
            <a:br>
              <a:rPr lang="he-IL" b="1" dirty="0"/>
            </a:br>
            <a:r>
              <a:rPr lang="he-IL" b="1" dirty="0"/>
              <a:t> </a:t>
            </a:r>
            <a:r>
              <a:rPr lang="en-US" b="1" dirty="0"/>
              <a:t>Relationship cardinality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31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611560" y="1556792"/>
            <a:ext cx="8136904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קרדינליות הקשר </a:t>
            </a:r>
            <a:r>
              <a:rPr lang="he-IL" sz="2600" dirty="0"/>
              <a:t>מוגדרת כמספר הישויות המינימלי והמקסימלי בקבוצת ישויות </a:t>
            </a:r>
            <a:r>
              <a:rPr lang="en-US" sz="2600" dirty="0"/>
              <a:t>J</a:t>
            </a:r>
            <a:r>
              <a:rPr lang="he-IL" sz="2600" dirty="0"/>
              <a:t> הקשורות לישות אחת בקבוצה ישויות </a:t>
            </a:r>
            <a:r>
              <a:rPr lang="en-US" sz="2600" dirty="0"/>
              <a:t>I</a:t>
            </a:r>
            <a:r>
              <a:rPr lang="he-IL" sz="2600" dirty="0"/>
              <a:t>.</a:t>
            </a:r>
          </a:p>
        </p:txBody>
      </p:sp>
      <p:sp>
        <p:nvSpPr>
          <p:cNvPr id="8" name="מלבן 7"/>
          <p:cNvSpPr/>
          <p:nvPr/>
        </p:nvSpPr>
        <p:spPr>
          <a:xfrm>
            <a:off x="611560" y="2996952"/>
            <a:ext cx="8136904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lang="he-IL" sz="2600" b="1" dirty="0">
                <a:solidFill>
                  <a:srgbClr val="000000"/>
                </a:solidFill>
              </a:rPr>
              <a:t>לדוגמא-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lang="he-IL" sz="2600" dirty="0">
                <a:solidFill>
                  <a:srgbClr val="000000"/>
                </a:solidFill>
              </a:rPr>
              <a:t>סטודנט יכול ללמוד בכיתה- בכיתה מסוימת יכולים ללמוד עד 30 סטודנטים, כלומר 0 או יותר והמקסימום הוא 30.</a:t>
            </a:r>
          </a:p>
        </p:txBody>
      </p:sp>
      <p:graphicFrame>
        <p:nvGraphicFramePr>
          <p:cNvPr id="9" name="דיאגרמה 8"/>
          <p:cNvGraphicFramePr/>
          <p:nvPr>
            <p:extLst>
              <p:ext uri="{D42A27DB-BD31-4B8C-83A1-F6EECF244321}">
                <p14:modId xmlns:p14="http://schemas.microsoft.com/office/powerpoint/2010/main" val="672472775"/>
              </p:ext>
            </p:extLst>
          </p:nvPr>
        </p:nvGraphicFramePr>
        <p:xfrm>
          <a:off x="467544" y="4005064"/>
          <a:ext cx="2327920" cy="2558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דיאגרמה 9"/>
          <p:cNvGraphicFramePr/>
          <p:nvPr>
            <p:extLst>
              <p:ext uri="{D42A27DB-BD31-4B8C-83A1-F6EECF244321}">
                <p14:modId xmlns:p14="http://schemas.microsoft.com/office/powerpoint/2010/main" val="3189015040"/>
              </p:ext>
            </p:extLst>
          </p:nvPr>
        </p:nvGraphicFramePr>
        <p:xfrm>
          <a:off x="5730214" y="4446580"/>
          <a:ext cx="2471936" cy="222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מחבר ישר 10"/>
          <p:cNvCxnSpPr/>
          <p:nvPr/>
        </p:nvCxnSpPr>
        <p:spPr>
          <a:xfrm flipH="1">
            <a:off x="4259796" y="5229200"/>
            <a:ext cx="1464332" cy="2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H="1">
            <a:off x="5364088" y="494116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 flipH="1" flipV="1">
            <a:off x="5364088" y="5229200"/>
            <a:ext cx="360040" cy="2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/>
          <p:nvPr/>
        </p:nvCxnSpPr>
        <p:spPr>
          <a:xfrm>
            <a:off x="2795464" y="5242969"/>
            <a:ext cx="1464332" cy="137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5464" y="5229200"/>
            <a:ext cx="7321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(0,30)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600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243408"/>
            <a:ext cx="9036496" cy="1371600"/>
          </a:xfrm>
        </p:spPr>
        <p:txBody>
          <a:bodyPr/>
          <a:lstStyle/>
          <a:p>
            <a:pPr algn="r"/>
            <a:r>
              <a:rPr lang="he-IL" b="1" dirty="0"/>
              <a:t>תלות קיומית</a:t>
            </a:r>
            <a:r>
              <a:rPr lang="en-US" b="1" dirty="0"/>
              <a:t/>
            </a:r>
            <a:br>
              <a:rPr lang="en-US" b="1" dirty="0"/>
            </a:br>
            <a:r>
              <a:rPr lang="he-IL" b="1" dirty="0"/>
              <a:t> </a:t>
            </a:r>
            <a:r>
              <a:rPr lang="en-US" b="1" dirty="0"/>
              <a:t>existence dependence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32</a:t>
            </a:fld>
            <a:endParaRPr lang="he-IL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457200" y="2636912"/>
            <a:ext cx="8291264" cy="1656184"/>
          </a:xfrm>
        </p:spPr>
        <p:txBody>
          <a:bodyPr>
            <a:normAutofit fontScale="92500" lnSpcReduction="10000"/>
          </a:bodyPr>
          <a:lstStyle/>
          <a:p>
            <a:r>
              <a:rPr lang="he-IL" sz="2600" dirty="0"/>
              <a:t>לדוגמא-</a:t>
            </a:r>
          </a:p>
          <a:p>
            <a:r>
              <a:rPr lang="he-IL" sz="2600" b="0" dirty="0"/>
              <a:t>במפעל לריצוף יש ישות לקוחות- כל הלקוחות של המפעל. בנוסף שומרים נתונים עבור  סוגי המרצפות שרכשו לביתם</a:t>
            </a:r>
            <a:r>
              <a:rPr lang="he-IL" sz="2600" b="0" dirty="0" smtClean="0"/>
              <a:t>. תלות קיומית נסמן באמצעות </a:t>
            </a:r>
            <a:r>
              <a:rPr lang="en-US" sz="2600" b="0" dirty="0" smtClean="0"/>
              <a:t>UID-bar</a:t>
            </a:r>
            <a:r>
              <a:rPr lang="he-IL" sz="2600" b="0" dirty="0"/>
              <a:t>:</a:t>
            </a:r>
            <a:r>
              <a:rPr lang="he-IL" sz="2600" b="0" dirty="0" smtClean="0"/>
              <a:t> קו אנכי לפני רגלי העורב.</a:t>
            </a:r>
            <a:endParaRPr lang="fr-FR" sz="2600" b="0" dirty="0"/>
          </a:p>
        </p:txBody>
      </p:sp>
      <p:sp>
        <p:nvSpPr>
          <p:cNvPr id="6" name="מלבן 5"/>
          <p:cNvSpPr/>
          <p:nvPr/>
        </p:nvSpPr>
        <p:spPr>
          <a:xfrm>
            <a:off x="611560" y="1196752"/>
            <a:ext cx="8136904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תלות קיומית </a:t>
            </a:r>
            <a:r>
              <a:rPr lang="he-IL" sz="2600" dirty="0"/>
              <a:t>בין קבוצה </a:t>
            </a:r>
            <a:r>
              <a:rPr lang="en-US" sz="2600" dirty="0"/>
              <a:t>A</a:t>
            </a:r>
            <a:r>
              <a:rPr lang="he-IL" sz="2600" dirty="0"/>
              <a:t> לקבוצה </a:t>
            </a:r>
            <a:r>
              <a:rPr lang="en-US" sz="2600" dirty="0"/>
              <a:t>B</a:t>
            </a:r>
            <a:r>
              <a:rPr lang="he-IL" sz="2600" dirty="0"/>
              <a:t> מוגדרת כמצב שבו קיום ישות בקבוצת ישויות </a:t>
            </a:r>
            <a:r>
              <a:rPr lang="en-US" sz="2600" dirty="0"/>
              <a:t>A</a:t>
            </a:r>
            <a:r>
              <a:rPr lang="he-IL" sz="2600" dirty="0"/>
              <a:t> מותנה בקיום ישות בקבוצת ישויות אחרת </a:t>
            </a:r>
            <a:r>
              <a:rPr lang="en-US" sz="2600" dirty="0"/>
              <a:t>B</a:t>
            </a:r>
            <a:endParaRPr lang="he-IL" sz="2600" dirty="0"/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370180114"/>
              </p:ext>
            </p:extLst>
          </p:nvPr>
        </p:nvGraphicFramePr>
        <p:xfrm>
          <a:off x="467544" y="4005064"/>
          <a:ext cx="2327920" cy="2558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2510558308"/>
              </p:ext>
            </p:extLst>
          </p:nvPr>
        </p:nvGraphicFramePr>
        <p:xfrm>
          <a:off x="5730214" y="4446580"/>
          <a:ext cx="2471936" cy="222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9" name="מחבר ישר 8"/>
          <p:cNvCxnSpPr/>
          <p:nvPr/>
        </p:nvCxnSpPr>
        <p:spPr>
          <a:xfrm flipH="1">
            <a:off x="4259796" y="5229200"/>
            <a:ext cx="1464332" cy="2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H="1">
            <a:off x="5364088" y="494116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H="1" flipV="1">
            <a:off x="5364088" y="5229200"/>
            <a:ext cx="360040" cy="2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2795464" y="5242969"/>
            <a:ext cx="1464332" cy="137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5364088" y="4941168"/>
            <a:ext cx="0" cy="54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756002"/>
          </a:xfrm>
        </p:spPr>
        <p:txBody>
          <a:bodyPr/>
          <a:lstStyle/>
          <a:p>
            <a:pPr algn="r"/>
            <a:r>
              <a:rPr lang="he-IL" b="1" dirty="0"/>
              <a:t>קשר נושא מידע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492897"/>
            <a:ext cx="8604448" cy="1656184"/>
          </a:xfrm>
        </p:spPr>
        <p:txBody>
          <a:bodyPr>
            <a:normAutofit/>
          </a:bodyPr>
          <a:lstStyle/>
          <a:p>
            <a:r>
              <a:rPr lang="he-IL" sz="2600" dirty="0"/>
              <a:t>לדוגמא-</a:t>
            </a:r>
          </a:p>
          <a:p>
            <a:r>
              <a:rPr lang="he-IL" sz="2600" b="0" dirty="0"/>
              <a:t>בין הישויות 'עובדים' ו-'פרויקטים' ישנו קשר של 'שיבוץ עובד לפרויקט'. מאחר והקשר עצמו מכיל תכונות יש להציגו בישות נוספת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33</a:t>
            </a:fld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67544" y="1052736"/>
            <a:ext cx="8136904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קשר נושא מידע </a:t>
            </a:r>
            <a:r>
              <a:rPr lang="he-IL" sz="2600" dirty="0"/>
              <a:t>מוגדר כקשר המכיל את המפתחות העיקריים של שתי קבוצות הישויות אשר הוא קושר ביניהן. הוא עשוי להכיל גם תכונות נוספות.</a:t>
            </a:r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51770774"/>
              </p:ext>
            </p:extLst>
          </p:nvPr>
        </p:nvGraphicFramePr>
        <p:xfrm>
          <a:off x="3419872" y="4437111"/>
          <a:ext cx="1916172" cy="228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1038598244"/>
              </p:ext>
            </p:extLst>
          </p:nvPr>
        </p:nvGraphicFramePr>
        <p:xfrm>
          <a:off x="6804248" y="4480534"/>
          <a:ext cx="1800200" cy="162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3" name="קבוצה 12"/>
          <p:cNvGrpSpPr/>
          <p:nvPr/>
        </p:nvGrpSpPr>
        <p:grpSpPr>
          <a:xfrm rot="10800000">
            <a:off x="5339916" y="5157192"/>
            <a:ext cx="528228" cy="582420"/>
            <a:chOff x="2915816" y="4899861"/>
            <a:chExt cx="528228" cy="582420"/>
          </a:xfrm>
        </p:grpSpPr>
        <p:cxnSp>
          <p:nvCxnSpPr>
            <p:cNvPr id="9" name="מחבר ישר 8"/>
            <p:cNvCxnSpPr/>
            <p:nvPr/>
          </p:nvCxnSpPr>
          <p:spPr>
            <a:xfrm rot="10800000" flipV="1">
              <a:off x="2915816" y="5215504"/>
              <a:ext cx="528228" cy="27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>
            <a:xfrm flipH="1">
              <a:off x="3067946" y="4899861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>
            <a:xfrm flipH="1" flipV="1">
              <a:off x="3067946" y="5229273"/>
              <a:ext cx="360040" cy="25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דיאגרמה 11"/>
          <p:cNvGraphicFramePr/>
          <p:nvPr>
            <p:extLst>
              <p:ext uri="{D42A27DB-BD31-4B8C-83A1-F6EECF244321}">
                <p14:modId xmlns:p14="http://schemas.microsoft.com/office/powerpoint/2010/main" val="3256278248"/>
              </p:ext>
            </p:extLst>
          </p:nvPr>
        </p:nvGraphicFramePr>
        <p:xfrm>
          <a:off x="179512" y="4581127"/>
          <a:ext cx="1872208" cy="213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4" name="קבוצה 13"/>
          <p:cNvGrpSpPr/>
          <p:nvPr/>
        </p:nvGrpSpPr>
        <p:grpSpPr>
          <a:xfrm>
            <a:off x="2915816" y="5150836"/>
            <a:ext cx="504056" cy="582420"/>
            <a:chOff x="2939988" y="4899861"/>
            <a:chExt cx="504056" cy="582420"/>
          </a:xfrm>
        </p:grpSpPr>
        <p:cxnSp>
          <p:nvCxnSpPr>
            <p:cNvPr id="15" name="מחבר ישר 14"/>
            <p:cNvCxnSpPr/>
            <p:nvPr/>
          </p:nvCxnSpPr>
          <p:spPr>
            <a:xfrm flipH="1" flipV="1">
              <a:off x="2939988" y="5215506"/>
              <a:ext cx="50405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>
            <a:xfrm flipH="1">
              <a:off x="3067946" y="4899861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H="1" flipV="1">
              <a:off x="3067946" y="5229273"/>
              <a:ext cx="360040" cy="25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מחבר ישר 22"/>
          <p:cNvCxnSpPr/>
          <p:nvPr/>
        </p:nvCxnSpPr>
        <p:spPr>
          <a:xfrm flipH="1" flipV="1">
            <a:off x="2051720" y="5440901"/>
            <a:ext cx="1368152" cy="255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 flipH="1" flipV="1">
            <a:off x="5948267" y="5410201"/>
            <a:ext cx="85598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900018"/>
          </a:xfrm>
        </p:spPr>
        <p:txBody>
          <a:bodyPr/>
          <a:lstStyle/>
          <a:p>
            <a:r>
              <a:rPr lang="en-US" dirty="0"/>
              <a:t>From m:n to m:1 + n:1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34</a:t>
            </a:fld>
            <a:endParaRPr lang="he-IL"/>
          </a:p>
        </p:txBody>
      </p:sp>
      <p:sp>
        <p:nvSpPr>
          <p:cNvPr id="11" name="מציין מיקום של מספר שקופית 3"/>
          <p:cNvSpPr txBox="1">
            <a:spLocks/>
          </p:cNvSpPr>
          <p:nvPr/>
        </p:nvSpPr>
        <p:spPr>
          <a:xfrm rot="16200000">
            <a:off x="8227377" y="5615546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  <p:graphicFrame>
        <p:nvGraphicFramePr>
          <p:cNvPr id="12" name="דיאגרמה 11"/>
          <p:cNvGraphicFramePr/>
          <p:nvPr>
            <p:extLst>
              <p:ext uri="{D42A27DB-BD31-4B8C-83A1-F6EECF244321}">
                <p14:modId xmlns:p14="http://schemas.microsoft.com/office/powerpoint/2010/main" val="3381999858"/>
              </p:ext>
            </p:extLst>
          </p:nvPr>
        </p:nvGraphicFramePr>
        <p:xfrm>
          <a:off x="5220072" y="1279387"/>
          <a:ext cx="1916172" cy="228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קבוצה 13"/>
          <p:cNvGrpSpPr/>
          <p:nvPr/>
        </p:nvGrpSpPr>
        <p:grpSpPr>
          <a:xfrm rot="10800000">
            <a:off x="2339753" y="2198507"/>
            <a:ext cx="528228" cy="582420"/>
            <a:chOff x="2915816" y="4899861"/>
            <a:chExt cx="528228" cy="582420"/>
          </a:xfrm>
        </p:grpSpPr>
        <p:cxnSp>
          <p:nvCxnSpPr>
            <p:cNvPr id="15" name="מחבר ישר 14"/>
            <p:cNvCxnSpPr/>
            <p:nvPr/>
          </p:nvCxnSpPr>
          <p:spPr>
            <a:xfrm rot="10800000" flipV="1">
              <a:off x="2915816" y="5215504"/>
              <a:ext cx="528228" cy="27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>
            <a:xfrm flipH="1">
              <a:off x="3067946" y="4899861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H="1" flipV="1">
              <a:off x="3067946" y="5229273"/>
              <a:ext cx="360040" cy="25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דיאגרמה 17"/>
          <p:cNvGraphicFramePr/>
          <p:nvPr>
            <p:extLst>
              <p:ext uri="{D42A27DB-BD31-4B8C-83A1-F6EECF244321}">
                <p14:modId xmlns:p14="http://schemas.microsoft.com/office/powerpoint/2010/main" val="2598951796"/>
              </p:ext>
            </p:extLst>
          </p:nvPr>
        </p:nvGraphicFramePr>
        <p:xfrm>
          <a:off x="467544" y="1556792"/>
          <a:ext cx="1872208" cy="213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9" name="קבוצה 18"/>
          <p:cNvGrpSpPr/>
          <p:nvPr/>
        </p:nvGrpSpPr>
        <p:grpSpPr>
          <a:xfrm>
            <a:off x="4716016" y="2132856"/>
            <a:ext cx="504056" cy="582420"/>
            <a:chOff x="2939988" y="4899861"/>
            <a:chExt cx="504056" cy="582420"/>
          </a:xfrm>
        </p:grpSpPr>
        <p:cxnSp>
          <p:nvCxnSpPr>
            <p:cNvPr id="20" name="מחבר ישר 19"/>
            <p:cNvCxnSpPr/>
            <p:nvPr/>
          </p:nvCxnSpPr>
          <p:spPr>
            <a:xfrm flipH="1" flipV="1">
              <a:off x="2939988" y="5215506"/>
              <a:ext cx="50405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>
            <a:xfrm flipH="1">
              <a:off x="3067946" y="4899861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>
            <a:xfrm flipH="1" flipV="1">
              <a:off x="3067946" y="5229273"/>
              <a:ext cx="360040" cy="25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מחבר ישר 22"/>
          <p:cNvCxnSpPr/>
          <p:nvPr/>
        </p:nvCxnSpPr>
        <p:spPr>
          <a:xfrm flipH="1" flipV="1">
            <a:off x="3851920" y="2422921"/>
            <a:ext cx="1368152" cy="255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 flipH="1" flipV="1">
            <a:off x="2948104" y="2451516"/>
            <a:ext cx="85598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35</a:t>
            </a:fld>
            <a:endParaRPr lang="he-IL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900018"/>
          </a:xfrm>
        </p:spPr>
        <p:txBody>
          <a:bodyPr/>
          <a:lstStyle/>
          <a:p>
            <a:r>
              <a:rPr lang="en-US" dirty="0"/>
              <a:t>From m:n to m:1 + n:1</a:t>
            </a:r>
            <a:endParaRPr lang="he-IL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2318461506"/>
              </p:ext>
            </p:extLst>
          </p:nvPr>
        </p:nvGraphicFramePr>
        <p:xfrm>
          <a:off x="6684404" y="1706121"/>
          <a:ext cx="1916172" cy="229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קבוצה 6"/>
          <p:cNvGrpSpPr/>
          <p:nvPr/>
        </p:nvGrpSpPr>
        <p:grpSpPr>
          <a:xfrm rot="10800000">
            <a:off x="5220072" y="2702563"/>
            <a:ext cx="528228" cy="582420"/>
            <a:chOff x="2915816" y="4899861"/>
            <a:chExt cx="528228" cy="582420"/>
          </a:xfrm>
        </p:grpSpPr>
        <p:cxnSp>
          <p:nvCxnSpPr>
            <p:cNvPr id="8" name="מחבר ישר 7"/>
            <p:cNvCxnSpPr/>
            <p:nvPr/>
          </p:nvCxnSpPr>
          <p:spPr>
            <a:xfrm rot="10800000" flipV="1">
              <a:off x="2915816" y="5215504"/>
              <a:ext cx="528228" cy="27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flipH="1">
              <a:off x="3067946" y="4899861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>
            <a:xfrm flipH="1" flipV="1">
              <a:off x="3067946" y="5229273"/>
              <a:ext cx="360040" cy="25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דיאגרמה 10"/>
          <p:cNvGraphicFramePr/>
          <p:nvPr>
            <p:extLst>
              <p:ext uri="{D42A27DB-BD31-4B8C-83A1-F6EECF244321}">
                <p14:modId xmlns:p14="http://schemas.microsoft.com/office/powerpoint/2010/main" val="3906087792"/>
              </p:ext>
            </p:extLst>
          </p:nvPr>
        </p:nvGraphicFramePr>
        <p:xfrm>
          <a:off x="179512" y="1783442"/>
          <a:ext cx="1872208" cy="213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2" name="קבוצה 11"/>
          <p:cNvGrpSpPr/>
          <p:nvPr/>
        </p:nvGrpSpPr>
        <p:grpSpPr>
          <a:xfrm>
            <a:off x="2771800" y="2636912"/>
            <a:ext cx="504056" cy="582420"/>
            <a:chOff x="2939988" y="4899861"/>
            <a:chExt cx="504056" cy="582420"/>
          </a:xfrm>
        </p:grpSpPr>
        <p:cxnSp>
          <p:nvCxnSpPr>
            <p:cNvPr id="13" name="מחבר ישר 12"/>
            <p:cNvCxnSpPr/>
            <p:nvPr/>
          </p:nvCxnSpPr>
          <p:spPr>
            <a:xfrm flipH="1" flipV="1">
              <a:off x="2939988" y="5215506"/>
              <a:ext cx="50405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H="1">
              <a:off x="3067946" y="4899861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>
            <a:xfrm flipH="1" flipV="1">
              <a:off x="3067946" y="5229273"/>
              <a:ext cx="360040" cy="25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מחבר ישר 15"/>
          <p:cNvCxnSpPr/>
          <p:nvPr/>
        </p:nvCxnSpPr>
        <p:spPr>
          <a:xfrm flipH="1" flipV="1">
            <a:off x="2123728" y="2926978"/>
            <a:ext cx="1116124" cy="39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H="1" flipV="1">
            <a:off x="5828423" y="2955572"/>
            <a:ext cx="85598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דיאגרמה 17"/>
          <p:cNvGraphicFramePr/>
          <p:nvPr>
            <p:extLst>
              <p:ext uri="{D42A27DB-BD31-4B8C-83A1-F6EECF244321}">
                <p14:modId xmlns:p14="http://schemas.microsoft.com/office/powerpoint/2010/main" val="3976006954"/>
              </p:ext>
            </p:extLst>
          </p:nvPr>
        </p:nvGraphicFramePr>
        <p:xfrm>
          <a:off x="3347864" y="1844824"/>
          <a:ext cx="1872208" cy="2230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0" name="מחבר ישר 19"/>
          <p:cNvCxnSpPr/>
          <p:nvPr/>
        </p:nvCxnSpPr>
        <p:spPr>
          <a:xfrm flipV="1">
            <a:off x="5604284" y="2671936"/>
            <a:ext cx="0" cy="54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/>
          <p:nvPr/>
        </p:nvCxnSpPr>
        <p:spPr>
          <a:xfrm flipV="1">
            <a:off x="2915816" y="2671936"/>
            <a:ext cx="0" cy="54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756002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קשר רקורסיבי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0047" y="1772816"/>
            <a:ext cx="7620000" cy="1184995"/>
          </a:xfrm>
        </p:spPr>
        <p:txBody>
          <a:bodyPr>
            <a:noAutofit/>
          </a:bodyPr>
          <a:lstStyle/>
          <a:p>
            <a:r>
              <a:rPr lang="he-IL" sz="2600" dirty="0"/>
              <a:t>לדוגמא-</a:t>
            </a:r>
          </a:p>
          <a:p>
            <a:r>
              <a:rPr lang="he-IL" sz="2600" b="0" dirty="0"/>
              <a:t>עבור חברה שיש בה עובדים ומנהלים- מנהל הוא סוג של עובד שכפופים לו עובדים אחרים</a:t>
            </a:r>
            <a:endParaRPr lang="fr-FR" sz="2600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36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67544" y="1052736"/>
            <a:ext cx="8136904" cy="4924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קשר רקורסיבי </a:t>
            </a:r>
            <a:r>
              <a:rPr lang="he-IL" sz="2600" dirty="0"/>
              <a:t>מוגדר </a:t>
            </a:r>
            <a:r>
              <a:rPr lang="he-IL" sz="2600"/>
              <a:t>כקשר המחבר </a:t>
            </a:r>
            <a:r>
              <a:rPr lang="he-IL" sz="2600" dirty="0"/>
              <a:t>בין קבוצה </a:t>
            </a:r>
            <a:r>
              <a:rPr lang="en-US" sz="2600" dirty="0"/>
              <a:t>A</a:t>
            </a:r>
            <a:r>
              <a:rPr lang="he-IL" sz="2600" dirty="0"/>
              <a:t> לעצמה</a:t>
            </a:r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4046279214"/>
              </p:ext>
            </p:extLst>
          </p:nvPr>
        </p:nvGraphicFramePr>
        <p:xfrm>
          <a:off x="4744060" y="3645024"/>
          <a:ext cx="1916172" cy="228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4068805625"/>
              </p:ext>
            </p:extLst>
          </p:nvPr>
        </p:nvGraphicFramePr>
        <p:xfrm>
          <a:off x="1503700" y="4170335"/>
          <a:ext cx="1872208" cy="213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3" name="קבוצה 12"/>
          <p:cNvGrpSpPr/>
          <p:nvPr/>
        </p:nvGrpSpPr>
        <p:grpSpPr>
          <a:xfrm rot="10800000">
            <a:off x="3375908" y="4358749"/>
            <a:ext cx="1368152" cy="582420"/>
            <a:chOff x="3375908" y="3494653"/>
            <a:chExt cx="1368152" cy="582420"/>
          </a:xfrm>
        </p:grpSpPr>
        <p:grpSp>
          <p:nvGrpSpPr>
            <p:cNvPr id="8" name="קבוצה 7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9" name="מחבר ישר 8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מחבר ישר 11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4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756002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קשר רקורסיבי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8559" y="1772816"/>
            <a:ext cx="7620000" cy="1184995"/>
          </a:xfrm>
        </p:spPr>
        <p:txBody>
          <a:bodyPr>
            <a:noAutofit/>
          </a:bodyPr>
          <a:lstStyle/>
          <a:p>
            <a:r>
              <a:rPr lang="he-IL" sz="2600" dirty="0"/>
              <a:t>לדוגמא-</a:t>
            </a:r>
          </a:p>
          <a:p>
            <a:r>
              <a:rPr lang="he-IL" sz="2600" b="0" dirty="0"/>
              <a:t>עבור חברה שיש בה עובדים ומנהלים- מנהל הוא סוג של עובד שכפופים לו עובדים אחרים</a:t>
            </a:r>
            <a:endParaRPr lang="fr-FR" sz="2600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37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67544" y="1052736"/>
            <a:ext cx="8136904" cy="4924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קשר רקורסיבי </a:t>
            </a:r>
            <a:r>
              <a:rPr lang="he-IL" sz="2600" dirty="0"/>
              <a:t>מוגדר </a:t>
            </a:r>
            <a:r>
              <a:rPr lang="he-IL" sz="2600"/>
              <a:t>כקשר המחבר </a:t>
            </a:r>
            <a:r>
              <a:rPr lang="he-IL" sz="2600" dirty="0"/>
              <a:t>בין קבוצה </a:t>
            </a:r>
            <a:r>
              <a:rPr lang="en-US" sz="2600" dirty="0"/>
              <a:t>A</a:t>
            </a:r>
            <a:r>
              <a:rPr lang="he-IL" sz="2600" dirty="0"/>
              <a:t> לעצמה</a:t>
            </a:r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340516052"/>
              </p:ext>
            </p:extLst>
          </p:nvPr>
        </p:nvGraphicFramePr>
        <p:xfrm>
          <a:off x="1503700" y="4098327"/>
          <a:ext cx="1872208" cy="213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מחבר ישר 8"/>
          <p:cNvCxnSpPr/>
          <p:nvPr/>
        </p:nvCxnSpPr>
        <p:spPr>
          <a:xfrm>
            <a:off x="2449148" y="4047176"/>
            <a:ext cx="176094" cy="10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2109818" y="4047176"/>
            <a:ext cx="329985" cy="10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endCxn id="7" idx="0"/>
          </p:cNvCxnSpPr>
          <p:nvPr/>
        </p:nvCxnSpPr>
        <p:spPr>
          <a:xfrm rot="10800000">
            <a:off x="2439804" y="4098328"/>
            <a:ext cx="908060" cy="770833"/>
          </a:xfrm>
          <a:prstGeom prst="curvedConnector4">
            <a:avLst>
              <a:gd name="adj1" fmla="val -67838"/>
              <a:gd name="adj2" fmla="val 162137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59832" y="188640"/>
            <a:ext cx="5791200" cy="864096"/>
          </a:xfrm>
        </p:spPr>
        <p:txBody>
          <a:bodyPr/>
          <a:lstStyle/>
          <a:p>
            <a:pPr algn="r"/>
            <a:r>
              <a:rPr lang="he-IL" b="1" dirty="0"/>
              <a:t>ישות על ותת ישות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54090" y="1772816"/>
            <a:ext cx="7620000" cy="1080120"/>
          </a:xfrm>
        </p:spPr>
        <p:txBody>
          <a:bodyPr>
            <a:normAutofit/>
          </a:bodyPr>
          <a:lstStyle/>
          <a:p>
            <a:r>
              <a:rPr lang="he-IL" sz="2600" dirty="0"/>
              <a:t>דוגמא-</a:t>
            </a:r>
          </a:p>
          <a:p>
            <a:r>
              <a:rPr lang="he-IL" sz="2600" b="0" dirty="0"/>
              <a:t>כל עובד חייב להיות או עובד קבוע או יועץ חיצוני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38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67544" y="1052736"/>
            <a:ext cx="8136904" cy="4924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תת ישות </a:t>
            </a:r>
            <a:r>
              <a:rPr lang="he-IL" sz="2600" dirty="0"/>
              <a:t>הינה סוג של ישות אשר יורשת את מאפייני </a:t>
            </a:r>
            <a:r>
              <a:rPr lang="he-IL" sz="2600" b="1" dirty="0"/>
              <a:t>ישות העל</a:t>
            </a:r>
            <a:endParaRPr lang="he-IL" sz="2600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1888564500"/>
              </p:ext>
            </p:extLst>
          </p:nvPr>
        </p:nvGraphicFramePr>
        <p:xfrm>
          <a:off x="1763688" y="4581128"/>
          <a:ext cx="1612220" cy="122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4051855566"/>
              </p:ext>
            </p:extLst>
          </p:nvPr>
        </p:nvGraphicFramePr>
        <p:xfrm>
          <a:off x="3729886" y="4437112"/>
          <a:ext cx="1778218" cy="154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מלבן מעוגל 7"/>
          <p:cNvSpPr/>
          <p:nvPr/>
        </p:nvSpPr>
        <p:spPr>
          <a:xfrm>
            <a:off x="1475656" y="2996952"/>
            <a:ext cx="4464496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ישר 9"/>
          <p:cNvCxnSpPr/>
          <p:nvPr/>
        </p:nvCxnSpPr>
        <p:spPr>
          <a:xfrm>
            <a:off x="1475656" y="3429000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8505" y="3191987"/>
            <a:ext cx="144016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עובדים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9712" y="3573016"/>
            <a:ext cx="22322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# מס' עובד</a:t>
            </a:r>
          </a:p>
          <a:p>
            <a:r>
              <a:rPr lang="he-IL" dirty="0"/>
              <a:t>* שם פרטי</a:t>
            </a:r>
          </a:p>
          <a:p>
            <a:r>
              <a:rPr lang="he-IL" dirty="0"/>
              <a:t>* שם משפחה</a:t>
            </a:r>
          </a:p>
        </p:txBody>
      </p:sp>
    </p:spTree>
    <p:extLst>
      <p:ext uri="{BB962C8B-B14F-4D97-AF65-F5344CB8AC3E}">
        <p14:creationId xmlns:p14="http://schemas.microsoft.com/office/powerpoint/2010/main" val="3280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95736" y="-27384"/>
            <a:ext cx="6655296" cy="864096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קשרים, ישויות על ותתי ישויות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2609" y="2204864"/>
            <a:ext cx="7620000" cy="648072"/>
          </a:xfrm>
        </p:spPr>
        <p:txBody>
          <a:bodyPr>
            <a:normAutofit/>
          </a:bodyPr>
          <a:lstStyle/>
          <a:p>
            <a:r>
              <a:rPr lang="he-IL" sz="2600" dirty="0"/>
              <a:t>דוגמא-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39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67544" y="1052736"/>
            <a:ext cx="8136904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קשר של ישות העל </a:t>
            </a:r>
            <a:r>
              <a:rPr lang="he-IL" sz="2600" dirty="0"/>
              <a:t>הינו גם קשר של תת הישויות</a:t>
            </a:r>
            <a:r>
              <a:rPr lang="he-IL" sz="2600" b="1" dirty="0"/>
              <a:t>.</a:t>
            </a:r>
          </a:p>
          <a:p>
            <a:r>
              <a:rPr lang="he-IL" sz="2600" b="1" dirty="0"/>
              <a:t>קשר של תת ישות </a:t>
            </a:r>
            <a:r>
              <a:rPr lang="he-IL" sz="2600" dirty="0"/>
              <a:t>מהווה קשר שלה עצמה בלבד</a:t>
            </a:r>
            <a:r>
              <a:rPr lang="he-IL" sz="2600" b="1" dirty="0"/>
              <a:t>.</a:t>
            </a:r>
            <a:endParaRPr lang="he-IL" sz="2600" dirty="0"/>
          </a:p>
        </p:txBody>
      </p:sp>
      <p:grpSp>
        <p:nvGrpSpPr>
          <p:cNvPr id="9" name="קבוצה 8"/>
          <p:cNvGrpSpPr/>
          <p:nvPr/>
        </p:nvGrpSpPr>
        <p:grpSpPr>
          <a:xfrm>
            <a:off x="467544" y="3112512"/>
            <a:ext cx="7444868" cy="3096344"/>
            <a:chOff x="395536" y="3140968"/>
            <a:chExt cx="7444868" cy="3096344"/>
          </a:xfrm>
        </p:grpSpPr>
        <p:graphicFrame>
          <p:nvGraphicFramePr>
            <p:cNvPr id="6" name="דיאגרמה 5"/>
            <p:cNvGraphicFramePr/>
            <p:nvPr>
              <p:extLst>
                <p:ext uri="{D42A27DB-BD31-4B8C-83A1-F6EECF244321}">
                  <p14:modId xmlns:p14="http://schemas.microsoft.com/office/powerpoint/2010/main" val="3362361397"/>
                </p:ext>
              </p:extLst>
            </p:nvPr>
          </p:nvGraphicFramePr>
          <p:xfrm>
            <a:off x="683568" y="4725144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דיאגרמה 6"/>
            <p:cNvGraphicFramePr/>
            <p:nvPr>
              <p:extLst>
                <p:ext uri="{D42A27DB-BD31-4B8C-83A1-F6EECF244321}">
                  <p14:modId xmlns:p14="http://schemas.microsoft.com/office/powerpoint/2010/main" val="2738494935"/>
                </p:ext>
              </p:extLst>
            </p:nvPr>
          </p:nvGraphicFramePr>
          <p:xfrm>
            <a:off x="2671748" y="4653137"/>
            <a:ext cx="1612220" cy="15121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8" name="מלבן מעוגל 7"/>
            <p:cNvSpPr/>
            <p:nvPr/>
          </p:nvSpPr>
          <p:spPr>
            <a:xfrm>
              <a:off x="395536" y="3140968"/>
              <a:ext cx="4464496" cy="30963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מחבר ישר 9"/>
            <p:cNvCxnSpPr/>
            <p:nvPr/>
          </p:nvCxnSpPr>
          <p:spPr>
            <a:xfrm>
              <a:off x="395536" y="3573016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43807" y="3376682"/>
              <a:ext cx="144016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schemeClr val="bg1"/>
                  </a:solidFill>
                </a:rPr>
                <a:t>עובדים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3717032"/>
              <a:ext cx="2232248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# מס' עובד</a:t>
              </a:r>
            </a:p>
            <a:p>
              <a:r>
                <a:rPr lang="he-IL" dirty="0"/>
                <a:t>* שם פרטי</a:t>
              </a:r>
            </a:p>
            <a:p>
              <a:r>
                <a:rPr lang="he-IL" dirty="0"/>
                <a:t>* שם משפחה</a:t>
              </a:r>
            </a:p>
          </p:txBody>
        </p:sp>
        <p:graphicFrame>
          <p:nvGraphicFramePr>
            <p:cNvPr id="13" name="דיאגרמה 12"/>
            <p:cNvGraphicFramePr/>
            <p:nvPr>
              <p:extLst>
                <p:ext uri="{D42A27DB-BD31-4B8C-83A1-F6EECF244321}">
                  <p14:modId xmlns:p14="http://schemas.microsoft.com/office/powerpoint/2010/main" val="1481309380"/>
                </p:ext>
              </p:extLst>
            </p:nvPr>
          </p:nvGraphicFramePr>
          <p:xfrm>
            <a:off x="6228184" y="3212976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14" name="דיאגרמה 13"/>
            <p:cNvGraphicFramePr/>
            <p:nvPr>
              <p:extLst>
                <p:ext uri="{D42A27DB-BD31-4B8C-83A1-F6EECF244321}">
                  <p14:modId xmlns:p14="http://schemas.microsoft.com/office/powerpoint/2010/main" val="2582160536"/>
                </p:ext>
              </p:extLst>
            </p:nvPr>
          </p:nvGraphicFramePr>
          <p:xfrm>
            <a:off x="6056124" y="5013176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pSp>
          <p:nvGrpSpPr>
            <p:cNvPr id="15" name="קבוצה 14"/>
            <p:cNvGrpSpPr/>
            <p:nvPr/>
          </p:nvGrpSpPr>
          <p:grpSpPr>
            <a:xfrm rot="10800000">
              <a:off x="4860032" y="3681806"/>
              <a:ext cx="1368152" cy="582420"/>
              <a:chOff x="3375908" y="3494653"/>
              <a:chExt cx="1368152" cy="58242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18" name="מחבר ישר 17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מחבר ישר 18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מחבר ישר 19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מחבר ישר 16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קבוצה 20"/>
            <p:cNvGrpSpPr/>
            <p:nvPr/>
          </p:nvGrpSpPr>
          <p:grpSpPr>
            <a:xfrm rot="10800000">
              <a:off x="4283968" y="5301208"/>
              <a:ext cx="1728192" cy="582420"/>
              <a:chOff x="3375908" y="3494653"/>
              <a:chExt cx="1368152" cy="582420"/>
            </a:xfrm>
          </p:grpSpPr>
          <p:grpSp>
            <p:nvGrpSpPr>
              <p:cNvPr id="22" name="קבוצה 21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24" name="מחבר ישר 23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מחבר ישר 24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מחבר ישר 25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מחבר ישר 22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17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683994"/>
          </a:xfrm>
        </p:spPr>
        <p:txBody>
          <a:bodyPr/>
          <a:lstStyle/>
          <a:p>
            <a:pPr algn="r"/>
            <a:r>
              <a:rPr lang="he-IL" b="1" dirty="0"/>
              <a:t>אג'נדה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616" y="980728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dirty="0"/>
              <a:t>שלבי עיצוב בסיס הנתונים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dirty="0"/>
              <a:t>מודל קונספטואלי, לוגי , פיזי</a:t>
            </a:r>
            <a:endParaRPr lang="he-IL" sz="26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dirty="0">
                <a:sym typeface="Wingdings" panose="05000000000000000000" pitchFamily="2" charset="2"/>
              </a:rPr>
              <a:t>ישויות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dirty="0">
                <a:sym typeface="Wingdings" panose="05000000000000000000" pitchFamily="2" charset="2"/>
              </a:rPr>
              <a:t>מאפיינים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dirty="0">
                <a:sym typeface="Wingdings" panose="05000000000000000000" pitchFamily="2" charset="2"/>
              </a:rPr>
              <a:t>קשרים בין ישויות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dirty="0">
                <a:sym typeface="Wingdings" panose="05000000000000000000" pitchFamily="2" charset="2"/>
              </a:rPr>
              <a:t>חזרה על חוקי </a:t>
            </a:r>
            <a:r>
              <a:rPr lang="he-IL" sz="2600" dirty="0" err="1">
                <a:sym typeface="Wingdings" panose="05000000000000000000" pitchFamily="2" charset="2"/>
              </a:rPr>
              <a:t>הנירמול</a:t>
            </a:r>
            <a:endParaRPr lang="he-IL" sz="26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dirty="0">
                <a:sym typeface="Wingdings" panose="05000000000000000000" pitchFamily="2" charset="2"/>
              </a:rPr>
              <a:t>מיפוי הישויות והקשרים לטבלאות</a:t>
            </a:r>
          </a:p>
          <a:p>
            <a:endParaRPr lang="he-IL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50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756002"/>
          </a:xfrm>
        </p:spPr>
        <p:txBody>
          <a:bodyPr/>
          <a:lstStyle/>
          <a:p>
            <a:pPr algn="r"/>
            <a:r>
              <a:rPr lang="he-IL" b="1" dirty="0"/>
              <a:t>יחס בחירה בין קשרים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40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46786" y="1052736"/>
            <a:ext cx="8136904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2600" b="1" dirty="0"/>
              <a:t>יחס בחירה </a:t>
            </a:r>
            <a:r>
              <a:rPr lang="he-IL" sz="2600" dirty="0"/>
              <a:t>בין מספר קשרים מוגדר כבחירה בקיום קשר אחד בלבד מתוך מס' אפשריים</a:t>
            </a:r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2639314109"/>
              </p:ext>
            </p:extLst>
          </p:nvPr>
        </p:nvGraphicFramePr>
        <p:xfrm>
          <a:off x="3347864" y="2492896"/>
          <a:ext cx="1612220" cy="136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165776613"/>
              </p:ext>
            </p:extLst>
          </p:nvPr>
        </p:nvGraphicFramePr>
        <p:xfrm>
          <a:off x="755576" y="3789040"/>
          <a:ext cx="1612220" cy="136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3734507023"/>
              </p:ext>
            </p:extLst>
          </p:nvPr>
        </p:nvGraphicFramePr>
        <p:xfrm>
          <a:off x="3347864" y="4941168"/>
          <a:ext cx="1612220" cy="129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דיאגרמה 8"/>
          <p:cNvGraphicFramePr/>
          <p:nvPr>
            <p:extLst>
              <p:ext uri="{D42A27DB-BD31-4B8C-83A1-F6EECF244321}">
                <p14:modId xmlns:p14="http://schemas.microsoft.com/office/powerpoint/2010/main" val="1276365368"/>
              </p:ext>
            </p:extLst>
          </p:nvPr>
        </p:nvGraphicFramePr>
        <p:xfrm>
          <a:off x="6315067" y="3492616"/>
          <a:ext cx="161222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10" name="קבוצה 9"/>
          <p:cNvGrpSpPr/>
          <p:nvPr/>
        </p:nvGrpSpPr>
        <p:grpSpPr>
          <a:xfrm>
            <a:off x="4932040" y="5013176"/>
            <a:ext cx="1368152" cy="582420"/>
            <a:chOff x="3375908" y="3494653"/>
            <a:chExt cx="1368152" cy="582420"/>
          </a:xfrm>
        </p:grpSpPr>
        <p:grpSp>
          <p:nvGrpSpPr>
            <p:cNvPr id="11" name="קבוצה 10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13" name="מחבר ישר 12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ישר 13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מחבר ישר 14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מחבר ישר 11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קבוצה 15"/>
          <p:cNvGrpSpPr/>
          <p:nvPr/>
        </p:nvGrpSpPr>
        <p:grpSpPr>
          <a:xfrm>
            <a:off x="4932040" y="3573016"/>
            <a:ext cx="1368152" cy="582420"/>
            <a:chOff x="3375908" y="3494653"/>
            <a:chExt cx="1368152" cy="582420"/>
          </a:xfrm>
        </p:grpSpPr>
        <p:grpSp>
          <p:nvGrpSpPr>
            <p:cNvPr id="17" name="קבוצה 16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19" name="מחבר ישר 18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ישר 19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 ישר 20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מחבר ישר 17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קבוצה 21"/>
          <p:cNvGrpSpPr/>
          <p:nvPr/>
        </p:nvGrpSpPr>
        <p:grpSpPr>
          <a:xfrm>
            <a:off x="2411760" y="4221088"/>
            <a:ext cx="3888432" cy="582420"/>
            <a:chOff x="3375908" y="3494653"/>
            <a:chExt cx="1368152" cy="582420"/>
          </a:xfrm>
        </p:grpSpPr>
        <p:grpSp>
          <p:nvGrpSpPr>
            <p:cNvPr id="23" name="קבוצה 22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25" name="מחבר ישר 24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מחבר ישר 25"/>
              <p:cNvCxnSpPr/>
              <p:nvPr/>
            </p:nvCxnSpPr>
            <p:spPr>
              <a:xfrm flipH="1">
                <a:off x="3311713" y="4899861"/>
                <a:ext cx="116273" cy="30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/>
              <p:nvPr/>
            </p:nvCxnSpPr>
            <p:spPr>
              <a:xfrm flipH="1" flipV="1">
                <a:off x="3311713" y="5215507"/>
                <a:ext cx="116273" cy="266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מחבר ישר 23"/>
            <p:cNvCxnSpPr/>
            <p:nvPr/>
          </p:nvCxnSpPr>
          <p:spPr>
            <a:xfrm flipH="1" flipV="1">
              <a:off x="3375908" y="3782685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קשת 29"/>
          <p:cNvSpPr/>
          <p:nvPr/>
        </p:nvSpPr>
        <p:spPr>
          <a:xfrm rot="13543568">
            <a:off x="5626039" y="3001013"/>
            <a:ext cx="340192" cy="14320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קשת 30"/>
          <p:cNvSpPr/>
          <p:nvPr/>
        </p:nvSpPr>
        <p:spPr>
          <a:xfrm rot="9946457">
            <a:off x="5446021" y="4240931"/>
            <a:ext cx="340192" cy="1432037"/>
          </a:xfrm>
          <a:prstGeom prst="arc">
            <a:avLst>
              <a:gd name="adj1" fmla="val 16200000"/>
              <a:gd name="adj2" fmla="val 20129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4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828010"/>
          </a:xfrm>
        </p:spPr>
        <p:txBody>
          <a:bodyPr/>
          <a:lstStyle/>
          <a:p>
            <a:pPr algn="r"/>
            <a:r>
              <a:rPr lang="he-IL" b="1" dirty="0"/>
              <a:t>חיי ישות לאורך זמן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41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2800117913"/>
              </p:ext>
            </p:extLst>
          </p:nvPr>
        </p:nvGraphicFramePr>
        <p:xfrm>
          <a:off x="3707904" y="1700808"/>
          <a:ext cx="161222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0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5791200" cy="756002"/>
          </a:xfrm>
        </p:spPr>
        <p:txBody>
          <a:bodyPr/>
          <a:lstStyle/>
          <a:p>
            <a:pPr algn="r"/>
            <a:r>
              <a:rPr lang="he-IL" b="1" dirty="0"/>
              <a:t>חיי ישות לאורך זמן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42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448781700"/>
              </p:ext>
            </p:extLst>
          </p:nvPr>
        </p:nvGraphicFramePr>
        <p:xfrm>
          <a:off x="1043608" y="1628800"/>
          <a:ext cx="161222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95432917"/>
              </p:ext>
            </p:extLst>
          </p:nvPr>
        </p:nvGraphicFramePr>
        <p:xfrm>
          <a:off x="5004048" y="1700808"/>
          <a:ext cx="161222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7" name="קבוצה 6"/>
          <p:cNvGrpSpPr/>
          <p:nvPr/>
        </p:nvGrpSpPr>
        <p:grpSpPr>
          <a:xfrm rot="16200000">
            <a:off x="3560708" y="1611288"/>
            <a:ext cx="541040" cy="2304256"/>
            <a:chOff x="1619673" y="2725620"/>
            <a:chExt cx="541040" cy="1946007"/>
          </a:xfrm>
        </p:grpSpPr>
        <p:grpSp>
          <p:nvGrpSpPr>
            <p:cNvPr id="8" name="קבוצה 7"/>
            <p:cNvGrpSpPr/>
            <p:nvPr/>
          </p:nvGrpSpPr>
          <p:grpSpPr>
            <a:xfrm>
              <a:off x="1619673" y="2725620"/>
              <a:ext cx="541040" cy="1946007"/>
              <a:chOff x="1619673" y="2725620"/>
              <a:chExt cx="541040" cy="1946007"/>
            </a:xfrm>
          </p:grpSpPr>
          <p:grpSp>
            <p:nvGrpSpPr>
              <p:cNvPr id="10" name="קבוצה 9"/>
              <p:cNvGrpSpPr/>
              <p:nvPr/>
            </p:nvGrpSpPr>
            <p:grpSpPr>
              <a:xfrm rot="16200000">
                <a:off x="1399515" y="3910430"/>
                <a:ext cx="981355" cy="541040"/>
                <a:chOff x="2555776" y="3140968"/>
                <a:chExt cx="1260141" cy="541040"/>
              </a:xfrm>
            </p:grpSpPr>
            <p:cxnSp>
              <p:nvCxnSpPr>
                <p:cNvPr id="12" name="מחבר ישר 11"/>
                <p:cNvCxnSpPr/>
                <p:nvPr/>
              </p:nvCxnSpPr>
              <p:spPr>
                <a:xfrm rot="5400000" flipH="1">
                  <a:off x="3185846" y="2835915"/>
                  <a:ext cx="1" cy="12601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מחבר ישר 12"/>
                <p:cNvCxnSpPr/>
                <p:nvPr/>
              </p:nvCxnSpPr>
              <p:spPr>
                <a:xfrm>
                  <a:off x="2555776" y="3140968"/>
                  <a:ext cx="504056" cy="325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מחבר ישר 13"/>
                <p:cNvCxnSpPr/>
                <p:nvPr/>
              </p:nvCxnSpPr>
              <p:spPr>
                <a:xfrm flipV="1">
                  <a:off x="2555776" y="3465984"/>
                  <a:ext cx="504056" cy="216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מחבר ישר 10"/>
              <p:cNvCxnSpPr/>
              <p:nvPr/>
            </p:nvCxnSpPr>
            <p:spPr>
              <a:xfrm flipH="1">
                <a:off x="1944689" y="2725620"/>
                <a:ext cx="1" cy="981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8"/>
            <p:cNvCxnSpPr/>
            <p:nvPr/>
          </p:nvCxnSpPr>
          <p:spPr>
            <a:xfrm flipH="1">
              <a:off x="1630018" y="4269201"/>
              <a:ext cx="530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8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0" y="163232"/>
            <a:ext cx="8964488" cy="74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dirty="0"/>
              <a:t>נרמול-תזכורת</a:t>
            </a:r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791134736"/>
              </p:ext>
            </p:extLst>
          </p:nvPr>
        </p:nvGraphicFramePr>
        <p:xfrm>
          <a:off x="755576" y="1397000"/>
          <a:ext cx="6864424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10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63232"/>
            <a:ext cx="8964488" cy="745488"/>
          </a:xfrm>
        </p:spPr>
        <p:txBody>
          <a:bodyPr anchor="ctr"/>
          <a:lstStyle/>
          <a:p>
            <a:pPr algn="r"/>
            <a:r>
              <a:rPr lang="he-IL" b="1" dirty="0"/>
              <a:t>נרמול-תזכורת</a:t>
            </a:r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966556"/>
              </p:ext>
            </p:extLst>
          </p:nvPr>
        </p:nvGraphicFramePr>
        <p:xfrm>
          <a:off x="179512" y="1844824"/>
          <a:ext cx="8496944" cy="48971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48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88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8818">
                <a:tc>
                  <a:txBody>
                    <a:bodyPr/>
                    <a:lstStyle/>
                    <a:p>
                      <a:pPr rtl="1"/>
                      <a:r>
                        <a:rPr lang="he-IL" sz="2600" dirty="0">
                          <a:latin typeface="+mn-lt"/>
                        </a:rPr>
                        <a:t>רמת</a:t>
                      </a:r>
                      <a:r>
                        <a:rPr lang="he-IL" sz="2600" baseline="0" dirty="0">
                          <a:latin typeface="+mn-lt"/>
                        </a:rPr>
                        <a:t> נרמול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600" dirty="0">
                          <a:latin typeface="+mn-lt"/>
                        </a:rPr>
                        <a:t>תיאור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8818">
                <a:tc>
                  <a:txBody>
                    <a:bodyPr/>
                    <a:lstStyle/>
                    <a:p>
                      <a:pPr rtl="1"/>
                      <a:r>
                        <a:rPr lang="en-US" sz="2600" dirty="0">
                          <a:latin typeface="+mn-lt"/>
                        </a:rPr>
                        <a:t>1 NF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600" dirty="0">
                          <a:latin typeface="+mn-lt"/>
                        </a:rPr>
                        <a:t>כל</a:t>
                      </a:r>
                      <a:r>
                        <a:rPr lang="he-IL" sz="2600" baseline="0" dirty="0">
                          <a:latin typeface="+mn-lt"/>
                        </a:rPr>
                        <a:t> תכונה יכולה לקבל ערך אחד בלבד, ללא קבוצות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4890">
                <a:tc>
                  <a:txBody>
                    <a:bodyPr/>
                    <a:lstStyle/>
                    <a:p>
                      <a:pPr rtl="1"/>
                      <a:r>
                        <a:rPr lang="en-US" sz="2600" dirty="0">
                          <a:latin typeface="+mn-lt"/>
                        </a:rPr>
                        <a:t>2 NF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600" baseline="0" dirty="0" smtClean="0">
                          <a:latin typeface="+mn-lt"/>
                        </a:rPr>
                        <a:t>תכונה </a:t>
                      </a:r>
                      <a:r>
                        <a:rPr lang="he-IL" sz="2600" baseline="0" dirty="0">
                          <a:latin typeface="+mn-lt"/>
                        </a:rPr>
                        <a:t>שאינה </a:t>
                      </a:r>
                      <a:r>
                        <a:rPr lang="he-IL" sz="2600" baseline="0" dirty="0" smtClean="0">
                          <a:latin typeface="+mn-lt"/>
                        </a:rPr>
                        <a:t>מופיעה באף אחד מהמפתחות לא יכולה להיות תלויה בתת קבוצה ממש של מפתח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34890">
                <a:tc>
                  <a:txBody>
                    <a:bodyPr/>
                    <a:lstStyle/>
                    <a:p>
                      <a:pPr rtl="1"/>
                      <a:r>
                        <a:rPr lang="en-US" sz="2600" dirty="0">
                          <a:latin typeface="+mn-lt"/>
                        </a:rPr>
                        <a:t>3 NF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600" dirty="0" smtClean="0">
                          <a:latin typeface="+mn-lt"/>
                        </a:rPr>
                        <a:t>תכונה </a:t>
                      </a:r>
                      <a:r>
                        <a:rPr lang="he-IL" sz="2600" dirty="0">
                          <a:latin typeface="+mn-lt"/>
                        </a:rPr>
                        <a:t>שאינה </a:t>
                      </a:r>
                      <a:r>
                        <a:rPr lang="he-IL" sz="2600" baseline="0" dirty="0" smtClean="0">
                          <a:latin typeface="+mn-lt"/>
                        </a:rPr>
                        <a:t>מופיעה באף אחד מהמפתחות לא יכולה להיות תלויה בקבוצה שאינה סופר-מפתח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4890">
                <a:tc>
                  <a:txBody>
                    <a:bodyPr/>
                    <a:lstStyle/>
                    <a:p>
                      <a:pPr rtl="1"/>
                      <a:r>
                        <a:rPr lang="en-US" sz="2600" dirty="0">
                          <a:latin typeface="+mn-lt"/>
                        </a:rPr>
                        <a:t>BCNF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600" dirty="0" smtClean="0">
                          <a:latin typeface="+mn-lt"/>
                        </a:rPr>
                        <a:t>תכונה</a:t>
                      </a:r>
                      <a:r>
                        <a:rPr lang="he-IL" sz="2600" baseline="0" dirty="0" smtClean="0">
                          <a:latin typeface="+mn-lt"/>
                        </a:rPr>
                        <a:t> לא יכולה להיות תלויה בקבוצה שאינה סופר-מפתח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34890">
                <a:tc>
                  <a:txBody>
                    <a:bodyPr/>
                    <a:lstStyle/>
                    <a:p>
                      <a:pPr rtl="1"/>
                      <a:r>
                        <a:rPr lang="en-US" sz="2600" dirty="0">
                          <a:latin typeface="+mn-lt"/>
                        </a:rPr>
                        <a:t>4 NF</a:t>
                      </a:r>
                      <a:endParaRPr lang="he-IL" sz="2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600" dirty="0">
                          <a:latin typeface="+mn-lt"/>
                        </a:rPr>
                        <a:t>ללא תלויות רב ערכיות. כל ישות צריכה להחזיק 'רעיון' אחד בלבד</a:t>
                      </a:r>
                      <a:endParaRPr lang="en-US" sz="2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349954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908720"/>
            <a:ext cx="8676456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1" dirty="0"/>
              <a:t>הגדרה-</a:t>
            </a:r>
            <a:r>
              <a:rPr lang="he-IL" sz="2600" dirty="0"/>
              <a:t> תהליך שמטרתו לייצר אוסף של טבלאות שאינן כוללות תופעות לא רצויות הנובעות מכפילות נתונים או אנומליה.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18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889856"/>
            <a:ext cx="7620000" cy="5217443"/>
          </a:xfrm>
        </p:spPr>
        <p:txBody>
          <a:bodyPr>
            <a:normAutofit/>
          </a:bodyPr>
          <a:lstStyle/>
          <a:p>
            <a:endParaRPr lang="he-IL" sz="2600" b="0" dirty="0"/>
          </a:p>
          <a:p>
            <a:endParaRPr lang="he-IL" sz="2600" b="0" dirty="0"/>
          </a:p>
          <a:p>
            <a:endParaRPr lang="he-IL" sz="2600" b="0" dirty="0"/>
          </a:p>
          <a:p>
            <a:endParaRPr lang="he-IL" sz="2600" b="0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0" y="163232"/>
            <a:ext cx="8964488" cy="74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dirty="0"/>
              <a:t>נרמול - 1</a:t>
            </a:r>
            <a:r>
              <a:rPr lang="en-US" b="1" dirty="0"/>
              <a:t>NF</a:t>
            </a:r>
            <a:endParaRPr lang="he-IL" b="1" dirty="0"/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498922044"/>
              </p:ext>
            </p:extLst>
          </p:nvPr>
        </p:nvGraphicFramePr>
        <p:xfrm>
          <a:off x="1907704" y="1988840"/>
          <a:ext cx="2327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45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1331640" y="1268760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b="1" dirty="0"/>
              <a:t>כל תכונה יכולה לקבל ערך אחד בלבד, ללא קבוצות</a:t>
            </a:r>
          </a:p>
        </p:txBody>
      </p:sp>
      <p:sp>
        <p:nvSpPr>
          <p:cNvPr id="8" name="מלבן 7"/>
          <p:cNvSpPr/>
          <p:nvPr/>
        </p:nvSpPr>
        <p:spPr>
          <a:xfrm>
            <a:off x="1403648" y="4941168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האם זה מנורמל?</a:t>
            </a:r>
          </a:p>
          <a:p>
            <a:r>
              <a:rPr lang="he-IL" sz="2400" dirty="0"/>
              <a:t>אם לא, איך ננרמל?</a:t>
            </a:r>
          </a:p>
        </p:txBody>
      </p:sp>
    </p:spTree>
    <p:extLst>
      <p:ext uri="{BB962C8B-B14F-4D97-AF65-F5344CB8AC3E}">
        <p14:creationId xmlns:p14="http://schemas.microsoft.com/office/powerpoint/2010/main" val="10636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044034"/>
          </a:xfrm>
        </p:spPr>
        <p:txBody>
          <a:bodyPr/>
          <a:lstStyle/>
          <a:p>
            <a:pPr algn="r"/>
            <a:r>
              <a:rPr lang="he-IL" b="1" dirty="0"/>
              <a:t>נרמול- 1</a:t>
            </a:r>
            <a:r>
              <a:rPr lang="en-US" b="1" dirty="0"/>
              <a:t>NF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46</a:t>
            </a:fld>
            <a:endParaRPr lang="he-IL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1699421435"/>
              </p:ext>
            </p:extLst>
          </p:nvPr>
        </p:nvGraphicFramePr>
        <p:xfrm>
          <a:off x="5652120" y="1700808"/>
          <a:ext cx="2327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256499318"/>
              </p:ext>
            </p:extLst>
          </p:nvPr>
        </p:nvGraphicFramePr>
        <p:xfrm>
          <a:off x="827584" y="1772816"/>
          <a:ext cx="2327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מחבר ישר 7"/>
          <p:cNvCxnSpPr/>
          <p:nvPr/>
        </p:nvCxnSpPr>
        <p:spPr>
          <a:xfrm flipH="1">
            <a:off x="4499992" y="3031976"/>
            <a:ext cx="1128464" cy="2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flipH="1">
            <a:off x="5268416" y="2743944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H="1" flipV="1">
            <a:off x="5268416" y="3031976"/>
            <a:ext cx="360040" cy="2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3203848" y="3059514"/>
            <a:ext cx="12961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/>
          <p:nvPr/>
        </p:nvCxnSpPr>
        <p:spPr>
          <a:xfrm>
            <a:off x="5148064" y="2743944"/>
            <a:ext cx="0" cy="54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044034"/>
          </a:xfrm>
        </p:spPr>
        <p:txBody>
          <a:bodyPr/>
          <a:lstStyle/>
          <a:p>
            <a:pPr algn="r"/>
            <a:r>
              <a:rPr lang="he-IL" b="1" dirty="0"/>
              <a:t>נרמול - 2</a:t>
            </a:r>
            <a:r>
              <a:rPr lang="en-US" b="1" dirty="0"/>
              <a:t>NF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47</a:t>
            </a:fld>
            <a:endParaRPr lang="he-IL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3034629696"/>
              </p:ext>
            </p:extLst>
          </p:nvPr>
        </p:nvGraphicFramePr>
        <p:xfrm>
          <a:off x="755576" y="2852936"/>
          <a:ext cx="288032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מלבן 2"/>
          <p:cNvSpPr/>
          <p:nvPr/>
        </p:nvSpPr>
        <p:spPr>
          <a:xfrm>
            <a:off x="899592" y="1484784"/>
            <a:ext cx="7020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תכונה שאינה מופיעה באף אחד מהמפתחות לא יכולה להיות תלויה בתת קבוצה ממש של מפתח</a:t>
            </a:r>
          </a:p>
        </p:txBody>
      </p:sp>
      <p:sp>
        <p:nvSpPr>
          <p:cNvPr id="7" name="מלבן 6"/>
          <p:cNvSpPr/>
          <p:nvPr/>
        </p:nvSpPr>
        <p:spPr>
          <a:xfrm>
            <a:off x="1403648" y="4941168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האם זה מנורמל?</a:t>
            </a:r>
          </a:p>
          <a:p>
            <a:r>
              <a:rPr lang="he-IL" sz="2400" dirty="0"/>
              <a:t>אם לא, איך מנרמל?</a:t>
            </a:r>
          </a:p>
        </p:txBody>
      </p:sp>
    </p:spTree>
    <p:extLst>
      <p:ext uri="{BB962C8B-B14F-4D97-AF65-F5344CB8AC3E}">
        <p14:creationId xmlns:p14="http://schemas.microsoft.com/office/powerpoint/2010/main" val="17858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48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2535037834"/>
              </p:ext>
            </p:extLst>
          </p:nvPr>
        </p:nvGraphicFramePr>
        <p:xfrm>
          <a:off x="323528" y="3068960"/>
          <a:ext cx="266429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044034"/>
          </a:xfrm>
        </p:spPr>
        <p:txBody>
          <a:bodyPr/>
          <a:lstStyle/>
          <a:p>
            <a:pPr algn="r"/>
            <a:r>
              <a:rPr lang="he-IL" b="1" dirty="0"/>
              <a:t>נרמול - 2</a:t>
            </a:r>
            <a:r>
              <a:rPr lang="en-US" b="1" dirty="0"/>
              <a:t>NF</a:t>
            </a:r>
            <a:endParaRPr lang="he-IL" b="1" dirty="0"/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250059710"/>
              </p:ext>
            </p:extLst>
          </p:nvPr>
        </p:nvGraphicFramePr>
        <p:xfrm>
          <a:off x="6012160" y="3068960"/>
          <a:ext cx="2736304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מחבר ישר 7"/>
          <p:cNvCxnSpPr/>
          <p:nvPr/>
        </p:nvCxnSpPr>
        <p:spPr>
          <a:xfrm flipH="1">
            <a:off x="2987824" y="4553590"/>
            <a:ext cx="1728192" cy="2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2987824" y="4256112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2987824" y="4544144"/>
            <a:ext cx="504056" cy="2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4716016" y="4581128"/>
            <a:ext cx="12961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49</a:t>
            </a:fld>
            <a:endParaRPr lang="he-IL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044034"/>
          </a:xfrm>
        </p:spPr>
        <p:txBody>
          <a:bodyPr/>
          <a:lstStyle/>
          <a:p>
            <a:pPr algn="r"/>
            <a:r>
              <a:rPr lang="he-IL" b="1" dirty="0"/>
              <a:t>נרמול- 3</a:t>
            </a:r>
            <a:r>
              <a:rPr lang="en-US" b="1" dirty="0"/>
              <a:t>NF</a:t>
            </a:r>
            <a:endParaRPr lang="he-IL" b="1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3967441550"/>
              </p:ext>
            </p:extLst>
          </p:nvPr>
        </p:nvGraphicFramePr>
        <p:xfrm>
          <a:off x="827584" y="2852936"/>
          <a:ext cx="266429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מלבן 1"/>
          <p:cNvSpPr/>
          <p:nvPr/>
        </p:nvSpPr>
        <p:spPr>
          <a:xfrm>
            <a:off x="539552" y="141277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תכונה שאינה מופיעה באף אחד מהמפתחות לא יכולה להיות תלויה בקבוצה שאינה סופר-מפתח</a:t>
            </a:r>
          </a:p>
        </p:txBody>
      </p:sp>
      <p:sp>
        <p:nvSpPr>
          <p:cNvPr id="7" name="מלבן 6"/>
          <p:cNvSpPr/>
          <p:nvPr/>
        </p:nvSpPr>
        <p:spPr>
          <a:xfrm>
            <a:off x="1403648" y="4941168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האם זה מנורמל?</a:t>
            </a:r>
          </a:p>
          <a:p>
            <a:r>
              <a:rPr lang="he-IL" sz="2400" dirty="0"/>
              <a:t>אם לא, איך מנרמל?</a:t>
            </a:r>
          </a:p>
        </p:txBody>
      </p:sp>
    </p:spTree>
    <p:extLst>
      <p:ext uri="{BB962C8B-B14F-4D97-AF65-F5344CB8AC3E}">
        <p14:creationId xmlns:p14="http://schemas.microsoft.com/office/powerpoint/2010/main" val="39394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404133"/>
              </p:ext>
            </p:extLst>
          </p:nvPr>
        </p:nvGraphicFramePr>
        <p:xfrm>
          <a:off x="457200" y="1412776"/>
          <a:ext cx="7859216" cy="471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>
          <a:xfrm>
            <a:off x="1763688" y="188640"/>
            <a:ext cx="7087344" cy="9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dirty="0"/>
              <a:t>שלבי עיצוב בסיס הנתונים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28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50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91541418"/>
              </p:ext>
            </p:extLst>
          </p:nvPr>
        </p:nvGraphicFramePr>
        <p:xfrm>
          <a:off x="251520" y="1951856"/>
          <a:ext cx="2327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044034"/>
          </a:xfrm>
        </p:spPr>
        <p:txBody>
          <a:bodyPr/>
          <a:lstStyle/>
          <a:p>
            <a:pPr algn="r"/>
            <a:r>
              <a:rPr lang="he-IL" b="1" dirty="0"/>
              <a:t>נרמול- 3</a:t>
            </a:r>
            <a:r>
              <a:rPr lang="en-US" b="1" dirty="0"/>
              <a:t>NF</a:t>
            </a:r>
            <a:endParaRPr lang="he-IL" b="1" dirty="0"/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025559982"/>
              </p:ext>
            </p:extLst>
          </p:nvPr>
        </p:nvGraphicFramePr>
        <p:xfrm>
          <a:off x="5594310" y="1988840"/>
          <a:ext cx="293813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מחבר ישר 7"/>
          <p:cNvCxnSpPr/>
          <p:nvPr/>
        </p:nvCxnSpPr>
        <p:spPr>
          <a:xfrm flipH="1">
            <a:off x="2555776" y="346598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2555776" y="3140968"/>
            <a:ext cx="504056" cy="32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2555776" y="3465984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51</a:t>
            </a:fld>
            <a:endParaRPr lang="he-IL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457200" y="152718"/>
            <a:ext cx="8363272" cy="1044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dirty="0"/>
              <a:t>נרמול- </a:t>
            </a:r>
            <a:r>
              <a:rPr lang="en-US" b="1" dirty="0"/>
              <a:t>BCNF</a:t>
            </a:r>
            <a:endParaRPr lang="he-IL" b="1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800563405"/>
              </p:ext>
            </p:extLst>
          </p:nvPr>
        </p:nvGraphicFramePr>
        <p:xfrm>
          <a:off x="251520" y="2924944"/>
          <a:ext cx="2327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מלבן 6"/>
          <p:cNvSpPr/>
          <p:nvPr/>
        </p:nvSpPr>
        <p:spPr>
          <a:xfrm>
            <a:off x="395536" y="1484784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תכונה לא יכולה להיות תלויה בקבוצה שאינה סופר-מפתח</a:t>
            </a:r>
          </a:p>
        </p:txBody>
      </p:sp>
      <p:sp>
        <p:nvSpPr>
          <p:cNvPr id="8" name="מלבן 7"/>
          <p:cNvSpPr/>
          <p:nvPr/>
        </p:nvSpPr>
        <p:spPr>
          <a:xfrm>
            <a:off x="1403648" y="4941168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האם זה מנורמל?</a:t>
            </a:r>
          </a:p>
          <a:p>
            <a:r>
              <a:rPr lang="he-IL" sz="2400" dirty="0"/>
              <a:t>אם לא, איך מנרמל?</a:t>
            </a:r>
          </a:p>
        </p:txBody>
      </p:sp>
    </p:spTree>
    <p:extLst>
      <p:ext uri="{BB962C8B-B14F-4D97-AF65-F5344CB8AC3E}">
        <p14:creationId xmlns:p14="http://schemas.microsoft.com/office/powerpoint/2010/main" val="2563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52</a:t>
            </a:fld>
            <a:endParaRPr lang="he-IL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457200" y="152718"/>
            <a:ext cx="8363272" cy="1044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dirty="0"/>
              <a:t>נרמול- </a:t>
            </a:r>
            <a:r>
              <a:rPr lang="en-US" b="1" dirty="0"/>
              <a:t>BCNF</a:t>
            </a:r>
            <a:endParaRPr lang="he-IL" b="1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3851338529"/>
              </p:ext>
            </p:extLst>
          </p:nvPr>
        </p:nvGraphicFramePr>
        <p:xfrm>
          <a:off x="251520" y="1951856"/>
          <a:ext cx="2327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408160146"/>
              </p:ext>
            </p:extLst>
          </p:nvPr>
        </p:nvGraphicFramePr>
        <p:xfrm>
          <a:off x="5047897" y="2889920"/>
          <a:ext cx="232792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מחבר ישר 7"/>
          <p:cNvCxnSpPr/>
          <p:nvPr/>
        </p:nvCxnSpPr>
        <p:spPr>
          <a:xfrm flipH="1">
            <a:off x="2555776" y="3465984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2555776" y="3140968"/>
            <a:ext cx="504056" cy="32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2555776" y="3465984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683994"/>
          </a:xfrm>
        </p:spPr>
        <p:txBody>
          <a:bodyPr/>
          <a:lstStyle/>
          <a:p>
            <a:pPr algn="r"/>
            <a:r>
              <a:rPr lang="he-IL" b="1" dirty="0"/>
              <a:t>מעבר לטבלאות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616" y="1196752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מיפוי הישויות הפשוטות לטבלה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מיפוי התכונות לעמודות בטבלה (הכנת נתוני דמה)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מיפוי המפתחות הראשיים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הפיכת הקשרים למפתחות זרים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תרגום קשתות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תרגום ישויות על ותתי ישויות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b="0" dirty="0"/>
          </a:p>
          <a:p>
            <a:endParaRPr lang="he-IL" sz="2400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97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756002"/>
          </a:xfrm>
        </p:spPr>
        <p:txBody>
          <a:bodyPr/>
          <a:lstStyle/>
          <a:p>
            <a:pPr algn="r"/>
            <a:r>
              <a:rPr lang="he-IL" b="1" dirty="0"/>
              <a:t>מיפוי ישויות פשוטות לטבלה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0" dirty="0"/>
              <a:t>פשוט...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8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35280" cy="900018"/>
          </a:xfrm>
        </p:spPr>
        <p:txBody>
          <a:bodyPr>
            <a:normAutofit fontScale="90000"/>
          </a:bodyPr>
          <a:lstStyle/>
          <a:p>
            <a:pPr algn="r"/>
            <a:r>
              <a:rPr lang="he-IL" b="1" dirty="0"/>
              <a:t>מיפוי התכונות לעמודות בטבלה</a:t>
            </a:r>
            <a:br>
              <a:rPr lang="he-IL" b="1" dirty="0"/>
            </a:br>
            <a:r>
              <a:rPr lang="he-IL" b="1" dirty="0"/>
              <a:t>מיפוי המפתחות הראשיים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תכונה עם * - תסומן כ-</a:t>
            </a:r>
            <a:r>
              <a:rPr lang="en-US" sz="2400" b="0" dirty="0"/>
              <a:t>not null</a:t>
            </a:r>
            <a:endParaRPr lang="he-IL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תכונה עם #- תסומן </a:t>
            </a:r>
            <a:r>
              <a:rPr lang="he-IL" sz="2400" b="0" dirty="0" smtClean="0"/>
              <a:t>ב-</a:t>
            </a:r>
            <a:r>
              <a:rPr lang="en-US" sz="2400" b="0" dirty="0" smtClean="0"/>
              <a:t>(Primary Key)</a:t>
            </a:r>
            <a:r>
              <a:rPr lang="he-IL" sz="2400" b="0" dirty="0" smtClean="0"/>
              <a:t> </a:t>
            </a:r>
            <a:r>
              <a:rPr lang="en-US" sz="2400" b="0" dirty="0" smtClean="0"/>
              <a:t>PK</a:t>
            </a:r>
            <a:r>
              <a:rPr lang="he-IL" sz="2400" b="0" dirty="0" smtClean="0"/>
              <a:t> </a:t>
            </a:r>
            <a:r>
              <a:rPr lang="en-US" sz="2400" b="0" dirty="0" smtClean="0"/>
              <a:t>,(Unique)</a:t>
            </a:r>
            <a:r>
              <a:rPr lang="he-IL" sz="2400" b="0" dirty="0" smtClean="0"/>
              <a:t> </a:t>
            </a:r>
            <a:r>
              <a:rPr lang="en-US" sz="2400" b="0" dirty="0"/>
              <a:t>U</a:t>
            </a:r>
            <a:r>
              <a:rPr lang="he-IL" sz="2400" b="0" dirty="0"/>
              <a:t> , </a:t>
            </a:r>
            <a:r>
              <a:rPr lang="en-US" sz="2400" b="0" dirty="0"/>
              <a:t>not null</a:t>
            </a:r>
            <a:r>
              <a:rPr lang="he-IL" sz="2400" b="0" dirty="0"/>
              <a:t> </a:t>
            </a:r>
          </a:p>
          <a:p>
            <a:pPr lvl="1"/>
            <a:r>
              <a:rPr lang="he-IL" sz="2400" dirty="0"/>
              <a:t>במפתח מורכב- להגדיר  </a:t>
            </a:r>
            <a:r>
              <a:rPr lang="en-US" sz="2400" dirty="0"/>
              <a:t>u</a:t>
            </a:r>
            <a:r>
              <a:rPr lang="he-IL" sz="2400" dirty="0"/>
              <a:t> לכולם ביחד</a:t>
            </a:r>
          </a:p>
          <a:p>
            <a:pPr marL="16002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תכונה עם </a:t>
            </a:r>
            <a:r>
              <a:rPr lang="en-US" sz="2400" b="0" dirty="0"/>
              <a:t>o</a:t>
            </a:r>
            <a:r>
              <a:rPr lang="he-IL" sz="2400" b="0" dirty="0"/>
              <a:t>- לא נסמן </a:t>
            </a:r>
            <a:r>
              <a:rPr lang="en-US" sz="2400" b="0" dirty="0"/>
              <a:t>not null</a:t>
            </a:r>
            <a:endParaRPr lang="he-IL" sz="2400" b="0" dirty="0"/>
          </a:p>
          <a:p>
            <a:pPr marL="16002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מפתחות זרים- מיד..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7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56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38554975"/>
              </p:ext>
            </p:extLst>
          </p:nvPr>
        </p:nvGraphicFramePr>
        <p:xfrm>
          <a:off x="1043608" y="2726431"/>
          <a:ext cx="2304256" cy="1926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2463914214"/>
              </p:ext>
            </p:extLst>
          </p:nvPr>
        </p:nvGraphicFramePr>
        <p:xfrm>
          <a:off x="5220072" y="2636912"/>
          <a:ext cx="2952328" cy="167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קבוצה 7"/>
          <p:cNvGrpSpPr/>
          <p:nvPr/>
        </p:nvGrpSpPr>
        <p:grpSpPr>
          <a:xfrm rot="5400000">
            <a:off x="3797423" y="2420888"/>
            <a:ext cx="541040" cy="2304256"/>
            <a:chOff x="1619673" y="2725620"/>
            <a:chExt cx="541040" cy="1946007"/>
          </a:xfrm>
        </p:grpSpPr>
        <p:grpSp>
          <p:nvGrpSpPr>
            <p:cNvPr id="10" name="קבוצה 9"/>
            <p:cNvGrpSpPr/>
            <p:nvPr/>
          </p:nvGrpSpPr>
          <p:grpSpPr>
            <a:xfrm rot="16200000">
              <a:off x="1399515" y="3910430"/>
              <a:ext cx="981355" cy="541040"/>
              <a:chOff x="2555776" y="3140968"/>
              <a:chExt cx="1260141" cy="541040"/>
            </a:xfrm>
          </p:grpSpPr>
          <p:cxnSp>
            <p:nvCxnSpPr>
              <p:cNvPr id="12" name="מחבר ישר 11"/>
              <p:cNvCxnSpPr/>
              <p:nvPr/>
            </p:nvCxnSpPr>
            <p:spPr>
              <a:xfrm rot="5400000" flipH="1">
                <a:off x="3185846" y="2835915"/>
                <a:ext cx="1" cy="1260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ישר 12"/>
              <p:cNvCxnSpPr/>
              <p:nvPr/>
            </p:nvCxnSpPr>
            <p:spPr>
              <a:xfrm>
                <a:off x="2555776" y="3140968"/>
                <a:ext cx="504056" cy="325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ישר 13"/>
              <p:cNvCxnSpPr/>
              <p:nvPr/>
            </p:nvCxnSpPr>
            <p:spPr>
              <a:xfrm flipV="1">
                <a:off x="2555776" y="3465984"/>
                <a:ext cx="504056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מחבר ישר 10"/>
            <p:cNvCxnSpPr/>
            <p:nvPr/>
          </p:nvCxnSpPr>
          <p:spPr>
            <a:xfrm flipH="1">
              <a:off x="1944689" y="2725620"/>
              <a:ext cx="1" cy="981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1610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57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76824"/>
              </p:ext>
            </p:extLst>
          </p:nvPr>
        </p:nvGraphicFramePr>
        <p:xfrm>
          <a:off x="395536" y="1124744"/>
          <a:ext cx="7344816" cy="152908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/>
                        <a:t>job</a:t>
                      </a:r>
                      <a:endParaRPr lang="he-IL" sz="1600" dirty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1417"/>
              </p:ext>
            </p:extLst>
          </p:nvPr>
        </p:nvGraphicFramePr>
        <p:xfrm>
          <a:off x="323529" y="3645024"/>
          <a:ext cx="5976663" cy="111252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992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2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22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department_Name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692696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Employees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52" y="3212976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Deparments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60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900018"/>
          </a:xfrm>
        </p:spPr>
        <p:txBody>
          <a:bodyPr>
            <a:noAutofit/>
          </a:bodyPr>
          <a:lstStyle/>
          <a:p>
            <a:pPr marL="342900" indent="-342900" algn="r"/>
            <a:r>
              <a:rPr lang="he-IL" b="1" dirty="0"/>
              <a:t>הפיכת הקשרים למפתחות זרים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1600" y="1196752"/>
            <a:ext cx="7620000" cy="48447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קשר יחיד לרבים- המפתח הזר יופיע בטבלת הרבים.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קשר יחיד ליחיד- </a:t>
            </a:r>
          </a:p>
          <a:p>
            <a:pPr marL="800100" lvl="1" indent="-342900"/>
            <a:r>
              <a:rPr lang="he-IL" sz="2400" dirty="0"/>
              <a:t>אם 2 </a:t>
            </a:r>
            <a:r>
              <a:rPr lang="he-IL" sz="2400" dirty="0" err="1"/>
              <a:t>צידי</a:t>
            </a:r>
            <a:r>
              <a:rPr lang="he-IL" sz="2400" dirty="0"/>
              <a:t> הקשר הם חובה- </a:t>
            </a:r>
            <a:r>
              <a:rPr lang="he-IL" sz="2400" b="0" dirty="0"/>
              <a:t>מיקום המפתח הזר יכול להיות בכל אחת מהטבלאות.</a:t>
            </a:r>
          </a:p>
          <a:p>
            <a:pPr marL="800100" lvl="1" indent="-342900"/>
            <a:r>
              <a:rPr lang="he-IL" sz="2400" dirty="0"/>
              <a:t>אם אחד </a:t>
            </a:r>
            <a:r>
              <a:rPr lang="he-IL" sz="2400" dirty="0" err="1"/>
              <a:t>מצידי</a:t>
            </a:r>
            <a:r>
              <a:rPr lang="he-IL" sz="2400" dirty="0"/>
              <a:t> הקשר רשות והשני חובה- המפתח הזר צריך להיות בטבלה של צד החובה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קשר רבים לרבים- לא רלוונטי. בשלב זה לא יהיו קשרים כאלה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אם הקשר הוא חובה, עמודת המפתח הזר תסומן כ-</a:t>
            </a:r>
            <a:r>
              <a:rPr lang="en-US" sz="2400" b="0" dirty="0"/>
              <a:t>not null</a:t>
            </a:r>
            <a:endParaRPr lang="he-IL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אם הקשר הא חלק מהמפתח הראשי, נסמן את העמודה גם כ-</a:t>
            </a:r>
            <a:r>
              <a:rPr lang="en-US" sz="2400" b="0" dirty="0"/>
              <a:t>PK</a:t>
            </a:r>
            <a:r>
              <a:rPr lang="he-IL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187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59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941454964"/>
              </p:ext>
            </p:extLst>
          </p:nvPr>
        </p:nvGraphicFramePr>
        <p:xfrm>
          <a:off x="899592" y="476672"/>
          <a:ext cx="190821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818263755"/>
              </p:ext>
            </p:extLst>
          </p:nvPr>
        </p:nvGraphicFramePr>
        <p:xfrm>
          <a:off x="755576" y="4653136"/>
          <a:ext cx="21602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דיאגרמה 9"/>
          <p:cNvGraphicFramePr/>
          <p:nvPr>
            <p:extLst>
              <p:ext uri="{D42A27DB-BD31-4B8C-83A1-F6EECF244321}">
                <p14:modId xmlns:p14="http://schemas.microsoft.com/office/powerpoint/2010/main" val="443876508"/>
              </p:ext>
            </p:extLst>
          </p:nvPr>
        </p:nvGraphicFramePr>
        <p:xfrm>
          <a:off x="5220072" y="4581128"/>
          <a:ext cx="2327920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7" name="קבוצה 16"/>
          <p:cNvGrpSpPr/>
          <p:nvPr/>
        </p:nvGrpSpPr>
        <p:grpSpPr>
          <a:xfrm>
            <a:off x="1619673" y="2725620"/>
            <a:ext cx="541040" cy="1946007"/>
            <a:chOff x="1619673" y="2725620"/>
            <a:chExt cx="541040" cy="1946007"/>
          </a:xfrm>
        </p:grpSpPr>
        <p:grpSp>
          <p:nvGrpSpPr>
            <p:cNvPr id="14" name="קבוצה 13"/>
            <p:cNvGrpSpPr/>
            <p:nvPr/>
          </p:nvGrpSpPr>
          <p:grpSpPr>
            <a:xfrm>
              <a:off x="1619673" y="2725620"/>
              <a:ext cx="541040" cy="1946007"/>
              <a:chOff x="1619673" y="2725620"/>
              <a:chExt cx="541040" cy="1946007"/>
            </a:xfrm>
          </p:grpSpPr>
          <p:grpSp>
            <p:nvGrpSpPr>
              <p:cNvPr id="11" name="קבוצה 10"/>
              <p:cNvGrpSpPr/>
              <p:nvPr/>
            </p:nvGrpSpPr>
            <p:grpSpPr>
              <a:xfrm rot="16200000">
                <a:off x="1399515" y="3910430"/>
                <a:ext cx="981355" cy="541040"/>
                <a:chOff x="2555776" y="3140968"/>
                <a:chExt cx="1260141" cy="541040"/>
              </a:xfrm>
            </p:grpSpPr>
            <p:cxnSp>
              <p:nvCxnSpPr>
                <p:cNvPr id="7" name="מחבר ישר 6"/>
                <p:cNvCxnSpPr/>
                <p:nvPr/>
              </p:nvCxnSpPr>
              <p:spPr>
                <a:xfrm rot="5400000" flipH="1">
                  <a:off x="3185846" y="2835915"/>
                  <a:ext cx="1" cy="12601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מחבר ישר 7"/>
                <p:cNvCxnSpPr/>
                <p:nvPr/>
              </p:nvCxnSpPr>
              <p:spPr>
                <a:xfrm>
                  <a:off x="2555776" y="3140968"/>
                  <a:ext cx="504056" cy="325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מחבר ישר 8"/>
                <p:cNvCxnSpPr/>
                <p:nvPr/>
              </p:nvCxnSpPr>
              <p:spPr>
                <a:xfrm flipV="1">
                  <a:off x="2555776" y="3465984"/>
                  <a:ext cx="504056" cy="216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מחבר ישר 12"/>
              <p:cNvCxnSpPr/>
              <p:nvPr/>
            </p:nvCxnSpPr>
            <p:spPr>
              <a:xfrm flipH="1">
                <a:off x="1944689" y="2725620"/>
                <a:ext cx="1" cy="981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מחבר ישר 14"/>
            <p:cNvCxnSpPr/>
            <p:nvPr/>
          </p:nvCxnSpPr>
          <p:spPr>
            <a:xfrm flipH="1">
              <a:off x="1630018" y="4269201"/>
              <a:ext cx="530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קבוצה 17"/>
          <p:cNvGrpSpPr/>
          <p:nvPr/>
        </p:nvGrpSpPr>
        <p:grpSpPr>
          <a:xfrm rot="5400000">
            <a:off x="3797423" y="4347593"/>
            <a:ext cx="541040" cy="2304256"/>
            <a:chOff x="1619673" y="2725620"/>
            <a:chExt cx="541040" cy="1946007"/>
          </a:xfrm>
        </p:grpSpPr>
        <p:grpSp>
          <p:nvGrpSpPr>
            <p:cNvPr id="19" name="קבוצה 18"/>
            <p:cNvGrpSpPr/>
            <p:nvPr/>
          </p:nvGrpSpPr>
          <p:grpSpPr>
            <a:xfrm>
              <a:off x="1619673" y="2725620"/>
              <a:ext cx="541040" cy="1946007"/>
              <a:chOff x="1619673" y="2725620"/>
              <a:chExt cx="541040" cy="1946007"/>
            </a:xfrm>
          </p:grpSpPr>
          <p:grpSp>
            <p:nvGrpSpPr>
              <p:cNvPr id="21" name="קבוצה 20"/>
              <p:cNvGrpSpPr/>
              <p:nvPr/>
            </p:nvGrpSpPr>
            <p:grpSpPr>
              <a:xfrm rot="16200000">
                <a:off x="1399515" y="3910430"/>
                <a:ext cx="981355" cy="541040"/>
                <a:chOff x="2555776" y="3140968"/>
                <a:chExt cx="1260141" cy="541040"/>
              </a:xfrm>
            </p:grpSpPr>
            <p:cxnSp>
              <p:nvCxnSpPr>
                <p:cNvPr id="23" name="מחבר ישר 22"/>
                <p:cNvCxnSpPr/>
                <p:nvPr/>
              </p:nvCxnSpPr>
              <p:spPr>
                <a:xfrm rot="5400000" flipH="1">
                  <a:off x="3185846" y="2835915"/>
                  <a:ext cx="1" cy="12601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מחבר ישר 23"/>
                <p:cNvCxnSpPr/>
                <p:nvPr/>
              </p:nvCxnSpPr>
              <p:spPr>
                <a:xfrm>
                  <a:off x="2555776" y="3140968"/>
                  <a:ext cx="504056" cy="325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מחבר ישר 24"/>
                <p:cNvCxnSpPr/>
                <p:nvPr/>
              </p:nvCxnSpPr>
              <p:spPr>
                <a:xfrm flipV="1">
                  <a:off x="2555776" y="3465984"/>
                  <a:ext cx="504056" cy="216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מחבר ישר 21"/>
              <p:cNvCxnSpPr/>
              <p:nvPr/>
            </p:nvCxnSpPr>
            <p:spPr>
              <a:xfrm flipH="1">
                <a:off x="1944689" y="2725620"/>
                <a:ext cx="1" cy="981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מחבר ישר 19"/>
            <p:cNvCxnSpPr/>
            <p:nvPr/>
          </p:nvCxnSpPr>
          <p:spPr>
            <a:xfrm flipH="1">
              <a:off x="1630018" y="4269201"/>
              <a:ext cx="530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41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2119381"/>
            <a:ext cx="7620000" cy="4373563"/>
          </a:xfrm>
        </p:spPr>
        <p:txBody>
          <a:bodyPr>
            <a:normAutofit/>
          </a:bodyPr>
          <a:lstStyle/>
          <a:p>
            <a:r>
              <a:rPr lang="he-IL" sz="2400" dirty="0"/>
              <a:t>מקרה מכללת השוטר הטוב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539552" y="2708920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מכללת השוטר </a:t>
            </a:r>
            <a:r>
              <a:rPr lang="he-IL" sz="2400" dirty="0" smtClean="0"/>
              <a:t>הטוב </a:t>
            </a:r>
            <a:r>
              <a:rPr lang="he-IL" sz="2400" dirty="0"/>
              <a:t>החליטה לרכוש מערכת בהזמנה מיוחדת  לניהול הפעילויות השוטפות שלה הכוללות בין השאר:</a:t>
            </a:r>
          </a:p>
          <a:p>
            <a:r>
              <a:rPr lang="he-IL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קליטה של  תלמידים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קליטה של מרצים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ניהול קורסים וכיתות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שיבוץ מרצים לקורסים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שיבוץ תלמידים לקורסים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ציונים בקורסים</a:t>
            </a: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2051720" y="188640"/>
            <a:ext cx="679931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/>
              <a:t>שלבי עיצוב בסיס הנתונים</a:t>
            </a:r>
            <a:endParaRPr lang="he-IL" b="1" dirty="0"/>
          </a:p>
        </p:txBody>
      </p:sp>
      <p:grpSp>
        <p:nvGrpSpPr>
          <p:cNvPr id="8" name="קבוצה 7"/>
          <p:cNvGrpSpPr/>
          <p:nvPr/>
        </p:nvGrpSpPr>
        <p:grpSpPr>
          <a:xfrm>
            <a:off x="7292051" y="980728"/>
            <a:ext cx="1558981" cy="1091236"/>
            <a:chOff x="5108002" y="27921"/>
            <a:chExt cx="1558981" cy="1091236"/>
          </a:xfrm>
        </p:grpSpPr>
        <p:sp>
          <p:nvSpPr>
            <p:cNvPr id="9" name="מלבן מעוגל 8"/>
            <p:cNvSpPr/>
            <p:nvPr/>
          </p:nvSpPr>
          <p:spPr>
            <a:xfrm>
              <a:off x="5108002" y="27921"/>
              <a:ext cx="1558981" cy="109123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מלבן 9"/>
            <p:cNvSpPr/>
            <p:nvPr/>
          </p:nvSpPr>
          <p:spPr>
            <a:xfrm>
              <a:off x="5161281" y="81200"/>
              <a:ext cx="1452423" cy="984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700" kern="1200" dirty="0"/>
                <a:t>המציאות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0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60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69550"/>
              </p:ext>
            </p:extLst>
          </p:nvPr>
        </p:nvGraphicFramePr>
        <p:xfrm>
          <a:off x="395536" y="620688"/>
          <a:ext cx="8208910" cy="15646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641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1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17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17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178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Phone_num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dirty="0" err="1"/>
                        <a:t>last_Name</a:t>
                      </a:r>
                      <a:endParaRPr lang="he-IL" sz="1600" dirty="0"/>
                    </a:p>
                    <a:p>
                      <a:pPr lvl="0" rtl="0"/>
                      <a:endParaRPr lang="he-IL" sz="1600" dirty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Student_id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7337"/>
              </p:ext>
            </p:extLst>
          </p:nvPr>
        </p:nvGraphicFramePr>
        <p:xfrm>
          <a:off x="72008" y="2852936"/>
          <a:ext cx="8892480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82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2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77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656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28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820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Course_no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Student_id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grade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date_completed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Date_enrolled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PK, FK2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Pk</a:t>
                      </a:r>
                      <a:r>
                        <a:rPr lang="en-US" sz="1600" dirty="0"/>
                        <a:t>, 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76279"/>
              </p:ext>
            </p:extLst>
          </p:nvPr>
        </p:nvGraphicFramePr>
        <p:xfrm>
          <a:off x="323595" y="5013176"/>
          <a:ext cx="8208910" cy="15646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641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1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17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17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178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duration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/>
                        <a:t>fee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Course_name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Course_no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116632"/>
            <a:ext cx="27363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students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355124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Enrollment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499828"/>
            <a:ext cx="27363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courses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06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59832" y="188640"/>
            <a:ext cx="5791200" cy="683994"/>
          </a:xfrm>
        </p:spPr>
        <p:txBody>
          <a:bodyPr/>
          <a:lstStyle/>
          <a:p>
            <a:pPr algn="r"/>
            <a:r>
              <a:rPr lang="he-IL" b="1" dirty="0"/>
              <a:t>מיפוי קשר רקורסיבי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7584" y="1196752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ישות רקורסיבית יש להמיר לטבלה ולהוסיף לה עמודת מפתח חיצוני אל עצמה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המפתח הזר שהוספנו לעולם לא יהיה </a:t>
            </a:r>
            <a:r>
              <a:rPr lang="en-US" sz="2400" b="0" dirty="0"/>
              <a:t>NN</a:t>
            </a:r>
            <a:r>
              <a:rPr lang="he-IL" sz="2400" b="0" dirty="0"/>
              <a:t>. למה??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61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1449973269"/>
              </p:ext>
            </p:extLst>
          </p:nvPr>
        </p:nvGraphicFramePr>
        <p:xfrm>
          <a:off x="1115616" y="3645024"/>
          <a:ext cx="2232248" cy="1458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827905821"/>
              </p:ext>
            </p:extLst>
          </p:nvPr>
        </p:nvGraphicFramePr>
        <p:xfrm>
          <a:off x="5220072" y="3051449"/>
          <a:ext cx="2664296" cy="2177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7" name="קבוצה 6"/>
          <p:cNvGrpSpPr/>
          <p:nvPr/>
        </p:nvGrpSpPr>
        <p:grpSpPr>
          <a:xfrm rot="5400000">
            <a:off x="3797423" y="3339481"/>
            <a:ext cx="541040" cy="2304256"/>
            <a:chOff x="1619673" y="2725620"/>
            <a:chExt cx="541040" cy="1946007"/>
          </a:xfrm>
        </p:grpSpPr>
        <p:grpSp>
          <p:nvGrpSpPr>
            <p:cNvPr id="8" name="קבוצה 7"/>
            <p:cNvGrpSpPr/>
            <p:nvPr/>
          </p:nvGrpSpPr>
          <p:grpSpPr>
            <a:xfrm rot="16200000">
              <a:off x="1399515" y="3910430"/>
              <a:ext cx="981355" cy="541040"/>
              <a:chOff x="2555776" y="3140968"/>
              <a:chExt cx="1260141" cy="541040"/>
            </a:xfrm>
          </p:grpSpPr>
          <p:cxnSp>
            <p:nvCxnSpPr>
              <p:cNvPr id="10" name="מחבר ישר 9"/>
              <p:cNvCxnSpPr/>
              <p:nvPr/>
            </p:nvCxnSpPr>
            <p:spPr>
              <a:xfrm rot="5400000" flipH="1">
                <a:off x="3185846" y="2835915"/>
                <a:ext cx="1" cy="1260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2555776" y="3140968"/>
                <a:ext cx="504056" cy="325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מחבר ישר 11"/>
              <p:cNvCxnSpPr/>
              <p:nvPr/>
            </p:nvCxnSpPr>
            <p:spPr>
              <a:xfrm flipV="1">
                <a:off x="2555776" y="3465984"/>
                <a:ext cx="504056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8"/>
            <p:cNvCxnSpPr/>
            <p:nvPr/>
          </p:nvCxnSpPr>
          <p:spPr>
            <a:xfrm flipH="1">
              <a:off x="1944689" y="2725620"/>
              <a:ext cx="1" cy="981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52808">
            <a:off x="2395276" y="4614658"/>
            <a:ext cx="1066867" cy="1550646"/>
            <a:chOff x="2512391" y="4941168"/>
            <a:chExt cx="1066867" cy="1550646"/>
          </a:xfrm>
        </p:grpSpPr>
        <p:sp>
          <p:nvSpPr>
            <p:cNvPr id="28" name="קשת 27"/>
            <p:cNvSpPr/>
            <p:nvPr/>
          </p:nvSpPr>
          <p:spPr>
            <a:xfrm rot="2966188">
              <a:off x="2361749" y="5274304"/>
              <a:ext cx="1368152" cy="1066867"/>
            </a:xfrm>
            <a:prstGeom prst="arc">
              <a:avLst>
                <a:gd name="adj1" fmla="val 12973032"/>
                <a:gd name="adj2" fmla="val 9062181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9" name="מחבר ישר 28"/>
            <p:cNvCxnSpPr/>
            <p:nvPr/>
          </p:nvCxnSpPr>
          <p:spPr>
            <a:xfrm>
              <a:off x="2987824" y="4941168"/>
              <a:ext cx="230031" cy="325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/>
            <p:cNvCxnSpPr/>
            <p:nvPr/>
          </p:nvCxnSpPr>
          <p:spPr>
            <a:xfrm>
              <a:off x="2987824" y="5266184"/>
              <a:ext cx="230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954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62</a:t>
            </a:fld>
            <a:endParaRPr lang="he-IL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66800"/>
              </p:ext>
            </p:extLst>
          </p:nvPr>
        </p:nvGraphicFramePr>
        <p:xfrm>
          <a:off x="323529" y="1268760"/>
          <a:ext cx="5976663" cy="111252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992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2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22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department_Name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952" y="836712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Deparments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3645"/>
              </p:ext>
            </p:extLst>
          </p:nvPr>
        </p:nvGraphicFramePr>
        <p:xfrm>
          <a:off x="395536" y="3456280"/>
          <a:ext cx="8424936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Manager_no</a:t>
                      </a:r>
                      <a:endParaRPr lang="he-IL" sz="1600" dirty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3024232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Employees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02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683994"/>
          </a:xfrm>
        </p:spPr>
        <p:txBody>
          <a:bodyPr/>
          <a:lstStyle/>
          <a:p>
            <a:pPr algn="r"/>
            <a:r>
              <a:rPr lang="he-IL" b="1" dirty="0"/>
              <a:t>מיפוי קשתות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56456" y="1052737"/>
            <a:ext cx="7620000" cy="2880320"/>
          </a:xfrm>
        </p:spPr>
        <p:txBody>
          <a:bodyPr>
            <a:normAutofit/>
          </a:bodyPr>
          <a:lstStyle/>
          <a:p>
            <a:r>
              <a:rPr lang="he-IL" sz="2400" b="0" dirty="0"/>
              <a:t>2 אפשרויות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יישום מפורש –כלל המפתחות הזרים מיושמים בטבלה ובכל שורה ניתן להשתמש רק באחד מהם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יישום כללי- רק עמודת מפתח זר אחד מיושמת בטבלה ובצמוד אליה יש עמודה נוספת הקובעת עבור כל מופע של ישות מהו סוג המפתח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583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64</a:t>
            </a:fld>
            <a:endParaRPr lang="he-IL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3137224326"/>
              </p:ext>
            </p:extLst>
          </p:nvPr>
        </p:nvGraphicFramePr>
        <p:xfrm>
          <a:off x="2051720" y="1628800"/>
          <a:ext cx="1828244" cy="136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1815342896"/>
              </p:ext>
            </p:extLst>
          </p:nvPr>
        </p:nvGraphicFramePr>
        <p:xfrm>
          <a:off x="2267744" y="4077072"/>
          <a:ext cx="1612220" cy="129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218847030"/>
              </p:ext>
            </p:extLst>
          </p:nvPr>
        </p:nvGraphicFramePr>
        <p:xfrm>
          <a:off x="5234947" y="2628520"/>
          <a:ext cx="161222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9" name="קבוצה 8"/>
          <p:cNvGrpSpPr/>
          <p:nvPr/>
        </p:nvGrpSpPr>
        <p:grpSpPr>
          <a:xfrm>
            <a:off x="3851920" y="4149080"/>
            <a:ext cx="1368152" cy="582420"/>
            <a:chOff x="3375908" y="3494653"/>
            <a:chExt cx="1368152" cy="582420"/>
          </a:xfrm>
        </p:grpSpPr>
        <p:grpSp>
          <p:nvGrpSpPr>
            <p:cNvPr id="10" name="קבוצה 9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12" name="מחבר ישר 11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ישר 12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ישר 13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מחבר ישר 10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קבוצה 14"/>
          <p:cNvGrpSpPr/>
          <p:nvPr/>
        </p:nvGrpSpPr>
        <p:grpSpPr>
          <a:xfrm>
            <a:off x="3851920" y="2708920"/>
            <a:ext cx="1368152" cy="582420"/>
            <a:chOff x="3375908" y="3494653"/>
            <a:chExt cx="1368152" cy="582420"/>
          </a:xfrm>
        </p:grpSpPr>
        <p:grpSp>
          <p:nvGrpSpPr>
            <p:cNvPr id="16" name="קבוצה 15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18" name="מחבר ישר 17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מחבר ישר 18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ישר 19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מחבר ישר 16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קשת 26"/>
          <p:cNvSpPr/>
          <p:nvPr/>
        </p:nvSpPr>
        <p:spPr>
          <a:xfrm rot="5607902">
            <a:off x="3850044" y="3095743"/>
            <a:ext cx="2197112" cy="1276581"/>
          </a:xfrm>
          <a:prstGeom prst="arc">
            <a:avLst>
              <a:gd name="adj1" fmla="val 778694"/>
              <a:gd name="adj2" fmla="val 9567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895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65</a:t>
            </a:fld>
            <a:endParaRPr lang="he-IL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683994"/>
          </a:xfrm>
        </p:spPr>
        <p:txBody>
          <a:bodyPr/>
          <a:lstStyle/>
          <a:p>
            <a:pPr algn="r"/>
            <a:r>
              <a:rPr lang="he-IL" b="1" dirty="0"/>
              <a:t>יישום מפורש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63109"/>
              </p:ext>
            </p:extLst>
          </p:nvPr>
        </p:nvGraphicFramePr>
        <p:xfrm>
          <a:off x="323527" y="1268760"/>
          <a:ext cx="8136905" cy="111252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6273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7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73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73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73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B_cust_id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P_cust_id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/>
                        <a:t>credit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account_no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1952" y="836712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Accunts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4951"/>
              </p:ext>
            </p:extLst>
          </p:nvPr>
        </p:nvGraphicFramePr>
        <p:xfrm>
          <a:off x="323528" y="3068960"/>
          <a:ext cx="8136904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20342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customer_id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2564904"/>
            <a:ext cx="4824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Private_customer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64060"/>
              </p:ext>
            </p:extLst>
          </p:nvPr>
        </p:nvGraphicFramePr>
        <p:xfrm>
          <a:off x="251520" y="5204544"/>
          <a:ext cx="8136904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20342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Owner_id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company_name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customer_id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4700488"/>
            <a:ext cx="4824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Business_customer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74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66</a:t>
            </a:fld>
            <a:endParaRPr lang="he-IL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683994"/>
          </a:xfrm>
        </p:spPr>
        <p:txBody>
          <a:bodyPr/>
          <a:lstStyle/>
          <a:p>
            <a:pPr algn="r"/>
            <a:r>
              <a:rPr lang="he-IL" b="1" dirty="0"/>
              <a:t>יישום כללי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69284"/>
              </p:ext>
            </p:extLst>
          </p:nvPr>
        </p:nvGraphicFramePr>
        <p:xfrm>
          <a:off x="467544" y="836712"/>
          <a:ext cx="8136905" cy="222504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6273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7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73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73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73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Customer_id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/>
                        <a:t>type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/>
                        <a:t>credit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account_no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3543543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PRIVATE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53543</a:t>
                      </a:r>
                      <a:endParaRPr lang="he-IL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Sample data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25453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BUSINESS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8768</a:t>
                      </a:r>
                      <a:endParaRPr lang="he-IL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54358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BUSINESS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68468</a:t>
                      </a:r>
                      <a:endParaRPr lang="he-IL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1952" y="404664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Accunts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77702"/>
              </p:ext>
            </p:extLst>
          </p:nvPr>
        </p:nvGraphicFramePr>
        <p:xfrm>
          <a:off x="395536" y="3548360"/>
          <a:ext cx="8136904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20342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customer_id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3203684"/>
            <a:ext cx="4824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Private_customer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42074"/>
              </p:ext>
            </p:extLst>
          </p:nvPr>
        </p:nvGraphicFramePr>
        <p:xfrm>
          <a:off x="323528" y="5420568"/>
          <a:ext cx="8136904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20342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42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Owner_id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company_name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customer_id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5003884"/>
            <a:ext cx="4824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Business_customer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857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828010"/>
          </a:xfrm>
        </p:spPr>
        <p:txBody>
          <a:bodyPr/>
          <a:lstStyle/>
          <a:p>
            <a:pPr algn="r"/>
            <a:r>
              <a:rPr lang="he-IL" b="1" dirty="0"/>
              <a:t>מיפוי ישויות על ותתי ישויות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0" dirty="0"/>
              <a:t>כמה אפשרויות: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המרת ישות העל ותת הישויות לטבלה אחת מאוחדת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המרת ישות העל ותת הישויות לטבלאות נפרדות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יישום באמצעות קשת</a:t>
            </a:r>
            <a:endParaRPr lang="fr-FR" sz="2400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9783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900018"/>
          </a:xfrm>
        </p:spPr>
        <p:txBody>
          <a:bodyPr/>
          <a:lstStyle/>
          <a:p>
            <a:pPr algn="r"/>
            <a:r>
              <a:rPr lang="he-IL" b="1" dirty="0"/>
              <a:t>טבלה מאוחדת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ישות העל ותתי הישויות הופכות לטבלה </a:t>
            </a:r>
            <a:r>
              <a:rPr lang="he-IL" sz="2400" b="0" dirty="0" smtClean="0"/>
              <a:t>אחת </a:t>
            </a:r>
            <a:r>
              <a:rPr lang="he-IL" sz="2400" b="0" dirty="0"/>
              <a:t>המכילה את כל התכונות והקשרים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נשתמש בשיטה זאת כאשר רוב התכונות נמצאות בישות העל מקצתן בתתי הישויות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43702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69</a:t>
            </a:fld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611560" y="1556792"/>
            <a:ext cx="7444868" cy="3096344"/>
            <a:chOff x="395536" y="3140968"/>
            <a:chExt cx="7444868" cy="3096344"/>
          </a:xfrm>
        </p:grpSpPr>
        <p:graphicFrame>
          <p:nvGraphicFramePr>
            <p:cNvPr id="6" name="דיאגרמה 5"/>
            <p:cNvGraphicFramePr/>
            <p:nvPr>
              <p:extLst>
                <p:ext uri="{D42A27DB-BD31-4B8C-83A1-F6EECF244321}">
                  <p14:modId xmlns:p14="http://schemas.microsoft.com/office/powerpoint/2010/main" val="2247177862"/>
                </p:ext>
              </p:extLst>
            </p:nvPr>
          </p:nvGraphicFramePr>
          <p:xfrm>
            <a:off x="683568" y="4725144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דיאגרמה 6"/>
            <p:cNvGraphicFramePr/>
            <p:nvPr>
              <p:extLst>
                <p:ext uri="{D42A27DB-BD31-4B8C-83A1-F6EECF244321}">
                  <p14:modId xmlns:p14="http://schemas.microsoft.com/office/powerpoint/2010/main" val="2623283876"/>
                </p:ext>
              </p:extLst>
            </p:nvPr>
          </p:nvGraphicFramePr>
          <p:xfrm>
            <a:off x="2671748" y="4653137"/>
            <a:ext cx="1612220" cy="15121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מלבן מעוגל 7"/>
            <p:cNvSpPr/>
            <p:nvPr/>
          </p:nvSpPr>
          <p:spPr>
            <a:xfrm>
              <a:off x="395536" y="3140968"/>
              <a:ext cx="4464496" cy="30963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מחבר ישר 8"/>
            <p:cNvCxnSpPr/>
            <p:nvPr/>
          </p:nvCxnSpPr>
          <p:spPr>
            <a:xfrm>
              <a:off x="395536" y="3573016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43807" y="3376682"/>
              <a:ext cx="144016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schemeClr val="bg1"/>
                  </a:solidFill>
                </a:rPr>
                <a:t>עובדים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9592" y="3717032"/>
              <a:ext cx="2232248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#</a:t>
              </a:r>
              <a:r>
                <a:rPr lang="en-US" dirty="0"/>
                <a:t> </a:t>
              </a:r>
              <a:r>
                <a:rPr lang="he-IL" dirty="0"/>
                <a:t>מס' עובד</a:t>
              </a:r>
            </a:p>
            <a:p>
              <a:r>
                <a:rPr lang="he-IL" dirty="0"/>
                <a:t>*</a:t>
              </a:r>
              <a:r>
                <a:rPr lang="en-US" dirty="0"/>
                <a:t> </a:t>
              </a:r>
              <a:r>
                <a:rPr lang="he-IL" dirty="0"/>
                <a:t>שם פרטי</a:t>
              </a:r>
            </a:p>
            <a:p>
              <a:r>
                <a:rPr lang="he-IL" dirty="0"/>
                <a:t>*</a:t>
              </a:r>
              <a:r>
                <a:rPr lang="en-US" dirty="0"/>
                <a:t> </a:t>
              </a:r>
              <a:r>
                <a:rPr lang="he-IL" dirty="0"/>
                <a:t>שם משפחה</a:t>
              </a:r>
            </a:p>
          </p:txBody>
        </p:sp>
        <p:graphicFrame>
          <p:nvGraphicFramePr>
            <p:cNvPr id="12" name="דיאגרמה 11"/>
            <p:cNvGraphicFramePr/>
            <p:nvPr>
              <p:extLst>
                <p:ext uri="{D42A27DB-BD31-4B8C-83A1-F6EECF244321}">
                  <p14:modId xmlns:p14="http://schemas.microsoft.com/office/powerpoint/2010/main" val="2469693528"/>
                </p:ext>
              </p:extLst>
            </p:nvPr>
          </p:nvGraphicFramePr>
          <p:xfrm>
            <a:off x="6012160" y="3212976"/>
            <a:ext cx="1828244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3" name="דיאגרמה 12"/>
            <p:cNvGraphicFramePr/>
            <p:nvPr>
              <p:extLst>
                <p:ext uri="{D42A27DB-BD31-4B8C-83A1-F6EECF244321}">
                  <p14:modId xmlns:p14="http://schemas.microsoft.com/office/powerpoint/2010/main" val="3131687020"/>
                </p:ext>
              </p:extLst>
            </p:nvPr>
          </p:nvGraphicFramePr>
          <p:xfrm>
            <a:off x="6056124" y="5013176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14" name="קבוצה 13"/>
            <p:cNvGrpSpPr/>
            <p:nvPr/>
          </p:nvGrpSpPr>
          <p:grpSpPr>
            <a:xfrm rot="10800000">
              <a:off x="4860032" y="3681806"/>
              <a:ext cx="1368152" cy="582420"/>
              <a:chOff x="3375908" y="3494653"/>
              <a:chExt cx="1368152" cy="582420"/>
            </a:xfrm>
          </p:grpSpPr>
          <p:grpSp>
            <p:nvGrpSpPr>
              <p:cNvPr id="21" name="קבוצה 20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23" name="מחבר ישר 22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מחבר ישר 23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מחבר ישר 24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מחבר ישר 21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קבוצה 14"/>
            <p:cNvGrpSpPr/>
            <p:nvPr/>
          </p:nvGrpSpPr>
          <p:grpSpPr>
            <a:xfrm rot="10800000">
              <a:off x="4283968" y="5301208"/>
              <a:ext cx="1728192" cy="582420"/>
              <a:chOff x="3375908" y="3494653"/>
              <a:chExt cx="1368152" cy="58242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18" name="מחבר ישר 17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מחבר ישר 18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מחבר ישר 19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מחבר ישר 16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08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799312" cy="792088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שלבי עיצוב בסיס הנתונים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052736"/>
            <a:ext cx="8820472" cy="5805263"/>
          </a:xfrm>
        </p:spPr>
        <p:txBody>
          <a:bodyPr>
            <a:noAutofit/>
          </a:bodyPr>
          <a:lstStyle/>
          <a:p>
            <a:r>
              <a:rPr lang="he-IL" sz="2600" dirty="0"/>
              <a:t>מודל תפישתי-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מייצג את ההבנה והידע שלנו על המציאות </a:t>
            </a:r>
            <a:r>
              <a:rPr lang="he-IL" sz="2600" dirty="0"/>
              <a:t>הרלוונטית</a:t>
            </a:r>
            <a:r>
              <a:rPr lang="he-IL" sz="2600" b="0" dirty="0"/>
              <a:t> לבעיה.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נטול אילוצים שיכולים לנבוע מדברים חיצוניים כמו- תוכנה, חומרה וכו'</a:t>
            </a:r>
          </a:p>
          <a:p>
            <a:r>
              <a:rPr lang="he-IL" sz="2600" dirty="0"/>
              <a:t>מודל לוגי-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נגזר מהמודל התפישתי- איך לייצג את העיצוב התפיסתי במבנה </a:t>
            </a:r>
            <a:r>
              <a:rPr lang="en-US" sz="2600" b="0" dirty="0"/>
              <a:t>DB</a:t>
            </a:r>
            <a:r>
              <a:rPr lang="he-IL" sz="2600" b="0" dirty="0"/>
              <a:t> מסוים.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כולל אילוצים הקשורים לסוג ה-</a:t>
            </a:r>
            <a:r>
              <a:rPr lang="en-US" sz="2600" b="0" dirty="0"/>
              <a:t>DB</a:t>
            </a:r>
            <a:r>
              <a:rPr lang="he-IL" sz="2600" b="0" dirty="0"/>
              <a:t> </a:t>
            </a:r>
            <a:r>
              <a:rPr lang="he-IL" sz="2600" b="0" dirty="0" err="1"/>
              <a:t>שאיתו</a:t>
            </a:r>
            <a:r>
              <a:rPr lang="he-IL" sz="2600" b="0" dirty="0"/>
              <a:t> הוחלט לעבוד</a:t>
            </a:r>
          </a:p>
          <a:p>
            <a:r>
              <a:rPr lang="he-IL" sz="2600" dirty="0"/>
              <a:t>מודל פיזי-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נגזר מהמודל הלוגי- תרגום העיצוב הלוגי למבנה פיזי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0" dirty="0"/>
              <a:t>לוקח בחשבון אילוצי ביצועים, נפח אחסון וכו'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2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70</a:t>
            </a:fld>
            <a:endParaRPr lang="he-IL"/>
          </a:p>
        </p:txBody>
      </p:sp>
      <p:grpSp>
        <p:nvGrpSpPr>
          <p:cNvPr id="27" name="קבוצה 26"/>
          <p:cNvGrpSpPr/>
          <p:nvPr/>
        </p:nvGrpSpPr>
        <p:grpSpPr>
          <a:xfrm>
            <a:off x="1635532" y="1929899"/>
            <a:ext cx="5928986" cy="3168439"/>
            <a:chOff x="2299396" y="280338"/>
            <a:chExt cx="5928986" cy="3168439"/>
          </a:xfrm>
        </p:grpSpPr>
        <p:sp>
          <p:nvSpPr>
            <p:cNvPr id="8" name="מלבן מעוגל 7"/>
            <p:cNvSpPr/>
            <p:nvPr/>
          </p:nvSpPr>
          <p:spPr>
            <a:xfrm>
              <a:off x="2299396" y="280338"/>
              <a:ext cx="2576693" cy="30963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מחבר ישר 8"/>
            <p:cNvCxnSpPr/>
            <p:nvPr/>
          </p:nvCxnSpPr>
          <p:spPr>
            <a:xfrm>
              <a:off x="2299396" y="712386"/>
              <a:ext cx="2576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59865" y="516052"/>
              <a:ext cx="144016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schemeClr val="bg1"/>
                  </a:solidFill>
                </a:rPr>
                <a:t>עובדים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9397" y="1052736"/>
              <a:ext cx="2232248" cy="175432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#</a:t>
              </a:r>
              <a:r>
                <a:rPr lang="en-US" dirty="0"/>
                <a:t> </a:t>
              </a:r>
              <a:r>
                <a:rPr lang="he-IL" dirty="0"/>
                <a:t>מס' עובד</a:t>
              </a:r>
            </a:p>
            <a:p>
              <a:r>
                <a:rPr lang="he-IL" dirty="0"/>
                <a:t>*</a:t>
              </a:r>
              <a:r>
                <a:rPr lang="en-US" dirty="0"/>
                <a:t> </a:t>
              </a:r>
              <a:r>
                <a:rPr lang="he-IL" dirty="0"/>
                <a:t>שם פרטי</a:t>
              </a:r>
            </a:p>
            <a:p>
              <a:r>
                <a:rPr lang="he-IL" dirty="0"/>
                <a:t>*</a:t>
              </a:r>
              <a:r>
                <a:rPr lang="en-US" dirty="0"/>
                <a:t> </a:t>
              </a:r>
              <a:r>
                <a:rPr lang="he-IL" dirty="0"/>
                <a:t>שם משפחה</a:t>
              </a:r>
            </a:p>
            <a:p>
              <a:r>
                <a:rPr lang="en-US" dirty="0"/>
                <a:t>o</a:t>
              </a:r>
              <a:r>
                <a:rPr lang="he-IL" dirty="0"/>
                <a:t> שכר לשעה</a:t>
              </a:r>
            </a:p>
            <a:p>
              <a:r>
                <a:rPr lang="en-US" dirty="0"/>
                <a:t>o</a:t>
              </a:r>
              <a:r>
                <a:rPr lang="he-IL" dirty="0"/>
                <a:t> התמחות</a:t>
              </a:r>
            </a:p>
            <a:p>
              <a:r>
                <a:rPr lang="en-US" dirty="0"/>
                <a:t>o</a:t>
              </a:r>
              <a:r>
                <a:rPr lang="he-IL" dirty="0"/>
                <a:t> משכורת</a:t>
              </a:r>
            </a:p>
          </p:txBody>
        </p:sp>
        <p:graphicFrame>
          <p:nvGraphicFramePr>
            <p:cNvPr id="12" name="דיאגרמה 11"/>
            <p:cNvGraphicFramePr/>
            <p:nvPr>
              <p:extLst>
                <p:ext uri="{D42A27DB-BD31-4B8C-83A1-F6EECF244321}">
                  <p14:modId xmlns:p14="http://schemas.microsoft.com/office/powerpoint/2010/main" val="759317497"/>
                </p:ext>
              </p:extLst>
            </p:nvPr>
          </p:nvGraphicFramePr>
          <p:xfrm>
            <a:off x="6027952" y="622739"/>
            <a:ext cx="1812452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3" name="דיאגרמה 12"/>
            <p:cNvGraphicFramePr/>
            <p:nvPr>
              <p:extLst>
                <p:ext uri="{D42A27DB-BD31-4B8C-83A1-F6EECF244321}">
                  <p14:modId xmlns:p14="http://schemas.microsoft.com/office/powerpoint/2010/main" val="2964108254"/>
                </p:ext>
              </p:extLst>
            </p:nvPr>
          </p:nvGraphicFramePr>
          <p:xfrm>
            <a:off x="6616162" y="2224642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14" name="קבוצה 13"/>
            <p:cNvGrpSpPr/>
            <p:nvPr/>
          </p:nvGrpSpPr>
          <p:grpSpPr>
            <a:xfrm rot="10800000">
              <a:off x="4860032" y="822710"/>
              <a:ext cx="1368152" cy="582420"/>
              <a:chOff x="3375908" y="3494653"/>
              <a:chExt cx="1368152" cy="582420"/>
            </a:xfrm>
          </p:grpSpPr>
          <p:grpSp>
            <p:nvGrpSpPr>
              <p:cNvPr id="21" name="קבוצה 20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23" name="מחבר ישר 22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מחבר ישר 23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מחבר ישר 24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מחבר ישר 21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קבוצה 14"/>
            <p:cNvGrpSpPr/>
            <p:nvPr/>
          </p:nvGrpSpPr>
          <p:grpSpPr>
            <a:xfrm rot="10800000">
              <a:off x="4860031" y="2224642"/>
              <a:ext cx="1728192" cy="582420"/>
              <a:chOff x="3375909" y="3494653"/>
              <a:chExt cx="1368152" cy="58242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4367962" y="3494653"/>
                <a:ext cx="360040" cy="582420"/>
                <a:chOff x="3067946" y="4899861"/>
                <a:chExt cx="360040" cy="582420"/>
              </a:xfrm>
            </p:grpSpPr>
            <p:cxnSp>
              <p:nvCxnSpPr>
                <p:cNvPr id="19" name="מחבר ישר 18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מחבר ישר 19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מחבר ישר 16"/>
              <p:cNvCxnSpPr/>
              <p:nvPr/>
            </p:nvCxnSpPr>
            <p:spPr>
              <a:xfrm flipH="1" flipV="1">
                <a:off x="3375909" y="3776617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62861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71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40328"/>
              </p:ext>
            </p:extLst>
          </p:nvPr>
        </p:nvGraphicFramePr>
        <p:xfrm>
          <a:off x="107512" y="764704"/>
          <a:ext cx="8712960" cy="19812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871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Union_no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salary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speciality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rate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/>
                        <a:t>type</a:t>
                      </a:r>
                      <a:endParaRPr lang="he-IL" sz="1600" dirty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20104"/>
              </p:ext>
            </p:extLst>
          </p:nvPr>
        </p:nvGraphicFramePr>
        <p:xfrm>
          <a:off x="323529" y="3645024"/>
          <a:ext cx="5976663" cy="111252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992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2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22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department_Name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332656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Employees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52" y="3212976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Deparments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45948"/>
              </p:ext>
            </p:extLst>
          </p:nvPr>
        </p:nvGraphicFramePr>
        <p:xfrm>
          <a:off x="283097" y="5589240"/>
          <a:ext cx="5976663" cy="111252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992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2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22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union_Name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union_no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5157192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unions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288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828010"/>
          </a:xfrm>
        </p:spPr>
        <p:txBody>
          <a:bodyPr/>
          <a:lstStyle/>
          <a:p>
            <a:pPr algn="r"/>
            <a:r>
              <a:rPr lang="he-IL" b="1" dirty="0"/>
              <a:t>דוגמא לנתונים</a:t>
            </a:r>
            <a:endParaRPr lang="fr-FR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72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79860"/>
              </p:ext>
            </p:extLst>
          </p:nvPr>
        </p:nvGraphicFramePr>
        <p:xfrm>
          <a:off x="107504" y="1340768"/>
          <a:ext cx="8712960" cy="309372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871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8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06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77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29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29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640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7129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Union_no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salary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speciality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rate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/>
                        <a:t>type</a:t>
                      </a:r>
                      <a:endParaRPr lang="he-IL" sz="1600" dirty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23,000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כהן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שירה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10</a:t>
                      </a:r>
                      <a:endParaRPr lang="he-IL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Sample</a:t>
                      </a:r>
                      <a:r>
                        <a:rPr lang="en-US" sz="1600" b="1" baseline="0" dirty="0"/>
                        <a:t> data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202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Oracle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150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לוי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יפה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20</a:t>
                      </a:r>
                      <a:endParaRPr lang="he-IL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17500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ישראלי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מיכל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30</a:t>
                      </a:r>
                      <a:endParaRPr lang="he-IL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94116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Type:      adviser = A</a:t>
            </a:r>
          </a:p>
          <a:p>
            <a:pPr algn="l" rtl="0"/>
            <a:r>
              <a:rPr lang="en-US" dirty="0"/>
              <a:t>	Permanent employee = 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35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900018"/>
          </a:xfrm>
        </p:spPr>
        <p:txBody>
          <a:bodyPr/>
          <a:lstStyle/>
          <a:p>
            <a:pPr algn="r"/>
            <a:r>
              <a:rPr lang="he-IL" b="1" dirty="0"/>
              <a:t>פיצול ישויות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עבור כל תת ישות בונים טבלה נפרדת אשר מכילה את כל תכונות ישות העל.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נעביר את כל הקשרים לטבלאות הנפרדות שיצרנו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נשתמש בשיטה זאת כאשר רוב התכונות נמצאות בתתי הישויות ומקצתן בישות העל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0146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74</a:t>
            </a:fld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395536" y="1592796"/>
            <a:ext cx="7444868" cy="3096344"/>
            <a:chOff x="395536" y="3140968"/>
            <a:chExt cx="7444868" cy="3096344"/>
          </a:xfrm>
        </p:grpSpPr>
        <p:graphicFrame>
          <p:nvGraphicFramePr>
            <p:cNvPr id="6" name="דיאגרמה 5"/>
            <p:cNvGraphicFramePr/>
            <p:nvPr>
              <p:extLst>
                <p:ext uri="{D42A27DB-BD31-4B8C-83A1-F6EECF244321}">
                  <p14:modId xmlns:p14="http://schemas.microsoft.com/office/powerpoint/2010/main" val="1146182236"/>
                </p:ext>
              </p:extLst>
            </p:nvPr>
          </p:nvGraphicFramePr>
          <p:xfrm>
            <a:off x="683568" y="4725144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דיאגרמה 6"/>
            <p:cNvGraphicFramePr/>
            <p:nvPr>
              <p:extLst>
                <p:ext uri="{D42A27DB-BD31-4B8C-83A1-F6EECF244321}">
                  <p14:modId xmlns:p14="http://schemas.microsoft.com/office/powerpoint/2010/main" val="1901390408"/>
                </p:ext>
              </p:extLst>
            </p:nvPr>
          </p:nvGraphicFramePr>
          <p:xfrm>
            <a:off x="2671748" y="4653137"/>
            <a:ext cx="1612220" cy="15121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8" name="מלבן מעוגל 7"/>
            <p:cNvSpPr/>
            <p:nvPr/>
          </p:nvSpPr>
          <p:spPr>
            <a:xfrm>
              <a:off x="395536" y="3140968"/>
              <a:ext cx="4464496" cy="30963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מחבר ישר 8"/>
            <p:cNvCxnSpPr/>
            <p:nvPr/>
          </p:nvCxnSpPr>
          <p:spPr>
            <a:xfrm>
              <a:off x="395536" y="3573016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43807" y="3376682"/>
              <a:ext cx="144016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schemeClr val="bg1"/>
                  </a:solidFill>
                </a:rPr>
                <a:t>עובדים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9592" y="3717032"/>
              <a:ext cx="2232248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#</a:t>
              </a:r>
              <a:r>
                <a:rPr lang="en-US" dirty="0"/>
                <a:t> </a:t>
              </a:r>
              <a:r>
                <a:rPr lang="he-IL" dirty="0"/>
                <a:t>מס' עובד</a:t>
              </a:r>
            </a:p>
            <a:p>
              <a:r>
                <a:rPr lang="he-IL" dirty="0"/>
                <a:t>*</a:t>
              </a:r>
              <a:r>
                <a:rPr lang="en-US" dirty="0"/>
                <a:t> </a:t>
              </a:r>
              <a:r>
                <a:rPr lang="he-IL" dirty="0"/>
                <a:t>שם פרטי</a:t>
              </a:r>
            </a:p>
            <a:p>
              <a:r>
                <a:rPr lang="he-IL" dirty="0"/>
                <a:t>*</a:t>
              </a:r>
              <a:r>
                <a:rPr lang="en-US" dirty="0"/>
                <a:t> </a:t>
              </a:r>
              <a:r>
                <a:rPr lang="he-IL" dirty="0"/>
                <a:t>שם משפחה</a:t>
              </a:r>
            </a:p>
          </p:txBody>
        </p:sp>
        <p:graphicFrame>
          <p:nvGraphicFramePr>
            <p:cNvPr id="12" name="דיאגרמה 11"/>
            <p:cNvGraphicFramePr/>
            <p:nvPr>
              <p:extLst>
                <p:ext uri="{D42A27DB-BD31-4B8C-83A1-F6EECF244321}">
                  <p14:modId xmlns:p14="http://schemas.microsoft.com/office/powerpoint/2010/main" val="3849923350"/>
                </p:ext>
              </p:extLst>
            </p:nvPr>
          </p:nvGraphicFramePr>
          <p:xfrm>
            <a:off x="6228184" y="3212976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13" name="דיאגרמה 12"/>
            <p:cNvGraphicFramePr/>
            <p:nvPr>
              <p:extLst>
                <p:ext uri="{D42A27DB-BD31-4B8C-83A1-F6EECF244321}">
                  <p14:modId xmlns:p14="http://schemas.microsoft.com/office/powerpoint/2010/main" val="3501528529"/>
                </p:ext>
              </p:extLst>
            </p:nvPr>
          </p:nvGraphicFramePr>
          <p:xfrm>
            <a:off x="6056124" y="5013176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pSp>
          <p:nvGrpSpPr>
            <p:cNvPr id="14" name="קבוצה 13"/>
            <p:cNvGrpSpPr/>
            <p:nvPr/>
          </p:nvGrpSpPr>
          <p:grpSpPr>
            <a:xfrm rot="10800000">
              <a:off x="4860032" y="3681806"/>
              <a:ext cx="1368152" cy="582420"/>
              <a:chOff x="3375908" y="3494653"/>
              <a:chExt cx="1368152" cy="582420"/>
            </a:xfrm>
          </p:grpSpPr>
          <p:grpSp>
            <p:nvGrpSpPr>
              <p:cNvPr id="21" name="קבוצה 20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23" name="מחבר ישר 22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מחבר ישר 23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מחבר ישר 24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מחבר ישר 21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קבוצה 14"/>
            <p:cNvGrpSpPr/>
            <p:nvPr/>
          </p:nvGrpSpPr>
          <p:grpSpPr>
            <a:xfrm rot="10800000">
              <a:off x="4283968" y="5301208"/>
              <a:ext cx="1728192" cy="582420"/>
              <a:chOff x="3375908" y="3494653"/>
              <a:chExt cx="1368152" cy="58242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18" name="מחבר ישר 17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מחבר ישר 18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מחבר ישר 19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מחבר ישר 16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13246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75</a:t>
            </a:fld>
            <a:endParaRPr lang="he-IL"/>
          </a:p>
        </p:txBody>
      </p:sp>
      <p:graphicFrame>
        <p:nvGraphicFramePr>
          <p:cNvPr id="12" name="דיאגרמה 11"/>
          <p:cNvGraphicFramePr/>
          <p:nvPr>
            <p:extLst>
              <p:ext uri="{D42A27DB-BD31-4B8C-83A1-F6EECF244321}">
                <p14:modId xmlns:p14="http://schemas.microsoft.com/office/powerpoint/2010/main" val="94131555"/>
              </p:ext>
            </p:extLst>
          </p:nvPr>
        </p:nvGraphicFramePr>
        <p:xfrm>
          <a:off x="5436096" y="771149"/>
          <a:ext cx="1612220" cy="122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דיאגרמה 12"/>
          <p:cNvGraphicFramePr/>
          <p:nvPr>
            <p:extLst>
              <p:ext uri="{D42A27DB-BD31-4B8C-83A1-F6EECF244321}">
                <p14:modId xmlns:p14="http://schemas.microsoft.com/office/powerpoint/2010/main" val="2318132112"/>
              </p:ext>
            </p:extLst>
          </p:nvPr>
        </p:nvGraphicFramePr>
        <p:xfrm>
          <a:off x="2455724" y="3933056"/>
          <a:ext cx="1612220" cy="122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4" name="קבוצה 13"/>
          <p:cNvGrpSpPr/>
          <p:nvPr/>
        </p:nvGrpSpPr>
        <p:grpSpPr>
          <a:xfrm rot="10800000">
            <a:off x="3995936" y="1052736"/>
            <a:ext cx="1368152" cy="582420"/>
            <a:chOff x="3375908" y="3494653"/>
            <a:chExt cx="1368152" cy="582420"/>
          </a:xfrm>
        </p:grpSpPr>
        <p:grpSp>
          <p:nvGrpSpPr>
            <p:cNvPr id="21" name="קבוצה 20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23" name="מחבר ישר 22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ישר 23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מחבר ישר 24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מחבר ישר 21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דיאגרמה 25"/>
          <p:cNvGraphicFramePr/>
          <p:nvPr>
            <p:extLst>
              <p:ext uri="{D42A27DB-BD31-4B8C-83A1-F6EECF244321}">
                <p14:modId xmlns:p14="http://schemas.microsoft.com/office/powerpoint/2010/main" val="2989096941"/>
              </p:ext>
            </p:extLst>
          </p:nvPr>
        </p:nvGraphicFramePr>
        <p:xfrm>
          <a:off x="2123728" y="764704"/>
          <a:ext cx="194421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8" name="דיאגרמה 27"/>
          <p:cNvGraphicFramePr/>
          <p:nvPr>
            <p:extLst>
              <p:ext uri="{D42A27DB-BD31-4B8C-83A1-F6EECF244321}">
                <p14:modId xmlns:p14="http://schemas.microsoft.com/office/powerpoint/2010/main" val="2550847388"/>
              </p:ext>
            </p:extLst>
          </p:nvPr>
        </p:nvGraphicFramePr>
        <p:xfrm>
          <a:off x="5364088" y="3284984"/>
          <a:ext cx="2016224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29" name="קבוצה 28"/>
          <p:cNvGrpSpPr/>
          <p:nvPr/>
        </p:nvGrpSpPr>
        <p:grpSpPr>
          <a:xfrm rot="5400000">
            <a:off x="5475278" y="2336766"/>
            <a:ext cx="1368152" cy="582420"/>
            <a:chOff x="3375908" y="3494653"/>
            <a:chExt cx="1368152" cy="582420"/>
          </a:xfrm>
        </p:grpSpPr>
        <p:grpSp>
          <p:nvGrpSpPr>
            <p:cNvPr id="30" name="קבוצה 29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32" name="מחבר ישר 31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מחבר ישר 30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קבוצה 34"/>
          <p:cNvGrpSpPr/>
          <p:nvPr/>
        </p:nvGrpSpPr>
        <p:grpSpPr>
          <a:xfrm>
            <a:off x="4028540" y="4249789"/>
            <a:ext cx="1368152" cy="582420"/>
            <a:chOff x="3375908" y="3494653"/>
            <a:chExt cx="1368152" cy="582420"/>
          </a:xfrm>
        </p:grpSpPr>
        <p:grpSp>
          <p:nvGrpSpPr>
            <p:cNvPr id="36" name="קבוצה 35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38" name="מחבר ישר 37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מחבר ישר 39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מחבר ישר 36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5130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76</a:t>
            </a:fld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32757"/>
              </p:ext>
            </p:extLst>
          </p:nvPr>
        </p:nvGraphicFramePr>
        <p:xfrm>
          <a:off x="251522" y="908720"/>
          <a:ext cx="8496942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161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61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61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6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61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61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salary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332656"/>
            <a:ext cx="51125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Permanent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4307"/>
              </p:ext>
            </p:extLst>
          </p:nvPr>
        </p:nvGraphicFramePr>
        <p:xfrm>
          <a:off x="179511" y="3556104"/>
          <a:ext cx="8784977" cy="152908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1374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3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7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1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57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3298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6586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981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Union_no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speciality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rate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031976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adviser</a:t>
            </a:r>
            <a:r>
              <a:rPr lang="en-US" dirty="0"/>
              <a:t> 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79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683994"/>
          </a:xfrm>
        </p:spPr>
        <p:txBody>
          <a:bodyPr/>
          <a:lstStyle/>
          <a:p>
            <a:pPr algn="r"/>
            <a:r>
              <a:rPr lang="he-IL" b="1" dirty="0"/>
              <a:t>יישום באמצעות קשת</a:t>
            </a:r>
            <a:endParaRPr lang="fr-FR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77</a:t>
            </a:fld>
            <a:endParaRPr lang="he-IL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26876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נתרגם את ישות העל לטבלה נפרדת וכן כל תת ישות לישות נפרדת ונקשר </a:t>
            </a:r>
            <a:r>
              <a:rPr lang="he-IL" sz="2400" b="0" dirty="0" smtClean="0"/>
              <a:t>ביניהן</a:t>
            </a:r>
            <a:r>
              <a:rPr lang="he-IL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0" dirty="0"/>
              <a:t>הקשר </a:t>
            </a:r>
            <a:r>
              <a:rPr lang="he-IL" sz="2400" b="0" dirty="0" smtClean="0"/>
              <a:t>בין </a:t>
            </a:r>
            <a:r>
              <a:rPr lang="he-IL" sz="2400" b="0" dirty="0"/>
              <a:t>ישות העל לתת ישויות הוא קשר חובה מסוג יחיד ליחיד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dirty="0"/>
          </a:p>
        </p:txBody>
      </p:sp>
    </p:spTree>
    <p:extLst>
      <p:ext uri="{BB962C8B-B14F-4D97-AF65-F5344CB8AC3E}">
        <p14:creationId xmlns:p14="http://schemas.microsoft.com/office/powerpoint/2010/main" val="33994159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78</a:t>
            </a:fld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539552" y="1556792"/>
            <a:ext cx="7444868" cy="3096344"/>
            <a:chOff x="395536" y="3140968"/>
            <a:chExt cx="7444868" cy="3096344"/>
          </a:xfrm>
        </p:grpSpPr>
        <p:graphicFrame>
          <p:nvGraphicFramePr>
            <p:cNvPr id="6" name="דיאגרמה 5"/>
            <p:cNvGraphicFramePr/>
            <p:nvPr>
              <p:extLst>
                <p:ext uri="{D42A27DB-BD31-4B8C-83A1-F6EECF244321}">
                  <p14:modId xmlns:p14="http://schemas.microsoft.com/office/powerpoint/2010/main" val="4291955315"/>
                </p:ext>
              </p:extLst>
            </p:nvPr>
          </p:nvGraphicFramePr>
          <p:xfrm>
            <a:off x="683568" y="4725144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דיאגרמה 6"/>
            <p:cNvGraphicFramePr/>
            <p:nvPr>
              <p:extLst>
                <p:ext uri="{D42A27DB-BD31-4B8C-83A1-F6EECF244321}">
                  <p14:modId xmlns:p14="http://schemas.microsoft.com/office/powerpoint/2010/main" val="1875316858"/>
                </p:ext>
              </p:extLst>
            </p:nvPr>
          </p:nvGraphicFramePr>
          <p:xfrm>
            <a:off x="2671748" y="4653137"/>
            <a:ext cx="1612220" cy="15121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8" name="מלבן מעוגל 7"/>
            <p:cNvSpPr/>
            <p:nvPr/>
          </p:nvSpPr>
          <p:spPr>
            <a:xfrm>
              <a:off x="395536" y="3140968"/>
              <a:ext cx="4464496" cy="30963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מחבר ישר 8"/>
            <p:cNvCxnSpPr/>
            <p:nvPr/>
          </p:nvCxnSpPr>
          <p:spPr>
            <a:xfrm>
              <a:off x="395536" y="3573016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43807" y="3376682"/>
              <a:ext cx="144016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schemeClr val="bg1"/>
                  </a:solidFill>
                </a:rPr>
                <a:t>עובדים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9592" y="3717032"/>
              <a:ext cx="2232248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#</a:t>
              </a:r>
              <a:r>
                <a:rPr lang="en-US" dirty="0"/>
                <a:t> </a:t>
              </a:r>
              <a:r>
                <a:rPr lang="he-IL" dirty="0"/>
                <a:t>מס' עובד</a:t>
              </a:r>
            </a:p>
            <a:p>
              <a:r>
                <a:rPr lang="he-IL" dirty="0"/>
                <a:t>*</a:t>
              </a:r>
              <a:r>
                <a:rPr lang="en-US" dirty="0"/>
                <a:t> </a:t>
              </a:r>
              <a:r>
                <a:rPr lang="he-IL" dirty="0"/>
                <a:t>שם פרטי</a:t>
              </a:r>
            </a:p>
            <a:p>
              <a:r>
                <a:rPr lang="he-IL" dirty="0"/>
                <a:t>*</a:t>
              </a:r>
              <a:r>
                <a:rPr lang="en-US" dirty="0"/>
                <a:t> </a:t>
              </a:r>
              <a:r>
                <a:rPr lang="he-IL" dirty="0"/>
                <a:t>שם משפחה</a:t>
              </a:r>
            </a:p>
          </p:txBody>
        </p:sp>
        <p:graphicFrame>
          <p:nvGraphicFramePr>
            <p:cNvPr id="12" name="דיאגרמה 11"/>
            <p:cNvGraphicFramePr/>
            <p:nvPr>
              <p:extLst>
                <p:ext uri="{D42A27DB-BD31-4B8C-83A1-F6EECF244321}">
                  <p14:modId xmlns:p14="http://schemas.microsoft.com/office/powerpoint/2010/main" val="1607683154"/>
                </p:ext>
              </p:extLst>
            </p:nvPr>
          </p:nvGraphicFramePr>
          <p:xfrm>
            <a:off x="6228184" y="3212976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13" name="דיאגרמה 12"/>
            <p:cNvGraphicFramePr/>
            <p:nvPr>
              <p:extLst>
                <p:ext uri="{D42A27DB-BD31-4B8C-83A1-F6EECF244321}">
                  <p14:modId xmlns:p14="http://schemas.microsoft.com/office/powerpoint/2010/main" val="2857729596"/>
                </p:ext>
              </p:extLst>
            </p:nvPr>
          </p:nvGraphicFramePr>
          <p:xfrm>
            <a:off x="6056124" y="5013176"/>
            <a:ext cx="1612220" cy="12241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pSp>
          <p:nvGrpSpPr>
            <p:cNvPr id="14" name="קבוצה 13"/>
            <p:cNvGrpSpPr/>
            <p:nvPr/>
          </p:nvGrpSpPr>
          <p:grpSpPr>
            <a:xfrm rot="10800000">
              <a:off x="4860032" y="3681806"/>
              <a:ext cx="1368152" cy="582420"/>
              <a:chOff x="3375908" y="3494653"/>
              <a:chExt cx="1368152" cy="582420"/>
            </a:xfrm>
          </p:grpSpPr>
          <p:grpSp>
            <p:nvGrpSpPr>
              <p:cNvPr id="21" name="קבוצה 20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23" name="מחבר ישר 22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מחבר ישר 23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מחבר ישר 24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מחבר ישר 21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קבוצה 14"/>
            <p:cNvGrpSpPr/>
            <p:nvPr/>
          </p:nvGrpSpPr>
          <p:grpSpPr>
            <a:xfrm rot="10800000">
              <a:off x="4283968" y="5301208"/>
              <a:ext cx="1728192" cy="582420"/>
              <a:chOff x="3375908" y="3494653"/>
              <a:chExt cx="1368152" cy="58242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4240004" y="3494653"/>
                <a:ext cx="504056" cy="582420"/>
                <a:chOff x="2939988" y="4899861"/>
                <a:chExt cx="504056" cy="582420"/>
              </a:xfrm>
            </p:grpSpPr>
            <p:cxnSp>
              <p:nvCxnSpPr>
                <p:cNvPr id="18" name="מחבר ישר 17"/>
                <p:cNvCxnSpPr/>
                <p:nvPr/>
              </p:nvCxnSpPr>
              <p:spPr>
                <a:xfrm flipH="1" flipV="1">
                  <a:off x="2939988" y="5215506"/>
                  <a:ext cx="5040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מחבר ישר 18"/>
                <p:cNvCxnSpPr/>
                <p:nvPr/>
              </p:nvCxnSpPr>
              <p:spPr>
                <a:xfrm flipH="1">
                  <a:off x="3067946" y="4899861"/>
                  <a:ext cx="36004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מחבר ישר 19"/>
                <p:cNvCxnSpPr/>
                <p:nvPr/>
              </p:nvCxnSpPr>
              <p:spPr>
                <a:xfrm flipH="1" flipV="1">
                  <a:off x="3067946" y="5229273"/>
                  <a:ext cx="360040" cy="253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מחבר ישר 16"/>
              <p:cNvCxnSpPr/>
              <p:nvPr/>
            </p:nvCxnSpPr>
            <p:spPr>
              <a:xfrm flipH="1" flipV="1">
                <a:off x="3375908" y="3784718"/>
                <a:ext cx="1368152" cy="255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42131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79</a:t>
            </a:fld>
            <a:endParaRPr lang="he-IL"/>
          </a:p>
        </p:txBody>
      </p:sp>
      <p:graphicFrame>
        <p:nvGraphicFramePr>
          <p:cNvPr id="12" name="דיאגרמה 11"/>
          <p:cNvGraphicFramePr/>
          <p:nvPr>
            <p:extLst>
              <p:ext uri="{D42A27DB-BD31-4B8C-83A1-F6EECF244321}">
                <p14:modId xmlns:p14="http://schemas.microsoft.com/office/powerpoint/2010/main" val="4012770521"/>
              </p:ext>
            </p:extLst>
          </p:nvPr>
        </p:nvGraphicFramePr>
        <p:xfrm>
          <a:off x="5120020" y="908721"/>
          <a:ext cx="1612220" cy="114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דיאגרמה 12"/>
          <p:cNvGraphicFramePr/>
          <p:nvPr>
            <p:extLst>
              <p:ext uri="{D42A27DB-BD31-4B8C-83A1-F6EECF244321}">
                <p14:modId xmlns:p14="http://schemas.microsoft.com/office/powerpoint/2010/main" val="1525715177"/>
              </p:ext>
            </p:extLst>
          </p:nvPr>
        </p:nvGraphicFramePr>
        <p:xfrm>
          <a:off x="6333057" y="4492589"/>
          <a:ext cx="1612220" cy="122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4" name="קבוצה 13"/>
          <p:cNvGrpSpPr/>
          <p:nvPr/>
        </p:nvGrpSpPr>
        <p:grpSpPr>
          <a:xfrm rot="10800000">
            <a:off x="3679860" y="1190308"/>
            <a:ext cx="1368152" cy="582420"/>
            <a:chOff x="3375908" y="3494653"/>
            <a:chExt cx="1368152" cy="582420"/>
          </a:xfrm>
        </p:grpSpPr>
        <p:grpSp>
          <p:nvGrpSpPr>
            <p:cNvPr id="21" name="קבוצה 20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23" name="מחבר ישר 22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ישר 23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מחבר ישר 24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מחבר ישר 21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דיאגרמה 25"/>
          <p:cNvGraphicFramePr/>
          <p:nvPr>
            <p:extLst>
              <p:ext uri="{D42A27DB-BD31-4B8C-83A1-F6EECF244321}">
                <p14:modId xmlns:p14="http://schemas.microsoft.com/office/powerpoint/2010/main" val="2894433144"/>
              </p:ext>
            </p:extLst>
          </p:nvPr>
        </p:nvGraphicFramePr>
        <p:xfrm>
          <a:off x="467544" y="4365104"/>
          <a:ext cx="1944216" cy="1207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8" name="דיאגרמה 27"/>
          <p:cNvGraphicFramePr/>
          <p:nvPr>
            <p:extLst>
              <p:ext uri="{D42A27DB-BD31-4B8C-83A1-F6EECF244321}">
                <p14:modId xmlns:p14="http://schemas.microsoft.com/office/powerpoint/2010/main" val="4273400762"/>
              </p:ext>
            </p:extLst>
          </p:nvPr>
        </p:nvGraphicFramePr>
        <p:xfrm>
          <a:off x="2916767" y="4293096"/>
          <a:ext cx="2016224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35" name="קבוצה 34"/>
          <p:cNvGrpSpPr/>
          <p:nvPr/>
        </p:nvGrpSpPr>
        <p:grpSpPr>
          <a:xfrm rot="10800000">
            <a:off x="4922113" y="4851648"/>
            <a:ext cx="1368152" cy="582420"/>
            <a:chOff x="3375908" y="3494653"/>
            <a:chExt cx="1368152" cy="582420"/>
          </a:xfrm>
        </p:grpSpPr>
        <p:grpSp>
          <p:nvGrpSpPr>
            <p:cNvPr id="36" name="קבוצה 35"/>
            <p:cNvGrpSpPr/>
            <p:nvPr/>
          </p:nvGrpSpPr>
          <p:grpSpPr>
            <a:xfrm>
              <a:off x="4240004" y="3494653"/>
              <a:ext cx="504056" cy="582420"/>
              <a:chOff x="2939988" y="4899861"/>
              <a:chExt cx="504056" cy="582420"/>
            </a:xfrm>
          </p:grpSpPr>
          <p:cxnSp>
            <p:nvCxnSpPr>
              <p:cNvPr id="38" name="מחבר ישר 37"/>
              <p:cNvCxnSpPr/>
              <p:nvPr/>
            </p:nvCxnSpPr>
            <p:spPr>
              <a:xfrm flipH="1" flipV="1">
                <a:off x="2939988" y="5215506"/>
                <a:ext cx="5040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/>
              <p:nvPr/>
            </p:nvCxnSpPr>
            <p:spPr>
              <a:xfrm flipH="1">
                <a:off x="3067946" y="4899861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מחבר ישר 39"/>
              <p:cNvCxnSpPr/>
              <p:nvPr/>
            </p:nvCxnSpPr>
            <p:spPr>
              <a:xfrm flipH="1" flipV="1">
                <a:off x="3067946" y="5229273"/>
                <a:ext cx="360040" cy="25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מחבר ישר 36"/>
            <p:cNvCxnSpPr/>
            <p:nvPr/>
          </p:nvCxnSpPr>
          <p:spPr>
            <a:xfrm flipH="1" flipV="1">
              <a:off x="3375908" y="3784718"/>
              <a:ext cx="1368152" cy="25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דיאגרמה 26"/>
          <p:cNvGraphicFramePr/>
          <p:nvPr>
            <p:extLst>
              <p:ext uri="{D42A27DB-BD31-4B8C-83A1-F6EECF244321}">
                <p14:modId xmlns:p14="http://schemas.microsoft.com/office/powerpoint/2010/main" val="2853158291"/>
              </p:ext>
            </p:extLst>
          </p:nvPr>
        </p:nvGraphicFramePr>
        <p:xfrm>
          <a:off x="1735644" y="807064"/>
          <a:ext cx="194421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3" name="מחבר ישר 2"/>
          <p:cNvCxnSpPr/>
          <p:nvPr/>
        </p:nvCxnSpPr>
        <p:spPr>
          <a:xfrm>
            <a:off x="2051720" y="2420888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3203848" y="2492896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/>
          <p:cNvCxnSpPr/>
          <p:nvPr/>
        </p:nvCxnSpPr>
        <p:spPr>
          <a:xfrm>
            <a:off x="1835696" y="40050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>
            <a:off x="3023828" y="399996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קשת 6"/>
          <p:cNvSpPr/>
          <p:nvPr/>
        </p:nvSpPr>
        <p:spPr>
          <a:xfrm rot="10800000">
            <a:off x="1415634" y="2492896"/>
            <a:ext cx="2364278" cy="792088"/>
          </a:xfrm>
          <a:prstGeom prst="arc">
            <a:avLst>
              <a:gd name="adj1" fmla="val 1080082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8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79712" y="188640"/>
            <a:ext cx="6871320" cy="900018"/>
          </a:xfrm>
        </p:spPr>
        <p:txBody>
          <a:bodyPr/>
          <a:lstStyle/>
          <a:p>
            <a:pPr algn="r"/>
            <a:r>
              <a:rPr lang="he-IL" b="1" dirty="0"/>
              <a:t>מטרות העיצוב התפיסתי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56792"/>
            <a:ext cx="8663608" cy="466159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05000"/>
              </a:lnSpc>
              <a:buSzPct val="100000"/>
              <a:buFont typeface="Arial" pitchFamily="34" charset="0"/>
              <a:buChar char="•"/>
              <a:tabLst>
                <a:tab pos="177800" algn="l"/>
              </a:tabLst>
              <a:defRPr/>
            </a:pPr>
            <a:r>
              <a:rPr lang="he-IL" sz="3400" b="0" dirty="0"/>
              <a:t>הבנת מבנה הנתונים במציאות (בארגון)</a:t>
            </a:r>
          </a:p>
          <a:p>
            <a:pPr marL="342900" indent="-342900">
              <a:lnSpc>
                <a:spcPct val="105000"/>
              </a:lnSpc>
              <a:buSzPct val="100000"/>
              <a:buFont typeface="Arial" pitchFamily="34" charset="0"/>
              <a:buChar char="•"/>
              <a:tabLst>
                <a:tab pos="177800" algn="l"/>
              </a:tabLst>
              <a:defRPr/>
            </a:pPr>
            <a:r>
              <a:rPr lang="he-IL" sz="3400" b="0" dirty="0"/>
              <a:t>ייצוג מבנה הנתונים באמצעות מודל אבסטרקטי (ללא מונחי "מחשב")</a:t>
            </a:r>
          </a:p>
          <a:p>
            <a:pPr marL="342900" indent="-342900">
              <a:lnSpc>
                <a:spcPct val="105000"/>
              </a:lnSpc>
              <a:buSzPct val="100000"/>
              <a:buFont typeface="Arial" pitchFamily="34" charset="0"/>
              <a:buChar char="•"/>
              <a:tabLst>
                <a:tab pos="177800" algn="l"/>
              </a:tabLst>
              <a:defRPr/>
            </a:pPr>
            <a:r>
              <a:rPr lang="he-IL" sz="3400" b="0" dirty="0"/>
              <a:t>כלי קומוניקציה בין לקוחות </a:t>
            </a:r>
            <a:r>
              <a:rPr lang="en-US" sz="3400" b="0" dirty="0"/>
              <a:t>/</a:t>
            </a:r>
            <a:r>
              <a:rPr lang="he-IL" sz="3400" b="0" dirty="0"/>
              <a:t> משתמשים לבין המפתחים</a:t>
            </a:r>
          </a:p>
          <a:p>
            <a:endParaRPr lang="he-IL" sz="3400" b="0" dirty="0"/>
          </a:p>
          <a:p>
            <a:endParaRPr lang="he-IL" sz="3400" b="0" dirty="0"/>
          </a:p>
          <a:p>
            <a:r>
              <a:rPr lang="he-IL" sz="3400" b="0" dirty="0"/>
              <a:t>מהו התוצר של העיצוב התפיסתי?</a:t>
            </a:r>
          </a:p>
          <a:p>
            <a:endParaRPr lang="he-IL" sz="900" b="0" dirty="0"/>
          </a:p>
          <a:p>
            <a:endParaRPr lang="he-IL" sz="900" b="0" dirty="0"/>
          </a:p>
          <a:p>
            <a:endParaRPr lang="he-IL" sz="900" b="0" dirty="0"/>
          </a:p>
          <a:p>
            <a:pPr algn="ctr"/>
            <a:r>
              <a:rPr lang="he-IL" sz="3900" dirty="0">
                <a:solidFill>
                  <a:srgbClr val="C00000"/>
                </a:solidFill>
              </a:rPr>
              <a:t>מודל תפיסתי: תיאור של המידע שרוצים לשמור</a:t>
            </a:r>
          </a:p>
          <a:p>
            <a:r>
              <a:rPr lang="he-IL" b="0" dirty="0">
                <a:sym typeface="Wingdings" panose="05000000000000000000" pitchFamily="2" charset="2"/>
              </a:rPr>
              <a:t>  </a:t>
            </a:r>
            <a:endParaRPr lang="he-IL" b="0" dirty="0"/>
          </a:p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24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80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32721"/>
              </p:ext>
            </p:extLst>
          </p:nvPr>
        </p:nvGraphicFramePr>
        <p:xfrm>
          <a:off x="395536" y="4688160"/>
          <a:ext cx="8424936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Department_no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/>
                        <a:t>type</a:t>
                      </a:r>
                      <a:endParaRPr lang="he-IL" sz="1600" dirty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 </a:t>
                      </a:r>
                      <a:endParaRPr lang="he-IL" sz="1600" dirty="0"/>
                    </a:p>
                    <a:p>
                      <a:pPr lvl="0"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first_name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256112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Employees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1" name="טבלה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49580"/>
              </p:ext>
            </p:extLst>
          </p:nvPr>
        </p:nvGraphicFramePr>
        <p:xfrm>
          <a:off x="395536" y="511349"/>
          <a:ext cx="4248471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161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61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61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salary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PK, 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536" y="116632"/>
            <a:ext cx="51125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Permanent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633"/>
              </p:ext>
            </p:extLst>
          </p:nvPr>
        </p:nvGraphicFramePr>
        <p:xfrm>
          <a:off x="395536" y="2458354"/>
          <a:ext cx="7020780" cy="1320800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Union_no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/>
                        <a:t>speciality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rate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 err="1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Column name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FK2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PK,FK1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Key type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NN, U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/>
                        <a:t>Null / unique</a:t>
                      </a:r>
                      <a:endParaRPr lang="he-IL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2060848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Table name: adviser</a:t>
            </a:r>
            <a:r>
              <a:rPr lang="en-US" dirty="0"/>
              <a:t> 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9632" y="152718"/>
            <a:ext cx="7632848" cy="756002"/>
          </a:xfrm>
        </p:spPr>
        <p:txBody>
          <a:bodyPr/>
          <a:lstStyle/>
          <a:p>
            <a:pPr algn="r"/>
            <a:r>
              <a:rPr lang="he-IL" b="1" dirty="0"/>
              <a:t>תכונות רצויות למודל תפיסתי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379909"/>
            <a:ext cx="8964488" cy="5073427"/>
          </a:xfrm>
        </p:spPr>
        <p:txBody>
          <a:bodyPr>
            <a:noAutofit/>
          </a:bodyPr>
          <a:lstStyle/>
          <a:p>
            <a:pPr marL="342900" indent="-342900">
              <a:lnSpc>
                <a:spcPct val="105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Expressive</a:t>
            </a:r>
            <a:r>
              <a:rPr lang="he-IL" sz="2600" b="0" dirty="0"/>
              <a:t>: מאפשר ביטוי למגוון נתונים, קשרים ואילוצים</a:t>
            </a:r>
          </a:p>
          <a:p>
            <a:pPr marL="342900" indent="-342900">
              <a:lnSpc>
                <a:spcPct val="105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Simplicity</a:t>
            </a:r>
            <a:r>
              <a:rPr lang="he-IL" sz="2600" dirty="0"/>
              <a:t>: </a:t>
            </a:r>
            <a:r>
              <a:rPr lang="he-IL" sz="2600" b="0" dirty="0"/>
              <a:t>קל להבנה גם עבור לא-מקצוענים (משתמשים)</a:t>
            </a:r>
            <a:endParaRPr lang="he-IL" sz="2600" dirty="0"/>
          </a:p>
          <a:p>
            <a:pPr marL="342900" indent="-342900">
              <a:lnSpc>
                <a:spcPct val="105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Minimalism</a:t>
            </a:r>
            <a:r>
              <a:rPr lang="he-IL" sz="2600" dirty="0"/>
              <a:t>: </a:t>
            </a:r>
            <a:r>
              <a:rPr lang="he-IL" sz="2600" b="0" dirty="0"/>
              <a:t>כולל מספר קטן של מונחי יסוד שמובנם פשוט וברור</a:t>
            </a:r>
            <a:endParaRPr lang="he-IL" sz="2600" dirty="0"/>
          </a:p>
          <a:p>
            <a:pPr marL="342900" indent="-342900">
              <a:lnSpc>
                <a:spcPct val="105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Diagrammatic representation</a:t>
            </a:r>
            <a:r>
              <a:rPr lang="he-IL" sz="2600" b="0" dirty="0"/>
              <a:t>: ניתן לתיאור ע"י תרשים פשוט</a:t>
            </a:r>
            <a:endParaRPr lang="he-IL" sz="2600" dirty="0"/>
          </a:p>
          <a:p>
            <a:pPr marL="342900" indent="-342900">
              <a:lnSpc>
                <a:spcPct val="105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Formality</a:t>
            </a:r>
            <a:r>
              <a:rPr lang="he-IL" sz="2600" dirty="0"/>
              <a:t>: </a:t>
            </a:r>
            <a:r>
              <a:rPr lang="he-IL" sz="2600" b="0" dirty="0"/>
              <a:t>ניתן לתיאור פורמלי / מדויק</a:t>
            </a:r>
            <a:endParaRPr lang="he-IL" sz="2600" dirty="0"/>
          </a:p>
          <a:p>
            <a:pPr marL="342900" indent="-342900">
              <a:lnSpc>
                <a:spcPct val="105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he-IL" sz="2600" dirty="0"/>
              <a:t>מיפוי מדויק </a:t>
            </a:r>
            <a:r>
              <a:rPr lang="he-IL" sz="2600" b="0" dirty="0"/>
              <a:t>(אלגוריתמי) לסכמה לוגית של בסיס הנתונים.</a:t>
            </a:r>
            <a:endParaRPr lang="en-US" sz="2600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62D3-B036-4B31-B6B1-331208B1A10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1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יוני">
  <a:themeElements>
    <a:clrScheme name="חיוני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חיוני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חיו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18392</TotalTime>
  <Words>4878</Words>
  <Application>Microsoft Office PowerPoint</Application>
  <PresentationFormat>On-screen Show (4:3)</PresentationFormat>
  <Paragraphs>1254</Paragraphs>
  <Slides>80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חיוני</vt:lpstr>
      <vt:lpstr>Databases</vt:lpstr>
      <vt:lpstr>מוטיבציה</vt:lpstr>
      <vt:lpstr>מאיפה מתחילים ?</vt:lpstr>
      <vt:lpstr>אג'נדה</vt:lpstr>
      <vt:lpstr>PowerPoint Presentation</vt:lpstr>
      <vt:lpstr>PowerPoint Presentation</vt:lpstr>
      <vt:lpstr>שלבי עיצוב בסיס הנתונים</vt:lpstr>
      <vt:lpstr>מטרות העיצוב התפיסתי</vt:lpstr>
      <vt:lpstr>תכונות רצויות למודל תפיסתי</vt:lpstr>
      <vt:lpstr>Erd – entity relation diagram</vt:lpstr>
      <vt:lpstr>ישות- Entity</vt:lpstr>
      <vt:lpstr>ישות חזקה וישות חלשה</vt:lpstr>
      <vt:lpstr>נחזור לשוטר הטוב...</vt:lpstr>
      <vt:lpstr>איך זה נראה במודל?</vt:lpstr>
      <vt:lpstr>תכונה- attribute</vt:lpstr>
      <vt:lpstr>תכונה פשוטה ותכונה מורכבת</vt:lpstr>
      <vt:lpstr>תכונה מחושבת</vt:lpstr>
      <vt:lpstr>ערך של תכונה</vt:lpstr>
      <vt:lpstr>תכונה בעל ערך בודד או מרובת ערכים</vt:lpstr>
      <vt:lpstr>נחזור לשוטר הטוב...</vt:lpstr>
      <vt:lpstr>מפתח של ישות- primary key</vt:lpstr>
      <vt:lpstr>מפתח פשוט לעומת מפתח מורכב</vt:lpstr>
      <vt:lpstr>מפתח זרForeign key - </vt:lpstr>
      <vt:lpstr>נחזור לשוטר הטוב...</vt:lpstr>
      <vt:lpstr>איך זה נראה במודל?</vt:lpstr>
      <vt:lpstr>קשריםRelationship - </vt:lpstr>
      <vt:lpstr>איך זה נראה במודל?</vt:lpstr>
      <vt:lpstr>קשר חד חד ערכי (1:1)</vt:lpstr>
      <vt:lpstr>קשר חד רב ערכי (1:M) </vt:lpstr>
      <vt:lpstr>קשר רב רב ערכי (M:N) </vt:lpstr>
      <vt:lpstr>קרדינליות הקשר   Relationship cardinality</vt:lpstr>
      <vt:lpstr>תלות קיומית  existence dependence</vt:lpstr>
      <vt:lpstr>קשר נושא מידע</vt:lpstr>
      <vt:lpstr>From m:n to m:1 + n:1</vt:lpstr>
      <vt:lpstr>From m:n to m:1 + n:1</vt:lpstr>
      <vt:lpstr>קשר רקורסיבי</vt:lpstr>
      <vt:lpstr>קשר רקורסיבי</vt:lpstr>
      <vt:lpstr>ישות על ותת ישות</vt:lpstr>
      <vt:lpstr>קשרים, ישויות על ותתי ישויות</vt:lpstr>
      <vt:lpstr>יחס בחירה בין קשרים</vt:lpstr>
      <vt:lpstr>חיי ישות לאורך זמן</vt:lpstr>
      <vt:lpstr>חיי ישות לאורך זמן</vt:lpstr>
      <vt:lpstr>PowerPoint Presentation</vt:lpstr>
      <vt:lpstr>נרמול-תזכורת</vt:lpstr>
      <vt:lpstr>PowerPoint Presentation</vt:lpstr>
      <vt:lpstr>נרמול- 1NF</vt:lpstr>
      <vt:lpstr>נרמול - 2NF</vt:lpstr>
      <vt:lpstr>נרמול - 2NF</vt:lpstr>
      <vt:lpstr>נרמול- 3NF</vt:lpstr>
      <vt:lpstr>נרמול- 3NF</vt:lpstr>
      <vt:lpstr>PowerPoint Presentation</vt:lpstr>
      <vt:lpstr>PowerPoint Presentation</vt:lpstr>
      <vt:lpstr>מעבר לטבלאות</vt:lpstr>
      <vt:lpstr>מיפוי ישויות פשוטות לטבלה</vt:lpstr>
      <vt:lpstr>מיפוי התכונות לעמודות בטבלה מיפוי המפתחות הראשיים</vt:lpstr>
      <vt:lpstr>PowerPoint Presentation</vt:lpstr>
      <vt:lpstr>PowerPoint Presentation</vt:lpstr>
      <vt:lpstr>הפיכת הקשרים למפתחות זרים</vt:lpstr>
      <vt:lpstr>PowerPoint Presentation</vt:lpstr>
      <vt:lpstr>PowerPoint Presentation</vt:lpstr>
      <vt:lpstr>מיפוי קשר רקורסיבי</vt:lpstr>
      <vt:lpstr>PowerPoint Presentation</vt:lpstr>
      <vt:lpstr>מיפוי קשתות</vt:lpstr>
      <vt:lpstr>PowerPoint Presentation</vt:lpstr>
      <vt:lpstr>יישום מפורש</vt:lpstr>
      <vt:lpstr>יישום כללי</vt:lpstr>
      <vt:lpstr>מיפוי ישויות על ותתי ישויות</vt:lpstr>
      <vt:lpstr>טבלה מאוחדת</vt:lpstr>
      <vt:lpstr>PowerPoint Presentation</vt:lpstr>
      <vt:lpstr>PowerPoint Presentation</vt:lpstr>
      <vt:lpstr>PowerPoint Presentation</vt:lpstr>
      <vt:lpstr>דוגמא לנתונים</vt:lpstr>
      <vt:lpstr>פיצול ישויות</vt:lpstr>
      <vt:lpstr>PowerPoint Presentation</vt:lpstr>
      <vt:lpstr>PowerPoint Presentation</vt:lpstr>
      <vt:lpstr>PowerPoint Presentation</vt:lpstr>
      <vt:lpstr>יישום באמצעות קשת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yossi</dc:creator>
  <cp:lastModifiedBy>User</cp:lastModifiedBy>
  <cp:revision>216</cp:revision>
  <dcterms:created xsi:type="dcterms:W3CDTF">2017-05-01T05:19:05Z</dcterms:created>
  <dcterms:modified xsi:type="dcterms:W3CDTF">2018-03-25T07:42:16Z</dcterms:modified>
</cp:coreProperties>
</file>