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2" r:id="rId9"/>
    <p:sldId id="260" r:id="rId10"/>
    <p:sldId id="263" r:id="rId11"/>
    <p:sldId id="265" r:id="rId12"/>
    <p:sldId id="261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027308-5662-48FA-974D-8FFFC7944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5724281-BE37-4C8C-AFCD-619106BC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4B446AC-1A0B-41E3-ACDD-74278A52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3200-132C-4561-9AE1-3D38F57099DB}" type="datetimeFigureOut">
              <a:rPr lang="he-IL" smtClean="0"/>
              <a:t>ט"ו/חשון/תשפ"ב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4651D54-333F-4A74-91B4-D3A04C5F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B7BA13F-3213-47E8-9442-50112A08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936F-DD5C-42A0-96EB-50318889E0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652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9EA92C-E807-4988-96F0-7FB7ADF1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339031B-5D65-4F24-BFE6-80B6546B0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C1E4133-B4D8-4145-94E9-AEFD2220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3200-132C-4561-9AE1-3D38F57099DB}" type="datetimeFigureOut">
              <a:rPr lang="he-IL" smtClean="0"/>
              <a:t>ט"ו/חשון/תשפ"ב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E82C466-8922-47A4-8814-F5F412B5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58600E6-5F9B-443A-8BE7-8E6BF819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936F-DD5C-42A0-96EB-50318889E0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812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B8FEA69-D008-42A2-A9F1-994A449D9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9323A9C-8AE1-4CD9-88EA-D7DFB50CD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2F9C773-6DD3-4FD6-B45E-63AB3ABA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3200-132C-4561-9AE1-3D38F57099DB}" type="datetimeFigureOut">
              <a:rPr lang="he-IL" smtClean="0"/>
              <a:t>ט"ו/חשון/תשפ"ב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A03FF51-CB18-479D-9897-01F8E2DF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555CCE8-4E13-4A09-B4AA-4BF39571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936F-DD5C-42A0-96EB-50318889E0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763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D019FF-37C1-4C07-B5B1-92A42974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A0C0784-4900-41E4-BB16-C8A397B4D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388AF6D-ACB7-4F51-9176-67C0C23FE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3200-132C-4561-9AE1-3D38F57099DB}" type="datetimeFigureOut">
              <a:rPr lang="he-IL" smtClean="0"/>
              <a:t>ט"ו/חשון/תשפ"ב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DB73D85-0E16-4F7B-A572-C417B2DE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87A009B-1982-4DC8-AA29-ED52893D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936F-DD5C-42A0-96EB-50318889E0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818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9DDF4B-E731-4653-9EBC-3B2E8C3A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528964C-DEF5-4F83-9853-D50DB18D9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FD93B8-745B-41EA-BA83-0ADC58AA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3200-132C-4561-9AE1-3D38F57099DB}" type="datetimeFigureOut">
              <a:rPr lang="he-IL" smtClean="0"/>
              <a:t>ט"ו/חשון/תשפ"ב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CD5F9EC-2829-4E96-9049-C7C98EE5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29688F1-B878-47D7-AF9E-D0872F41D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936F-DD5C-42A0-96EB-50318889E0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70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2D4F93-1D75-414F-9DB4-FF43C2955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EEEACCA-47C4-4667-8C42-84F13CBA6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CB3A895-6185-411D-AD22-AE9E3DBED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308E5B4-9286-4945-A266-E01B3A080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3200-132C-4561-9AE1-3D38F57099DB}" type="datetimeFigureOut">
              <a:rPr lang="he-IL" smtClean="0"/>
              <a:t>ט"ו/חשון/תשפ"ב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2ACFA31-24DF-475F-8D96-B43BEBCC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CE275E5-3C17-42FC-9273-252BB377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936F-DD5C-42A0-96EB-50318889E0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203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CE1483-1A41-4BDE-BAEB-ED4CF4127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867666D-383B-4B4A-BACF-AFB2DB508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D013114-3013-493E-A51B-32DA0C084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091039F-8AD2-421D-8FEA-99858A2C5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CF334DC1-6F17-4646-9189-FC0335A14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0CD84CF-35B1-4670-9B4C-FDF8DFF58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3200-132C-4561-9AE1-3D38F57099DB}" type="datetimeFigureOut">
              <a:rPr lang="he-IL" smtClean="0"/>
              <a:t>ט"ו/חשון/תשפ"ב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4C8FD1E-2B18-4212-A7C4-7D63CC17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E9A6386-C91D-4618-88C6-AD9B87F9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936F-DD5C-42A0-96EB-50318889E0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258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FBEEAF-134D-4308-A8EC-BE33C10B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A9CE529-1B65-49DD-93B2-2F883C72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3200-132C-4561-9AE1-3D38F57099DB}" type="datetimeFigureOut">
              <a:rPr lang="he-IL" smtClean="0"/>
              <a:t>ט"ו/חשון/תשפ"ב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526E81D-12DC-4AF8-8886-A9EAC3AB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FFDA3DD-9688-4337-A130-888D3083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936F-DD5C-42A0-96EB-50318889E0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383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ECF579E-E334-4E41-A7D4-381CEA04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3200-132C-4561-9AE1-3D38F57099DB}" type="datetimeFigureOut">
              <a:rPr lang="he-IL" smtClean="0"/>
              <a:t>ט"ו/חשון/תשפ"ב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ABCE2E8-7004-44A7-B775-46563439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E914494-B7D3-47DB-838A-8B9D7A50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936F-DD5C-42A0-96EB-50318889E0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83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199375-20D2-41D1-B9C9-D57433AE2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9E2389E-14DA-4DCC-986D-27F6A324B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0F339BA-CC5D-428B-83C2-C7F6F6DF5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C562DCA-F390-473A-B939-66A55395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3200-132C-4561-9AE1-3D38F57099DB}" type="datetimeFigureOut">
              <a:rPr lang="he-IL" smtClean="0"/>
              <a:t>ט"ו/חשון/תשפ"ב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66D3EE8-D65D-43A4-98FF-8A30C9FE8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B79F2C4-47D0-44A4-9A97-13B42DDD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936F-DD5C-42A0-96EB-50318889E0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433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3414E0-F606-423C-9175-75A2EE91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8A88833-1E62-4359-8467-F7F53C000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52A768B-36F1-410C-81B4-0F20192C2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9D05116-E151-472E-BE88-AAADE090E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3200-132C-4561-9AE1-3D38F57099DB}" type="datetimeFigureOut">
              <a:rPr lang="he-IL" smtClean="0"/>
              <a:t>ט"ו/חשון/תשפ"ב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4E63153-DB95-45CF-ADA9-377B8553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0AD41CF-661F-41DB-8508-60991571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936F-DD5C-42A0-96EB-50318889E0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223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EFEC07A-2395-4BC1-AF56-2B1D6C32A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EDDB4CB-2738-45E4-AFC0-5E6C2E379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BDDD2A2-FEFA-481F-9DD4-1A73693F6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73200-132C-4561-9AE1-3D38F57099DB}" type="datetimeFigureOut">
              <a:rPr lang="he-IL" smtClean="0"/>
              <a:t>ט"ו/חשון/תשפ"ב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F09F14A-81EF-448F-8B48-4B9109B6E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9A66616-4199-4D10-A993-0A44FC1E1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9936F-DD5C-42A0-96EB-50318889E0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5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D13ED4-0322-49C0-AA5C-207C86011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תוכנה – תהליך</a:t>
            </a:r>
          </a:p>
        </p:txBody>
      </p:sp>
    </p:spTree>
    <p:extLst>
      <p:ext uri="{BB962C8B-B14F-4D97-AF65-F5344CB8AC3E}">
        <p14:creationId xmlns:p14="http://schemas.microsoft.com/office/powerpoint/2010/main" val="121542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FA5C7E-ADBD-46DB-8245-4D3E913A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תהליך בניית תוכנה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666E92-8E2B-4A9B-9E5A-4C7F79C06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 דרישות – חקירת המשתמשים.</a:t>
            </a:r>
          </a:p>
          <a:p>
            <a:r>
              <a:rPr lang="he-IL" dirty="0"/>
              <a:t>תיכנון – אפיון התוכנה.</a:t>
            </a:r>
          </a:p>
          <a:p>
            <a:r>
              <a:rPr lang="he-IL" dirty="0"/>
              <a:t>מימוש – פיתוח בפועל.</a:t>
            </a:r>
          </a:p>
          <a:p>
            <a:r>
              <a:rPr lang="he-IL" dirty="0"/>
              <a:t>בדיקות – בדיקת התוכנה.</a:t>
            </a:r>
          </a:p>
          <a:p>
            <a:r>
              <a:rPr lang="he-IL" dirty="0"/>
              <a:t>תחזוקה.</a:t>
            </a:r>
          </a:p>
          <a:p>
            <a:endParaRPr lang="he-IL" dirty="0"/>
          </a:p>
          <a:p>
            <a:r>
              <a:rPr lang="he-IL" dirty="0"/>
              <a:t>תחזוקה – עלויות הגבוהות ביותר.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Picture 2" descr="תוצאת תמונה עבור שלבי הנדסת תוכנה">
            <a:extLst>
              <a:ext uri="{FF2B5EF4-FFF2-40B4-BE49-F238E27FC236}">
                <a16:creationId xmlns:a16="http://schemas.microsoft.com/office/drawing/2014/main" id="{D22F07B7-DCDF-427D-AF07-D3900CBCD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05" y="2500909"/>
            <a:ext cx="4544695" cy="277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C2A5D0B-12DB-4ABB-87E1-1942607101EC}"/>
              </a:ext>
            </a:extLst>
          </p:cNvPr>
          <p:cNvSpPr txBox="1"/>
          <p:nvPr/>
        </p:nvSpPr>
        <p:spPr>
          <a:xfrm>
            <a:off x="1725477" y="5665569"/>
            <a:ext cx="919724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dirty="0">
                <a:solidFill>
                  <a:srgbClr val="FF0000"/>
                </a:solidFill>
              </a:rPr>
              <a:t>מה עושים בכדי להוריד כמה שיותר עלויות תחזוקה.</a:t>
            </a:r>
          </a:p>
        </p:txBody>
      </p:sp>
    </p:spTree>
    <p:extLst>
      <p:ext uri="{BB962C8B-B14F-4D97-AF65-F5344CB8AC3E}">
        <p14:creationId xmlns:p14="http://schemas.microsoft.com/office/powerpoint/2010/main" val="350828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81B79E5-44E9-47FC-894E-5E8B78718689}"/>
              </a:ext>
            </a:extLst>
          </p:cNvPr>
          <p:cNvSpPr txBox="1"/>
          <p:nvPr/>
        </p:nvSpPr>
        <p:spPr>
          <a:xfrm>
            <a:off x="1306286" y="754680"/>
            <a:ext cx="9483634" cy="12618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אפיון מדויק מוזיל עלויות תחזוקה- </a:t>
            </a:r>
            <a:r>
              <a:rPr lang="he-IL" sz="4400" dirty="0"/>
              <a:t>שיטה מסורתית.</a:t>
            </a:r>
          </a:p>
          <a:p>
            <a:r>
              <a:rPr lang="he-IL" sz="3200" dirty="0"/>
              <a:t>.</a:t>
            </a:r>
          </a:p>
        </p:txBody>
      </p:sp>
      <p:sp>
        <p:nvSpPr>
          <p:cNvPr id="7" name="מציין מיקום תוכן 6">
            <a:extLst>
              <a:ext uri="{FF2B5EF4-FFF2-40B4-BE49-F238E27FC236}">
                <a16:creationId xmlns:a16="http://schemas.microsoft.com/office/drawing/2014/main" id="{0CFA3BD9-F27B-46EF-8B4A-6D822148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e-IL" dirty="0"/>
              <a:t>אפיון מדויק על כל הפרויקט.</a:t>
            </a:r>
          </a:p>
          <a:p>
            <a:pPr marL="0" indent="0">
              <a:buNone/>
            </a:pPr>
            <a:r>
              <a:rPr lang="he-IL" dirty="0"/>
              <a:t>פיתוח כול הפרויקט.</a:t>
            </a:r>
          </a:p>
          <a:p>
            <a:pPr marL="0" indent="0">
              <a:buNone/>
            </a:pPr>
            <a:r>
              <a:rPr lang="he-IL" dirty="0"/>
              <a:t>בדיקות על הפרויקט.</a:t>
            </a:r>
          </a:p>
          <a:p>
            <a:pPr marL="0" indent="0">
              <a:buNone/>
            </a:pPr>
            <a:r>
              <a:rPr lang="he-IL" dirty="0"/>
              <a:t>יוצרים גרסה ומתחזקים.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יתרון – המערכת מדויקת על כל דרישותיה.</a:t>
            </a:r>
          </a:p>
          <a:p>
            <a:pPr marL="0" indent="0">
              <a:buNone/>
            </a:pPr>
            <a:r>
              <a:rPr lang="he-IL" dirty="0"/>
              <a:t>	הקשר בן אנשי הצוות לא מחייב תקשורת צמודה.</a:t>
            </a:r>
          </a:p>
          <a:p>
            <a:pPr marL="0" indent="0">
              <a:buNone/>
            </a:pPr>
            <a:r>
              <a:rPr lang="he-IL" dirty="0"/>
              <a:t>חיסרון- אפיון ארוך מאוד עד לכתיבת שורת קוד ראשונה.</a:t>
            </a:r>
          </a:p>
          <a:p>
            <a:pPr marL="0" indent="0">
              <a:buNone/>
            </a:pPr>
            <a:r>
              <a:rPr lang="he-IL" dirty="0"/>
              <a:t>שימושי למערכות קטנות – בנוניות.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106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85AD07-BD64-4577-9C40-A7DD883B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err="1"/>
              <a:t>אג'יל</a:t>
            </a:r>
            <a:r>
              <a:rPr lang="he-IL" dirty="0"/>
              <a:t> – זריז וגמיש.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3A5108D-F7E1-4573-8F0F-0B104EBE6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אפיון תת מערכת.</a:t>
            </a:r>
          </a:p>
          <a:p>
            <a:r>
              <a:rPr lang="he-IL" dirty="0"/>
              <a:t>פיתוח תת מערכת.</a:t>
            </a:r>
          </a:p>
          <a:p>
            <a:r>
              <a:rPr lang="he-IL" dirty="0"/>
              <a:t>בדיקות תת מערכת.</a:t>
            </a:r>
          </a:p>
          <a:p>
            <a:r>
              <a:rPr lang="he-IL" dirty="0"/>
              <a:t>יוצרים גרסה ותוך כדי מתחזקים.</a:t>
            </a:r>
          </a:p>
          <a:p>
            <a:endParaRPr lang="he-IL" dirty="0"/>
          </a:p>
          <a:p>
            <a:pPr marL="0" indent="0">
              <a:buNone/>
            </a:pPr>
            <a:r>
              <a:rPr lang="he-IL" dirty="0"/>
              <a:t>יתרון – אפיון קצר ומהיר ופיתוח מהיר של תתי המערכת.</a:t>
            </a:r>
          </a:p>
          <a:p>
            <a:pPr marL="0" indent="0">
              <a:buNone/>
            </a:pPr>
            <a:r>
              <a:rPr lang="he-IL" dirty="0"/>
              <a:t>חיסרון – ארוך יותר עד גמר המערכת, ישנם שינויים בן תתי פיתוח המערכת , דורש עבודת צוות הדוקה.</a:t>
            </a:r>
          </a:p>
          <a:p>
            <a:pPr marL="0" indent="0">
              <a:buNone/>
            </a:pPr>
            <a:r>
              <a:rPr lang="he-IL" dirty="0"/>
              <a:t>שימושי בדרך כלל למערכות גדולות ומבוזרות.</a:t>
            </a:r>
          </a:p>
        </p:txBody>
      </p:sp>
    </p:spTree>
    <p:extLst>
      <p:ext uri="{BB962C8B-B14F-4D97-AF65-F5344CB8AC3E}">
        <p14:creationId xmlns:p14="http://schemas.microsoft.com/office/powerpoint/2010/main" val="3060378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E9C1A8-48A5-4B27-AD30-0DC59F11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תוכנות לניהול פרויקטים.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D462852-87F2-4E55-8169-F5131E391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נוצר צורך גדול לתוכנות ניהול פרויקטים</a:t>
            </a:r>
            <a:br>
              <a:rPr lang="en-US" dirty="0"/>
            </a:br>
            <a:r>
              <a:rPr lang="he-IL" dirty="0"/>
              <a:t> בכדי לענות על הצורך של עבודת צוות הדוקה.</a:t>
            </a:r>
          </a:p>
          <a:p>
            <a:endParaRPr lang="he-IL" dirty="0"/>
          </a:p>
          <a:p>
            <a:pPr marL="0" indent="0">
              <a:buNone/>
            </a:pPr>
            <a:r>
              <a:rPr lang="en-US" dirty="0"/>
              <a:t>TFS,GIT </a:t>
            </a:r>
            <a:r>
              <a:rPr lang="he-IL" dirty="0"/>
              <a:t>  </a:t>
            </a:r>
            <a:r>
              <a:rPr lang="he-IL" dirty="0" err="1"/>
              <a:t>וכו</a:t>
            </a:r>
            <a:r>
              <a:rPr lang="he-IL" dirty="0"/>
              <a:t>'.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8718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F3EC6D-8553-4F37-911C-EE69C27B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לכתוב תוכנה כמו שהאדם חושב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03BF249-3249-467E-8A81-E660B8838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תכנות פרוצדורלי – </a:t>
            </a:r>
            <a:r>
              <a:rPr lang="en-US" dirty="0"/>
              <a:t>pascal ,visual basic ,c </a:t>
            </a:r>
            <a:r>
              <a:rPr lang="he-IL" dirty="0"/>
              <a:t>.</a:t>
            </a:r>
          </a:p>
          <a:p>
            <a:pPr marL="0" indent="0">
              <a:buNone/>
            </a:pPr>
            <a:r>
              <a:rPr lang="he-IL" dirty="0"/>
              <a:t>   תכנות של פונקציות שקוראות אחת לשנייה.</a:t>
            </a:r>
          </a:p>
          <a:p>
            <a:pPr marL="0" indent="0">
              <a:buNone/>
            </a:pPr>
            <a:r>
              <a:rPr lang="he-IL" dirty="0"/>
              <a:t>   (</a:t>
            </a:r>
            <a:r>
              <a:rPr lang="en-US" dirty="0"/>
              <a:t>visual basic – go to </a:t>
            </a:r>
            <a:r>
              <a:rPr lang="he-IL" dirty="0"/>
              <a:t>)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תכנות אובייקטים – תכנות בעזרת אובייקטים כמו שחושב האדם.</a:t>
            </a:r>
          </a:p>
          <a:p>
            <a:pPr marL="0" indent="0">
              <a:buNone/>
            </a:pPr>
            <a:r>
              <a:rPr lang="he-IL" dirty="0"/>
              <a:t> </a:t>
            </a:r>
            <a:r>
              <a:rPr lang="en-US" dirty="0"/>
              <a:t>C++</a:t>
            </a:r>
            <a:r>
              <a:rPr lang="he-IL" dirty="0"/>
              <a:t>.</a:t>
            </a:r>
          </a:p>
          <a:p>
            <a:pPr marL="0" indent="0">
              <a:buNone/>
            </a:pPr>
            <a:r>
              <a:rPr lang="en-US" dirty="0"/>
              <a:t>Cross platform </a:t>
            </a:r>
            <a:r>
              <a:rPr lang="he-IL" dirty="0"/>
              <a:t> - </a:t>
            </a:r>
            <a:r>
              <a:rPr lang="en-US" dirty="0"/>
              <a:t>JAVA,C#</a:t>
            </a:r>
            <a:r>
              <a:rPr lang="he-IL" dirty="0"/>
              <a:t>. (</a:t>
            </a:r>
            <a:r>
              <a:rPr lang="en-US" dirty="0"/>
              <a:t>framework , MSIL</a:t>
            </a:r>
            <a:r>
              <a:rPr lang="he-IL" dirty="0"/>
              <a:t>)</a:t>
            </a:r>
          </a:p>
          <a:p>
            <a:pPr marL="0" indent="0">
              <a:buNone/>
            </a:pPr>
            <a:r>
              <a:rPr lang="en-US" dirty="0"/>
              <a:t>JavaScript ,phyton 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62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13F5B4-01B7-4D46-B628-A51E892B3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לכתוב בשכבות.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9950597-8B15-4ECC-A07B-229979CEC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UI</a:t>
            </a:r>
            <a:r>
              <a:rPr lang="he-IL" dirty="0"/>
              <a:t>.</a:t>
            </a:r>
          </a:p>
          <a:p>
            <a:r>
              <a:rPr lang="en-US" dirty="0" err="1"/>
              <a:t>Busnis</a:t>
            </a:r>
            <a:r>
              <a:rPr lang="he-IL" dirty="0"/>
              <a:t>.</a:t>
            </a:r>
          </a:p>
          <a:p>
            <a:r>
              <a:rPr lang="en-US" dirty="0"/>
              <a:t>DATA</a:t>
            </a:r>
            <a:endParaRPr lang="he-IL" dirty="0"/>
          </a:p>
          <a:p>
            <a:r>
              <a:rPr lang="en-US" dirty="0"/>
              <a:t>SQL</a:t>
            </a:r>
            <a:r>
              <a:rPr lang="he-IL" dirty="0"/>
              <a:t>.</a:t>
            </a:r>
          </a:p>
          <a:p>
            <a:endParaRPr lang="he-I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87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C42D0440-BA1C-429E-BC10-673617611BE7}"/>
              </a:ext>
            </a:extLst>
          </p:cNvPr>
          <p:cNvSpPr/>
          <p:nvPr/>
        </p:nvSpPr>
        <p:spPr>
          <a:xfrm>
            <a:off x="9797143" y="984064"/>
            <a:ext cx="1776547" cy="30392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DF7D2693-583F-49AE-A62E-BF142ADBAAEA}"/>
              </a:ext>
            </a:extLst>
          </p:cNvPr>
          <p:cNvSpPr/>
          <p:nvPr/>
        </p:nvSpPr>
        <p:spPr>
          <a:xfrm>
            <a:off x="10271758" y="1295400"/>
            <a:ext cx="992777" cy="3265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שם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DF6C1660-DB3E-4B12-9DE9-BE2360F5A964}"/>
              </a:ext>
            </a:extLst>
          </p:cNvPr>
          <p:cNvSpPr/>
          <p:nvPr/>
        </p:nvSpPr>
        <p:spPr>
          <a:xfrm>
            <a:off x="10271758" y="2137977"/>
            <a:ext cx="992777" cy="3265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סיסמה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37D909B7-A19D-4C4C-8F56-47C723A858E3}"/>
              </a:ext>
            </a:extLst>
          </p:cNvPr>
          <p:cNvSpPr/>
          <p:nvPr/>
        </p:nvSpPr>
        <p:spPr>
          <a:xfrm>
            <a:off x="10271758" y="2913026"/>
            <a:ext cx="992777" cy="3265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שלח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E2CC3464-EBA2-4A54-B5A5-631F7E1B8BF8}"/>
              </a:ext>
            </a:extLst>
          </p:cNvPr>
          <p:cNvSpPr/>
          <p:nvPr/>
        </p:nvSpPr>
        <p:spPr>
          <a:xfrm>
            <a:off x="5495101" y="958890"/>
            <a:ext cx="3204759" cy="43281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Public class login:</a:t>
            </a:r>
          </a:p>
          <a:p>
            <a:pPr algn="ctr"/>
            <a:r>
              <a:rPr lang="en-US" dirty="0"/>
              <a:t>Name;</a:t>
            </a:r>
          </a:p>
          <a:p>
            <a:pPr algn="ctr"/>
            <a:r>
              <a:rPr lang="en-US" dirty="0"/>
              <a:t>Pass;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chekLogin</a:t>
            </a:r>
            <a:r>
              <a:rPr lang="en-US" dirty="0"/>
              <a:t>(</a:t>
            </a:r>
            <a:r>
              <a:rPr lang="en-US" dirty="0" err="1"/>
              <a:t>name,pass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{</a:t>
            </a:r>
          </a:p>
          <a:p>
            <a:pPr algn="ctr"/>
            <a:r>
              <a:rPr lang="en-US" dirty="0"/>
              <a:t> data=new data;</a:t>
            </a:r>
          </a:p>
          <a:p>
            <a:pPr algn="ctr"/>
            <a:r>
              <a:rPr lang="en-US" dirty="0"/>
              <a:t>Ok=</a:t>
            </a:r>
            <a:r>
              <a:rPr lang="en-US" dirty="0" err="1"/>
              <a:t>Data.chekLogin</a:t>
            </a:r>
            <a:r>
              <a:rPr lang="en-US" dirty="0"/>
              <a:t>(</a:t>
            </a:r>
            <a:r>
              <a:rPr lang="en-US" dirty="0" err="1"/>
              <a:t>name,pass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Return ok;</a:t>
            </a:r>
          </a:p>
          <a:p>
            <a:pPr algn="ctr"/>
            <a:r>
              <a:rPr lang="en-US" dirty="0"/>
              <a:t>}</a:t>
            </a:r>
            <a:endParaRPr lang="he-IL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DED8479B-EE1B-411B-A6EC-6D914C62A4EE}"/>
              </a:ext>
            </a:extLst>
          </p:cNvPr>
          <p:cNvSpPr/>
          <p:nvPr/>
        </p:nvSpPr>
        <p:spPr>
          <a:xfrm>
            <a:off x="2899955" y="1001485"/>
            <a:ext cx="2407926" cy="43281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Public class Data: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chekLogin</a:t>
            </a:r>
            <a:r>
              <a:rPr lang="en-US" dirty="0"/>
              <a:t>(</a:t>
            </a:r>
            <a:r>
              <a:rPr lang="en-US" dirty="0" err="1"/>
              <a:t>name,pass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{</a:t>
            </a:r>
          </a:p>
          <a:p>
            <a:pPr algn="ctr"/>
            <a:r>
              <a:rPr lang="en-US" dirty="0"/>
              <a:t>Select * from users</a:t>
            </a:r>
          </a:p>
          <a:p>
            <a:pPr algn="ctr"/>
            <a:r>
              <a:rPr lang="en-US" dirty="0"/>
              <a:t>Where name=name</a:t>
            </a:r>
          </a:p>
          <a:p>
            <a:pPr algn="ctr"/>
            <a:r>
              <a:rPr lang="en-US" dirty="0"/>
              <a:t>And pass=pass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Return data</a:t>
            </a:r>
          </a:p>
          <a:p>
            <a:pPr algn="ctr"/>
            <a:r>
              <a:rPr lang="en-US" dirty="0"/>
              <a:t>}</a:t>
            </a:r>
            <a:endParaRPr lang="he-IL" dirty="0"/>
          </a:p>
        </p:txBody>
      </p:sp>
      <p:sp>
        <p:nvSpPr>
          <p:cNvPr id="14" name="גליל 13">
            <a:extLst>
              <a:ext uri="{FF2B5EF4-FFF2-40B4-BE49-F238E27FC236}">
                <a16:creationId xmlns:a16="http://schemas.microsoft.com/office/drawing/2014/main" id="{5B393CA6-7495-4EFC-BBC5-12E5C8701142}"/>
              </a:ext>
            </a:extLst>
          </p:cNvPr>
          <p:cNvSpPr/>
          <p:nvPr/>
        </p:nvSpPr>
        <p:spPr>
          <a:xfrm>
            <a:off x="953589" y="1621972"/>
            <a:ext cx="1567542" cy="3080657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SQL</a:t>
            </a:r>
            <a:endParaRPr lang="he-IL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AA788951-2572-460C-8C44-69DC71262D1B}"/>
              </a:ext>
            </a:extLst>
          </p:cNvPr>
          <p:cNvSpPr txBox="1"/>
          <p:nvPr/>
        </p:nvSpPr>
        <p:spPr>
          <a:xfrm>
            <a:off x="7994468" y="5479890"/>
            <a:ext cx="381435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Login=new login;</a:t>
            </a:r>
          </a:p>
          <a:p>
            <a:r>
              <a:rPr lang="en-US" dirty="0"/>
              <a:t>Ok=</a:t>
            </a:r>
            <a:r>
              <a:rPr lang="en-US" dirty="0" err="1"/>
              <a:t>Login.checklokin</a:t>
            </a:r>
            <a:r>
              <a:rPr lang="en-US" dirty="0"/>
              <a:t>(</a:t>
            </a:r>
            <a:r>
              <a:rPr lang="en-US" dirty="0" err="1"/>
              <a:t>txtName,txtPass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0D96F09E-5AC2-4E91-894A-12DC8EA87850}"/>
              </a:ext>
            </a:extLst>
          </p:cNvPr>
          <p:cNvSpPr txBox="1"/>
          <p:nvPr/>
        </p:nvSpPr>
        <p:spPr>
          <a:xfrm>
            <a:off x="10796308" y="404948"/>
            <a:ext cx="38985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UI</a:t>
            </a:r>
            <a:endParaRPr lang="he-IL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6F90187A-16C3-4F3D-A7D6-8B6ED900BDCC}"/>
              </a:ext>
            </a:extLst>
          </p:cNvPr>
          <p:cNvSpPr txBox="1"/>
          <p:nvPr/>
        </p:nvSpPr>
        <p:spPr>
          <a:xfrm>
            <a:off x="7058126" y="561703"/>
            <a:ext cx="5052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BLL</a:t>
            </a:r>
            <a:endParaRPr lang="he-IL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17CB03B6-32BD-4A6F-87E9-48340ADC2999}"/>
              </a:ext>
            </a:extLst>
          </p:cNvPr>
          <p:cNvSpPr txBox="1"/>
          <p:nvPr/>
        </p:nvSpPr>
        <p:spPr>
          <a:xfrm>
            <a:off x="3951919" y="486896"/>
            <a:ext cx="55476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DAL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9020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EA41BC-E84A-4E68-A776-F42AAC6E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הפרדה בן ה </a:t>
            </a:r>
            <a:r>
              <a:rPr lang="en-US" dirty="0"/>
              <a:t>server </a:t>
            </a:r>
            <a:r>
              <a:rPr lang="he-IL" dirty="0"/>
              <a:t> ל </a:t>
            </a:r>
            <a:r>
              <a:rPr lang="en-US" dirty="0"/>
              <a:t>client</a:t>
            </a:r>
            <a:r>
              <a:rPr lang="he-IL" dirty="0"/>
              <a:t>.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B4B774A-6FFF-4358-A966-F525765F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</a:t>
            </a:r>
            <a:endParaRPr lang="he-IL" dirty="0"/>
          </a:p>
          <a:p>
            <a:r>
              <a:rPr lang="en-US" dirty="0" err="1"/>
              <a:t>reflaction</a:t>
            </a:r>
            <a:endParaRPr lang="he-IL" dirty="0"/>
          </a:p>
          <a:p>
            <a:r>
              <a:rPr lang="en-US" dirty="0"/>
              <a:t>WEB SERVICE</a:t>
            </a:r>
            <a:endParaRPr lang="he-IL" dirty="0"/>
          </a:p>
          <a:p>
            <a:r>
              <a:rPr lang="en-US" dirty="0"/>
              <a:t>WEB API</a:t>
            </a:r>
            <a:r>
              <a:rPr lang="he-IL" dirty="0"/>
              <a:t>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1518233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7193B8E66B3338498C93F7A0B1FEBB3E" ma:contentTypeVersion="2" ma:contentTypeDescription="צור מסמך חדש." ma:contentTypeScope="" ma:versionID="90ce121704481152aaffbfba8f7a8c04">
  <xsd:schema xmlns:xsd="http://www.w3.org/2001/XMLSchema" xmlns:xs="http://www.w3.org/2001/XMLSchema" xmlns:p="http://schemas.microsoft.com/office/2006/metadata/properties" xmlns:ns3="f19a0951-6149-4833-a3c5-e9ababe1189a" targetNamespace="http://schemas.microsoft.com/office/2006/metadata/properties" ma:root="true" ma:fieldsID="e48cb064e32a86fd70da60a4030597e2" ns3:_="">
    <xsd:import namespace="f19a0951-6149-4833-a3c5-e9ababe1189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9a0951-6149-4833-a3c5-e9ababe118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470972-E487-4E7E-A30A-F8B7AAA8135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19a0951-6149-4833-a3c5-e9ababe1189a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67ED71E-68D6-451C-A9D8-D4CF44A2ED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9a0951-6149-4833-a3c5-e9ababe118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76B0D3-5E3E-4172-9536-459FDAB703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360</Words>
  <Application>Microsoft Office PowerPoint</Application>
  <PresentationFormat>מסך רחב</PresentationFormat>
  <Paragraphs>85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ערכת נושא Office</vt:lpstr>
      <vt:lpstr>תוכנה – תהליך</vt:lpstr>
      <vt:lpstr>תהליך בניית תוכנה </vt:lpstr>
      <vt:lpstr>מצגת של PowerPoint‏</vt:lpstr>
      <vt:lpstr>אג'יל – זריז וגמיש.</vt:lpstr>
      <vt:lpstr>תוכנות לניהול פרויקטים.</vt:lpstr>
      <vt:lpstr>לכתוב תוכנה כמו שהאדם חושב</vt:lpstr>
      <vt:lpstr>לכתוב בשכבות.</vt:lpstr>
      <vt:lpstr>מצגת של PowerPoint‏</vt:lpstr>
      <vt:lpstr>הפרדה בן ה server  ל client.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תוכנה – תהליך</dc:title>
  <dc:creator>איתן ברכוכבא</dc:creator>
  <cp:lastModifiedBy>איתן ברכוכבא</cp:lastModifiedBy>
  <cp:revision>3</cp:revision>
  <dcterms:created xsi:type="dcterms:W3CDTF">2021-10-19T21:24:00Z</dcterms:created>
  <dcterms:modified xsi:type="dcterms:W3CDTF">2021-10-21T06:22:20Z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0x0101007193B8E66B3338498C93F7A0B1FEBB3E</vt:lpwstr>
  </property>
</Properties>
</file>