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כפיר גולדפרב" userId="a35f1bcd-a771-424d-8d7c-d0274d2fde78" providerId="ADAL" clId="{8A0DF8CA-3460-4560-9F8B-9ED5E88750B0}"/>
    <pc:docChg chg="modSld sldOrd">
      <pc:chgData name="כפיר גולדפרב" userId="a35f1bcd-a771-424d-8d7c-d0274d2fde78" providerId="ADAL" clId="{8A0DF8CA-3460-4560-9F8B-9ED5E88750B0}" dt="2020-12-13T14:17:51.111" v="1"/>
      <pc:docMkLst>
        <pc:docMk/>
      </pc:docMkLst>
      <pc:sldChg chg="ord">
        <pc:chgData name="כפיר גולדפרב" userId="a35f1bcd-a771-424d-8d7c-d0274d2fde78" providerId="ADAL" clId="{8A0DF8CA-3460-4560-9F8B-9ED5E88750B0}" dt="2020-12-13T14:17:51.111" v="1"/>
        <pc:sldMkLst>
          <pc:docMk/>
          <pc:sldMk cId="67487094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54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25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7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3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04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17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182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03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80B827-8C69-4DA8-A067-34A28FA0EFB2}" type="datetimeFigureOut">
              <a:rPr lang="he-IL" smtClean="0"/>
              <a:t>כ"ז/כסלו/תשפ"א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788327-9469-452C-BC20-23D3912261A3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9B4AE0-CCD6-4EB7-A51E-8158E92C9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4 – עבודה עצמית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5E5713-6C00-487E-BB4B-8955953FB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+ typedef</a:t>
            </a:r>
          </a:p>
          <a:p>
            <a:r>
              <a:rPr lang="en-US" dirty="0" err="1"/>
              <a:t>Sizeof</a:t>
            </a:r>
            <a:endParaRPr lang="en-US" dirty="0"/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752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0F89B4-ED27-4BA5-BF41-02E131A5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9DAB5A-8E1F-47FE-A169-D8CA651A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כתבו תכנית הקולטת מספר המייצג שנה.</a:t>
            </a:r>
          </a:p>
          <a:p>
            <a:r>
              <a:rPr lang="he-IL" dirty="0"/>
              <a:t>התוכנית תוודא שהקלט תקין ותשלח אותו לפונקציה שבודקת האם השנה היא שנה מעוברת. (שנה מעוברת מתרחשת כל 4 שנים, מלבד בכל שנה שהיא כפולה של 100 ,אך לא של 400)</a:t>
            </a:r>
          </a:p>
          <a:p>
            <a:endParaRPr lang="he-IL" dirty="0"/>
          </a:p>
          <a:p>
            <a:r>
              <a:rPr lang="he-IL" dirty="0"/>
              <a:t>אין להשתמש בספרייה </a:t>
            </a:r>
            <a:r>
              <a:rPr lang="en-US" dirty="0" err="1"/>
              <a:t>stdbool</a:t>
            </a:r>
            <a:r>
              <a:rPr lang="he-IL" dirty="0"/>
              <a:t>! יש להגדיר משתמה </a:t>
            </a:r>
            <a:r>
              <a:rPr lang="en-US" dirty="0" err="1"/>
              <a:t>enum</a:t>
            </a:r>
            <a:r>
              <a:rPr lang="he-IL" dirty="0"/>
              <a:t> חדש בשם </a:t>
            </a:r>
            <a:r>
              <a:rPr lang="en-US" dirty="0" err="1"/>
              <a:t>boolean</a:t>
            </a:r>
            <a:r>
              <a:rPr lang="he-IL" dirty="0"/>
              <a:t> ולהשתמש בו.</a:t>
            </a:r>
          </a:p>
        </p:txBody>
      </p:sp>
    </p:spTree>
    <p:extLst>
      <p:ext uri="{BB962C8B-B14F-4D97-AF65-F5344CB8AC3E}">
        <p14:creationId xmlns:p14="http://schemas.microsoft.com/office/powerpoint/2010/main" val="77238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C1C566-61BF-4AD7-95A0-9A3A9F5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 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2E5946-FC55-4544-93CB-AF2600B4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כתבו תכנית הקולטת מהמשתמש שלושה מספרים שלמים המייצגים יום, חודש ושנה. (על </a:t>
            </a:r>
            <a:r>
              <a:rPr lang="he-IL" dirty="0" err="1"/>
              <a:t>התכנית</a:t>
            </a:r>
            <a:r>
              <a:rPr lang="he-IL" dirty="0"/>
              <a:t> לוודא את תקינות הקלט!)</a:t>
            </a:r>
          </a:p>
          <a:p>
            <a:r>
              <a:rPr lang="he-IL" dirty="0"/>
              <a:t>התוכנית שולחת את הקלט לפונקציה המדפיסה את התאריך שבוע לאחר מכן.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יש לוודא האם השנה מעוברת! השתמשו בפונקציה שכתבתם בסעיף קודם.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יש להגדיר משתנה </a:t>
            </a:r>
            <a:r>
              <a:rPr lang="en-US" dirty="0" err="1"/>
              <a:t>enum</a:t>
            </a:r>
            <a:r>
              <a:rPr lang="he-IL" dirty="0"/>
              <a:t> לצורך שימוש ברור בשמות החודשים.</a:t>
            </a:r>
          </a:p>
          <a:p>
            <a:pPr>
              <a:buFont typeface="Wingdings" panose="05000000000000000000" pitchFamily="2" charset="2"/>
              <a:buChar char="§"/>
            </a:pPr>
            <a:endParaRPr lang="he-IL" dirty="0"/>
          </a:p>
          <a:p>
            <a:pPr algn="ctr"/>
            <a:r>
              <a:rPr lang="he-IL" dirty="0"/>
              <a:t>(מספרי הימים בכל חודש - ינואר-31 ,פברואר-28/29 , מרץ-31 ,אפריל-30 ,</a:t>
            </a:r>
          </a:p>
          <a:p>
            <a:pPr algn="ctr"/>
            <a:r>
              <a:rPr lang="he-IL" dirty="0"/>
              <a:t>מאי-31 ,יוני-30 ,יולי-31 ,אוגוסט-31 ,ספטמבר-30 , אוקטובר-31 ,</a:t>
            </a:r>
          </a:p>
          <a:p>
            <a:pPr algn="ctr"/>
            <a:r>
              <a:rPr lang="he-IL" dirty="0"/>
              <a:t>נובמבר-30 ,דצמבר-31)</a:t>
            </a:r>
          </a:p>
        </p:txBody>
      </p:sp>
    </p:spTree>
    <p:extLst>
      <p:ext uri="{BB962C8B-B14F-4D97-AF65-F5344CB8AC3E}">
        <p14:creationId xmlns:p14="http://schemas.microsoft.com/office/powerpoint/2010/main" val="21489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EA5475-9284-42AA-A0E7-94A03360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A6DE73-175A-4617-B07E-D5330762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כתבו תוכנית הקולטת רצף אותיות (שימו לב – עדיין לא למדנו שימוש במחרוזות!). </a:t>
            </a:r>
          </a:p>
          <a:p>
            <a:r>
              <a:rPr lang="he-IL" dirty="0"/>
              <a:t>על התוכנית להדפיס את רצף האותיות בצורת אתב"ש. </a:t>
            </a:r>
          </a:p>
          <a:p>
            <a:r>
              <a:rPr lang="he-IL" dirty="0"/>
              <a:t>כמו כן, על </a:t>
            </a:r>
            <a:r>
              <a:rPr lang="he-IL" dirty="0" err="1"/>
              <a:t>התכנית</a:t>
            </a:r>
            <a:r>
              <a:rPr lang="he-IL" dirty="0"/>
              <a:t> להקפיד שאות גדולה מתורגמת לאות גדולה ואות קטנה מתורגמת לאות קטנה.</a:t>
            </a:r>
          </a:p>
          <a:p>
            <a:endParaRPr lang="he-IL" dirty="0"/>
          </a:p>
          <a:p>
            <a:r>
              <a:rPr lang="he-IL" dirty="0"/>
              <a:t>למשל עבור הקלט </a:t>
            </a:r>
            <a:r>
              <a:rPr lang="en-US" dirty="0" err="1"/>
              <a:t>AnjFudGH</a:t>
            </a:r>
            <a:r>
              <a:rPr lang="he-IL" dirty="0"/>
              <a:t> יודפס הפלט </a:t>
            </a:r>
            <a:r>
              <a:rPr lang="en-US" dirty="0" err="1"/>
              <a:t>ZmqUfwTS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BFC3DA-031B-47C0-A05C-2CAE4E67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34B898-354C-4A35-B8AB-713634A5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כתבו תכנית הקולטת שני מספרים ופעולה חשבונית (+, -, /, *, ^, %). על </a:t>
            </a:r>
            <a:r>
              <a:rPr lang="he-IL" dirty="0" err="1"/>
              <a:t>התכנית</a:t>
            </a:r>
            <a:r>
              <a:rPr lang="he-IL" dirty="0"/>
              <a:t> להדפיס את התוצאה של הפעולה החשבונית על שני המספרים שנקלטו.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יש לוודא את תקינות הקלט.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במידה ונקלט </a:t>
            </a:r>
            <a:r>
              <a:rPr lang="en-US" dirty="0"/>
              <a:t>%</a:t>
            </a:r>
            <a:r>
              <a:rPr lang="he-IL" dirty="0"/>
              <a:t> יש לוודא שהמספרים שנקלטו שלמים.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במידה ונקלט ^ יש לוודא כי החזקה הינה מספר שלם.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אין להשתמש בספרייה </a:t>
            </a:r>
            <a:r>
              <a:rPr lang="en-US" dirty="0"/>
              <a:t>math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664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952F46-78C9-43E3-BE9A-C1251092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5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C3D314-5117-4BFB-BDA2-FBD735E0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הוא אי זוגי בריבוע אם הוא מכיל מספר אי זוגי של ספרות אי זוגיות.</a:t>
            </a:r>
          </a:p>
          <a:p>
            <a:r>
              <a:rPr lang="he-IL" dirty="0"/>
              <a:t>לדוגמה: המספר 12345 הוא אי זוגי בריבוע, כיוון שהוא מכיל 3 ספרות אי-זוגיות.</a:t>
            </a:r>
          </a:p>
          <a:p>
            <a:r>
              <a:rPr lang="he-IL" dirty="0"/>
              <a:t>לעומתו המספר 1234 הוא לא אי זוגי בריבוע, כיוון שהוא מכיל 2 ספרות אי זוגיות.</a:t>
            </a:r>
          </a:p>
          <a:p>
            <a:endParaRPr lang="he-IL" dirty="0"/>
          </a:p>
          <a:p>
            <a:r>
              <a:rPr lang="he-IL" dirty="0"/>
              <a:t>כתבו תכנית הקולטת מהמשתמש מספר שלם וחיובי (יש לוודא את תקינות הקלט!) ומדפיסה האם המספר הוא אי זוגי בריבוע או לא.</a:t>
            </a:r>
          </a:p>
        </p:txBody>
      </p:sp>
    </p:spTree>
    <p:extLst>
      <p:ext uri="{BB962C8B-B14F-4D97-AF65-F5344CB8AC3E}">
        <p14:creationId xmlns:p14="http://schemas.microsoft.com/office/powerpoint/2010/main" val="18380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5E5A4-0E0C-4898-9227-0E1F1F14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6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7EFF6A-C053-4D0F-805B-D52D6809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כתבו תכנית הקולטת תו המייצג טיפוס (</a:t>
            </a:r>
            <a:r>
              <a:rPr lang="en-US" dirty="0"/>
              <a:t>I – int, F – float, D – double, C - char</a:t>
            </a:r>
            <a:r>
              <a:rPr lang="he-IL" dirty="0"/>
              <a:t>) ורצף מספרים (לאו דווקא שלמים) עד לקבלת מספר הגדול מגודל הטיפוס שנבחר.</a:t>
            </a:r>
          </a:p>
          <a:p>
            <a:r>
              <a:rPr lang="he-IL" dirty="0"/>
              <a:t>על </a:t>
            </a:r>
            <a:r>
              <a:rPr lang="he-IL" dirty="0" err="1"/>
              <a:t>התכנית</a:t>
            </a:r>
            <a:r>
              <a:rPr lang="he-IL" dirty="0"/>
              <a:t> להדפיס את ממוצע המספרים שנקלטו, לא כולל המספר שעצר את הקלט. </a:t>
            </a:r>
          </a:p>
          <a:p>
            <a:r>
              <a:rPr lang="he-IL" dirty="0"/>
              <a:t>יש לוודא את תקינות הקלט.</a:t>
            </a:r>
          </a:p>
          <a:p>
            <a:endParaRPr lang="he-IL" dirty="0"/>
          </a:p>
          <a:p>
            <a:r>
              <a:rPr lang="he-IL" dirty="0"/>
              <a:t>(שימו לב – עדיין לא למדנו שימוש במערכים!).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48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A43B2E-416C-4F46-9A8A-B307310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7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89B8AB-06EF-4014-B1AA-B8FA9946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כתבו תכנית הקולטת שלושה מספרים שלמים. על </a:t>
            </a:r>
            <a:r>
              <a:rPr lang="he-IL" dirty="0" err="1"/>
              <a:t>התכנית</a:t>
            </a:r>
            <a:r>
              <a:rPr lang="he-IL" dirty="0"/>
              <a:t> להדפיס את המספר הקטן ביותר שגדול מהמספר הראשון שנקלט אך קטן מהמספר השני שנקלט וסכום ספרותיו שווה למספר השלישי שנקלט.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יש לוודא את תקינות הקלט.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יש לוודא שהמספר הראשון שנקלט אכן קטן מהמספר השני שנקלט.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 במידה ולא נמצא מספר כזה, יש להדפיס הודעה מתאימה.</a:t>
            </a:r>
          </a:p>
        </p:txBody>
      </p:sp>
    </p:spTree>
    <p:extLst>
      <p:ext uri="{BB962C8B-B14F-4D97-AF65-F5344CB8AC3E}">
        <p14:creationId xmlns:p14="http://schemas.microsoft.com/office/powerpoint/2010/main" val="302835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</TotalTime>
  <Words>482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אינטגרל</vt:lpstr>
      <vt:lpstr>תרגול 4 – עבודה עצמית</vt:lpstr>
      <vt:lpstr>תרגיל 1</vt:lpstr>
      <vt:lpstr>תרגיל 2  </vt:lpstr>
      <vt:lpstr>תרגיל 3</vt:lpstr>
      <vt:lpstr>תרגיל 4</vt:lpstr>
      <vt:lpstr>תרגיל 5 </vt:lpstr>
      <vt:lpstr>תרגיל 6</vt:lpstr>
      <vt:lpstr>תרגיל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4 – עבודה עצמית</dc:title>
  <dc:creator>Chaya</dc:creator>
  <cp:lastModifiedBy>כפיר גולדפרב</cp:lastModifiedBy>
  <cp:revision>7</cp:revision>
  <dcterms:created xsi:type="dcterms:W3CDTF">2019-11-20T15:56:12Z</dcterms:created>
  <dcterms:modified xsi:type="dcterms:W3CDTF">2020-12-13T14:17:54Z</dcterms:modified>
</cp:coreProperties>
</file>