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giZegLX/VD1i7NXAgccqjTSPwK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10" Type="http://schemas.openxmlformats.org/officeDocument/2006/relationships/image" Target="../media/image16.png"/><Relationship Id="rId9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7.png"/><Relationship Id="rId4" Type="http://schemas.openxmlformats.org/officeDocument/2006/relationships/image" Target="../media/image79.png"/><Relationship Id="rId5" Type="http://schemas.openxmlformats.org/officeDocument/2006/relationships/image" Target="../media/image99.png"/><Relationship Id="rId6" Type="http://schemas.openxmlformats.org/officeDocument/2006/relationships/image" Target="../media/image103.png"/><Relationship Id="rId7" Type="http://schemas.openxmlformats.org/officeDocument/2006/relationships/image" Target="../media/image1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7.png"/><Relationship Id="rId4" Type="http://schemas.openxmlformats.org/officeDocument/2006/relationships/image" Target="../media/image79.png"/><Relationship Id="rId5" Type="http://schemas.openxmlformats.org/officeDocument/2006/relationships/image" Target="../media/image107.png"/><Relationship Id="rId6" Type="http://schemas.openxmlformats.org/officeDocument/2006/relationships/image" Target="../media/image1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0.png"/><Relationship Id="rId4" Type="http://schemas.openxmlformats.org/officeDocument/2006/relationships/image" Target="../media/image93.png"/><Relationship Id="rId9" Type="http://schemas.openxmlformats.org/officeDocument/2006/relationships/image" Target="../media/image79.png"/><Relationship Id="rId5" Type="http://schemas.openxmlformats.org/officeDocument/2006/relationships/image" Target="../media/image129.png"/><Relationship Id="rId6" Type="http://schemas.openxmlformats.org/officeDocument/2006/relationships/image" Target="../media/image109.png"/><Relationship Id="rId7" Type="http://schemas.openxmlformats.org/officeDocument/2006/relationships/image" Target="../media/image126.png"/><Relationship Id="rId8" Type="http://schemas.openxmlformats.org/officeDocument/2006/relationships/image" Target="../media/image97.png"/><Relationship Id="rId10" Type="http://schemas.openxmlformats.org/officeDocument/2006/relationships/image" Target="../media/image1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4.png"/><Relationship Id="rId4" Type="http://schemas.openxmlformats.org/officeDocument/2006/relationships/image" Target="../media/image97.png"/><Relationship Id="rId5" Type="http://schemas.openxmlformats.org/officeDocument/2006/relationships/image" Target="../media/image79.png"/><Relationship Id="rId6" Type="http://schemas.openxmlformats.org/officeDocument/2006/relationships/image" Target="../media/image1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7.png"/><Relationship Id="rId4" Type="http://schemas.openxmlformats.org/officeDocument/2006/relationships/image" Target="../media/image79.png"/><Relationship Id="rId5" Type="http://schemas.openxmlformats.org/officeDocument/2006/relationships/image" Target="../media/image155.png"/><Relationship Id="rId6" Type="http://schemas.openxmlformats.org/officeDocument/2006/relationships/image" Target="../media/image124.png"/><Relationship Id="rId7" Type="http://schemas.openxmlformats.org/officeDocument/2006/relationships/image" Target="../media/image121.png"/><Relationship Id="rId8" Type="http://schemas.openxmlformats.org/officeDocument/2006/relationships/image" Target="../media/image1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9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7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5.png"/><Relationship Id="rId4" Type="http://schemas.openxmlformats.org/officeDocument/2006/relationships/image" Target="../media/image79.png"/><Relationship Id="rId5" Type="http://schemas.openxmlformats.org/officeDocument/2006/relationships/image" Target="../media/image134.png"/><Relationship Id="rId6" Type="http://schemas.openxmlformats.org/officeDocument/2006/relationships/image" Target="../media/image128.png"/><Relationship Id="rId7" Type="http://schemas.openxmlformats.org/officeDocument/2006/relationships/image" Target="../media/image140.png"/><Relationship Id="rId8" Type="http://schemas.openxmlformats.org/officeDocument/2006/relationships/image" Target="../media/image1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5.png"/><Relationship Id="rId4" Type="http://schemas.openxmlformats.org/officeDocument/2006/relationships/image" Target="../media/image79.png"/><Relationship Id="rId9" Type="http://schemas.openxmlformats.org/officeDocument/2006/relationships/image" Target="../media/image136.png"/><Relationship Id="rId5" Type="http://schemas.openxmlformats.org/officeDocument/2006/relationships/image" Target="../media/image133.png"/><Relationship Id="rId6" Type="http://schemas.openxmlformats.org/officeDocument/2006/relationships/image" Target="../media/image137.png"/><Relationship Id="rId7" Type="http://schemas.openxmlformats.org/officeDocument/2006/relationships/image" Target="../media/image131.png"/><Relationship Id="rId8" Type="http://schemas.openxmlformats.org/officeDocument/2006/relationships/image" Target="../media/image156.png"/><Relationship Id="rId11" Type="http://schemas.openxmlformats.org/officeDocument/2006/relationships/image" Target="../media/image149.png"/><Relationship Id="rId10" Type="http://schemas.openxmlformats.org/officeDocument/2006/relationships/image" Target="../media/image141.png"/><Relationship Id="rId12" Type="http://schemas.openxmlformats.org/officeDocument/2006/relationships/image" Target="../media/image14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5.png"/><Relationship Id="rId4" Type="http://schemas.openxmlformats.org/officeDocument/2006/relationships/image" Target="../media/image79.png"/><Relationship Id="rId9" Type="http://schemas.openxmlformats.org/officeDocument/2006/relationships/image" Target="../media/image139.png"/><Relationship Id="rId5" Type="http://schemas.openxmlformats.org/officeDocument/2006/relationships/image" Target="../media/image157.png"/><Relationship Id="rId6" Type="http://schemas.openxmlformats.org/officeDocument/2006/relationships/image" Target="../media/image148.png"/><Relationship Id="rId7" Type="http://schemas.openxmlformats.org/officeDocument/2006/relationships/image" Target="../media/image191.png"/><Relationship Id="rId8" Type="http://schemas.openxmlformats.org/officeDocument/2006/relationships/image" Target="../media/image1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7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3.png"/><Relationship Id="rId4" Type="http://schemas.openxmlformats.org/officeDocument/2006/relationships/image" Target="../media/image169.png"/><Relationship Id="rId9" Type="http://schemas.openxmlformats.org/officeDocument/2006/relationships/image" Target="../media/image162.png"/><Relationship Id="rId5" Type="http://schemas.openxmlformats.org/officeDocument/2006/relationships/image" Target="../media/image164.png"/><Relationship Id="rId6" Type="http://schemas.openxmlformats.org/officeDocument/2006/relationships/image" Target="../media/image151.png"/><Relationship Id="rId7" Type="http://schemas.openxmlformats.org/officeDocument/2006/relationships/image" Target="../media/image166.png"/><Relationship Id="rId8" Type="http://schemas.openxmlformats.org/officeDocument/2006/relationships/image" Target="../media/image161.png"/><Relationship Id="rId11" Type="http://schemas.openxmlformats.org/officeDocument/2006/relationships/image" Target="../media/image159.png"/><Relationship Id="rId10" Type="http://schemas.openxmlformats.org/officeDocument/2006/relationships/image" Target="../media/image183.png"/><Relationship Id="rId13" Type="http://schemas.openxmlformats.org/officeDocument/2006/relationships/image" Target="../media/image160.png"/><Relationship Id="rId12" Type="http://schemas.openxmlformats.org/officeDocument/2006/relationships/image" Target="../media/image187.png"/><Relationship Id="rId14" Type="http://schemas.openxmlformats.org/officeDocument/2006/relationships/image" Target="../media/image173.pn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8.png"/><Relationship Id="rId22" Type="http://schemas.openxmlformats.org/officeDocument/2006/relationships/image" Target="../media/image189.png"/><Relationship Id="rId21" Type="http://schemas.openxmlformats.org/officeDocument/2006/relationships/image" Target="../media/image176.png"/><Relationship Id="rId24" Type="http://schemas.openxmlformats.org/officeDocument/2006/relationships/image" Target="../media/image153.png"/><Relationship Id="rId23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5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26" Type="http://schemas.openxmlformats.org/officeDocument/2006/relationships/image" Target="../media/image194.png"/><Relationship Id="rId25" Type="http://schemas.openxmlformats.org/officeDocument/2006/relationships/image" Target="../media/image169.png"/><Relationship Id="rId5" Type="http://schemas.openxmlformats.org/officeDocument/2006/relationships/image" Target="../media/image168.png"/><Relationship Id="rId6" Type="http://schemas.openxmlformats.org/officeDocument/2006/relationships/image" Target="../media/image193.png"/><Relationship Id="rId7" Type="http://schemas.openxmlformats.org/officeDocument/2006/relationships/image" Target="../media/image190.png"/><Relationship Id="rId8" Type="http://schemas.openxmlformats.org/officeDocument/2006/relationships/image" Target="../media/image167.png"/><Relationship Id="rId11" Type="http://schemas.openxmlformats.org/officeDocument/2006/relationships/image" Target="../media/image175.png"/><Relationship Id="rId10" Type="http://schemas.openxmlformats.org/officeDocument/2006/relationships/image" Target="../media/image197.png"/><Relationship Id="rId13" Type="http://schemas.openxmlformats.org/officeDocument/2006/relationships/image" Target="../media/image196.png"/><Relationship Id="rId12" Type="http://schemas.openxmlformats.org/officeDocument/2006/relationships/image" Target="../media/image170.png"/><Relationship Id="rId15" Type="http://schemas.openxmlformats.org/officeDocument/2006/relationships/image" Target="../media/image192.png"/><Relationship Id="rId14" Type="http://schemas.openxmlformats.org/officeDocument/2006/relationships/image" Target="../media/image198.png"/><Relationship Id="rId17" Type="http://schemas.openxmlformats.org/officeDocument/2006/relationships/image" Target="../media/image174.png"/><Relationship Id="rId16" Type="http://schemas.openxmlformats.org/officeDocument/2006/relationships/image" Target="../media/image177.png"/><Relationship Id="rId19" Type="http://schemas.openxmlformats.org/officeDocument/2006/relationships/image" Target="../media/image199.png"/><Relationship Id="rId18" Type="http://schemas.openxmlformats.org/officeDocument/2006/relationships/image" Target="../media/image17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5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7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7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0.png"/><Relationship Id="rId22" Type="http://schemas.openxmlformats.org/officeDocument/2006/relationships/image" Target="../media/image45.png"/><Relationship Id="rId21" Type="http://schemas.openxmlformats.org/officeDocument/2006/relationships/image" Target="../media/image52.png"/><Relationship Id="rId24" Type="http://schemas.openxmlformats.org/officeDocument/2006/relationships/image" Target="../media/image65.png"/><Relationship Id="rId23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40.png"/><Relationship Id="rId26" Type="http://schemas.openxmlformats.org/officeDocument/2006/relationships/image" Target="../media/image96.png"/><Relationship Id="rId25" Type="http://schemas.openxmlformats.org/officeDocument/2006/relationships/image" Target="../media/image85.png"/><Relationship Id="rId28" Type="http://schemas.openxmlformats.org/officeDocument/2006/relationships/image" Target="../media/image71.png"/><Relationship Id="rId27" Type="http://schemas.openxmlformats.org/officeDocument/2006/relationships/image" Target="../media/image51.png"/><Relationship Id="rId5" Type="http://schemas.openxmlformats.org/officeDocument/2006/relationships/image" Target="../media/image10.png"/><Relationship Id="rId6" Type="http://schemas.openxmlformats.org/officeDocument/2006/relationships/image" Target="../media/image31.png"/><Relationship Id="rId7" Type="http://schemas.openxmlformats.org/officeDocument/2006/relationships/image" Target="../media/image14.png"/><Relationship Id="rId8" Type="http://schemas.openxmlformats.org/officeDocument/2006/relationships/image" Target="../media/image39.png"/><Relationship Id="rId11" Type="http://schemas.openxmlformats.org/officeDocument/2006/relationships/image" Target="../media/image34.png"/><Relationship Id="rId10" Type="http://schemas.openxmlformats.org/officeDocument/2006/relationships/image" Target="../media/image36.png"/><Relationship Id="rId13" Type="http://schemas.openxmlformats.org/officeDocument/2006/relationships/image" Target="../media/image26.png"/><Relationship Id="rId12" Type="http://schemas.openxmlformats.org/officeDocument/2006/relationships/image" Target="../media/image47.png"/><Relationship Id="rId15" Type="http://schemas.openxmlformats.org/officeDocument/2006/relationships/image" Target="../media/image28.png"/><Relationship Id="rId14" Type="http://schemas.openxmlformats.org/officeDocument/2006/relationships/image" Target="../media/image35.png"/><Relationship Id="rId17" Type="http://schemas.openxmlformats.org/officeDocument/2006/relationships/image" Target="../media/image41.png"/><Relationship Id="rId16" Type="http://schemas.openxmlformats.org/officeDocument/2006/relationships/image" Target="../media/image29.png"/><Relationship Id="rId19" Type="http://schemas.openxmlformats.org/officeDocument/2006/relationships/image" Target="../media/image49.png"/><Relationship Id="rId18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8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7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6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5" Type="http://schemas.openxmlformats.org/officeDocument/2006/relationships/image" Target="../media/image59.png"/><Relationship Id="rId6" Type="http://schemas.openxmlformats.org/officeDocument/2006/relationships/image" Target="../media/image69.png"/><Relationship Id="rId7" Type="http://schemas.openxmlformats.org/officeDocument/2006/relationships/image" Target="../media/image74.png"/><Relationship Id="rId8" Type="http://schemas.openxmlformats.org/officeDocument/2006/relationships/image" Target="../media/image62.png"/><Relationship Id="rId11" Type="http://schemas.openxmlformats.org/officeDocument/2006/relationships/image" Target="../media/image58.png"/><Relationship Id="rId10" Type="http://schemas.openxmlformats.org/officeDocument/2006/relationships/image" Target="../media/image73.png"/><Relationship Id="rId13" Type="http://schemas.openxmlformats.org/officeDocument/2006/relationships/image" Target="../media/image53.png"/><Relationship Id="rId12" Type="http://schemas.openxmlformats.org/officeDocument/2006/relationships/image" Target="../media/image54.png"/><Relationship Id="rId15" Type="http://schemas.openxmlformats.org/officeDocument/2006/relationships/image" Target="../media/image57.png"/><Relationship Id="rId14" Type="http://schemas.openxmlformats.org/officeDocument/2006/relationships/image" Target="../media/image77.png"/><Relationship Id="rId16" Type="http://schemas.openxmlformats.org/officeDocument/2006/relationships/image" Target="../media/image6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6.png"/><Relationship Id="rId4" Type="http://schemas.openxmlformats.org/officeDocument/2006/relationships/image" Target="../media/image56.png"/><Relationship Id="rId9" Type="http://schemas.openxmlformats.org/officeDocument/2006/relationships/image" Target="../media/image84.png"/><Relationship Id="rId5" Type="http://schemas.openxmlformats.org/officeDocument/2006/relationships/image" Target="../media/image75.png"/><Relationship Id="rId6" Type="http://schemas.openxmlformats.org/officeDocument/2006/relationships/image" Target="../media/image82.png"/><Relationship Id="rId7" Type="http://schemas.openxmlformats.org/officeDocument/2006/relationships/image" Target="../media/image68.png"/><Relationship Id="rId8" Type="http://schemas.openxmlformats.org/officeDocument/2006/relationships/image" Target="../media/image7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7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81.png"/><Relationship Id="rId5" Type="http://schemas.openxmlformats.org/officeDocument/2006/relationships/image" Target="../media/image83.png"/><Relationship Id="rId6" Type="http://schemas.openxmlformats.org/officeDocument/2006/relationships/image" Target="../media/image86.png"/><Relationship Id="rId7" Type="http://schemas.openxmlformats.org/officeDocument/2006/relationships/image" Target="../media/image88.png"/><Relationship Id="rId8" Type="http://schemas.openxmlformats.org/officeDocument/2006/relationships/image" Target="../media/image90.png"/><Relationship Id="rId11" Type="http://schemas.openxmlformats.org/officeDocument/2006/relationships/image" Target="../media/image79.png"/><Relationship Id="rId10" Type="http://schemas.openxmlformats.org/officeDocument/2006/relationships/image" Target="../media/image97.png"/><Relationship Id="rId13" Type="http://schemas.openxmlformats.org/officeDocument/2006/relationships/image" Target="../media/image111.png"/><Relationship Id="rId12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801" y="2991609"/>
            <a:ext cx="9432654" cy="457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74885" y="8380666"/>
            <a:ext cx="4518682" cy="100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6155" y="627732"/>
            <a:ext cx="4397743" cy="78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8700" y="6592063"/>
            <a:ext cx="7008320" cy="210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85954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996" y="774120"/>
            <a:ext cx="5557025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935" y="2362202"/>
            <a:ext cx="8724174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4885" y="3078272"/>
            <a:ext cx="7459589" cy="669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06953" y="3078272"/>
            <a:ext cx="7479816" cy="556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30593" y="9079745"/>
            <a:ext cx="5847601" cy="78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996" y="774120"/>
            <a:ext cx="5557025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935" y="2362202"/>
            <a:ext cx="8724174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2752" y="3660410"/>
            <a:ext cx="11868269" cy="531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68688" y="9155936"/>
            <a:ext cx="4065353" cy="78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737580" y="2802562"/>
            <a:ext cx="6132575" cy="739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747660" y="3267762"/>
            <a:ext cx="6108723" cy="661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8029" y="5300867"/>
            <a:ext cx="6662857" cy="380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7362" y="4202038"/>
            <a:ext cx="5194439" cy="975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26000" y="5167210"/>
            <a:ext cx="5494286" cy="383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7996" y="774120"/>
            <a:ext cx="5557025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935" y="2362202"/>
            <a:ext cx="8724174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155751" y="4202038"/>
            <a:ext cx="1923295" cy="97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657" y="3297706"/>
            <a:ext cx="13549671" cy="6046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7996" y="774120"/>
            <a:ext cx="5557025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7935" y="2362202"/>
            <a:ext cx="8724174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08342" y="9508620"/>
            <a:ext cx="4248610" cy="78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996" y="774120"/>
            <a:ext cx="5557025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935" y="2362202"/>
            <a:ext cx="8724174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4657" y="3417012"/>
            <a:ext cx="8064022" cy="6140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75628" y="3417012"/>
            <a:ext cx="8106561" cy="50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41867" y="8690040"/>
            <a:ext cx="1730010" cy="78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44063" y="9230592"/>
            <a:ext cx="6927669" cy="5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4217" y="3566541"/>
            <a:ext cx="11591932" cy="35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9506" y="5941693"/>
            <a:ext cx="6546701" cy="23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85954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49" y="774120"/>
            <a:ext cx="5595120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935" y="2362202"/>
            <a:ext cx="8724174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4657" y="2950991"/>
            <a:ext cx="12547997" cy="686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13027724" y="4353213"/>
            <a:ext cx="5865992" cy="373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563621" y="5370940"/>
            <a:ext cx="2957276" cy="298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631461" y="4154926"/>
            <a:ext cx="2620712" cy="9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49" y="774120"/>
            <a:ext cx="5595120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935" y="2362202"/>
            <a:ext cx="8724174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4657" y="2731356"/>
            <a:ext cx="8727452" cy="369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657" y="6721499"/>
            <a:ext cx="8759112" cy="324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2476165" y="-1346339"/>
            <a:ext cx="3454305" cy="704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262851" y="1801384"/>
            <a:ext cx="5968371" cy="183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437732" y="891585"/>
            <a:ext cx="5425835" cy="97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679200" y="4147661"/>
            <a:ext cx="7048233" cy="582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274145" y="5551113"/>
            <a:ext cx="6034914" cy="413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323446" y="4596239"/>
            <a:ext cx="6159168" cy="9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49" y="774120"/>
            <a:ext cx="5595120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935" y="2362202"/>
            <a:ext cx="8724174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4657" y="2771440"/>
            <a:ext cx="7028951" cy="725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8625" y="2794697"/>
            <a:ext cx="7178087" cy="23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0815046" y="3873693"/>
            <a:ext cx="4721805" cy="775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3429" y="6518962"/>
            <a:ext cx="7059562" cy="3425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80043" y="5727468"/>
            <a:ext cx="1923121" cy="97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588" y="3566541"/>
            <a:ext cx="12893951" cy="35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9506" y="5941693"/>
            <a:ext cx="6546701" cy="23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85954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505" y="562650"/>
            <a:ext cx="2232905" cy="217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901" y="973308"/>
            <a:ext cx="2071505" cy="1630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6267" y="2488597"/>
            <a:ext cx="5596972" cy="713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78898" y="8580105"/>
            <a:ext cx="491544" cy="187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878683" y="5810062"/>
            <a:ext cx="6553729" cy="19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30" y="393904"/>
            <a:ext cx="3944749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08267" y="1862681"/>
            <a:ext cx="8918865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7016" y="2667492"/>
            <a:ext cx="8461157" cy="208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9304204" y="4921733"/>
            <a:ext cx="8461157" cy="226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77016" y="7345975"/>
            <a:ext cx="8461157" cy="25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8267" y="2329477"/>
            <a:ext cx="7806713" cy="763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18650" y="3535678"/>
            <a:ext cx="7414001" cy="101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63050" y="2817060"/>
            <a:ext cx="3560989" cy="100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737717" y="5135803"/>
            <a:ext cx="4275227" cy="100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050" y="7602631"/>
            <a:ext cx="2053561" cy="100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682078" y="5925707"/>
            <a:ext cx="5966697" cy="101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682078" y="8306088"/>
            <a:ext cx="7460306" cy="135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806592" y="-3430397"/>
            <a:ext cx="8672530" cy="1998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109" y="3688981"/>
            <a:ext cx="3916475" cy="77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7316" y="4613449"/>
            <a:ext cx="3914593" cy="197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78082" y="3764099"/>
            <a:ext cx="5031126" cy="81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6430" y="3688981"/>
            <a:ext cx="3916475" cy="77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0249" y="4699164"/>
            <a:ext cx="3480069" cy="127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91852" y="3764099"/>
            <a:ext cx="4726031" cy="81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517052" y="3688981"/>
            <a:ext cx="4246633" cy="77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642940" y="4613449"/>
            <a:ext cx="2067231" cy="93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697538" y="3764099"/>
            <a:ext cx="5221021" cy="81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532763" y="7344145"/>
            <a:ext cx="4417425" cy="77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217696" y="8192411"/>
            <a:ext cx="1565002" cy="197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681099" y="7419261"/>
            <a:ext cx="5528707" cy="81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564809" y="7344145"/>
            <a:ext cx="4763229" cy="77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892554" y="8351145"/>
            <a:ext cx="4382002" cy="163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066528" y="7419261"/>
            <a:ext cx="6426002" cy="81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-5400000">
            <a:off x="1723243" y="5455224"/>
            <a:ext cx="3064755" cy="533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95108" y="7286738"/>
            <a:ext cx="4608316" cy="1931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001869" y="4006095"/>
            <a:ext cx="1844760" cy="6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0925269" y="4031216"/>
            <a:ext cx="1553688" cy="6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1414242" y="7672042"/>
            <a:ext cx="1282749" cy="6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 rot="5400000">
            <a:off x="15682081" y="5774420"/>
            <a:ext cx="3077493" cy="6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1130" y="393904"/>
            <a:ext cx="3944749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 rot="10800000">
            <a:off x="1008267" y="1862681"/>
            <a:ext cx="8918865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4822854" y="8192411"/>
            <a:ext cx="1565002" cy="197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9731" y="3526862"/>
            <a:ext cx="8189160" cy="32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9506" y="5941693"/>
            <a:ext cx="6546701" cy="23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85954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0912" y="3566541"/>
            <a:ext cx="8984418" cy="35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9506" y="5941693"/>
            <a:ext cx="6546701" cy="23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85954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003" y="2624862"/>
            <a:ext cx="14288567" cy="571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0853" y="545568"/>
            <a:ext cx="2542358" cy="198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2802" y="894669"/>
            <a:ext cx="5330820" cy="1315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56867" y="7222583"/>
            <a:ext cx="1410296" cy="88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2486356" y="7266761"/>
            <a:ext cx="13936275" cy="17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2486356" y="6204901"/>
            <a:ext cx="13936275" cy="17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2486356" y="5143040"/>
            <a:ext cx="13936275" cy="17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2486356" y="4081180"/>
            <a:ext cx="13936275" cy="17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2486356" y="3019320"/>
            <a:ext cx="13936275" cy="17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38584" y="7952303"/>
            <a:ext cx="1201740" cy="39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53889" y="7952303"/>
            <a:ext cx="1201740" cy="391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69195" y="7745228"/>
            <a:ext cx="1201740" cy="64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884500" y="7019975"/>
            <a:ext cx="1201740" cy="132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799805" y="6381955"/>
            <a:ext cx="1201740" cy="196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715110" y="3193985"/>
            <a:ext cx="1201740" cy="51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05069" y="7811650"/>
            <a:ext cx="1876638" cy="83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630415" y="2899533"/>
            <a:ext cx="1201740" cy="544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00129" y="7791574"/>
            <a:ext cx="2007677" cy="82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647574" y="7654878"/>
            <a:ext cx="1793248" cy="83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572402" y="6941764"/>
            <a:ext cx="1755153" cy="83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281631" y="3115821"/>
            <a:ext cx="1876638" cy="83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4206488" y="2830107"/>
            <a:ext cx="1848067" cy="81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0517631" y="6358678"/>
            <a:ext cx="1720848" cy="110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497298" y="8749736"/>
            <a:ext cx="14045572" cy="147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846086" y="1993006"/>
            <a:ext cx="10155458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0288" y="7222583"/>
            <a:ext cx="1410296" cy="88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907717" y="7030974"/>
            <a:ext cx="1334105" cy="88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809917" y="6307526"/>
            <a:ext cx="1334077" cy="88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0933336" y="5662974"/>
            <a:ext cx="1094124" cy="88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2877240" y="2456869"/>
            <a:ext cx="1017934" cy="88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4788955" y="2140317"/>
            <a:ext cx="1017934" cy="88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190" y="3259151"/>
            <a:ext cx="13039618" cy="476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9506" y="7190786"/>
            <a:ext cx="6546701" cy="23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85954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34" y="393904"/>
            <a:ext cx="7873596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08267" y="1862681"/>
            <a:ext cx="6901508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421" y="7401221"/>
            <a:ext cx="4568698" cy="9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8823" y="2388848"/>
            <a:ext cx="8461157" cy="238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8576011" y="4997219"/>
            <a:ext cx="8461157" cy="196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48823" y="7171975"/>
            <a:ext cx="8461157" cy="22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4582" y="2568442"/>
            <a:ext cx="6559292" cy="463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90450" y="3276078"/>
            <a:ext cx="7808535" cy="1352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25355" y="2538412"/>
            <a:ext cx="2362799" cy="100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000003" y="5142860"/>
            <a:ext cx="2072608" cy="100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934879" y="7323984"/>
            <a:ext cx="2353256" cy="100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53907" y="5837535"/>
            <a:ext cx="4843011" cy="101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953907" y="7979821"/>
            <a:ext cx="7732325" cy="1352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48870" y="8477316"/>
            <a:ext cx="6742430" cy="135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34" y="393904"/>
            <a:ext cx="7873596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08267" y="1862681"/>
            <a:ext cx="6901508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1289" y="331318"/>
            <a:ext cx="18870461" cy="1231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91774" y="348571"/>
            <a:ext cx="6189533" cy="1228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7966" y="690837"/>
            <a:ext cx="6284219" cy="1087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46233" y="2700212"/>
            <a:ext cx="2444706" cy="78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5631" y="2700212"/>
            <a:ext cx="1824515" cy="78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180" y="3566541"/>
            <a:ext cx="11606970" cy="35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9506" y="5941693"/>
            <a:ext cx="6546701" cy="23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85954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7357" y="3525326"/>
            <a:ext cx="4768891" cy="580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40843" y="4227870"/>
            <a:ext cx="5865992" cy="433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034334" y="3415805"/>
            <a:ext cx="5886220" cy="610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3400" y="5480352"/>
            <a:ext cx="3013152" cy="298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3336" y="4432143"/>
            <a:ext cx="3605436" cy="97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00137" y="5352429"/>
            <a:ext cx="5423314" cy="380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00939" y="5733381"/>
            <a:ext cx="3896267" cy="303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7996" y="774120"/>
            <a:ext cx="5557025" cy="20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77935" y="2362202"/>
            <a:ext cx="8724174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40534" y="4045048"/>
            <a:ext cx="5300321" cy="147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879839" y="4169182"/>
            <a:ext cx="3106892" cy="147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2023-11-20T11:09:44Z</dcterms:created>
  <dc:creator>officegen</dc:creator>
</cp:coreProperties>
</file>