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인터넷활용 중간고사 대체과제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9010977" y="5933418"/>
            <a:ext cx="2266620" cy="3646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2024405074</a:t>
            </a:r>
            <a:r>
              <a:rPr lang="ko-KR" altLang="en-US"/>
              <a:t> 김근형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27920" y="197302"/>
            <a:ext cx="9899198" cy="72207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&lt;body&gt;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&lt;div data-role="page" id="page1"&gt;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&lt;div data-role="header"&gt;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&lt;h1&gt;artificial intelligence developer&lt;/h1&gt; &lt;!--1.자기소개--&gt;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&lt;/div&gt;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&lt;div data-role="content"&gt;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&lt;img src="image/image.jpg" alt="증명사진" width="100" height="100"&gt; &lt;!--2.증명사진--&gt;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&lt;p style="font-family: Arial; font-size: 20px; color: #333;"&gt; &lt;!--3. 학과 이름 학번--&gt;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&lt;br&gt;학과: 로봇학부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&lt;br&gt;이름: 김근형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&lt;br&gt;학번: 2024405074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&lt;/p&gt;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&lt;ul data-role="listview" data-inset="true"&gt;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&lt;li&gt;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&lt;a href="mailto:leokim0503@naver.com"&gt;이메일 링크&lt;/a&gt; &lt;!--4. 이메일--&gt;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&lt;/li&gt;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&lt;pre&gt; &lt;!--5. 간단한 소개--&gt;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현재 로빛이라는 광운대학교 자치기구에 속해있다.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기수: 19기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팀: 휴머노이드 팀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근무 시간: 오후 7시~오후 11시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관심 분야: Vision, Localization, SLAM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&lt;/pre&gt;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&lt;/ul&gt;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405688" y="4942793"/>
            <a:ext cx="4524376" cy="17323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&lt;/div&gt;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&lt;div data-role="footer"&gt;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&lt;h4&gt;&lt;/h4&gt;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&lt;/div&gt;</a:t>
            </a:r>
            <a:endParaRPr lang="ko-KR" altLang="en-US"/>
          </a:p>
          <a:p>
            <a:pPr>
              <a:defRPr/>
            </a:pPr>
            <a:r>
              <a:rPr lang="ko-KR" altLang="en-US"/>
              <a:t>    &lt;/div&gt;</a:t>
            </a:r>
            <a:endParaRPr lang="ko-KR" altLang="en-US"/>
          </a:p>
          <a:p>
            <a:pPr>
              <a:defRPr/>
            </a:pPr>
            <a:r>
              <a:rPr lang="ko-KR" altLang="en-US"/>
              <a:t>&lt;/body&gt;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963828" y="197301"/>
            <a:ext cx="2228172" cy="5151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body</a:t>
            </a:r>
            <a:r>
              <a:rPr lang="ko-KR" altLang="en-US" sz="2800"/>
              <a:t> 코드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6045" y="265338"/>
            <a:ext cx="2347232" cy="518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결과 화면</a:t>
            </a:r>
            <a:endParaRPr lang="ko-KR" altLang="en-US" sz="2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144" y="783907"/>
            <a:ext cx="5506856" cy="558213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538232" y="2850696"/>
            <a:ext cx="2194151" cy="115660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9650187" y="3169715"/>
            <a:ext cx="2347232" cy="5185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컴퓨터 화면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6045" y="265338"/>
            <a:ext cx="2347232" cy="518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결과 화면</a:t>
            </a:r>
            <a:endParaRPr lang="ko-KR" altLang="en-US" sz="2800"/>
          </a:p>
        </p:txBody>
      </p:sp>
      <p:sp>
        <p:nvSpPr>
          <p:cNvPr id="6" name=""/>
          <p:cNvSpPr/>
          <p:nvPr/>
        </p:nvSpPr>
        <p:spPr>
          <a:xfrm>
            <a:off x="3226934" y="3109981"/>
            <a:ext cx="2194151" cy="115660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5806168" y="3429000"/>
            <a:ext cx="2347232" cy="5185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스마트폰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015" y="1417731"/>
            <a:ext cx="2100261" cy="454110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482998" y="783907"/>
            <a:ext cx="5340804" cy="14620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코드를 스마트폰에서 실행 시킨 후 이메일 링크를 클릭했을 때 나온 화면을 캡처한 것이다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파일만 넘기고 실행 시켰기 때문에 증명사진 칸에는 사진이 출력되지 않았다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</ep:Words>
  <ep:PresentationFormat>화면 슬라이드 쇼(4:3)</ep:PresentationFormat>
  <ep:Paragraphs>42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인터넷활용 중간고사 대체과제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2024-11-13T07:56:14.270</dcterms:created>
  <dc:creator>msi</dc:creator>
  <cp:lastModifiedBy>msi</cp:lastModifiedBy>
  <dcterms:modified xsi:type="dcterms:W3CDTF">2024-11-13T08:11:20.453</dcterms:modified>
  <cp:revision>4</cp:revision>
  <dc:title>인터넷활용 중간고사 대체과제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