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8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5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DFBD-A165-43CF-83AD-14A6EFFEB8A7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2F51-96A7-47E2-A6D4-1C5A6ABC6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90559" y="1621018"/>
            <a:ext cx="1692048" cy="817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02501" y="1621018"/>
            <a:ext cx="1692048" cy="817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Agency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14443" y="1621018"/>
            <a:ext cx="1692048" cy="817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Goods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83774" y="4319203"/>
            <a:ext cx="1692048" cy="817245"/>
          </a:xfrm>
          <a:prstGeom prst="rect">
            <a:avLst/>
          </a:prstGeom>
          <a:ln w="76200" cmpd="dbl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407013" y="3966418"/>
            <a:ext cx="1692048" cy="817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82879" y="838063"/>
            <a:ext cx="1007680" cy="483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47863" y="204923"/>
            <a:ext cx="1304446" cy="483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C_QTY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66624" y="251865"/>
            <a:ext cx="1031966" cy="490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YEAR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928326" y="838063"/>
            <a:ext cx="1089575" cy="483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AREA</a:t>
            </a:r>
            <a:endParaRPr lang="ko-KR" altLang="en-US" u="sng" dirty="0"/>
          </a:p>
        </p:txBody>
      </p:sp>
      <p:sp>
        <p:nvSpPr>
          <p:cNvPr id="22" name="타원 21"/>
          <p:cNvSpPr/>
          <p:nvPr/>
        </p:nvSpPr>
        <p:spPr>
          <a:xfrm>
            <a:off x="4467843" y="834488"/>
            <a:ext cx="794550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A#</a:t>
            </a:r>
            <a:endParaRPr lang="ko-KR" altLang="en-US" u="sng" dirty="0"/>
          </a:p>
        </p:txBody>
      </p:sp>
      <p:sp>
        <p:nvSpPr>
          <p:cNvPr id="23" name="타원 22"/>
          <p:cNvSpPr/>
          <p:nvPr/>
        </p:nvSpPr>
        <p:spPr>
          <a:xfrm>
            <a:off x="4179971" y="150101"/>
            <a:ext cx="2124288" cy="468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A_ADDRESS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97906" y="834488"/>
            <a:ext cx="1094144" cy="490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AREA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518574" y="166835"/>
            <a:ext cx="1704710" cy="451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A_PHONE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371661" y="996907"/>
            <a:ext cx="1042781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G#</a:t>
            </a:r>
            <a:endParaRPr lang="ko-KR" altLang="en-US" u="sng" dirty="0"/>
          </a:p>
        </p:txBody>
      </p:sp>
      <p:sp>
        <p:nvSpPr>
          <p:cNvPr id="27" name="타원 26"/>
          <p:cNvSpPr/>
          <p:nvPr/>
        </p:nvSpPr>
        <p:spPr>
          <a:xfrm>
            <a:off x="8266917" y="299677"/>
            <a:ext cx="1496350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G_PRICE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608792" y="35025"/>
            <a:ext cx="1555837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G_NAME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0757667" y="761369"/>
            <a:ext cx="1374083" cy="542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G_CALORIE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7037" y="5992938"/>
            <a:ext cx="1042781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O#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169891" y="5992938"/>
            <a:ext cx="1461610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O_name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48500" y="5340180"/>
            <a:ext cx="1042781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A#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338427" y="5378168"/>
            <a:ext cx="1220966" cy="423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O_age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234688" y="4951466"/>
            <a:ext cx="1042781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G#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203193" y="5012717"/>
            <a:ext cx="1042781" cy="46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A#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768223" y="5623665"/>
            <a:ext cx="1498693" cy="465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A_SALES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577669" y="5623665"/>
            <a:ext cx="1314037" cy="465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A_QTY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19" idx="4"/>
            <a:endCxn id="9" idx="0"/>
          </p:cNvCxnSpPr>
          <p:nvPr/>
        </p:nvCxnSpPr>
        <p:spPr>
          <a:xfrm>
            <a:off x="1500086" y="688249"/>
            <a:ext cx="536497" cy="93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6" idx="6"/>
            <a:endCxn id="9" idx="0"/>
          </p:cNvCxnSpPr>
          <p:nvPr/>
        </p:nvCxnSpPr>
        <p:spPr>
          <a:xfrm>
            <a:off x="1190559" y="1079726"/>
            <a:ext cx="846024" cy="54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4"/>
            <a:endCxn id="9" idx="0"/>
          </p:cNvCxnSpPr>
          <p:nvPr/>
        </p:nvCxnSpPr>
        <p:spPr>
          <a:xfrm flipH="1">
            <a:off x="2036583" y="742540"/>
            <a:ext cx="846024" cy="87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1" idx="2"/>
            <a:endCxn id="9" idx="0"/>
          </p:cNvCxnSpPr>
          <p:nvPr/>
        </p:nvCxnSpPr>
        <p:spPr>
          <a:xfrm flipH="1">
            <a:off x="2036583" y="1079726"/>
            <a:ext cx="891743" cy="54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2" idx="6"/>
            <a:endCxn id="12" idx="0"/>
          </p:cNvCxnSpPr>
          <p:nvPr/>
        </p:nvCxnSpPr>
        <p:spPr>
          <a:xfrm>
            <a:off x="5262393" y="1065334"/>
            <a:ext cx="886132" cy="55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3" idx="4"/>
            <a:endCxn id="12" idx="0"/>
          </p:cNvCxnSpPr>
          <p:nvPr/>
        </p:nvCxnSpPr>
        <p:spPr>
          <a:xfrm>
            <a:off x="5242115" y="618535"/>
            <a:ext cx="906410" cy="100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5" idx="3"/>
            <a:endCxn id="12" idx="0"/>
          </p:cNvCxnSpPr>
          <p:nvPr/>
        </p:nvCxnSpPr>
        <p:spPr>
          <a:xfrm flipH="1">
            <a:off x="6148525" y="552385"/>
            <a:ext cx="619698" cy="106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2"/>
            <a:endCxn id="12" idx="0"/>
          </p:cNvCxnSpPr>
          <p:nvPr/>
        </p:nvCxnSpPr>
        <p:spPr>
          <a:xfrm flipH="1">
            <a:off x="6148525" y="1079826"/>
            <a:ext cx="749381" cy="54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6" idx="6"/>
            <a:endCxn id="13" idx="0"/>
          </p:cNvCxnSpPr>
          <p:nvPr/>
        </p:nvCxnSpPr>
        <p:spPr>
          <a:xfrm>
            <a:off x="9414442" y="1227753"/>
            <a:ext cx="846025" cy="39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7" idx="5"/>
            <a:endCxn id="13" idx="0"/>
          </p:cNvCxnSpPr>
          <p:nvPr/>
        </p:nvCxnSpPr>
        <p:spPr>
          <a:xfrm>
            <a:off x="9544132" y="693756"/>
            <a:ext cx="716335" cy="9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8" idx="4"/>
            <a:endCxn id="13" idx="0"/>
          </p:cNvCxnSpPr>
          <p:nvPr/>
        </p:nvCxnSpPr>
        <p:spPr>
          <a:xfrm flipH="1">
            <a:off x="10260467" y="496717"/>
            <a:ext cx="126244" cy="112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9" idx="2"/>
            <a:endCxn id="13" idx="0"/>
          </p:cNvCxnSpPr>
          <p:nvPr/>
        </p:nvCxnSpPr>
        <p:spPr>
          <a:xfrm flipH="1">
            <a:off x="10260467" y="1032812"/>
            <a:ext cx="497200" cy="58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6" idx="6"/>
            <a:endCxn id="15" idx="2"/>
          </p:cNvCxnSpPr>
          <p:nvPr/>
        </p:nvCxnSpPr>
        <p:spPr>
          <a:xfrm flipV="1">
            <a:off x="7245974" y="4783663"/>
            <a:ext cx="1007063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37" idx="0"/>
            <a:endCxn id="15" idx="2"/>
          </p:cNvCxnSpPr>
          <p:nvPr/>
        </p:nvCxnSpPr>
        <p:spPr>
          <a:xfrm flipV="1">
            <a:off x="7517570" y="4783663"/>
            <a:ext cx="735467" cy="8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38" idx="0"/>
            <a:endCxn id="15" idx="2"/>
          </p:cNvCxnSpPr>
          <p:nvPr/>
        </p:nvCxnSpPr>
        <p:spPr>
          <a:xfrm flipH="1" flipV="1">
            <a:off x="8253037" y="4783663"/>
            <a:ext cx="981651" cy="84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2"/>
            <a:endCxn id="15" idx="2"/>
          </p:cNvCxnSpPr>
          <p:nvPr/>
        </p:nvCxnSpPr>
        <p:spPr>
          <a:xfrm flipH="1" flipV="1">
            <a:off x="8253037" y="4783663"/>
            <a:ext cx="981651" cy="39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32" idx="6"/>
            <a:endCxn id="14" idx="2"/>
          </p:cNvCxnSpPr>
          <p:nvPr/>
        </p:nvCxnSpPr>
        <p:spPr>
          <a:xfrm flipV="1">
            <a:off x="1691281" y="5136448"/>
            <a:ext cx="838517" cy="43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1" idx="0"/>
            <a:endCxn id="14" idx="2"/>
          </p:cNvCxnSpPr>
          <p:nvPr/>
        </p:nvCxnSpPr>
        <p:spPr>
          <a:xfrm flipV="1">
            <a:off x="1900696" y="5136448"/>
            <a:ext cx="629102" cy="85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0" idx="0"/>
            <a:endCxn id="14" idx="2"/>
          </p:cNvCxnSpPr>
          <p:nvPr/>
        </p:nvCxnSpPr>
        <p:spPr>
          <a:xfrm flipH="1" flipV="1">
            <a:off x="2529798" y="5136448"/>
            <a:ext cx="808630" cy="85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33" idx="2"/>
            <a:endCxn id="14" idx="2"/>
          </p:cNvCxnSpPr>
          <p:nvPr/>
        </p:nvCxnSpPr>
        <p:spPr>
          <a:xfrm flipH="1" flipV="1">
            <a:off x="2529798" y="5136448"/>
            <a:ext cx="808629" cy="45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/>
          <p:cNvSpPr/>
          <p:nvPr/>
        </p:nvSpPr>
        <p:spPr>
          <a:xfrm>
            <a:off x="3338850" y="1532241"/>
            <a:ext cx="1335920" cy="9802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</a:t>
            </a:r>
            <a:endParaRPr lang="ko-KR" altLang="en-US" dirty="0"/>
          </a:p>
        </p:txBody>
      </p:sp>
      <p:sp>
        <p:nvSpPr>
          <p:cNvPr id="102" name="다이아몬드 101"/>
          <p:cNvSpPr/>
          <p:nvPr/>
        </p:nvSpPr>
        <p:spPr>
          <a:xfrm>
            <a:off x="7496625" y="1539537"/>
            <a:ext cx="1479133" cy="9802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103" name="다이아몬드 102"/>
          <p:cNvSpPr/>
          <p:nvPr/>
        </p:nvSpPr>
        <p:spPr>
          <a:xfrm>
            <a:off x="1691281" y="3053739"/>
            <a:ext cx="1684541" cy="841832"/>
          </a:xfrm>
          <a:prstGeom prst="diamond">
            <a:avLst/>
          </a:prstGeom>
          <a:ln w="63500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cxnSp>
        <p:nvCxnSpPr>
          <p:cNvPr id="109" name="직선 연결선 108"/>
          <p:cNvCxnSpPr>
            <a:stCxn id="12" idx="3"/>
            <a:endCxn id="102" idx="1"/>
          </p:cNvCxnSpPr>
          <p:nvPr/>
        </p:nvCxnSpPr>
        <p:spPr>
          <a:xfrm flipV="1">
            <a:off x="6994549" y="2029640"/>
            <a:ext cx="502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2" idx="3"/>
            <a:endCxn id="13" idx="1"/>
          </p:cNvCxnSpPr>
          <p:nvPr/>
        </p:nvCxnSpPr>
        <p:spPr>
          <a:xfrm>
            <a:off x="8975758" y="2029640"/>
            <a:ext cx="4386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2" idx="2"/>
            <a:endCxn id="15" idx="0"/>
          </p:cNvCxnSpPr>
          <p:nvPr/>
        </p:nvCxnSpPr>
        <p:spPr>
          <a:xfrm>
            <a:off x="8236192" y="2519743"/>
            <a:ext cx="16845" cy="144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00" idx="3"/>
            <a:endCxn id="12" idx="1"/>
          </p:cNvCxnSpPr>
          <p:nvPr/>
        </p:nvCxnSpPr>
        <p:spPr>
          <a:xfrm>
            <a:off x="4674770" y="2022344"/>
            <a:ext cx="627731" cy="7297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9" idx="3"/>
            <a:endCxn id="100" idx="1"/>
          </p:cNvCxnSpPr>
          <p:nvPr/>
        </p:nvCxnSpPr>
        <p:spPr>
          <a:xfrm flipV="1">
            <a:off x="2882607" y="2022344"/>
            <a:ext cx="456243" cy="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22715" y="20863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937827" y="20863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028935" y="20863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9039448" y="20863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44614" y="2508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244614" y="35970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135" name="직선 연결선 134"/>
          <p:cNvCxnSpPr>
            <a:stCxn id="12" idx="2"/>
          </p:cNvCxnSpPr>
          <p:nvPr/>
        </p:nvCxnSpPr>
        <p:spPr>
          <a:xfrm>
            <a:off x="6148525" y="2438263"/>
            <a:ext cx="0" cy="62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endCxn id="103" idx="0"/>
          </p:cNvCxnSpPr>
          <p:nvPr/>
        </p:nvCxnSpPr>
        <p:spPr>
          <a:xfrm flipH="1" flipV="1">
            <a:off x="2533552" y="3053739"/>
            <a:ext cx="3614973" cy="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3" idx="2"/>
            <a:endCxn id="14" idx="0"/>
          </p:cNvCxnSpPr>
          <p:nvPr/>
        </p:nvCxnSpPr>
        <p:spPr>
          <a:xfrm flipH="1">
            <a:off x="2529798" y="3895571"/>
            <a:ext cx="3754" cy="42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833010" y="2486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541974" y="39664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9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Pung</dc:creator>
  <cp:lastModifiedBy>Pung</cp:lastModifiedBy>
  <cp:revision>8</cp:revision>
  <dcterms:created xsi:type="dcterms:W3CDTF">2016-12-09T11:41:25Z</dcterms:created>
  <dcterms:modified xsi:type="dcterms:W3CDTF">2016-12-11T06:11:51Z</dcterms:modified>
</cp:coreProperties>
</file>